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097E4-80E6-4DB6-BEAA-7ACB2166B769}" v="4" dt="2022-03-31T23:13:40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200" d="100"/>
          <a:sy n="200" d="100"/>
        </p:scale>
        <p:origin x="15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05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15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90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3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6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8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0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2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6659-6106-43F1-BF01-19CEC39442ED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1598-BA02-4DF7-80FB-0FAC3762C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5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aixaDeTexto 358">
            <a:extLst>
              <a:ext uri="{FF2B5EF4-FFF2-40B4-BE49-F238E27FC236}">
                <a16:creationId xmlns:a16="http://schemas.microsoft.com/office/drawing/2014/main" id="{32EAD454-67B5-450B-9B54-C616797DC9ED}"/>
              </a:ext>
            </a:extLst>
          </p:cNvPr>
          <p:cNvSpPr txBox="1"/>
          <p:nvPr/>
        </p:nvSpPr>
        <p:spPr>
          <a:xfrm>
            <a:off x="1695600" y="176754"/>
            <a:ext cx="13617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/>
            </a:lvl1pPr>
          </a:lstStyle>
          <a:p>
            <a:r>
              <a:rPr lang="pt-BR" sz="1013" dirty="0"/>
              <a:t>Esquema Relacional</a:t>
            </a:r>
          </a:p>
        </p:txBody>
      </p:sp>
      <p:graphicFrame>
        <p:nvGraphicFramePr>
          <p:cNvPr id="382" name="Tabela 382">
            <a:extLst>
              <a:ext uri="{FF2B5EF4-FFF2-40B4-BE49-F238E27FC236}">
                <a16:creationId xmlns:a16="http://schemas.microsoft.com/office/drawing/2014/main" id="{0B3AFD21-303A-46A6-87FD-A5D081E3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6097"/>
              </p:ext>
            </p:extLst>
          </p:nvPr>
        </p:nvGraphicFramePr>
        <p:xfrm>
          <a:off x="388519" y="573168"/>
          <a:ext cx="3773296" cy="19835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1284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540660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356510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299598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596222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  <a:gridCol w="342222">
                  <a:extLst>
                    <a:ext uri="{9D8B030D-6E8A-4147-A177-3AD203B41FA5}">
                      <a16:colId xmlns:a16="http://schemas.microsoft.com/office/drawing/2014/main" val="3159322147"/>
                    </a:ext>
                  </a:extLst>
                </a:gridCol>
                <a:gridCol w="293010">
                  <a:extLst>
                    <a:ext uri="{9D8B030D-6E8A-4147-A177-3AD203B41FA5}">
                      <a16:colId xmlns:a16="http://schemas.microsoft.com/office/drawing/2014/main" val="2106687751"/>
                    </a:ext>
                  </a:extLst>
                </a:gridCol>
                <a:gridCol w="391434">
                  <a:extLst>
                    <a:ext uri="{9D8B030D-6E8A-4147-A177-3AD203B41FA5}">
                      <a16:colId xmlns:a16="http://schemas.microsoft.com/office/drawing/2014/main" val="3512019380"/>
                    </a:ext>
                  </a:extLst>
                </a:gridCol>
                <a:gridCol w="232684">
                  <a:extLst>
                    <a:ext uri="{9D8B030D-6E8A-4147-A177-3AD203B41FA5}">
                      <a16:colId xmlns:a16="http://schemas.microsoft.com/office/drawing/2014/main" val="271041525"/>
                    </a:ext>
                  </a:extLst>
                </a:gridCol>
                <a:gridCol w="259672">
                  <a:extLst>
                    <a:ext uri="{9D8B030D-6E8A-4147-A177-3AD203B41FA5}">
                      <a16:colId xmlns:a16="http://schemas.microsoft.com/office/drawing/2014/main" val="2668544870"/>
                    </a:ext>
                  </a:extLst>
                </a:gridCol>
              </a:tblGrid>
              <a:tr h="198357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CódUsuário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NomeUsuário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Telefone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Email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Disponibilidade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LinkedIn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GitHub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Descrição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Login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Senha</a:t>
                      </a:r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3" name="CaixaDeTexto 382">
            <a:extLst>
              <a:ext uri="{FF2B5EF4-FFF2-40B4-BE49-F238E27FC236}">
                <a16:creationId xmlns:a16="http://schemas.microsoft.com/office/drawing/2014/main" id="{4C23496A-0196-4450-8BC8-74D7DC8A7822}"/>
              </a:ext>
            </a:extLst>
          </p:cNvPr>
          <p:cNvSpPr txBox="1"/>
          <p:nvPr/>
        </p:nvSpPr>
        <p:spPr>
          <a:xfrm>
            <a:off x="388519" y="456489"/>
            <a:ext cx="470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Usuário</a:t>
            </a:r>
            <a:endParaRPr lang="pt-BR" sz="482" b="1" dirty="0"/>
          </a:p>
        </p:txBody>
      </p:sp>
      <p:graphicFrame>
        <p:nvGraphicFramePr>
          <p:cNvPr id="384" name="Tabela 382">
            <a:extLst>
              <a:ext uri="{FF2B5EF4-FFF2-40B4-BE49-F238E27FC236}">
                <a16:creationId xmlns:a16="http://schemas.microsoft.com/office/drawing/2014/main" id="{1DD1249A-7E04-46BC-87AF-4CFB097B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93839"/>
              </p:ext>
            </p:extLst>
          </p:nvPr>
        </p:nvGraphicFramePr>
        <p:xfrm>
          <a:off x="388519" y="1316144"/>
          <a:ext cx="2087812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9735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469735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208872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469735">
                  <a:extLst>
                    <a:ext uri="{9D8B030D-6E8A-4147-A177-3AD203B41FA5}">
                      <a16:colId xmlns:a16="http://schemas.microsoft.com/office/drawing/2014/main" val="2447091344"/>
                    </a:ext>
                  </a:extLst>
                </a:gridCol>
                <a:gridCol w="469735">
                  <a:extLst>
                    <a:ext uri="{9D8B030D-6E8A-4147-A177-3AD203B41FA5}">
                      <a16:colId xmlns:a16="http://schemas.microsoft.com/office/drawing/2014/main" val="3017987993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CodProjeto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NomeProj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Data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Linguagem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CodUsuário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5" name="CaixaDeTexto 384">
            <a:extLst>
              <a:ext uri="{FF2B5EF4-FFF2-40B4-BE49-F238E27FC236}">
                <a16:creationId xmlns:a16="http://schemas.microsoft.com/office/drawing/2014/main" id="{9A81CE38-7735-49F9-8AB0-3AF0A823C0B9}"/>
              </a:ext>
            </a:extLst>
          </p:cNvPr>
          <p:cNvSpPr txBox="1"/>
          <p:nvPr/>
        </p:nvSpPr>
        <p:spPr>
          <a:xfrm>
            <a:off x="402808" y="1191454"/>
            <a:ext cx="3798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Projetos</a:t>
            </a:r>
            <a:endParaRPr lang="pt-BR" sz="482" b="1" dirty="0"/>
          </a:p>
        </p:txBody>
      </p:sp>
      <p:graphicFrame>
        <p:nvGraphicFramePr>
          <p:cNvPr id="386" name="Tabela 382">
            <a:extLst>
              <a:ext uri="{FF2B5EF4-FFF2-40B4-BE49-F238E27FC236}">
                <a16:creationId xmlns:a16="http://schemas.microsoft.com/office/drawing/2014/main" id="{1FBC680A-CDBC-4E7B-B5D9-79C15E8AD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25969"/>
              </p:ext>
            </p:extLst>
          </p:nvPr>
        </p:nvGraphicFramePr>
        <p:xfrm>
          <a:off x="388516" y="1889091"/>
          <a:ext cx="1726033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5488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219119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452273">
                  <a:extLst>
                    <a:ext uri="{9D8B030D-6E8A-4147-A177-3AD203B41FA5}">
                      <a16:colId xmlns:a16="http://schemas.microsoft.com/office/drawing/2014/main" val="4037763364"/>
                    </a:ext>
                  </a:extLst>
                </a:gridCol>
                <a:gridCol w="449153">
                  <a:extLst>
                    <a:ext uri="{9D8B030D-6E8A-4147-A177-3AD203B41FA5}">
                      <a16:colId xmlns:a16="http://schemas.microsoft.com/office/drawing/2014/main" val="3092251714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CodCertificado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Data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Linguagem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CodUsuário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7" name="CaixaDeTexto 386">
            <a:extLst>
              <a:ext uri="{FF2B5EF4-FFF2-40B4-BE49-F238E27FC236}">
                <a16:creationId xmlns:a16="http://schemas.microsoft.com/office/drawing/2014/main" id="{554981C5-4A82-4AB3-94FD-6BDA121663A2}"/>
              </a:ext>
            </a:extLst>
          </p:cNvPr>
          <p:cNvSpPr txBox="1"/>
          <p:nvPr/>
        </p:nvSpPr>
        <p:spPr>
          <a:xfrm>
            <a:off x="407571" y="1772884"/>
            <a:ext cx="518614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Certificados</a:t>
            </a:r>
            <a:endParaRPr lang="pt-BR" sz="482" b="1" dirty="0"/>
          </a:p>
        </p:txBody>
      </p:sp>
      <p:graphicFrame>
        <p:nvGraphicFramePr>
          <p:cNvPr id="388" name="Tabela 382">
            <a:extLst>
              <a:ext uri="{FF2B5EF4-FFF2-40B4-BE49-F238E27FC236}">
                <a16:creationId xmlns:a16="http://schemas.microsoft.com/office/drawing/2014/main" id="{0A22FD38-E47C-46F2-8367-9AC1A5062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57949"/>
              </p:ext>
            </p:extLst>
          </p:nvPr>
        </p:nvGraphicFramePr>
        <p:xfrm>
          <a:off x="388516" y="2337303"/>
          <a:ext cx="1530706" cy="1535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10472">
                  <a:extLst>
                    <a:ext uri="{9D8B030D-6E8A-4147-A177-3AD203B41FA5}">
                      <a16:colId xmlns:a16="http://schemas.microsoft.com/office/drawing/2014/main" val="2505120061"/>
                    </a:ext>
                  </a:extLst>
                </a:gridCol>
                <a:gridCol w="389847">
                  <a:extLst>
                    <a:ext uri="{9D8B030D-6E8A-4147-A177-3AD203B41FA5}">
                      <a16:colId xmlns:a16="http://schemas.microsoft.com/office/drawing/2014/main" val="272962869"/>
                    </a:ext>
                  </a:extLst>
                </a:gridCol>
                <a:gridCol w="237447">
                  <a:extLst>
                    <a:ext uri="{9D8B030D-6E8A-4147-A177-3AD203B41FA5}">
                      <a16:colId xmlns:a16="http://schemas.microsoft.com/office/drawing/2014/main" val="2798747280"/>
                    </a:ext>
                  </a:extLst>
                </a:gridCol>
                <a:gridCol w="232684">
                  <a:extLst>
                    <a:ext uri="{9D8B030D-6E8A-4147-A177-3AD203B41FA5}">
                      <a16:colId xmlns:a16="http://schemas.microsoft.com/office/drawing/2014/main" val="2047096899"/>
                    </a:ext>
                  </a:extLst>
                </a:gridCol>
                <a:gridCol w="360256">
                  <a:extLst>
                    <a:ext uri="{9D8B030D-6E8A-4147-A177-3AD203B41FA5}">
                      <a16:colId xmlns:a16="http://schemas.microsoft.com/office/drawing/2014/main" val="1610962818"/>
                    </a:ext>
                  </a:extLst>
                </a:gridCol>
              </a:tblGrid>
              <a:tr h="153550">
                <a:tc>
                  <a:txBody>
                    <a:bodyPr/>
                    <a:lstStyle/>
                    <a:p>
                      <a:pPr algn="ctr"/>
                      <a:r>
                        <a:rPr lang="pt-BR" sz="700" u="sng" dirty="0" err="1"/>
                        <a:t>CodRec</a:t>
                      </a:r>
                      <a:endParaRPr lang="pt-BR" sz="700" u="sng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NomeRec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err="1"/>
                        <a:t>Email</a:t>
                      </a:r>
                      <a:endParaRPr lang="pt-BR" sz="700" dirty="0"/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Login</a:t>
                      </a:r>
                    </a:p>
                  </a:txBody>
                  <a:tcPr marL="9186" marR="9186" marT="9186" marB="91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/>
                        <a:t>Senha</a:t>
                      </a:r>
                    </a:p>
                  </a:txBody>
                  <a:tcPr marL="9186" marR="9186" marT="9186" marB="9186" anchor="ctr"/>
                </a:tc>
                <a:extLst>
                  <a:ext uri="{0D108BD9-81ED-4DB2-BD59-A6C34878D82A}">
                    <a16:rowId xmlns:a16="http://schemas.microsoft.com/office/drawing/2014/main" val="2436814220"/>
                  </a:ext>
                </a:extLst>
              </a:tr>
            </a:tbl>
          </a:graphicData>
        </a:graphic>
      </p:graphicFrame>
      <p:sp>
        <p:nvSpPr>
          <p:cNvPr id="389" name="CaixaDeTexto 388">
            <a:extLst>
              <a:ext uri="{FF2B5EF4-FFF2-40B4-BE49-F238E27FC236}">
                <a16:creationId xmlns:a16="http://schemas.microsoft.com/office/drawing/2014/main" id="{092E7247-57E1-465D-83DD-2A571520CBD3}"/>
              </a:ext>
            </a:extLst>
          </p:cNvPr>
          <p:cNvSpPr txBox="1"/>
          <p:nvPr/>
        </p:nvSpPr>
        <p:spPr>
          <a:xfrm>
            <a:off x="402805" y="2220041"/>
            <a:ext cx="470131" cy="1212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788" b="1" dirty="0"/>
              <a:t>Recrutador</a:t>
            </a:r>
            <a:endParaRPr lang="pt-BR" sz="482" b="1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32EF26F-CE6D-2322-3BCC-1BA71E4AE7E8}"/>
              </a:ext>
            </a:extLst>
          </p:cNvPr>
          <p:cNvCxnSpPr/>
          <p:nvPr/>
        </p:nvCxnSpPr>
        <p:spPr>
          <a:xfrm>
            <a:off x="600075" y="771525"/>
            <a:ext cx="0" cy="27622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8EB057D-964B-0F7A-A118-073A2AC174D6}"/>
              </a:ext>
            </a:extLst>
          </p:cNvPr>
          <p:cNvCxnSpPr>
            <a:cxnSpLocks/>
          </p:cNvCxnSpPr>
          <p:nvPr/>
        </p:nvCxnSpPr>
        <p:spPr>
          <a:xfrm>
            <a:off x="600075" y="1047750"/>
            <a:ext cx="16383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7DFEBA6-630A-9DA9-EAAB-EBE1B67046B6}"/>
              </a:ext>
            </a:extLst>
          </p:cNvPr>
          <p:cNvCxnSpPr>
            <a:cxnSpLocks/>
          </p:cNvCxnSpPr>
          <p:nvPr/>
        </p:nvCxnSpPr>
        <p:spPr>
          <a:xfrm>
            <a:off x="2238375" y="1047750"/>
            <a:ext cx="0" cy="2476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60F67D2-5CBF-93D1-5F0D-5375070AD7D9}"/>
              </a:ext>
            </a:extLst>
          </p:cNvPr>
          <p:cNvCxnSpPr>
            <a:cxnSpLocks/>
          </p:cNvCxnSpPr>
          <p:nvPr/>
        </p:nvCxnSpPr>
        <p:spPr>
          <a:xfrm>
            <a:off x="233361" y="672346"/>
            <a:ext cx="0" cy="9667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56BE2C9-0166-1AFC-C516-CC2698C63433}"/>
              </a:ext>
            </a:extLst>
          </p:cNvPr>
          <p:cNvCxnSpPr>
            <a:cxnSpLocks/>
          </p:cNvCxnSpPr>
          <p:nvPr/>
        </p:nvCxnSpPr>
        <p:spPr>
          <a:xfrm>
            <a:off x="233362" y="1639134"/>
            <a:ext cx="16383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54CC57A-88BD-D5CE-189D-23459527E7C0}"/>
              </a:ext>
            </a:extLst>
          </p:cNvPr>
          <p:cNvCxnSpPr>
            <a:cxnSpLocks/>
          </p:cNvCxnSpPr>
          <p:nvPr/>
        </p:nvCxnSpPr>
        <p:spPr>
          <a:xfrm>
            <a:off x="1871662" y="1639134"/>
            <a:ext cx="0" cy="24765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ACB6E0E-E55B-F3BF-FE0A-DEAE1FC823AD}"/>
              </a:ext>
            </a:extLst>
          </p:cNvPr>
          <p:cNvCxnSpPr>
            <a:cxnSpLocks/>
            <a:endCxn id="382" idx="1"/>
          </p:cNvCxnSpPr>
          <p:nvPr/>
        </p:nvCxnSpPr>
        <p:spPr>
          <a:xfrm>
            <a:off x="233362" y="672346"/>
            <a:ext cx="155157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9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30</Words>
  <Application>Microsoft Office PowerPoint</Application>
  <PresentationFormat>Apresentação na tela 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Lobenwein</dc:creator>
  <cp:lastModifiedBy>Rodrigo Lobenwein Resende</cp:lastModifiedBy>
  <cp:revision>3</cp:revision>
  <dcterms:created xsi:type="dcterms:W3CDTF">2021-09-20T20:57:44Z</dcterms:created>
  <dcterms:modified xsi:type="dcterms:W3CDTF">2022-03-31T23:19:55Z</dcterms:modified>
</cp:coreProperties>
</file>