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A5AE6-6937-46A0-A28B-C00B40CD4234}" v="26" dt="2022-12-12T00:52:4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Um conceito abstrato da genética">
            <a:extLst>
              <a:ext uri="{FF2B5EF4-FFF2-40B4-BE49-F238E27FC236}">
                <a16:creationId xmlns:a16="http://schemas.microsoft.com/office/drawing/2014/main" id="{0B2F8346-284E-0438-5CBB-83B17BB54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6" r="-2" b="18253"/>
          <a:stretch/>
        </p:blipFill>
        <p:spPr>
          <a:xfrm rot="-5400000">
            <a:off x="-1459282" y="1444935"/>
            <a:ext cx="6872359" cy="396814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1924" y="3834174"/>
            <a:ext cx="11051875" cy="1701570"/>
          </a:xfrm>
        </p:spPr>
        <p:txBody>
          <a:bodyPr anchor="b">
            <a:normAutofit/>
          </a:bodyPr>
          <a:lstStyle/>
          <a:p>
            <a:endParaRPr lang="de-DE" dirty="0">
              <a:latin typeface="Consolas"/>
            </a:endParaRPr>
          </a:p>
          <a:p>
            <a:endParaRPr lang="de-D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4843" y="2582333"/>
            <a:ext cx="7072209" cy="3903134"/>
          </a:xfrm>
        </p:spPr>
        <p:txBody>
          <a:bodyPr>
            <a:noAutofit/>
          </a:bodyPr>
          <a:lstStyle/>
          <a:p>
            <a:pPr algn="r"/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Site sobre programas federais de acesso ao ensino superior.</a:t>
            </a:r>
          </a:p>
          <a:p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Renan Galvão Paulino</a:t>
            </a:r>
          </a:p>
          <a:p>
            <a:pPr algn="r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Leonardo Germano da costa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563091" y="588816"/>
            <a:ext cx="9296237" cy="3104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aplicação web front-end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Grupo com tempo e membros reduzidos</a:t>
            </a:r>
          </a:p>
          <a:p>
            <a:r>
              <a:rPr lang="pt-BR" dirty="0" smtClean="0"/>
              <a:t>Requisitos funcionais atendidos</a:t>
            </a:r>
          </a:p>
          <a:p>
            <a:r>
              <a:rPr lang="pt-BR" dirty="0" smtClean="0"/>
              <a:t>Tecnologias para WEB Front-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Plano de testes realizado com sucesso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com método de trabalho</a:t>
            </a:r>
          </a:p>
          <a:p>
            <a:r>
              <a:rPr lang="pt-BR" dirty="0" smtClean="0"/>
              <a:t>Interface intuitiva e resumida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4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do site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site tem como principal objetivo trazer conteúdos relativos aos programas federais de acesso ao ensino superior gratuito, de forma simplificada e direta, facilitando assim o entendimento sobre tais programas.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utilizadas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Filtro e pesquisa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Envio de dúvidas e sugestões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Links para mais informações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Comentários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do usuário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 de contato com o mantenedor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Visualização dos comentários feitos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Compartilhamento em redes sociais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Compatibilidade com browsers mais usados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Layout intuitivo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Utilização do site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Uso dos Menus: Como forma de facilitar a busca de informação, os menus vertical e horizontal funcionam como um filtro. Ao selecionar um programa no menu principal (superior), o menu lateral (vertical) será de temas relacionados somente ao tema do menu principal.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Utilização do site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96" y="1406601"/>
            <a:ext cx="9392905" cy="5283510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177935" y="3576920"/>
            <a:ext cx="537832" cy="25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553233" y="3269143"/>
            <a:ext cx="178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Menu principal</a:t>
            </a:r>
            <a:endParaRPr lang="pt-BR" sz="1400" b="1" dirty="0">
              <a:solidFill>
                <a:srgbClr val="C00000"/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8329352" y="3361476"/>
            <a:ext cx="285127" cy="57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832958" y="305369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Menu lateral</a:t>
            </a:r>
            <a:endParaRPr lang="pt-B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Utilização do site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465"/>
            <a:ext cx="9135042" cy="51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Times New Roman</vt:lpstr>
      <vt:lpstr>BrushVTI</vt:lpstr>
      <vt:lpstr> </vt:lpstr>
      <vt:lpstr>Objetivos do site</vt:lpstr>
      <vt:lpstr>Tecnologias utilizadas</vt:lpstr>
      <vt:lpstr>Requisitos Funcionais</vt:lpstr>
      <vt:lpstr>Requisitos Funcionais</vt:lpstr>
      <vt:lpstr>Requisitos não funcionais</vt:lpstr>
      <vt:lpstr>Utilização do site</vt:lpstr>
      <vt:lpstr>Utilização do site</vt:lpstr>
      <vt:lpstr>Utilização do site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Renan Galvão Paulino</cp:lastModifiedBy>
  <cp:revision>31</cp:revision>
  <cp:lastPrinted>2022-12-12T02:00:21Z</cp:lastPrinted>
  <dcterms:created xsi:type="dcterms:W3CDTF">2022-12-12T00:48:24Z</dcterms:created>
  <dcterms:modified xsi:type="dcterms:W3CDTF">2022-12-12T02:01:32Z</dcterms:modified>
</cp:coreProperties>
</file>