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A5AE6-6937-46A0-A28B-C00B40CD4234}" v="26" dt="2022-12-12T00:52:48.854"/>
    <p1510:client id="{EBD460F0-0239-BBA9-B22F-714C19A93B5F}" v="6" dt="2022-12-12T02:39:36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2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6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3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1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1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2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3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3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Um conceito abstrato da genética">
            <a:extLst>
              <a:ext uri="{FF2B5EF4-FFF2-40B4-BE49-F238E27FC236}">
                <a16:creationId xmlns:a16="http://schemas.microsoft.com/office/drawing/2014/main" id="{0B2F8346-284E-0438-5CBB-83B17BB54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96" r="-2" b="18253"/>
          <a:stretch/>
        </p:blipFill>
        <p:spPr>
          <a:xfrm rot="-5400000">
            <a:off x="-1459282" y="1444935"/>
            <a:ext cx="6872359" cy="396814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1924" y="3834174"/>
            <a:ext cx="11051875" cy="1701570"/>
          </a:xfrm>
        </p:spPr>
        <p:txBody>
          <a:bodyPr anchor="b">
            <a:normAutofit/>
          </a:bodyPr>
          <a:lstStyle/>
          <a:p>
            <a:endParaRPr lang="de-DE" dirty="0">
              <a:latin typeface="Consolas"/>
            </a:endParaRPr>
          </a:p>
          <a:p>
            <a:endParaRPr lang="de-DE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4843" y="2582333"/>
            <a:ext cx="7072209" cy="3903134"/>
          </a:xfrm>
        </p:spPr>
        <p:txBody>
          <a:bodyPr>
            <a:noAutofit/>
          </a:bodyPr>
          <a:lstStyle/>
          <a:p>
            <a:pPr algn="r"/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Site sobre programas federais de acesso ao ensino superior.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Renan Galvão Paulino</a:t>
            </a:r>
          </a:p>
          <a:p>
            <a:pPr algn="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Leonardo Germano da costa</a:t>
            </a:r>
          </a:p>
          <a:p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563091" y="588816"/>
            <a:ext cx="9296237" cy="3104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Desenvolvimento de aplicação web front-end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Grupo com tempo e membros reduzidos</a:t>
            </a:r>
          </a:p>
          <a:p>
            <a:r>
              <a:rPr lang="pt-BR" dirty="0"/>
              <a:t>Requisitos funcionais atendidos</a:t>
            </a:r>
          </a:p>
          <a:p>
            <a:r>
              <a:rPr lang="pt-BR" dirty="0"/>
              <a:t>Tecnologias para WEB Front-</a:t>
            </a:r>
            <a:r>
              <a:rPr lang="pt-BR" dirty="0" err="1"/>
              <a:t>End</a:t>
            </a:r>
            <a:endParaRPr lang="pt-BR" dirty="0"/>
          </a:p>
          <a:p>
            <a:r>
              <a:rPr lang="pt-BR" dirty="0"/>
              <a:t>Plano de testes realizado com sucesso</a:t>
            </a:r>
          </a:p>
          <a:p>
            <a:r>
              <a:rPr lang="pt-BR" dirty="0" err="1"/>
              <a:t>Scrum</a:t>
            </a:r>
            <a:r>
              <a:rPr lang="pt-BR" dirty="0"/>
              <a:t> com método de trabalho</a:t>
            </a:r>
          </a:p>
          <a:p>
            <a:r>
              <a:rPr lang="pt-BR" dirty="0"/>
              <a:t>Interface intuitiva e resumida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49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Objetivos do site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site tem como principal objetivo trazer conteúdos relativos aos programas federais de acesso ao ensino superior gratuito, de forma simplificada e direta, facilitando assim o entendimento sobre tais programas.</a:t>
            </a:r>
          </a:p>
        </p:txBody>
      </p:sp>
    </p:spTree>
    <p:extLst>
      <p:ext uri="{BB962C8B-B14F-4D97-AF65-F5344CB8AC3E}">
        <p14:creationId xmlns:p14="http://schemas.microsoft.com/office/powerpoint/2010/main" val="205838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r>
              <a:rPr lang="pt-BR" dirty="0">
                <a:latin typeface="Arial"/>
                <a:cs typeface="Arial"/>
              </a:rPr>
              <a:t>HTML 5</a:t>
            </a:r>
          </a:p>
          <a:p>
            <a:r>
              <a:rPr lang="pt-BR" dirty="0">
                <a:latin typeface="Arial"/>
                <a:cs typeface="Arial"/>
              </a:rPr>
              <a:t>CSS3</a:t>
            </a:r>
          </a:p>
          <a:p>
            <a:r>
              <a:rPr lang="pt-BR" dirty="0" err="1">
                <a:latin typeface="Arial"/>
                <a:cs typeface="Arial"/>
              </a:rPr>
              <a:t>Bootstrap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Github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ea typeface="+mn-lt"/>
                <a:cs typeface="+mn-lt"/>
              </a:rPr>
              <a:t>Netlify</a:t>
            </a:r>
            <a:endParaRPr lang="pt-BR" dirty="0" err="1">
              <a:latin typeface="Aria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0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Filtro e pesquisa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Envio de dúvidas e sugestões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Links para mais informações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Comentários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Cadastro do usuário</a:t>
            </a:r>
          </a:p>
        </p:txBody>
      </p:sp>
    </p:spTree>
    <p:extLst>
      <p:ext uri="{BB962C8B-B14F-4D97-AF65-F5344CB8AC3E}">
        <p14:creationId xmlns:p14="http://schemas.microsoft.com/office/powerpoint/2010/main" val="138112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Informações de contato com o mantenedor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Visualização dos comentários feitos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Compartilhamento em redes sociais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08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Requisitos não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Responsividade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Compatibilidade com browsers mais usados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Layout intuitivo</a:t>
            </a:r>
          </a:p>
        </p:txBody>
      </p:sp>
    </p:spTree>
    <p:extLst>
      <p:ext uri="{BB962C8B-B14F-4D97-AF65-F5344CB8AC3E}">
        <p14:creationId xmlns:p14="http://schemas.microsoft.com/office/powerpoint/2010/main" val="126131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Utilização do site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Uso dos Menus: Como forma de facilitar a busca de informação, os menus vertical e horizontal funcionam como um filtro. Ao selecionar um programa no menu principal (superior), o menu lateral (vertical) será de temas relacionados somente ao tema do menu principal. </a:t>
            </a:r>
          </a:p>
        </p:txBody>
      </p:sp>
    </p:spTree>
    <p:extLst>
      <p:ext uri="{BB962C8B-B14F-4D97-AF65-F5344CB8AC3E}">
        <p14:creationId xmlns:p14="http://schemas.microsoft.com/office/powerpoint/2010/main" val="169139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Utilização do site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096" y="1406601"/>
            <a:ext cx="9392905" cy="5283510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2177935" y="3576920"/>
            <a:ext cx="537832" cy="255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553233" y="3269143"/>
            <a:ext cx="1787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</a:rPr>
              <a:t>Menu principal</a:t>
            </a:r>
          </a:p>
        </p:txBody>
      </p:sp>
      <p:sp>
        <p:nvSpPr>
          <p:cNvPr id="10" name="Seta para Baixo 9"/>
          <p:cNvSpPr/>
          <p:nvPr/>
        </p:nvSpPr>
        <p:spPr>
          <a:xfrm>
            <a:off x="8329352" y="3361476"/>
            <a:ext cx="285127" cy="573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832958" y="305369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</a:rPr>
              <a:t>Menu lateral</a:t>
            </a:r>
          </a:p>
        </p:txBody>
      </p:sp>
    </p:spTree>
    <p:extLst>
      <p:ext uri="{BB962C8B-B14F-4D97-AF65-F5344CB8AC3E}">
        <p14:creationId xmlns:p14="http://schemas.microsoft.com/office/powerpoint/2010/main" val="181342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Utilização do site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5465"/>
            <a:ext cx="9135042" cy="51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3483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BrushVTI</vt:lpstr>
      <vt:lpstr> </vt:lpstr>
      <vt:lpstr>Objetivos do site</vt:lpstr>
      <vt:lpstr>Tecnologias utilizadas</vt:lpstr>
      <vt:lpstr>Requisitos Funcionais</vt:lpstr>
      <vt:lpstr>Requisitos Funcionais</vt:lpstr>
      <vt:lpstr>Requisitos não funcionais</vt:lpstr>
      <vt:lpstr>Utilização do site</vt:lpstr>
      <vt:lpstr>Utilização do site</vt:lpstr>
      <vt:lpstr>Utilização do site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Renan Galvão Paulino</cp:lastModifiedBy>
  <cp:revision>37</cp:revision>
  <cp:lastPrinted>2022-12-12T02:00:21Z</cp:lastPrinted>
  <dcterms:created xsi:type="dcterms:W3CDTF">2022-12-12T00:48:24Z</dcterms:created>
  <dcterms:modified xsi:type="dcterms:W3CDTF">2022-12-12T02:40:22Z</dcterms:modified>
</cp:coreProperties>
</file>