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0A73B-EE6D-15C0-506D-D47CFA2AE324}" v="95" dt="2022-12-08T00:55:07.123"/>
    <p1510:client id="{5D84CFA0-097D-4BFE-9DFB-FE051AF4617C}" v="11" dt="2022-12-07T22:48:47.634"/>
    <p1510:client id="{6CB3B078-D189-4AE8-8B2D-F5B57777620D}" v="18" dt="2022-12-08T20:28:12.582"/>
    <p1510:client id="{6D220105-CEDE-4411-9CC8-191F2BA46C61}" v="1062" dt="2022-12-07T22:55:36.812"/>
    <p1510:client id="{93D7A7B6-B017-CC8F-1E68-793839A0C0F6}" v="285" dt="2022-12-07T23:26:53.725"/>
    <p1510:client id="{B374170E-012D-D85A-4E4E-9A19641C0C2B}" v="386" dt="2022-12-07T23:25:31.336"/>
    <p1510:client id="{F58C761F-1E09-16B9-0D56-265CECC11D53}" v="17" dt="2022-12-07T23:31:19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82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2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6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27717140-5A7D-6C51-3B8E-BAEFCEDF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635455"/>
            <a:ext cx="2419350" cy="24193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B8D11C-F035-B93E-AFBB-18076276D73B}"/>
              </a:ext>
            </a:extLst>
          </p:cNvPr>
          <p:cNvSpPr txBox="1"/>
          <p:nvPr/>
        </p:nvSpPr>
        <p:spPr>
          <a:xfrm>
            <a:off x="4115693" y="4956863"/>
            <a:ext cx="39515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noProof="1"/>
              <a:t>Hemo</a:t>
            </a:r>
            <a:r>
              <a:rPr lang="pt-BR" sz="6000"/>
              <a:t> Life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9F010E18-03E3-B2D5-7EEF-F2EA294E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150" y="5758444"/>
            <a:ext cx="1009650" cy="10096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6432B9-A80C-C984-C779-6BDA3DB281B7}"/>
              </a:ext>
            </a:extLst>
          </p:cNvPr>
          <p:cNvSpPr txBox="1"/>
          <p:nvPr/>
        </p:nvSpPr>
        <p:spPr>
          <a:xfrm>
            <a:off x="2745925" y="653142"/>
            <a:ext cx="69225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/>
              <a:t>Time de Desenvolvimento</a:t>
            </a:r>
            <a:endParaRPr lang="pt-BR"/>
          </a:p>
        </p:txBody>
      </p:sp>
      <p:pic>
        <p:nvPicPr>
          <p:cNvPr id="33" name="Imagem 33" descr="Homem com jaqueta preta&#10;&#10;Descrição gerada automaticamente">
            <a:extLst>
              <a:ext uri="{FF2B5EF4-FFF2-40B4-BE49-F238E27FC236}">
                <a16:creationId xmlns:a16="http://schemas.microsoft.com/office/drawing/2014/main" id="{A862D238-CFBE-2CC6-A363-EE0286AE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02" y="3373581"/>
            <a:ext cx="981694" cy="991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Imagem 34" descr="Foto em preto e branco de homem com barba e chapéu&#10;&#10;Descrição gerada automaticamente">
            <a:extLst>
              <a:ext uri="{FF2B5EF4-FFF2-40B4-BE49-F238E27FC236}">
                <a16:creationId xmlns:a16="http://schemas.microsoft.com/office/drawing/2014/main" id="{38A5F5C7-7F37-0AD2-F003-2D81E194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226" y="3373581"/>
            <a:ext cx="981694" cy="991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Imagem 35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483583D5-EEF8-4F62-7985-93D42B1E0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45" y="3373581"/>
            <a:ext cx="981694" cy="991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Imagem 36" descr="Homem sorrindo posando para foto&#10;&#10;Descrição gerada automaticamente">
            <a:extLst>
              <a:ext uri="{FF2B5EF4-FFF2-40B4-BE49-F238E27FC236}">
                <a16:creationId xmlns:a16="http://schemas.microsoft.com/office/drawing/2014/main" id="{1A7E6C7C-C706-8CFA-0D2D-3294133CC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7984" y="3373581"/>
            <a:ext cx="981694" cy="991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Imagem 32" descr="Rosto de homem visto de perto sorrindo&#10;&#10;Descrição gerada automaticamente">
            <a:extLst>
              <a:ext uri="{FF2B5EF4-FFF2-40B4-BE49-F238E27FC236}">
                <a16:creationId xmlns:a16="http://schemas.microsoft.com/office/drawing/2014/main" id="{289F6F05-DD38-934F-D62E-37A0A87CB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132" y="3371550"/>
            <a:ext cx="981694" cy="9956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DADCE0F-64E9-6739-BDE6-940E21A03D85}"/>
              </a:ext>
            </a:extLst>
          </p:cNvPr>
          <p:cNvSpPr txBox="1"/>
          <p:nvPr/>
        </p:nvSpPr>
        <p:spPr>
          <a:xfrm>
            <a:off x="547743" y="4661060"/>
            <a:ext cx="2114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Gabriel Oliveira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BC4B3C1-0834-E268-1D8F-BF2FDD5E9158}"/>
              </a:ext>
            </a:extLst>
          </p:cNvPr>
          <p:cNvSpPr txBox="1"/>
          <p:nvPr/>
        </p:nvSpPr>
        <p:spPr>
          <a:xfrm>
            <a:off x="2938802" y="4656846"/>
            <a:ext cx="1810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noProof="1"/>
              <a:t>Jansem </a:t>
            </a:r>
            <a:r>
              <a:rPr lang="pt-BR"/>
              <a:t>Maia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73F030-17B6-59D7-2DA6-EAA87452991E}"/>
              </a:ext>
            </a:extLst>
          </p:cNvPr>
          <p:cNvSpPr txBox="1"/>
          <p:nvPr/>
        </p:nvSpPr>
        <p:spPr>
          <a:xfrm>
            <a:off x="5355251" y="4659443"/>
            <a:ext cx="1483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Lucas Reis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B8CA0AB-9E7B-6D6F-236B-4C042E97E025}"/>
              </a:ext>
            </a:extLst>
          </p:cNvPr>
          <p:cNvSpPr txBox="1"/>
          <p:nvPr/>
        </p:nvSpPr>
        <p:spPr>
          <a:xfrm>
            <a:off x="7453787" y="4656846"/>
            <a:ext cx="1897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Natan Fonseca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10674ED-661E-D479-3D19-9E1D066622D7}"/>
              </a:ext>
            </a:extLst>
          </p:cNvPr>
          <p:cNvSpPr txBox="1"/>
          <p:nvPr/>
        </p:nvSpPr>
        <p:spPr>
          <a:xfrm>
            <a:off x="9367092" y="4656368"/>
            <a:ext cx="2449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Wellington Andrade</a:t>
            </a:r>
          </a:p>
        </p:txBody>
      </p:sp>
    </p:spTree>
    <p:extLst>
      <p:ext uri="{BB962C8B-B14F-4D97-AF65-F5344CB8AC3E}">
        <p14:creationId xmlns:p14="http://schemas.microsoft.com/office/powerpoint/2010/main" val="38300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61B5D0-FCC4-003D-C4E5-1776C54C5892}"/>
              </a:ext>
            </a:extLst>
          </p:cNvPr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pt-BR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D7B232-0BB5-FA6E-913F-0086101CA45E}"/>
              </a:ext>
            </a:extLst>
          </p:cNvPr>
          <p:cNvSpPr txBox="1"/>
          <p:nvPr/>
        </p:nvSpPr>
        <p:spPr>
          <a:xfrm>
            <a:off x="648930" y="2438400"/>
            <a:ext cx="6366318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t-B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Nosso projeto busca resolver: 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endParaRPr lang="pt-BR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Baixa dos estoques sanguíneo nos hemocentros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endParaRPr lang="pt-BR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Falta de visibilidade das campanhas de doação 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endParaRPr lang="pt-BR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Desconhecimento dos procedimentos para doação</a:t>
            </a:r>
          </a:p>
        </p:txBody>
      </p:sp>
      <p:sp>
        <p:nvSpPr>
          <p:cNvPr id="5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Mão segurando uma maçã&#10;&#10;Descrição gerada automaticamente">
            <a:extLst>
              <a:ext uri="{FF2B5EF4-FFF2-40B4-BE49-F238E27FC236}">
                <a16:creationId xmlns:a16="http://schemas.microsoft.com/office/drawing/2014/main" id="{95C19332-555B-1A80-4907-F6788FAEDB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15" r="811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9F010E18-03E3-B2D5-7EEF-F2EA294E5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3150" y="5758444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61B5D0-FCC4-003D-C4E5-1776C54C5892}"/>
              </a:ext>
            </a:extLst>
          </p:cNvPr>
          <p:cNvSpPr txBox="1"/>
          <p:nvPr/>
        </p:nvSpPr>
        <p:spPr>
          <a:xfrm>
            <a:off x="648930" y="629266"/>
            <a:ext cx="6188190" cy="8103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pt-BR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Público Alvo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C96D77-6857-AEBC-D509-DFC107B0836F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r>
              <a:rPr lang="pt-B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Pessoas maiores de 18 anos que tenham interesse em doar sangue e procuram saber de todos os requisitos e benefícios para efetuar uma doação de sangue. </a:t>
            </a:r>
            <a:endParaRPr lang="pt-BR"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endParaRPr lang="pt-BR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r>
              <a:rPr lang="pt-BR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Hemocentros, que poderão utilizar a plataforma para se conectar com os doadores e impulsionar ainda mais a adesão as campanhas de doação de sangue.</a:t>
            </a:r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Mulher sentada no sofá&#10;&#10;Descrição gerada automaticamente">
            <a:extLst>
              <a:ext uri="{FF2B5EF4-FFF2-40B4-BE49-F238E27FC236}">
                <a16:creationId xmlns:a16="http://schemas.microsoft.com/office/drawing/2014/main" id="{5FD34B1B-6919-D893-BB78-989B50DD2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376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9F010E18-03E3-B2D5-7EEF-F2EA294E5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3150" y="5758444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8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5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6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7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8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61B5D0-FCC4-003D-C4E5-1776C54C5892}"/>
              </a:ext>
            </a:extLst>
          </p:cNvPr>
          <p:cNvSpPr txBox="1"/>
          <p:nvPr/>
        </p:nvSpPr>
        <p:spPr>
          <a:xfrm>
            <a:off x="648930" y="316971"/>
            <a:ext cx="5397556" cy="16419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pt-BR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Principais Requisitos</a:t>
            </a:r>
          </a:p>
        </p:txBody>
      </p:sp>
      <p:sp>
        <p:nvSpPr>
          <p:cNvPr id="189" name="Rectangle 23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DAA178-5678-9147-9E3F-0EB724BC9F35}"/>
              </a:ext>
            </a:extLst>
          </p:cNvPr>
          <p:cNvSpPr txBox="1"/>
          <p:nvPr/>
        </p:nvSpPr>
        <p:spPr>
          <a:xfrm>
            <a:off x="647702" y="1262475"/>
            <a:ext cx="4797256" cy="38099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 sz="1600">
                <a:latin typeface="+mj-lt"/>
                <a:ea typeface="+mj-ea"/>
                <a:cs typeface="+mj-cs"/>
              </a:rPr>
              <a:t>Acessar o contato e a localização do hemocentro próximo de sua região. </a:t>
            </a:r>
            <a:endParaRPr lang="pt-BR" sz="1600"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endParaRPr lang="pt-BR" sz="160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 sz="1600">
                <a:latin typeface="+mj-lt"/>
                <a:ea typeface="+mj-ea"/>
                <a:cs typeface="+mj-cs"/>
              </a:rPr>
              <a:t>Cadastrar e efetuar login.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endParaRPr lang="pt-BR" sz="160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 sz="1600">
                <a:latin typeface="+mj-lt"/>
                <a:ea typeface="+mj-ea"/>
                <a:cs typeface="+mj-cs"/>
              </a:rPr>
              <a:t>Informações de contato dos doadores pelos Hemocentros.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endParaRPr lang="pt-BR" sz="160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 sz="1600">
                <a:latin typeface="+mj-lt"/>
                <a:ea typeface="+mj-ea"/>
                <a:cs typeface="+mj-cs"/>
              </a:rPr>
              <a:t>Visualização de notícias.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endParaRPr lang="pt-BR" sz="160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 sz="1600">
                <a:latin typeface="+mj-lt"/>
                <a:ea typeface="+mj-ea"/>
                <a:cs typeface="+mj-cs"/>
              </a:rPr>
              <a:t>Doador cadastrado tem acesso à uma sessão com descontos em redes parceiras.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charset="2"/>
              <a:buChar char="•"/>
            </a:pPr>
            <a:endParaRPr lang="pt-BR" sz="160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BR" sz="1600">
                <a:latin typeface="+mj-lt"/>
                <a:ea typeface="+mj-ea"/>
                <a:cs typeface="+mj-cs"/>
              </a:rPr>
              <a:t>Na página inicial um gráfico informando o estoque disponível para cada tipo sanguíneo. 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pt-BR" sz="110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pt-BR" sz="1100">
              <a:latin typeface="+mj-lt"/>
              <a:ea typeface="+mj-ea"/>
              <a:cs typeface="+mj-cs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9F010E18-03E3-B2D5-7EEF-F2EA294E5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3150" y="5758444"/>
            <a:ext cx="1009650" cy="1009650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413E683-8F85-29BA-B72A-8F7ED7B61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3" b="4291"/>
          <a:stretch/>
        </p:blipFill>
        <p:spPr>
          <a:xfrm>
            <a:off x="6477798" y="805460"/>
            <a:ext cx="5112611" cy="5289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520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9F010E18-03E3-B2D5-7EEF-F2EA294E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150" y="5758444"/>
            <a:ext cx="1009650" cy="1009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61B5D0-FCC4-003D-C4E5-1776C54C5892}"/>
              </a:ext>
            </a:extLst>
          </p:cNvPr>
          <p:cNvSpPr txBox="1"/>
          <p:nvPr/>
        </p:nvSpPr>
        <p:spPr>
          <a:xfrm>
            <a:off x="2862173" y="190224"/>
            <a:ext cx="64676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/>
              <a:t>Solução Implementada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028DE9-626D-E3DF-18B5-482158176699}"/>
              </a:ext>
            </a:extLst>
          </p:cNvPr>
          <p:cNvSpPr txBox="1"/>
          <p:nvPr/>
        </p:nvSpPr>
        <p:spPr>
          <a:xfrm>
            <a:off x="320159" y="1449665"/>
            <a:ext cx="11298912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noProof="1">
                <a:ea typeface="+mn-lt"/>
                <a:cs typeface="+mn-lt"/>
              </a:rPr>
              <a:t>Foram implementadas funcionalidades para cada uma das telas criadas, o objetivo foi atender os requisitos funcionais e não funcionais adequando-os para satisfazer as necessidades apresentadas no que tange o problema descrito no projeto. </a:t>
            </a:r>
            <a:endParaRPr lang="pt-BR" sz="1600" noProof="1"/>
          </a:p>
          <a:p>
            <a:r>
              <a:rPr lang="pt-BR" sz="1600" noProof="1">
                <a:ea typeface="+mn-lt"/>
                <a:cs typeface="+mn-lt"/>
              </a:rPr>
              <a:t>Os métodos adotados foram:</a:t>
            </a:r>
            <a:endParaRPr lang="pt-BR" sz="1600" noProof="1"/>
          </a:p>
          <a:p>
            <a:endParaRPr lang="pt-BR" noProof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/>
              <a:buChar char="•"/>
            </a:pPr>
            <a:r>
              <a:rPr lang="pt-BR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Repositório do código fonte e gerenciamento do projeto pela plataforma Trello;</a:t>
            </a:r>
          </a:p>
          <a:p>
            <a:pPr marL="285750" indent="-285750">
              <a:buFont typeface="Arial"/>
              <a:buChar char="•"/>
            </a:pPr>
            <a:r>
              <a:rPr lang="pt-BR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de interfaces pela plataforma Figma;</a:t>
            </a:r>
          </a:p>
          <a:p>
            <a:pPr marL="285750" indent="-285750">
              <a:buFont typeface="Arial"/>
              <a:buChar char="•"/>
            </a:pPr>
            <a:r>
              <a:rPr lang="pt-BR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Reuniões pelo Teams;</a:t>
            </a:r>
          </a:p>
          <a:p>
            <a:pPr marL="285750" indent="-285750">
              <a:buFont typeface="Arial"/>
              <a:buChar char="•"/>
            </a:pPr>
            <a:r>
              <a:rPr lang="pt-BR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Compartilhamento de arquivos pela Microsoft Office;</a:t>
            </a:r>
          </a:p>
          <a:p>
            <a:pPr marL="285750" indent="-285750">
              <a:buFont typeface="Arial"/>
              <a:buChar char="•"/>
            </a:pPr>
            <a:r>
              <a:rPr lang="pt-BR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</a:t>
            </a:r>
            <a:r>
              <a:rPr lang="pt-BR" sz="1600" noProof="1">
                <a:ea typeface="+mn-lt"/>
                <a:cs typeface="+mn-lt"/>
              </a:rPr>
              <a:t> e quadro Kanban para gerenciamento do projeto.</a:t>
            </a:r>
            <a:endParaRPr lang="pt-BR" sz="1600" noProof="1"/>
          </a:p>
          <a:p>
            <a:endParaRPr lang="pt-BR" sz="1600" noProof="1"/>
          </a:p>
          <a:p>
            <a:r>
              <a:rPr lang="pt-BR" sz="1600" noProof="1">
                <a:ea typeface="+mn-lt"/>
                <a:cs typeface="+mn-lt"/>
              </a:rPr>
              <a:t>Soluções implementadas:</a:t>
            </a:r>
            <a:endParaRPr lang="pt-BR" sz="1600" noProof="1"/>
          </a:p>
          <a:p>
            <a:endParaRPr lang="pt-BR" sz="1600" noProof="1"/>
          </a:p>
          <a:p>
            <a:pPr marL="285750" indent="-285750">
              <a:buFont typeface="Arial"/>
              <a:buChar char="•"/>
            </a:pPr>
            <a:r>
              <a:rPr lang="pt-BR" sz="1600" noProof="1">
                <a:ea typeface="+mn-lt"/>
                <a:cs typeface="+mn-lt"/>
              </a:rPr>
              <a:t>Navegador - Interface básica do sistema.</a:t>
            </a:r>
            <a:endParaRPr lang="pt-BR" sz="1600" noProof="1"/>
          </a:p>
          <a:p>
            <a:pPr marL="285750" indent="-285750">
              <a:buFont typeface="Arial"/>
              <a:buChar char="•"/>
            </a:pPr>
            <a:r>
              <a:rPr lang="pt-BR" sz="1600" noProof="1">
                <a:ea typeface="+mn-lt"/>
                <a:cs typeface="+mn-lt"/>
              </a:rPr>
              <a:t>Páginas Web - Conjunto de arquivos HTML, CSS, Javascript e imagens que implementam as funcionalidades do sistema.</a:t>
            </a:r>
            <a:endParaRPr lang="pt-BR" sz="1600" noProof="1"/>
          </a:p>
          <a:p>
            <a:pPr marL="285750" indent="-285750">
              <a:buFont typeface="Arial"/>
              <a:buChar char="•"/>
            </a:pPr>
            <a:r>
              <a:rPr lang="pt-BR" sz="1600" noProof="1">
                <a:ea typeface="+mn-lt"/>
                <a:cs typeface="+mn-lt"/>
              </a:rPr>
              <a:t>Local Storage - Armazenamento mantido no Navegador, onde são implementados bancos de dados baseados em JSON.</a:t>
            </a:r>
            <a:endParaRPr lang="pt-BR" sz="1600" noProof="1"/>
          </a:p>
          <a:p>
            <a:pPr marL="285750" indent="-285750">
              <a:buFont typeface="Arial"/>
              <a:buChar char="•"/>
            </a:pPr>
            <a:r>
              <a:rPr lang="pt-BR" sz="1600" noProof="1">
                <a:ea typeface="+mn-lt"/>
                <a:cs typeface="+mn-lt"/>
              </a:rPr>
              <a:t>Hospedagem – GitHub Pages.</a:t>
            </a:r>
            <a:endParaRPr lang="pt-BR" sz="1600" noProof="1"/>
          </a:p>
        </p:txBody>
      </p:sp>
    </p:spTree>
    <p:extLst>
      <p:ext uri="{BB962C8B-B14F-4D97-AF65-F5344CB8AC3E}">
        <p14:creationId xmlns:p14="http://schemas.microsoft.com/office/powerpoint/2010/main" val="41574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9F010E18-03E3-B2D5-7EEF-F2EA294E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150" y="5758444"/>
            <a:ext cx="1009650" cy="1009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61B5D0-FCC4-003D-C4E5-1776C54C5892}"/>
              </a:ext>
            </a:extLst>
          </p:cNvPr>
          <p:cNvSpPr txBox="1"/>
          <p:nvPr/>
        </p:nvSpPr>
        <p:spPr>
          <a:xfrm>
            <a:off x="3285506" y="613558"/>
            <a:ext cx="56209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/>
              <a:t>Conclusão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6A0D9B-0ED1-C0DD-1C97-C968BD36F0A8}"/>
              </a:ext>
            </a:extLst>
          </p:cNvPr>
          <p:cNvSpPr txBox="1"/>
          <p:nvPr/>
        </p:nvSpPr>
        <p:spPr>
          <a:xfrm>
            <a:off x="741367" y="2637806"/>
            <a:ext cx="518110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/>
              <a:t>Planejamento, organização e comunicação durante as etapas do projeto;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/>
              <a:t>Prazos curtos para aprendizagem das linguagens, conteúdos e aplicação no projeto simultaneamente.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/>
              <a:t>Conciliar o aprendizado dos </a:t>
            </a:r>
            <a:r>
              <a:rPr lang="pt-BR" noProof="1"/>
              <a:t>microfundamentos</a:t>
            </a:r>
            <a:r>
              <a:rPr lang="pt-BR" dirty="0"/>
              <a:t> , juntamente à construção do projeto.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3F9FA7-E191-1E96-9BAE-B6E453ABACD5}"/>
              </a:ext>
            </a:extLst>
          </p:cNvPr>
          <p:cNvSpPr txBox="1"/>
          <p:nvPr/>
        </p:nvSpPr>
        <p:spPr>
          <a:xfrm>
            <a:off x="887566" y="1876269"/>
            <a:ext cx="4436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C80000"/>
                </a:solidFill>
              </a:rPr>
              <a:t>DESAFIOS</a:t>
            </a:r>
            <a:endParaRPr lang="pt-BR" b="1" dirty="0">
              <a:solidFill>
                <a:srgbClr val="C8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F0DF46-1046-04DB-8C28-0F577888601A}"/>
              </a:ext>
            </a:extLst>
          </p:cNvPr>
          <p:cNvSpPr txBox="1"/>
          <p:nvPr/>
        </p:nvSpPr>
        <p:spPr>
          <a:xfrm>
            <a:off x="8158875" y="2640736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HTML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CSS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JavaScript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GitHub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1992F-2348-6BF9-8E1F-D5247871858F}"/>
              </a:ext>
            </a:extLst>
          </p:cNvPr>
          <p:cNvSpPr txBox="1"/>
          <p:nvPr/>
        </p:nvSpPr>
        <p:spPr>
          <a:xfrm>
            <a:off x="8040792" y="1879662"/>
            <a:ext cx="2968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APRENDIZAGEM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1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</cp:revision>
  <dcterms:created xsi:type="dcterms:W3CDTF">2022-12-07T20:56:39Z</dcterms:created>
  <dcterms:modified xsi:type="dcterms:W3CDTF">2022-12-08T20:28:18Z</dcterms:modified>
</cp:coreProperties>
</file>