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0E62AF-2392-408C-BF01-670E29C179C3}" v="2" dt="2022-10-08T03:09:41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avio Martins Da Cruz" userId="7dbe8e30-2e97-43ef-8040-520ddcc14afe" providerId="ADAL" clId="{AF0E62AF-2392-408C-BF01-670E29C179C3}"/>
    <pc:docChg chg="undo custSel modSld">
      <pc:chgData name="Flavio Martins Da Cruz" userId="7dbe8e30-2e97-43ef-8040-520ddcc14afe" providerId="ADAL" clId="{AF0E62AF-2392-408C-BF01-670E29C179C3}" dt="2022-10-08T03:09:35.970" v="390" actId="1038"/>
      <pc:docMkLst>
        <pc:docMk/>
      </pc:docMkLst>
      <pc:sldChg chg="addSp modSp mod">
        <pc:chgData name="Flavio Martins Da Cruz" userId="7dbe8e30-2e97-43ef-8040-520ddcc14afe" providerId="ADAL" clId="{AF0E62AF-2392-408C-BF01-670E29C179C3}" dt="2022-10-08T03:09:35.970" v="390" actId="1038"/>
        <pc:sldMkLst>
          <pc:docMk/>
          <pc:sldMk cId="3119939603" sldId="256"/>
        </pc:sldMkLst>
        <pc:spChg chg="mod">
          <ac:chgData name="Flavio Martins Da Cruz" userId="7dbe8e30-2e97-43ef-8040-520ddcc14afe" providerId="ADAL" clId="{AF0E62AF-2392-408C-BF01-670E29C179C3}" dt="2022-10-08T03:09:29.856" v="386" actId="6549"/>
          <ac:spMkLst>
            <pc:docMk/>
            <pc:sldMk cId="3119939603" sldId="256"/>
            <ac:spMk id="20" creationId="{96E52030-C282-D0E0-A00F-58E1E3CB9DE8}"/>
          </ac:spMkLst>
        </pc:spChg>
        <pc:picChg chg="add mod">
          <ac:chgData name="Flavio Martins Da Cruz" userId="7dbe8e30-2e97-43ef-8040-520ddcc14afe" providerId="ADAL" clId="{AF0E62AF-2392-408C-BF01-670E29C179C3}" dt="2022-10-08T03:09:35.970" v="390" actId="1038"/>
          <ac:picMkLst>
            <pc:docMk/>
            <pc:sldMk cId="3119939603" sldId="256"/>
            <ac:picMk id="3" creationId="{D64BA424-1DD1-D60C-3D98-E12C46FA0A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29685-660C-EA9A-8DB2-F8596AB1E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879859-F6BF-C02F-024B-0E2FDD25A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37CFEC-58D5-7A88-7263-5CF40AD2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74-181D-46A9-8EA5-162344BEDFD8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B38D00-20F5-A347-1664-3EDFCFB7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713F4E-409E-1F03-3DD6-604F04B0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88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6E618-E3D3-8D56-8EC9-5C02FF07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FCC145-DFD4-99C9-ED4B-5C7064975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DC81B2-82B0-4631-6722-15E551A7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74-181D-46A9-8EA5-162344BEDFD8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AD2DFB-E039-E51A-E26A-5926D535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F6A862-94AA-89E7-A44E-50911A76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4B4C17-429F-FC1C-D816-F9FC5CE0F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41A786-48E1-C6C2-3346-60AE8321E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A31FCA-5FB8-1CB7-B0AD-117C5BEA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74-181D-46A9-8EA5-162344BEDFD8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13F416-742E-29BB-BE74-2728692B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DE7D26-2F71-FABC-045F-FECDB1FC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36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B4D4F-8BAD-6838-954B-14F0BDD0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C0DAD-6B69-6103-6F5A-0E1D2B8B9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86A069-210B-D3F9-C13D-077B90D9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74-181D-46A9-8EA5-162344BEDFD8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C0244D-B24E-A8A5-4653-EB2E23D2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D9ED90-88A5-CF9E-F634-CBF0ED48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59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55528-5B8D-A136-8DB4-E1668FA8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25D3B6-2A82-31A8-A4FC-286A17833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31E3AA-CB56-B34F-2532-689B583E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74-181D-46A9-8EA5-162344BEDFD8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10A659-BF1C-47ED-CE8D-057E8218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C89E6E-C1BA-EDE4-0EC0-A8EB64F7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92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E4B10-B5B7-E1A3-A38D-7AC9BD7D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D6ED1A-763B-51EA-60ED-FBBAAB788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E5D74F-2DF8-5BC8-9FE1-F7F4EC5C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C5028-F397-A8C4-300D-C1EA68E7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74-181D-46A9-8EA5-162344BEDFD8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0EC502-886E-75F2-E9FC-D7309BAA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E35B1E-2AB1-AD28-1856-A237BBA9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92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8B749-0F59-4B0D-4655-C0266B42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B9313F-2E78-D8AD-E95D-95CBE39D9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210DAD-EB3C-679B-B2B1-2D77930D7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851D38-2890-B08D-C02C-A36D557E1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9749A6-3CEF-ABF3-FE88-7B6DBD31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4AE44D-B50C-8D19-F965-67C0CB08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74-181D-46A9-8EA5-162344BEDFD8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B574D6-2E8F-651E-CB68-8D653DE5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B9482E-2E4D-9F79-06E3-7A185263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92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B7244-BDE0-49C1-F225-B46AE304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80B484-38CD-CB25-305B-6D55D680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74-181D-46A9-8EA5-162344BEDFD8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28C5A5-5B48-2F3C-3A5D-AB6658FF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058040-5730-7AFD-3E9A-9D97A258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59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B52059-BE82-BCD3-72CD-0EE4B4F9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74-181D-46A9-8EA5-162344BEDFD8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668568-2131-1A0E-73FD-A69EFD15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19764C-94F2-7B74-6341-158DB82E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59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31253-34DC-02FD-0D51-F65B39F9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642EB-7ECA-1404-2BC3-9E871BF63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98726D-4BE6-4B0C-743D-DF5946790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89E32C-6804-EE65-887A-DA666758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74-181D-46A9-8EA5-162344BEDFD8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560744-CE20-CF3C-308D-42153FAB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D465B0-BD14-89ED-249A-259DED5A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77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867EE-E2FF-84CE-3ACF-7985E556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082859-B767-BEB3-B3EE-709F4E1EE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486BA5-6121-BCCC-7F06-A35B8217E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ACDFE4-E46A-DC41-8E42-2E51DEFA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74-181D-46A9-8EA5-162344BEDFD8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32F586-71BD-C5AD-755B-E0795161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734851-AD41-5484-6D73-58E68437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28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DDBA86-BF57-A593-9806-DF76CD3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16C50D-8341-C548-028B-E43E20A41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4E485E-AC20-2217-FA9E-63B237E38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0D274-181D-46A9-8EA5-162344BEDFD8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C68D72-AB9F-145D-1B2C-B0514778D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193158-FC98-8715-0C3F-C378BD11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09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77EC00C2-418D-9EBF-6F4A-DB5CF2A20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07" y="3233271"/>
            <a:ext cx="2627518" cy="1480152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7EF62B64-45ED-02A8-A898-3B10CC87D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5516" y="2546186"/>
            <a:ext cx="2228940" cy="222894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F1616A3-E0C1-FBBF-F710-1BD162984EAE}"/>
              </a:ext>
            </a:extLst>
          </p:cNvPr>
          <p:cNvSpPr txBox="1"/>
          <p:nvPr/>
        </p:nvSpPr>
        <p:spPr>
          <a:xfrm>
            <a:off x="1391382" y="1917150"/>
            <a:ext cx="1533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Navegador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E80953B-09FF-2E4C-7B10-12258C787045}"/>
              </a:ext>
            </a:extLst>
          </p:cNvPr>
          <p:cNvSpPr txBox="1"/>
          <p:nvPr/>
        </p:nvSpPr>
        <p:spPr>
          <a:xfrm>
            <a:off x="1292925" y="2546186"/>
            <a:ext cx="1730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Páginas web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79C6776-160C-8A84-B384-8F23D6B37D74}"/>
              </a:ext>
            </a:extLst>
          </p:cNvPr>
          <p:cNvSpPr/>
          <p:nvPr/>
        </p:nvSpPr>
        <p:spPr>
          <a:xfrm>
            <a:off x="535417" y="2442394"/>
            <a:ext cx="3257550" cy="24384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F76701B-0AF9-D942-8B3C-76C8BBD1BFD1}"/>
              </a:ext>
            </a:extLst>
          </p:cNvPr>
          <p:cNvSpPr txBox="1"/>
          <p:nvPr/>
        </p:nvSpPr>
        <p:spPr>
          <a:xfrm>
            <a:off x="5691264" y="3139033"/>
            <a:ext cx="119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Internet</a:t>
            </a:r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5DDF804A-04EB-0456-0D62-3F736FF48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074" y="4002925"/>
            <a:ext cx="1406235" cy="1728838"/>
          </a:xfrm>
          <a:prstGeom prst="rect">
            <a:avLst/>
          </a:prstGeom>
        </p:spPr>
      </p:pic>
      <p:pic>
        <p:nvPicPr>
          <p:cNvPr id="11" name="Imagem 10" descr="Uma imagem contendo desenho&#10;&#10;Descrição gerada automaticamente">
            <a:extLst>
              <a:ext uri="{FF2B5EF4-FFF2-40B4-BE49-F238E27FC236}">
                <a16:creationId xmlns:a16="http://schemas.microsoft.com/office/drawing/2014/main" id="{CAFEF5CF-AE6E-D18F-9B3B-8105C5E98C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36" y="4713423"/>
            <a:ext cx="906278" cy="906278"/>
          </a:xfrm>
          <a:prstGeom prst="rect">
            <a:avLst/>
          </a:prstGeom>
          <a:ln>
            <a:noFill/>
          </a:ln>
          <a:effectLst>
            <a:outerShdw blurRad="63500" sx="112000" sy="11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6E52030-C282-D0E0-A00F-58E1E3CB9DE8}"/>
              </a:ext>
            </a:extLst>
          </p:cNvPr>
          <p:cNvSpPr txBox="1"/>
          <p:nvPr/>
        </p:nvSpPr>
        <p:spPr>
          <a:xfrm>
            <a:off x="8747006" y="2505962"/>
            <a:ext cx="1825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Hospedagem</a:t>
            </a:r>
          </a:p>
          <a:p>
            <a:r>
              <a:rPr lang="pt-BR" sz="2400"/>
              <a:t>Github</a:t>
            </a:r>
            <a:endParaRPr lang="pt-BR" sz="24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4CC86C7-FE42-74D2-0C27-04EC32B0D8C6}"/>
              </a:ext>
            </a:extLst>
          </p:cNvPr>
          <p:cNvSpPr txBox="1"/>
          <p:nvPr/>
        </p:nvSpPr>
        <p:spPr>
          <a:xfrm>
            <a:off x="8129483" y="5743351"/>
            <a:ext cx="3019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API v3</a:t>
            </a:r>
            <a:br>
              <a:rPr lang="pt-BR" sz="2400" dirty="0"/>
            </a:br>
            <a:r>
              <a:rPr lang="pt-BR" sz="2400" b="0" i="0" dirty="0">
                <a:solidFill>
                  <a:srgbClr val="D3D3D3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pt-BR" sz="2400" dirty="0"/>
              <a:t>haveibeenpwned.com</a:t>
            </a:r>
          </a:p>
        </p:txBody>
      </p: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55C3CD59-46EE-7F44-E0A8-342D8D1BE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479" y="821655"/>
            <a:ext cx="1406235" cy="1728838"/>
          </a:xfrm>
          <a:prstGeom prst="rect">
            <a:avLst/>
          </a:prstGeom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EF24316-808E-8EE1-C364-51CC0EF76B4B}"/>
              </a:ext>
            </a:extLst>
          </p:cNvPr>
          <p:cNvCxnSpPr/>
          <p:nvPr/>
        </p:nvCxnSpPr>
        <p:spPr>
          <a:xfrm>
            <a:off x="3609975" y="3600698"/>
            <a:ext cx="1352550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11F848B-228D-9CC9-1B98-AB0FF3D48984}"/>
              </a:ext>
            </a:extLst>
          </p:cNvPr>
          <p:cNvCxnSpPr>
            <a:cxnSpLocks/>
          </p:cNvCxnSpPr>
          <p:nvPr/>
        </p:nvCxnSpPr>
        <p:spPr>
          <a:xfrm flipV="1">
            <a:off x="7338336" y="2114224"/>
            <a:ext cx="1175426" cy="78347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D599A4B5-A751-B3EF-BF8B-F34C74039A03}"/>
              </a:ext>
            </a:extLst>
          </p:cNvPr>
          <p:cNvCxnSpPr>
            <a:cxnSpLocks/>
          </p:cNvCxnSpPr>
          <p:nvPr/>
        </p:nvCxnSpPr>
        <p:spPr>
          <a:xfrm>
            <a:off x="7541770" y="4238830"/>
            <a:ext cx="1175426" cy="78347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D64BA424-1DD1-D60C-3D98-E12C46FA0A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552" y="2933139"/>
            <a:ext cx="327195" cy="327195"/>
          </a:xfrm>
          <a:prstGeom prst="rect">
            <a:avLst/>
          </a:prstGeom>
          <a:effectLst>
            <a:outerShdw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3119939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 Martins Da Cruz</dc:creator>
  <cp:lastModifiedBy>Flavio Martins Da Cruz</cp:lastModifiedBy>
  <cp:revision>3</cp:revision>
  <dcterms:created xsi:type="dcterms:W3CDTF">2022-10-03T21:22:37Z</dcterms:created>
  <dcterms:modified xsi:type="dcterms:W3CDTF">2022-10-08T03:09:41Z</dcterms:modified>
</cp:coreProperties>
</file>