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88A"/>
    <a:srgbClr val="445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04200-82DC-457A-85FA-01F685F316B1}" v="1" dt="2022-11-23T18:22:0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C4265-BC96-1002-9A5F-8B1F746F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A7023-E6FA-05BB-5FD3-93D8FDB3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70C1B-6859-AF32-C056-BE5E6AB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D0264-CDC6-84BF-5D72-22550972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09416-5CEB-16EB-E9B8-FF9DEC4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9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6AC2-AF88-E548-35F3-5A2465DC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03B90-4FB3-5463-B91A-8AE26995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454FF-3950-679F-6D5F-D15AE3E2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D0DDF-3797-AE97-BD01-4A164087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3E900-4034-7DA1-6EF3-365F6B9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C529F3-EED5-D922-62EC-EB5CF3C3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373FA-9F22-389D-0A12-342A0C07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54B9C-5EFD-0BA8-5547-80C900E3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31F8F-FDB1-0A11-E620-0A059D81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A8868-DDF4-E805-5339-74CBED34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A030F-F060-E859-B180-DD8B5994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63C38-D4DA-196A-A640-77DBB90D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DB444-6935-4CFB-B13E-C83AD912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4DF8F-39D3-941F-CB47-C0161636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F11D0-F1A6-08A0-A49E-A753F481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12CA-EDBD-00E7-F0A4-00888022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3D01F-563C-6F57-A9D4-8C54720B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47CA3-2794-1287-F86C-49FEC578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22785-E857-7C4D-98BD-5140B220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83874-3A1B-CDA2-B853-7AA5C9CE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5967-8426-D063-F492-A8F299C0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04C04-000F-B3F4-946C-04E00410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04483-FAA9-8011-304B-A1AE9F54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BBB63-DD29-A129-4440-F49D75F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74C89-6F87-FA06-E342-A4023F30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BE3D0-27B4-D1AA-3EBE-3BAFC859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5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5D12E-FA51-A8D5-2D72-001D6189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F7FFB-2631-FCBC-9DD5-CAF3415F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EC1409-941F-16A1-0583-CFACF3EC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3726BA-DBA8-FE84-2B34-18D4BE08E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A0493B-DDB8-93BC-0B66-C9DED94B4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4E67FF-916D-F89D-8C26-92AEC357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76002C-CF55-41FB-A80E-FC0A7A98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BE8B38-A28F-0D56-C478-308BEBE0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6129C-FECC-CCAC-936B-12D4162F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5E36C8-DC8F-B4C5-FC44-242773FC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1A0258-FE62-6023-0F76-ED2F0171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9AFF2B-B2EA-471C-74A8-6B60A550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8710A3-48C7-8F6B-91B9-91B4B27B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8767F8-EF0F-87BF-687E-5EBA9FE2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6FAF6A-B86C-79B3-EEE4-70771866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8AA0A-F1EC-B6E9-625E-CBA4A1A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1BFA3-81BE-231D-605E-E8420462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29F65-A945-E484-08CC-F7CFF497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678BC-0BBB-7232-0012-ACBD2C4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44D05E-0C5F-9E9B-D3A7-D46419BF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30FA9-CD44-67FC-931A-B1FF4D7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6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A60BE-89D6-C5DF-8F2F-B73B62D0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CFD7D9-62A1-778B-0C6A-C6D49FC1B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B2C1D4-A72E-B346-A1FF-3B54466D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9F9357-1289-5FDF-44E2-61BC10A9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EED0A-5DC1-8A4C-E07C-E8128965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5170E6-A825-D92A-B228-9B10961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23D879-332B-C1B3-DEE9-3EF4AEE1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37D94-2E08-387B-CE12-6DC7060A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DD70D-5255-DD96-FF2F-B3FFE2C3F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5205-AAA3-41DA-A77F-1FAB8671732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FCC45-9029-4EA0-8143-72E50242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6AC85-5E57-B914-AB1F-815C221D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DC6A-99A2-43AC-9FEE-79FC3E61D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E89E36D-7C34-BEE9-0E9E-7012C81C165D}"/>
              </a:ext>
            </a:extLst>
          </p:cNvPr>
          <p:cNvSpPr/>
          <p:nvPr/>
        </p:nvSpPr>
        <p:spPr>
          <a:xfrm>
            <a:off x="0" y="0"/>
            <a:ext cx="8543925" cy="5238750"/>
          </a:xfrm>
          <a:prstGeom prst="rect">
            <a:avLst/>
          </a:prstGeom>
          <a:gradFill flip="none" rotWithShape="1">
            <a:gsLst>
              <a:gs pos="0">
                <a:srgbClr val="44596B"/>
              </a:gs>
              <a:gs pos="100000">
                <a:srgbClr val="86888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91B340-C679-5AFC-E333-07C659945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2" y="238126"/>
            <a:ext cx="711993" cy="7119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2341C1-94CA-DBF3-03D1-26E0EFCA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5" y="3261581"/>
            <a:ext cx="707366" cy="7073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DC5EEA-D041-1620-D59D-3198BE804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" y="1165620"/>
            <a:ext cx="828676" cy="8286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D90FC77-46EC-2A1B-9AB2-2B2EDE55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" y="2125859"/>
            <a:ext cx="828676" cy="82867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FBD90A5-2EFE-4674-8028-471581730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3" y="4275993"/>
            <a:ext cx="727471" cy="7274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457ED5-5906-AC0C-C5ED-5146EEBCD74A}"/>
              </a:ext>
            </a:extLst>
          </p:cNvPr>
          <p:cNvSpPr txBox="1"/>
          <p:nvPr/>
        </p:nvSpPr>
        <p:spPr>
          <a:xfrm>
            <a:off x="1473617" y="479792"/>
            <a:ext cx="471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Ir para a </a:t>
            </a:r>
            <a:r>
              <a:rPr lang="pt-BR" sz="2000" i="1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AF70BDB-E6DE-1CD9-C871-A034EA2313A7}"/>
              </a:ext>
            </a:extLst>
          </p:cNvPr>
          <p:cNvSpPr txBox="1"/>
          <p:nvPr/>
        </p:nvSpPr>
        <p:spPr>
          <a:xfrm>
            <a:off x="1473616" y="1419195"/>
            <a:ext cx="471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Ir para a tela de teste de 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C6B67F-FE7A-58A0-3499-B674369A9B84}"/>
              </a:ext>
            </a:extLst>
          </p:cNvPr>
          <p:cNvSpPr txBox="1"/>
          <p:nvPr/>
        </p:nvSpPr>
        <p:spPr>
          <a:xfrm>
            <a:off x="1473615" y="2444323"/>
            <a:ext cx="471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Ir para a tela de criação de novas senhas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DA9BB7-F97D-FBDB-5C24-D629EE73825A}"/>
              </a:ext>
            </a:extLst>
          </p:cNvPr>
          <p:cNvSpPr txBox="1"/>
          <p:nvPr/>
        </p:nvSpPr>
        <p:spPr>
          <a:xfrm>
            <a:off x="1473614" y="3450401"/>
            <a:ext cx="707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Ir para a tela de informações sobre segurança da 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94D42A-9BDB-7CCB-FEE1-EF6798BD121B}"/>
              </a:ext>
            </a:extLst>
          </p:cNvPr>
          <p:cNvSpPr txBox="1"/>
          <p:nvPr/>
        </p:nvSpPr>
        <p:spPr>
          <a:xfrm>
            <a:off x="1473613" y="4456479"/>
            <a:ext cx="664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Ir para o quiz sobre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68022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</dc:creator>
  <cp:lastModifiedBy>Flavio Martins Da Cruz</cp:lastModifiedBy>
  <cp:revision>1</cp:revision>
  <dcterms:created xsi:type="dcterms:W3CDTF">2022-11-23T18:21:42Z</dcterms:created>
  <dcterms:modified xsi:type="dcterms:W3CDTF">2022-11-23T18:22:19Z</dcterms:modified>
</cp:coreProperties>
</file>