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BD58-FCCD-47AE-8964-E1D78058AAED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DD8CB-8FE8-7C8C-7206-5E678F22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81" y="2683916"/>
            <a:ext cx="2310131" cy="17147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6CD202-9324-B714-D05E-FFE5FF73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72" y="2619654"/>
            <a:ext cx="2219797" cy="1778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F6BAE-5505-22A0-3AC7-BCA9326E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43" y="5525992"/>
            <a:ext cx="2219797" cy="1981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4C643-F062-9B5B-B1E3-E86BB6CC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444" y="2896654"/>
            <a:ext cx="2067486" cy="2521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B028AD-F830-7C87-B6A6-A01900F91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589" y="6365316"/>
            <a:ext cx="2062886" cy="2266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B783C5-2A2B-F993-B6C2-2BA1FA851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882" y="6588796"/>
            <a:ext cx="2310130" cy="18193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403D74-F1A1-732C-3E18-584A6315034C}"/>
              </a:ext>
            </a:extLst>
          </p:cNvPr>
          <p:cNvSpPr txBox="1"/>
          <p:nvPr/>
        </p:nvSpPr>
        <p:spPr>
          <a:xfrm>
            <a:off x="4819866" y="228727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84DE76-0FE5-FAC9-50C4-E30EA0585016}"/>
              </a:ext>
            </a:extLst>
          </p:cNvPr>
          <p:cNvSpPr txBox="1"/>
          <p:nvPr/>
        </p:nvSpPr>
        <p:spPr>
          <a:xfrm>
            <a:off x="1182773" y="22503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BDEA53-9AA6-F1D1-E006-DECA1A44624C}"/>
              </a:ext>
            </a:extLst>
          </p:cNvPr>
          <p:cNvSpPr txBox="1"/>
          <p:nvPr/>
        </p:nvSpPr>
        <p:spPr>
          <a:xfrm>
            <a:off x="1160379" y="5162926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Gerador de 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FFD135-2202-C186-A5A2-DDF26808A23A}"/>
              </a:ext>
            </a:extLst>
          </p:cNvPr>
          <p:cNvSpPr txBox="1"/>
          <p:nvPr/>
        </p:nvSpPr>
        <p:spPr>
          <a:xfrm>
            <a:off x="7366440" y="2250323"/>
            <a:ext cx="253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 sobre</a:t>
            </a:r>
          </a:p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06700E-3136-B805-6711-AD13B68276DA}"/>
              </a:ext>
            </a:extLst>
          </p:cNvPr>
          <p:cNvSpPr txBox="1"/>
          <p:nvPr/>
        </p:nvSpPr>
        <p:spPr>
          <a:xfrm>
            <a:off x="7510134" y="5995984"/>
            <a:ext cx="23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de 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D0D986-71CC-CB00-FC92-272AA90AC894}"/>
              </a:ext>
            </a:extLst>
          </p:cNvPr>
          <p:cNvSpPr txBox="1"/>
          <p:nvPr/>
        </p:nvSpPr>
        <p:spPr>
          <a:xfrm>
            <a:off x="4792016" y="62194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DA2239-D6AB-3858-4C40-A1C8A38B45D3}"/>
              </a:ext>
            </a:extLst>
          </p:cNvPr>
          <p:cNvCxnSpPr/>
          <p:nvPr/>
        </p:nvCxnSpPr>
        <p:spPr>
          <a:xfrm flipH="1">
            <a:off x="3286126" y="3417887"/>
            <a:ext cx="12858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545299F-BA75-2AAE-D04D-A2B2FF3CB2ED}"/>
              </a:ext>
            </a:extLst>
          </p:cNvPr>
          <p:cNvCxnSpPr>
            <a:cxnSpLocks/>
          </p:cNvCxnSpPr>
          <p:nvPr/>
        </p:nvCxnSpPr>
        <p:spPr>
          <a:xfrm flipH="1">
            <a:off x="3286125" y="3787220"/>
            <a:ext cx="2057400" cy="16213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E54EA8-3175-B4D2-686D-F2B95C358637}"/>
              </a:ext>
            </a:extLst>
          </p:cNvPr>
          <p:cNvCxnSpPr>
            <a:cxnSpLocks/>
          </p:cNvCxnSpPr>
          <p:nvPr/>
        </p:nvCxnSpPr>
        <p:spPr>
          <a:xfrm>
            <a:off x="6321002" y="3417887"/>
            <a:ext cx="12858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D50FA1-BF46-1308-454A-1E83526B985A}"/>
              </a:ext>
            </a:extLst>
          </p:cNvPr>
          <p:cNvCxnSpPr>
            <a:cxnSpLocks/>
          </p:cNvCxnSpPr>
          <p:nvPr/>
        </p:nvCxnSpPr>
        <p:spPr>
          <a:xfrm flipH="1">
            <a:off x="2400300" y="3826356"/>
            <a:ext cx="266700" cy="141080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B8C9557-D509-9AFA-A263-3D8B241DB654}"/>
              </a:ext>
            </a:extLst>
          </p:cNvPr>
          <p:cNvSpPr txBox="1"/>
          <p:nvPr/>
        </p:nvSpPr>
        <p:spPr>
          <a:xfrm>
            <a:off x="4597732" y="5260040"/>
            <a:ext cx="17431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Todas as páginas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D1F6B31-E224-F767-79F9-C86050647E01}"/>
              </a:ext>
            </a:extLst>
          </p:cNvPr>
          <p:cNvCxnSpPr>
            <a:cxnSpLocks/>
          </p:cNvCxnSpPr>
          <p:nvPr/>
        </p:nvCxnSpPr>
        <p:spPr>
          <a:xfrm>
            <a:off x="5467706" y="5623682"/>
            <a:ext cx="0" cy="55696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CE855D9-3F22-5ABB-86D8-6503342BA30F}"/>
              </a:ext>
            </a:extLst>
          </p:cNvPr>
          <p:cNvCxnSpPr>
            <a:cxnSpLocks/>
          </p:cNvCxnSpPr>
          <p:nvPr/>
        </p:nvCxnSpPr>
        <p:spPr>
          <a:xfrm flipV="1">
            <a:off x="5467707" y="4398618"/>
            <a:ext cx="8425" cy="8385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3D2CEB3-E802-78B1-E49E-5492AC39C1B9}"/>
              </a:ext>
            </a:extLst>
          </p:cNvPr>
          <p:cNvCxnSpPr>
            <a:endCxn id="13" idx="1"/>
          </p:cNvCxnSpPr>
          <p:nvPr/>
        </p:nvCxnSpPr>
        <p:spPr>
          <a:xfrm rot="5400000">
            <a:off x="5930811" y="5571135"/>
            <a:ext cx="3672095" cy="182536"/>
          </a:xfrm>
          <a:prstGeom prst="bentConnector4">
            <a:avLst>
              <a:gd name="adj1" fmla="val 504"/>
              <a:gd name="adj2" fmla="val 266981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1D50C-29BB-2948-1C89-C76F5C3A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98" y="1082831"/>
            <a:ext cx="1508004" cy="3648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017D6D-0CD4-B3AE-6858-D1FE3D9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9" y="1331709"/>
            <a:ext cx="1304950" cy="44010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D09FC-0222-E9AF-5E0E-33253AB6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33" y="3178907"/>
            <a:ext cx="1480464" cy="5210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7070F-7230-49C5-A79B-5F4327DC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287" y="1606348"/>
            <a:ext cx="1782108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050A1-38D6-66E0-144B-08A65982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680" y="1606348"/>
            <a:ext cx="1326356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9F633F-9FF6-7E43-2AE5-989BB657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380" y="6911773"/>
            <a:ext cx="1443239" cy="32675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0815A1-A717-28C0-BFA9-02B55E17330B}"/>
              </a:ext>
            </a:extLst>
          </p:cNvPr>
          <p:cNvSpPr txBox="1"/>
          <p:nvPr/>
        </p:nvSpPr>
        <p:spPr>
          <a:xfrm>
            <a:off x="5466820" y="713498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FD0E0D-6E2B-8F08-5985-29B78B2DCD9D}"/>
              </a:ext>
            </a:extLst>
          </p:cNvPr>
          <p:cNvSpPr txBox="1"/>
          <p:nvPr/>
        </p:nvSpPr>
        <p:spPr>
          <a:xfrm>
            <a:off x="1068598" y="71349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Análise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B1941D-85C1-6ABB-33DE-CE2D358D836D}"/>
              </a:ext>
            </a:extLst>
          </p:cNvPr>
          <p:cNvSpPr txBox="1"/>
          <p:nvPr/>
        </p:nvSpPr>
        <p:spPr>
          <a:xfrm>
            <a:off x="3161300" y="2560696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Gerador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B3A30-5ED5-91E4-A9A9-1D5A0EC9F7CA}"/>
              </a:ext>
            </a:extLst>
          </p:cNvPr>
          <p:cNvSpPr txBox="1"/>
          <p:nvPr/>
        </p:nvSpPr>
        <p:spPr>
          <a:xfrm>
            <a:off x="7657393" y="713498"/>
            <a:ext cx="1729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</a:t>
            </a:r>
          </a:p>
          <a:p>
            <a:pPr algn="ctr"/>
            <a:r>
              <a:rPr lang="pt-BR" dirty="0"/>
              <a:t>Sobre segurança</a:t>
            </a:r>
          </a:p>
          <a:p>
            <a:pPr algn="ctr"/>
            <a:r>
              <a:rPr lang="pt-BR" dirty="0"/>
              <a:t>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94EA22-5039-421F-8F97-5E231EA38F83}"/>
              </a:ext>
            </a:extLst>
          </p:cNvPr>
          <p:cNvSpPr txBox="1"/>
          <p:nvPr/>
        </p:nvSpPr>
        <p:spPr>
          <a:xfrm>
            <a:off x="10219542" y="960017"/>
            <a:ext cx="127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de</a:t>
            </a:r>
          </a:p>
          <a:p>
            <a:pPr algn="ctr"/>
            <a:r>
              <a:rPr lang="pt-BR" dirty="0"/>
              <a:t>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6B0CA6-2002-DCA3-0569-67620F26E080}"/>
              </a:ext>
            </a:extLst>
          </p:cNvPr>
          <p:cNvSpPr txBox="1"/>
          <p:nvPr/>
        </p:nvSpPr>
        <p:spPr>
          <a:xfrm>
            <a:off x="5389620" y="65318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26BF43-4A46-D2C6-8568-8AE357849122}"/>
              </a:ext>
            </a:extLst>
          </p:cNvPr>
          <p:cNvSpPr txBox="1"/>
          <p:nvPr/>
        </p:nvSpPr>
        <p:spPr>
          <a:xfrm>
            <a:off x="5224446" y="5598885"/>
            <a:ext cx="17431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Todas as páginas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D76B302-E849-DFA8-2E63-0341978A8EEE}"/>
              </a:ext>
            </a:extLst>
          </p:cNvPr>
          <p:cNvCxnSpPr>
            <a:cxnSpLocks/>
          </p:cNvCxnSpPr>
          <p:nvPr/>
        </p:nvCxnSpPr>
        <p:spPr>
          <a:xfrm flipH="1">
            <a:off x="2288249" y="1971051"/>
            <a:ext cx="344121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F6B6D35-7408-404C-7436-1A1288CF0F7A}"/>
              </a:ext>
            </a:extLst>
          </p:cNvPr>
          <p:cNvCxnSpPr>
            <a:cxnSpLocks/>
          </p:cNvCxnSpPr>
          <p:nvPr/>
        </p:nvCxnSpPr>
        <p:spPr>
          <a:xfrm>
            <a:off x="6504381" y="3952251"/>
            <a:ext cx="104231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2E0CBA9-73BB-68E2-284C-D9538A889B56}"/>
              </a:ext>
            </a:extLst>
          </p:cNvPr>
          <p:cNvCxnSpPr>
            <a:cxnSpLocks/>
          </p:cNvCxnSpPr>
          <p:nvPr/>
        </p:nvCxnSpPr>
        <p:spPr>
          <a:xfrm flipH="1">
            <a:off x="4554897" y="2847372"/>
            <a:ext cx="1174571" cy="7639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E47BCBD-C5B4-E73E-2313-7898D14D9A88}"/>
              </a:ext>
            </a:extLst>
          </p:cNvPr>
          <p:cNvCxnSpPr>
            <a:cxnSpLocks/>
          </p:cNvCxnSpPr>
          <p:nvPr/>
        </p:nvCxnSpPr>
        <p:spPr>
          <a:xfrm>
            <a:off x="1864862" y="4972752"/>
            <a:ext cx="112140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4F429-B858-2A32-D9CE-1819CBE77C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4730906"/>
            <a:ext cx="0" cy="8679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160097-B3D3-CD08-2E8C-93CB90B5072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6000" y="5968217"/>
            <a:ext cx="4712" cy="5636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335DB0-CB1F-6236-D04A-F2CE52161E82}"/>
              </a:ext>
            </a:extLst>
          </p:cNvPr>
          <p:cNvCxnSpPr>
            <a:cxnSpLocks/>
          </p:cNvCxnSpPr>
          <p:nvPr/>
        </p:nvCxnSpPr>
        <p:spPr>
          <a:xfrm>
            <a:off x="8912506" y="3214240"/>
            <a:ext cx="12821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7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4" ma:contentTypeDescription="Crie um novo documento." ma:contentTypeScope="" ma:versionID="396b07493731c5e6b2c35eac9345b5b2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54b59f98ec6c389047181fbb499016ac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6D5685-408E-4A1D-93A9-9BE8AF456DD3}"/>
</file>

<file path=customXml/itemProps2.xml><?xml version="1.0" encoding="utf-8"?>
<ds:datastoreItem xmlns:ds="http://schemas.openxmlformats.org/officeDocument/2006/customXml" ds:itemID="{4BCA8E21-EC9D-4C20-9C69-16A68CA4B33F}"/>
</file>

<file path=customXml/itemProps3.xml><?xml version="1.0" encoding="utf-8"?>
<ds:datastoreItem xmlns:ds="http://schemas.openxmlformats.org/officeDocument/2006/customXml" ds:itemID="{018BFCD5-755B-497F-8959-2A361FF8E60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42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5</cp:revision>
  <dcterms:created xsi:type="dcterms:W3CDTF">2022-10-02T23:07:52Z</dcterms:created>
  <dcterms:modified xsi:type="dcterms:W3CDTF">2022-10-02T23:52:56Z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</Properties>
</file>