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699FA-D9F7-437C-B571-0C994CF864F7}" v="4" dt="2022-11-19T22:06:54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Martins Da Cruz" userId="7dbe8e30-2e97-43ef-8040-520ddcc14afe" providerId="ADAL" clId="{8BD699FA-D9F7-437C-B571-0C994CF864F7}"/>
    <pc:docChg chg="undo custSel modSld">
      <pc:chgData name="Flavio Martins Da Cruz" userId="7dbe8e30-2e97-43ef-8040-520ddcc14afe" providerId="ADAL" clId="{8BD699FA-D9F7-437C-B571-0C994CF864F7}" dt="2022-11-19T22:07:14.972" v="37" actId="14100"/>
      <pc:docMkLst>
        <pc:docMk/>
      </pc:docMkLst>
      <pc:sldChg chg="addSp delSp modSp mod">
        <pc:chgData name="Flavio Martins Da Cruz" userId="7dbe8e30-2e97-43ef-8040-520ddcc14afe" providerId="ADAL" clId="{8BD699FA-D9F7-437C-B571-0C994CF864F7}" dt="2022-11-19T22:07:14.972" v="37" actId="14100"/>
        <pc:sldMkLst>
          <pc:docMk/>
          <pc:sldMk cId="2395916845" sldId="256"/>
        </pc:sldMkLst>
        <pc:spChg chg="mod">
          <ac:chgData name="Flavio Martins Da Cruz" userId="7dbe8e30-2e97-43ef-8040-520ddcc14afe" providerId="ADAL" clId="{8BD699FA-D9F7-437C-B571-0C994CF864F7}" dt="2022-11-19T22:06:32.608" v="24" actId="1076"/>
          <ac:spMkLst>
            <pc:docMk/>
            <pc:sldMk cId="2395916845" sldId="256"/>
            <ac:spMk id="16" creationId="{A9403D74-F1A1-732C-3E18-584A6315034C}"/>
          </ac:spMkLst>
        </pc:spChg>
        <pc:spChg chg="mod">
          <ac:chgData name="Flavio Martins Da Cruz" userId="7dbe8e30-2e97-43ef-8040-520ddcc14afe" providerId="ADAL" clId="{8BD699FA-D9F7-437C-B571-0C994CF864F7}" dt="2022-11-19T22:06:32.608" v="24" actId="1076"/>
          <ac:spMkLst>
            <pc:docMk/>
            <pc:sldMk cId="2395916845" sldId="256"/>
            <ac:spMk id="17" creationId="{6F84DE76-0FE5-FAC9-50C4-E30EA0585016}"/>
          </ac:spMkLst>
        </pc:spChg>
        <pc:spChg chg="mod">
          <ac:chgData name="Flavio Martins Da Cruz" userId="7dbe8e30-2e97-43ef-8040-520ddcc14afe" providerId="ADAL" clId="{8BD699FA-D9F7-437C-B571-0C994CF864F7}" dt="2022-11-19T22:06:32.608" v="24" actId="1076"/>
          <ac:spMkLst>
            <pc:docMk/>
            <pc:sldMk cId="2395916845" sldId="256"/>
            <ac:spMk id="18" creationId="{9CBDEA53-9AA6-F1D1-E006-DECA1A44624C}"/>
          </ac:spMkLst>
        </pc:spChg>
        <pc:spChg chg="mod">
          <ac:chgData name="Flavio Martins Da Cruz" userId="7dbe8e30-2e97-43ef-8040-520ddcc14afe" providerId="ADAL" clId="{8BD699FA-D9F7-437C-B571-0C994CF864F7}" dt="2022-11-19T22:06:27.289" v="23" actId="1076"/>
          <ac:spMkLst>
            <pc:docMk/>
            <pc:sldMk cId="2395916845" sldId="256"/>
            <ac:spMk id="19" creationId="{20FFD135-2202-C186-A5A2-DDF26808A23A}"/>
          </ac:spMkLst>
        </pc:spChg>
        <pc:spChg chg="mod">
          <ac:chgData name="Flavio Martins Da Cruz" userId="7dbe8e30-2e97-43ef-8040-520ddcc14afe" providerId="ADAL" clId="{8BD699FA-D9F7-437C-B571-0C994CF864F7}" dt="2022-11-19T22:06:27.289" v="23" actId="1076"/>
          <ac:spMkLst>
            <pc:docMk/>
            <pc:sldMk cId="2395916845" sldId="256"/>
            <ac:spMk id="20" creationId="{9006700E-3136-B805-6711-AD13B68276DA}"/>
          </ac:spMkLst>
        </pc:spChg>
        <pc:spChg chg="mod">
          <ac:chgData name="Flavio Martins Da Cruz" userId="7dbe8e30-2e97-43ef-8040-520ddcc14afe" providerId="ADAL" clId="{8BD699FA-D9F7-437C-B571-0C994CF864F7}" dt="2022-11-19T22:06:32.608" v="24" actId="1076"/>
          <ac:spMkLst>
            <pc:docMk/>
            <pc:sldMk cId="2395916845" sldId="256"/>
            <ac:spMk id="21" creationId="{47D0D986-71CC-CB00-FC92-272AA90AC894}"/>
          </ac:spMkLst>
        </pc:spChg>
        <pc:spChg chg="add mod">
          <ac:chgData name="Flavio Martins Da Cruz" userId="7dbe8e30-2e97-43ef-8040-520ddcc14afe" providerId="ADAL" clId="{8BD699FA-D9F7-437C-B571-0C994CF864F7}" dt="2022-11-19T22:06:50.131" v="32" actId="20577"/>
          <ac:spMkLst>
            <pc:docMk/>
            <pc:sldMk cId="2395916845" sldId="256"/>
            <ac:spMk id="25" creationId="{3592BA16-998F-4F54-DA25-302588758B15}"/>
          </ac:spMkLst>
        </pc:spChg>
        <pc:picChg chg="add mod ord">
          <ac:chgData name="Flavio Martins Da Cruz" userId="7dbe8e30-2e97-43ef-8040-520ddcc14afe" providerId="ADAL" clId="{8BD699FA-D9F7-437C-B571-0C994CF864F7}" dt="2022-11-19T22:06:32.608" v="24" actId="1076"/>
          <ac:picMkLst>
            <pc:docMk/>
            <pc:sldMk cId="2395916845" sldId="256"/>
            <ac:picMk id="3" creationId="{47541BB9-042E-3957-A965-AA5F9B88F1F4}"/>
          </ac:picMkLst>
        </pc:picChg>
        <pc:picChg chg="del">
          <ac:chgData name="Flavio Martins Da Cruz" userId="7dbe8e30-2e97-43ef-8040-520ddcc14afe" providerId="ADAL" clId="{8BD699FA-D9F7-437C-B571-0C994CF864F7}" dt="2022-11-19T21:52:58.762" v="3" actId="478"/>
          <ac:picMkLst>
            <pc:docMk/>
            <pc:sldMk cId="2395916845" sldId="256"/>
            <ac:picMk id="5" creationId="{E22DD8CB-8FE8-7C8C-7206-5E678F220C1A}"/>
          </ac:picMkLst>
        </pc:picChg>
        <pc:picChg chg="mod">
          <ac:chgData name="Flavio Martins Da Cruz" userId="7dbe8e30-2e97-43ef-8040-520ddcc14afe" providerId="ADAL" clId="{8BD699FA-D9F7-437C-B571-0C994CF864F7}" dt="2022-11-19T22:06:32.608" v="24" actId="1076"/>
          <ac:picMkLst>
            <pc:docMk/>
            <pc:sldMk cId="2395916845" sldId="256"/>
            <ac:picMk id="7" creationId="{806CD202-9324-B714-D05E-FFE5FF736DFC}"/>
          </ac:picMkLst>
        </pc:picChg>
        <pc:picChg chg="mod">
          <ac:chgData name="Flavio Martins Da Cruz" userId="7dbe8e30-2e97-43ef-8040-520ddcc14afe" providerId="ADAL" clId="{8BD699FA-D9F7-437C-B571-0C994CF864F7}" dt="2022-11-19T22:06:32.608" v="24" actId="1076"/>
          <ac:picMkLst>
            <pc:docMk/>
            <pc:sldMk cId="2395916845" sldId="256"/>
            <ac:picMk id="9" creationId="{6A1F6BAE-5505-22A0-3AC7-BCA9326ED2F0}"/>
          </ac:picMkLst>
        </pc:picChg>
        <pc:picChg chg="mod">
          <ac:chgData name="Flavio Martins Da Cruz" userId="7dbe8e30-2e97-43ef-8040-520ddcc14afe" providerId="ADAL" clId="{8BD699FA-D9F7-437C-B571-0C994CF864F7}" dt="2022-11-19T22:06:27.289" v="23" actId="1076"/>
          <ac:picMkLst>
            <pc:docMk/>
            <pc:sldMk cId="2395916845" sldId="256"/>
            <ac:picMk id="11" creationId="{B184C643-F062-9B5B-B1E3-E86BB6CCB4E0}"/>
          </ac:picMkLst>
        </pc:picChg>
        <pc:picChg chg="mod">
          <ac:chgData name="Flavio Martins Da Cruz" userId="7dbe8e30-2e97-43ef-8040-520ddcc14afe" providerId="ADAL" clId="{8BD699FA-D9F7-437C-B571-0C994CF864F7}" dt="2022-11-19T22:06:27.289" v="23" actId="1076"/>
          <ac:picMkLst>
            <pc:docMk/>
            <pc:sldMk cId="2395916845" sldId="256"/>
            <ac:picMk id="13" creationId="{C3B028AD-F830-7C87-B6A6-A01900F91710}"/>
          </ac:picMkLst>
        </pc:picChg>
        <pc:picChg chg="add mod">
          <ac:chgData name="Flavio Martins Da Cruz" userId="7dbe8e30-2e97-43ef-8040-520ddcc14afe" providerId="ADAL" clId="{8BD699FA-D9F7-437C-B571-0C994CF864F7}" dt="2022-11-19T22:06:42.912" v="26" actId="1076"/>
          <ac:picMkLst>
            <pc:docMk/>
            <pc:sldMk cId="2395916845" sldId="256"/>
            <ac:picMk id="14" creationId="{90AC8568-23AC-3F98-5DF0-D27AAC52D91A}"/>
          </ac:picMkLst>
        </pc:picChg>
        <pc:picChg chg="mod">
          <ac:chgData name="Flavio Martins Da Cruz" userId="7dbe8e30-2e97-43ef-8040-520ddcc14afe" providerId="ADAL" clId="{8BD699FA-D9F7-437C-B571-0C994CF864F7}" dt="2022-11-19T22:06:32.608" v="24" actId="1076"/>
          <ac:picMkLst>
            <pc:docMk/>
            <pc:sldMk cId="2395916845" sldId="256"/>
            <ac:picMk id="15" creationId="{BFB783C5-2A2B-F993-B6C2-2BA1FA85125D}"/>
          </ac:picMkLst>
        </pc:picChg>
        <pc:cxnChg chg="mod">
          <ac:chgData name="Flavio Martins Da Cruz" userId="7dbe8e30-2e97-43ef-8040-520ddcc14afe" providerId="ADAL" clId="{8BD699FA-D9F7-437C-B571-0C994CF864F7}" dt="2022-11-19T22:06:32.608" v="24" actId="1076"/>
          <ac:cxnSpMkLst>
            <pc:docMk/>
            <pc:sldMk cId="2395916845" sldId="256"/>
            <ac:cxnSpMk id="23" creationId="{BEDA2239-D6AB-3858-4C40-A1C8A38B45D3}"/>
          </ac:cxnSpMkLst>
        </pc:cxnChg>
        <pc:cxnChg chg="mod">
          <ac:chgData name="Flavio Martins Da Cruz" userId="7dbe8e30-2e97-43ef-8040-520ddcc14afe" providerId="ADAL" clId="{8BD699FA-D9F7-437C-B571-0C994CF864F7}" dt="2022-11-19T22:06:32.608" v="24" actId="1076"/>
          <ac:cxnSpMkLst>
            <pc:docMk/>
            <pc:sldMk cId="2395916845" sldId="256"/>
            <ac:cxnSpMk id="24" creationId="{9545299F-BA75-2AAE-D04D-A2B2FF3CB2ED}"/>
          </ac:cxnSpMkLst>
        </pc:cxnChg>
        <pc:cxnChg chg="add mod">
          <ac:chgData name="Flavio Martins Da Cruz" userId="7dbe8e30-2e97-43ef-8040-520ddcc14afe" providerId="ADAL" clId="{8BD699FA-D9F7-437C-B571-0C994CF864F7}" dt="2022-11-19T22:07:02.198" v="35" actId="14100"/>
          <ac:cxnSpMkLst>
            <pc:docMk/>
            <pc:sldMk cId="2395916845" sldId="256"/>
            <ac:cxnSpMk id="26" creationId="{6E21D379-3F43-3BAF-F904-E473FC365253}"/>
          </ac:cxnSpMkLst>
        </pc:cxnChg>
        <pc:cxnChg chg="mod">
          <ac:chgData name="Flavio Martins Da Cruz" userId="7dbe8e30-2e97-43ef-8040-520ddcc14afe" providerId="ADAL" clId="{8BD699FA-D9F7-437C-B571-0C994CF864F7}" dt="2022-11-19T22:07:14.972" v="37" actId="14100"/>
          <ac:cxnSpMkLst>
            <pc:docMk/>
            <pc:sldMk cId="2395916845" sldId="256"/>
            <ac:cxnSpMk id="27" creationId="{0DE54EA8-3175-B4D2-686D-F2B95C358637}"/>
          </ac:cxnSpMkLst>
        </pc:cxnChg>
        <pc:cxnChg chg="mod">
          <ac:chgData name="Flavio Martins Da Cruz" userId="7dbe8e30-2e97-43ef-8040-520ddcc14afe" providerId="ADAL" clId="{8BD699FA-D9F7-437C-B571-0C994CF864F7}" dt="2022-11-19T22:06:32.608" v="24" actId="1076"/>
          <ac:cxnSpMkLst>
            <pc:docMk/>
            <pc:sldMk cId="2395916845" sldId="256"/>
            <ac:cxnSpMk id="32" creationId="{74D50FA1-BF46-1308-454A-1E83526B985A}"/>
          </ac:cxnSpMkLst>
        </pc:cxnChg>
        <pc:cxnChg chg="mod">
          <ac:chgData name="Flavio Martins Da Cruz" userId="7dbe8e30-2e97-43ef-8040-520ddcc14afe" providerId="ADAL" clId="{8BD699FA-D9F7-437C-B571-0C994CF864F7}" dt="2022-11-19T22:06:32.608" v="24" actId="1076"/>
          <ac:cxnSpMkLst>
            <pc:docMk/>
            <pc:sldMk cId="2395916845" sldId="256"/>
            <ac:cxnSpMk id="41" creationId="{ED1F6B31-E224-F767-79F9-C86050647E01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46" creationId="{D3D2CEB3-E802-78B1-E49E-5492AC39C1B9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47" creationId="{F549FB57-22E3-6624-6476-C9F5D6D59838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1" creationId="{1DB3AFC0-BE1A-6D64-FCE3-5C34C42DDE20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2" creationId="{92400E6F-D17D-89D2-B0EA-94EA0AD6E03D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8" creationId="{93CA95B1-CAE2-9F51-F73F-4A983FE82DE5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9" creationId="{59160EB9-9FF4-B8CF-B566-3BBE748F524C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0" creationId="{92C4D408-7A7B-5089-E838-0489422B0F22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3" creationId="{0BD8365D-CF5E-42C7-A81D-4A0181080EA8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5" creationId="{30073670-C4D0-B8BE-179E-D8332EC070E8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6" creationId="{CA100E5C-E8FE-DDEB-5AB9-5538FCD7B866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7" creationId="{7566C93B-ABB7-3DA5-43E5-3114B2A2C01F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8" creationId="{A4A56361-DC8B-B2ED-124F-041B4554F4BF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9" creationId="{1CCDECBF-8D94-F936-E449-1E73CEA6EC33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0" creationId="{588D99B9-3E74-3AED-1ACA-EFF779BC7F2C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3" creationId="{0FCCB4F4-DB0A-9321-A747-49166180622A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6" creationId="{96E538A7-8A5B-93CE-5488-F6F65C033C65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9" creationId="{D272DB7B-A536-8EF7-4FD2-41715E02F7A9}"/>
          </ac:cxnSpMkLst>
        </pc:cxnChg>
      </pc:sldChg>
    </pc:docChg>
  </pc:docChgLst>
  <pc:docChgLst>
    <pc:chgData name="Flavio Martins Da Cruz" userId="7dbe8e30-2e97-43ef-8040-520ddcc14afe" providerId="ADAL" clId="{D2BFB781-41E8-44D7-8625-CC045B935F9E}"/>
    <pc:docChg chg="undo custSel modSld">
      <pc:chgData name="Flavio Martins Da Cruz" userId="7dbe8e30-2e97-43ef-8040-520ddcc14afe" providerId="ADAL" clId="{D2BFB781-41E8-44D7-8625-CC045B935F9E}" dt="2022-10-08T02:27:45.907" v="175" actId="14100"/>
      <pc:docMkLst>
        <pc:docMk/>
      </pc:docMkLst>
      <pc:sldChg chg="addSp delSp modSp mod">
        <pc:chgData name="Flavio Martins Da Cruz" userId="7dbe8e30-2e97-43ef-8040-520ddcc14afe" providerId="ADAL" clId="{D2BFB781-41E8-44D7-8625-CC045B935F9E}" dt="2022-10-08T02:27:45.907" v="175" actId="14100"/>
        <pc:sldMkLst>
          <pc:docMk/>
          <pc:sldMk cId="2395916845" sldId="256"/>
        </pc:sldMkLst>
        <pc:spChg chg="mod">
          <ac:chgData name="Flavio Martins Da Cruz" userId="7dbe8e30-2e97-43ef-8040-520ddcc14afe" providerId="ADAL" clId="{D2BFB781-41E8-44D7-8625-CC045B935F9E}" dt="2022-10-08T02:22:24.223" v="114" actId="20577"/>
          <ac:spMkLst>
            <pc:docMk/>
            <pc:sldMk cId="2395916845" sldId="256"/>
            <ac:spMk id="20" creationId="{9006700E-3136-B805-6711-AD13B68276DA}"/>
          </ac:spMkLst>
        </pc:spChg>
        <pc:spChg chg="mod">
          <ac:chgData name="Flavio Martins Da Cruz" userId="7dbe8e30-2e97-43ef-8040-520ddcc14afe" providerId="ADAL" clId="{D2BFB781-41E8-44D7-8625-CC045B935F9E}" dt="2022-10-08T02:27:31.419" v="171" actId="1076"/>
          <ac:spMkLst>
            <pc:docMk/>
            <pc:sldMk cId="2395916845" sldId="256"/>
            <ac:spMk id="21" creationId="{47D0D986-71CC-CB00-FC92-272AA90AC894}"/>
          </ac:spMkLst>
        </pc:spChg>
        <pc:spChg chg="del">
          <ac:chgData name="Flavio Martins Da Cruz" userId="7dbe8e30-2e97-43ef-8040-520ddcc14afe" providerId="ADAL" clId="{D2BFB781-41E8-44D7-8625-CC045B935F9E}" dt="2022-10-08T02:14:16.569" v="0" actId="478"/>
          <ac:spMkLst>
            <pc:docMk/>
            <pc:sldMk cId="2395916845" sldId="256"/>
            <ac:spMk id="39" creationId="{AB8C9557-D509-9AFA-A263-3D8B241DB654}"/>
          </ac:spMkLst>
        </pc:spChg>
        <pc:grpChg chg="add del mod">
          <ac:chgData name="Flavio Martins Da Cruz" userId="7dbe8e30-2e97-43ef-8040-520ddcc14afe" providerId="ADAL" clId="{D2BFB781-41E8-44D7-8625-CC045B935F9E}" dt="2022-10-08T02:26:24.967" v="164" actId="165"/>
          <ac:grpSpMkLst>
            <pc:docMk/>
            <pc:sldMk cId="2395916845" sldId="256"/>
            <ac:grpSpMk id="56" creationId="{28C97551-1C63-4331-2B45-423EDBA9B81E}"/>
          </ac:grpSpMkLst>
        </pc:grpChg>
        <pc:grpChg chg="add del mod">
          <ac:chgData name="Flavio Martins Da Cruz" userId="7dbe8e30-2e97-43ef-8040-520ddcc14afe" providerId="ADAL" clId="{D2BFB781-41E8-44D7-8625-CC045B935F9E}" dt="2022-10-08T02:20:43.462" v="92" actId="165"/>
          <ac:grpSpMkLst>
            <pc:docMk/>
            <pc:sldMk cId="2395916845" sldId="256"/>
            <ac:grpSpMk id="57" creationId="{F09F1FBA-DCCF-E5CB-DC32-019A19108228}"/>
          </ac:grpSpMkLst>
        </pc:grpChg>
        <pc:grpChg chg="add del mod">
          <ac:chgData name="Flavio Martins Da Cruz" userId="7dbe8e30-2e97-43ef-8040-520ddcc14afe" providerId="ADAL" clId="{D2BFB781-41E8-44D7-8625-CC045B935F9E}" dt="2022-10-08T02:23:52.907" v="133" actId="165"/>
          <ac:grpSpMkLst>
            <pc:docMk/>
            <pc:sldMk cId="2395916845" sldId="256"/>
            <ac:grpSpMk id="64" creationId="{8E7E57F3-6FD9-7362-1BD0-5B9D3AE9800F}"/>
          </ac:grpSpMkLst>
        </pc:grpChg>
        <pc:picChg chg="mod">
          <ac:chgData name="Flavio Martins Da Cruz" userId="7dbe8e30-2e97-43ef-8040-520ddcc14afe" providerId="ADAL" clId="{D2BFB781-41E8-44D7-8625-CC045B935F9E}" dt="2022-10-08T02:27:31.419" v="171" actId="1076"/>
          <ac:picMkLst>
            <pc:docMk/>
            <pc:sldMk cId="2395916845" sldId="256"/>
            <ac:picMk id="15" creationId="{BFB783C5-2A2B-F993-B6C2-2BA1FA85125D}"/>
          </ac:picMkLst>
        </pc:picChg>
        <pc:cxnChg chg="add del mod">
          <ac:chgData name="Flavio Martins Da Cruz" userId="7dbe8e30-2e97-43ef-8040-520ddcc14afe" providerId="ADAL" clId="{D2BFB781-41E8-44D7-8625-CC045B935F9E}" dt="2022-10-08T02:16:50.573" v="11" actId="478"/>
          <ac:cxnSpMkLst>
            <pc:docMk/>
            <pc:sldMk cId="2395916845" sldId="256"/>
            <ac:cxnSpMk id="10" creationId="{8C338E0E-2A42-0D50-14B5-B126252B6BA7}"/>
          </ac:cxnSpMkLst>
        </pc:cxnChg>
        <pc:cxnChg chg="add del mod">
          <ac:chgData name="Flavio Martins Da Cruz" userId="7dbe8e30-2e97-43ef-8040-520ddcc14afe" providerId="ADAL" clId="{D2BFB781-41E8-44D7-8625-CC045B935F9E}" dt="2022-10-08T02:17:35.395" v="23" actId="478"/>
          <ac:cxnSpMkLst>
            <pc:docMk/>
            <pc:sldMk cId="2395916845" sldId="256"/>
            <ac:cxnSpMk id="14" creationId="{43726265-5CA7-077F-9AE8-6CA7C6463F82}"/>
          </ac:cxnSpMkLst>
        </pc:cxnChg>
        <pc:cxnChg chg="mod">
          <ac:chgData name="Flavio Martins Da Cruz" userId="7dbe8e30-2e97-43ef-8040-520ddcc14afe" providerId="ADAL" clId="{D2BFB781-41E8-44D7-8625-CC045B935F9E}" dt="2022-10-08T02:25:53.780" v="157" actId="108"/>
          <ac:cxnSpMkLst>
            <pc:docMk/>
            <pc:sldMk cId="2395916845" sldId="256"/>
            <ac:cxnSpMk id="23" creationId="{BEDA2239-D6AB-3858-4C40-A1C8A38B45D3}"/>
          </ac:cxnSpMkLst>
        </pc:cxnChg>
        <pc:cxnChg chg="mod">
          <ac:chgData name="Flavio Martins Da Cruz" userId="7dbe8e30-2e97-43ef-8040-520ddcc14afe" providerId="ADAL" clId="{D2BFB781-41E8-44D7-8625-CC045B935F9E}" dt="2022-10-08T02:26:00.158" v="158" actId="108"/>
          <ac:cxnSpMkLst>
            <pc:docMk/>
            <pc:sldMk cId="2395916845" sldId="256"/>
            <ac:cxnSpMk id="24" creationId="{9545299F-BA75-2AAE-D04D-A2B2FF3CB2ED}"/>
          </ac:cxnSpMkLst>
        </pc:cxnChg>
        <pc:cxnChg chg="mod">
          <ac:chgData name="Flavio Martins Da Cruz" userId="7dbe8e30-2e97-43ef-8040-520ddcc14afe" providerId="ADAL" clId="{D2BFB781-41E8-44D7-8625-CC045B935F9E}" dt="2022-10-08T02:26:03.554" v="160" actId="108"/>
          <ac:cxnSpMkLst>
            <pc:docMk/>
            <pc:sldMk cId="2395916845" sldId="256"/>
            <ac:cxnSpMk id="27" creationId="{0DE54EA8-3175-B4D2-686D-F2B95C358637}"/>
          </ac:cxnSpMkLst>
        </pc:cxnChg>
        <pc:cxnChg chg="mod">
          <ac:chgData name="Flavio Martins Da Cruz" userId="7dbe8e30-2e97-43ef-8040-520ddcc14afe" providerId="ADAL" clId="{D2BFB781-41E8-44D7-8625-CC045B935F9E}" dt="2022-10-08T02:25:45.718" v="156"/>
          <ac:cxnSpMkLst>
            <pc:docMk/>
            <pc:sldMk cId="2395916845" sldId="256"/>
            <ac:cxnSpMk id="32" creationId="{74D50FA1-BF46-1308-454A-1E83526B985A}"/>
          </ac:cxnSpMkLst>
        </pc:cxnChg>
        <pc:cxnChg chg="add del mod">
          <ac:chgData name="Flavio Martins Da Cruz" userId="7dbe8e30-2e97-43ef-8040-520ddcc14afe" providerId="ADAL" clId="{D2BFB781-41E8-44D7-8625-CC045B935F9E}" dt="2022-10-08T02:18:19.509" v="38" actId="478"/>
          <ac:cxnSpMkLst>
            <pc:docMk/>
            <pc:sldMk cId="2395916845" sldId="256"/>
            <ac:cxnSpMk id="34" creationId="{985E43B5-4236-B886-3654-A51DF31B8ED5}"/>
          </ac:cxnSpMkLst>
        </pc:cxnChg>
        <pc:cxnChg chg="mod">
          <ac:chgData name="Flavio Martins Da Cruz" userId="7dbe8e30-2e97-43ef-8040-520ddcc14afe" providerId="ADAL" clId="{D2BFB781-41E8-44D7-8625-CC045B935F9E}" dt="2022-10-08T02:27:45.907" v="175" actId="14100"/>
          <ac:cxnSpMkLst>
            <pc:docMk/>
            <pc:sldMk cId="2395916845" sldId="256"/>
            <ac:cxnSpMk id="41" creationId="{ED1F6B31-E224-F767-79F9-C86050647E01}"/>
          </ac:cxnSpMkLst>
        </pc:cxnChg>
        <pc:cxnChg chg="del">
          <ac:chgData name="Flavio Martins Da Cruz" userId="7dbe8e30-2e97-43ef-8040-520ddcc14afe" providerId="ADAL" clId="{D2BFB781-41E8-44D7-8625-CC045B935F9E}" dt="2022-10-08T02:14:44.759" v="1" actId="478"/>
          <ac:cxnSpMkLst>
            <pc:docMk/>
            <pc:sldMk cId="2395916845" sldId="256"/>
            <ac:cxnSpMk id="42" creationId="{ACE855D9-3F22-5ABB-86D8-6503342BA30F}"/>
          </ac:cxnSpMkLst>
        </pc:cxnChg>
        <pc:cxnChg chg="mod">
          <ac:chgData name="Flavio Martins Da Cruz" userId="7dbe8e30-2e97-43ef-8040-520ddcc14afe" providerId="ADAL" clId="{D2BFB781-41E8-44D7-8625-CC045B935F9E}" dt="2022-10-08T02:27:01.438" v="167" actId="692"/>
          <ac:cxnSpMkLst>
            <pc:docMk/>
            <pc:sldMk cId="2395916845" sldId="256"/>
            <ac:cxnSpMk id="46" creationId="{D3D2CEB3-E802-78B1-E49E-5492AC39C1B9}"/>
          </ac:cxnSpMkLst>
        </pc:cxnChg>
        <pc:cxnChg chg="add mod topLvl">
          <ac:chgData name="Flavio Martins Da Cruz" userId="7dbe8e30-2e97-43ef-8040-520ddcc14afe" providerId="ADAL" clId="{D2BFB781-41E8-44D7-8625-CC045B935F9E}" dt="2022-10-08T02:26:24.967" v="164" actId="165"/>
          <ac:cxnSpMkLst>
            <pc:docMk/>
            <pc:sldMk cId="2395916845" sldId="256"/>
            <ac:cxnSpMk id="47" creationId="{F549FB57-22E3-6624-6476-C9F5D6D59838}"/>
          </ac:cxnSpMkLst>
        </pc:cxnChg>
        <pc:cxnChg chg="add del mod">
          <ac:chgData name="Flavio Martins Da Cruz" userId="7dbe8e30-2e97-43ef-8040-520ddcc14afe" providerId="ADAL" clId="{D2BFB781-41E8-44D7-8625-CC045B935F9E}" dt="2022-10-08T02:18:44.982" v="44" actId="478"/>
          <ac:cxnSpMkLst>
            <pc:docMk/>
            <pc:sldMk cId="2395916845" sldId="256"/>
            <ac:cxnSpMk id="49" creationId="{DAE98953-2B02-80A3-8511-D6CEEE7F60B2}"/>
          </ac:cxnSpMkLst>
        </pc:cxnChg>
        <pc:cxnChg chg="add mod topLvl">
          <ac:chgData name="Flavio Martins Da Cruz" userId="7dbe8e30-2e97-43ef-8040-520ddcc14afe" providerId="ADAL" clId="{D2BFB781-41E8-44D7-8625-CC045B935F9E}" dt="2022-10-08T02:26:50.720" v="165" actId="692"/>
          <ac:cxnSpMkLst>
            <pc:docMk/>
            <pc:sldMk cId="2395916845" sldId="256"/>
            <ac:cxnSpMk id="51" creationId="{1DB3AFC0-BE1A-6D64-FCE3-5C34C42DDE20}"/>
          </ac:cxnSpMkLst>
        </pc:cxnChg>
        <pc:cxnChg chg="add mod topLvl">
          <ac:chgData name="Flavio Martins Da Cruz" userId="7dbe8e30-2e97-43ef-8040-520ddcc14afe" providerId="ADAL" clId="{D2BFB781-41E8-44D7-8625-CC045B935F9E}" dt="2022-10-08T02:26:24.967" v="164" actId="165"/>
          <ac:cxnSpMkLst>
            <pc:docMk/>
            <pc:sldMk cId="2395916845" sldId="256"/>
            <ac:cxnSpMk id="52" creationId="{92400E6F-D17D-89D2-B0EA-94EA0AD6E03D}"/>
          </ac:cxnSpMkLst>
        </pc:cxnChg>
        <pc:cxnChg chg="mod topLvl">
          <ac:chgData name="Flavio Martins Da Cruz" userId="7dbe8e30-2e97-43ef-8040-520ddcc14afe" providerId="ADAL" clId="{D2BFB781-41E8-44D7-8625-CC045B935F9E}" dt="2022-10-08T02:20:54.788" v="94" actId="14100"/>
          <ac:cxnSpMkLst>
            <pc:docMk/>
            <pc:sldMk cId="2395916845" sldId="256"/>
            <ac:cxnSpMk id="58" creationId="{93CA95B1-CAE2-9F51-F73F-4A983FE82DE5}"/>
          </ac:cxnSpMkLst>
        </pc:cxnChg>
        <pc:cxnChg chg="mod topLvl">
          <ac:chgData name="Flavio Martins Da Cruz" userId="7dbe8e30-2e97-43ef-8040-520ddcc14afe" providerId="ADAL" clId="{D2BFB781-41E8-44D7-8625-CC045B935F9E}" dt="2022-10-08T02:26:56.369" v="166" actId="692"/>
          <ac:cxnSpMkLst>
            <pc:docMk/>
            <pc:sldMk cId="2395916845" sldId="256"/>
            <ac:cxnSpMk id="59" creationId="{59160EB9-9FF4-B8CF-B566-3BBE748F524C}"/>
          </ac:cxnSpMkLst>
        </pc:cxnChg>
        <pc:cxnChg chg="mod topLvl">
          <ac:chgData name="Flavio Martins Da Cruz" userId="7dbe8e30-2e97-43ef-8040-520ddcc14afe" providerId="ADAL" clId="{D2BFB781-41E8-44D7-8625-CC045B935F9E}" dt="2022-10-08T02:20:43.462" v="92" actId="165"/>
          <ac:cxnSpMkLst>
            <pc:docMk/>
            <pc:sldMk cId="2395916845" sldId="256"/>
            <ac:cxnSpMk id="60" creationId="{92C4D408-7A7B-5089-E838-0489422B0F22}"/>
          </ac:cxnSpMkLst>
        </pc:cxnChg>
        <pc:cxnChg chg="add mod">
          <ac:chgData name="Flavio Martins Da Cruz" userId="7dbe8e30-2e97-43ef-8040-520ddcc14afe" providerId="ADAL" clId="{D2BFB781-41E8-44D7-8625-CC045B935F9E}" dt="2022-10-08T02:27:06.541" v="168" actId="692"/>
          <ac:cxnSpMkLst>
            <pc:docMk/>
            <pc:sldMk cId="2395916845" sldId="256"/>
            <ac:cxnSpMk id="63" creationId="{0BD8365D-CF5E-42C7-A81D-4A0181080EA8}"/>
          </ac:cxnSpMkLst>
        </pc:cxnChg>
        <pc:cxnChg chg="mod topLvl">
          <ac:chgData name="Flavio Martins Da Cruz" userId="7dbe8e30-2e97-43ef-8040-520ddcc14afe" providerId="ADAL" clId="{D2BFB781-41E8-44D7-8625-CC045B935F9E}" dt="2022-10-08T02:23:52.907" v="133" actId="165"/>
          <ac:cxnSpMkLst>
            <pc:docMk/>
            <pc:sldMk cId="2395916845" sldId="256"/>
            <ac:cxnSpMk id="65" creationId="{30073670-C4D0-B8BE-179E-D8332EC070E8}"/>
          </ac:cxnSpMkLst>
        </pc:cxnChg>
        <pc:cxnChg chg="mod topLvl">
          <ac:chgData name="Flavio Martins Da Cruz" userId="7dbe8e30-2e97-43ef-8040-520ddcc14afe" providerId="ADAL" clId="{D2BFB781-41E8-44D7-8625-CC045B935F9E}" dt="2022-10-08T02:27:15.572" v="170" actId="692"/>
          <ac:cxnSpMkLst>
            <pc:docMk/>
            <pc:sldMk cId="2395916845" sldId="256"/>
            <ac:cxnSpMk id="66" creationId="{CA100E5C-E8FE-DDEB-5AB9-5538FCD7B866}"/>
          </ac:cxnSpMkLst>
        </pc:cxnChg>
        <pc:cxnChg chg="mod topLvl">
          <ac:chgData name="Flavio Martins Da Cruz" userId="7dbe8e30-2e97-43ef-8040-520ddcc14afe" providerId="ADAL" clId="{D2BFB781-41E8-44D7-8625-CC045B935F9E}" dt="2022-10-08T02:23:52.907" v="133" actId="165"/>
          <ac:cxnSpMkLst>
            <pc:docMk/>
            <pc:sldMk cId="2395916845" sldId="256"/>
            <ac:cxnSpMk id="67" creationId="{7566C93B-ABB7-3DA5-43E5-3114B2A2C01F}"/>
          </ac:cxnSpMkLst>
        </pc:cxnChg>
        <pc:cxnChg chg="add mod">
          <ac:chgData name="Flavio Martins Da Cruz" userId="7dbe8e30-2e97-43ef-8040-520ddcc14afe" providerId="ADAL" clId="{D2BFB781-41E8-44D7-8625-CC045B935F9E}" dt="2022-10-08T02:23:26.436" v="121" actId="1076"/>
          <ac:cxnSpMkLst>
            <pc:docMk/>
            <pc:sldMk cId="2395916845" sldId="256"/>
            <ac:cxnSpMk id="68" creationId="{A4A56361-DC8B-B2ED-124F-041B4554F4BF}"/>
          </ac:cxnSpMkLst>
        </pc:cxnChg>
        <pc:cxnChg chg="add mod">
          <ac:chgData name="Flavio Martins Da Cruz" userId="7dbe8e30-2e97-43ef-8040-520ddcc14afe" providerId="ADAL" clId="{D2BFB781-41E8-44D7-8625-CC045B935F9E}" dt="2022-10-08T02:27:12.209" v="169" actId="692"/>
          <ac:cxnSpMkLst>
            <pc:docMk/>
            <pc:sldMk cId="2395916845" sldId="256"/>
            <ac:cxnSpMk id="69" creationId="{1CCDECBF-8D94-F936-E449-1E73CEA6EC33}"/>
          </ac:cxnSpMkLst>
        </pc:cxnChg>
        <pc:cxnChg chg="add mod">
          <ac:chgData name="Flavio Martins Da Cruz" userId="7dbe8e30-2e97-43ef-8040-520ddcc14afe" providerId="ADAL" clId="{D2BFB781-41E8-44D7-8625-CC045B935F9E}" dt="2022-10-08T02:23:31.956" v="126" actId="1035"/>
          <ac:cxnSpMkLst>
            <pc:docMk/>
            <pc:sldMk cId="2395916845" sldId="256"/>
            <ac:cxnSpMk id="70" creationId="{588D99B9-3E74-3AED-1ACA-EFF779BC7F2C}"/>
          </ac:cxnSpMkLst>
        </pc:cxnChg>
        <pc:cxnChg chg="add mod">
          <ac:chgData name="Flavio Martins Da Cruz" userId="7dbe8e30-2e97-43ef-8040-520ddcc14afe" providerId="ADAL" clId="{D2BFB781-41E8-44D7-8625-CC045B935F9E}" dt="2022-10-08T02:26:11.294" v="163" actId="108"/>
          <ac:cxnSpMkLst>
            <pc:docMk/>
            <pc:sldMk cId="2395916845" sldId="256"/>
            <ac:cxnSpMk id="73" creationId="{0FCCB4F4-DB0A-9321-A747-49166180622A}"/>
          </ac:cxnSpMkLst>
        </pc:cxnChg>
        <pc:cxnChg chg="add mod">
          <ac:chgData name="Flavio Martins Da Cruz" userId="7dbe8e30-2e97-43ef-8040-520ddcc14afe" providerId="ADAL" clId="{D2BFB781-41E8-44D7-8625-CC045B935F9E}" dt="2022-10-08T02:26:09.885" v="162" actId="108"/>
          <ac:cxnSpMkLst>
            <pc:docMk/>
            <pc:sldMk cId="2395916845" sldId="256"/>
            <ac:cxnSpMk id="76" creationId="{96E538A7-8A5B-93CE-5488-F6F65C033C65}"/>
          </ac:cxnSpMkLst>
        </pc:cxnChg>
        <pc:cxnChg chg="add mod">
          <ac:chgData name="Flavio Martins Da Cruz" userId="7dbe8e30-2e97-43ef-8040-520ddcc14afe" providerId="ADAL" clId="{D2BFB781-41E8-44D7-8625-CC045B935F9E}" dt="2022-10-08T02:26:08.106" v="161" actId="108"/>
          <ac:cxnSpMkLst>
            <pc:docMk/>
            <pc:sldMk cId="2395916845" sldId="256"/>
            <ac:cxnSpMk id="79" creationId="{D272DB7B-A536-8EF7-4FD2-41715E02F7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1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2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BD58-FCCD-47AE-8964-E1D78058AAED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1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541BB9-042E-3957-A965-AA5F9B88F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55" y="2737542"/>
            <a:ext cx="2749185" cy="15526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6CD202-9324-B714-D05E-FFE5FF73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6" y="2619654"/>
            <a:ext cx="2219797" cy="1778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1F6BAE-5505-22A0-3AC7-BCA9326E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17" y="5525992"/>
            <a:ext cx="2219797" cy="19811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84C643-F062-9B5B-B1E3-E86BB6CC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475" y="2896654"/>
            <a:ext cx="2067486" cy="25211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B028AD-F830-7C87-B6A6-A01900F91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620" y="6365316"/>
            <a:ext cx="2062886" cy="2266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B783C5-2A2B-F993-B6C2-2BA1FA851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288" y="5662912"/>
            <a:ext cx="2310130" cy="18193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403D74-F1A1-732C-3E18-584A6315034C}"/>
              </a:ext>
            </a:extLst>
          </p:cNvPr>
          <p:cNvSpPr txBox="1"/>
          <p:nvPr/>
        </p:nvSpPr>
        <p:spPr>
          <a:xfrm>
            <a:off x="4450840" y="228727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84DE76-0FE5-FAC9-50C4-E30EA0585016}"/>
              </a:ext>
            </a:extLst>
          </p:cNvPr>
          <p:cNvSpPr txBox="1"/>
          <p:nvPr/>
        </p:nvSpPr>
        <p:spPr>
          <a:xfrm>
            <a:off x="813747" y="225032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 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BDEA53-9AA6-F1D1-E006-DECA1A44624C}"/>
              </a:ext>
            </a:extLst>
          </p:cNvPr>
          <p:cNvSpPr txBox="1"/>
          <p:nvPr/>
        </p:nvSpPr>
        <p:spPr>
          <a:xfrm>
            <a:off x="791353" y="5162926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Gerador de 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FFD135-2202-C186-A5A2-DDF26808A23A}"/>
              </a:ext>
            </a:extLst>
          </p:cNvPr>
          <p:cNvSpPr txBox="1"/>
          <p:nvPr/>
        </p:nvSpPr>
        <p:spPr>
          <a:xfrm>
            <a:off x="8480471" y="2250323"/>
            <a:ext cx="253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 sobre</a:t>
            </a:r>
          </a:p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006700E-3136-B805-6711-AD13B68276DA}"/>
              </a:ext>
            </a:extLst>
          </p:cNvPr>
          <p:cNvSpPr txBox="1"/>
          <p:nvPr/>
        </p:nvSpPr>
        <p:spPr>
          <a:xfrm>
            <a:off x="8612306" y="5995984"/>
            <a:ext cx="24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Informação selecionada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D0D986-71CC-CB00-FC92-272AA90AC894}"/>
              </a:ext>
            </a:extLst>
          </p:cNvPr>
          <p:cNvSpPr txBox="1"/>
          <p:nvPr/>
        </p:nvSpPr>
        <p:spPr>
          <a:xfrm>
            <a:off x="3828422" y="529358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EDA2239-D6AB-3858-4C40-A1C8A38B45D3}"/>
              </a:ext>
            </a:extLst>
          </p:cNvPr>
          <p:cNvCxnSpPr>
            <a:cxnSpLocks/>
          </p:cNvCxnSpPr>
          <p:nvPr/>
        </p:nvCxnSpPr>
        <p:spPr>
          <a:xfrm flipH="1">
            <a:off x="2917100" y="3417887"/>
            <a:ext cx="68846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545299F-BA75-2AAE-D04D-A2B2FF3CB2ED}"/>
              </a:ext>
            </a:extLst>
          </p:cNvPr>
          <p:cNvCxnSpPr>
            <a:cxnSpLocks/>
          </p:cNvCxnSpPr>
          <p:nvPr/>
        </p:nvCxnSpPr>
        <p:spPr>
          <a:xfrm flipH="1">
            <a:off x="2917099" y="3729704"/>
            <a:ext cx="1336411" cy="167890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E54EA8-3175-B4D2-686D-F2B95C358637}"/>
              </a:ext>
            </a:extLst>
          </p:cNvPr>
          <p:cNvCxnSpPr>
            <a:cxnSpLocks/>
          </p:cNvCxnSpPr>
          <p:nvPr/>
        </p:nvCxnSpPr>
        <p:spPr>
          <a:xfrm>
            <a:off x="5263678" y="3417887"/>
            <a:ext cx="352594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4D50FA1-BF46-1308-454A-1E83526B985A}"/>
              </a:ext>
            </a:extLst>
          </p:cNvPr>
          <p:cNvCxnSpPr>
            <a:cxnSpLocks/>
          </p:cNvCxnSpPr>
          <p:nvPr/>
        </p:nvCxnSpPr>
        <p:spPr>
          <a:xfrm flipH="1">
            <a:off x="2031274" y="3826356"/>
            <a:ext cx="266700" cy="141080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D1F6B31-E224-F767-79F9-C86050647E01}"/>
              </a:ext>
            </a:extLst>
          </p:cNvPr>
          <p:cNvCxnSpPr>
            <a:cxnSpLocks/>
          </p:cNvCxnSpPr>
          <p:nvPr/>
        </p:nvCxnSpPr>
        <p:spPr>
          <a:xfrm>
            <a:off x="4253510" y="4313259"/>
            <a:ext cx="0" cy="94996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D3D2CEB3-E802-78B1-E49E-5492AC39C1B9}"/>
              </a:ext>
            </a:extLst>
          </p:cNvPr>
          <p:cNvCxnSpPr>
            <a:endCxn id="13" idx="1"/>
          </p:cNvCxnSpPr>
          <p:nvPr/>
        </p:nvCxnSpPr>
        <p:spPr>
          <a:xfrm rot="5400000">
            <a:off x="7044842" y="5571135"/>
            <a:ext cx="3672095" cy="182536"/>
          </a:xfrm>
          <a:prstGeom prst="bentConnector4">
            <a:avLst>
              <a:gd name="adj1" fmla="val 504"/>
              <a:gd name="adj2" fmla="val 464018"/>
            </a:avLst>
          </a:prstGeom>
          <a:ln w="38100">
            <a:solidFill>
              <a:schemeClr val="bg2">
                <a:lumMod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549FB57-22E3-6624-6476-C9F5D6D59838}"/>
              </a:ext>
            </a:extLst>
          </p:cNvPr>
          <p:cNvCxnSpPr>
            <a:cxnSpLocks/>
          </p:cNvCxnSpPr>
          <p:nvPr/>
        </p:nvCxnSpPr>
        <p:spPr>
          <a:xfrm>
            <a:off x="8543531" y="6572567"/>
            <a:ext cx="24608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DB3AFC0-BE1A-6D64-FCE3-5C34C42DDE20}"/>
              </a:ext>
            </a:extLst>
          </p:cNvPr>
          <p:cNvCxnSpPr>
            <a:cxnSpLocks/>
          </p:cNvCxnSpPr>
          <p:nvPr/>
        </p:nvCxnSpPr>
        <p:spPr>
          <a:xfrm flipH="1">
            <a:off x="8540991" y="4888550"/>
            <a:ext cx="42862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2400E6F-D17D-89D2-B0EA-94EA0AD6E03D}"/>
              </a:ext>
            </a:extLst>
          </p:cNvPr>
          <p:cNvCxnSpPr>
            <a:cxnSpLocks/>
          </p:cNvCxnSpPr>
          <p:nvPr/>
        </p:nvCxnSpPr>
        <p:spPr>
          <a:xfrm flipV="1">
            <a:off x="8559211" y="4891090"/>
            <a:ext cx="0" cy="16916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3CA95B1-CAE2-9F51-F73F-4A983FE82DE5}"/>
              </a:ext>
            </a:extLst>
          </p:cNvPr>
          <p:cNvCxnSpPr>
            <a:cxnSpLocks/>
          </p:cNvCxnSpPr>
          <p:nvPr/>
        </p:nvCxnSpPr>
        <p:spPr>
          <a:xfrm>
            <a:off x="8350665" y="7062251"/>
            <a:ext cx="41581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9160EB9-9FF4-B8CF-B566-3BBE748F524C}"/>
              </a:ext>
            </a:extLst>
          </p:cNvPr>
          <p:cNvCxnSpPr>
            <a:cxnSpLocks/>
          </p:cNvCxnSpPr>
          <p:nvPr/>
        </p:nvCxnSpPr>
        <p:spPr>
          <a:xfrm flipH="1">
            <a:off x="8339235" y="4290155"/>
            <a:ext cx="61895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2C4D408-7A7B-5089-E838-0489422B0F22}"/>
              </a:ext>
            </a:extLst>
          </p:cNvPr>
          <p:cNvCxnSpPr>
            <a:cxnSpLocks/>
          </p:cNvCxnSpPr>
          <p:nvPr/>
        </p:nvCxnSpPr>
        <p:spPr>
          <a:xfrm flipV="1">
            <a:off x="8350665" y="4294336"/>
            <a:ext cx="0" cy="2784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BD8365D-CF5E-42C7-A81D-4A0181080E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33031" y="5579854"/>
            <a:ext cx="3672095" cy="182536"/>
          </a:xfrm>
          <a:prstGeom prst="bentConnector4">
            <a:avLst>
              <a:gd name="adj1" fmla="val 504"/>
              <a:gd name="adj2" fmla="val 464018"/>
            </a:avLst>
          </a:prstGeom>
          <a:ln w="38100">
            <a:solidFill>
              <a:schemeClr val="bg2">
                <a:lumMod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30073670-C4D0-B8BE-179E-D8332EC070E8}"/>
              </a:ext>
            </a:extLst>
          </p:cNvPr>
          <p:cNvCxnSpPr>
            <a:cxnSpLocks/>
          </p:cNvCxnSpPr>
          <p:nvPr/>
        </p:nvCxnSpPr>
        <p:spPr>
          <a:xfrm flipH="1">
            <a:off x="10869239" y="6613605"/>
            <a:ext cx="24608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CA100E5C-E8FE-DDEB-5AB9-5538FCD7B866}"/>
              </a:ext>
            </a:extLst>
          </p:cNvPr>
          <p:cNvCxnSpPr>
            <a:cxnSpLocks/>
          </p:cNvCxnSpPr>
          <p:nvPr/>
        </p:nvCxnSpPr>
        <p:spPr>
          <a:xfrm>
            <a:off x="10608551" y="4929588"/>
            <a:ext cx="5016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566C93B-ABB7-3DA5-43E5-3114B2A2C01F}"/>
              </a:ext>
            </a:extLst>
          </p:cNvPr>
          <p:cNvCxnSpPr>
            <a:cxnSpLocks/>
          </p:cNvCxnSpPr>
          <p:nvPr/>
        </p:nvCxnSpPr>
        <p:spPr>
          <a:xfrm flipH="1" flipV="1">
            <a:off x="11099648" y="4932128"/>
            <a:ext cx="0" cy="16916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4A56361-DC8B-B2ED-124F-041B4554F4BF}"/>
              </a:ext>
            </a:extLst>
          </p:cNvPr>
          <p:cNvCxnSpPr>
            <a:cxnSpLocks/>
          </p:cNvCxnSpPr>
          <p:nvPr/>
        </p:nvCxnSpPr>
        <p:spPr>
          <a:xfrm flipH="1">
            <a:off x="10860347" y="7062251"/>
            <a:ext cx="41581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CCDECBF-8D94-F936-E449-1E73CEA6EC33}"/>
              </a:ext>
            </a:extLst>
          </p:cNvPr>
          <p:cNvCxnSpPr>
            <a:cxnSpLocks/>
          </p:cNvCxnSpPr>
          <p:nvPr/>
        </p:nvCxnSpPr>
        <p:spPr>
          <a:xfrm>
            <a:off x="10608551" y="4313259"/>
            <a:ext cx="67350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88D99B9-3E74-3AED-1ACA-EFF779BC7F2C}"/>
              </a:ext>
            </a:extLst>
          </p:cNvPr>
          <p:cNvCxnSpPr>
            <a:cxnSpLocks/>
          </p:cNvCxnSpPr>
          <p:nvPr/>
        </p:nvCxnSpPr>
        <p:spPr>
          <a:xfrm flipH="1" flipV="1">
            <a:off x="11276157" y="4294580"/>
            <a:ext cx="0" cy="2784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FCCB4F4-DB0A-9321-A747-49166180622A}"/>
              </a:ext>
            </a:extLst>
          </p:cNvPr>
          <p:cNvCxnSpPr>
            <a:cxnSpLocks/>
          </p:cNvCxnSpPr>
          <p:nvPr/>
        </p:nvCxnSpPr>
        <p:spPr>
          <a:xfrm>
            <a:off x="9990718" y="5035876"/>
            <a:ext cx="0" cy="9802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6E538A7-8A5B-93CE-5488-F6F65C033C65}"/>
              </a:ext>
            </a:extLst>
          </p:cNvPr>
          <p:cNvCxnSpPr>
            <a:cxnSpLocks/>
          </p:cNvCxnSpPr>
          <p:nvPr/>
        </p:nvCxnSpPr>
        <p:spPr>
          <a:xfrm>
            <a:off x="9809152" y="4465320"/>
            <a:ext cx="0" cy="155078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272DB7B-A536-8EF7-4FD2-41715E02F7A9}"/>
              </a:ext>
            </a:extLst>
          </p:cNvPr>
          <p:cNvCxnSpPr>
            <a:cxnSpLocks/>
          </p:cNvCxnSpPr>
          <p:nvPr/>
        </p:nvCxnSpPr>
        <p:spPr>
          <a:xfrm>
            <a:off x="9618652" y="3826355"/>
            <a:ext cx="0" cy="218975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0AC8568-23AC-3F98-5DF0-D27AAC52D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98" y="7722248"/>
            <a:ext cx="2310130" cy="1818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92BA16-998F-4F54-DA25-302588758B15}"/>
              </a:ext>
            </a:extLst>
          </p:cNvPr>
          <p:cNvSpPr txBox="1"/>
          <p:nvPr/>
        </p:nvSpPr>
        <p:spPr>
          <a:xfrm>
            <a:off x="6533388" y="732250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Quiz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E21D379-3F43-3BAF-F904-E473FC365253}"/>
              </a:ext>
            </a:extLst>
          </p:cNvPr>
          <p:cNvCxnSpPr>
            <a:cxnSpLocks/>
          </p:cNvCxnSpPr>
          <p:nvPr/>
        </p:nvCxnSpPr>
        <p:spPr>
          <a:xfrm>
            <a:off x="5709198" y="3729704"/>
            <a:ext cx="1127318" cy="359279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41D50C-29BB-2948-1C89-C76F5C3A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98" y="1082831"/>
            <a:ext cx="1508004" cy="3648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017D6D-0CD4-B3AE-6858-D1FE3D9A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9" y="1331709"/>
            <a:ext cx="1304950" cy="44010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7D09FC-0222-E9AF-5E0E-33253AB6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33" y="3178907"/>
            <a:ext cx="1480464" cy="5210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7070F-7230-49C5-A79B-5F4327DC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287" y="1606348"/>
            <a:ext cx="1782108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2050A1-38D6-66E0-144B-08A65982A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680" y="1606348"/>
            <a:ext cx="1326356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9F633F-9FF6-7E43-2AE5-989BB6573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380" y="6911773"/>
            <a:ext cx="1443239" cy="32675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0815A1-A717-28C0-BFA9-02B55E17330B}"/>
              </a:ext>
            </a:extLst>
          </p:cNvPr>
          <p:cNvSpPr txBox="1"/>
          <p:nvPr/>
        </p:nvSpPr>
        <p:spPr>
          <a:xfrm>
            <a:off x="5466820" y="713498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FD0E0D-6E2B-8F08-5985-29B78B2DCD9D}"/>
              </a:ext>
            </a:extLst>
          </p:cNvPr>
          <p:cNvSpPr txBox="1"/>
          <p:nvPr/>
        </p:nvSpPr>
        <p:spPr>
          <a:xfrm>
            <a:off x="1068598" y="713498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Análise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CB1941D-85C1-6ABB-33DE-CE2D358D836D}"/>
              </a:ext>
            </a:extLst>
          </p:cNvPr>
          <p:cNvSpPr txBox="1"/>
          <p:nvPr/>
        </p:nvSpPr>
        <p:spPr>
          <a:xfrm>
            <a:off x="3161300" y="2560696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Gerador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2B3A30-5ED5-91E4-A9A9-1D5A0EC9F7CA}"/>
              </a:ext>
            </a:extLst>
          </p:cNvPr>
          <p:cNvSpPr txBox="1"/>
          <p:nvPr/>
        </p:nvSpPr>
        <p:spPr>
          <a:xfrm>
            <a:off x="7657393" y="713498"/>
            <a:ext cx="1729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</a:t>
            </a:r>
          </a:p>
          <a:p>
            <a:pPr algn="ctr"/>
            <a:r>
              <a:rPr lang="pt-BR" dirty="0"/>
              <a:t>Sobre segurança</a:t>
            </a:r>
          </a:p>
          <a:p>
            <a:pPr algn="ctr"/>
            <a:r>
              <a:rPr lang="pt-BR" dirty="0"/>
              <a:t>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94EA22-5039-421F-8F97-5E231EA38F83}"/>
              </a:ext>
            </a:extLst>
          </p:cNvPr>
          <p:cNvSpPr txBox="1"/>
          <p:nvPr/>
        </p:nvSpPr>
        <p:spPr>
          <a:xfrm>
            <a:off x="10219542" y="960017"/>
            <a:ext cx="127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Exemplo de</a:t>
            </a:r>
          </a:p>
          <a:p>
            <a:pPr algn="ctr"/>
            <a:r>
              <a:rPr lang="pt-BR" dirty="0"/>
              <a:t>informação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6B0CA6-2002-DCA3-0569-67620F26E080}"/>
              </a:ext>
            </a:extLst>
          </p:cNvPr>
          <p:cNvSpPr txBox="1"/>
          <p:nvPr/>
        </p:nvSpPr>
        <p:spPr>
          <a:xfrm>
            <a:off x="5389620" y="65318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26BF43-4A46-D2C6-8568-8AE357849122}"/>
              </a:ext>
            </a:extLst>
          </p:cNvPr>
          <p:cNvSpPr txBox="1"/>
          <p:nvPr/>
        </p:nvSpPr>
        <p:spPr>
          <a:xfrm>
            <a:off x="5224446" y="5598885"/>
            <a:ext cx="17431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Todas as páginas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D76B302-E849-DFA8-2E63-0341978A8EEE}"/>
              </a:ext>
            </a:extLst>
          </p:cNvPr>
          <p:cNvCxnSpPr>
            <a:cxnSpLocks/>
          </p:cNvCxnSpPr>
          <p:nvPr/>
        </p:nvCxnSpPr>
        <p:spPr>
          <a:xfrm flipH="1">
            <a:off x="2288249" y="1971051"/>
            <a:ext cx="344121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F6B6D35-7408-404C-7436-1A1288CF0F7A}"/>
              </a:ext>
            </a:extLst>
          </p:cNvPr>
          <p:cNvCxnSpPr>
            <a:cxnSpLocks/>
          </p:cNvCxnSpPr>
          <p:nvPr/>
        </p:nvCxnSpPr>
        <p:spPr>
          <a:xfrm>
            <a:off x="6504381" y="3952251"/>
            <a:ext cx="104231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2E0CBA9-73BB-68E2-284C-D9538A889B56}"/>
              </a:ext>
            </a:extLst>
          </p:cNvPr>
          <p:cNvCxnSpPr>
            <a:cxnSpLocks/>
          </p:cNvCxnSpPr>
          <p:nvPr/>
        </p:nvCxnSpPr>
        <p:spPr>
          <a:xfrm flipH="1">
            <a:off x="4554897" y="2847372"/>
            <a:ext cx="1174571" cy="7639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E47BCBD-C5B4-E73E-2313-7898D14D9A88}"/>
              </a:ext>
            </a:extLst>
          </p:cNvPr>
          <p:cNvCxnSpPr>
            <a:cxnSpLocks/>
          </p:cNvCxnSpPr>
          <p:nvPr/>
        </p:nvCxnSpPr>
        <p:spPr>
          <a:xfrm>
            <a:off x="1864862" y="4972752"/>
            <a:ext cx="112140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4F429-B858-2A32-D9CE-1819CBE77CD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4730906"/>
            <a:ext cx="0" cy="8679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B160097-B3D3-CD08-2E8C-93CB90B5072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96000" y="5968217"/>
            <a:ext cx="4712" cy="5636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7335DB0-CB1F-6236-D04A-F2CE52161E82}"/>
              </a:ext>
            </a:extLst>
          </p:cNvPr>
          <p:cNvCxnSpPr>
            <a:cxnSpLocks/>
          </p:cNvCxnSpPr>
          <p:nvPr/>
        </p:nvCxnSpPr>
        <p:spPr>
          <a:xfrm>
            <a:off x="8912506" y="3214240"/>
            <a:ext cx="12821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78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B1892306AA484AB9D75A4CDF608FA6" ma:contentTypeVersion="4" ma:contentTypeDescription="Crie um novo documento." ma:contentTypeScope="" ma:versionID="396b07493731c5e6b2c35eac9345b5b2">
  <xsd:schema xmlns:xsd="http://www.w3.org/2001/XMLSchema" xmlns:xs="http://www.w3.org/2001/XMLSchema" xmlns:p="http://schemas.microsoft.com/office/2006/metadata/properties" xmlns:ns2="29422375-733d-49e6-bd76-29d3643b312c" targetNamespace="http://schemas.microsoft.com/office/2006/metadata/properties" ma:root="true" ma:fieldsID="54b59f98ec6c389047181fbb499016ac" ns2:_="">
    <xsd:import namespace="29422375-733d-49e6-bd76-29d3643b3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22375-733d-49e6-bd76-29d3643b3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6D5685-408E-4A1D-93A9-9BE8AF456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22375-733d-49e6-bd76-29d3643b3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CA8E21-EC9D-4C20-9C69-16A68CA4B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8BFCD5-755B-497F-8959-2A361FF8E6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39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Martins Da Cruz</dc:creator>
  <cp:lastModifiedBy>Flavio Martins Da Cruz</cp:lastModifiedBy>
  <cp:revision>5</cp:revision>
  <dcterms:created xsi:type="dcterms:W3CDTF">2022-10-02T23:07:52Z</dcterms:created>
  <dcterms:modified xsi:type="dcterms:W3CDTF">2022-11-19T22:07:22Z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0x010100DEB1892306AA484AB9D75A4CDF608FA6</vt:lpwstr>
  </property>
</Properties>
</file>