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5" autoAdjust="0"/>
    <p:restoredTop sz="94660"/>
  </p:normalViewPr>
  <p:slideViewPr>
    <p:cSldViewPr>
      <p:cViewPr varScale="1">
        <p:scale>
          <a:sx n="87" d="100"/>
          <a:sy n="87" d="100"/>
        </p:scale>
        <p:origin x="-13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C451C-AD90-4728-A61A-01B616573124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1FC2-001D-4690-A7BF-93BACA04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Tempo é dinheiro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1FC2-001D-4690-A7BF-93BACA04267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23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IBGE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1FC2-001D-4690-A7BF-93BACA04267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22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endParaRPr lang="pt-BR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1FC2-001D-4690-A7BF-93BACA04267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23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1FC2-001D-4690-A7BF-93BACA04267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C01A-AAD0-4B24-9D0D-9384213D4204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1A4E-AF63-45EC-8E58-0FB1DA9A1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09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C01A-AAD0-4B24-9D0D-9384213D4204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1A4E-AF63-45EC-8E58-0FB1DA9A1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0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C01A-AAD0-4B24-9D0D-9384213D4204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1A4E-AF63-45EC-8E58-0FB1DA9A1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85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C01A-AAD0-4B24-9D0D-9384213D4204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1A4E-AF63-45EC-8E58-0FB1DA9A1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81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C01A-AAD0-4B24-9D0D-9384213D4204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1A4E-AF63-45EC-8E58-0FB1DA9A1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95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C01A-AAD0-4B24-9D0D-9384213D4204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1A4E-AF63-45EC-8E58-0FB1DA9A1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C01A-AAD0-4B24-9D0D-9384213D4204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1A4E-AF63-45EC-8E58-0FB1DA9A1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83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C01A-AAD0-4B24-9D0D-9384213D4204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1A4E-AF63-45EC-8E58-0FB1DA9A1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23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C01A-AAD0-4B24-9D0D-9384213D4204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1A4E-AF63-45EC-8E58-0FB1DA9A1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C01A-AAD0-4B24-9D0D-9384213D4204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1A4E-AF63-45EC-8E58-0FB1DA9A1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0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C01A-AAD0-4B24-9D0D-9384213D4204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1A4E-AF63-45EC-8E58-0FB1DA9A1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84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C01A-AAD0-4B24-9D0D-9384213D4204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1A4E-AF63-45EC-8E58-0FB1DA9A1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85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Hebrew" pitchFamily="18" charset="-79"/>
                <a:cs typeface="Adobe Hebrew" pitchFamily="18" charset="-79"/>
              </a:rPr>
              <a:t>Agenda virtual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3212976"/>
            <a:ext cx="6400800" cy="1847056"/>
          </a:xfrm>
        </p:spPr>
        <p:txBody>
          <a:bodyPr>
            <a:noAutofit/>
          </a:bodyPr>
          <a:lstStyle/>
          <a:p>
            <a:r>
              <a:rPr lang="pt-BR" sz="2000" b="1" dirty="0" smtClean="0">
                <a:solidFill>
                  <a:schemeClr val="tx1"/>
                </a:solidFill>
              </a:rPr>
              <a:t>Análise e desenvolvimento de sistemas - PUC Minas</a:t>
            </a:r>
          </a:p>
          <a:p>
            <a:r>
              <a:rPr lang="pt-BR" sz="2000" b="1" dirty="0" err="1" smtClean="0">
                <a:solidFill>
                  <a:schemeClr val="tx1"/>
                </a:solidFill>
              </a:rPr>
              <a:t>Profª</a:t>
            </a:r>
            <a:r>
              <a:rPr lang="pt-BR" sz="2000" b="1" dirty="0" smtClean="0">
                <a:solidFill>
                  <a:schemeClr val="tx1"/>
                </a:solidFill>
              </a:rPr>
              <a:t>: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Sandra Maria Silveira</a:t>
            </a:r>
          </a:p>
          <a:p>
            <a:r>
              <a:rPr lang="pt-BR" sz="2000" b="1" dirty="0" smtClean="0">
                <a:solidFill>
                  <a:schemeClr val="tx1"/>
                </a:solidFill>
              </a:rPr>
              <a:t>Integrantes: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Christian Andrés </a:t>
            </a:r>
            <a:r>
              <a:rPr lang="pt-BR" sz="2000" dirty="0" err="1" smtClean="0">
                <a:solidFill>
                  <a:schemeClr val="tx1"/>
                </a:solidFill>
              </a:rPr>
              <a:t>paiva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paiva</a:t>
            </a:r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Jeferson Felix dos Santos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Mateus </a:t>
            </a:r>
            <a:r>
              <a:rPr lang="pt-BR" sz="2000" dirty="0" err="1" smtClean="0">
                <a:solidFill>
                  <a:schemeClr val="tx1"/>
                </a:solidFill>
              </a:rPr>
              <a:t>Corcino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Husbert</a:t>
            </a:r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Matheus </a:t>
            </a:r>
            <a:r>
              <a:rPr lang="pt-BR" sz="2000" dirty="0" err="1" smtClean="0">
                <a:solidFill>
                  <a:schemeClr val="tx1"/>
                </a:solidFill>
              </a:rPr>
              <a:t>Delay</a:t>
            </a:r>
            <a:r>
              <a:rPr lang="pt-BR" sz="2000" dirty="0" smtClean="0">
                <a:solidFill>
                  <a:schemeClr val="tx1"/>
                </a:solidFill>
              </a:rPr>
              <a:t> da Silva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538253"/>
              </p:ext>
            </p:extLst>
          </p:nvPr>
        </p:nvGraphicFramePr>
        <p:xfrm>
          <a:off x="467544" y="836712"/>
          <a:ext cx="6707088" cy="29311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02432"/>
                <a:gridCol w="4683968"/>
                <a:gridCol w="122068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Prioridade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kern="1200" dirty="0" smtClean="0">
                          <a:effectLst/>
                        </a:rPr>
                        <a:t>RF-08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O site deve permitir salvar tarefas como preferidas;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Baixa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kern="1200" dirty="0" smtClean="0">
                          <a:effectLst/>
                        </a:rPr>
                        <a:t>RF-09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O site deve permitir verificar as tarefas salvas como preferidas;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Baixa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kern="1200" dirty="0" smtClean="0">
                          <a:effectLst/>
                        </a:rPr>
                        <a:t>RF-10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O site deve permitir que o usuário possa alterar a prioridade de uma atividade já criada;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Baixa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kern="1200" dirty="0" smtClean="0">
                          <a:effectLst/>
                        </a:rPr>
                        <a:t>RF-11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O site deve permitir separar as atividades por horário.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Baixa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92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Requisitos não funcionais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213061"/>
              </p:ext>
            </p:extLst>
          </p:nvPr>
        </p:nvGraphicFramePr>
        <p:xfrm>
          <a:off x="457200" y="1600200"/>
          <a:ext cx="8229600" cy="3052936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018456"/>
                <a:gridCol w="5976664"/>
                <a:gridCol w="123448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Prioridade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RNF-01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O site deve ser publicado em um ambiente acessível publicamente na Internet (Repl.it, </a:t>
                      </a:r>
                      <a:r>
                        <a:rPr lang="pt-BR" sz="1800" u="none" strike="noStrike" kern="1200" dirty="0" err="1" smtClean="0">
                          <a:effectLst/>
                        </a:rPr>
                        <a:t>GitHub</a:t>
                      </a:r>
                      <a:r>
                        <a:rPr lang="pt-BR" sz="1800" u="none" strike="noStrike" kern="1200" dirty="0" smtClean="0">
                          <a:effectLst/>
                        </a:rPr>
                        <a:t> </a:t>
                      </a:r>
                      <a:r>
                        <a:rPr lang="pt-BR" sz="1800" u="none" strike="noStrike" kern="1200" dirty="0" err="1" smtClean="0">
                          <a:effectLst/>
                        </a:rPr>
                        <a:t>Pages</a:t>
                      </a:r>
                      <a:r>
                        <a:rPr lang="pt-BR" sz="1800" u="none" strike="noStrike" kern="1200" dirty="0" smtClean="0">
                          <a:effectLst/>
                        </a:rPr>
                        <a:t>, </a:t>
                      </a:r>
                      <a:r>
                        <a:rPr lang="pt-BR" sz="1800" u="none" strike="noStrike" kern="1200" dirty="0" err="1" smtClean="0">
                          <a:effectLst/>
                        </a:rPr>
                        <a:t>Heroku</a:t>
                      </a:r>
                      <a:r>
                        <a:rPr lang="pt-BR" sz="1800" u="none" strike="noStrike" kern="1200" dirty="0" smtClean="0">
                          <a:effectLst/>
                        </a:rPr>
                        <a:t>);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Alta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RNF-02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O site deverá ser responsivo permitindo a visualização em um celular de forma adequada;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Alta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RNF-03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O site deve ter bom nível de contraste entre os elementos da tela em conformidade;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Média</a:t>
                      </a:r>
                      <a:endParaRPr lang="pt-BR" dirty="0"/>
                    </a:p>
                  </a:txBody>
                  <a:tcPr/>
                </a:tc>
              </a:tr>
              <a:tr h="761856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RNF-04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O site deve ser compatível com os principais navegadores do mercado (Google </a:t>
                      </a:r>
                      <a:r>
                        <a:rPr lang="pt-BR" sz="1800" u="none" strike="noStrike" kern="1200" dirty="0" err="1" smtClean="0">
                          <a:effectLst/>
                        </a:rPr>
                        <a:t>Chrome</a:t>
                      </a:r>
                      <a:r>
                        <a:rPr lang="pt-BR" sz="1800" u="none" strike="noStrike" kern="1200" dirty="0" smtClean="0">
                          <a:effectLst/>
                        </a:rPr>
                        <a:t>, Firefox, Microsoft Edge).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Alta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0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Documentação de contexto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35730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 smtClean="0">
                <a:solidFill>
                  <a:schemeClr val="bg1"/>
                </a:solidFill>
              </a:rPr>
              <a:t>A comunicação interna, assim como o tempo, é um fator crucial para o nascimento e manutenção de qualquer forma de projeto, desde uma startup a uma multinacional.</a:t>
            </a:r>
          </a:p>
          <a:p>
            <a:pPr marL="0" indent="0">
              <a:buNone/>
            </a:pPr>
            <a:r>
              <a:rPr lang="pt-BR" sz="2400" b="1" dirty="0" smtClean="0">
                <a:solidFill>
                  <a:schemeClr val="bg1"/>
                </a:solidFill>
              </a:rPr>
              <a:t>Um meio de comunicação interna bem estruturado, padronizado e disciplinado é de grande importância para que haja boa gestão das tarefas a serem desenvolvidas diariamente no ambiente corporativo.</a:t>
            </a:r>
            <a:endParaRPr lang="pt-BR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2776"/>
            <a:ext cx="5466416" cy="201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899592" y="246651"/>
            <a:ext cx="633670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solidFill>
                  <a:schemeClr val="bg1"/>
                </a:solidFill>
              </a:rPr>
              <a:t>Problema</a:t>
            </a:r>
          </a:p>
          <a:p>
            <a:endParaRPr lang="pt-BR" sz="2800" dirty="0" smtClean="0">
              <a:solidFill>
                <a:schemeClr val="bg1"/>
              </a:solidFill>
            </a:endParaRPr>
          </a:p>
          <a:p>
            <a:r>
              <a:rPr lang="pt-BR" sz="2800" dirty="0" smtClean="0">
                <a:solidFill>
                  <a:schemeClr val="bg1"/>
                </a:solidFill>
              </a:rPr>
              <a:t>A falha e a falta de comunicação fazem</a:t>
            </a:r>
            <a:r>
              <a:rPr lang="pt-BR" sz="2800" baseline="0" dirty="0" smtClean="0">
                <a:solidFill>
                  <a:schemeClr val="bg1"/>
                </a:solidFill>
              </a:rPr>
              <a:t> com que o tempo seja desperdiçado e geram transtornos como: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Projetos </a:t>
            </a:r>
            <a:r>
              <a:rPr lang="pt-BR" sz="2800" dirty="0">
                <a:solidFill>
                  <a:schemeClr val="bg1"/>
                </a:solidFill>
              </a:rPr>
              <a:t>não sejam entregues nos prazos </a:t>
            </a:r>
            <a:r>
              <a:rPr lang="pt-BR" sz="2800" dirty="0" smtClean="0">
                <a:solidFill>
                  <a:schemeClr val="bg1"/>
                </a:solidFill>
              </a:rPr>
              <a:t>estipulados;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Conflitos e desgaste </a:t>
            </a:r>
            <a:r>
              <a:rPr lang="pt-BR" sz="2800" dirty="0">
                <a:solidFill>
                  <a:schemeClr val="bg1"/>
                </a:solidFill>
              </a:rPr>
              <a:t>aconteçam entre os </a:t>
            </a:r>
            <a:r>
              <a:rPr lang="pt-BR" sz="2800" dirty="0" smtClean="0">
                <a:solidFill>
                  <a:schemeClr val="bg1"/>
                </a:solidFill>
              </a:rPr>
              <a:t>colaboradores;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baseline="0" dirty="0" smtClean="0">
                <a:solidFill>
                  <a:schemeClr val="bg1"/>
                </a:solidFill>
              </a:rPr>
              <a:t>Prejuízos</a:t>
            </a:r>
            <a:r>
              <a:rPr lang="pt-BR" sz="2800" dirty="0" smtClean="0">
                <a:solidFill>
                  <a:schemeClr val="bg1"/>
                </a:solidFill>
              </a:rPr>
              <a:t> e gastos excedentes;</a:t>
            </a:r>
            <a:endParaRPr lang="pt-BR" sz="2800" dirty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Perca de tempo e, consequentemente, de dinheiro.</a:t>
            </a:r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9355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72400" cy="1181993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>
                <a:solidFill>
                  <a:schemeClr val="bg1"/>
                </a:solidFill>
              </a:rPr>
              <a:t>Segundo estudos</a:t>
            </a:r>
            <a:r>
              <a:rPr lang="pt-BR" sz="3200" dirty="0" smtClean="0">
                <a:solidFill>
                  <a:schemeClr val="bg1"/>
                </a:solidFill>
              </a:rPr>
              <a:t/>
            </a:r>
            <a:br>
              <a:rPr lang="pt-BR" sz="3200" dirty="0" smtClean="0">
                <a:solidFill>
                  <a:schemeClr val="bg1"/>
                </a:solidFill>
              </a:rPr>
            </a:b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8520" y="1772816"/>
            <a:ext cx="6872808" cy="175260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uso das ferramentas ágeis aumentou em mais de 90% a velocidade do trabalho e a sinergia entre as equipes de T.I. com o restante da companhia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 smtClean="0">
              <a:solidFill>
                <a:schemeClr val="bg1"/>
              </a:solidFill>
              <a:effectLst/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                                                                        </a:t>
            </a:r>
            <a:r>
              <a:rPr lang="pt-BR" i="1" dirty="0" err="1" smtClean="0">
                <a:solidFill>
                  <a:schemeClr val="bg1"/>
                </a:solidFill>
              </a:rPr>
              <a:t>Everis</a:t>
            </a:r>
            <a:r>
              <a:rPr lang="pt-BR" i="1" dirty="0" smtClean="0">
                <a:solidFill>
                  <a:schemeClr val="bg1"/>
                </a:solidFill>
              </a:rPr>
              <a:t> </a:t>
            </a:r>
            <a:r>
              <a:rPr lang="pt-BR" i="1" dirty="0" err="1">
                <a:solidFill>
                  <a:schemeClr val="bg1"/>
                </a:solidFill>
              </a:rPr>
              <a:t>Brazil</a:t>
            </a: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83568" y="3902927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Devido à má gestão, o Brasil contabilizou mais empresas que fecharam do que abriram no período de 2013 a 2017.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012159" y="5301207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i="1" dirty="0" smtClean="0">
                <a:solidFill>
                  <a:schemeClr val="bg1"/>
                </a:solidFill>
              </a:rPr>
              <a:t>IBGE</a:t>
            </a:r>
            <a:endParaRPr lang="pt-BR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55576" y="188640"/>
            <a:ext cx="7416824" cy="72008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Personas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t-BR" sz="2400" dirty="0" smtClean="0">
              <a:effectLst/>
            </a:endParaRPr>
          </a:p>
          <a:p>
            <a:endParaRPr lang="pt-BR" dirty="0"/>
          </a:p>
        </p:txBody>
      </p:sp>
      <p:pic>
        <p:nvPicPr>
          <p:cNvPr id="7" name="Espaço Reservado para Conteúdo 6" descr="https://lh5.googleusercontent.com/YerLM2PT02vrl6ntydi6JGbXAWsjjFnRWtwnBhXQyNzCJYRnFFwnd66f9T9bjSivF0krqA0D8hllYxA9XgVZGe7SVebMiHoVJpZ2ql6dTJbt1zLbCblzSXLAsq2geWm7UuTcxBTSHxfPvCmMTkvS-ywfJEzLQkGQBbUQ5j0xE8AlELnGQVdATQ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28883"/>
            <a:ext cx="2304256" cy="22871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CaixaDeTexto 13"/>
          <p:cNvSpPr txBox="1"/>
          <p:nvPr/>
        </p:nvSpPr>
        <p:spPr>
          <a:xfrm>
            <a:off x="4211960" y="1556792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Nome: </a:t>
            </a:r>
            <a:r>
              <a:rPr lang="pt-BR" b="1" dirty="0">
                <a:solidFill>
                  <a:schemeClr val="bg1"/>
                </a:solidFill>
              </a:rPr>
              <a:t>Beatriz Castilho</a:t>
            </a:r>
            <a:endParaRPr lang="pt-BR" b="1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Idade</a:t>
            </a:r>
            <a:r>
              <a:rPr lang="pt-BR" b="1" dirty="0">
                <a:solidFill>
                  <a:schemeClr val="bg1"/>
                </a:solidFill>
              </a:rPr>
              <a:t>: 24</a:t>
            </a:r>
            <a:endParaRPr lang="pt-BR" b="1" dirty="0" smtClean="0">
              <a:solidFill>
                <a:schemeClr val="bg1"/>
              </a:solidFill>
              <a:effectLst/>
            </a:endParaRPr>
          </a:p>
          <a:p>
            <a:r>
              <a:rPr lang="pt-BR" b="1" dirty="0">
                <a:solidFill>
                  <a:schemeClr val="bg1"/>
                </a:solidFill>
              </a:rPr>
              <a:t>Ocupação: E</a:t>
            </a:r>
            <a:r>
              <a:rPr lang="pt-BR" b="1" dirty="0" smtClean="0">
                <a:solidFill>
                  <a:schemeClr val="bg1"/>
                </a:solidFill>
              </a:rPr>
              <a:t>studante </a:t>
            </a:r>
            <a:r>
              <a:rPr lang="pt-BR" b="1" dirty="0">
                <a:solidFill>
                  <a:schemeClr val="bg1"/>
                </a:solidFill>
              </a:rPr>
              <a:t>na área de TI, </a:t>
            </a:r>
            <a:r>
              <a:rPr lang="pt-BR" b="1" dirty="0" smtClean="0">
                <a:solidFill>
                  <a:schemeClr val="bg1"/>
                </a:solidFill>
              </a:rPr>
              <a:t>atua </a:t>
            </a:r>
            <a:r>
              <a:rPr lang="pt-BR" b="1" dirty="0">
                <a:solidFill>
                  <a:schemeClr val="bg1"/>
                </a:solidFill>
              </a:rPr>
              <a:t>como desenvolvedor </a:t>
            </a:r>
            <a:r>
              <a:rPr lang="pt-BR" b="1" dirty="0" err="1">
                <a:solidFill>
                  <a:schemeClr val="bg1"/>
                </a:solidFill>
              </a:rPr>
              <a:t>back-end</a:t>
            </a:r>
            <a:r>
              <a:rPr lang="pt-BR" b="1" dirty="0">
                <a:solidFill>
                  <a:schemeClr val="bg1"/>
                </a:solidFill>
              </a:rPr>
              <a:t> em uma empresa </a:t>
            </a:r>
            <a:r>
              <a:rPr lang="pt-BR" b="1" dirty="0" err="1">
                <a:solidFill>
                  <a:schemeClr val="bg1"/>
                </a:solidFill>
              </a:rPr>
              <a:t>full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stack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39552" y="4509120"/>
            <a:ext cx="2304256" cy="172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 smtClean="0"/>
              <a:t>Motivações:</a:t>
            </a:r>
            <a:endParaRPr lang="pt-BR" dirty="0" smtClean="0">
              <a:effectLst/>
            </a:endParaRPr>
          </a:p>
          <a:p>
            <a:r>
              <a:rPr lang="pt-BR" dirty="0"/>
              <a:t>Aproveitar melhor seu tempo para desenvolver suas atividades</a:t>
            </a:r>
            <a:endParaRPr lang="pt-BR" dirty="0">
              <a:effectLst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851381" y="4509120"/>
            <a:ext cx="2304256" cy="172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 smtClean="0"/>
              <a:t>Frustrações:</a:t>
            </a:r>
            <a:endParaRPr lang="pt-BR" dirty="0" smtClean="0">
              <a:effectLst/>
            </a:endParaRPr>
          </a:p>
          <a:p>
            <a:r>
              <a:rPr lang="pt-BR" dirty="0"/>
              <a:t>Beatriz percebe que não produz o tanto quanto poderia por falta de organização</a:t>
            </a:r>
            <a:endParaRPr lang="pt-BR" dirty="0">
              <a:effectLst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220072" y="4509120"/>
            <a:ext cx="1908212" cy="172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Aplicativos:</a:t>
            </a:r>
            <a:endParaRPr lang="pt-BR" dirty="0" smtClean="0">
              <a:effectLst/>
            </a:endParaRPr>
          </a:p>
          <a:p>
            <a:pPr fontAlgn="base"/>
            <a:r>
              <a:rPr lang="pt-BR" dirty="0" err="1"/>
              <a:t>Instagram</a:t>
            </a:r>
            <a:endParaRPr lang="pt-BR" dirty="0"/>
          </a:p>
          <a:p>
            <a:pPr fontAlgn="base"/>
            <a:r>
              <a:rPr lang="pt-BR" dirty="0" err="1"/>
              <a:t>GitHub</a:t>
            </a:r>
            <a:endParaRPr lang="pt-BR" dirty="0"/>
          </a:p>
          <a:p>
            <a:pPr fontAlgn="base"/>
            <a:r>
              <a:rPr lang="pt-BR" dirty="0" err="1"/>
              <a:t>Linkedin</a:t>
            </a:r>
            <a:endParaRPr lang="pt-BR" dirty="0"/>
          </a:p>
          <a:p>
            <a:pPr fontAlgn="base"/>
            <a:r>
              <a:rPr lang="pt-BR" dirty="0" err="1"/>
              <a:t>Twitter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7236296" y="4509120"/>
            <a:ext cx="1800200" cy="172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Hobbies, </a:t>
            </a:r>
            <a:r>
              <a:rPr lang="pt-BR" b="1" dirty="0" smtClean="0"/>
              <a:t>História:</a:t>
            </a:r>
            <a:endParaRPr lang="pt-BR" dirty="0" smtClean="0">
              <a:effectLst/>
            </a:endParaRPr>
          </a:p>
          <a:p>
            <a:pPr fontAlgn="base"/>
            <a:r>
              <a:rPr lang="pt-BR" dirty="0"/>
              <a:t>Festas</a:t>
            </a:r>
          </a:p>
          <a:p>
            <a:pPr fontAlgn="base"/>
            <a:r>
              <a:rPr lang="pt-BR" dirty="0"/>
              <a:t>Amigos</a:t>
            </a:r>
          </a:p>
          <a:p>
            <a:pPr fontAlgn="base"/>
            <a:r>
              <a:rPr lang="pt-BR" dirty="0"/>
              <a:t>Academia</a:t>
            </a:r>
          </a:p>
        </p:txBody>
      </p:sp>
    </p:spTree>
    <p:extLst>
      <p:ext uri="{BB962C8B-B14F-4D97-AF65-F5344CB8AC3E}">
        <p14:creationId xmlns:p14="http://schemas.microsoft.com/office/powerpoint/2010/main" val="36796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waPHrduGLFy7JAjVasKHdeW94tAptZdrDjKTADrFTBUmCuWGHg9KvMUUC5sORFBPcrR-ae7g0x9HJHoFXdMiVvfQd4_BWcd6TBMlJCgh7-fdqmKzoaiQaS4IoRM4uQLNHFnVshUeZBpMUvJuXZBpbFCchxqTXL5IeSoUtpWU2q5TsuzfVorNk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69" y="1556792"/>
            <a:ext cx="2232248" cy="22442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067944" y="17471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pt-BR" b="1" dirty="0" smtClean="0">
                <a:solidFill>
                  <a:schemeClr val="bg1"/>
                </a:solidFill>
              </a:rPr>
              <a:t>Nome: </a:t>
            </a:r>
            <a:r>
              <a:rPr lang="pt-BR" b="1" dirty="0" err="1">
                <a:solidFill>
                  <a:schemeClr val="bg1"/>
                </a:solidFill>
              </a:rPr>
              <a:t>Jhonatan</a:t>
            </a:r>
            <a:r>
              <a:rPr lang="pt-BR" b="1" dirty="0">
                <a:solidFill>
                  <a:schemeClr val="bg1"/>
                </a:solidFill>
              </a:rPr>
              <a:t> Rodrigues</a:t>
            </a:r>
            <a:endParaRPr lang="pt-BR" b="1" dirty="0" smtClean="0">
              <a:solidFill>
                <a:schemeClr val="bg1"/>
              </a:solidFill>
            </a:endParaRPr>
          </a:p>
          <a:p>
            <a:pPr fontAlgn="t"/>
            <a:r>
              <a:rPr lang="pt-BR" b="1" dirty="0" smtClean="0">
                <a:solidFill>
                  <a:schemeClr val="bg1"/>
                </a:solidFill>
              </a:rPr>
              <a:t>Idade</a:t>
            </a:r>
            <a:r>
              <a:rPr lang="pt-BR" b="1" dirty="0">
                <a:solidFill>
                  <a:schemeClr val="bg1"/>
                </a:solidFill>
              </a:rPr>
              <a:t>: 41</a:t>
            </a:r>
            <a:endParaRPr lang="pt-BR" b="1" dirty="0" smtClean="0">
              <a:solidFill>
                <a:schemeClr val="bg1"/>
              </a:solidFill>
              <a:effectLst/>
            </a:endParaRPr>
          </a:p>
          <a:p>
            <a:pPr fontAlgn="t"/>
            <a:r>
              <a:rPr lang="pt-BR" b="1" dirty="0">
                <a:solidFill>
                  <a:schemeClr val="bg1"/>
                </a:solidFill>
              </a:rPr>
              <a:t>Ocupação: Sócio de uma empresa Telecom, é responsável pelo atendimento ao cliente e visitas </a:t>
            </a:r>
            <a:r>
              <a:rPr lang="pt-BR" b="1" dirty="0" smtClean="0">
                <a:solidFill>
                  <a:schemeClr val="bg1"/>
                </a:solidFill>
              </a:rPr>
              <a:t>técnicas.</a:t>
            </a:r>
            <a:endParaRPr lang="pt-BR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26537" y="4579370"/>
            <a:ext cx="230425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Motivações</a:t>
            </a:r>
            <a:endParaRPr lang="pt-BR" dirty="0" smtClean="0">
              <a:effectLst/>
            </a:endParaRPr>
          </a:p>
          <a:p>
            <a:r>
              <a:rPr lang="pt-BR" dirty="0"/>
              <a:t>Crescer como empreendedor juntamente com sua </a:t>
            </a:r>
            <a:r>
              <a:rPr lang="pt-BR" dirty="0" smtClean="0"/>
              <a:t>equipe.</a:t>
            </a:r>
            <a:endParaRPr lang="pt-BR" dirty="0" smtClean="0">
              <a:effectLst/>
            </a:endParaRPr>
          </a:p>
          <a:p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627784" y="4581128"/>
            <a:ext cx="244827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Frustrações</a:t>
            </a:r>
            <a:endParaRPr lang="pt-BR" dirty="0" smtClean="0">
              <a:effectLst/>
            </a:endParaRPr>
          </a:p>
          <a:p>
            <a:r>
              <a:rPr lang="pt-BR" dirty="0"/>
              <a:t>Falta de organização em meio de sua empresa e nas atividades de suas </a:t>
            </a:r>
            <a:r>
              <a:rPr lang="pt-BR" dirty="0" smtClean="0"/>
              <a:t>equipes.</a:t>
            </a:r>
            <a:endParaRPr lang="pt-BR" dirty="0" smtClean="0">
              <a:effectLst/>
            </a:endParaRPr>
          </a:p>
          <a:p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148064" y="4597626"/>
            <a:ext cx="18002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Aplicativos:</a:t>
            </a:r>
            <a:endParaRPr lang="pt-BR" dirty="0" smtClean="0">
              <a:effectLst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pt-BR" dirty="0" err="1"/>
              <a:t>Facebook</a:t>
            </a:r>
            <a:endParaRPr lang="pt-BR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pt-BR" dirty="0"/>
              <a:t>Aplicativos de Streaming</a:t>
            </a:r>
          </a:p>
          <a:p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020272" y="4579370"/>
            <a:ext cx="144016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Hobbies, História</a:t>
            </a:r>
            <a:endParaRPr lang="pt-BR" dirty="0" smtClean="0">
              <a:effectLst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pt-BR" dirty="0"/>
              <a:t>Trilhas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pt-BR" dirty="0"/>
              <a:t>Esportes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pt-BR" dirty="0"/>
              <a:t>Jogos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5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Histórias de usuários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737108"/>
              </p:ext>
            </p:extLst>
          </p:nvPr>
        </p:nvGraphicFramePr>
        <p:xfrm>
          <a:off x="395536" y="2276872"/>
          <a:ext cx="8229284" cy="3623816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029007"/>
                <a:gridCol w="3200277"/>
              </a:tblGrid>
              <a:tr h="514856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 quero/desejo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145139" marR="145139"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para 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145139" marR="1451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organizar minhas atividades do dia a dia             (RF-02 e 11)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145139" marR="145139"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aproveitar melhor meu tempo e desenvolver mais atividades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145139" marR="1451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ter uma agenda pessoal com minhas atividades e desenvolver uma rotina (RF-01 e 02)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145139" marR="145139"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ter mais disciplina e disposição durante meu dia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145139" marR="1451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visualizar minhas atividades passadas e meu tempo gasto durante a semana (RF-03)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145139" marR="145139"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para me organizar melhor para minhas próximas atividades e aproveitar melhor meu tempo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145139" marR="1451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poder adicionar comentários às minhas atividades e salvá-las como preferida (RF-07, 08 e 09)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145139" marR="145139"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para poder adicionar alguma anotação durante o desenvolvimento da atividade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145139" marR="145139"/>
                </a:tc>
              </a:tr>
            </a:tbl>
          </a:graphicData>
        </a:graphic>
      </p:graphicFrame>
      <p:sp>
        <p:nvSpPr>
          <p:cNvPr id="6" name="Espaço Reservado para Texto 5"/>
          <p:cNvSpPr>
            <a:spLocks noGrp="1"/>
          </p:cNvSpPr>
          <p:nvPr>
            <p:ph type="body" idx="4294967295"/>
          </p:nvPr>
        </p:nvSpPr>
        <p:spPr>
          <a:xfrm>
            <a:off x="395536" y="1412776"/>
            <a:ext cx="4040188" cy="639763"/>
          </a:xfrm>
        </p:spPr>
        <p:txBody>
          <a:bodyPr/>
          <a:lstStyle/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</a:rPr>
              <a:t>Amanda Alves</a:t>
            </a:r>
          </a:p>
        </p:txBody>
      </p:sp>
    </p:spTree>
    <p:extLst>
      <p:ext uri="{BB962C8B-B14F-4D97-AF65-F5344CB8AC3E}">
        <p14:creationId xmlns:p14="http://schemas.microsoft.com/office/powerpoint/2010/main" val="296593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 smtClean="0">
                <a:solidFill>
                  <a:schemeClr val="bg1"/>
                </a:solidFill>
              </a:rPr>
              <a:t>Carlos </a:t>
            </a:r>
            <a:r>
              <a:rPr lang="pt-BR" i="1" dirty="0">
                <a:solidFill>
                  <a:schemeClr val="bg1"/>
                </a:solidFill>
              </a:rPr>
              <a:t>Gomes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555319"/>
              </p:ext>
            </p:extLst>
          </p:nvPr>
        </p:nvGraphicFramePr>
        <p:xfrm>
          <a:off x="539552" y="1772816"/>
          <a:ext cx="6336704" cy="439248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88032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quero/desejo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para</a:t>
                      </a:r>
                      <a:endParaRPr lang="pt-BR" dirty="0"/>
                    </a:p>
                  </a:txBody>
                  <a:tcPr/>
                </a:tc>
              </a:tr>
              <a:tr h="521856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um software que me auxilie a ver as atividades da minha equipe (RF-01 e 02)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melhorar o aproveitamento de tempo e o rendimento da minha equipe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alterar o status das minhas atividades entre finalizado e pendente (RF-04)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evitar conflito de informação e diminuir o tempo gasto nas atividades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poder dividir as atividades da minha equipe por níveis de prioridade (RF-06 e 10)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para que minha equipe dê prioridade a atividades mais importantes</a:t>
                      </a:r>
                      <a:endParaRPr lang="pt-BR" dirty="0"/>
                    </a:p>
                  </a:txBody>
                  <a:tcPr/>
                </a:tc>
              </a:tr>
              <a:tr h="1278448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poder editar ou excluir uma atividade já criada em minha agenda (RF-05)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para alterar informações durante o desenvolvimento de alguma atividade da equipe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30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Requisitos Funcionais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065240"/>
              </p:ext>
            </p:extLst>
          </p:nvPr>
        </p:nvGraphicFramePr>
        <p:xfrm>
          <a:off x="467544" y="1052736"/>
          <a:ext cx="8229600" cy="532859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946448"/>
                <a:gridCol w="5976664"/>
                <a:gridCol w="130648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Prioridade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RF-01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O site deve apresentar na página principal uma agenda padrão, com dia, mês e ano;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Alta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RF-02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O site deve permitir que seu usuário possa criar e gerenciar atividades em um determinado horário na agenda;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Alta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RF-03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O site deve permitir ao usuário visualizar suas atividades passadas em sua agenda;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Média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RF-04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O site deve oferecer um menu adicional que permita ao usuário mudar o status de sua tarefa entre finalizado e pendente;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Alta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RF-05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O site deve permitir que o usuário possa editar e excluir uma atividade já criada na agenda;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Média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RF-06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O site deve permitir que o usuário defina a prioridade de uma atividade como alta, média e baixa;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Média</a:t>
                      </a:r>
                      <a:endParaRPr lang="pt-BR" dirty="0"/>
                    </a:p>
                  </a:txBody>
                  <a:tcPr/>
                </a:tc>
              </a:tr>
              <a:tr h="842952"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RF-07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O site deve permitir que o usuário adicione um comentário quando for finalizar uma determinada atividade;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dirty="0" smtClean="0">
                          <a:effectLst/>
                        </a:rPr>
                        <a:t>Baixa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516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839</Words>
  <Application>Microsoft Office PowerPoint</Application>
  <PresentationFormat>Apresentação na tela (4:3)</PresentationFormat>
  <Paragraphs>142</Paragraphs>
  <Slides>11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Agenda virtual</vt:lpstr>
      <vt:lpstr>Documentação de contexto</vt:lpstr>
      <vt:lpstr>Apresentação do PowerPoint</vt:lpstr>
      <vt:lpstr>Segundo estudos </vt:lpstr>
      <vt:lpstr>Personas</vt:lpstr>
      <vt:lpstr>Apresentação do PowerPoint</vt:lpstr>
      <vt:lpstr>Histórias de usuários</vt:lpstr>
      <vt:lpstr> Carlos Gomes</vt:lpstr>
      <vt:lpstr>Requisitos Funcionais</vt:lpstr>
      <vt:lpstr> </vt:lpstr>
      <vt:lpstr>Requisitos não funcionais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virtual</dc:title>
  <dc:creator>Usuário do Windows</dc:creator>
  <cp:lastModifiedBy>Usuário do Windows</cp:lastModifiedBy>
  <cp:revision>18</cp:revision>
  <dcterms:created xsi:type="dcterms:W3CDTF">2022-09-20T17:06:45Z</dcterms:created>
  <dcterms:modified xsi:type="dcterms:W3CDTF">2022-09-20T20:11:54Z</dcterms:modified>
</cp:coreProperties>
</file>