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4" r:id="rId6"/>
    <p:sldId id="317" r:id="rId7"/>
    <p:sldId id="278" r:id="rId8"/>
    <p:sldId id="270" r:id="rId9"/>
    <p:sldId id="321" r:id="rId10"/>
    <p:sldId id="391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06/12/2022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06/12/2022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06/12/2022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237D36-3CEE-43DB-9FA5-4E0A1E3EC8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7884E1-E9A7-49A0-9859-61B5DC8D7B92}" type="datetime1">
              <a:rPr lang="pt-BR" smtClean="0"/>
              <a:t>06/12/2022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92F44B-6FB7-4F2F-BAB3-63EDA14B95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7B2AB3C-04B7-41FA-A641-3AEB2681DC55}" type="datetime1">
              <a:rPr lang="pt-BR" smtClean="0"/>
              <a:t>06/12/2022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FFBD9-DC2C-4D22-9832-E5C9FBD392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67D616-0C84-4261-98FB-B2638BE9B6BB}" type="datetime1">
              <a:rPr lang="pt-BR" smtClean="0"/>
              <a:t>06/12/2022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56255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Agenda</a:t>
            </a:r>
            <a:br>
              <a:rPr lang="pt-BR" dirty="0"/>
            </a:br>
            <a:endParaRPr lang="pt-BR" dirty="0"/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Matheus Delay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Jefferson Felix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pic>
        <p:nvPicPr>
          <p:cNvPr id="18" name="Espaço Reservado para Imagem 17" descr="Um grupo de pessoas sentadas em uma mes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ço Reservado para Imagem 19" descr="Plano de fundo digital de pontos de dado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ço Reservado para Imagem 24" descr="Tela Gráfica Digital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Terça-feira, 6 de dezembro, 2022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 dirty="0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23" name="Espaço Reservado para Imagem 22" descr="Uma pessoa desenhando em um quadro branco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pt-BR" b="0" i="0" dirty="0">
                <a:solidFill>
                  <a:srgbClr val="C9D1D9"/>
                </a:solidFill>
                <a:effectLst/>
                <a:latin typeface="-apple-system"/>
              </a:rPr>
              <a:t>Dificuldade na organização de empresas e pessoas em suas atividades pessoais e profissionais, causando o mal aproveitamento do seu tempo e de sua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8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Público Alvo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 fontScale="70000" lnSpcReduction="20000"/>
          </a:bodyPr>
          <a:lstStyle/>
          <a:p>
            <a:pPr algn="l"/>
            <a:r>
              <a:rPr lang="pt-BR" b="0" i="0" dirty="0">
                <a:solidFill>
                  <a:srgbClr val="C9D1D9"/>
                </a:solidFill>
                <a:effectLst/>
                <a:latin typeface="-apple-system"/>
              </a:rPr>
              <a:t>O foco deste trabalho está no público que necessita ou quer otimizar sua agenda para seu dia a dia, tanto na vida pessoal como profissional.</a:t>
            </a:r>
          </a:p>
          <a:p>
            <a:pPr algn="l"/>
            <a:r>
              <a:rPr lang="pt-BR" b="0" i="0" dirty="0">
                <a:solidFill>
                  <a:srgbClr val="C9D1D9"/>
                </a:solidFill>
                <a:effectLst/>
                <a:latin typeface="-apple-system"/>
              </a:rPr>
              <a:t>Desta forma, estabeleceu-se como público-alvo qualquer pessoa, seja homem ou mulher sem faixa etária, para deixar as tarefas registradas para serem executadas e não perder tempo em pensar e organizar no momento.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Terça-feira, 6 de dezembro, 2022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99109"/>
            <a:ext cx="11091600" cy="1332000"/>
          </a:xfrm>
        </p:spPr>
        <p:txBody>
          <a:bodyPr rtlCol="0"/>
          <a:lstStyle/>
          <a:p>
            <a:pPr rtl="0"/>
            <a:r>
              <a:rPr lang="pt-BR" dirty="0"/>
              <a:t>Requisitos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070300"/>
              </p:ext>
            </p:extLst>
          </p:nvPr>
        </p:nvGraphicFramePr>
        <p:xfrm>
          <a:off x="1226235" y="1002237"/>
          <a:ext cx="9739530" cy="54694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83907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7855623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418926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Descrição do requisito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18926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RF-01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site deve apresentar na página principal uma agenda padrão, com dia, mês e ano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628760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RF-02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site deve permitir que seu usuário possa criar e gerenciar atividades em um determinado horário na agenda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18926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RF-03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site deve permitir ao usuário visualizar suas atividades passadas em sua agenda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18926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RF-04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site deve ter uma tela de login que encaminhe o usuário até a tela principal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628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RF-05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site deve permitir que o usuário possa editar e excluir uma atividade já criada na agenda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18410"/>
                  </a:ext>
                </a:extLst>
              </a:tr>
              <a:tr h="418926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RF-06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site deve ter um menu de usuário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826082"/>
                  </a:ext>
                </a:extLst>
              </a:tr>
              <a:tr h="418926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RF-07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site deve permitir que o usuário visualize a agenda filtrada por mês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902450"/>
                  </a:ext>
                </a:extLst>
              </a:tr>
              <a:tr h="418926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RF-08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site deve permitir que o usuário visualize a agenda filtrada por semana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975220"/>
                  </a:ext>
                </a:extLst>
              </a:tr>
              <a:tr h="418926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RF-09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site deve permitir que o usuário visualize a agenda filtrada por dia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65958"/>
                  </a:ext>
                </a:extLst>
              </a:tr>
              <a:tr h="418926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RF-10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site deve permitir que o usuário possa retornar até a tela de login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655188"/>
                  </a:ext>
                </a:extLst>
              </a:tr>
              <a:tr h="418926"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RF-11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 site deve permitir separar as atividades por horário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441671"/>
                  </a:ext>
                </a:extLst>
              </a:tr>
            </a:tbl>
          </a:graphicData>
        </a:graphic>
      </p:graphicFrame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 dirty="0"/>
              <a:t>Terça-feira, 6 de dezembro, 2022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Conclusão da elaboração do projeto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pt-BR" dirty="0"/>
              <a:t>Pontos positivos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pt-BR" dirty="0"/>
              <a:t>Habilidades com front-</a:t>
            </a:r>
            <a:r>
              <a:rPr lang="pt-BR" dirty="0" err="1"/>
              <a:t>end</a:t>
            </a:r>
            <a:endParaRPr lang="pt-BR" dirty="0"/>
          </a:p>
          <a:p>
            <a:pPr rtl="0"/>
            <a:r>
              <a:rPr lang="pt-BR" dirty="0"/>
              <a:t>Conhecimento relacionado a engenharia de software</a:t>
            </a:r>
          </a:p>
          <a:p>
            <a:pPr rtl="0"/>
            <a:r>
              <a:rPr lang="pt-BR" dirty="0"/>
              <a:t>Desenvolver um projeto desde sua ideia base até a sua finalização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pt-BR" dirty="0"/>
              <a:t>Desafios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pt-BR" dirty="0"/>
              <a:t>Manter os códigos de </a:t>
            </a:r>
            <a:r>
              <a:rPr lang="pt-BR" dirty="0" err="1"/>
              <a:t>html</a:t>
            </a:r>
            <a:r>
              <a:rPr lang="pt-BR" dirty="0"/>
              <a:t> e </a:t>
            </a:r>
            <a:r>
              <a:rPr lang="pt-BR" dirty="0" err="1"/>
              <a:t>css</a:t>
            </a:r>
            <a:r>
              <a:rPr lang="pt-BR" dirty="0"/>
              <a:t> compreensível para os outros integrantes do grupo</a:t>
            </a:r>
          </a:p>
          <a:p>
            <a:pPr rtl="0"/>
            <a:r>
              <a:rPr lang="pt-BR" dirty="0"/>
              <a:t>Trabalhar em conjunto e realizar a divisão de tarefas</a:t>
            </a:r>
          </a:p>
          <a:p>
            <a:pPr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 dirty="0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t-BR" dirty="0" err="1"/>
              <a:t>Apreendizado</a:t>
            </a:r>
            <a:endParaRPr lang="pt-BR" dirty="0"/>
          </a:p>
        </p:txBody>
      </p:sp>
      <p:pic>
        <p:nvPicPr>
          <p:cNvPr id="16" name="Espaço Reservado para Imagem 15" descr="Plano de fundo digital de pontos de dad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/>
          <a:p>
            <a:pPr rtl="0"/>
            <a:r>
              <a:rPr lang="pt-BR" sz="1800" dirty="0"/>
              <a:t>Todo o processo de desenvolvimento de um projeto e suas etapas tiveram cada um, um ensinamento a nos trazer desde a parte de escolher qual seria o problema a ser solucionado com o desenvolvimento do projeto</a:t>
            </a:r>
            <a:r>
              <a:rPr lang="pt-BR" sz="1800"/>
              <a:t>, documentação, </a:t>
            </a:r>
            <a:r>
              <a:rPr lang="pt-BR" sz="1800" dirty="0"/>
              <a:t>até a parte final com </a:t>
            </a:r>
            <a:r>
              <a:rPr lang="pt-BR" sz="1800"/>
              <a:t>ele finalizado.</a:t>
            </a:r>
            <a:endParaRPr lang="pt-BR" sz="18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t-BR" b="1" dirty="0"/>
              <a:t>Matheus Delay</a:t>
            </a:r>
          </a:p>
          <a:p>
            <a:pPr rtl="0"/>
            <a:r>
              <a:rPr lang="pt-BR" b="1" dirty="0"/>
              <a:t>Jefferson Felix</a:t>
            </a:r>
          </a:p>
          <a:p>
            <a:pPr rtl="0"/>
            <a:r>
              <a:rPr lang="pt-BR" sz="2000" b="1" dirty="0"/>
              <a:t>Projeto: </a:t>
            </a:r>
            <a:r>
              <a:rPr lang="pt-BR" sz="1800" dirty="0"/>
              <a:t>Desenvolvimento de Aplicação Web Front-</a:t>
            </a:r>
            <a:r>
              <a:rPr lang="pt-BR" sz="1800" dirty="0" err="1"/>
              <a:t>End</a:t>
            </a:r>
            <a:endParaRPr lang="pt-BR" sz="1800" dirty="0"/>
          </a:p>
        </p:txBody>
      </p:sp>
      <p:pic>
        <p:nvPicPr>
          <p:cNvPr id="27" name="Espaço Reservado para Imagem 26" descr="Plano de fundo digital de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ço Reservado para Imagem 32" descr="Plano de fundo digital de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{FBC05607-6192-4BBC-BE4E-0A44921F1D86}tf33713516_win32</Template>
  <TotalTime>31</TotalTime>
  <Words>455</Words>
  <Application>Microsoft Office PowerPoint</Application>
  <PresentationFormat>Widescreen</PresentationFormat>
  <Paragraphs>73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Gill Sans MT</vt:lpstr>
      <vt:lpstr>Walbaum Display</vt:lpstr>
      <vt:lpstr>3DFloatVTI</vt:lpstr>
      <vt:lpstr>Agenda </vt:lpstr>
      <vt:lpstr>Problema</vt:lpstr>
      <vt:lpstr>Público Alvo</vt:lpstr>
      <vt:lpstr>Requisitos</vt:lpstr>
      <vt:lpstr>Conclusão da elaboração do projeto</vt:lpstr>
      <vt:lpstr>Apreendizado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</dc:title>
  <dc:creator>Matheus Delay</dc:creator>
  <cp:lastModifiedBy>Matheus Delay</cp:lastModifiedBy>
  <cp:revision>1</cp:revision>
  <dcterms:created xsi:type="dcterms:W3CDTF">2022-12-06T21:43:45Z</dcterms:created>
  <dcterms:modified xsi:type="dcterms:W3CDTF">2022-12-06T22:15:20Z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