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6" r:id="rId10"/>
    <p:sldId id="263" r:id="rId11"/>
    <p:sldId id="264" r:id="rId12"/>
    <p:sldId id="265" r:id="rId13"/>
    <p:sldId id="267" r:id="rId14"/>
    <p:sldId id="269" r:id="rId1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CEB98-5947-D459-701C-3204C45C0166}" v="39" dt="2022-12-15T20:49:39.164"/>
    <p1510:client id="{3CD05AA5-7A04-49D8-87E8-98134B584021}" v="31" dt="2022-12-15T20:45:05.036"/>
    <p1510:client id="{5597F8E4-0BD4-4672-8F0A-86B99566805E}" v="391" dt="2022-12-15T13:09:43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Barbosa Sodre" userId="S::1014326@sga.pucminas.br::eeefe919-fdb6-44b5-af0d-5f7782ce4dc2" providerId="AD" clId="Web-{5597F8E4-0BD4-4672-8F0A-86B99566805E}"/>
    <pc:docChg chg="addSld delSld modSld">
      <pc:chgData name="Arthur Barbosa Sodre" userId="S::1014326@sga.pucminas.br::eeefe919-fdb6-44b5-af0d-5f7782ce4dc2" providerId="AD" clId="Web-{5597F8E4-0BD4-4672-8F0A-86B99566805E}" dt="2022-12-15T13:09:43.118" v="404" actId="20577"/>
      <pc:docMkLst>
        <pc:docMk/>
      </pc:docMkLst>
      <pc:sldChg chg="modSp">
        <pc:chgData name="Arthur Barbosa Sodre" userId="S::1014326@sga.pucminas.br::eeefe919-fdb6-44b5-af0d-5f7782ce4dc2" providerId="AD" clId="Web-{5597F8E4-0BD4-4672-8F0A-86B99566805E}" dt="2022-12-15T12:36:58.882" v="94" actId="20577"/>
        <pc:sldMkLst>
          <pc:docMk/>
          <pc:sldMk cId="3856144342" sldId="256"/>
        </pc:sldMkLst>
        <pc:spChg chg="mod">
          <ac:chgData name="Arthur Barbosa Sodre" userId="S::1014326@sga.pucminas.br::eeefe919-fdb6-44b5-af0d-5f7782ce4dc2" providerId="AD" clId="Web-{5597F8E4-0BD4-4672-8F0A-86B99566805E}" dt="2022-12-15T12:31:43.358" v="7" actId="20577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Arthur Barbosa Sodre" userId="S::1014326@sga.pucminas.br::eeefe919-fdb6-44b5-af0d-5f7782ce4dc2" providerId="AD" clId="Web-{5597F8E4-0BD4-4672-8F0A-86B99566805E}" dt="2022-12-15T12:36:58.882" v="94" actId="20577"/>
          <ac:spMkLst>
            <pc:docMk/>
            <pc:sldMk cId="3856144342" sldId="256"/>
            <ac:spMk id="3" creationId="{00000000-0000-0000-0000-000000000000}"/>
          </ac:spMkLst>
        </pc:spChg>
      </pc:sldChg>
      <pc:sldChg chg="modSp new">
        <pc:chgData name="Arthur Barbosa Sodre" userId="S::1014326@sga.pucminas.br::eeefe919-fdb6-44b5-af0d-5f7782ce4dc2" providerId="AD" clId="Web-{5597F8E4-0BD4-4672-8F0A-86B99566805E}" dt="2022-12-15T12:38:35.322" v="127" actId="20577"/>
        <pc:sldMkLst>
          <pc:docMk/>
          <pc:sldMk cId="132666734" sldId="257"/>
        </pc:sldMkLst>
        <pc:spChg chg="mod">
          <ac:chgData name="Arthur Barbosa Sodre" userId="S::1014326@sga.pucminas.br::eeefe919-fdb6-44b5-af0d-5f7782ce4dc2" providerId="AD" clId="Web-{5597F8E4-0BD4-4672-8F0A-86B99566805E}" dt="2022-12-15T12:37:15.163" v="103" actId="20577"/>
          <ac:spMkLst>
            <pc:docMk/>
            <pc:sldMk cId="132666734" sldId="257"/>
            <ac:spMk id="2" creationId="{019FED06-E4CA-36CA-F586-45B03F3B34D8}"/>
          </ac:spMkLst>
        </pc:spChg>
        <pc:spChg chg="mod">
          <ac:chgData name="Arthur Barbosa Sodre" userId="S::1014326@sga.pucminas.br::eeefe919-fdb6-44b5-af0d-5f7782ce4dc2" providerId="AD" clId="Web-{5597F8E4-0BD4-4672-8F0A-86B99566805E}" dt="2022-12-15T12:38:35.322" v="127" actId="20577"/>
          <ac:spMkLst>
            <pc:docMk/>
            <pc:sldMk cId="132666734" sldId="257"/>
            <ac:spMk id="3" creationId="{8013779A-46F9-44FE-6DEE-0DFD375BA428}"/>
          </ac:spMkLst>
        </pc:spChg>
      </pc:sldChg>
      <pc:sldChg chg="modSp new">
        <pc:chgData name="Arthur Barbosa Sodre" userId="S::1014326@sga.pucminas.br::eeefe919-fdb6-44b5-af0d-5f7782ce4dc2" providerId="AD" clId="Web-{5597F8E4-0BD4-4672-8F0A-86B99566805E}" dt="2022-12-15T12:39:41.464" v="144" actId="20577"/>
        <pc:sldMkLst>
          <pc:docMk/>
          <pc:sldMk cId="4064591476" sldId="258"/>
        </pc:sldMkLst>
        <pc:spChg chg="mod">
          <ac:chgData name="Arthur Barbosa Sodre" userId="S::1014326@sga.pucminas.br::eeefe919-fdb6-44b5-af0d-5f7782ce4dc2" providerId="AD" clId="Web-{5597F8E4-0BD4-4672-8F0A-86B99566805E}" dt="2022-12-15T12:39:00.666" v="128" actId="20577"/>
          <ac:spMkLst>
            <pc:docMk/>
            <pc:sldMk cId="4064591476" sldId="258"/>
            <ac:spMk id="2" creationId="{896A152D-86A1-FCB0-50C2-8DB6906129E2}"/>
          </ac:spMkLst>
        </pc:spChg>
        <pc:spChg chg="mod">
          <ac:chgData name="Arthur Barbosa Sodre" userId="S::1014326@sga.pucminas.br::eeefe919-fdb6-44b5-af0d-5f7782ce4dc2" providerId="AD" clId="Web-{5597F8E4-0BD4-4672-8F0A-86B99566805E}" dt="2022-12-15T12:39:41.464" v="144" actId="20577"/>
          <ac:spMkLst>
            <pc:docMk/>
            <pc:sldMk cId="4064591476" sldId="258"/>
            <ac:spMk id="3" creationId="{C5FDCB78-A55F-66F0-E1B5-41DA2ECD4BE5}"/>
          </ac:spMkLst>
        </pc:spChg>
      </pc:sldChg>
      <pc:sldChg chg="modSp new">
        <pc:chgData name="Arthur Barbosa Sodre" userId="S::1014326@sga.pucminas.br::eeefe919-fdb6-44b5-af0d-5f7782ce4dc2" providerId="AD" clId="Web-{5597F8E4-0BD4-4672-8F0A-86B99566805E}" dt="2022-12-15T12:42:36.937" v="151" actId="20577"/>
        <pc:sldMkLst>
          <pc:docMk/>
          <pc:sldMk cId="893151762" sldId="259"/>
        </pc:sldMkLst>
        <pc:spChg chg="mod">
          <ac:chgData name="Arthur Barbosa Sodre" userId="S::1014326@sga.pucminas.br::eeefe919-fdb6-44b5-af0d-5f7782ce4dc2" providerId="AD" clId="Web-{5597F8E4-0BD4-4672-8F0A-86B99566805E}" dt="2022-12-15T12:42:23.546" v="146" actId="20577"/>
          <ac:spMkLst>
            <pc:docMk/>
            <pc:sldMk cId="893151762" sldId="259"/>
            <ac:spMk id="2" creationId="{1BCBB6B0-2C07-A0D4-926D-5E86328835D9}"/>
          </ac:spMkLst>
        </pc:spChg>
        <pc:spChg chg="mod">
          <ac:chgData name="Arthur Barbosa Sodre" userId="S::1014326@sga.pucminas.br::eeefe919-fdb6-44b5-af0d-5f7782ce4dc2" providerId="AD" clId="Web-{5597F8E4-0BD4-4672-8F0A-86B99566805E}" dt="2022-12-15T12:42:36.937" v="151" actId="20577"/>
          <ac:spMkLst>
            <pc:docMk/>
            <pc:sldMk cId="893151762" sldId="259"/>
            <ac:spMk id="3" creationId="{3D5B4C5E-202B-7D0E-0E5B-535A40282A16}"/>
          </ac:spMkLst>
        </pc:spChg>
      </pc:sldChg>
      <pc:sldChg chg="addSp delSp modSp new mod modShow">
        <pc:chgData name="Arthur Barbosa Sodre" userId="S::1014326@sga.pucminas.br::eeefe919-fdb6-44b5-af0d-5f7782ce4dc2" providerId="AD" clId="Web-{5597F8E4-0BD4-4672-8F0A-86B99566805E}" dt="2022-12-15T12:46:34.927" v="180"/>
        <pc:sldMkLst>
          <pc:docMk/>
          <pc:sldMk cId="376922381" sldId="260"/>
        </pc:sldMkLst>
        <pc:spChg chg="mod">
          <ac:chgData name="Arthur Barbosa Sodre" userId="S::1014326@sga.pucminas.br::eeefe919-fdb6-44b5-af0d-5f7782ce4dc2" providerId="AD" clId="Web-{5597F8E4-0BD4-4672-8F0A-86B99566805E}" dt="2022-12-15T12:45:53.536" v="174" actId="20577"/>
          <ac:spMkLst>
            <pc:docMk/>
            <pc:sldMk cId="376922381" sldId="260"/>
            <ac:spMk id="2" creationId="{818FC88B-4D36-BD56-78EF-DB762B3E9E63}"/>
          </ac:spMkLst>
        </pc:spChg>
        <pc:spChg chg="del">
          <ac:chgData name="Arthur Barbosa Sodre" userId="S::1014326@sga.pucminas.br::eeefe919-fdb6-44b5-af0d-5f7782ce4dc2" providerId="AD" clId="Web-{5597F8E4-0BD4-4672-8F0A-86B99566805E}" dt="2022-12-15T12:44:01.252" v="157"/>
          <ac:spMkLst>
            <pc:docMk/>
            <pc:sldMk cId="376922381" sldId="260"/>
            <ac:spMk id="3" creationId="{65928892-AE82-42BF-5CDA-42348CDEE2F6}"/>
          </ac:spMkLst>
        </pc:spChg>
        <pc:spChg chg="add del mod">
          <ac:chgData name="Arthur Barbosa Sodre" userId="S::1014326@sga.pucminas.br::eeefe919-fdb6-44b5-af0d-5f7782ce4dc2" providerId="AD" clId="Web-{5597F8E4-0BD4-4672-8F0A-86B99566805E}" dt="2022-12-15T12:44:49.018" v="161"/>
          <ac:spMkLst>
            <pc:docMk/>
            <pc:sldMk cId="376922381" sldId="260"/>
            <ac:spMk id="6" creationId="{D0F8E41C-CA17-9AC7-3FA0-A4C2B0C259D5}"/>
          </ac:spMkLst>
        </pc:spChg>
        <pc:picChg chg="add del mod ord">
          <ac:chgData name="Arthur Barbosa Sodre" userId="S::1014326@sga.pucminas.br::eeefe919-fdb6-44b5-af0d-5f7782ce4dc2" providerId="AD" clId="Web-{5597F8E4-0BD4-4672-8F0A-86B99566805E}" dt="2022-12-15T12:44:10.814" v="160"/>
          <ac:picMkLst>
            <pc:docMk/>
            <pc:sldMk cId="376922381" sldId="260"/>
            <ac:picMk id="4" creationId="{8DFA8825-9308-D057-BB2A-20C09717DF85}"/>
          </ac:picMkLst>
        </pc:picChg>
        <pc:picChg chg="add mod ord">
          <ac:chgData name="Arthur Barbosa Sodre" userId="S::1014326@sga.pucminas.br::eeefe919-fdb6-44b5-af0d-5f7782ce4dc2" providerId="AD" clId="Web-{5597F8E4-0BD4-4672-8F0A-86B99566805E}" dt="2022-12-15T12:46:11.692" v="176" actId="14100"/>
          <ac:picMkLst>
            <pc:docMk/>
            <pc:sldMk cId="376922381" sldId="260"/>
            <ac:picMk id="7" creationId="{41052861-C491-1895-ECF3-0DA2D1434EBC}"/>
          </ac:picMkLst>
        </pc:picChg>
        <pc:picChg chg="add mod">
          <ac:chgData name="Arthur Barbosa Sodre" userId="S::1014326@sga.pucminas.br::eeefe919-fdb6-44b5-af0d-5f7782ce4dc2" providerId="AD" clId="Web-{5597F8E4-0BD4-4672-8F0A-86B99566805E}" dt="2022-12-15T12:46:27.505" v="178" actId="14100"/>
          <ac:picMkLst>
            <pc:docMk/>
            <pc:sldMk cId="376922381" sldId="260"/>
            <ac:picMk id="8" creationId="{A0160E01-DA67-6EAB-6A7E-9DFB598F8097}"/>
          </ac:picMkLst>
        </pc:picChg>
      </pc:sldChg>
      <pc:sldChg chg="modSp new">
        <pc:chgData name="Arthur Barbosa Sodre" userId="S::1014326@sga.pucminas.br::eeefe919-fdb6-44b5-af0d-5f7782ce4dc2" providerId="AD" clId="Web-{5597F8E4-0BD4-4672-8F0A-86B99566805E}" dt="2022-12-15T12:47:27.788" v="188" actId="20577"/>
        <pc:sldMkLst>
          <pc:docMk/>
          <pc:sldMk cId="2866571373" sldId="261"/>
        </pc:sldMkLst>
        <pc:spChg chg="mod">
          <ac:chgData name="Arthur Barbosa Sodre" userId="S::1014326@sga.pucminas.br::eeefe919-fdb6-44b5-af0d-5f7782ce4dc2" providerId="AD" clId="Web-{5597F8E4-0BD4-4672-8F0A-86B99566805E}" dt="2022-12-15T12:47:17.881" v="183" actId="20577"/>
          <ac:spMkLst>
            <pc:docMk/>
            <pc:sldMk cId="2866571373" sldId="261"/>
            <ac:spMk id="2" creationId="{FFEED6B1-FB74-79E2-E223-B9B269E53068}"/>
          </ac:spMkLst>
        </pc:spChg>
        <pc:spChg chg="mod">
          <ac:chgData name="Arthur Barbosa Sodre" userId="S::1014326@sga.pucminas.br::eeefe919-fdb6-44b5-af0d-5f7782ce4dc2" providerId="AD" clId="Web-{5597F8E4-0BD4-4672-8F0A-86B99566805E}" dt="2022-12-15T12:47:27.788" v="188" actId="20577"/>
          <ac:spMkLst>
            <pc:docMk/>
            <pc:sldMk cId="2866571373" sldId="261"/>
            <ac:spMk id="3" creationId="{2B5A45C4-C10B-7CDE-A247-AEE213C354CB}"/>
          </ac:spMkLst>
        </pc:spChg>
      </pc:sldChg>
      <pc:sldChg chg="modSp new">
        <pc:chgData name="Arthur Barbosa Sodre" userId="S::1014326@sga.pucminas.br::eeefe919-fdb6-44b5-af0d-5f7782ce4dc2" providerId="AD" clId="Web-{5597F8E4-0BD4-4672-8F0A-86B99566805E}" dt="2022-12-15T12:52:49.405" v="272" actId="14100"/>
        <pc:sldMkLst>
          <pc:docMk/>
          <pc:sldMk cId="2676867974" sldId="262"/>
        </pc:sldMkLst>
        <pc:spChg chg="mod">
          <ac:chgData name="Arthur Barbosa Sodre" userId="S::1014326@sga.pucminas.br::eeefe919-fdb6-44b5-af0d-5f7782ce4dc2" providerId="AD" clId="Web-{5597F8E4-0BD4-4672-8F0A-86B99566805E}" dt="2022-12-15T12:52:18.795" v="262" actId="20577"/>
          <ac:spMkLst>
            <pc:docMk/>
            <pc:sldMk cId="2676867974" sldId="262"/>
            <ac:spMk id="2" creationId="{F28E14FE-A11A-8BC2-E7D3-4231F77814A1}"/>
          </ac:spMkLst>
        </pc:spChg>
        <pc:spChg chg="mod">
          <ac:chgData name="Arthur Barbosa Sodre" userId="S::1014326@sga.pucminas.br::eeefe919-fdb6-44b5-af0d-5f7782ce4dc2" providerId="AD" clId="Web-{5597F8E4-0BD4-4672-8F0A-86B99566805E}" dt="2022-12-15T12:52:49.405" v="272" actId="14100"/>
          <ac:spMkLst>
            <pc:docMk/>
            <pc:sldMk cId="2676867974" sldId="262"/>
            <ac:spMk id="3" creationId="{93DA424E-C3E0-E820-B096-CF9870508FE3}"/>
          </ac:spMkLst>
        </pc:spChg>
      </pc:sldChg>
      <pc:sldChg chg="addSp delSp modSp new del">
        <pc:chgData name="Arthur Barbosa Sodre" userId="S::1014326@sga.pucminas.br::eeefe919-fdb6-44b5-af0d-5f7782ce4dc2" providerId="AD" clId="Web-{5597F8E4-0BD4-4672-8F0A-86B99566805E}" dt="2022-12-15T12:52:18.076" v="259"/>
        <pc:sldMkLst>
          <pc:docMk/>
          <pc:sldMk cId="2880586405" sldId="262"/>
        </pc:sldMkLst>
        <pc:spChg chg="mod">
          <ac:chgData name="Arthur Barbosa Sodre" userId="S::1014326@sga.pucminas.br::eeefe919-fdb6-44b5-af0d-5f7782ce4dc2" providerId="AD" clId="Web-{5597F8E4-0BD4-4672-8F0A-86B99566805E}" dt="2022-12-15T12:52:13.233" v="258" actId="20577"/>
          <ac:spMkLst>
            <pc:docMk/>
            <pc:sldMk cId="2880586405" sldId="262"/>
            <ac:spMk id="2" creationId="{640DD94B-56BC-57D0-E572-3DCBEFFB646A}"/>
          </ac:spMkLst>
        </pc:spChg>
        <pc:spChg chg="mod">
          <ac:chgData name="Arthur Barbosa Sodre" userId="S::1014326@sga.pucminas.br::eeefe919-fdb6-44b5-af0d-5f7782ce4dc2" providerId="AD" clId="Web-{5597F8E4-0BD4-4672-8F0A-86B99566805E}" dt="2022-12-15T12:51:57.435" v="251" actId="20577"/>
          <ac:spMkLst>
            <pc:docMk/>
            <pc:sldMk cId="2880586405" sldId="262"/>
            <ac:spMk id="3" creationId="{EDED2436-38ED-F565-F101-DCE74B2BF631}"/>
          </ac:spMkLst>
        </pc:spChg>
        <pc:picChg chg="add del mod">
          <ac:chgData name="Arthur Barbosa Sodre" userId="S::1014326@sga.pucminas.br::eeefe919-fdb6-44b5-af0d-5f7782ce4dc2" providerId="AD" clId="Web-{5597F8E4-0BD4-4672-8F0A-86B99566805E}" dt="2022-12-15T12:51:13.262" v="229"/>
          <ac:picMkLst>
            <pc:docMk/>
            <pc:sldMk cId="2880586405" sldId="262"/>
            <ac:picMk id="4" creationId="{EC65ACFF-18CE-688E-E018-BF912148171F}"/>
          </ac:picMkLst>
        </pc:picChg>
      </pc:sldChg>
      <pc:sldChg chg="addSp delSp modSp new mod setBg addAnim delAnim setClrOvrMap">
        <pc:chgData name="Arthur Barbosa Sodre" userId="S::1014326@sga.pucminas.br::eeefe919-fdb6-44b5-af0d-5f7782ce4dc2" providerId="AD" clId="Web-{5597F8E4-0BD4-4672-8F0A-86B99566805E}" dt="2022-12-15T13:03:37.312" v="328"/>
        <pc:sldMkLst>
          <pc:docMk/>
          <pc:sldMk cId="1264100868" sldId="263"/>
        </pc:sldMkLst>
        <pc:spChg chg="mod">
          <ac:chgData name="Arthur Barbosa Sodre" userId="S::1014326@sga.pucminas.br::eeefe919-fdb6-44b5-af0d-5f7782ce4dc2" providerId="AD" clId="Web-{5597F8E4-0BD4-4672-8F0A-86B99566805E}" dt="2022-12-15T12:55:19.222" v="317"/>
          <ac:spMkLst>
            <pc:docMk/>
            <pc:sldMk cId="1264100868" sldId="263"/>
            <ac:spMk id="2" creationId="{6F57F06B-3B95-B2C5-6449-18A31DCA91B6}"/>
          </ac:spMkLst>
        </pc:spChg>
        <pc:spChg chg="mod">
          <ac:chgData name="Arthur Barbosa Sodre" userId="S::1014326@sga.pucminas.br::eeefe919-fdb6-44b5-af0d-5f7782ce4dc2" providerId="AD" clId="Web-{5597F8E4-0BD4-4672-8F0A-86B99566805E}" dt="2022-12-15T13:01:13.996" v="324" actId="20577"/>
          <ac:spMkLst>
            <pc:docMk/>
            <pc:sldMk cId="1264100868" sldId="263"/>
            <ac:spMk id="3" creationId="{51675489-BFD2-1915-8300-4BE750C901A6}"/>
          </ac:spMkLst>
        </pc:spChg>
        <pc:spChg chg="add del">
          <ac:chgData name="Arthur Barbosa Sodre" userId="S::1014326@sga.pucminas.br::eeefe919-fdb6-44b5-af0d-5f7782ce4dc2" providerId="AD" clId="Web-{5597F8E4-0BD4-4672-8F0A-86B99566805E}" dt="2022-12-15T12:55:19.222" v="317"/>
          <ac:spMkLst>
            <pc:docMk/>
            <pc:sldMk cId="1264100868" sldId="263"/>
            <ac:spMk id="69" creationId="{D706AE2E-B17B-43A3-84F8-9C0FE9466CD5}"/>
          </ac:spMkLst>
        </pc:spChg>
        <pc:spChg chg="add del">
          <ac:chgData name="Arthur Barbosa Sodre" userId="S::1014326@sga.pucminas.br::eeefe919-fdb6-44b5-af0d-5f7782ce4dc2" providerId="AD" clId="Web-{5597F8E4-0BD4-4672-8F0A-86B99566805E}" dt="2022-12-15T12:55:19.222" v="317"/>
          <ac:spMkLst>
            <pc:docMk/>
            <pc:sldMk cId="1264100868" sldId="263"/>
            <ac:spMk id="129" creationId="{5B986EF0-8540-483D-9DDE-1F168FAAC78F}"/>
          </ac:spMkLst>
        </pc:spChg>
        <pc:spChg chg="add del">
          <ac:chgData name="Arthur Barbosa Sodre" userId="S::1014326@sga.pucminas.br::eeefe919-fdb6-44b5-af0d-5f7782ce4dc2" providerId="AD" clId="Web-{5597F8E4-0BD4-4672-8F0A-86B99566805E}" dt="2022-12-15T12:55:13.331" v="314"/>
          <ac:spMkLst>
            <pc:docMk/>
            <pc:sldMk cId="1264100868" sldId="263"/>
            <ac:spMk id="192" creationId="{8B3F5CD4-CBC8-4A22-9DCC-0420CA28A09F}"/>
          </ac:spMkLst>
        </pc:spChg>
        <pc:spChg chg="add del">
          <ac:chgData name="Arthur Barbosa Sodre" userId="S::1014326@sga.pucminas.br::eeefe919-fdb6-44b5-af0d-5f7782ce4dc2" providerId="AD" clId="Web-{5597F8E4-0BD4-4672-8F0A-86B99566805E}" dt="2022-12-15T12:55:19.143" v="316"/>
          <ac:spMkLst>
            <pc:docMk/>
            <pc:sldMk cId="1264100868" sldId="263"/>
            <ac:spMk id="252" creationId="{5B986EF0-8540-483D-9DDE-1F168FAAC78F}"/>
          </ac:spMkLst>
        </pc:spChg>
        <pc:spChg chg="add del">
          <ac:chgData name="Arthur Barbosa Sodre" userId="S::1014326@sga.pucminas.br::eeefe919-fdb6-44b5-af0d-5f7782ce4dc2" providerId="AD" clId="Web-{5597F8E4-0BD4-4672-8F0A-86B99566805E}" dt="2022-12-15T12:55:19.143" v="316"/>
          <ac:spMkLst>
            <pc:docMk/>
            <pc:sldMk cId="1264100868" sldId="263"/>
            <ac:spMk id="253" creationId="{D706AE2E-B17B-43A3-84F8-9C0FE9466CD5}"/>
          </ac:spMkLst>
        </pc:spChg>
        <pc:grpChg chg="add del">
          <ac:chgData name="Arthur Barbosa Sodre" userId="S::1014326@sga.pucminas.br::eeefe919-fdb6-44b5-af0d-5f7782ce4dc2" providerId="AD" clId="Web-{5597F8E4-0BD4-4672-8F0A-86B99566805E}" dt="2022-12-15T12:55:19.222" v="317"/>
          <ac:grpSpMkLst>
            <pc:docMk/>
            <pc:sldMk cId="1264100868" sldId="263"/>
            <ac:grpSpMk id="13" creationId="{AB86F577-8905-4B21-8AF3-C1BB3433775D}"/>
          </ac:grpSpMkLst>
        </pc:grpChg>
        <pc:grpChg chg="add del">
          <ac:chgData name="Arthur Barbosa Sodre" userId="S::1014326@sga.pucminas.br::eeefe919-fdb6-44b5-af0d-5f7782ce4dc2" providerId="AD" clId="Web-{5597F8E4-0BD4-4672-8F0A-86B99566805E}" dt="2022-12-15T12:55:19.222" v="317"/>
          <ac:grpSpMkLst>
            <pc:docMk/>
            <pc:sldMk cId="1264100868" sldId="263"/>
            <ac:grpSpMk id="71" creationId="{CEFFB8CF-3E94-42D7-849C-841E7744B2C9}"/>
          </ac:grpSpMkLst>
        </pc:grpChg>
        <pc:grpChg chg="add del">
          <ac:chgData name="Arthur Barbosa Sodre" userId="S::1014326@sga.pucminas.br::eeefe919-fdb6-44b5-af0d-5f7782ce4dc2" providerId="AD" clId="Web-{5597F8E4-0BD4-4672-8F0A-86B99566805E}" dt="2022-12-15T12:55:13.331" v="314"/>
          <ac:grpSpMkLst>
            <pc:docMk/>
            <pc:sldMk cId="1264100868" sldId="263"/>
            <ac:grpSpMk id="136" creationId="{9795E515-5F57-431F-9A0D-3A0419DF7572}"/>
          </ac:grpSpMkLst>
        </pc:grpChg>
        <pc:grpChg chg="add del">
          <ac:chgData name="Arthur Barbosa Sodre" userId="S::1014326@sga.pucminas.br::eeefe919-fdb6-44b5-af0d-5f7782ce4dc2" providerId="AD" clId="Web-{5597F8E4-0BD4-4672-8F0A-86B99566805E}" dt="2022-12-15T12:55:19.143" v="316"/>
          <ac:grpSpMkLst>
            <pc:docMk/>
            <pc:sldMk cId="1264100868" sldId="263"/>
            <ac:grpSpMk id="194" creationId="{CEFFB8CF-3E94-42D7-849C-841E7744B2C9}"/>
          </ac:grpSpMkLst>
        </pc:grpChg>
        <pc:grpChg chg="add">
          <ac:chgData name="Arthur Barbosa Sodre" userId="S::1014326@sga.pucminas.br::eeefe919-fdb6-44b5-af0d-5f7782ce4dc2" providerId="AD" clId="Web-{5597F8E4-0BD4-4672-8F0A-86B99566805E}" dt="2022-12-15T12:55:19.222" v="317"/>
          <ac:grpSpMkLst>
            <pc:docMk/>
            <pc:sldMk cId="1264100868" sldId="263"/>
            <ac:grpSpMk id="196" creationId="{89353FE7-0D03-4AD2-8B8A-60A06F6BDA4C}"/>
          </ac:grpSpMkLst>
        </pc:grpChg>
        <pc:grpChg chg="add del">
          <ac:chgData name="Arthur Barbosa Sodre" userId="S::1014326@sga.pucminas.br::eeefe919-fdb6-44b5-af0d-5f7782ce4dc2" providerId="AD" clId="Web-{5597F8E4-0BD4-4672-8F0A-86B99566805E}" dt="2022-12-15T12:55:19.143" v="316"/>
          <ac:grpSpMkLst>
            <pc:docMk/>
            <pc:sldMk cId="1264100868" sldId="263"/>
            <ac:grpSpMk id="251" creationId="{AB86F577-8905-4B21-8AF3-C1BB3433775D}"/>
          </ac:grpSpMkLst>
        </pc:grpChg>
        <pc:grpChg chg="add">
          <ac:chgData name="Arthur Barbosa Sodre" userId="S::1014326@sga.pucminas.br::eeefe919-fdb6-44b5-af0d-5f7782ce4dc2" providerId="AD" clId="Web-{5597F8E4-0BD4-4672-8F0A-86B99566805E}" dt="2022-12-15T12:55:19.222" v="317"/>
          <ac:grpSpMkLst>
            <pc:docMk/>
            <pc:sldMk cId="1264100868" sldId="263"/>
            <ac:grpSpMk id="256" creationId="{9795E515-5F57-431F-9A0D-3A0419DF7572}"/>
          </ac:grpSpMkLst>
        </pc:grpChg>
        <pc:grpChg chg="add">
          <ac:chgData name="Arthur Barbosa Sodre" userId="S::1014326@sga.pucminas.br::eeefe919-fdb6-44b5-af0d-5f7782ce4dc2" providerId="AD" clId="Web-{5597F8E4-0BD4-4672-8F0A-86B99566805E}" dt="2022-12-15T12:55:19.222" v="317"/>
          <ac:grpSpMkLst>
            <pc:docMk/>
            <pc:sldMk cId="1264100868" sldId="263"/>
            <ac:grpSpMk id="257" creationId="{316DCFC9-6877-407C-8170-608FCB8E35AE}"/>
          </ac:grpSpMkLst>
        </pc:grpChg>
        <pc:picChg chg="add del mod">
          <ac:chgData name="Arthur Barbosa Sodre" userId="S::1014326@sga.pucminas.br::eeefe919-fdb6-44b5-af0d-5f7782ce4dc2" providerId="AD" clId="Web-{5597F8E4-0BD4-4672-8F0A-86B99566805E}" dt="2022-12-15T12:54:07.610" v="301"/>
          <ac:picMkLst>
            <pc:docMk/>
            <pc:sldMk cId="1264100868" sldId="263"/>
            <ac:picMk id="4" creationId="{DDC24F67-E946-D6FF-9004-7D9FF0B12E05}"/>
          </ac:picMkLst>
        </pc:picChg>
        <pc:picChg chg="add del mod">
          <ac:chgData name="Arthur Barbosa Sodre" userId="S::1014326@sga.pucminas.br::eeefe919-fdb6-44b5-af0d-5f7782ce4dc2" providerId="AD" clId="Web-{5597F8E4-0BD4-4672-8F0A-86B99566805E}" dt="2022-12-15T12:54:14.892" v="304"/>
          <ac:picMkLst>
            <pc:docMk/>
            <pc:sldMk cId="1264100868" sldId="263"/>
            <ac:picMk id="5" creationId="{BEB47F79-D406-7120-A069-861E28F62E21}"/>
          </ac:picMkLst>
        </pc:picChg>
        <pc:picChg chg="add del mod">
          <ac:chgData name="Arthur Barbosa Sodre" userId="S::1014326@sga.pucminas.br::eeefe919-fdb6-44b5-af0d-5f7782ce4dc2" providerId="AD" clId="Web-{5597F8E4-0BD4-4672-8F0A-86B99566805E}" dt="2022-12-15T12:54:45.611" v="307"/>
          <ac:picMkLst>
            <pc:docMk/>
            <pc:sldMk cId="1264100868" sldId="263"/>
            <ac:picMk id="6" creationId="{54929425-D700-D32F-283E-7EA6065EA051}"/>
          </ac:picMkLst>
        </pc:picChg>
        <pc:picChg chg="add mod ord">
          <ac:chgData name="Arthur Barbosa Sodre" userId="S::1014326@sga.pucminas.br::eeefe919-fdb6-44b5-af0d-5f7782ce4dc2" providerId="AD" clId="Web-{5597F8E4-0BD4-4672-8F0A-86B99566805E}" dt="2022-12-15T13:03:37.312" v="328"/>
          <ac:picMkLst>
            <pc:docMk/>
            <pc:sldMk cId="1264100868" sldId="263"/>
            <ac:picMk id="7" creationId="{59794D51-CE57-9A56-B3E8-12164D33C3D7}"/>
          </ac:picMkLst>
        </pc:picChg>
        <pc:picChg chg="add del">
          <ac:chgData name="Arthur Barbosa Sodre" userId="S::1014326@sga.pucminas.br::eeefe919-fdb6-44b5-af0d-5f7782ce4dc2" providerId="AD" clId="Web-{5597F8E4-0BD4-4672-8F0A-86B99566805E}" dt="2022-12-15T12:55:19.222" v="317"/>
          <ac:picMkLst>
            <pc:docMk/>
            <pc:sldMk cId="1264100868" sldId="263"/>
            <ac:picMk id="11" creationId="{678E285C-BE9E-45B7-A3EE-B9792DAE9917}"/>
          </ac:picMkLst>
        </pc:picChg>
        <pc:picChg chg="add del">
          <ac:chgData name="Arthur Barbosa Sodre" userId="S::1014326@sga.pucminas.br::eeefe919-fdb6-44b5-af0d-5f7782ce4dc2" providerId="AD" clId="Web-{5597F8E4-0BD4-4672-8F0A-86B99566805E}" dt="2022-12-15T12:55:19.222" v="317"/>
          <ac:picMkLst>
            <pc:docMk/>
            <pc:sldMk cId="1264100868" sldId="263"/>
            <ac:picMk id="127" creationId="{3631D3C9-4C1D-4B3A-A737-E6E780042405}"/>
          </ac:picMkLst>
        </pc:picChg>
        <pc:picChg chg="add del">
          <ac:chgData name="Arthur Barbosa Sodre" userId="S::1014326@sga.pucminas.br::eeefe919-fdb6-44b5-af0d-5f7782ce4dc2" providerId="AD" clId="Web-{5597F8E4-0BD4-4672-8F0A-86B99566805E}" dt="2022-12-15T12:55:13.331" v="314"/>
          <ac:picMkLst>
            <pc:docMk/>
            <pc:sldMk cId="1264100868" sldId="263"/>
            <ac:picMk id="134" creationId="{50C065C3-0FE3-4452-B765-CB05BBB2A983}"/>
          </ac:picMkLst>
        </pc:picChg>
        <pc:picChg chg="add del">
          <ac:chgData name="Arthur Barbosa Sodre" userId="S::1014326@sga.pucminas.br::eeefe919-fdb6-44b5-af0d-5f7782ce4dc2" providerId="AD" clId="Web-{5597F8E4-0BD4-4672-8F0A-86B99566805E}" dt="2022-12-15T12:55:19.143" v="316"/>
          <ac:picMkLst>
            <pc:docMk/>
            <pc:sldMk cId="1264100868" sldId="263"/>
            <ac:picMk id="249" creationId="{678E285C-BE9E-45B7-A3EE-B9792DAE9917}"/>
          </ac:picMkLst>
        </pc:picChg>
        <pc:picChg chg="add del">
          <ac:chgData name="Arthur Barbosa Sodre" userId="S::1014326@sga.pucminas.br::eeefe919-fdb6-44b5-af0d-5f7782ce4dc2" providerId="AD" clId="Web-{5597F8E4-0BD4-4672-8F0A-86B99566805E}" dt="2022-12-15T12:55:19.143" v="316"/>
          <ac:picMkLst>
            <pc:docMk/>
            <pc:sldMk cId="1264100868" sldId="263"/>
            <ac:picMk id="250" creationId="{3631D3C9-4C1D-4B3A-A737-E6E780042405}"/>
          </ac:picMkLst>
        </pc:picChg>
        <pc:picChg chg="add">
          <ac:chgData name="Arthur Barbosa Sodre" userId="S::1014326@sga.pucminas.br::eeefe919-fdb6-44b5-af0d-5f7782ce4dc2" providerId="AD" clId="Web-{5597F8E4-0BD4-4672-8F0A-86B99566805E}" dt="2022-12-15T12:55:19.222" v="317"/>
          <ac:picMkLst>
            <pc:docMk/>
            <pc:sldMk cId="1264100868" sldId="263"/>
            <ac:picMk id="255" creationId="{50C065C3-0FE3-4452-B765-CB05BBB2A983}"/>
          </ac:picMkLst>
        </pc:picChg>
      </pc:sldChg>
      <pc:sldChg chg="modSp add replId">
        <pc:chgData name="Arthur Barbosa Sodre" userId="S::1014326@sga.pucminas.br::eeefe919-fdb6-44b5-af0d-5f7782ce4dc2" providerId="AD" clId="Web-{5597F8E4-0BD4-4672-8F0A-86B99566805E}" dt="2022-12-15T13:03:45.140" v="329"/>
        <pc:sldMkLst>
          <pc:docMk/>
          <pc:sldMk cId="2818812249" sldId="264"/>
        </pc:sldMkLst>
        <pc:spChg chg="mod">
          <ac:chgData name="Arthur Barbosa Sodre" userId="S::1014326@sga.pucminas.br::eeefe919-fdb6-44b5-af0d-5f7782ce4dc2" providerId="AD" clId="Web-{5597F8E4-0BD4-4672-8F0A-86B99566805E}" dt="2022-12-15T13:02:55.655" v="327" actId="20577"/>
          <ac:spMkLst>
            <pc:docMk/>
            <pc:sldMk cId="2818812249" sldId="264"/>
            <ac:spMk id="3" creationId="{51675489-BFD2-1915-8300-4BE750C901A6}"/>
          </ac:spMkLst>
        </pc:spChg>
        <pc:picChg chg="mod">
          <ac:chgData name="Arthur Barbosa Sodre" userId="S::1014326@sga.pucminas.br::eeefe919-fdb6-44b5-af0d-5f7782ce4dc2" providerId="AD" clId="Web-{5597F8E4-0BD4-4672-8F0A-86B99566805E}" dt="2022-12-15T13:03:45.140" v="329"/>
          <ac:picMkLst>
            <pc:docMk/>
            <pc:sldMk cId="2818812249" sldId="264"/>
            <ac:picMk id="7" creationId="{59794D51-CE57-9A56-B3E8-12164D33C3D7}"/>
          </ac:picMkLst>
        </pc:picChg>
      </pc:sldChg>
      <pc:sldChg chg="modSp new">
        <pc:chgData name="Arthur Barbosa Sodre" userId="S::1014326@sga.pucminas.br::eeefe919-fdb6-44b5-af0d-5f7782ce4dc2" providerId="AD" clId="Web-{5597F8E4-0BD4-4672-8F0A-86B99566805E}" dt="2022-12-15T13:08:38.241" v="383" actId="20577"/>
        <pc:sldMkLst>
          <pc:docMk/>
          <pc:sldMk cId="1515775894" sldId="265"/>
        </pc:sldMkLst>
        <pc:spChg chg="mod">
          <ac:chgData name="Arthur Barbosa Sodre" userId="S::1014326@sga.pucminas.br::eeefe919-fdb6-44b5-af0d-5f7782ce4dc2" providerId="AD" clId="Web-{5597F8E4-0BD4-4672-8F0A-86B99566805E}" dt="2022-12-15T13:06:14.378" v="351" actId="14100"/>
          <ac:spMkLst>
            <pc:docMk/>
            <pc:sldMk cId="1515775894" sldId="265"/>
            <ac:spMk id="2" creationId="{9CD6EB96-055F-A1CB-B309-A1FA39A588D2}"/>
          </ac:spMkLst>
        </pc:spChg>
        <pc:spChg chg="mod">
          <ac:chgData name="Arthur Barbosa Sodre" userId="S::1014326@sga.pucminas.br::eeefe919-fdb6-44b5-af0d-5f7782ce4dc2" providerId="AD" clId="Web-{5597F8E4-0BD4-4672-8F0A-86B99566805E}" dt="2022-12-15T13:08:38.241" v="383" actId="20577"/>
          <ac:spMkLst>
            <pc:docMk/>
            <pc:sldMk cId="1515775894" sldId="265"/>
            <ac:spMk id="3" creationId="{00C460AF-F654-17B3-E19C-76FB79AF77A7}"/>
          </ac:spMkLst>
        </pc:spChg>
      </pc:sldChg>
      <pc:sldChg chg="modSp new">
        <pc:chgData name="Arthur Barbosa Sodre" userId="S::1014326@sga.pucminas.br::eeefe919-fdb6-44b5-af0d-5f7782ce4dc2" providerId="AD" clId="Web-{5597F8E4-0BD4-4672-8F0A-86B99566805E}" dt="2022-12-15T13:04:31.829" v="340" actId="20577"/>
        <pc:sldMkLst>
          <pc:docMk/>
          <pc:sldMk cId="3736157872" sldId="266"/>
        </pc:sldMkLst>
        <pc:spChg chg="mod">
          <ac:chgData name="Arthur Barbosa Sodre" userId="S::1014326@sga.pucminas.br::eeefe919-fdb6-44b5-af0d-5f7782ce4dc2" providerId="AD" clId="Web-{5597F8E4-0BD4-4672-8F0A-86B99566805E}" dt="2022-12-15T13:04:26.313" v="335" actId="20577"/>
          <ac:spMkLst>
            <pc:docMk/>
            <pc:sldMk cId="3736157872" sldId="266"/>
            <ac:spMk id="2" creationId="{D3C1CE89-614F-AA2F-AD8C-8254ECEA5502}"/>
          </ac:spMkLst>
        </pc:spChg>
        <pc:spChg chg="mod">
          <ac:chgData name="Arthur Barbosa Sodre" userId="S::1014326@sga.pucminas.br::eeefe919-fdb6-44b5-af0d-5f7782ce4dc2" providerId="AD" clId="Web-{5597F8E4-0BD4-4672-8F0A-86B99566805E}" dt="2022-12-15T13:04:31.829" v="340" actId="20577"/>
          <ac:spMkLst>
            <pc:docMk/>
            <pc:sldMk cId="3736157872" sldId="266"/>
            <ac:spMk id="3" creationId="{B947B4B7-E7F1-1C53-9F40-0B5DEC1AF9C6}"/>
          </ac:spMkLst>
        </pc:spChg>
      </pc:sldChg>
      <pc:sldChg chg="modSp new">
        <pc:chgData name="Arthur Barbosa Sodre" userId="S::1014326@sga.pucminas.br::eeefe919-fdb6-44b5-af0d-5f7782ce4dc2" providerId="AD" clId="Web-{5597F8E4-0BD4-4672-8F0A-86B99566805E}" dt="2022-12-15T13:09:43.118" v="404" actId="20577"/>
        <pc:sldMkLst>
          <pc:docMk/>
          <pc:sldMk cId="1265504495" sldId="267"/>
        </pc:sldMkLst>
        <pc:spChg chg="mod">
          <ac:chgData name="Arthur Barbosa Sodre" userId="S::1014326@sga.pucminas.br::eeefe919-fdb6-44b5-af0d-5f7782ce4dc2" providerId="AD" clId="Web-{5597F8E4-0BD4-4672-8F0A-86B99566805E}" dt="2022-12-15T13:07:31.380" v="379" actId="20577"/>
          <ac:spMkLst>
            <pc:docMk/>
            <pc:sldMk cId="1265504495" sldId="267"/>
            <ac:spMk id="2" creationId="{B3903928-093E-268D-B713-D31DF539B638}"/>
          </ac:spMkLst>
        </pc:spChg>
        <pc:spChg chg="mod">
          <ac:chgData name="Arthur Barbosa Sodre" userId="S::1014326@sga.pucminas.br::eeefe919-fdb6-44b5-af0d-5f7782ce4dc2" providerId="AD" clId="Web-{5597F8E4-0BD4-4672-8F0A-86B99566805E}" dt="2022-12-15T13:09:43.118" v="404" actId="20577"/>
          <ac:spMkLst>
            <pc:docMk/>
            <pc:sldMk cId="1265504495" sldId="267"/>
            <ac:spMk id="3" creationId="{7439C207-2771-99DB-FBCC-F5CCD1150CB5}"/>
          </ac:spMkLst>
        </pc:spChg>
      </pc:sldChg>
    </pc:docChg>
  </pc:docChgLst>
  <pc:docChgLst>
    <pc:chgData name="Arthur Barbosa Sodre" userId="S::1014326@sga.pucminas.br::eeefe919-fdb6-44b5-af0d-5f7782ce4dc2" providerId="AD" clId="Web-{141CEB98-5947-D459-701C-3204C45C0166}"/>
    <pc:docChg chg="addSld modSld">
      <pc:chgData name="Arthur Barbosa Sodre" userId="S::1014326@sga.pucminas.br::eeefe919-fdb6-44b5-af0d-5f7782ce4dc2" providerId="AD" clId="Web-{141CEB98-5947-D459-701C-3204C45C0166}" dt="2022-12-15T20:49:38.117" v="42" actId="20577"/>
      <pc:docMkLst>
        <pc:docMk/>
      </pc:docMkLst>
      <pc:sldChg chg="modSp new">
        <pc:chgData name="Arthur Barbosa Sodre" userId="S::1014326@sga.pucminas.br::eeefe919-fdb6-44b5-af0d-5f7782ce4dc2" providerId="AD" clId="Web-{141CEB98-5947-D459-701C-3204C45C0166}" dt="2022-12-15T20:49:38.117" v="42" actId="20577"/>
        <pc:sldMkLst>
          <pc:docMk/>
          <pc:sldMk cId="3045538411" sldId="269"/>
        </pc:sldMkLst>
        <pc:spChg chg="mod">
          <ac:chgData name="Arthur Barbosa Sodre" userId="S::1014326@sga.pucminas.br::eeefe919-fdb6-44b5-af0d-5f7782ce4dc2" providerId="AD" clId="Web-{141CEB98-5947-D459-701C-3204C45C0166}" dt="2022-12-15T20:47:32.518" v="8" actId="20577"/>
          <ac:spMkLst>
            <pc:docMk/>
            <pc:sldMk cId="3045538411" sldId="269"/>
            <ac:spMk id="2" creationId="{B2B43227-8C92-12FD-8543-FB61C85A7A2D}"/>
          </ac:spMkLst>
        </pc:spChg>
        <pc:spChg chg="mod">
          <ac:chgData name="Arthur Barbosa Sodre" userId="S::1014326@sga.pucminas.br::eeefe919-fdb6-44b5-af0d-5f7782ce4dc2" providerId="AD" clId="Web-{141CEB98-5947-D459-701C-3204C45C0166}" dt="2022-12-15T20:49:38.117" v="42" actId="20577"/>
          <ac:spMkLst>
            <pc:docMk/>
            <pc:sldMk cId="3045538411" sldId="269"/>
            <ac:spMk id="3" creationId="{7ACB2398-32CB-DA62-5171-030E3BF2AFF5}"/>
          </ac:spMkLst>
        </pc:spChg>
      </pc:sldChg>
    </pc:docChg>
  </pc:docChgLst>
  <pc:docChgLst>
    <pc:chgData name="Arthur Barbosa Sodre" userId="S::1014326@sga.pucminas.br::eeefe919-fdb6-44b5-af0d-5f7782ce4dc2" providerId="AD" clId="Web-{3CD05AA5-7A04-49D8-87E8-98134B584021}"/>
    <pc:docChg chg="addSld modSld">
      <pc:chgData name="Arthur Barbosa Sodre" userId="S::1014326@sga.pucminas.br::eeefe919-fdb6-44b5-af0d-5f7782ce4dc2" providerId="AD" clId="Web-{3CD05AA5-7A04-49D8-87E8-98134B584021}" dt="2022-12-15T20:45:03.255" v="28" actId="20577"/>
      <pc:docMkLst>
        <pc:docMk/>
      </pc:docMkLst>
      <pc:sldChg chg="delSp modSp">
        <pc:chgData name="Arthur Barbosa Sodre" userId="S::1014326@sga.pucminas.br::eeefe919-fdb6-44b5-af0d-5f7782ce4dc2" providerId="AD" clId="Web-{3CD05AA5-7A04-49D8-87E8-98134B584021}" dt="2022-12-15T20:44:57.848" v="23" actId="20577"/>
        <pc:sldMkLst>
          <pc:docMk/>
          <pc:sldMk cId="376922381" sldId="260"/>
        </pc:sldMkLst>
        <pc:spChg chg="mod">
          <ac:chgData name="Arthur Barbosa Sodre" userId="S::1014326@sga.pucminas.br::eeefe919-fdb6-44b5-af0d-5f7782ce4dc2" providerId="AD" clId="Web-{3CD05AA5-7A04-49D8-87E8-98134B584021}" dt="2022-12-15T20:44:57.848" v="23" actId="20577"/>
          <ac:spMkLst>
            <pc:docMk/>
            <pc:sldMk cId="376922381" sldId="260"/>
            <ac:spMk id="2" creationId="{818FC88B-4D36-BD56-78EF-DB762B3E9E63}"/>
          </ac:spMkLst>
        </pc:spChg>
        <pc:picChg chg="mod">
          <ac:chgData name="Arthur Barbosa Sodre" userId="S::1014326@sga.pucminas.br::eeefe919-fdb6-44b5-af0d-5f7782ce4dc2" providerId="AD" clId="Web-{3CD05AA5-7A04-49D8-87E8-98134B584021}" dt="2022-12-15T20:44:44.832" v="17" actId="1076"/>
          <ac:picMkLst>
            <pc:docMk/>
            <pc:sldMk cId="376922381" sldId="260"/>
            <ac:picMk id="7" creationId="{41052861-C491-1895-ECF3-0DA2D1434EBC}"/>
          </ac:picMkLst>
        </pc:picChg>
        <pc:picChg chg="del">
          <ac:chgData name="Arthur Barbosa Sodre" userId="S::1014326@sga.pucminas.br::eeefe919-fdb6-44b5-af0d-5f7782ce4dc2" providerId="AD" clId="Web-{3CD05AA5-7A04-49D8-87E8-98134B584021}" dt="2022-12-15T20:43:44.158" v="3"/>
          <ac:picMkLst>
            <pc:docMk/>
            <pc:sldMk cId="376922381" sldId="260"/>
            <ac:picMk id="8" creationId="{A0160E01-DA67-6EAB-6A7E-9DFB598F8097}"/>
          </ac:picMkLst>
        </pc:picChg>
      </pc:sldChg>
      <pc:sldChg chg="addSp delSp modSp add replId">
        <pc:chgData name="Arthur Barbosa Sodre" userId="S::1014326@sga.pucminas.br::eeefe919-fdb6-44b5-af0d-5f7782ce4dc2" providerId="AD" clId="Web-{3CD05AA5-7A04-49D8-87E8-98134B584021}" dt="2022-12-15T20:45:03.255" v="28" actId="20577"/>
        <pc:sldMkLst>
          <pc:docMk/>
          <pc:sldMk cId="3194797805" sldId="268"/>
        </pc:sldMkLst>
        <pc:spChg chg="mod">
          <ac:chgData name="Arthur Barbosa Sodre" userId="S::1014326@sga.pucminas.br::eeefe919-fdb6-44b5-af0d-5f7782ce4dc2" providerId="AD" clId="Web-{3CD05AA5-7A04-49D8-87E8-98134B584021}" dt="2022-12-15T20:45:03.255" v="28" actId="20577"/>
          <ac:spMkLst>
            <pc:docMk/>
            <pc:sldMk cId="3194797805" sldId="268"/>
            <ac:spMk id="2" creationId="{818FC88B-4D36-BD56-78EF-DB762B3E9E63}"/>
          </ac:spMkLst>
        </pc:spChg>
        <pc:spChg chg="add mod">
          <ac:chgData name="Arthur Barbosa Sodre" userId="S::1014326@sga.pucminas.br::eeefe919-fdb6-44b5-af0d-5f7782ce4dc2" providerId="AD" clId="Web-{3CD05AA5-7A04-49D8-87E8-98134B584021}" dt="2022-12-15T20:44:25.660" v="11" actId="14100"/>
          <ac:spMkLst>
            <pc:docMk/>
            <pc:sldMk cId="3194797805" sldId="268"/>
            <ac:spMk id="4" creationId="{AED9E2BB-74FB-39B0-6B8E-6017EFD4C649}"/>
          </ac:spMkLst>
        </pc:spChg>
        <pc:picChg chg="del">
          <ac:chgData name="Arthur Barbosa Sodre" userId="S::1014326@sga.pucminas.br::eeefe919-fdb6-44b5-af0d-5f7782ce4dc2" providerId="AD" clId="Web-{3CD05AA5-7A04-49D8-87E8-98134B584021}" dt="2022-12-15T20:43:45.565" v="4"/>
          <ac:picMkLst>
            <pc:docMk/>
            <pc:sldMk cId="3194797805" sldId="268"/>
            <ac:picMk id="7" creationId="{41052861-C491-1895-ECF3-0DA2D1434EBC}"/>
          </ac:picMkLst>
        </pc:picChg>
        <pc:picChg chg="mod">
          <ac:chgData name="Arthur Barbosa Sodre" userId="S::1014326@sga.pucminas.br::eeefe919-fdb6-44b5-af0d-5f7782ce4dc2" providerId="AD" clId="Web-{3CD05AA5-7A04-49D8-87E8-98134B584021}" dt="2022-12-15T20:44:42.879" v="16" actId="1076"/>
          <ac:picMkLst>
            <pc:docMk/>
            <pc:sldMk cId="3194797805" sldId="268"/>
            <ac:picMk id="8" creationId="{A0160E01-DA67-6EAB-6A7E-9DFB598F809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57DFA98-9AB1-4CAD-95B1-A27E235EFD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BD031-8139-493C-909F-74E4AA7116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24DC0-25FC-49C5-9FBF-2655FBC204AC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BC0E2B-175C-4580-94C1-39B152EA40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B6DF28-4C31-4797-8A13-B3F34C8FF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34958-AF52-4EB9-9DB0-FFF5BB34E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1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CE56A-1A7C-4761-9AB6-5A6D464B6A3B}" type="datetimeFigureOut">
              <a:rPr lang="pt-BR" noProof="0" smtClean="0"/>
              <a:t>15/12/2022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8D1C3-CBFC-4B77-95BF-E6BE1360A8C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9457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7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A0FDCFE-5676-43FD-9F3E-5511328A3F96}" type="datetime1">
              <a:rPr lang="pt-BR" noProof="0" smtClean="0"/>
              <a:t>15/12/2022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CB247A-0AE0-45B1-9D5A-16958849D5A5}" type="datetime1">
              <a:rPr lang="pt-BR" noProof="0" smtClean="0"/>
              <a:t>15/12/2022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0E8694-7212-4E6F-B740-0746D153FD03}" type="datetime1">
              <a:rPr lang="pt-BR" noProof="0" smtClean="0"/>
              <a:t>15/12/2022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50691-8C56-42F7-B3B7-73356C7D094D}" type="datetime1">
              <a:rPr lang="pt-BR" noProof="0" smtClean="0"/>
              <a:t>15/12/2022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 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6EEE5A-1C2B-4521-9901-0FB7F3A487BA}" type="datetime1">
              <a:rPr lang="pt-BR" noProof="0" smtClean="0"/>
              <a:t>15/12/2022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BB092-01EC-475D-ACBA-33735804B9DC}" type="datetime1">
              <a:rPr lang="pt-BR" noProof="0" smtClean="0"/>
              <a:t>15/12/2022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6B59F6-B842-4835-9B11-7872563CA1CA}" type="datetime1">
              <a:rPr lang="pt-BR" noProof="0" smtClean="0"/>
              <a:t>15/12/2022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1CBF35-2D5B-4E80-B86D-938D72D3AEBA}" type="datetime1">
              <a:rPr lang="pt-BR" noProof="0" smtClean="0"/>
              <a:t>15/12/2022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AEF70-25FF-4B84-83DB-BEA99C2F1AF9}" type="datetime1">
              <a:rPr lang="pt-BR" noProof="0" smtClean="0"/>
              <a:t>15/12/2022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3A0EF9-9119-428F-9157-CA16D422AD87}" type="datetime1">
              <a:rPr lang="pt-BR" noProof="0" smtClean="0"/>
              <a:t>15/12/2022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49966C-7AAA-4310-AC9B-2A5797E591B0}" type="datetime1">
              <a:rPr lang="pt-BR" noProof="0" smtClean="0"/>
              <a:t>15/12/2022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8CD4C-8233-443A-A05C-C000F23883D7}" type="datetime1">
              <a:rPr lang="pt-BR" noProof="0" smtClean="0"/>
              <a:t>15/12/2022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F4A76B-2C60-4BA2-9524-9110E82C54CC}" type="datetime1">
              <a:rPr lang="pt-BR" noProof="0" smtClean="0"/>
              <a:t>15/12/2022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1AF65-D65B-4354-A215-8A8187530B01}" type="datetime1">
              <a:rPr lang="pt-BR" noProof="0" smtClean="0"/>
              <a:t>15/12/2022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387974-3EC4-41FF-B5CF-0DDD23817502}" type="datetime1">
              <a:rPr lang="pt-BR" noProof="0" smtClean="0"/>
              <a:t>15/12/2022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82AEE-E9FD-4C19-8BBC-52AEB06DACD7}" type="datetime1">
              <a:rPr lang="pt-BR" noProof="0" smtClean="0"/>
              <a:t>15/12/2022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F27B8-DA6F-429D-A8DD-E9C7F3338072}" type="datetime1">
              <a:rPr lang="pt-BR" noProof="0" smtClean="0"/>
              <a:t>15/12/2022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6AA5F1F-FD9A-42F7-958D-6704DD54A893}" type="datetime1">
              <a:rPr lang="pt-BR" noProof="0" smtClean="0"/>
              <a:t>15/12/2022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1nq.com/al7Jg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1nq.com/Cwsg9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dirty="0"/>
              <a:t>Agenda Online 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ea typeface="+mn-lt"/>
                <a:cs typeface="+mn-lt"/>
              </a:rPr>
              <a:t>Eixo 1 - Projeto: Desenvolvimento de Aplicação Web Front-</a:t>
            </a:r>
            <a:r>
              <a:rPr lang="pt-BR" b="1" dirty="0" err="1">
                <a:ea typeface="+mn-lt"/>
                <a:cs typeface="+mn-lt"/>
              </a:rPr>
              <a:t>End</a:t>
            </a:r>
            <a:r>
              <a:rPr lang="pt-BR" b="1" dirty="0">
                <a:ea typeface="+mn-lt"/>
                <a:cs typeface="+mn-lt"/>
              </a:rPr>
              <a:t> - Turma 07</a:t>
            </a:r>
            <a:r>
              <a:rPr lang="pt-BR" dirty="0"/>
              <a:t> </a:t>
            </a:r>
          </a:p>
          <a:p>
            <a:r>
              <a:rPr lang="pt-BR" dirty="0"/>
              <a:t>PUC MINAS 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6" name="Group 135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7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1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6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8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57" name="Group 191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3" name="Rectangle 192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8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9794D51-CE57-9A56-B3E8-12164D33C3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52" b="1952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97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99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0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1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2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3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4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5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6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7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8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9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0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1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2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3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4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5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6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7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8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F57F06B-3B95-B2C5-6449-18A31DCA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Wireframes</a:t>
            </a:r>
          </a:p>
          <a:p>
            <a:pPr algn="ctr"/>
            <a:endParaRPr lang="en-US" sz="48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75489-BFD2-1915-8300-4BE750C90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cap="all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Wireframes ADM</a:t>
            </a:r>
          </a:p>
        </p:txBody>
      </p:sp>
    </p:spTree>
    <p:extLst>
      <p:ext uri="{BB962C8B-B14F-4D97-AF65-F5344CB8AC3E}">
        <p14:creationId xmlns:p14="http://schemas.microsoft.com/office/powerpoint/2010/main" val="126410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56" name="Group 135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7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1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6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8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57" name="Group 191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3" name="Rectangle 192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8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9794D51-CE57-9A56-B3E8-12164D33C3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7" r="3777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97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99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0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1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2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3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4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5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6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7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8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9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0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1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2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3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4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5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6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7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8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F57F06B-3B95-B2C5-6449-18A31DCA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Wireframes</a:t>
            </a:r>
          </a:p>
          <a:p>
            <a:pPr algn="ctr"/>
            <a:endParaRPr lang="en-US" sz="48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75489-BFD2-1915-8300-4BE750C90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cap="all" dirty="0">
                <a:solidFill>
                  <a:schemeClr val="tx2"/>
                </a:solidFill>
                <a:hlinkClick r:id="rId5"/>
              </a:rPr>
              <a:t>Wireframes USERS</a:t>
            </a:r>
          </a:p>
        </p:txBody>
      </p:sp>
    </p:spTree>
    <p:extLst>
      <p:ext uri="{BB962C8B-B14F-4D97-AF65-F5344CB8AC3E}">
        <p14:creationId xmlns:p14="http://schemas.microsoft.com/office/powerpoint/2010/main" val="281881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6EB96-055F-A1CB-B309-A1FA39A5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64193"/>
          </a:xfrm>
        </p:spPr>
        <p:txBody>
          <a:bodyPr>
            <a:normAutofit fontScale="90000"/>
          </a:bodyPr>
          <a:lstStyle/>
          <a:p>
            <a:r>
              <a:rPr lang="pt-BR" dirty="0"/>
              <a:t>Arquitetura da Solução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460AF-F654-17B3-E19C-76FB79AF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7303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pt-BR" dirty="0">
                <a:ea typeface="+mn-lt"/>
                <a:cs typeface="+mn-lt"/>
              </a:rPr>
              <a:t>Definição de como o software é estruturado em termos dos componentes que fazem parte da solução e do ambiente de hospedagem da aplicação.</a:t>
            </a:r>
          </a:p>
          <a:p>
            <a:r>
              <a:rPr lang="pt-BR" dirty="0">
                <a:ea typeface="+mn-lt"/>
                <a:cs typeface="+mn-lt"/>
              </a:rPr>
              <a:t>A solução implementada conta com os seguintes módulos: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Navegador</a:t>
            </a:r>
            <a:r>
              <a:rPr lang="pt-BR" dirty="0">
                <a:ea typeface="+mn-lt"/>
                <a:cs typeface="+mn-lt"/>
              </a:rPr>
              <a:t> - Interface básica do sistema.</a:t>
            </a:r>
            <a:endParaRPr lang="pt-BR" dirty="0"/>
          </a:p>
          <a:p>
            <a:pPr lvl="1"/>
            <a:r>
              <a:rPr lang="pt-BR" b="1" dirty="0">
                <a:ea typeface="+mn-lt"/>
                <a:cs typeface="+mn-lt"/>
              </a:rPr>
              <a:t>Páginas Web</a:t>
            </a:r>
            <a:r>
              <a:rPr lang="pt-BR" dirty="0">
                <a:ea typeface="+mn-lt"/>
                <a:cs typeface="+mn-lt"/>
              </a:rPr>
              <a:t> - Conjunto de arquivos HTML, CSS, </a:t>
            </a:r>
            <a:r>
              <a:rPr lang="pt-BR" dirty="0" err="1">
                <a:ea typeface="+mn-lt"/>
                <a:cs typeface="+mn-lt"/>
              </a:rPr>
              <a:t>JavaScript</a:t>
            </a:r>
            <a:r>
              <a:rPr lang="pt-BR" dirty="0">
                <a:ea typeface="+mn-lt"/>
                <a:cs typeface="+mn-lt"/>
              </a:rPr>
              <a:t> e imagens que implementam as funcionalidades do sistema.</a:t>
            </a:r>
            <a:endParaRPr lang="pt-BR" dirty="0"/>
          </a:p>
          <a:p>
            <a:pPr lvl="1"/>
            <a:r>
              <a:rPr lang="pt-BR" b="1" dirty="0">
                <a:ea typeface="+mn-lt"/>
                <a:cs typeface="+mn-lt"/>
              </a:rPr>
              <a:t>Local </a:t>
            </a:r>
            <a:r>
              <a:rPr lang="pt-BR" b="1" dirty="0" err="1">
                <a:ea typeface="+mn-lt"/>
                <a:cs typeface="+mn-lt"/>
              </a:rPr>
              <a:t>Storage</a:t>
            </a:r>
            <a:r>
              <a:rPr lang="pt-BR" dirty="0">
                <a:ea typeface="+mn-lt"/>
                <a:cs typeface="+mn-lt"/>
              </a:rPr>
              <a:t> - Armazenamento mantido no navegador, onde são implementados bancos de dados baseados em JSON.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Hospedagem</a:t>
            </a:r>
            <a:r>
              <a:rPr lang="pt-BR" dirty="0">
                <a:ea typeface="+mn-lt"/>
                <a:cs typeface="+mn-lt"/>
              </a:rPr>
              <a:t> - Local na Internet onde as páginas são mantidas e acessadas pelo navegador.</a:t>
            </a:r>
            <a:br>
              <a:rPr lang="en-US" dirty="0"/>
            </a:br>
            <a:endParaRPr lang="en-US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577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03928-093E-268D-B713-D31DF539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Programação de Funcionalidades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9C207-2771-99DB-FBCC-F5CCD1150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Tecnologias Utilizadas</a:t>
            </a:r>
          </a:p>
          <a:p>
            <a:pPr marL="0" indent="0">
              <a:buNone/>
            </a:pPr>
            <a:r>
              <a:rPr lang="en-US" dirty="0"/>
              <a:t>- </a:t>
            </a:r>
            <a:r>
              <a:rPr lang="en-US" dirty="0">
                <a:ea typeface="+mn-lt"/>
                <a:cs typeface="+mn-lt"/>
              </a:rPr>
              <a:t>Para a </a:t>
            </a:r>
            <a:r>
              <a:rPr lang="en-US" dirty="0" err="1">
                <a:ea typeface="+mn-lt"/>
                <a:cs typeface="+mn-lt"/>
              </a:rPr>
              <a:t>criação</a:t>
            </a:r>
            <a:r>
              <a:rPr lang="en-US" dirty="0">
                <a:ea typeface="+mn-lt"/>
                <a:cs typeface="+mn-lt"/>
              </a:rPr>
              <a:t> das </a:t>
            </a:r>
            <a:r>
              <a:rPr lang="en-US" dirty="0" err="1">
                <a:ea typeface="+mn-lt"/>
                <a:cs typeface="+mn-lt"/>
              </a:rPr>
              <a:t>telas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inicialmente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utiliando</a:t>
            </a:r>
            <a:r>
              <a:rPr lang="en-US" dirty="0">
                <a:ea typeface="+mn-lt"/>
                <a:cs typeface="+mn-lt"/>
              </a:rPr>
              <a:t> o Vs Code e as </a:t>
            </a:r>
            <a:r>
              <a:rPr lang="en-US" dirty="0" err="1">
                <a:ea typeface="+mn-lt"/>
                <a:cs typeface="+mn-lt"/>
              </a:rPr>
              <a:t>linguagens</a:t>
            </a:r>
            <a:r>
              <a:rPr lang="en-US" dirty="0">
                <a:ea typeface="+mn-lt"/>
                <a:cs typeface="+mn-lt"/>
              </a:rPr>
              <a:t>: HTML, CSS, JavaScript.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0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43227-8C92-12FD-8543-FB61C85A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MEMBROS DO GRUPO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CB2398-32CB-DA62-5171-030E3BF2A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507" y="1832544"/>
            <a:ext cx="13069016" cy="57989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Arthur Barbosa Sodré</a:t>
            </a:r>
            <a:endParaRPr lang="pt-BR"/>
          </a:p>
          <a:p>
            <a:r>
              <a:rPr lang="pt-BR" dirty="0">
                <a:ea typeface="+mn-lt"/>
                <a:cs typeface="+mn-lt"/>
              </a:rPr>
              <a:t>Ana Carolina </a:t>
            </a:r>
            <a:r>
              <a:rPr lang="pt-BR" dirty="0" err="1">
                <a:ea typeface="+mn-lt"/>
                <a:cs typeface="+mn-lt"/>
              </a:rPr>
              <a:t>Mozelli</a:t>
            </a:r>
            <a:endParaRPr lang="pt-BR" dirty="0" err="1"/>
          </a:p>
          <a:p>
            <a:r>
              <a:rPr lang="en-US" dirty="0">
                <a:ea typeface="+mn-lt"/>
                <a:cs typeface="+mn-lt"/>
              </a:rPr>
              <a:t>David Gomes Chaves Andrade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Luiz Gustavo Siqueira Sun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Vicentina</a:t>
            </a:r>
            <a:r>
              <a:rPr lang="en-US" dirty="0">
                <a:ea typeface="+mn-lt"/>
                <a:cs typeface="+mn-lt"/>
              </a:rPr>
              <a:t> Martins dos Reis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Yasmin </a:t>
            </a:r>
            <a:r>
              <a:rPr lang="en-US" dirty="0" err="1">
                <a:ea typeface="+mn-lt"/>
                <a:cs typeface="+mn-lt"/>
              </a:rPr>
              <a:t>Liquer</a:t>
            </a:r>
            <a:r>
              <a:rPr lang="en-US" dirty="0">
                <a:ea typeface="+mn-lt"/>
                <a:cs typeface="+mn-lt"/>
              </a:rPr>
              <a:t> Navarro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3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FED06-E4CA-36CA-F586-45B03F3B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13779A-46F9-44FE-6DEE-0DFD375BA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Dentro de um salão de beleza temos desde serviços especializados em estética capilar, maquiagem, unhas, design de sobrancelhas, podologia, atendimento especializado para noivas e noivos, podendo ainda abranger serviços de estética facial e corporal. Ainda existem salões que oferecem produtos diversificados para atendimento nas mais diversas necessidades do segmento de beleza.</a:t>
            </a:r>
            <a:endParaRPr lang="pt-BR" dirty="0"/>
          </a:p>
          <a:p>
            <a:r>
              <a:rPr lang="pt-BR" dirty="0"/>
              <a:t>Dito isso, o problema</a:t>
            </a:r>
            <a:r>
              <a:rPr lang="pt-BR" dirty="0">
                <a:ea typeface="+mn-lt"/>
                <a:cs typeface="+mn-lt"/>
              </a:rPr>
              <a:t> que estamos tentando resolver é a falta de praticidade e organização de agendas de salões de beleza que são feitas de forma manual, sem remover a flexibilidade que agendas feitas dessa forma proporcionam para os donos ou gerentes.</a:t>
            </a:r>
            <a:endParaRPr lang="pt-BR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A152D-86A1-FCB0-50C2-8DB69061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Objetivos</a:t>
            </a:r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FDCB78-A55F-66F0-E1B5-41DA2ECD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O objetivo geral deste trabalho é criar uma agenda online para facilitar a rotina diária de profissionais que atuam no salão de beleza e de seus clientes, trazendo mais eficiência, praticidade, organização e flexibilidade. Como objetivos específicos podemos ressaltar:</a:t>
            </a:r>
            <a:endParaRPr lang="pt-BR" dirty="0"/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>
              <a:buNone/>
            </a:pPr>
            <a:r>
              <a:rPr lang="pt-BR" dirty="0">
                <a:ea typeface="+mn-lt"/>
                <a:cs typeface="+mn-lt"/>
              </a:rPr>
              <a:t>• Permitir o agendamento imediato de serviços, bem como a alteração ou cancelamento de agendamentos;</a:t>
            </a:r>
            <a:endParaRPr lang="pt-BR" dirty="0"/>
          </a:p>
          <a:p>
            <a:pPr>
              <a:buNone/>
            </a:pPr>
            <a:r>
              <a:rPr lang="pt-BR" dirty="0">
                <a:ea typeface="+mn-lt"/>
                <a:cs typeface="+mn-lt"/>
              </a:rPr>
              <a:t>• Permitir a gestão das agendas, considerando a disponibilidade e bloqueios de horários;</a:t>
            </a:r>
            <a:endParaRPr lang="pt-BR" dirty="0"/>
          </a:p>
          <a:p>
            <a:pPr>
              <a:buNone/>
            </a:pPr>
            <a:r>
              <a:rPr lang="pt-BR" dirty="0">
                <a:ea typeface="+mn-lt"/>
                <a:cs typeface="+mn-lt"/>
              </a:rPr>
              <a:t>• Permitir a consulta dos serviços disponíveis no salão, de seus valores e dos profissionais que prestam esse serviço;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59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BB6B0-2C07-A0D4-926D-5E863288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Especificações do Projeto</a:t>
            </a:r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5B4C5E-202B-7D0E-0E5B-535A4028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A definição exata do problema e os pontos mais relevantes a serem tratados neste projeto foi consolidada com a participação dos usuários em um trabalho de imersão feita pelos membros da equipe a partir da observação dos usuários em seu local natural e por meio de entrevistas. Os detalhes levantados nesse processo foram consolidados na forma de personas e histórias de usuários.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15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FC88B-4D36-BD56-78EF-DB762B3E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                            Personas (</a:t>
            </a:r>
            <a:r>
              <a:rPr lang="pt-BR" dirty="0" err="1"/>
              <a:t>User</a:t>
            </a:r>
            <a:r>
              <a:rPr lang="pt-BR" dirty="0"/>
              <a:t>)</a:t>
            </a:r>
          </a:p>
        </p:txBody>
      </p:sp>
      <p:pic>
        <p:nvPicPr>
          <p:cNvPr id="7" name="Imagem 7" descr="Tabela&#10;&#10;Descrição gerada automaticamente">
            <a:extLst>
              <a:ext uri="{FF2B5EF4-FFF2-40B4-BE49-F238E27FC236}">
                <a16:creationId xmlns:a16="http://schemas.microsoft.com/office/drawing/2014/main" id="{41052861-C491-1895-ECF3-0DA2D1434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949" y="1918808"/>
            <a:ext cx="6590503" cy="4663147"/>
          </a:xfrm>
        </p:spPr>
      </p:pic>
    </p:spTree>
    <p:extLst>
      <p:ext uri="{BB962C8B-B14F-4D97-AF65-F5344CB8AC3E}">
        <p14:creationId xmlns:p14="http://schemas.microsoft.com/office/powerpoint/2010/main" val="37692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FC88B-4D36-BD56-78EF-DB762B3E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                            Personas (ADM)</a:t>
            </a:r>
          </a:p>
        </p:txBody>
      </p:sp>
      <p:pic>
        <p:nvPicPr>
          <p:cNvPr id="8" name="Imagem 8" descr="Tabela&#10;&#10;Descrição gerada automaticamente">
            <a:extLst>
              <a:ext uri="{FF2B5EF4-FFF2-40B4-BE49-F238E27FC236}">
                <a16:creationId xmlns:a16="http://schemas.microsoft.com/office/drawing/2014/main" id="{A0160E01-DA67-6EAB-6A7E-9DFB598F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51" y="1863214"/>
            <a:ext cx="6998896" cy="4626816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D9E2BB-74FB-39B0-6B8E-6017EFD4C64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652581" y="5805578"/>
            <a:ext cx="488831" cy="8138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79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ED6B1-FB74-79E2-E223-B9B269E5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5A45C4-C10B-7CDE-A247-AEE213C35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O projeto está sendo realizado com base na metodologia Scrum. Até o momento estamos fazendo uso do Teams e do </a:t>
            </a:r>
            <a:r>
              <a:rPr lang="pt-BR" dirty="0" err="1">
                <a:ea typeface="+mn-lt"/>
                <a:cs typeface="+mn-lt"/>
              </a:rPr>
              <a:t>Discord</a:t>
            </a:r>
            <a:r>
              <a:rPr lang="pt-BR" dirty="0">
                <a:ea typeface="+mn-lt"/>
                <a:cs typeface="+mn-lt"/>
              </a:rPr>
              <a:t> para comunicação, GitHub para a parte de documentação e Sprints e por fim o </a:t>
            </a:r>
            <a:r>
              <a:rPr lang="pt-BR" dirty="0" err="1">
                <a:ea typeface="+mn-lt"/>
                <a:cs typeface="+mn-lt"/>
              </a:rPr>
              <a:t>Figma</a:t>
            </a:r>
            <a:r>
              <a:rPr lang="pt-BR" dirty="0">
                <a:ea typeface="+mn-lt"/>
                <a:cs typeface="+mn-lt"/>
              </a:rPr>
              <a:t> para a criação do design do site. Dividimos nossa equipe conforme a metodologia Scrum solicita, mais a frente se encontra a divisão detalhada da equipe.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657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E14FE-A11A-8BC2-E7D3-4231F778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Controle de Versão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DA424E-C3E0-E820-B096-CF9870508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657" y="1444354"/>
            <a:ext cx="11444376" cy="506571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A ferramenta de controle de versão adotada no projeto foi o </a:t>
            </a:r>
            <a:r>
              <a:rPr lang="pt-BR" dirty="0">
                <a:ea typeface="+mn-lt"/>
                <a:cs typeface="+mn-lt"/>
                <a:hlinkClick r:id="rId2"/>
              </a:rPr>
              <a:t>Git</a:t>
            </a:r>
            <a:r>
              <a:rPr lang="pt-BR" dirty="0">
                <a:ea typeface="+mn-lt"/>
                <a:cs typeface="+mn-lt"/>
              </a:rPr>
              <a:t>, sendo que o </a:t>
            </a:r>
            <a:r>
              <a:rPr lang="pt-BR" dirty="0">
                <a:ea typeface="+mn-lt"/>
                <a:cs typeface="+mn-lt"/>
                <a:hlinkClick r:id="rId3"/>
              </a:rPr>
              <a:t>Github</a:t>
            </a:r>
            <a:r>
              <a:rPr lang="pt-BR" dirty="0">
                <a:ea typeface="+mn-lt"/>
                <a:cs typeface="+mn-lt"/>
              </a:rPr>
              <a:t> foi utilizado para hospedagem do repositório.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O projeto segue a seguinte convenção para o nome de </a:t>
            </a:r>
            <a:r>
              <a:rPr lang="pt-BR" dirty="0" err="1">
                <a:ea typeface="+mn-lt"/>
                <a:cs typeface="+mn-lt"/>
              </a:rPr>
              <a:t>branches</a:t>
            </a:r>
            <a:r>
              <a:rPr lang="pt-BR" dirty="0">
                <a:ea typeface="+mn-lt"/>
                <a:cs typeface="+mn-lt"/>
              </a:rPr>
              <a:t>:</a:t>
            </a:r>
            <a:endParaRPr lang="pt-BR" dirty="0"/>
          </a:p>
          <a:p>
            <a:r>
              <a:rPr lang="pt-BR" dirty="0" err="1">
                <a:latin typeface="Consolas"/>
              </a:rPr>
              <a:t>main</a:t>
            </a:r>
            <a:r>
              <a:rPr lang="pt-BR" dirty="0">
                <a:ea typeface="+mn-lt"/>
                <a:cs typeface="+mn-lt"/>
              </a:rPr>
              <a:t>: versão estável já testada do software</a:t>
            </a:r>
            <a:endParaRPr lang="pt-BR" dirty="0"/>
          </a:p>
          <a:p>
            <a:r>
              <a:rPr lang="pt-BR" dirty="0" err="1">
                <a:latin typeface="Consolas"/>
              </a:rPr>
              <a:t>unstable</a:t>
            </a:r>
            <a:r>
              <a:rPr lang="pt-BR" dirty="0">
                <a:ea typeface="+mn-lt"/>
                <a:cs typeface="+mn-lt"/>
              </a:rPr>
              <a:t>: versão já testada do software, porém instável</a:t>
            </a:r>
            <a:endParaRPr lang="pt-BR" dirty="0"/>
          </a:p>
          <a:p>
            <a:r>
              <a:rPr lang="pt-BR" dirty="0" err="1">
                <a:latin typeface="Consolas"/>
              </a:rPr>
              <a:t>testing</a:t>
            </a:r>
            <a:r>
              <a:rPr lang="pt-BR" dirty="0">
                <a:ea typeface="+mn-lt"/>
                <a:cs typeface="+mn-lt"/>
              </a:rPr>
              <a:t>: versão em testes do software</a:t>
            </a:r>
            <a:endParaRPr lang="pt-BR" dirty="0"/>
          </a:p>
          <a:p>
            <a:r>
              <a:rPr lang="pt-BR" dirty="0" err="1">
                <a:latin typeface="Consolas"/>
              </a:rPr>
              <a:t>dev</a:t>
            </a:r>
            <a:r>
              <a:rPr lang="pt-BR" dirty="0">
                <a:ea typeface="+mn-lt"/>
                <a:cs typeface="+mn-lt"/>
              </a:rPr>
              <a:t>: versão de desenvolvimento do software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Quanto à gerência de </a:t>
            </a:r>
            <a:r>
              <a:rPr lang="pt-BR" dirty="0" err="1">
                <a:ea typeface="+mn-lt"/>
                <a:cs typeface="+mn-lt"/>
              </a:rPr>
              <a:t>issues</a:t>
            </a:r>
            <a:r>
              <a:rPr lang="pt-BR" dirty="0">
                <a:ea typeface="+mn-lt"/>
                <a:cs typeface="+mn-lt"/>
              </a:rPr>
              <a:t>, o projeto adota a seguinte convenção para etiquetas:</a:t>
            </a:r>
            <a:endParaRPr lang="pt-BR" dirty="0"/>
          </a:p>
          <a:p>
            <a:r>
              <a:rPr lang="pt-BR" dirty="0" err="1">
                <a:latin typeface="Consolas"/>
              </a:rPr>
              <a:t>documentation</a:t>
            </a:r>
            <a:r>
              <a:rPr lang="pt-BR" dirty="0">
                <a:ea typeface="+mn-lt"/>
                <a:cs typeface="+mn-lt"/>
              </a:rPr>
              <a:t>: melhorias ou acréscimos à documentação</a:t>
            </a:r>
            <a:endParaRPr lang="pt-BR" dirty="0"/>
          </a:p>
          <a:p>
            <a:r>
              <a:rPr lang="pt-BR" dirty="0">
                <a:latin typeface="Consolas"/>
              </a:rPr>
              <a:t>bug</a:t>
            </a:r>
            <a:r>
              <a:rPr lang="pt-BR" dirty="0">
                <a:ea typeface="+mn-lt"/>
                <a:cs typeface="+mn-lt"/>
              </a:rPr>
              <a:t>: uma funcionalidade encontra-se com problemas</a:t>
            </a:r>
            <a:endParaRPr lang="pt-BR" dirty="0"/>
          </a:p>
          <a:p>
            <a:r>
              <a:rPr lang="pt-BR" dirty="0" err="1">
                <a:latin typeface="Consolas"/>
              </a:rPr>
              <a:t>enhancement</a:t>
            </a:r>
            <a:r>
              <a:rPr lang="pt-BR" dirty="0">
                <a:ea typeface="+mn-lt"/>
                <a:cs typeface="+mn-lt"/>
              </a:rPr>
              <a:t>: uma funcionalidade precisa ser melhorada</a:t>
            </a:r>
            <a:endParaRPr lang="pt-BR" dirty="0"/>
          </a:p>
          <a:p>
            <a:r>
              <a:rPr lang="pt-BR" dirty="0" err="1">
                <a:latin typeface="Consolas"/>
              </a:rPr>
              <a:t>feature</a:t>
            </a:r>
            <a:r>
              <a:rPr lang="pt-BR" dirty="0">
                <a:ea typeface="+mn-lt"/>
                <a:cs typeface="+mn-lt"/>
              </a:rPr>
              <a:t>: uma nova funcionalidade precisa ser introduzida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86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1CE89-614F-AA2F-AD8C-8254ECEA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Wireframes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47B4B7-E7F1-1C53-9F40-0B5DEC1AF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São protótipos usados em design de interface para sugerir a estrutura de um site web e seu relacionamentos entre suas páginas. Um </a:t>
            </a:r>
            <a:r>
              <a:rPr lang="pt-BR" dirty="0" err="1">
                <a:ea typeface="+mn-lt"/>
                <a:cs typeface="+mn-lt"/>
              </a:rPr>
              <a:t>wireframe</a:t>
            </a:r>
            <a:r>
              <a:rPr lang="pt-BR" dirty="0">
                <a:ea typeface="+mn-lt"/>
                <a:cs typeface="+mn-lt"/>
              </a:rPr>
              <a:t> web é uma ilustração semelhante do layout de elementos fundamentais na interface, a ferramenta que utilizamos nesse projeto foi o </a:t>
            </a:r>
            <a:r>
              <a:rPr lang="pt-BR" dirty="0" err="1">
                <a:ea typeface="+mn-lt"/>
                <a:cs typeface="+mn-lt"/>
              </a:rPr>
              <a:t>Figma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157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Widescreen</PresentationFormat>
  <Paragraphs>1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Circuito</vt:lpstr>
      <vt:lpstr>Agenda Online </vt:lpstr>
      <vt:lpstr>Introdução </vt:lpstr>
      <vt:lpstr>Objetivos </vt:lpstr>
      <vt:lpstr>Especificações do Projeto </vt:lpstr>
      <vt:lpstr>                            Personas (User)</vt:lpstr>
      <vt:lpstr>                            Personas (ADM)</vt:lpstr>
      <vt:lpstr>Metodologia </vt:lpstr>
      <vt:lpstr>Controle de Versão  </vt:lpstr>
      <vt:lpstr>Wireframes</vt:lpstr>
      <vt:lpstr>Wireframes </vt:lpstr>
      <vt:lpstr>Wireframes </vt:lpstr>
      <vt:lpstr>Arquitetura da Solução  </vt:lpstr>
      <vt:lpstr>Programação de Funcionalidades  </vt:lpstr>
      <vt:lpstr>MEMBROS DO GRUPO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167</cp:revision>
  <dcterms:created xsi:type="dcterms:W3CDTF">2022-12-15T12:19:50Z</dcterms:created>
  <dcterms:modified xsi:type="dcterms:W3CDTF">2022-12-15T20:49:39Z</dcterms:modified>
</cp:coreProperties>
</file>