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55557-3564-4A70-899A-BEC312B677A2}" v="1114" dt="2022-12-13T01:59:26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5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56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2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21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3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1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0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6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5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6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5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3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52C06B8-DBBE-A0CE-7300-722139F1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18" y="681619"/>
            <a:ext cx="8911687" cy="16115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sz="9600" dirty="0">
                <a:latin typeface="Sans-Serif"/>
                <a:cs typeface="Calibri"/>
              </a:rPr>
              <a:t>Found Pets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524000" y="2638754"/>
            <a:ext cx="9144000" cy="35384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de-DE" sz="4000" b="1" dirty="0">
                <a:latin typeface="Calibri"/>
                <a:cs typeface="Calibri"/>
              </a:rPr>
              <a:t>Integrantes</a:t>
            </a:r>
            <a:endParaRPr lang="pt-BR" sz="2400">
              <a:latin typeface="Calibri"/>
              <a:cs typeface="Calibri"/>
            </a:endParaRPr>
          </a:p>
          <a:p>
            <a:pPr marL="342900" indent="-342900" algn="l">
              <a:buChar char="•"/>
            </a:pPr>
            <a:r>
              <a:rPr lang="de-DE" sz="2800" dirty="0">
                <a:latin typeface="Calibri"/>
                <a:cs typeface="Calibri"/>
              </a:rPr>
              <a:t>Alexandre Rômulo </a:t>
            </a:r>
          </a:p>
          <a:p>
            <a:pPr marL="342900" indent="-342900" algn="l">
              <a:buChar char="•"/>
            </a:pPr>
            <a:r>
              <a:rPr lang="de-DE" sz="2800" dirty="0">
                <a:latin typeface="Calibri"/>
                <a:cs typeface="Calibri"/>
              </a:rPr>
              <a:t>Fábio Castilho</a:t>
            </a:r>
          </a:p>
          <a:p>
            <a:pPr marL="342900" indent="-342900" algn="l">
              <a:buChar char="•"/>
            </a:pPr>
            <a:r>
              <a:rPr lang="de-DE" sz="2800" dirty="0">
                <a:latin typeface="Calibri"/>
                <a:cs typeface="Calibri"/>
              </a:rPr>
              <a:t>Leonardo</a:t>
            </a:r>
          </a:p>
          <a:p>
            <a:pPr marL="342900" indent="-342900" algn="l">
              <a:buChar char="•"/>
            </a:pPr>
            <a:r>
              <a:rPr lang="de-DE" sz="2800" dirty="0">
                <a:latin typeface="Calibri"/>
                <a:cs typeface="Calibri"/>
              </a:rPr>
              <a:t>Luana</a:t>
            </a:r>
          </a:p>
          <a:p>
            <a:pPr marL="342900" indent="-342900" algn="l">
              <a:buChar char="•"/>
            </a:pPr>
            <a:r>
              <a:rPr lang="de-DE" sz="2800" dirty="0">
                <a:latin typeface="Calibri"/>
                <a:cs typeface="Calibri"/>
              </a:rPr>
              <a:t>João </a:t>
            </a:r>
          </a:p>
          <a:p>
            <a:pPr marL="342900" indent="-342900" algn="l">
              <a:buChar char="•"/>
            </a:pPr>
            <a:endParaRPr lang="de-DE" dirty="0">
              <a:cs typeface="Calibri"/>
            </a:endParaRPr>
          </a:p>
          <a:p>
            <a:pPr marL="342900" indent="-342900" algn="l"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39" name="Chave Dupla 38">
            <a:extLst>
              <a:ext uri="{FF2B5EF4-FFF2-40B4-BE49-F238E27FC236}">
                <a16:creationId xmlns:a16="http://schemas.microsoft.com/office/drawing/2014/main" id="{FC197DA4-A6E1-11DD-83CE-5CB0C49DB66D}"/>
              </a:ext>
            </a:extLst>
          </p:cNvPr>
          <p:cNvSpPr/>
          <p:nvPr/>
        </p:nvSpPr>
        <p:spPr>
          <a:xfrm>
            <a:off x="1543538" y="3497384"/>
            <a:ext cx="258792" cy="2156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have Dupla 43">
            <a:extLst>
              <a:ext uri="{FF2B5EF4-FFF2-40B4-BE49-F238E27FC236}">
                <a16:creationId xmlns:a16="http://schemas.microsoft.com/office/drawing/2014/main" id="{98B66220-F95E-CBAA-61B3-66ED66EAF382}"/>
              </a:ext>
            </a:extLst>
          </p:cNvPr>
          <p:cNvSpPr/>
          <p:nvPr/>
        </p:nvSpPr>
        <p:spPr>
          <a:xfrm>
            <a:off x="1529160" y="4072477"/>
            <a:ext cx="258792" cy="2156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have Dupla 44">
            <a:extLst>
              <a:ext uri="{FF2B5EF4-FFF2-40B4-BE49-F238E27FC236}">
                <a16:creationId xmlns:a16="http://schemas.microsoft.com/office/drawing/2014/main" id="{EDACFC3C-5ADF-9192-02A6-4F8F4E8F884A}"/>
              </a:ext>
            </a:extLst>
          </p:cNvPr>
          <p:cNvSpPr/>
          <p:nvPr/>
        </p:nvSpPr>
        <p:spPr>
          <a:xfrm>
            <a:off x="1529161" y="4575685"/>
            <a:ext cx="258792" cy="2156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have Dupla 45">
            <a:extLst>
              <a:ext uri="{FF2B5EF4-FFF2-40B4-BE49-F238E27FC236}">
                <a16:creationId xmlns:a16="http://schemas.microsoft.com/office/drawing/2014/main" id="{B4C5D8BA-9E21-F4D4-058D-DC6D1A0815AB}"/>
              </a:ext>
            </a:extLst>
          </p:cNvPr>
          <p:cNvSpPr/>
          <p:nvPr/>
        </p:nvSpPr>
        <p:spPr>
          <a:xfrm>
            <a:off x="1543538" y="5179534"/>
            <a:ext cx="258792" cy="2156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have Dupla 46">
            <a:extLst>
              <a:ext uri="{FF2B5EF4-FFF2-40B4-BE49-F238E27FC236}">
                <a16:creationId xmlns:a16="http://schemas.microsoft.com/office/drawing/2014/main" id="{ED3DAFF0-A06F-8F7E-9A6B-2216CDADF438}"/>
              </a:ext>
            </a:extLst>
          </p:cNvPr>
          <p:cNvSpPr/>
          <p:nvPr/>
        </p:nvSpPr>
        <p:spPr>
          <a:xfrm>
            <a:off x="1543537" y="5725874"/>
            <a:ext cx="258792" cy="2156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have Esquerda 48">
            <a:extLst>
              <a:ext uri="{FF2B5EF4-FFF2-40B4-BE49-F238E27FC236}">
                <a16:creationId xmlns:a16="http://schemas.microsoft.com/office/drawing/2014/main" id="{45F4E116-C8AA-F184-817D-D91D6399786C}"/>
              </a:ext>
            </a:extLst>
          </p:cNvPr>
          <p:cNvSpPr/>
          <p:nvPr/>
        </p:nvSpPr>
        <p:spPr>
          <a:xfrm>
            <a:off x="4388043" y="2744600"/>
            <a:ext cx="287547" cy="4744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have Direita 49">
            <a:extLst>
              <a:ext uri="{FF2B5EF4-FFF2-40B4-BE49-F238E27FC236}">
                <a16:creationId xmlns:a16="http://schemas.microsoft.com/office/drawing/2014/main" id="{C848E5B5-19DF-F58B-504F-B5FD71B8E019}"/>
              </a:ext>
            </a:extLst>
          </p:cNvPr>
          <p:cNvSpPr/>
          <p:nvPr/>
        </p:nvSpPr>
        <p:spPr>
          <a:xfrm>
            <a:off x="7287109" y="2719901"/>
            <a:ext cx="388188" cy="5032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9D1DB-58D0-35A1-C1C5-4D10B98F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000" b="1" dirty="0">
                <a:latin typeface="Calibri"/>
                <a:cs typeface="Calibri Light"/>
              </a:rPr>
              <a:t>Andamento do projeto</a:t>
            </a:r>
            <a:br>
              <a:rPr lang="pt-BR" sz="5000" b="1" dirty="0">
                <a:latin typeface="Calibri"/>
                <a:cs typeface="Calibri Light"/>
              </a:rPr>
            </a:br>
            <a:endParaRPr lang="pt-BR" sz="500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6B95B-C082-8DD0-C16F-470A2FC8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3156"/>
            <a:ext cx="8901289" cy="47217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>
                <a:latin typeface="Calibri"/>
                <a:cs typeface="Calibri"/>
              </a:rPr>
              <a:t>Reunião de qual projeto a ser implementado.</a:t>
            </a:r>
          </a:p>
          <a:p>
            <a:r>
              <a:rPr lang="pt-BR" sz="2400" dirty="0">
                <a:latin typeface="Calibri"/>
                <a:cs typeface="Calibri"/>
              </a:rPr>
              <a:t>Delegação de tópicos a serem desenvolvidos para todos os integrantes. </a:t>
            </a:r>
          </a:p>
          <a:p>
            <a:r>
              <a:rPr lang="pt-BR" sz="2400" dirty="0">
                <a:latin typeface="Calibri"/>
                <a:cs typeface="Calibri"/>
              </a:rPr>
              <a:t>Desenvolvimento inicial. </a:t>
            </a:r>
          </a:p>
          <a:p>
            <a:r>
              <a:rPr lang="pt-BR" sz="2400" dirty="0">
                <a:latin typeface="Calibri"/>
                <a:cs typeface="Calibri"/>
              </a:rPr>
              <a:t>Softwares utilizados para implementação do projeto. </a:t>
            </a:r>
          </a:p>
          <a:p>
            <a:r>
              <a:rPr lang="pt-BR" sz="2400" dirty="0">
                <a:latin typeface="Calibri"/>
                <a:cs typeface="Calibri"/>
              </a:rPr>
              <a:t>Dificuldades durante todo o período. </a:t>
            </a:r>
          </a:p>
          <a:p>
            <a:r>
              <a:rPr lang="pt-BR" sz="2400" dirty="0">
                <a:latin typeface="Calibri"/>
                <a:cs typeface="Calibri"/>
              </a:rPr>
              <a:t>Material de apoio faculdade. </a:t>
            </a:r>
          </a:p>
          <a:p>
            <a:r>
              <a:rPr lang="pt-BR" sz="2400" dirty="0">
                <a:latin typeface="Calibri"/>
                <a:cs typeface="Calibri"/>
              </a:rPr>
              <a:t>Finalização do projeto. </a:t>
            </a:r>
          </a:p>
          <a:p>
            <a:r>
              <a:rPr lang="pt-BR" sz="2400" dirty="0">
                <a:latin typeface="Calibri"/>
                <a:cs typeface="Calibri"/>
              </a:rPr>
              <a:t>Requisitos atendidos.</a:t>
            </a:r>
          </a:p>
          <a:p>
            <a:r>
              <a:rPr lang="pt-BR" sz="2400" dirty="0">
                <a:latin typeface="Calibri"/>
                <a:cs typeface="Calibri"/>
              </a:rPr>
              <a:t>Apresentação. 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8822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Wisp</vt:lpstr>
      <vt:lpstr>Found Pets</vt:lpstr>
      <vt:lpstr>Andamento do projeto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197</cp:revision>
  <dcterms:created xsi:type="dcterms:W3CDTF">2022-12-13T01:21:42Z</dcterms:created>
  <dcterms:modified xsi:type="dcterms:W3CDTF">2022-12-13T02:08:40Z</dcterms:modified>
</cp:coreProperties>
</file>