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2a948607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2a948607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2b04192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2b04192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2b04192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2b04192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2b04192e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2b04192e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2b04192e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2b04192e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2b04192e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2b04192e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2b04192e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2b04192e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858703" y="1506883"/>
            <a:ext cx="5361300" cy="14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M</a:t>
            </a:r>
            <a:r>
              <a:rPr lang="pt-BR"/>
              <a:t>y</a:t>
            </a:r>
            <a:r>
              <a:rPr lang="pt-BR">
                <a:solidFill>
                  <a:schemeClr val="accent1"/>
                </a:solidFill>
              </a:rPr>
              <a:t>FriendFit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891350" y="2765400"/>
            <a:ext cx="53613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Projeto pensado em facilitar pessoas a se encontrarem para se exercitar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Nos tempos atuais temos muitas obrigações e esquecemos de socializar e levar uma vida </a:t>
            </a:r>
            <a:r>
              <a:rPr lang="pt-BR">
                <a:solidFill>
                  <a:srgbClr val="000000"/>
                </a:solidFill>
              </a:rPr>
              <a:t>saudável, nosso projeto foi pensado nesse tema!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</a:rPr>
              <a:t>Queremos conectar as pessoas para fazer exercícios em academias ou ao ar livre, através da compatibilidade de seus gostos e locais favoritos.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Falta de motivação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Sedentarismo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Desistência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O objetivo geral deste projeto é criar um aplicativo que conecte pessoas para a realização de atividades físicas. Ele atende à necessidade de se realizar exercícios </a:t>
            </a:r>
            <a:r>
              <a:rPr lang="pt-BR">
                <a:solidFill>
                  <a:srgbClr val="000000"/>
                </a:solidFill>
              </a:rPr>
              <a:t>acompanhados</a:t>
            </a:r>
            <a:r>
              <a:rPr lang="pt-BR">
                <a:solidFill>
                  <a:srgbClr val="000000"/>
                </a:solidFill>
              </a:rPr>
              <a:t> por parceiros.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O aplicativo busca solucionar o problema da falta de companhia para pessoas que desejam realizar uma mesma atividade física.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Jusificativas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Melhorar a disposição para exercícios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Estimular a continuar a atividade física, diminuindo os casos de desistência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Melhorar a interação das pessoas no ambiente de exercícios 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Auxiliar pessoas desmotivadas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Falta de aplicativos com esse intuito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Estimular pessoas a saírem do sedentarismo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152425"/>
            <a:ext cx="58483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A equipe está organizada da seguinte maneira: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Scrum Master: Edglei Marques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Product Owner: Stephanie Ingrid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Equipe de Desenvolvimento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1143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Bruno Victor De Oliveira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1143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Renato Conceição Silva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1143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Josyane Luiza Cupertino 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309900" y="2218050"/>
            <a:ext cx="2524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240"/>
              <a:t>Obrigado!</a:t>
            </a:r>
            <a:endParaRPr sz="52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