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36131dc2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36131d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236131dc2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236131d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236131dc2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236131dc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Protect</a:t>
            </a:r>
            <a:r>
              <a:rPr lang="pt-BR"/>
              <a:t>Cell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167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Proteção para o seu smartphone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Atualmente o uso do smartphone se faz </a:t>
            </a:r>
            <a:r>
              <a:rPr lang="pt-BR"/>
              <a:t>indispensável</a:t>
            </a:r>
            <a:r>
              <a:rPr lang="pt-BR"/>
              <a:t> na nossa sociedade. Muitas tecnologias migraram para o ambiente do celular, facilitando as nossas tarefas rotineiras e também as mais importantes. Sabendo desse uso intenso,  viu-se a necessidade de criar um seguro específico para o aparelho celular.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a criação do front-end da aplicação, foi utilizado o framework Angular 14.0. O back-end da aplicação foi construído em C# e SQL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Cotação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tela principal da aplicação dispõe de três campos que </a:t>
            </a:r>
            <a:r>
              <a:rPr lang="pt-BR"/>
              <a:t>precisam</a:t>
            </a:r>
            <a:r>
              <a:rPr lang="pt-BR"/>
              <a:t> ser preenchidos para que uma cotação prévia do aparelho aconteça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-3124" r="0" t="-3071"/>
          <a:stretch/>
        </p:blipFill>
        <p:spPr>
          <a:xfrm>
            <a:off x="5255325" y="683325"/>
            <a:ext cx="3379075" cy="4162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3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704775"/>
            <a:ext cx="6737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aplicação também dispõe de um espaço para login e para fazer um novo cadastro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0" y="2267376"/>
            <a:ext cx="2249600" cy="2615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000" y="2118175"/>
            <a:ext cx="2344342" cy="2800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15" name="Google Shape;115;p17"/>
          <p:cNvCxnSpPr/>
          <p:nvPr/>
        </p:nvCxnSpPr>
        <p:spPr>
          <a:xfrm flipH="1" rot="10800000">
            <a:off x="2932050" y="2671275"/>
            <a:ext cx="2048400" cy="17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105725" y="4485025"/>
            <a:ext cx="16026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780700"/>
            <a:ext cx="66876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ambiente de avaliação do serviço prestado conta com uma área para comentário e outra para nota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923" y="2277600"/>
            <a:ext cx="2174425" cy="2595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75" y="2571749"/>
            <a:ext cx="4760580" cy="1548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5" name="Google Shape;125;p18"/>
          <p:cNvSpPr/>
          <p:nvPr/>
        </p:nvSpPr>
        <p:spPr>
          <a:xfrm>
            <a:off x="385150" y="2857500"/>
            <a:ext cx="344400" cy="21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9"/>
          <p:cNvCxnSpPr/>
          <p:nvPr/>
        </p:nvCxnSpPr>
        <p:spPr>
          <a:xfrm flipH="1" rot="10800000">
            <a:off x="3537750" y="3702250"/>
            <a:ext cx="20685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0" y="674526"/>
            <a:ext cx="7864324" cy="275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22"/>
              <a:t>Grupo</a:t>
            </a:r>
            <a:endParaRPr sz="6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22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Ayrles Alves De Lima Sales</a:t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Bruno Roberto Olympio Ferreira</a:t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Guilherme Servelo Da Costa</a:t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Leandro Furtado De Sousa</a:t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Leonardo Moreira Franco De Souza</a:t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Letícia Amorim Costa</a:t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55"/>
              <a:t>Lia Araruna De Lima</a:t>
            </a:r>
            <a:endParaRPr b="0" sz="544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