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</p:sldMasterIdLst>
  <p:notesMasterIdLst>
    <p:notesMasterId r:id="rId16"/>
  </p:notesMasterIdLst>
  <p:handoutMasterIdLst>
    <p:handoutMasterId r:id="rId17"/>
  </p:handoutMasterIdLst>
  <p:sldIdLst>
    <p:sldId id="298" r:id="rId4"/>
    <p:sldId id="283" r:id="rId5"/>
    <p:sldId id="297" r:id="rId6"/>
    <p:sldId id="299" r:id="rId7"/>
    <p:sldId id="284" r:id="rId8"/>
    <p:sldId id="285" r:id="rId9"/>
    <p:sldId id="300" r:id="rId10"/>
    <p:sldId id="301" r:id="rId11"/>
    <p:sldId id="302" r:id="rId12"/>
    <p:sldId id="304" r:id="rId13"/>
    <p:sldId id="305" r:id="rId14"/>
    <p:sldId id="306" r:id="rId15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5" autoAdjust="0"/>
    <p:restoredTop sz="94574" autoAdjust="0"/>
  </p:normalViewPr>
  <p:slideViewPr>
    <p:cSldViewPr snapToGrid="0">
      <p:cViewPr varScale="1">
        <p:scale>
          <a:sx n="104" d="100"/>
          <a:sy n="104" d="100"/>
        </p:scale>
        <p:origin x="144" y="3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4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9696519-77A5-42E9-9F7C-68841B76CE9F}" type="datetime1">
              <a:rPr lang="pt-BR" smtClean="0"/>
              <a:t>11/12/2022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01C0E-6041-40BD-877C-FB9FBD0CE1C9}" type="datetime1">
              <a:rPr lang="pt-BR" smtClean="0"/>
              <a:pPr/>
              <a:t>11/12/2022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dirty="0"/>
              <a:t>Editar estilos de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012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lnSpc>
                <a:spcPct val="120000"/>
              </a:lnSpc>
              <a:defRPr lang="en-ZA" sz="4400" b="1" spc="-300" dirty="0"/>
            </a:lvl1pPr>
          </a:lstStyle>
          <a:p>
            <a:pPr lvl="0" algn="r" rtl="0"/>
            <a:r>
              <a:rPr lang="pt-BR" dirty="0"/>
              <a:t>Clique para editar o título da apresentação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pt-BR" dirty="0"/>
              <a:t>Clique para editar o estilo de subtítulo Mestre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6" name="Espaço Reservado para Texto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Espaço Reservado para Texto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3" name="Espaço Reservado para Texto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5" name="Espaço Reservado para Texto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7" name="Espaço Reservado para Texto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dirty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sor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</a:t>
            </a:r>
            <a:br>
              <a:rPr lang="pt-BR" dirty="0"/>
            </a:br>
            <a:r>
              <a:rPr lang="pt-BR" dirty="0"/>
              <a:t>sua Foto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 rtl="0"/>
            <a:r>
              <a:rPr lang="pt-BR" dirty="0"/>
              <a:t>Clique para editar o divisor de seção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dirty="0"/>
              <a:t>Clique para editar o estilo de subtítulo Mestre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sor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</a:t>
            </a:r>
            <a:br>
              <a:rPr lang="pt-BR" dirty="0"/>
            </a:br>
            <a:r>
              <a:rPr lang="pt-BR" dirty="0"/>
              <a:t>sua Foto Aqui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 rtlCol="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pt-BR" dirty="0"/>
              <a:t>Clique para editar o divisor de seção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 rtlCol="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dirty="0"/>
              <a:t>Clique para editar o estilo de subtítulo Mestre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Imagem de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 rtlCol="0"/>
          <a:lstStyle>
            <a:lvl1pPr algn="r">
              <a:defRPr sz="42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Editar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Imagem de 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/>
          <a:lstStyle>
            <a:lvl1pPr algn="l">
              <a:defRPr sz="39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mparação à Esquerda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2" name="Espaço Reservado para Comparação à Esquerda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" name="Espaço reservado para texto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dirty="0"/>
              <a:t>Insira sua legenda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dirty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igad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 rtl="0"/>
            <a:r>
              <a:rPr lang="pt-BR" dirty="0"/>
              <a:t>Obrigado</a:t>
            </a:r>
          </a:p>
        </p:txBody>
      </p:sp>
      <p:sp>
        <p:nvSpPr>
          <p:cNvPr id="9" name="Espaço Reservado para Texto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Nome completo</a:t>
            </a:r>
          </a:p>
        </p:txBody>
      </p:sp>
      <p:sp>
        <p:nvSpPr>
          <p:cNvPr id="10" name="Espaço Reservado para Texto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Número do telefone</a:t>
            </a:r>
          </a:p>
        </p:txBody>
      </p:sp>
      <p:sp>
        <p:nvSpPr>
          <p:cNvPr id="11" name="Espaço Reservado para Texto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lnSpc>
                <a:spcPct val="70000"/>
              </a:lnSpc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Contato por </a:t>
            </a:r>
            <a:r>
              <a:rPr lang="pt-BR" dirty="0" err="1"/>
              <a:t>Email</a:t>
            </a:r>
            <a:r>
              <a:rPr lang="pt-BR" dirty="0"/>
              <a:t> ou Mídia Social</a:t>
            </a:r>
          </a:p>
        </p:txBody>
      </p:sp>
      <p:sp>
        <p:nvSpPr>
          <p:cNvPr id="12" name="Espaço Reservado para Texto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Site da empresa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pt-BR" dirty="0"/>
              <a:t>Editar estilos de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Caixa de texto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100" y="6422491"/>
            <a:ext cx="1053900" cy="380860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 rtl="0">
              <a:lnSpc>
                <a:spcPts val="1000"/>
              </a:lnSpc>
            </a:pPr>
            <a:r>
              <a:rPr lang="pt-BR" sz="2500" b="1" i="0" spc="-100" dirty="0">
                <a:solidFill>
                  <a:schemeClr val="accent1"/>
                </a:solidFill>
                <a:latin typeface="+mj-lt"/>
              </a:rPr>
              <a:t>TREY</a:t>
            </a:r>
            <a:r>
              <a:rPr lang="pt-BR" sz="1600" b="1" i="0" spc="-100" dirty="0">
                <a:solidFill>
                  <a:schemeClr val="accent1"/>
                </a:solidFill>
                <a:latin typeface="+mj-lt"/>
              </a:rPr>
              <a:t> </a:t>
            </a:r>
            <a:br>
              <a:rPr lang="pt-BR" sz="1600" b="1" i="0" spc="-100" baseline="0" dirty="0">
                <a:solidFill>
                  <a:schemeClr val="accent1"/>
                </a:solidFill>
                <a:latin typeface="+mj-lt"/>
              </a:rPr>
            </a:br>
            <a:r>
              <a:rPr lang="pt-BR" sz="1200" b="0" i="0" spc="14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  <a:endParaRPr lang="pt-BR" sz="1200" b="0" i="0" spc="14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Espaço Reservado para Imagem 11" descr="Mãos unidas em círculo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</p:spPr>
        <p:txBody>
          <a:bodyPr rtlCol="0"/>
          <a:lstStyle/>
          <a:p>
            <a:pPr rtl="0">
              <a:lnSpc>
                <a:spcPct val="90000"/>
              </a:lnSpc>
            </a:pPr>
            <a:r>
              <a:rPr lang="pt-BR" sz="6000" dirty="0"/>
              <a:t>SISTEMA BEMQ.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</p:spPr>
        <p:txBody>
          <a:bodyPr rtlCol="0"/>
          <a:lstStyle/>
          <a:p>
            <a:pPr rtl="0"/>
            <a:r>
              <a:rPr lang="pt-BR" dirty="0"/>
              <a:t>O Seu RH mais próximo de você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64A9AF7-D20C-A893-1D82-51F687A120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5808" y="4159959"/>
            <a:ext cx="908383" cy="5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B86E961-B76E-423F-995E-11B31E921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62563" y="5359400"/>
            <a:ext cx="3797437" cy="565899"/>
          </a:xfrm>
        </p:spPr>
        <p:txBody>
          <a:bodyPr rtlCol="0"/>
          <a:lstStyle/>
          <a:p>
            <a:pPr rtl="0"/>
            <a:r>
              <a:rPr lang="pt-BR" dirty="0"/>
              <a:t>Imagem de tela inteira com legenda </a:t>
            </a:r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10</a:t>
            </a:fld>
            <a:endParaRPr lang="pt-BR" dirty="0"/>
          </a:p>
        </p:txBody>
      </p:sp>
      <p:sp>
        <p:nvSpPr>
          <p:cNvPr id="11" name="Title 10" hidden="1">
            <a:extLst>
              <a:ext uri="{FF2B5EF4-FFF2-40B4-BE49-F238E27FC236}">
                <a16:creationId xmlns:a16="http://schemas.microsoft.com/office/drawing/2014/main" id="{C5462610-1D7E-437B-B516-F30D9A789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err="1"/>
              <a:t>Large</a:t>
            </a:r>
            <a:r>
              <a:rPr lang="pt-BR" dirty="0"/>
              <a:t> </a:t>
            </a:r>
            <a:r>
              <a:rPr lang="pt-BR" dirty="0" err="1"/>
              <a:t>image</a:t>
            </a:r>
            <a:endParaRPr lang="pt-BR" dirty="0"/>
          </a:p>
        </p:txBody>
      </p:sp>
      <p:pic>
        <p:nvPicPr>
          <p:cNvPr id="9" name="Espaço Reservado para Imagem 8">
            <a:extLst>
              <a:ext uri="{FF2B5EF4-FFF2-40B4-BE49-F238E27FC236}">
                <a16:creationId xmlns:a16="http://schemas.microsoft.com/office/drawing/2014/main" id="{FD50C590-5816-A7F1-D980-DB24953B6CE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3558" r="3558"/>
          <a:stretch>
            <a:fillRect/>
          </a:stretch>
        </p:blipFill>
        <p:spPr/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4261077-340D-2C72-878B-BB5562BE9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4727" y="6371350"/>
            <a:ext cx="1219200" cy="43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070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B86E961-B76E-423F-995E-11B31E921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62563" y="5359400"/>
            <a:ext cx="3797437" cy="565899"/>
          </a:xfrm>
        </p:spPr>
        <p:txBody>
          <a:bodyPr rtlCol="0"/>
          <a:lstStyle/>
          <a:p>
            <a:pPr rtl="0"/>
            <a:r>
              <a:rPr lang="pt-BR" dirty="0"/>
              <a:t>Imagem de tela inteira com legenda </a:t>
            </a:r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11</a:t>
            </a:fld>
            <a:endParaRPr lang="pt-BR" dirty="0"/>
          </a:p>
        </p:txBody>
      </p:sp>
      <p:sp>
        <p:nvSpPr>
          <p:cNvPr id="11" name="Title 10" hidden="1">
            <a:extLst>
              <a:ext uri="{FF2B5EF4-FFF2-40B4-BE49-F238E27FC236}">
                <a16:creationId xmlns:a16="http://schemas.microsoft.com/office/drawing/2014/main" id="{C5462610-1D7E-437B-B516-F30D9A789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err="1"/>
              <a:t>Large</a:t>
            </a:r>
            <a:r>
              <a:rPr lang="pt-BR" dirty="0"/>
              <a:t> </a:t>
            </a:r>
            <a:r>
              <a:rPr lang="pt-BR" dirty="0" err="1"/>
              <a:t>image</a:t>
            </a:r>
            <a:endParaRPr lang="pt-BR" dirty="0"/>
          </a:p>
        </p:txBody>
      </p:sp>
      <p:pic>
        <p:nvPicPr>
          <p:cNvPr id="8" name="Espaço Reservado para Imagem 7">
            <a:extLst>
              <a:ext uri="{FF2B5EF4-FFF2-40B4-BE49-F238E27FC236}">
                <a16:creationId xmlns:a16="http://schemas.microsoft.com/office/drawing/2014/main" id="{02BB9FA2-AB19-4F6E-EC96-78F8B62E772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3681" r="3681"/>
          <a:stretch>
            <a:fillRect/>
          </a:stretch>
        </p:blipFill>
        <p:spPr>
          <a:xfrm>
            <a:off x="0" y="0"/>
            <a:ext cx="12192000" cy="6370638"/>
          </a:xfr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3CDEE68-3F9E-E01F-1E31-7C38C7A7A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4727" y="6371350"/>
            <a:ext cx="1219200" cy="43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B86E961-B76E-423F-995E-11B31E921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62563" y="5359400"/>
            <a:ext cx="3797437" cy="565899"/>
          </a:xfrm>
        </p:spPr>
        <p:txBody>
          <a:bodyPr rtlCol="0"/>
          <a:lstStyle/>
          <a:p>
            <a:pPr rtl="0"/>
            <a:r>
              <a:rPr lang="pt-BR" dirty="0"/>
              <a:t>Imagem de tela inteira com legenda </a:t>
            </a:r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12</a:t>
            </a:fld>
            <a:endParaRPr lang="pt-BR" dirty="0"/>
          </a:p>
        </p:txBody>
      </p:sp>
      <p:sp>
        <p:nvSpPr>
          <p:cNvPr id="11" name="Title 10" hidden="1">
            <a:extLst>
              <a:ext uri="{FF2B5EF4-FFF2-40B4-BE49-F238E27FC236}">
                <a16:creationId xmlns:a16="http://schemas.microsoft.com/office/drawing/2014/main" id="{C5462610-1D7E-437B-B516-F30D9A789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err="1"/>
              <a:t>Large</a:t>
            </a:r>
            <a:r>
              <a:rPr lang="pt-BR" dirty="0"/>
              <a:t> </a:t>
            </a:r>
            <a:r>
              <a:rPr lang="pt-BR" dirty="0" err="1"/>
              <a:t>image</a:t>
            </a:r>
            <a:endParaRPr lang="pt-BR" dirty="0"/>
          </a:p>
        </p:txBody>
      </p:sp>
      <p:pic>
        <p:nvPicPr>
          <p:cNvPr id="8" name="Espaço Reservado para Imagem 7">
            <a:extLst>
              <a:ext uri="{FF2B5EF4-FFF2-40B4-BE49-F238E27FC236}">
                <a16:creationId xmlns:a16="http://schemas.microsoft.com/office/drawing/2014/main" id="{243FFBF4-5544-E141-5E58-481289F7A5A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3596" r="3596"/>
          <a:stretch>
            <a:fillRect/>
          </a:stretch>
        </p:blipFill>
        <p:spPr/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7C8DC6A-4DEA-1DC3-6649-7ED38A2CD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4727" y="6371350"/>
            <a:ext cx="1219200" cy="43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395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7676" y="780836"/>
            <a:ext cx="5595775" cy="3603006"/>
          </a:xfrm>
        </p:spPr>
        <p:txBody>
          <a:bodyPr rtlCol="0"/>
          <a:lstStyle/>
          <a:p>
            <a:pPr marL="0" indent="0" rtl="0">
              <a:buNone/>
            </a:pPr>
            <a:r>
              <a:rPr lang="pt-BR" sz="2800" dirty="0"/>
              <a:t>Introdução</a:t>
            </a:r>
          </a:p>
          <a:p>
            <a:pPr rtl="0"/>
            <a:r>
              <a:rPr lang="pt-BR" dirty="0"/>
              <a:t>O trabalho em modo remoto, tornou-se algo comum no pilar social. A gestão de tempo otimizada é um dos benefícios que acompanha o home office, resultando em uma ótima opção para a empresa e o colaborador. Devido a essa nova modalidade de trabalho, o setor de recursos humanos se torna prejudicado, caso a empresa não conte com um sistema de ponto eficiente. Ter o registro de pontos do funcionário assegura que a empresa não tenha complicações jurídicas, e obtém o controle de que o trabalhador não trabalhe além dos horários estabelecidos. Diante disso, é de suma importância uma ferramenta segura, que contabilize e armazene os horários corretamente, registrado pelo colaborador.</a:t>
            </a:r>
          </a:p>
        </p:txBody>
      </p:sp>
      <p:pic>
        <p:nvPicPr>
          <p:cNvPr id="9" name="Espaço Reservado para Imagem 8" descr="Mão tocando celular">
            <a:extLst>
              <a:ext uri="{FF2B5EF4-FFF2-40B4-BE49-F238E27FC236}">
                <a16:creationId xmlns:a16="http://schemas.microsoft.com/office/drawing/2014/main" id="{A9A75888-22E3-1D43-9112-DA02186070B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0" name="Retângulo 19" descr="Bloco em destaque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48588" y="3688075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z="6000" dirty="0"/>
              <a:t>Sobre nós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algn="l" rtl="0"/>
            <a:r>
              <a:rPr lang="pt-BR" b="1" dirty="0"/>
              <a:t>Integrantes:</a:t>
            </a:r>
            <a:br>
              <a:rPr lang="pt-BR" dirty="0"/>
            </a:br>
            <a:r>
              <a:rPr lang="pt-BR" sz="1400" dirty="0"/>
              <a:t>Davi Ribeiro,</a:t>
            </a:r>
            <a:r>
              <a:rPr lang="pt-BR" sz="1400" b="0" i="0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pt-BR" sz="1400" dirty="0"/>
              <a:t>Diego Victor,</a:t>
            </a:r>
            <a:r>
              <a:rPr lang="pt-BR" sz="1400" b="0" i="0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pt-BR" sz="1400" dirty="0"/>
              <a:t>Diego Victor, Lucas Damasceno, Luiz Fernando, Nathalia Liberato, Patrick Douglas.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/>
              <a:t>2</a:t>
            </a:fld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0978FB47-9A22-D145-9B45-9394A897C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4727" y="6371350"/>
            <a:ext cx="1219200" cy="43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spaço Reservado para Imagem 13" descr="Mão escrevendo anotação em post-it">
            <a:extLst>
              <a:ext uri="{FF2B5EF4-FFF2-40B4-BE49-F238E27FC236}">
                <a16:creationId xmlns:a16="http://schemas.microsoft.com/office/drawing/2014/main" id="{7E468295-904F-0743-AD06-67DA21353B9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6096000" cy="6371351"/>
          </a:xfrm>
        </p:spPr>
      </p:pic>
      <p:sp>
        <p:nvSpPr>
          <p:cNvPr id="20" name="Retângulo 19" descr="Bloco em destaque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100" y="1869795"/>
            <a:ext cx="6641900" cy="1124345"/>
          </a:xfrm>
        </p:spPr>
        <p:txBody>
          <a:bodyPr rtlCol="0"/>
          <a:lstStyle/>
          <a:p>
            <a:pPr rtl="0"/>
            <a:r>
              <a:rPr lang="pt-BR" sz="6000" dirty="0"/>
              <a:t>Problema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pt-BR" dirty="0"/>
              <a:t>Problema encontrado para realização do projeto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pt-BR" sz="2000" dirty="0"/>
              <a:t>Conforme exposto, o problema que se busca resolver com este projeto é o registro de pontos dos funcionários que trabalham de forma remota, isso de forma correta e segura. Tudo através de uma aplicação web.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/>
              <a:t>3</a:t>
            </a:fld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ACEB2A2-B8C9-A22E-014C-4194D818D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4727" y="6371350"/>
            <a:ext cx="1219200" cy="43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098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ço Reservado para Imagem 10">
            <a:extLst>
              <a:ext uri="{FF2B5EF4-FFF2-40B4-BE49-F238E27FC236}">
                <a16:creationId xmlns:a16="http://schemas.microsoft.com/office/drawing/2014/main" id="{E419887E-B5A5-6133-D18C-8F4C94B6047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8849" r="18849"/>
          <a:stretch>
            <a:fillRect/>
          </a:stretch>
        </p:blipFill>
        <p:spPr/>
      </p:pic>
      <p:sp>
        <p:nvSpPr>
          <p:cNvPr id="20" name="Retângulo 19" descr="Bloco em destaque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100" y="1869795"/>
            <a:ext cx="6641900" cy="1124345"/>
          </a:xfrm>
        </p:spPr>
        <p:txBody>
          <a:bodyPr rtlCol="0"/>
          <a:lstStyle/>
          <a:p>
            <a:pPr rtl="0"/>
            <a:r>
              <a:rPr lang="pt-BR" sz="6000" dirty="0"/>
              <a:t>Objetivo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pt-BR" dirty="0"/>
              <a:t>Objetivo para a aplicação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pt-BR" sz="1600" b="1" dirty="0"/>
              <a:t>O objetivo é a criação de uma aplicação web, onde torna-se possível o registro de ponto dos funcionários. Como objetivos específicos, podemos ressaltar</a:t>
            </a:r>
            <a:r>
              <a:rPr lang="pt-BR" sz="2800" dirty="0"/>
              <a:t>:</a:t>
            </a:r>
          </a:p>
          <a:p>
            <a:pPr rtl="0"/>
            <a:r>
              <a:rPr lang="pt-BR" dirty="0"/>
              <a:t>Permitir melhor controle do espelho de ponto.</a:t>
            </a:r>
          </a:p>
          <a:p>
            <a:pPr rtl="0"/>
            <a:r>
              <a:rPr lang="pt-BR" dirty="0"/>
              <a:t>Cálculo de pagamento de acordo com horas trabalhadas.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4</a:t>
            </a:fld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3B855C30-3137-3AF5-CF3A-34A7F7BE7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4727" y="6371350"/>
            <a:ext cx="1219200" cy="43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655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Requisitos Funcionais</a:t>
            </a:r>
          </a:p>
        </p:txBody>
      </p:sp>
      <p:sp>
        <p:nvSpPr>
          <p:cNvPr id="12" name="Retângulo 11" descr="Bloco em destaque à esquerda">
            <a:extLst>
              <a:ext uri="{FF2B5EF4-FFF2-40B4-BE49-F238E27FC236}">
                <a16:creationId xmlns:a16="http://schemas.microsoft.com/office/drawing/2014/main" id="{7F65E93D-09FF-42EE-B9DD-750638966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9246" y="880505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5420" y="1244581"/>
            <a:ext cx="5472000" cy="360000"/>
          </a:xfrm>
        </p:spPr>
        <p:txBody>
          <a:bodyPr rtlCol="0"/>
          <a:lstStyle/>
          <a:p>
            <a:pPr rtl="0"/>
            <a:r>
              <a:rPr lang="pt-BR" dirty="0"/>
              <a:t>Descrição do Requisito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9422" y="1985162"/>
            <a:ext cx="5663995" cy="3148028"/>
          </a:xfrm>
        </p:spPr>
        <p:txBody>
          <a:bodyPr rtlCol="0"/>
          <a:lstStyle/>
          <a:p>
            <a:pPr rtl="0"/>
            <a:r>
              <a:rPr lang="pt-BR" dirty="0"/>
              <a:t>Na página principal do site deve exigir login e senha para que o usuário tenha acesso ao sistema.</a:t>
            </a:r>
          </a:p>
          <a:p>
            <a:pPr rtl="0"/>
            <a:r>
              <a:rPr lang="pt-BR" dirty="0"/>
              <a:t>O site deve ter página de registro de pontos, onde usuário poderá registrar o início e fim da jornada de trabalho.</a:t>
            </a:r>
          </a:p>
          <a:p>
            <a:pPr rtl="0"/>
            <a:r>
              <a:rPr lang="pt-BR" dirty="0"/>
              <a:t> O site deve permitir ao usuário visualizar o valor a ser recebido pela soma das horas trabalhadas</a:t>
            </a:r>
          </a:p>
          <a:p>
            <a:pPr rtl="0"/>
            <a:r>
              <a:rPr lang="pt-BR" dirty="0"/>
              <a:t>O site deve oferecer uma página informando sobre os benefícios que usuário tenha direito</a:t>
            </a:r>
          </a:p>
          <a:p>
            <a:pPr rtl="0"/>
            <a:endParaRPr lang="pt-BR" dirty="0"/>
          </a:p>
          <a:p>
            <a:pPr rtl="0"/>
            <a:endParaRPr lang="pt-BR" dirty="0"/>
          </a:p>
          <a:p>
            <a:pPr rtl="0"/>
            <a:endParaRPr lang="pt-BR" dirty="0"/>
          </a:p>
        </p:txBody>
      </p:sp>
      <p:sp>
        <p:nvSpPr>
          <p:cNvPr id="13" name="Retângulo 12" descr="Barra em destaque à direita&#10;">
            <a:extLst>
              <a:ext uri="{FF2B5EF4-FFF2-40B4-BE49-F238E27FC236}">
                <a16:creationId xmlns:a16="http://schemas.microsoft.com/office/drawing/2014/main" id="{A7CD04AE-9A8B-4DED-855D-F51B510D0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5420" y="1727032"/>
            <a:ext cx="1984175" cy="1148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5</a:t>
            </a:fld>
            <a:endParaRPr lang="pt-BR" dirty="0"/>
          </a:p>
        </p:txBody>
      </p:sp>
      <p:sp>
        <p:nvSpPr>
          <p:cNvPr id="10" name="Espaço Reservado para Conteúdo 4">
            <a:extLst>
              <a:ext uri="{FF2B5EF4-FFF2-40B4-BE49-F238E27FC236}">
                <a16:creationId xmlns:a16="http://schemas.microsoft.com/office/drawing/2014/main" id="{816BBC69-90C7-C666-4C00-2350B06CFCFB}"/>
              </a:ext>
            </a:extLst>
          </p:cNvPr>
          <p:cNvSpPr txBox="1">
            <a:spLocks/>
          </p:cNvSpPr>
          <p:nvPr/>
        </p:nvSpPr>
        <p:spPr>
          <a:xfrm>
            <a:off x="6108005" y="1985162"/>
            <a:ext cx="5663995" cy="31480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O Site deve permitir ao administrador visualizar a listagem de usuários e o registro de pontos.</a:t>
            </a:r>
          </a:p>
          <a:p>
            <a:r>
              <a:rPr lang="pt-BR" dirty="0"/>
              <a:t>O site deve ter página de calculo de holerite por parte do administrador, para realizar os descontos totais no pagamento.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1754277A-EA3B-5636-B025-A64543937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4727" y="6371350"/>
            <a:ext cx="1219200" cy="43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B86E961-B76E-423F-995E-11B31E921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62563" y="5359400"/>
            <a:ext cx="3797437" cy="565899"/>
          </a:xfrm>
        </p:spPr>
        <p:txBody>
          <a:bodyPr rtlCol="0"/>
          <a:lstStyle/>
          <a:p>
            <a:pPr rtl="0"/>
            <a:r>
              <a:rPr lang="pt-BR" dirty="0"/>
              <a:t>Imagem de tela inteira com legenda </a:t>
            </a:r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6</a:t>
            </a:fld>
            <a:endParaRPr lang="pt-BR" dirty="0"/>
          </a:p>
        </p:txBody>
      </p:sp>
      <p:sp>
        <p:nvSpPr>
          <p:cNvPr id="11" name="Title 10" hidden="1">
            <a:extLst>
              <a:ext uri="{FF2B5EF4-FFF2-40B4-BE49-F238E27FC236}">
                <a16:creationId xmlns:a16="http://schemas.microsoft.com/office/drawing/2014/main" id="{C5462610-1D7E-437B-B516-F30D9A789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err="1"/>
              <a:t>Large</a:t>
            </a:r>
            <a:r>
              <a:rPr lang="pt-BR" dirty="0"/>
              <a:t> </a:t>
            </a:r>
            <a:r>
              <a:rPr lang="pt-BR" dirty="0" err="1"/>
              <a:t>image</a:t>
            </a:r>
            <a:endParaRPr lang="pt-BR" dirty="0"/>
          </a:p>
        </p:txBody>
      </p:sp>
      <p:pic>
        <p:nvPicPr>
          <p:cNvPr id="14" name="Espaço Reservado para Imagem 13">
            <a:extLst>
              <a:ext uri="{FF2B5EF4-FFF2-40B4-BE49-F238E27FC236}">
                <a16:creationId xmlns:a16="http://schemas.microsoft.com/office/drawing/2014/main" id="{2547E064-72A9-4B56-33BF-57D08CA56C2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3253" r="3253"/>
          <a:stretch>
            <a:fillRect/>
          </a:stretch>
        </p:blipFill>
        <p:spPr/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169076D6-158A-5315-52B6-7CE05D5D8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4727" y="6371350"/>
            <a:ext cx="1219200" cy="43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219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B86E961-B76E-423F-995E-11B31E921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62563" y="5359400"/>
            <a:ext cx="3797437" cy="565899"/>
          </a:xfrm>
        </p:spPr>
        <p:txBody>
          <a:bodyPr rtlCol="0"/>
          <a:lstStyle/>
          <a:p>
            <a:pPr rtl="0"/>
            <a:r>
              <a:rPr lang="pt-BR" dirty="0"/>
              <a:t>Imagem de tela inteira com legenda </a:t>
            </a:r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7</a:t>
            </a:fld>
            <a:endParaRPr lang="pt-BR" dirty="0"/>
          </a:p>
        </p:txBody>
      </p:sp>
      <p:sp>
        <p:nvSpPr>
          <p:cNvPr id="11" name="Title 10" hidden="1">
            <a:extLst>
              <a:ext uri="{FF2B5EF4-FFF2-40B4-BE49-F238E27FC236}">
                <a16:creationId xmlns:a16="http://schemas.microsoft.com/office/drawing/2014/main" id="{C5462610-1D7E-437B-B516-F30D9A789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err="1"/>
              <a:t>Large</a:t>
            </a:r>
            <a:r>
              <a:rPr lang="pt-BR" dirty="0"/>
              <a:t> </a:t>
            </a:r>
            <a:r>
              <a:rPr lang="pt-BR" dirty="0" err="1"/>
              <a:t>image</a:t>
            </a:r>
            <a:endParaRPr lang="pt-BR" dirty="0"/>
          </a:p>
        </p:txBody>
      </p:sp>
      <p:pic>
        <p:nvPicPr>
          <p:cNvPr id="8" name="Espaço Reservado para Imagem 7">
            <a:extLst>
              <a:ext uri="{FF2B5EF4-FFF2-40B4-BE49-F238E27FC236}">
                <a16:creationId xmlns:a16="http://schemas.microsoft.com/office/drawing/2014/main" id="{85C5CA07-0E12-052B-B219-425E814814D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3254" r="3254"/>
          <a:stretch>
            <a:fillRect/>
          </a:stretch>
        </p:blipFill>
        <p:spPr/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B97BD9C-F251-89E5-254B-C9BEEECDB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4727" y="6371350"/>
            <a:ext cx="1219200" cy="43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774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B86E961-B76E-423F-995E-11B31E921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62563" y="5359400"/>
            <a:ext cx="3797437" cy="565899"/>
          </a:xfrm>
        </p:spPr>
        <p:txBody>
          <a:bodyPr rtlCol="0"/>
          <a:lstStyle/>
          <a:p>
            <a:pPr rtl="0"/>
            <a:r>
              <a:rPr lang="pt-BR" dirty="0"/>
              <a:t>Imagem de tela inteira com legenda </a:t>
            </a:r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8</a:t>
            </a:fld>
            <a:endParaRPr lang="pt-BR" dirty="0"/>
          </a:p>
        </p:txBody>
      </p:sp>
      <p:sp>
        <p:nvSpPr>
          <p:cNvPr id="11" name="Title 10" hidden="1">
            <a:extLst>
              <a:ext uri="{FF2B5EF4-FFF2-40B4-BE49-F238E27FC236}">
                <a16:creationId xmlns:a16="http://schemas.microsoft.com/office/drawing/2014/main" id="{C5462610-1D7E-437B-B516-F30D9A789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err="1"/>
              <a:t>Large</a:t>
            </a:r>
            <a:r>
              <a:rPr lang="pt-BR" dirty="0"/>
              <a:t> </a:t>
            </a:r>
            <a:r>
              <a:rPr lang="pt-BR" dirty="0" err="1"/>
              <a:t>image</a:t>
            </a:r>
            <a:endParaRPr lang="pt-BR" dirty="0"/>
          </a:p>
        </p:txBody>
      </p:sp>
      <p:pic>
        <p:nvPicPr>
          <p:cNvPr id="8" name="Espaço Reservado para Imagem 7">
            <a:extLst>
              <a:ext uri="{FF2B5EF4-FFF2-40B4-BE49-F238E27FC236}">
                <a16:creationId xmlns:a16="http://schemas.microsoft.com/office/drawing/2014/main" id="{36C42064-0B46-81D6-55D6-8F5E32563A4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3608" r="360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20362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B86E961-B76E-423F-995E-11B31E921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62563" y="5359400"/>
            <a:ext cx="3797437" cy="565899"/>
          </a:xfrm>
        </p:spPr>
        <p:txBody>
          <a:bodyPr rtlCol="0"/>
          <a:lstStyle/>
          <a:p>
            <a:pPr rtl="0"/>
            <a:r>
              <a:rPr lang="pt-BR" dirty="0"/>
              <a:t>Imagem de tela inteira com legenda </a:t>
            </a:r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9</a:t>
            </a:fld>
            <a:endParaRPr lang="pt-BR" dirty="0"/>
          </a:p>
        </p:txBody>
      </p:sp>
      <p:sp>
        <p:nvSpPr>
          <p:cNvPr id="11" name="Title 10" hidden="1">
            <a:extLst>
              <a:ext uri="{FF2B5EF4-FFF2-40B4-BE49-F238E27FC236}">
                <a16:creationId xmlns:a16="http://schemas.microsoft.com/office/drawing/2014/main" id="{C5462610-1D7E-437B-B516-F30D9A789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err="1"/>
              <a:t>Large</a:t>
            </a:r>
            <a:r>
              <a:rPr lang="pt-BR" dirty="0"/>
              <a:t> </a:t>
            </a:r>
            <a:r>
              <a:rPr lang="pt-BR" dirty="0" err="1"/>
              <a:t>image</a:t>
            </a:r>
            <a:endParaRPr lang="pt-BR" dirty="0"/>
          </a:p>
        </p:txBody>
      </p:sp>
      <p:pic>
        <p:nvPicPr>
          <p:cNvPr id="9" name="Espaço Reservado para Imagem 8">
            <a:extLst>
              <a:ext uri="{FF2B5EF4-FFF2-40B4-BE49-F238E27FC236}">
                <a16:creationId xmlns:a16="http://schemas.microsoft.com/office/drawing/2014/main" id="{A03306BC-36FD-69CA-C653-02A9BFD6E12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3678" r="3678"/>
          <a:stretch>
            <a:fillRect/>
          </a:stretch>
        </p:blipFill>
        <p:spPr/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3802E9D-11DC-36D6-03D3-401BCA704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4727" y="6371350"/>
            <a:ext cx="1219200" cy="43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4385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5358_TF16411250.potx" id="{ADA3E8C3-89B5-42F4-B40B-445B02320158}" vid="{73F44004-0E06-4849-A377-12E0D1D74C9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B64A4C9D-F801-4923-BC6D-E0006F5123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B2218FC-8412-44B9-9E82-D51F1F531141}">
  <ds:schemaRefs>
    <ds:schemaRef ds:uri="http://purl.org/dc/elements/1.1/"/>
    <ds:schemaRef ds:uri="http://schemas.microsoft.com/sharepoint/v3"/>
    <ds:schemaRef ds:uri="http://schemas.microsoft.com/office/2006/documentManagement/types"/>
    <ds:schemaRef ds:uri="fb0879af-3eba-417a-a55a-ffe6dcd6ca77"/>
    <ds:schemaRef ds:uri="http://schemas.microsoft.com/office/2006/metadata/properties"/>
    <ds:schemaRef ds:uri="http://schemas.microsoft.com/office/infopath/2007/PartnerControls"/>
    <ds:schemaRef ds:uri="6dc4bcd6-49db-4c07-9060-8acfc67cef9f"/>
    <ds:schemaRef ds:uri="http://www.w3.org/XML/1998/namespace"/>
    <ds:schemaRef ds:uri="http://schemas.openxmlformats.org/package/2006/metadata/core-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brilhante de negócios</Template>
  <TotalTime>64</TotalTime>
  <Words>476</Words>
  <Application>Microsoft Office PowerPoint</Application>
  <PresentationFormat>Widescreen</PresentationFormat>
  <Paragraphs>49</Paragraphs>
  <Slides>12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9" baseType="lpstr">
      <vt:lpstr>-apple-system</vt:lpstr>
      <vt:lpstr>Arial</vt:lpstr>
      <vt:lpstr>Calibri</vt:lpstr>
      <vt:lpstr>Candara</vt:lpstr>
      <vt:lpstr>Corbel</vt:lpstr>
      <vt:lpstr>Times New Roman</vt:lpstr>
      <vt:lpstr>Tema do Office</vt:lpstr>
      <vt:lpstr>SISTEMA BEMQ.</vt:lpstr>
      <vt:lpstr>Sobre nós</vt:lpstr>
      <vt:lpstr>Problema</vt:lpstr>
      <vt:lpstr>Objetivo</vt:lpstr>
      <vt:lpstr>Requisitos Funcionais</vt:lpstr>
      <vt:lpstr>Large image</vt:lpstr>
      <vt:lpstr>Large image</vt:lpstr>
      <vt:lpstr>Large image</vt:lpstr>
      <vt:lpstr>Large image</vt:lpstr>
      <vt:lpstr>Large image</vt:lpstr>
      <vt:lpstr>Large image</vt:lpstr>
      <vt:lpstr>Large image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BEMQ.</dc:title>
  <dc:creator>Luiz</dc:creator>
  <cp:lastModifiedBy>Luiz</cp:lastModifiedBy>
  <cp:revision>1</cp:revision>
  <dcterms:created xsi:type="dcterms:W3CDTF">2022-12-11T14:37:10Z</dcterms:created>
  <dcterms:modified xsi:type="dcterms:W3CDTF">2022-12-11T15:41:42Z</dcterms:modified>
</cp:coreProperties>
</file>