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58" r:id="rId7"/>
    <p:sldId id="259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A45924-5AB1-4E19-BE88-95B4673C9721}" v="7" dt="2022-12-11T21:34:44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mvilac Brito" userId="030c731b-c992-4915-807c-725132f5dede" providerId="ADAL" clId="{29A45924-5AB1-4E19-BE88-95B4673C9721}"/>
    <pc:docChg chg="undo custSel addSld delSld modSld sldOrd">
      <pc:chgData name="Bemvilac Brito" userId="030c731b-c992-4915-807c-725132f5dede" providerId="ADAL" clId="{29A45924-5AB1-4E19-BE88-95B4673C9721}" dt="2022-12-11T21:36:22.317" v="2411" actId="20577"/>
      <pc:docMkLst>
        <pc:docMk/>
      </pc:docMkLst>
      <pc:sldChg chg="modSp mod">
        <pc:chgData name="Bemvilac Brito" userId="030c731b-c992-4915-807c-725132f5dede" providerId="ADAL" clId="{29A45924-5AB1-4E19-BE88-95B4673C9721}" dt="2022-12-11T21:04:04.677" v="469" actId="20577"/>
        <pc:sldMkLst>
          <pc:docMk/>
          <pc:sldMk cId="3287368355" sldId="257"/>
        </pc:sldMkLst>
        <pc:spChg chg="mod">
          <ac:chgData name="Bemvilac Brito" userId="030c731b-c992-4915-807c-725132f5dede" providerId="ADAL" clId="{29A45924-5AB1-4E19-BE88-95B4673C9721}" dt="2022-12-11T21:03:29.869" v="456" actId="20577"/>
          <ac:spMkLst>
            <pc:docMk/>
            <pc:sldMk cId="3287368355" sldId="257"/>
            <ac:spMk id="5" creationId="{AE4AE773-2E3F-25D3-9EC1-28E7AB1E9588}"/>
          </ac:spMkLst>
        </pc:spChg>
        <pc:spChg chg="mod">
          <ac:chgData name="Bemvilac Brito" userId="030c731b-c992-4915-807c-725132f5dede" providerId="ADAL" clId="{29A45924-5AB1-4E19-BE88-95B4673C9721}" dt="2022-12-11T21:04:04.677" v="469" actId="20577"/>
          <ac:spMkLst>
            <pc:docMk/>
            <pc:sldMk cId="3287368355" sldId="257"/>
            <ac:spMk id="10" creationId="{27B390AF-E1EA-9554-E4CA-E438B1769632}"/>
          </ac:spMkLst>
        </pc:spChg>
      </pc:sldChg>
      <pc:sldChg chg="addSp delSp modSp add del mod">
        <pc:chgData name="Bemvilac Brito" userId="030c731b-c992-4915-807c-725132f5dede" providerId="ADAL" clId="{29A45924-5AB1-4E19-BE88-95B4673C9721}" dt="2022-12-11T21:11:56.971" v="484" actId="14100"/>
        <pc:sldMkLst>
          <pc:docMk/>
          <pc:sldMk cId="926942376" sldId="259"/>
        </pc:sldMkLst>
        <pc:spChg chg="mod">
          <ac:chgData name="Bemvilac Brito" userId="030c731b-c992-4915-807c-725132f5dede" providerId="ADAL" clId="{29A45924-5AB1-4E19-BE88-95B4673C9721}" dt="2022-12-11T21:01:55.028" v="325" actId="20577"/>
          <ac:spMkLst>
            <pc:docMk/>
            <pc:sldMk cId="926942376" sldId="259"/>
            <ac:spMk id="5" creationId="{AE4AE773-2E3F-25D3-9EC1-28E7AB1E9588}"/>
          </ac:spMkLst>
        </pc:spChg>
        <pc:picChg chg="del">
          <ac:chgData name="Bemvilac Brito" userId="030c731b-c992-4915-807c-725132f5dede" providerId="ADAL" clId="{29A45924-5AB1-4E19-BE88-95B4673C9721}" dt="2022-12-11T21:07:49.065" v="472" actId="478"/>
          <ac:picMkLst>
            <pc:docMk/>
            <pc:sldMk cId="926942376" sldId="259"/>
            <ac:picMk id="3" creationId="{2CCB00BA-66CE-4F6A-F11B-1A62FC65CA7C}"/>
          </ac:picMkLst>
        </pc:picChg>
        <pc:picChg chg="add del mod">
          <ac:chgData name="Bemvilac Brito" userId="030c731b-c992-4915-807c-725132f5dede" providerId="ADAL" clId="{29A45924-5AB1-4E19-BE88-95B4673C9721}" dt="2022-12-11T21:11:52.008" v="481" actId="478"/>
          <ac:picMkLst>
            <pc:docMk/>
            <pc:sldMk cId="926942376" sldId="259"/>
            <ac:picMk id="6" creationId="{BC5E2AB8-B78A-AED0-0268-09FD7012EC03}"/>
          </ac:picMkLst>
        </pc:picChg>
        <pc:picChg chg="add mod">
          <ac:chgData name="Bemvilac Brito" userId="030c731b-c992-4915-807c-725132f5dede" providerId="ADAL" clId="{29A45924-5AB1-4E19-BE88-95B4673C9721}" dt="2022-12-11T21:11:56.971" v="484" actId="14100"/>
          <ac:picMkLst>
            <pc:docMk/>
            <pc:sldMk cId="926942376" sldId="259"/>
            <ac:picMk id="8" creationId="{7A0D1F1C-CD3E-D7C7-BFF2-BE77F28A232A}"/>
          </ac:picMkLst>
        </pc:picChg>
      </pc:sldChg>
      <pc:sldChg chg="modSp mod">
        <pc:chgData name="Bemvilac Brito" userId="030c731b-c992-4915-807c-725132f5dede" providerId="ADAL" clId="{29A45924-5AB1-4E19-BE88-95B4673C9721}" dt="2022-12-11T21:03:38.137" v="457" actId="20577"/>
        <pc:sldMkLst>
          <pc:docMk/>
          <pc:sldMk cId="2573608839" sldId="260"/>
        </pc:sldMkLst>
        <pc:spChg chg="mod">
          <ac:chgData name="Bemvilac Brito" userId="030c731b-c992-4915-807c-725132f5dede" providerId="ADAL" clId="{29A45924-5AB1-4E19-BE88-95B4673C9721}" dt="2022-12-11T21:03:19.613" v="434" actId="20577"/>
          <ac:spMkLst>
            <pc:docMk/>
            <pc:sldMk cId="2573608839" sldId="260"/>
            <ac:spMk id="2" creationId="{0C383274-365A-E905-14D9-8F36D607D707}"/>
          </ac:spMkLst>
        </pc:spChg>
        <pc:spChg chg="mod">
          <ac:chgData name="Bemvilac Brito" userId="030c731b-c992-4915-807c-725132f5dede" providerId="ADAL" clId="{29A45924-5AB1-4E19-BE88-95B4673C9721}" dt="2022-12-11T21:03:38.137" v="457" actId="20577"/>
          <ac:spMkLst>
            <pc:docMk/>
            <pc:sldMk cId="2573608839" sldId="260"/>
            <ac:spMk id="5" creationId="{AE4AE773-2E3F-25D3-9EC1-28E7AB1E9588}"/>
          </ac:spMkLst>
        </pc:spChg>
      </pc:sldChg>
      <pc:sldChg chg="addSp delSp modSp add mod">
        <pc:chgData name="Bemvilac Brito" userId="030c731b-c992-4915-807c-725132f5dede" providerId="ADAL" clId="{29A45924-5AB1-4E19-BE88-95B4673C9721}" dt="2022-12-11T21:18:30.411" v="506" actId="1076"/>
        <pc:sldMkLst>
          <pc:docMk/>
          <pc:sldMk cId="1344207125" sldId="261"/>
        </pc:sldMkLst>
        <pc:spChg chg="mod">
          <ac:chgData name="Bemvilac Brito" userId="030c731b-c992-4915-807c-725132f5dede" providerId="ADAL" clId="{29A45924-5AB1-4E19-BE88-95B4673C9721}" dt="2022-12-11T20:59:01.182" v="128" actId="20577"/>
          <ac:spMkLst>
            <pc:docMk/>
            <pc:sldMk cId="1344207125" sldId="261"/>
            <ac:spMk id="4" creationId="{5AE26E96-D165-A372-D29C-FF707A295CDC}"/>
          </ac:spMkLst>
        </pc:spChg>
        <pc:spChg chg="mod">
          <ac:chgData name="Bemvilac Brito" userId="030c731b-c992-4915-807c-725132f5dede" providerId="ADAL" clId="{29A45924-5AB1-4E19-BE88-95B4673C9721}" dt="2022-12-11T21:00:03.809" v="265" actId="20577"/>
          <ac:spMkLst>
            <pc:docMk/>
            <pc:sldMk cId="1344207125" sldId="261"/>
            <ac:spMk id="5" creationId="{AE4AE773-2E3F-25D3-9EC1-28E7AB1E9588}"/>
          </ac:spMkLst>
        </pc:spChg>
        <pc:spChg chg="del">
          <ac:chgData name="Bemvilac Brito" userId="030c731b-c992-4915-807c-725132f5dede" providerId="ADAL" clId="{29A45924-5AB1-4E19-BE88-95B4673C9721}" dt="2022-12-11T21:00:07.622" v="266" actId="478"/>
          <ac:spMkLst>
            <pc:docMk/>
            <pc:sldMk cId="1344207125" sldId="261"/>
            <ac:spMk id="10" creationId="{27B390AF-E1EA-9554-E4CA-E438B1769632}"/>
          </ac:spMkLst>
        </pc:spChg>
        <pc:picChg chg="add mod modCrop">
          <ac:chgData name="Bemvilac Brito" userId="030c731b-c992-4915-807c-725132f5dede" providerId="ADAL" clId="{29A45924-5AB1-4E19-BE88-95B4673C9721}" dt="2022-12-11T21:18:30.411" v="506" actId="1076"/>
          <ac:picMkLst>
            <pc:docMk/>
            <pc:sldMk cId="1344207125" sldId="261"/>
            <ac:picMk id="3" creationId="{FF8B7189-8487-6C72-4CF0-A069C818F2E6}"/>
          </ac:picMkLst>
        </pc:picChg>
      </pc:sldChg>
      <pc:sldChg chg="addSp delSp modSp add mod">
        <pc:chgData name="Bemvilac Brito" userId="030c731b-c992-4915-807c-725132f5dede" providerId="ADAL" clId="{29A45924-5AB1-4E19-BE88-95B4673C9721}" dt="2022-12-11T21:00:54.851" v="273" actId="1076"/>
        <pc:sldMkLst>
          <pc:docMk/>
          <pc:sldMk cId="3668480812" sldId="262"/>
        </pc:sldMkLst>
        <pc:picChg chg="del">
          <ac:chgData name="Bemvilac Brito" userId="030c731b-c992-4915-807c-725132f5dede" providerId="ADAL" clId="{29A45924-5AB1-4E19-BE88-95B4673C9721}" dt="2022-12-11T21:00:31.527" v="270" actId="478"/>
          <ac:picMkLst>
            <pc:docMk/>
            <pc:sldMk cId="3668480812" sldId="262"/>
            <ac:picMk id="3" creationId="{FF8B7189-8487-6C72-4CF0-A069C818F2E6}"/>
          </ac:picMkLst>
        </pc:picChg>
        <pc:picChg chg="add mod">
          <ac:chgData name="Bemvilac Brito" userId="030c731b-c992-4915-807c-725132f5dede" providerId="ADAL" clId="{29A45924-5AB1-4E19-BE88-95B4673C9721}" dt="2022-12-11T21:00:54.851" v="273" actId="1076"/>
          <ac:picMkLst>
            <pc:docMk/>
            <pc:sldMk cId="3668480812" sldId="262"/>
            <ac:picMk id="6" creationId="{2365CA3C-5204-744C-254E-AAEEDA798B25}"/>
          </ac:picMkLst>
        </pc:picChg>
      </pc:sldChg>
      <pc:sldChg chg="addSp delSp modSp add mod">
        <pc:chgData name="Bemvilac Brito" userId="030c731b-c992-4915-807c-725132f5dede" providerId="ADAL" clId="{29A45924-5AB1-4E19-BE88-95B4673C9721}" dt="2022-12-11T21:17:45.660" v="502" actId="14100"/>
        <pc:sldMkLst>
          <pc:docMk/>
          <pc:sldMk cId="2633717357" sldId="263"/>
        </pc:sldMkLst>
        <pc:spChg chg="mod">
          <ac:chgData name="Bemvilac Brito" userId="030c731b-c992-4915-807c-725132f5dede" providerId="ADAL" clId="{29A45924-5AB1-4E19-BE88-95B4673C9721}" dt="2022-12-11T21:17:19.811" v="487" actId="20577"/>
          <ac:spMkLst>
            <pc:docMk/>
            <pc:sldMk cId="2633717357" sldId="263"/>
            <ac:spMk id="4" creationId="{5AE26E96-D165-A372-D29C-FF707A295CDC}"/>
          </ac:spMkLst>
        </pc:spChg>
        <pc:spChg chg="mod">
          <ac:chgData name="Bemvilac Brito" userId="030c731b-c992-4915-807c-725132f5dede" providerId="ADAL" clId="{29A45924-5AB1-4E19-BE88-95B4673C9721}" dt="2022-12-11T21:17:27.522" v="498" actId="20577"/>
          <ac:spMkLst>
            <pc:docMk/>
            <pc:sldMk cId="2633717357" sldId="263"/>
            <ac:spMk id="5" creationId="{AE4AE773-2E3F-25D3-9EC1-28E7AB1E9588}"/>
          </ac:spMkLst>
        </pc:spChg>
        <pc:picChg chg="add mod">
          <ac:chgData name="Bemvilac Brito" userId="030c731b-c992-4915-807c-725132f5dede" providerId="ADAL" clId="{29A45924-5AB1-4E19-BE88-95B4673C9721}" dt="2022-12-11T21:17:45.660" v="502" actId="14100"/>
          <ac:picMkLst>
            <pc:docMk/>
            <pc:sldMk cId="2633717357" sldId="263"/>
            <ac:picMk id="3" creationId="{860CE20F-25EE-325F-AF1B-BCB83F960E87}"/>
          </ac:picMkLst>
        </pc:picChg>
        <pc:picChg chg="del">
          <ac:chgData name="Bemvilac Brito" userId="030c731b-c992-4915-807c-725132f5dede" providerId="ADAL" clId="{29A45924-5AB1-4E19-BE88-95B4673C9721}" dt="2022-12-11T21:17:29.251" v="499" actId="478"/>
          <ac:picMkLst>
            <pc:docMk/>
            <pc:sldMk cId="2633717357" sldId="263"/>
            <ac:picMk id="8" creationId="{7A0D1F1C-CD3E-D7C7-BFF2-BE77F28A232A}"/>
          </ac:picMkLst>
        </pc:picChg>
      </pc:sldChg>
      <pc:sldChg chg="add del">
        <pc:chgData name="Bemvilac Brito" userId="030c731b-c992-4915-807c-725132f5dede" providerId="ADAL" clId="{29A45924-5AB1-4E19-BE88-95B4673C9721}" dt="2022-12-11T21:21:20.931" v="649" actId="2696"/>
        <pc:sldMkLst>
          <pc:docMk/>
          <pc:sldMk cId="3071228250" sldId="264"/>
        </pc:sldMkLst>
      </pc:sldChg>
      <pc:sldChg chg="addSp delSp modSp add mod">
        <pc:chgData name="Bemvilac Brito" userId="030c731b-c992-4915-807c-725132f5dede" providerId="ADAL" clId="{29A45924-5AB1-4E19-BE88-95B4673C9721}" dt="2022-12-11T21:25:40.781" v="1309" actId="20577"/>
        <pc:sldMkLst>
          <pc:docMk/>
          <pc:sldMk cId="222005185" sldId="265"/>
        </pc:sldMkLst>
        <pc:spChg chg="mod">
          <ac:chgData name="Bemvilac Brito" userId="030c731b-c992-4915-807c-725132f5dede" providerId="ADAL" clId="{29A45924-5AB1-4E19-BE88-95B4673C9721}" dt="2022-12-11T21:21:37.610" v="703" actId="20577"/>
          <ac:spMkLst>
            <pc:docMk/>
            <pc:sldMk cId="222005185" sldId="265"/>
            <ac:spMk id="4" creationId="{5AE26E96-D165-A372-D29C-FF707A295CDC}"/>
          </ac:spMkLst>
        </pc:spChg>
        <pc:spChg chg="mod">
          <ac:chgData name="Bemvilac Brito" userId="030c731b-c992-4915-807c-725132f5dede" providerId="ADAL" clId="{29A45924-5AB1-4E19-BE88-95B4673C9721}" dt="2022-12-11T21:20:39.131" v="634" actId="20577"/>
          <ac:spMkLst>
            <pc:docMk/>
            <pc:sldMk cId="222005185" sldId="265"/>
            <ac:spMk id="5" creationId="{AE4AE773-2E3F-25D3-9EC1-28E7AB1E9588}"/>
          </ac:spMkLst>
        </pc:spChg>
        <pc:spChg chg="add del mod">
          <ac:chgData name="Bemvilac Brito" userId="030c731b-c992-4915-807c-725132f5dede" providerId="ADAL" clId="{29A45924-5AB1-4E19-BE88-95B4673C9721}" dt="2022-12-11T21:21:11.797" v="648"/>
          <ac:spMkLst>
            <pc:docMk/>
            <pc:sldMk cId="222005185" sldId="265"/>
            <ac:spMk id="7" creationId="{CDB39FEF-BF02-567B-9099-D28CAF4B35AB}"/>
          </ac:spMkLst>
        </pc:spChg>
        <pc:spChg chg="add mod">
          <ac:chgData name="Bemvilac Brito" userId="030c731b-c992-4915-807c-725132f5dede" providerId="ADAL" clId="{29A45924-5AB1-4E19-BE88-95B4673C9721}" dt="2022-12-11T21:23:40.796" v="860" actId="5793"/>
          <ac:spMkLst>
            <pc:docMk/>
            <pc:sldMk cId="222005185" sldId="265"/>
            <ac:spMk id="8" creationId="{5D3CA5A2-663D-E460-BFC1-1BE4A38BFCBC}"/>
          </ac:spMkLst>
        </pc:spChg>
        <pc:spChg chg="add mod">
          <ac:chgData name="Bemvilac Brito" userId="030c731b-c992-4915-807c-725132f5dede" providerId="ADAL" clId="{29A45924-5AB1-4E19-BE88-95B4673C9721}" dt="2022-12-11T21:25:40.781" v="1309" actId="20577"/>
          <ac:spMkLst>
            <pc:docMk/>
            <pc:sldMk cId="222005185" sldId="265"/>
            <ac:spMk id="9" creationId="{88B59B15-C56E-FA11-F4CC-80B17F4FB770}"/>
          </ac:spMkLst>
        </pc:spChg>
        <pc:picChg chg="del">
          <ac:chgData name="Bemvilac Brito" userId="030c731b-c992-4915-807c-725132f5dede" providerId="ADAL" clId="{29A45924-5AB1-4E19-BE88-95B4673C9721}" dt="2022-12-11T21:19:49.195" v="543" actId="478"/>
          <ac:picMkLst>
            <pc:docMk/>
            <pc:sldMk cId="222005185" sldId="265"/>
            <ac:picMk id="3" creationId="{860CE20F-25EE-325F-AF1B-BCB83F960E87}"/>
          </ac:picMkLst>
        </pc:picChg>
        <pc:picChg chg="add del mod">
          <ac:chgData name="Bemvilac Brito" userId="030c731b-c992-4915-807c-725132f5dede" providerId="ADAL" clId="{29A45924-5AB1-4E19-BE88-95B4673C9721}" dt="2022-12-11T21:20:49.845" v="635" actId="478"/>
          <ac:picMkLst>
            <pc:docMk/>
            <pc:sldMk cId="222005185" sldId="265"/>
            <ac:picMk id="6" creationId="{6A486946-748F-DF92-784D-603FD7DEAD4C}"/>
          </ac:picMkLst>
        </pc:picChg>
      </pc:sldChg>
      <pc:sldChg chg="addSp delSp modSp add mod ord">
        <pc:chgData name="Bemvilac Brito" userId="030c731b-c992-4915-807c-725132f5dede" providerId="ADAL" clId="{29A45924-5AB1-4E19-BE88-95B4673C9721}" dt="2022-12-11T21:27:26.652" v="1399" actId="1076"/>
        <pc:sldMkLst>
          <pc:docMk/>
          <pc:sldMk cId="569063000" sldId="266"/>
        </pc:sldMkLst>
        <pc:spChg chg="mod">
          <ac:chgData name="Bemvilac Brito" userId="030c731b-c992-4915-807c-725132f5dede" providerId="ADAL" clId="{29A45924-5AB1-4E19-BE88-95B4673C9721}" dt="2022-12-11T21:26:39.686" v="1358" actId="20577"/>
          <ac:spMkLst>
            <pc:docMk/>
            <pc:sldMk cId="569063000" sldId="266"/>
            <ac:spMk id="4" creationId="{5AE26E96-D165-A372-D29C-FF707A295CDC}"/>
          </ac:spMkLst>
        </pc:spChg>
        <pc:spChg chg="mod">
          <ac:chgData name="Bemvilac Brito" userId="030c731b-c992-4915-807c-725132f5dede" providerId="ADAL" clId="{29A45924-5AB1-4E19-BE88-95B4673C9721}" dt="2022-12-11T21:27:21.673" v="1396" actId="20577"/>
          <ac:spMkLst>
            <pc:docMk/>
            <pc:sldMk cId="569063000" sldId="266"/>
            <ac:spMk id="5" creationId="{AE4AE773-2E3F-25D3-9EC1-28E7AB1E9588}"/>
          </ac:spMkLst>
        </pc:spChg>
        <pc:picChg chg="add del mod">
          <ac:chgData name="Bemvilac Brito" userId="030c731b-c992-4915-807c-725132f5dede" providerId="ADAL" clId="{29A45924-5AB1-4E19-BE88-95B4673C9721}" dt="2022-12-11T21:27:23.300" v="1397" actId="478"/>
          <ac:picMkLst>
            <pc:docMk/>
            <pc:sldMk cId="569063000" sldId="266"/>
            <ac:picMk id="3" creationId="{CDAEC84A-608A-FE92-F6F5-C93348C3F82C}"/>
          </ac:picMkLst>
        </pc:picChg>
        <pc:picChg chg="add mod">
          <ac:chgData name="Bemvilac Brito" userId="030c731b-c992-4915-807c-725132f5dede" providerId="ADAL" clId="{29A45924-5AB1-4E19-BE88-95B4673C9721}" dt="2022-12-11T21:27:26.652" v="1399" actId="1076"/>
          <ac:picMkLst>
            <pc:docMk/>
            <pc:sldMk cId="569063000" sldId="266"/>
            <ac:picMk id="7" creationId="{9E6E4A92-9C52-DBCD-B3F1-6282A689F948}"/>
          </ac:picMkLst>
        </pc:picChg>
        <pc:picChg chg="del">
          <ac:chgData name="Bemvilac Brito" userId="030c731b-c992-4915-807c-725132f5dede" providerId="ADAL" clId="{29A45924-5AB1-4E19-BE88-95B4673C9721}" dt="2022-12-11T21:26:27.148" v="1349" actId="478"/>
          <ac:picMkLst>
            <pc:docMk/>
            <pc:sldMk cId="569063000" sldId="266"/>
            <ac:picMk id="8" creationId="{7A0D1F1C-CD3E-D7C7-BFF2-BE77F28A232A}"/>
          </ac:picMkLst>
        </pc:picChg>
      </pc:sldChg>
      <pc:sldChg chg="modSp add mod">
        <pc:chgData name="Bemvilac Brito" userId="030c731b-c992-4915-807c-725132f5dede" providerId="ADAL" clId="{29A45924-5AB1-4E19-BE88-95B4673C9721}" dt="2022-12-11T21:27:35.092" v="1403" actId="1076"/>
        <pc:sldMkLst>
          <pc:docMk/>
          <pc:sldMk cId="2205952719" sldId="267"/>
        </pc:sldMkLst>
        <pc:spChg chg="mod">
          <ac:chgData name="Bemvilac Brito" userId="030c731b-c992-4915-807c-725132f5dede" providerId="ADAL" clId="{29A45924-5AB1-4E19-BE88-95B4673C9721}" dt="2022-12-11T21:27:35.092" v="1403" actId="1076"/>
          <ac:spMkLst>
            <pc:docMk/>
            <pc:sldMk cId="2205952719" sldId="267"/>
            <ac:spMk id="5" creationId="{AE4AE773-2E3F-25D3-9EC1-28E7AB1E9588}"/>
          </ac:spMkLst>
        </pc:spChg>
        <pc:picChg chg="mod">
          <ac:chgData name="Bemvilac Brito" userId="030c731b-c992-4915-807c-725132f5dede" providerId="ADAL" clId="{29A45924-5AB1-4E19-BE88-95B4673C9721}" dt="2022-12-11T21:27:34.628" v="1402" actId="14100"/>
          <ac:picMkLst>
            <pc:docMk/>
            <pc:sldMk cId="2205952719" sldId="267"/>
            <ac:picMk id="3" creationId="{CDAEC84A-608A-FE92-F6F5-C93348C3F82C}"/>
          </ac:picMkLst>
        </pc:picChg>
      </pc:sldChg>
      <pc:sldChg chg="addSp delSp modSp add mod">
        <pc:chgData name="Bemvilac Brito" userId="030c731b-c992-4915-807c-725132f5dede" providerId="ADAL" clId="{29A45924-5AB1-4E19-BE88-95B4673C9721}" dt="2022-12-11T21:28:16.635" v="1429" actId="14100"/>
        <pc:sldMkLst>
          <pc:docMk/>
          <pc:sldMk cId="1633350584" sldId="268"/>
        </pc:sldMkLst>
        <pc:spChg chg="mod">
          <ac:chgData name="Bemvilac Brito" userId="030c731b-c992-4915-807c-725132f5dede" providerId="ADAL" clId="{29A45924-5AB1-4E19-BE88-95B4673C9721}" dt="2022-12-11T21:28:01.915" v="1422" actId="20577"/>
          <ac:spMkLst>
            <pc:docMk/>
            <pc:sldMk cId="1633350584" sldId="268"/>
            <ac:spMk id="5" creationId="{AE4AE773-2E3F-25D3-9EC1-28E7AB1E9588}"/>
          </ac:spMkLst>
        </pc:spChg>
        <pc:picChg chg="del">
          <ac:chgData name="Bemvilac Brito" userId="030c731b-c992-4915-807c-725132f5dede" providerId="ADAL" clId="{29A45924-5AB1-4E19-BE88-95B4673C9721}" dt="2022-12-11T21:28:03.453" v="1423" actId="478"/>
          <ac:picMkLst>
            <pc:docMk/>
            <pc:sldMk cId="1633350584" sldId="268"/>
            <ac:picMk id="3" creationId="{CDAEC84A-608A-FE92-F6F5-C93348C3F82C}"/>
          </ac:picMkLst>
        </pc:picChg>
        <pc:picChg chg="add mod">
          <ac:chgData name="Bemvilac Brito" userId="030c731b-c992-4915-807c-725132f5dede" providerId="ADAL" clId="{29A45924-5AB1-4E19-BE88-95B4673C9721}" dt="2022-12-11T21:28:16.635" v="1429" actId="14100"/>
          <ac:picMkLst>
            <pc:docMk/>
            <pc:sldMk cId="1633350584" sldId="268"/>
            <ac:picMk id="6" creationId="{5E548E35-FB3F-A698-BD7C-BF08A986AA16}"/>
          </ac:picMkLst>
        </pc:picChg>
      </pc:sldChg>
      <pc:sldChg chg="addSp delSp modSp add mod ord">
        <pc:chgData name="Bemvilac Brito" userId="030c731b-c992-4915-807c-725132f5dede" providerId="ADAL" clId="{29A45924-5AB1-4E19-BE88-95B4673C9721}" dt="2022-12-11T21:36:22.317" v="2411" actId="20577"/>
        <pc:sldMkLst>
          <pc:docMk/>
          <pc:sldMk cId="3676873669" sldId="269"/>
        </pc:sldMkLst>
        <pc:spChg chg="add mod">
          <ac:chgData name="Bemvilac Brito" userId="030c731b-c992-4915-807c-725132f5dede" providerId="ADAL" clId="{29A45924-5AB1-4E19-BE88-95B4673C9721}" dt="2022-12-11T21:34:10.765" v="2060" actId="12"/>
          <ac:spMkLst>
            <pc:docMk/>
            <pc:sldMk cId="3676873669" sldId="269"/>
            <ac:spMk id="2" creationId="{D37FBADF-A91C-3451-29FC-ABB5F43F5CEC}"/>
          </ac:spMkLst>
        </pc:spChg>
        <pc:spChg chg="add del mod">
          <ac:chgData name="Bemvilac Brito" userId="030c731b-c992-4915-807c-725132f5dede" providerId="ADAL" clId="{29A45924-5AB1-4E19-BE88-95B4673C9721}" dt="2022-12-11T21:34:38.678" v="2092" actId="478"/>
          <ac:spMkLst>
            <pc:docMk/>
            <pc:sldMk cId="3676873669" sldId="269"/>
            <ac:spMk id="3" creationId="{C32F0713-FA3D-ADE0-01F8-7DFCC6217DED}"/>
          </ac:spMkLst>
        </pc:spChg>
        <pc:spChg chg="mod">
          <ac:chgData name="Bemvilac Brito" userId="030c731b-c992-4915-807c-725132f5dede" providerId="ADAL" clId="{29A45924-5AB1-4E19-BE88-95B4673C9721}" dt="2022-12-11T21:31:01.886" v="1463" actId="20577"/>
          <ac:spMkLst>
            <pc:docMk/>
            <pc:sldMk cId="3676873669" sldId="269"/>
            <ac:spMk id="4" creationId="{5AE26E96-D165-A372-D29C-FF707A295CDC}"/>
          </ac:spMkLst>
        </pc:spChg>
        <pc:spChg chg="mod">
          <ac:chgData name="Bemvilac Brito" userId="030c731b-c992-4915-807c-725132f5dede" providerId="ADAL" clId="{29A45924-5AB1-4E19-BE88-95B4673C9721}" dt="2022-12-11T21:31:11.619" v="1500" actId="20577"/>
          <ac:spMkLst>
            <pc:docMk/>
            <pc:sldMk cId="3676873669" sldId="269"/>
            <ac:spMk id="5" creationId="{AE4AE773-2E3F-25D3-9EC1-28E7AB1E9588}"/>
          </ac:spMkLst>
        </pc:spChg>
        <pc:spChg chg="add mod">
          <ac:chgData name="Bemvilac Brito" userId="030c731b-c992-4915-807c-725132f5dede" providerId="ADAL" clId="{29A45924-5AB1-4E19-BE88-95B4673C9721}" dt="2022-12-11T21:36:22.317" v="2411" actId="20577"/>
          <ac:spMkLst>
            <pc:docMk/>
            <pc:sldMk cId="3676873669" sldId="269"/>
            <ac:spMk id="7" creationId="{EFCC9593-B84B-FFBD-01C3-D20DA9FEC789}"/>
          </ac:spMkLst>
        </pc:spChg>
        <pc:picChg chg="del">
          <ac:chgData name="Bemvilac Brito" userId="030c731b-c992-4915-807c-725132f5dede" providerId="ADAL" clId="{29A45924-5AB1-4E19-BE88-95B4673C9721}" dt="2022-12-11T21:31:14.972" v="1501" actId="478"/>
          <ac:picMkLst>
            <pc:docMk/>
            <pc:sldMk cId="3676873669" sldId="269"/>
            <ac:picMk id="6" creationId="{2365CA3C-5204-744C-254E-AAEEDA798B2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6748F-1526-153E-8C44-FF9C7CE9E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8C71C-D640-C66C-BC5C-44AA4D2BF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3509A-7F8A-136F-D541-94D067586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B75B-ED37-4BDC-80C8-CFFC9B6375AC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61988-8B78-DF5D-0C90-44839A36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AD37-7A15-F57E-3B2A-F733F499E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66C6-5D6B-4BFC-9BC8-C8F0CFA3FA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37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6D40-86E6-2503-AD0B-B56742700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76E4B-752B-54A7-E0F2-CA3B3B2BD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0468A-A3AF-4FD9-19AE-AA477D72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B75B-ED37-4BDC-80C8-CFFC9B6375AC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3777E-2E3D-0738-000E-3C188C02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22E45-7D62-CC69-C385-48E022954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66C6-5D6B-4BFC-9BC8-C8F0CFA3FA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871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F4CEF0-DA11-D6A7-D19C-C239D5609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8138A-D4AF-EED6-A832-B61ABB9BC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9CF6-EE59-37FC-82AD-905F8A4A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B75B-ED37-4BDC-80C8-CFFC9B6375AC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700AA-4970-CF55-5F11-154504308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0B9FF-0222-4E48-4474-DB905DF07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66C6-5D6B-4BFC-9BC8-C8F0CFA3FA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31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D87A-14C4-DBB9-6E35-A0A669CD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49504-08DF-A168-F184-30F2EE8D0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FE2D4-73C3-57D7-B205-2AF3EF795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B75B-ED37-4BDC-80C8-CFFC9B6375AC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25792-4D23-83B1-F147-6199A81F1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7A8A4-7A13-DCC6-107B-43701D4F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66C6-5D6B-4BFC-9BC8-C8F0CFA3FA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51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1177-0A7E-0998-6A40-B188C68BC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B162D-25FC-EB06-F228-006BD5498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77F13-633E-54C6-7F0A-0AC46E96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B75B-ED37-4BDC-80C8-CFFC9B6375AC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6CF9A-4BA3-CB1E-AD72-B9810DE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A3C34-F85B-3E7B-6FFE-6ED3FD873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66C6-5D6B-4BFC-9BC8-C8F0CFA3FA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54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9BF0D-D9DC-627D-07D0-B1D6CDE2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DFE7B-33EC-3AFE-3771-EF06F89A4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F3DD7-8633-375A-7B7B-D4002B9E0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62859-20BF-BC24-C118-F3658A9C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B75B-ED37-4BDC-80C8-CFFC9B6375AC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0CA8B-B006-5997-170F-14A66674B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14C50-65E5-210F-B5D5-64D62A3A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66C6-5D6B-4BFC-9BC8-C8F0CFA3FA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70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5316-ACB6-97E3-5475-2BA2CA4FE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280B6-8468-D262-E3C2-A7DEEC603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2CBCD-4B66-E1AD-8D7A-73620690E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AFFDB-4B43-6FF4-E5E8-0C6BA8E0D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2A0EF-690E-7B75-8AD0-94ED66CE7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B60DC2-A525-C81C-9389-8365ACAA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B75B-ED37-4BDC-80C8-CFFC9B6375AC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49B07-A340-BF4A-B980-E425A136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D25D8E-1D36-0C05-F575-7E456EE1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66C6-5D6B-4BFC-9BC8-C8F0CFA3FA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89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5358-1C50-553A-E0A9-E284C62D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B3D62-A41B-85A7-5A6A-AC81F1CD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B75B-ED37-4BDC-80C8-CFFC9B6375AC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B8001-01FA-BBE5-A03B-E0286FAA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C03949-DF03-7F07-BD43-36C403D60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66C6-5D6B-4BFC-9BC8-C8F0CFA3FA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36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926A28-3D52-FA0F-6B7C-22A4A58B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B75B-ED37-4BDC-80C8-CFFC9B6375AC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95F91D-4EA7-7A72-B9EF-17273B3F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E0E3F-EE47-B5A6-2B3E-AD7A142B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66C6-5D6B-4BFC-9BC8-C8F0CFA3FA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141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1C53-B31A-3F5F-F877-49ED8D9C9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02A0B-372E-42DA-793B-8997E0114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614CC-87DD-C07E-58E1-CD34BA0D3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462AF-6E2D-205F-FF46-B0A5AED4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B75B-ED37-4BDC-80C8-CFFC9B6375AC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DDC53-C66D-0CF2-C512-F90F134DC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A2F9A-5D91-E60C-DAB9-3CF6EE2A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66C6-5D6B-4BFC-9BC8-C8F0CFA3FA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10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7E4D6-5DC3-9972-9213-1C0974118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2F780C-15DA-981C-40E5-7DF6614C50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CEBE5-29E7-6EEF-8971-8F0D065B3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2355F-3FFC-FB41-7D4E-C9E4B00B8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B75B-ED37-4BDC-80C8-CFFC9B6375AC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4C61A-1295-0A78-F194-AD6F2F805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DA874-B29D-FE3B-F13F-815E4806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66C6-5D6B-4BFC-9BC8-C8F0CFA3FA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53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2D86AB-8F6E-670C-DF03-08585506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DC2DC-38F2-B69A-0A6D-B0FB02D2C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985A7-0C28-A04F-D456-D46B36C93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2B75B-ED37-4BDC-80C8-CFFC9B6375AC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E648E-521F-626A-4498-17B69232A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2447-7FF1-700B-B989-23205BAB7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566C6-5D6B-4BFC-9BC8-C8F0CFA3FA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93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D12B84-B113-A115-0F5E-60E5760C33ED}"/>
              </a:ext>
            </a:extLst>
          </p:cNvPr>
          <p:cNvSpPr txBox="1"/>
          <p:nvPr/>
        </p:nvSpPr>
        <p:spPr>
          <a:xfrm>
            <a:off x="0" y="27632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SOLUÇÃO GESTOR DE ORDENS DE SERVIÇO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B51798-F53D-D0A6-2636-A562CA009CE9}"/>
              </a:ext>
            </a:extLst>
          </p:cNvPr>
          <p:cNvSpPr txBox="1"/>
          <p:nvPr/>
        </p:nvSpPr>
        <p:spPr>
          <a:xfrm>
            <a:off x="73573" y="84629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Plano de desenvolvimento do aplicativo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82E73-68C4-48DD-D3D3-2BDFC85C7068}"/>
              </a:ext>
            </a:extLst>
          </p:cNvPr>
          <p:cNvSpPr txBox="1"/>
          <p:nvPr/>
        </p:nvSpPr>
        <p:spPr>
          <a:xfrm>
            <a:off x="321879" y="2046447"/>
            <a:ext cx="1154824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 Integrantes</a:t>
            </a:r>
          </a:p>
          <a:p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Bemvilac dos Santos Brito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Eduardo Ramos Silva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Guilherme de Oliveira Costa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Gustavo Henrique Pereira da Silva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Lucas Alexandre da Silva Santos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Gabriel Vinícius Silveira e Silva Idelfonso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FCC15A-C2E7-2EF4-B794-E2B96D74BA05}"/>
              </a:ext>
            </a:extLst>
          </p:cNvPr>
          <p:cNvSpPr txBox="1"/>
          <p:nvPr/>
        </p:nvSpPr>
        <p:spPr>
          <a:xfrm>
            <a:off x="321879" y="4476343"/>
            <a:ext cx="11548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 Orientador</a:t>
            </a:r>
          </a:p>
          <a:p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Viviane Cristina Dias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87E11E-BDCE-9F92-C219-D701C2FA46D2}"/>
              </a:ext>
            </a:extLst>
          </p:cNvPr>
          <p:cNvSpPr txBox="1"/>
          <p:nvPr/>
        </p:nvSpPr>
        <p:spPr>
          <a:xfrm>
            <a:off x="321879" y="5935448"/>
            <a:ext cx="11548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Belo Horizonte</a:t>
            </a:r>
          </a:p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834343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E26E96-D165-A372-D29C-FF707A295CDC}"/>
              </a:ext>
            </a:extLst>
          </p:cNvPr>
          <p:cNvSpPr txBox="1"/>
          <p:nvPr/>
        </p:nvSpPr>
        <p:spPr>
          <a:xfrm>
            <a:off x="0" y="18405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 Subtela RF-003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AE773-2E3F-25D3-9EC1-28E7AB1E9588}"/>
              </a:ext>
            </a:extLst>
          </p:cNvPr>
          <p:cNvSpPr txBox="1"/>
          <p:nvPr/>
        </p:nvSpPr>
        <p:spPr>
          <a:xfrm>
            <a:off x="0" y="87985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Detalhes das OSs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6E4A92-9C52-DBCD-B3F1-6282A689F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3074"/>
            <a:ext cx="12192000" cy="600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63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E26E96-D165-A372-D29C-FF707A295CDC}"/>
              </a:ext>
            </a:extLst>
          </p:cNvPr>
          <p:cNvSpPr txBox="1"/>
          <p:nvPr/>
        </p:nvSpPr>
        <p:spPr>
          <a:xfrm>
            <a:off x="0" y="18405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 Subtela RF-003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AE773-2E3F-25D3-9EC1-28E7AB1E9588}"/>
              </a:ext>
            </a:extLst>
          </p:cNvPr>
          <p:cNvSpPr txBox="1"/>
          <p:nvPr/>
        </p:nvSpPr>
        <p:spPr>
          <a:xfrm>
            <a:off x="0" y="85455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Edição das OSs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AEC84A-608A-FE92-F6F5-C93348C3F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501" y="1452546"/>
            <a:ext cx="12192000" cy="586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52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E26E96-D165-A372-D29C-FF707A295CDC}"/>
              </a:ext>
            </a:extLst>
          </p:cNvPr>
          <p:cNvSpPr txBox="1"/>
          <p:nvPr/>
        </p:nvSpPr>
        <p:spPr>
          <a:xfrm>
            <a:off x="0" y="18405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 Subtela RF-003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AE773-2E3F-25D3-9EC1-28E7AB1E9588}"/>
              </a:ext>
            </a:extLst>
          </p:cNvPr>
          <p:cNvSpPr txBox="1"/>
          <p:nvPr/>
        </p:nvSpPr>
        <p:spPr>
          <a:xfrm>
            <a:off x="0" y="85455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Detalhes das OSs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548E35-FB3F-A698-BD7C-BF08A986A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1956"/>
            <a:ext cx="12192000" cy="545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50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E26E96-D165-A372-D29C-FF707A295CDC}"/>
              </a:ext>
            </a:extLst>
          </p:cNvPr>
          <p:cNvSpPr txBox="1"/>
          <p:nvPr/>
        </p:nvSpPr>
        <p:spPr>
          <a:xfrm>
            <a:off x="0" y="18405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 Conclusão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AE773-2E3F-25D3-9EC1-28E7AB1E9588}"/>
              </a:ext>
            </a:extLst>
          </p:cNvPr>
          <p:cNvSpPr txBox="1"/>
          <p:nvPr/>
        </p:nvSpPr>
        <p:spPr>
          <a:xfrm>
            <a:off x="0" y="87985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 Análise crítica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7FBADF-A91C-3451-29FC-ABB5F43F5CEC}"/>
              </a:ext>
            </a:extLst>
          </p:cNvPr>
          <p:cNvSpPr txBox="1"/>
          <p:nvPr/>
        </p:nvSpPr>
        <p:spPr>
          <a:xfrm>
            <a:off x="321879" y="2046447"/>
            <a:ext cx="11548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Necessita melhoria no ponto de intuitividade ao acesso de administrador e cliente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Falta de funcionalidades de alerta e rastreio para controle de administrador e cliente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Lista suspensa deve ser absorvida ao design da solução</a:t>
            </a:r>
          </a:p>
          <a:p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2F0713-FA3D-ADE0-01F8-7DFCC6217DED}"/>
              </a:ext>
            </a:extLst>
          </p:cNvPr>
          <p:cNvSpPr txBox="1"/>
          <p:nvPr/>
        </p:nvSpPr>
        <p:spPr>
          <a:xfrm>
            <a:off x="110455" y="369995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Proposta de intervenção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CC9593-B84B-FFBD-01C3-D20DA9FEC789}"/>
              </a:ext>
            </a:extLst>
          </p:cNvPr>
          <p:cNvSpPr txBox="1"/>
          <p:nvPr/>
        </p:nvSpPr>
        <p:spPr>
          <a:xfrm>
            <a:off x="321879" y="4690377"/>
            <a:ext cx="11548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Administrador deve ter função de reserva de materiais para serviços recorrentes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Cliente deve ter tela de acompanhamento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Tarefas recorrentes devem ter campo que indique as recorrencias das mesmas</a:t>
            </a:r>
          </a:p>
          <a:p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873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E26E96-D165-A372-D29C-FF707A295CDC}"/>
              </a:ext>
            </a:extLst>
          </p:cNvPr>
          <p:cNvSpPr txBox="1"/>
          <p:nvPr/>
        </p:nvSpPr>
        <p:spPr>
          <a:xfrm>
            <a:off x="0" y="18405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  Problema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AE773-2E3F-25D3-9EC1-28E7AB1E9588}"/>
              </a:ext>
            </a:extLst>
          </p:cNvPr>
          <p:cNvSpPr txBox="1"/>
          <p:nvPr/>
        </p:nvSpPr>
        <p:spPr>
          <a:xfrm>
            <a:off x="0" y="87985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  Inexistencia de um padrão das tratativas das Ordens de Serviço [OSs]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383274-365A-E905-14D9-8F36D607D707}"/>
              </a:ext>
            </a:extLst>
          </p:cNvPr>
          <p:cNvSpPr txBox="1"/>
          <p:nvPr/>
        </p:nvSpPr>
        <p:spPr>
          <a:xfrm>
            <a:off x="321879" y="2305615"/>
            <a:ext cx="115482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Tratativas não rastreaveis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Dados não seguros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Dados não confiáveis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Processo não gerenciável</a:t>
            </a:r>
            <a:endParaRPr lang="pt-B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60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E26E96-D165-A372-D29C-FF707A295CDC}"/>
              </a:ext>
            </a:extLst>
          </p:cNvPr>
          <p:cNvSpPr txBox="1"/>
          <p:nvPr/>
        </p:nvSpPr>
        <p:spPr>
          <a:xfrm>
            <a:off x="0" y="18405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  Objetivo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AE773-2E3F-25D3-9EC1-28E7AB1E9588}"/>
              </a:ext>
            </a:extLst>
          </p:cNvPr>
          <p:cNvSpPr txBox="1"/>
          <p:nvPr/>
        </p:nvSpPr>
        <p:spPr>
          <a:xfrm>
            <a:off x="0" y="87985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  Automatização das etapas de solicitação das OSs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390AF-E1EA-9554-E4CA-E438B1769632}"/>
              </a:ext>
            </a:extLst>
          </p:cNvPr>
          <p:cNvSpPr txBox="1"/>
          <p:nvPr/>
        </p:nvSpPr>
        <p:spPr>
          <a:xfrm>
            <a:off x="321879" y="2046447"/>
            <a:ext cx="1154824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Uniformizar as solicitações e a gestão das OSs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Gerar seguranca do processo e dos dados colhidos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Padronizar a gestão dos dados da OSs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Diminuir o retrabalho devido a má comunicação e falta de materiais para uso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Tornar o processo rastreável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Tornar o processo controlável</a:t>
            </a:r>
            <a:endParaRPr lang="pt-B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36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E26E96-D165-A372-D29C-FF707A295CDC}"/>
              </a:ext>
            </a:extLst>
          </p:cNvPr>
          <p:cNvSpPr txBox="1"/>
          <p:nvPr/>
        </p:nvSpPr>
        <p:spPr>
          <a:xfrm>
            <a:off x="0" y="18405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 Requisitos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AE773-2E3F-25D3-9EC1-28E7AB1E9588}"/>
              </a:ext>
            </a:extLst>
          </p:cNvPr>
          <p:cNvSpPr txBox="1"/>
          <p:nvPr/>
        </p:nvSpPr>
        <p:spPr>
          <a:xfrm>
            <a:off x="0" y="87985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Escopo da EAP do projeto que lastreia as funções do aplicativo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8B7189-8487-6C72-4CF0-A069C818F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610"/>
          <a:stretch/>
        </p:blipFill>
        <p:spPr>
          <a:xfrm>
            <a:off x="58723" y="2428985"/>
            <a:ext cx="12192000" cy="307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07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E26E96-D165-A372-D29C-FF707A295CDC}"/>
              </a:ext>
            </a:extLst>
          </p:cNvPr>
          <p:cNvSpPr txBox="1"/>
          <p:nvPr/>
        </p:nvSpPr>
        <p:spPr>
          <a:xfrm>
            <a:off x="0" y="18405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 Requisitos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AE773-2E3F-25D3-9EC1-28E7AB1E9588}"/>
              </a:ext>
            </a:extLst>
          </p:cNvPr>
          <p:cNvSpPr txBox="1"/>
          <p:nvPr/>
        </p:nvSpPr>
        <p:spPr>
          <a:xfrm>
            <a:off x="0" y="87985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Escopo da EAP do projeto que lastreia as funções do aplicativo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65CA3C-5204-744C-254E-AAEEDA798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8729"/>
            <a:ext cx="12192000" cy="335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8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E26E96-D165-A372-D29C-FF707A295CDC}"/>
              </a:ext>
            </a:extLst>
          </p:cNvPr>
          <p:cNvSpPr txBox="1"/>
          <p:nvPr/>
        </p:nvSpPr>
        <p:spPr>
          <a:xfrm>
            <a:off x="0" y="18405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  Cumprimento de RF-001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AE773-2E3F-25D3-9EC1-28E7AB1E9588}"/>
              </a:ext>
            </a:extLst>
          </p:cNvPr>
          <p:cNvSpPr txBox="1"/>
          <p:nvPr/>
        </p:nvSpPr>
        <p:spPr>
          <a:xfrm>
            <a:off x="0" y="87985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  Tela de login – com ramo de perfil “admin” e “cliente”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CB00BA-66CE-4F6A-F11B-1A62FC65C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4926"/>
            <a:ext cx="12192000" cy="509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32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E26E96-D165-A372-D29C-FF707A295CDC}"/>
              </a:ext>
            </a:extLst>
          </p:cNvPr>
          <p:cNvSpPr txBox="1"/>
          <p:nvPr/>
        </p:nvSpPr>
        <p:spPr>
          <a:xfrm>
            <a:off x="0" y="18405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  Cumprimento de RF-002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AE773-2E3F-25D3-9EC1-28E7AB1E9588}"/>
              </a:ext>
            </a:extLst>
          </p:cNvPr>
          <p:cNvSpPr txBox="1"/>
          <p:nvPr/>
        </p:nvSpPr>
        <p:spPr>
          <a:xfrm>
            <a:off x="0" y="87985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  Tela de criação/solicitação das OSs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0D1F1C-CD3E-D7C7-BFF2-BE77F28A2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8741"/>
            <a:ext cx="12192000" cy="57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42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E26E96-D165-A372-D29C-FF707A295CDC}"/>
              </a:ext>
            </a:extLst>
          </p:cNvPr>
          <p:cNvSpPr txBox="1"/>
          <p:nvPr/>
        </p:nvSpPr>
        <p:spPr>
          <a:xfrm>
            <a:off x="0" y="18405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  Cumprimento de RF-003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AE773-2E3F-25D3-9EC1-28E7AB1E9588}"/>
              </a:ext>
            </a:extLst>
          </p:cNvPr>
          <p:cNvSpPr txBox="1"/>
          <p:nvPr/>
        </p:nvSpPr>
        <p:spPr>
          <a:xfrm>
            <a:off x="0" y="87985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  Tela de gestão das OSs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0CE20F-25EE-325F-AF1B-BCB83F960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6" y="1452546"/>
            <a:ext cx="12192000" cy="576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17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E26E96-D165-A372-D29C-FF707A295CDC}"/>
              </a:ext>
            </a:extLst>
          </p:cNvPr>
          <p:cNvSpPr txBox="1"/>
          <p:nvPr/>
        </p:nvSpPr>
        <p:spPr>
          <a:xfrm>
            <a:off x="0" y="18405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  Telas de conformidade do processo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AE773-2E3F-25D3-9EC1-28E7AB1E9588}"/>
              </a:ext>
            </a:extLst>
          </p:cNvPr>
          <p:cNvSpPr txBox="1"/>
          <p:nvPr/>
        </p:nvSpPr>
        <p:spPr>
          <a:xfrm>
            <a:off x="75501" y="830382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  São as telas que orbitam o processo e se descolam dos RFs</a:t>
            </a:r>
          </a:p>
          <a:p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CA5A2-663D-E460-BFC1-1BE4A38BFCBC}"/>
              </a:ext>
            </a:extLst>
          </p:cNvPr>
          <p:cNvSpPr txBox="1"/>
          <p:nvPr/>
        </p:nvSpPr>
        <p:spPr>
          <a:xfrm>
            <a:off x="321879" y="2046447"/>
            <a:ext cx="115482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Tela de edição – subtela da tela de RF-003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Tela de detalhes – subtela da tela de RF-003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Tela de deletar – subtela da tela de RF-003</a:t>
            </a:r>
          </a:p>
          <a:p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59B15-C56E-FA11-F4CC-80B17F4FB770}"/>
              </a:ext>
            </a:extLst>
          </p:cNvPr>
          <p:cNvSpPr txBox="1"/>
          <p:nvPr/>
        </p:nvSpPr>
        <p:spPr>
          <a:xfrm>
            <a:off x="397380" y="4331287"/>
            <a:ext cx="115482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Conformam o processo de gestão das OSs ao possibilitar fazer as edições em casos de equivocos do usuário quanto a digitação, escopo e data;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Dão robustez ao aplicativo ao fazer a gestão da qualidade do processo em tempo real;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Dão confiabilidade ao aplicativo ao criar um filtro de atendimento pré execução do escopo.</a:t>
            </a:r>
          </a:p>
          <a:p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05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399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Bemvilac Brito</dc:creator>
  <cp:lastModifiedBy>Bemvilac Brito</cp:lastModifiedBy>
  <cp:revision>1</cp:revision>
  <dcterms:created xsi:type="dcterms:W3CDTF">2022-12-11T20:17:17Z</dcterms:created>
  <dcterms:modified xsi:type="dcterms:W3CDTF">2022-12-11T21:36:31Z</dcterms:modified>
</cp:coreProperties>
</file>