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1D494F-ED51-4B58-980F-81FBB5B04232}" v="623" dt="2022-12-04T22:34:59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A75C999-496B-4604-8503-ED7568F60F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768411-375C-4B0A-A595-5078B9ED03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2F64A-F143-48CE-9624-B649C5A27632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E8B0B9-6233-482F-B9AB-5C2D3D2DD2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68E774-FD00-46EC-B0E4-320F00628B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D58D-357B-479E-A2FB-F1AE7F70E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616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C7D4D-C58E-4BBE-AB38-777A5DEEFE04}" type="datetimeFigureOut">
              <a:rPr lang="pt-BR" noProof="0" smtClean="0"/>
              <a:t>04/12/2022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7B983-9E68-408E-BD74-F524A957E4E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02911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7B983-9E68-408E-BD74-F524A957E4E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304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7B983-9E68-408E-BD74-F524A957E4E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7B983-9E68-408E-BD74-F524A957E4E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0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7B983-9E68-408E-BD74-F524A957E4E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78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7B983-9E68-408E-BD74-F524A957E4E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054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7B983-9E68-408E-BD74-F524A957E4E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543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7B983-9E68-408E-BD74-F524A957E4E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277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7B983-9E68-408E-BD74-F524A957E4E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57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ângulo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7EB602-338A-4592-8ACB-C325F2481D54}" type="datetime1">
              <a:rPr lang="pt-BR" noProof="0" smtClean="0"/>
              <a:t>04/12/2022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F44D14-0D8D-4910-9EC4-CBC8BBFBAF51}" type="datetime1">
              <a:rPr lang="pt-BR" noProof="0" smtClean="0"/>
              <a:t>04/12/2022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2F384-781D-488D-AA42-734A539B683D}" type="datetime1">
              <a:rPr lang="pt-BR" noProof="0" smtClean="0"/>
              <a:t>04/12/2022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3E287-83A4-4BCA-8880-A07BCEDFB998}" type="datetime1">
              <a:rPr lang="pt-BR" noProof="0" smtClean="0"/>
              <a:t>04/12/2022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7BACB5-5A48-4280-BBFB-62C802E5F967}" type="datetime1">
              <a:rPr lang="pt-BR" noProof="0" smtClean="0"/>
              <a:t>04/12/2022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B7C9C2-CAF7-441F-BC99-BC21B2CC7B12}" type="datetime1">
              <a:rPr lang="pt-BR" noProof="0" smtClean="0"/>
              <a:t>04/12/2022</a:t>
            </a:fld>
            <a:endParaRPr lang="pt-BR" noProof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052FF-39BA-4D50-AE9E-EE569B650BDB}" type="datetime1">
              <a:rPr lang="pt-BR" noProof="0" smtClean="0"/>
              <a:t>04/12/2022</a:t>
            </a:fld>
            <a:endParaRPr lang="pt-BR" noProof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2" name="Espaço Reservado para o Número do Slide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8EEB05-BC68-4A0C-B5E8-9A74AEDE5D2E}" type="datetime1">
              <a:rPr lang="pt-BR" noProof="0" smtClean="0"/>
              <a:t>04/12/2022</a:t>
            </a:fld>
            <a:endParaRPr lang="pt-BR" noProof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F0F8ED-823A-4BD9-9B6B-605FE6DF9D2E}" type="datetime1">
              <a:rPr lang="pt-BR" noProof="0" smtClean="0"/>
              <a:t>04/12/2022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867912" y="868680"/>
            <a:ext cx="731520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BBDBB-F84E-41B7-9BD7-CA5CDC5681BD}" type="datetime1">
              <a:rPr lang="pt-BR" noProof="0" smtClean="0"/>
              <a:t>04/12/2022</a:t>
            </a:fld>
            <a:endParaRPr lang="pt-BR" noProof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E9FB1B-6A6B-4ED6-B757-1A85B646DD90}" type="datetime1">
              <a:rPr lang="pt-BR" noProof="0" smtClean="0"/>
              <a:t>04/12/2022</a:t>
            </a:fld>
            <a:endParaRPr lang="pt-BR" noProof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AF34EEFF-51F9-4305-869D-C6AED71D0A77}" type="datetime1">
              <a:rPr lang="pt-BR" noProof="0" smtClean="0"/>
              <a:t>04/12/2022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54082" y="1298448"/>
            <a:ext cx="6068070" cy="3255264"/>
          </a:xfrm>
        </p:spPr>
        <p:txBody>
          <a:bodyPr rtlCol="0">
            <a:normAutofit/>
          </a:bodyPr>
          <a:lstStyle/>
          <a:p>
            <a:r>
              <a:rPr lang="pt-BR" dirty="0"/>
              <a:t>Tela Home</a:t>
            </a:r>
            <a:br>
              <a:rPr lang="pt-BR" dirty="0"/>
            </a:b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54083" y="4670246"/>
            <a:ext cx="6037903" cy="914400"/>
          </a:xfrm>
        </p:spPr>
        <p:txBody>
          <a:bodyPr rtlCol="0">
            <a:normAutofit/>
          </a:bodyPr>
          <a:lstStyle/>
          <a:p>
            <a:r>
              <a:rPr lang="pt-BR" sz="2000" dirty="0"/>
              <a:t>Tela inicial que irá de redirecionar para a tela de login ou cadastro de conta.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088E3D64-970C-BC23-52F3-FCAAE0FE8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936" y="759599"/>
            <a:ext cx="2518731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 rtlCol="0">
            <a:normAutofit/>
          </a:bodyPr>
          <a:lstStyle/>
          <a:p>
            <a:r>
              <a:rPr lang="pt-BR" dirty="0"/>
              <a:t>Tela Login</a:t>
            </a:r>
            <a:br>
              <a:rPr lang="pt-BR" dirty="0"/>
            </a:b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 rtlCol="0">
            <a:normAutofit/>
          </a:bodyPr>
          <a:lstStyle/>
          <a:p>
            <a:r>
              <a:rPr lang="pt-BR" sz="1900"/>
              <a:t>Tela de login que irá de redirecionar para a tela de hotéis. Caso não possua uma conta, ela possui também o botão de cadastro. É impossível prosseguir sem possuir uma conta</a:t>
            </a: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2CEAC6D9-4A09-A516-723E-16D6DABA6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333" y="759599"/>
            <a:ext cx="2518731" cy="533065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729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4557" y="1653703"/>
            <a:ext cx="3361953" cy="2470488"/>
          </a:xfrm>
        </p:spPr>
        <p:txBody>
          <a:bodyPr rtlCol="0">
            <a:normAutofit/>
          </a:bodyPr>
          <a:lstStyle/>
          <a:p>
            <a:r>
              <a:rPr lang="pt-BR" sz="4800"/>
              <a:t>Tela de cadastro</a:t>
            </a:r>
            <a:br>
              <a:rPr lang="pt-BR" sz="4800"/>
            </a:br>
            <a:endParaRPr lang="pt-BR" sz="48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4724" y="4260714"/>
            <a:ext cx="3331786" cy="1032093"/>
          </a:xfrm>
        </p:spPr>
        <p:txBody>
          <a:bodyPr rtlCol="0">
            <a:normAutofit/>
          </a:bodyPr>
          <a:lstStyle/>
          <a:p>
            <a:r>
              <a:rPr lang="pt-BR"/>
              <a:t>Tela para cadastrar uma conta no aplicativo.</a:t>
            </a: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10B0CDA7-7402-2548-DAC8-AEF735190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510" y="1300113"/>
            <a:ext cx="2043730" cy="4257773"/>
          </a:xfrm>
          <a:prstGeom prst="rect">
            <a:avLst/>
          </a:prstGeom>
        </p:spPr>
      </p:pic>
      <p:pic>
        <p:nvPicPr>
          <p:cNvPr id="6" name="Imagem 6" descr="Uma imagem contendo Tabela&#10;&#10;Descrição gerada automaticamente">
            <a:extLst>
              <a:ext uri="{FF2B5EF4-FFF2-40B4-BE49-F238E27FC236}">
                <a16:creationId xmlns:a16="http://schemas.microsoft.com/office/drawing/2014/main" id="{99FE86A2-2D4D-441F-583B-8BC801869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518" y="1300113"/>
            <a:ext cx="2043730" cy="425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1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 rtlCol="0">
            <a:normAutofit/>
          </a:bodyPr>
          <a:lstStyle/>
          <a:p>
            <a:r>
              <a:rPr lang="pt-BR" dirty="0"/>
              <a:t>Tela de hotéis</a:t>
            </a:r>
            <a:br>
              <a:rPr lang="pt-BR" dirty="0"/>
            </a:b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 rtlCol="0">
            <a:normAutofit/>
          </a:bodyPr>
          <a:lstStyle/>
          <a:p>
            <a:r>
              <a:rPr lang="pt-BR"/>
              <a:t>Tela de hotéis, onde o usuário pode pesquisar e escolher algum hotel de sua preferência.</a:t>
            </a:r>
          </a:p>
        </p:txBody>
      </p:sp>
      <p:pic>
        <p:nvPicPr>
          <p:cNvPr id="4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C22FF4A-D372-B8C2-5FBC-2FD242EFE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333" y="759599"/>
            <a:ext cx="2518731" cy="533065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582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54082" y="1298448"/>
            <a:ext cx="6068070" cy="3255264"/>
          </a:xfrm>
        </p:spPr>
        <p:txBody>
          <a:bodyPr rtlCol="0">
            <a:normAutofit/>
          </a:bodyPr>
          <a:lstStyle/>
          <a:p>
            <a:r>
              <a:rPr lang="pt-BR" dirty="0"/>
              <a:t>Tela de descrição</a:t>
            </a:r>
            <a:br>
              <a:rPr lang="pt-BR" dirty="0"/>
            </a:b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54083" y="4670246"/>
            <a:ext cx="6037903" cy="914400"/>
          </a:xfrm>
        </p:spPr>
        <p:txBody>
          <a:bodyPr rtlCol="0">
            <a:normAutofit/>
          </a:bodyPr>
          <a:lstStyle/>
          <a:p>
            <a:r>
              <a:rPr lang="pt-BR" sz="2000" dirty="0"/>
              <a:t>Tela que possui informações maiores sobre o hotel escolhido, junto desta tela tem um botão que redirecionará o usuário para dados de contato.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F41E1801-DB8B-8E9B-D7F0-3E894DEEF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46" y="759599"/>
            <a:ext cx="2558711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7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/>
              <a:t>Tela de dados de contato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 rtlCol="0">
            <a:normAutofit/>
          </a:bodyPr>
          <a:lstStyle/>
          <a:p>
            <a:r>
              <a:rPr lang="pt-BR" sz="2000"/>
              <a:t>Tela de dados de contato, onde o usuário pode verificar o endereço e número de telefone e/ou e-mail, quando este houver.</a:t>
            </a:r>
          </a:p>
          <a:p>
            <a:endParaRPr lang="pt-BR" sz="2000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FC46666A-59E9-D5A4-0600-AA95432F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343" y="759599"/>
            <a:ext cx="2558711" cy="533065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047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54082" y="1298448"/>
            <a:ext cx="6068070" cy="3255264"/>
          </a:xfrm>
        </p:spPr>
        <p:txBody>
          <a:bodyPr rtlCol="0">
            <a:normAutofit/>
          </a:bodyPr>
          <a:lstStyle/>
          <a:p>
            <a:r>
              <a:rPr lang="pt-BR" dirty="0"/>
              <a:t>Tela de perfil</a:t>
            </a:r>
            <a:br>
              <a:rPr lang="pt-BR" dirty="0"/>
            </a:b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54083" y="4670246"/>
            <a:ext cx="6037903" cy="914400"/>
          </a:xfrm>
        </p:spPr>
        <p:txBody>
          <a:bodyPr rtlCol="0">
            <a:normAutofit/>
          </a:bodyPr>
          <a:lstStyle/>
          <a:p>
            <a:r>
              <a:rPr lang="pt-BR"/>
              <a:t>Tela do perfil do usuário, onde este pode sair ou cadastrar um hotel.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EED3D47-367C-8B21-9AFF-A39ED10DA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46" y="759599"/>
            <a:ext cx="2558711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0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4800"/>
              <a:t>Tela de cadastro de hotel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4724" y="4260714"/>
            <a:ext cx="3331786" cy="1032093"/>
          </a:xfrm>
        </p:spPr>
        <p:txBody>
          <a:bodyPr rtlCol="0">
            <a:normAutofit/>
          </a:bodyPr>
          <a:lstStyle/>
          <a:p>
            <a:r>
              <a:rPr lang="pt-BR" sz="1900"/>
              <a:t>Tela de cadastro de hotel, aonde o usuário pode cadastrar um hotel no aplicativo.</a:t>
            </a:r>
          </a:p>
          <a:p>
            <a:endParaRPr lang="pt-BR" sz="1900"/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25F3DA16-E05B-A73F-E611-09FAF274A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510" y="1300113"/>
            <a:ext cx="2043730" cy="4257773"/>
          </a:xfrm>
          <a:prstGeom prst="rect">
            <a:avLst/>
          </a:prstGeom>
        </p:spPr>
      </p:pic>
      <p:pic>
        <p:nvPicPr>
          <p:cNvPr id="6" name="Imagem 6" descr="Tabela&#10;&#10;Descrição gerada automaticamente">
            <a:extLst>
              <a:ext uri="{FF2B5EF4-FFF2-40B4-BE49-F238E27FC236}">
                <a16:creationId xmlns:a16="http://schemas.microsoft.com/office/drawing/2014/main" id="{74EA9D72-5271-7285-9601-96DB5CC3C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518" y="1300113"/>
            <a:ext cx="2043730" cy="425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3361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1</Words>
  <Application>Microsoft Office PowerPoint</Application>
  <PresentationFormat>Widescreen</PresentationFormat>
  <Paragraphs>1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Quadro</vt:lpstr>
      <vt:lpstr>Tela Home </vt:lpstr>
      <vt:lpstr>Tela Login </vt:lpstr>
      <vt:lpstr>Tela de cadastro </vt:lpstr>
      <vt:lpstr>Tela de hotéis </vt:lpstr>
      <vt:lpstr>Tela de descrição </vt:lpstr>
      <vt:lpstr>Tela de dados de contato</vt:lpstr>
      <vt:lpstr>Tela de perfil </vt:lpstr>
      <vt:lpstr>Tela de cadastro de hotel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81</cp:revision>
  <dcterms:created xsi:type="dcterms:W3CDTF">2022-12-04T22:13:09Z</dcterms:created>
  <dcterms:modified xsi:type="dcterms:W3CDTF">2022-12-04T22:35:22Z</dcterms:modified>
</cp:coreProperties>
</file>