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A9EFD6-3679-4E80-9489-17F4111DBF2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C206BE-3C77-466B-87F1-32C03F650A8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91F90C-1656-4292-AE34-9E98C840AAB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1A0B56-A29D-45F0-86E2-EE55397650F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293DFF-2DF8-4194-A46B-88CE9FE4A98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F3ADA-BA9F-44E0-B3FF-D3F60430CDC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03A6C1-913E-4EC5-BA56-3450D84E580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06CB45-0C27-4474-8B0D-3D44F6EDBE7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299B4-5F43-49A7-8041-5141874C0EF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08FFB-8A0A-475C-9053-8972ADD70B4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CE453-1DFC-4809-851A-F6BE505E064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D4A1FF-89CD-4F83-AF43-AC37D1AEEC5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84D99C-9B7A-4A67-98A1-46F15F7955B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AA227-C8F2-4E0F-B28B-3B730EFD9D8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DE50C4-20A8-4E53-A6E1-B83E2A15920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BCC5D6-1002-4473-892E-88FFDAE2D53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48E9E-64A7-4D35-B2EF-1DA0CE94306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6AF855-EAFE-4C27-99C9-B090ADD958D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9BFD65-6775-43C0-AB4A-A8A9C85E39F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673D04-E59B-4FF5-A1C9-24383A90ADA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D94DF0-09FD-487E-880F-0C9767219B5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E9C97E-93C2-4359-A9E1-2E514F8F262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A1D434-2DA0-4889-BFA3-0DBB3D1500E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0812C5-0DA8-4B14-B8DF-F13981E4E45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7007760" y="3177000"/>
            <a:ext cx="56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1575000" y="3158280"/>
            <a:ext cx="56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2;p2"/>
          <p:cNvGrpSpPr/>
          <p:nvPr/>
        </p:nvGrpSpPr>
        <p:grpSpPr>
          <a:xfrm>
            <a:off x="1006200" y="1019880"/>
            <a:ext cx="7134480" cy="152640"/>
            <a:chOff x="1006200" y="1019880"/>
            <a:chExt cx="7134480" cy="152640"/>
          </a:xfrm>
        </p:grpSpPr>
        <p:sp>
          <p:nvSpPr>
            <p:cNvPr id="3" name="Google Shape;13;p2"/>
            <p:cNvSpPr/>
            <p:nvPr/>
          </p:nvSpPr>
          <p:spPr>
            <a:xfrm rot="10800000">
              <a:off x="1006200" y="1019520"/>
              <a:ext cx="7134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1006200" y="1171800"/>
              <a:ext cx="7134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5;p2"/>
          <p:cNvGrpSpPr/>
          <p:nvPr/>
        </p:nvGrpSpPr>
        <p:grpSpPr>
          <a:xfrm>
            <a:off x="1004040" y="3969000"/>
            <a:ext cx="7134480" cy="153000"/>
            <a:chOff x="1004040" y="3969000"/>
            <a:chExt cx="7134480" cy="153000"/>
          </a:xfrm>
        </p:grpSpPr>
        <p:sp>
          <p:nvSpPr>
            <p:cNvPr id="6" name="Google Shape;16;p2"/>
            <p:cNvSpPr/>
            <p:nvPr/>
          </p:nvSpPr>
          <p:spPr>
            <a:xfrm>
              <a:off x="1004040" y="4121640"/>
              <a:ext cx="7134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1004040" y="3969000"/>
              <a:ext cx="7134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8957A67-F77A-4B33-8FD5-D829FA5A980E}" type="slidenum">
              <a:rPr b="0" lang="pt-BR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4"/>
          <p:cNvSpPr/>
          <p:nvPr/>
        </p:nvSpPr>
        <p:spPr>
          <a:xfrm>
            <a:off x="0" y="5045760"/>
            <a:ext cx="9141840" cy="95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A54E06-C428-4A2A-8AD3-28E38914D4B8}" type="slidenum">
              <a:rPr b="0" lang="pt-BR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04040" y="1282320"/>
            <a:ext cx="713448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 fontScale="49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Desenvolvimento de uma Aplicação Distribuída:</a:t>
            </a:r>
            <a:br>
              <a:rPr sz="5400"/>
            </a:br>
            <a:r>
              <a:rPr b="1" lang="pt-BR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GoodLuck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137320" y="2850120"/>
            <a:ext cx="4868280" cy="790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PucMinas - Tecnologia em Análise e Desenvolvimento de Sistemas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027520" y="4437720"/>
            <a:ext cx="517104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Orientador:  Leonardo Vilela Cardoso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PlaceHolder 5"/>
          <p:cNvSpPr/>
          <p:nvPr/>
        </p:nvSpPr>
        <p:spPr>
          <a:xfrm>
            <a:off x="1440000" y="2340000"/>
            <a:ext cx="6298560" cy="7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500" spc="-1" strike="noStrike">
                <a:solidFill>
                  <a:srgbClr val="695d46"/>
                </a:solidFill>
                <a:latin typeface="Open Sans"/>
                <a:ea typeface="Open Sans"/>
              </a:rPr>
              <a:t>Aline Gabriela, Alfredo Latorre, Natália Gatti, Denison Amaral, Mateus Vitorino, Rafael Silva 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780000" y="0"/>
            <a:ext cx="1439280" cy="14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112320"/>
            <a:ext cx="232668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40120" y="720000"/>
            <a:ext cx="47980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38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A temática escolhida foi sorteios online, onde podemos trazer de uma maneira simples e funcional, através de ferramentas modernas, a realização de sorteios por cadastro de nome, números e até mesmo por redes sociais dos usuários de uma maneira confiável e assim alcançar sucesso.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580000" y="900000"/>
            <a:ext cx="3276000" cy="32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4"/>
          <p:cNvSpPr/>
          <p:nvPr/>
        </p:nvSpPr>
        <p:spPr>
          <a:xfrm>
            <a:off x="246960" y="180000"/>
            <a:ext cx="2326680" cy="70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Motivação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6" name="PlaceHolder 6"/>
          <p:cNvSpPr/>
          <p:nvPr/>
        </p:nvSpPr>
        <p:spPr>
          <a:xfrm>
            <a:off x="468000" y="886320"/>
            <a:ext cx="8098200" cy="22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>
              <a:lnSpc>
                <a:spcPct val="138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-O objetivo é facilitar a realização de qualquer tipo de sorteio, sendo ele para redes sociais, para empresas facilitando o endomarketing ou até mesmo em uma dinâmica pessoal. Tem como objetivo escolher ganhadores de uma forma aleatória ou distribuir prêmios a um grupo específico de participantes.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8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0" t="30310" r="0" b="17705"/>
          <a:stretch/>
        </p:blipFill>
        <p:spPr>
          <a:xfrm>
            <a:off x="835200" y="2700000"/>
            <a:ext cx="7264440" cy="23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46960" y="180000"/>
            <a:ext cx="232668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Problema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933120"/>
            <a:ext cx="5399640" cy="3890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38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-Usuários enfrentam problemas em login para realizar o sorteio pois não conseguem realizar sorteios de coisas simples sem vincular o e-mail ou a conta do instagram.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38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-Dificuldade de realizar sorteios pois não localizam a conta no instagram ou gmail. Interface complicada de utilizar.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33970" t="0" r="23493" b="7199"/>
          <a:stretch/>
        </p:blipFill>
        <p:spPr>
          <a:xfrm>
            <a:off x="6300000" y="356040"/>
            <a:ext cx="2619360" cy="450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2022-11-30T08:33:48Z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