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FCDDFA-69E6-44B6-84D6-BAF231FDF06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C97F75-422C-4FB4-914D-0C5F54A4CB7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83FAA8-D2F0-4CD5-AA91-23DD8251B07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120563-17C7-4197-8CC7-FE0AF24C448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91BD7-E600-469B-8B85-13CF9085CF1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48FC8C-4716-4846-9472-66B0492DC5C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3ACBD9-2EB0-4493-AE8A-2C3DA2B2CDB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865B6F-ADC7-4FCF-86B5-A5FECAB3FAC3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93FCDE-B70D-445B-B46E-8CD20850227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D57CC5-B904-4B4B-BD19-EDAC8E0B80DA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8C01A5-0317-4995-A1E8-425A5717C69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0AA6629-F3CB-42ED-AFDE-AA54DDEDBA2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7FD8D5-0FC7-4A29-B465-949C6873324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407E5-9549-4A4F-8235-45C3CBA6E21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EA22E-BDFF-4C0D-B8C9-826DDF6C1B3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940604-6166-4FC3-876D-45D3BEA0718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A2DCEB-59FE-4F97-B4FD-2BC66490CA0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291B0C-031A-4E1F-A7C4-AAA9C7DA914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A93FAF-AFDA-462F-B049-4CBA6F8C316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EB9FEC-B065-4BE7-A5F8-295BDDD515B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7C4CD9-79F8-4897-9F5C-EBB37CCFF59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022452-B203-4000-A0FE-EC49AFF80AA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C21496-7608-4B67-9407-06E258BA9B4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9E8810-BDA3-4747-8BFB-2880303A219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7007760" y="3177000"/>
            <a:ext cx="55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>
            <a:off x="1575000" y="3158280"/>
            <a:ext cx="559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2;p2"/>
          <p:cNvGrpSpPr/>
          <p:nvPr/>
        </p:nvGrpSpPr>
        <p:grpSpPr>
          <a:xfrm>
            <a:off x="1006560" y="1019520"/>
            <a:ext cx="7134120" cy="152640"/>
            <a:chOff x="1006560" y="1019520"/>
            <a:chExt cx="7134120" cy="152640"/>
          </a:xfrm>
        </p:grpSpPr>
        <p:sp>
          <p:nvSpPr>
            <p:cNvPr id="3" name="Google Shape;13;p2"/>
            <p:cNvSpPr/>
            <p:nvPr/>
          </p:nvSpPr>
          <p:spPr>
            <a:xfrm rot="10800000">
              <a:off x="1006560" y="1019160"/>
              <a:ext cx="7134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0800000">
              <a:off x="1006560" y="1171440"/>
              <a:ext cx="7134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5;p2"/>
          <p:cNvGrpSpPr/>
          <p:nvPr/>
        </p:nvGrpSpPr>
        <p:grpSpPr>
          <a:xfrm>
            <a:off x="1004040" y="3969000"/>
            <a:ext cx="7134120" cy="153000"/>
            <a:chOff x="1004040" y="3969000"/>
            <a:chExt cx="7134120" cy="153000"/>
          </a:xfrm>
        </p:grpSpPr>
        <p:sp>
          <p:nvSpPr>
            <p:cNvPr id="6" name="Google Shape;16;p2"/>
            <p:cNvSpPr/>
            <p:nvPr/>
          </p:nvSpPr>
          <p:spPr>
            <a:xfrm>
              <a:off x="1004040" y="4121640"/>
              <a:ext cx="7134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2"/>
            <p:cNvSpPr/>
            <p:nvPr/>
          </p:nvSpPr>
          <p:spPr>
            <a:xfrm>
              <a:off x="1004040" y="3969000"/>
              <a:ext cx="7134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DC96FE9-ADD5-4B44-955F-B95F9652CAA6}" type="slidenum">
              <a:rPr b="0" lang="pt-BR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4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6;p4"/>
          <p:cNvSpPr/>
          <p:nvPr/>
        </p:nvSpPr>
        <p:spPr>
          <a:xfrm>
            <a:off x="0" y="5045760"/>
            <a:ext cx="9141480" cy="954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F929ED9-CA70-44E6-893A-13AED624A530}" type="slidenum">
              <a:rPr b="0" lang="pt-BR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04040" y="1282320"/>
            <a:ext cx="7134120" cy="1019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rmAutofit fontScale="49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Desenvolvimento de uma Aplicação Distribuída:</a:t>
            </a:r>
            <a:br>
              <a:rPr sz="5400"/>
            </a:br>
            <a:r>
              <a:rPr b="1" lang="pt-BR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GoodLuck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137320" y="2850120"/>
            <a:ext cx="4867920" cy="79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83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PucMinas - Tecnologia em Análise e Desenvolvimento de Sistemas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2027520" y="4437720"/>
            <a:ext cx="517068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Orientador:  Leonardo Vilela Cardoso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0" name="PlaceHolder 5"/>
          <p:cNvSpPr/>
          <p:nvPr/>
        </p:nvSpPr>
        <p:spPr>
          <a:xfrm>
            <a:off x="1440000" y="2340000"/>
            <a:ext cx="629820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500" spc="-1" strike="noStrike">
                <a:solidFill>
                  <a:srgbClr val="695d46"/>
                </a:solidFill>
                <a:latin typeface="Open Sans"/>
                <a:ea typeface="Open Sans"/>
              </a:rPr>
              <a:t>Aline Gabriela, Alfredo Latorre, Natália Gatti, Denison Amaral, Mateus Vitorino, Rafael Silva </a:t>
            </a:r>
            <a:endParaRPr b="0" lang="pt-BR" sz="15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780000" y="0"/>
            <a:ext cx="1438920" cy="14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112320"/>
            <a:ext cx="2326320" cy="704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Introdução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40120" y="720000"/>
            <a:ext cx="4797720" cy="4264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138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A temática escolhida foi sorteios online, onde podemos trazer de uma maneira simples e funcional, através de ferramentas modernas, a realização de sorteios por cadastro de nome, números e até mesmo por redes sociais dos usuários de uma maneira confiável e assim alcançar sucesso.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580000" y="900000"/>
            <a:ext cx="3275640" cy="32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4"/>
          <p:cNvSpPr/>
          <p:nvPr/>
        </p:nvSpPr>
        <p:spPr>
          <a:xfrm>
            <a:off x="246960" y="180000"/>
            <a:ext cx="2326320" cy="70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Motivação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6" name="PlaceHolder 6"/>
          <p:cNvSpPr/>
          <p:nvPr/>
        </p:nvSpPr>
        <p:spPr>
          <a:xfrm>
            <a:off x="468000" y="886320"/>
            <a:ext cx="8097840" cy="22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>
              <a:lnSpc>
                <a:spcPct val="138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-O objetivo é facilitar a realização de qualquer tipo de sorteio, sendo ele para redes sociais, para empresas facilitando o endomarketing ou até mesmo em uma dinâmica pessoal. Tem como objetivo escolher ganhadores de uma forma aleatória ou distribuir prêmios a um grupo específico de participantes.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8000"/>
              </a:lnSpc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rcRect l="0" t="30310" r="0" b="17705"/>
          <a:stretch/>
        </p:blipFill>
        <p:spPr>
          <a:xfrm>
            <a:off x="835200" y="2700000"/>
            <a:ext cx="7264080" cy="23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46960" y="180000"/>
            <a:ext cx="2326320" cy="7048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Problema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933120"/>
            <a:ext cx="5399280" cy="3890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/>
          </a:bodyPr>
          <a:p>
            <a:pPr algn="just">
              <a:lnSpc>
                <a:spcPct val="138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-Usuários enfrentam problemas em login, e como consequencia não conseguem realizar sorteios de forma simples sem vincular a um e-mail ou a conta do instagram.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38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-Dificuldade de realizar sorteios pois não localizam a conta no instagram ou gmail.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138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595959"/>
                </a:solidFill>
                <a:latin typeface="Arial"/>
                <a:ea typeface="Arial"/>
              </a:rPr>
              <a:t>-Interface complicada de utilizar.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33964" t="0" r="23493" b="7199"/>
          <a:stretch/>
        </p:blipFill>
        <p:spPr>
          <a:xfrm>
            <a:off x="6300000" y="356040"/>
            <a:ext cx="2619000" cy="45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2022-12-05T18:43:20Z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