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EFAEC-C12D-4242-B061-FE58A6C6A903}" v="1347" dt="2023-06-26T02:51:43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F6AAE61-605E-465D-834F-4790E8DD8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CE172-3812-4BDF-8CF2-603C3B08E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CCD0-351B-453D-9A1C-72C6B99B6929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8AA75-68F7-4D1A-8931-8CFF24F0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2225B-EA04-4726-AC00-C97952155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98F1-9F7D-4A85-BC33-44E4D9C67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351F-CBF3-4BC4-9270-296E822FDF10}" type="datetimeFigureOut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4F8-6E16-47A8-99E4-0F476081C4C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312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04F8-6E16-47A8-99E4-0F476081C4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72E816-7DFF-41CA-88F2-3E4273FD1E2C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86B213-B5ED-4269-88ED-4420999F7313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C1BDA-3348-4A6F-84DB-48E1C70AD572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D372A-2CB8-44C1-B0BB-6833EEDC8A41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7D2CFFEC-47E9-4540-9DD1-789A6EB4161B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9B7DB-925F-48C8-93E6-0D647701EF2B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7FA2B-9EE0-47EA-8B1A-8757D1470D1B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A11E3-8D7B-4710-8064-97D640332107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F15CD-9F60-4CA3-8464-AD6E33281789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113F39-1B80-43C2-92B5-D6A3EEA6E946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7C905-F650-446B-A676-3255E0271985}" type="datetime1">
              <a:rPr lang="pt-BR" noProof="0" smtClean="0"/>
              <a:t>25/06/2023</a:t>
            </a:fld>
            <a:endParaRPr lang="pt-BR" noProof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BE1BFEF3-AB92-4301-B18D-1FDF26605CD5}" type="datetime1">
              <a:rPr lang="pt-BR" noProof="0" smtClean="0"/>
              <a:t>25/06/2023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Projeto BRECHAPP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Turma 06</a:t>
            </a:r>
          </a:p>
          <a:p>
            <a:r>
              <a:rPr lang="pt-BR" dirty="0"/>
              <a:t>Eixo 1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591A42-F5E2-B879-DBA8-D338C877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solidFill>
                  <a:srgbClr val="FFFFFF"/>
                </a:solidFill>
              </a:rPr>
              <a:t>Por que criamos a </a:t>
            </a:r>
            <a:r>
              <a:rPr lang="pt-BR" sz="6600" err="1">
                <a:solidFill>
                  <a:srgbClr val="FFFFFF"/>
                </a:solidFill>
              </a:rPr>
              <a:t>brechapp</a:t>
            </a:r>
            <a:r>
              <a:rPr lang="pt-BR" sz="6600" dirty="0">
                <a:solidFill>
                  <a:srgbClr val="FFFFFF"/>
                </a:solidFill>
              </a:rPr>
              <a:t>?</a:t>
            </a:r>
            <a:br>
              <a:rPr lang="pt-BR" sz="6600" dirty="0"/>
            </a:br>
            <a:endParaRPr lang="pt-BR" sz="66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4ED1F-34B4-2781-2847-EAB1E813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pt-BR" dirty="0"/>
              <a:t>Melhorar a visibilidade dos lojistas de brechó, movimentando a economia local.</a:t>
            </a:r>
          </a:p>
          <a:p>
            <a:pPr>
              <a:buClr>
                <a:srgbClr val="9E3611"/>
              </a:buClr>
            </a:pPr>
            <a:r>
              <a:rPr lang="pt-BR"/>
              <a:t>Ajudar no consumo da moda consciente.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/>
              <a:t>Ampliar a moda </a:t>
            </a:r>
            <a:r>
              <a:rPr lang="pt-BR"/>
              <a:t>acessível.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/>
              <a:t>Diminuir o desperdício de roupas que podem ser reutilizadas.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4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E0D8F4-E701-D13D-3B57-AE49A62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Requisitos funcionais do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322C8-2F79-D46E-863B-9A87E9A9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pt-BR" dirty="0"/>
              <a:t>Cadastrar o usuário (cliente e/ou vendedor)</a:t>
            </a:r>
          </a:p>
          <a:p>
            <a:pPr>
              <a:buClr>
                <a:srgbClr val="9E3611"/>
              </a:buClr>
            </a:pPr>
            <a:r>
              <a:rPr lang="pt-BR" dirty="0"/>
              <a:t>Permitir o login do usuário já cadastrado</a:t>
            </a:r>
          </a:p>
          <a:p>
            <a:pPr>
              <a:buClr>
                <a:srgbClr val="9E3611"/>
              </a:buClr>
            </a:pPr>
            <a:r>
              <a:rPr lang="pt-BR" dirty="0"/>
              <a:t>Permitir o cadastro de produtos (vendedor)</a:t>
            </a:r>
          </a:p>
          <a:p>
            <a:pPr>
              <a:buClr>
                <a:srgbClr val="9E3611"/>
              </a:buClr>
            </a:pPr>
            <a:r>
              <a:rPr lang="pt-BR" dirty="0"/>
              <a:t>Permitir a busca por produtos cadastrados</a:t>
            </a:r>
          </a:p>
          <a:p>
            <a:pPr>
              <a:buClr>
                <a:srgbClr val="9E3611"/>
              </a:buClr>
            </a:pPr>
            <a:r>
              <a:rPr lang="pt-BR" dirty="0"/>
              <a:t>Permitir que o consumidor e o vendedor </a:t>
            </a:r>
            <a:r>
              <a:rPr lang="pt-BR"/>
              <a:t>consigam trocar mensagens</a:t>
            </a:r>
          </a:p>
          <a:p>
            <a:pPr>
              <a:buClr>
                <a:srgbClr val="9E3611"/>
              </a:buClr>
            </a:pPr>
            <a:r>
              <a:rPr lang="pt-BR" dirty="0"/>
              <a:t>Disponibilizar um relatório de visualizações para o vendedor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99675E-B8C5-E9DB-88A3-355B4C94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t-BR" sz="3000" dirty="0">
                <a:solidFill>
                  <a:srgbClr val="FFFFFF"/>
                </a:solidFill>
              </a:rPr>
              <a:t>SOLUÇÃO IMPLEMENTADA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3DCF7-DA1B-FF74-9949-C1CA7F19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pt-BR" dirty="0"/>
              <a:t>Cadastro de usuário</a:t>
            </a:r>
          </a:p>
          <a:p>
            <a:pPr>
              <a:buClr>
                <a:srgbClr val="9E3611"/>
              </a:buClr>
            </a:pPr>
            <a:r>
              <a:rPr lang="pt-BR" dirty="0"/>
              <a:t>Login de usuário</a:t>
            </a:r>
          </a:p>
          <a:p>
            <a:pPr>
              <a:buClr>
                <a:srgbClr val="9E3611"/>
              </a:buClr>
            </a:pPr>
            <a:r>
              <a:rPr lang="pt-BR" dirty="0"/>
              <a:t>Cadastro de produtos</a:t>
            </a:r>
          </a:p>
          <a:p>
            <a:pPr>
              <a:buClr>
                <a:srgbClr val="9E3611"/>
              </a:buClr>
            </a:pPr>
            <a:r>
              <a:rPr lang="pt-BR" dirty="0"/>
              <a:t>Busca por produtos cadastrados</a:t>
            </a:r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/>
              <a:t>Chat entre vendedor e consumidor (não foi realizada)</a:t>
            </a:r>
          </a:p>
          <a:p>
            <a:pPr>
              <a:buClr>
                <a:srgbClr val="9E3611"/>
              </a:buClr>
            </a:pPr>
            <a:r>
              <a:rPr lang="pt-BR" dirty="0"/>
              <a:t>Relatório de visualizações (não foi realizada)</a:t>
            </a:r>
          </a:p>
        </p:txBody>
      </p:sp>
    </p:spTree>
    <p:extLst>
      <p:ext uri="{BB962C8B-B14F-4D97-AF65-F5344CB8AC3E}">
        <p14:creationId xmlns:p14="http://schemas.microsoft.com/office/powerpoint/2010/main" val="36934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CFF01F-23BA-E857-31EE-3278BC4A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CONCLUSÃO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3F2F7-6F3E-AB57-5D6A-AE528875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  O projeto do eixo 1 foi de extrema importância para todos do grupo. Enfrentamos diversos desafios principalmente no âmbito do trabalho em equipe e da programação. Acima de tudo com certeza os pontos positivos prevalecem, poder superar obstáculos e limitações e fazer o código funcionar, é sempre o objetivo maior.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  O aprendizado que fica é o que importa, seguiremos para o segundo semestre muito mais preparados e com muito mais conhecimento para utilizar.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 grande obrigada ao professor Marcos pelo auxílio, foi de extrema importância ter um bom tutor durante o processo.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342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 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Tipo de Madeira</vt:lpstr>
      <vt:lpstr>Projeto BRECHAPP</vt:lpstr>
      <vt:lpstr>Por que criamos a brechapp? </vt:lpstr>
      <vt:lpstr>Requisitos funcionais do site</vt:lpstr>
      <vt:lpstr>SOLUÇÃO IMPLEMENTADA</vt:lpstr>
      <vt:lpstr>CONCLUSÃO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134</cp:revision>
  <dcterms:created xsi:type="dcterms:W3CDTF">2023-06-26T02:30:10Z</dcterms:created>
  <dcterms:modified xsi:type="dcterms:W3CDTF">2023-06-26T02:51:57Z</dcterms:modified>
</cp:coreProperties>
</file>