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0" r:id="rId5"/>
    <p:sldId id="341" r:id="rId6"/>
    <p:sldId id="326" r:id="rId7"/>
    <p:sldId id="348" r:id="rId8"/>
    <p:sldId id="343" r:id="rId9"/>
    <p:sldId id="342" r:id="rId10"/>
    <p:sldId id="344" r:id="rId11"/>
    <p:sldId id="347" r:id="rId12"/>
    <p:sldId id="349" r:id="rId13"/>
    <p:sldId id="350" r:id="rId14"/>
    <p:sldId id="328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25/06/2023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25/06/2023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7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5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19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2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28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60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28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76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392E912D-C6FE-324A-767C-3EED6EA55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Solução web para o método wifi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27BBD31-32D7-DE7C-E44F-1E8AC939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5612"/>
            <a:ext cx="10515600" cy="1534885"/>
          </a:xfrm>
        </p:spPr>
        <p:txBody>
          <a:bodyPr/>
          <a:lstStyle/>
          <a:p>
            <a:pPr latinLnBrk="1"/>
            <a:r>
              <a:rPr lang="pt-BR" sz="2800" b="0" i="0" dirty="0">
                <a:solidFill>
                  <a:srgbClr val="2D3B45"/>
                </a:solidFill>
                <a:effectLst/>
                <a:latin typeface="Lato Extended"/>
              </a:rPr>
              <a:t>Projeto:</a:t>
            </a:r>
            <a:br>
              <a:rPr lang="pt-BR" sz="2800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pt-BR" sz="2800" b="0" i="0" dirty="0">
                <a:solidFill>
                  <a:srgbClr val="2D3B45"/>
                </a:solidFill>
                <a:effectLst/>
                <a:latin typeface="Lato Extended"/>
              </a:rPr>
              <a:t> Desenvolvimento de Aplicação Web Front-</a:t>
            </a:r>
            <a:r>
              <a:rPr lang="pt-BR" sz="2800" b="0" i="0" dirty="0" err="1">
                <a:solidFill>
                  <a:srgbClr val="2D3B45"/>
                </a:solidFill>
                <a:effectLst/>
                <a:latin typeface="Lato Extended"/>
              </a:rPr>
              <a:t>End</a:t>
            </a:r>
            <a:r>
              <a:rPr lang="pt-BR" sz="2800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E289E4-7985-1880-EFEC-4AD080002D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pPr rtl="0"/>
            <a:fld id="{75DF2D63-3FF5-D547-96B9-BE9CCD1ABA58}" type="slidenum">
              <a:rPr lang="pt-BR" smtClean="0"/>
              <a:t>1</a:t>
            </a:fld>
            <a:endParaRPr lang="pt-BR" dirty="0"/>
          </a:p>
        </p:txBody>
      </p:sp>
      <p:pic>
        <p:nvPicPr>
          <p:cNvPr id="7" name="image16.png">
            <a:extLst>
              <a:ext uri="{FF2B5EF4-FFF2-40B4-BE49-F238E27FC236}">
                <a16:creationId xmlns:a16="http://schemas.microsoft.com/office/drawing/2014/main" id="{99380EEF-5AC7-4B99-A9B0-DEA4FBDC483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69732" y="1236436"/>
            <a:ext cx="3252535" cy="21925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936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Conclusão: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2594" y="1214937"/>
            <a:ext cx="2240882" cy="24414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18" y="2838959"/>
            <a:ext cx="10031963" cy="3364992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positivos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4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Estrutura de DNA br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726D9-79C7-77B9-F764-01D27FB9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8436429" cy="548640"/>
          </a:xfrm>
        </p:spPr>
        <p:txBody>
          <a:bodyPr/>
          <a:lstStyle/>
          <a:p>
            <a:r>
              <a:rPr lang="pt-BR" dirty="0"/>
              <a:t>Integrantes do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50A0F-DCDF-930F-8F2F-2A2ABBB0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52" y="2397967"/>
            <a:ext cx="4491695" cy="3335321"/>
          </a:xfrm>
        </p:spPr>
        <p:txBody>
          <a:bodyPr/>
          <a:lstStyle/>
          <a:p>
            <a:r>
              <a:rPr lang="pt-BR" dirty="0"/>
              <a:t>Bruno de Lima e Souza</a:t>
            </a:r>
          </a:p>
          <a:p>
            <a:r>
              <a:rPr lang="pt-BR" dirty="0"/>
              <a:t>Gabriel Muzzi Machado</a:t>
            </a:r>
          </a:p>
          <a:p>
            <a:r>
              <a:rPr lang="pt-BR" dirty="0"/>
              <a:t>João Paulo de Freitas Teixeira Leite</a:t>
            </a:r>
          </a:p>
          <a:p>
            <a:r>
              <a:rPr lang="pt-BR" dirty="0" err="1"/>
              <a:t>Luilson</a:t>
            </a:r>
            <a:r>
              <a:rPr lang="pt-BR" dirty="0"/>
              <a:t> de Jesus Brandão</a:t>
            </a:r>
          </a:p>
          <a:p>
            <a:r>
              <a:rPr lang="pt-BR" dirty="0"/>
              <a:t>Vanderson Barbosa de Oliveira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86520-8A04-A5C8-CCBC-0A202B4E0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D8C21-BD63-0330-7D48-B5C11423B1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Solução web para o método wifi</a:t>
            </a:r>
          </a:p>
        </p:txBody>
      </p:sp>
    </p:spTree>
    <p:extLst>
      <p:ext uri="{BB962C8B-B14F-4D97-AF65-F5344CB8AC3E}">
        <p14:creationId xmlns:p14="http://schemas.microsoft.com/office/powerpoint/2010/main" val="8200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contexto: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0" y="2438401"/>
            <a:ext cx="10031963" cy="3364992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classificação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(abreviação para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Wound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Ischemia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foot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Infection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 é um sistema de classificação desenvolvido pela Society for Vascular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Surgery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Esse sistema leva em consideração três parâmetros - ferida (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Wound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W), isquemia (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Ischemia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I) e infecção do pé (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foot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Infection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– os quais são cruzados para se obter a classificação.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contexto: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0" y="2438401"/>
            <a:ext cx="10031963" cy="3364992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desse sistema de classificação é “fornecer estratificação de risco precisa e precoce ao paciente com membro inferior ameaçado; auxiliar no manejo clinico, permitindo comparar terapias alternativas; e predizer o risco de amputação em 1 ano e a necessidade de revascularização.” (CERQUEIRA et al., 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7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problema: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18" y="2579195"/>
            <a:ext cx="10031963" cy="3624756"/>
          </a:xfrm>
        </p:spPr>
        <p:txBody>
          <a:bodyPr rtlCol="0"/>
          <a:lstStyle>
            <a:defPPr>
              <a:defRPr lang="pt-BR"/>
            </a:defPPr>
          </a:lstStyle>
          <a:p>
            <a:pPr algn="just"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de cruzamento dos 3 critérios abrangidos pelo método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gera 64 resultados possíveis que, normalmente, são obtidos manualmente através da visualização de uma tabela. Essa forma de obtenção de resultado é uma potencial fonte de erro humano, além de tornar o processo mais demorado e pouco prático.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33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objetivos: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0" y="2654809"/>
            <a:ext cx="10031963" cy="33649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Fornecer uma ferramenta funcional e acessível para execução do método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permitindo uma tomada de decisão mais precisa sobre o tratamento, diminuindo a possibilidade de erro.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21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Público-alvo: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2594" y="1214937"/>
            <a:ext cx="2240882" cy="24414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18" y="2838959"/>
            <a:ext cx="10031963" cy="336499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aplicação web para a Classificação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 como público-alvo os profissionais de saúde que atuam no tratamento e prevenção da doença arterial periférica em membros inferiores, como cirurgiões vasculares, eventualmente ortopedistas e residentes de tais áreas.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4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Requisitos funcionais: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2594" y="1214937"/>
            <a:ext cx="2240882" cy="24414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A9EF128-37B8-B28C-3773-6F92FE29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8" y="2302758"/>
            <a:ext cx="10471958" cy="31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24712"/>
            <a:ext cx="9472127" cy="5486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Solução implementada: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12594" y="1214937"/>
            <a:ext cx="2240882" cy="24414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Solução web para o método wifi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1B142B4-AFCD-E747-168F-4132B6F6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63" y="2273038"/>
            <a:ext cx="6750286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76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{22DDB90E-771F-416C-9895-6619C12AEF85}tf67061901_win32</Template>
  <TotalTime>74</TotalTime>
  <Words>372</Words>
  <Application>Microsoft Office PowerPoint</Application>
  <PresentationFormat>Widescreen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Daytona Condensed Light</vt:lpstr>
      <vt:lpstr>Lato Extended</vt:lpstr>
      <vt:lpstr>Posterama</vt:lpstr>
      <vt:lpstr>Tema do Office</vt:lpstr>
      <vt:lpstr>Projeto:  Desenvolvimento de Aplicação Web Front-End </vt:lpstr>
      <vt:lpstr>Integrantes do grupo</vt:lpstr>
      <vt:lpstr>contexto:</vt:lpstr>
      <vt:lpstr>contexto:</vt:lpstr>
      <vt:lpstr>problema:</vt:lpstr>
      <vt:lpstr>objetivos:</vt:lpstr>
      <vt:lpstr>Público-alvo:</vt:lpstr>
      <vt:lpstr>Requisitos funcionais:</vt:lpstr>
      <vt:lpstr>Solução implementada:</vt:lpstr>
      <vt:lpstr>Conclusão: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 Desenvolvimento de Aplicação Web Front-End </dc:title>
  <dc:creator>Bruno De Lima E Souza</dc:creator>
  <cp:lastModifiedBy>João Paulo de Freitas Teixeira Leite</cp:lastModifiedBy>
  <cp:revision>3</cp:revision>
  <dcterms:created xsi:type="dcterms:W3CDTF">2023-04-03T00:51:52Z</dcterms:created>
  <dcterms:modified xsi:type="dcterms:W3CDTF">2023-06-26T00:07:51Z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