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2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F1AA15-988F-484E-B21E-4C2126119899}">
  <a:tblStyle styleId="{62F1AA15-988F-484E-B21E-4C2126119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A0B37B-3084-4490-9C70-5594308281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29765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➜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unicesumar.edu.br/blog/roupa-e-personalidade/" TargetMode="External"/><Relationship Id="rId4" Type="http://schemas.openxmlformats.org/officeDocument/2006/relationships/hyperlink" Target="https://redeglobo.globo.com/rpc/start-da-felicidade/noticia/quatro-dicas-para-superar-a-rotina-agitada-e-ser-mais-feliz.g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625651A-1FA7-4739-9673-FF686A792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942" y="1106905"/>
            <a:ext cx="3684116" cy="242485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E084972-AACD-4A72-A798-CDFF37FDEB2C}"/>
              </a:ext>
            </a:extLst>
          </p:cNvPr>
          <p:cNvSpPr/>
          <p:nvPr/>
        </p:nvSpPr>
        <p:spPr>
          <a:xfrm>
            <a:off x="1016602" y="469231"/>
            <a:ext cx="5522666" cy="42110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pt-BR" sz="1200" dirty="0"/>
              <a:t>O Closetmate ajuda você a gerenciar seu closet de forma organizada e eficiente.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1190100" y="0"/>
            <a:ext cx="67638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Grupo 5 – Turma 11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Projeto Closetmate | Integrantes: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2699550" y="1112944"/>
            <a:ext cx="3744900" cy="657547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Diego de Paula Salgado</a:t>
            </a:r>
            <a:endParaRPr sz="20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99550" y="2065804"/>
            <a:ext cx="3744900" cy="657547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Gabriel Batista Vieira</a:t>
            </a:r>
            <a:endParaRPr sz="20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2699550" y="2987873"/>
            <a:ext cx="3744900" cy="657547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Victor Lúcio de Menezes Souza</a:t>
            </a:r>
            <a:endParaRPr sz="20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06" name="Google Shape;206;p28"/>
          <p:cNvCxnSpPr>
            <a:cxnSpLocks/>
          </p:cNvCxnSpPr>
          <p:nvPr/>
        </p:nvCxnSpPr>
        <p:spPr>
          <a:xfrm>
            <a:off x="4572000" y="1783482"/>
            <a:ext cx="0" cy="26754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482384" y="472330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cxnSp>
        <p:nvCxnSpPr>
          <p:cNvPr id="10" name="Google Shape;206;p28">
            <a:extLst>
              <a:ext uri="{FF2B5EF4-FFF2-40B4-BE49-F238E27FC236}">
                <a16:creationId xmlns:a16="http://schemas.microsoft.com/office/drawing/2014/main" id="{EF5923CC-C155-4DEE-91A1-6F99E6437098}"/>
              </a:ext>
            </a:extLst>
          </p:cNvPr>
          <p:cNvCxnSpPr>
            <a:cxnSpLocks/>
          </p:cNvCxnSpPr>
          <p:nvPr/>
        </p:nvCxnSpPr>
        <p:spPr>
          <a:xfrm>
            <a:off x="4572000" y="2725666"/>
            <a:ext cx="0" cy="26754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70D861-BB37-43ED-98E1-5D636E27A13B}"/>
              </a:ext>
            </a:extLst>
          </p:cNvPr>
          <p:cNvSpPr txBox="1"/>
          <p:nvPr/>
        </p:nvSpPr>
        <p:spPr>
          <a:xfrm>
            <a:off x="2887885" y="401572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Muli"/>
              </a:rPr>
              <a:t>Prof.ª.: Viviane de Almeida Torres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9B216C-851E-44BC-9932-F19914A43ADB}"/>
              </a:ext>
            </a:extLst>
          </p:cNvPr>
          <p:cNvSpPr txBox="1"/>
          <p:nvPr/>
        </p:nvSpPr>
        <p:spPr>
          <a:xfrm>
            <a:off x="2502362" y="4835723"/>
            <a:ext cx="4200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Muli"/>
              </a:rPr>
              <a:t>Análise e Desenvolvimento de Sistemas | PUC - Minas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Contexto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902775" y="1113875"/>
            <a:ext cx="2654400" cy="145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Rotina agitada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A rotina agitada é uma das principais justificativas de quem não tem tempo para realizar suas atividades</a:t>
            </a:r>
            <a:r>
              <a:rPr lang="en-US"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</p:txBody>
      </p:sp>
      <p:sp>
        <p:nvSpPr>
          <p:cNvPr id="72" name="Google Shape;72;p13"/>
          <p:cNvSpPr txBox="1"/>
          <p:nvPr/>
        </p:nvSpPr>
        <p:spPr>
          <a:xfrm>
            <a:off x="5916355" y="1113875"/>
            <a:ext cx="2770200" cy="155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Desorganização e Desperdício de tempo</a:t>
            </a:r>
            <a:b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Com a rotina cada vez mais agitada as  pessoas vem buscando maneiras de reduzir o desperdício de tempo e a desorganização em suas vidas cotidianas.</a:t>
            </a:r>
            <a:endParaRPr sz="1200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870075" y="2880150"/>
            <a:ext cx="5784000" cy="129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Consultoria Profissional</a:t>
            </a:r>
            <a:br>
              <a:rPr lang="en-US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-US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Facilitar o contato entre o cliente final e um personal organizer, a fim de obter assistência professional em organização.</a:t>
            </a:r>
            <a:endParaRPr lang="pt-BR" sz="11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pt-BR" sz="11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B2FF"/>
                </a:solidFill>
              </a:rPr>
              <a:t>Problemas</a:t>
            </a:r>
            <a:endParaRPr sz="9600" dirty="0">
              <a:solidFill>
                <a:srgbClr val="00B2FF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31734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Gerenciamento de roupas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Planejamento de looks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Desperdício de tempo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2572050" y="0"/>
            <a:ext cx="39999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 idx="4294967295"/>
          </p:nvPr>
        </p:nvSpPr>
        <p:spPr>
          <a:xfrm>
            <a:off x="2889300" y="1579550"/>
            <a:ext cx="3365400" cy="956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Objetivos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2889300" y="2607585"/>
            <a:ext cx="3365400" cy="185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Através das nossas funcionalidades e da integração aplicação x PO x usuário.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pt-BR" sz="1200" b="1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Gerenciamento eficiente do inventário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Acompanhamento de uso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Ajuda profissional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Pré-visualização de looks (montagem)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Ajuda profissional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Usabilidade</a:t>
            </a:r>
            <a:br>
              <a:rPr lang="pt-BR" sz="12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</a:br>
            <a:endParaRPr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27F047-45A8-4175-8039-072CA4722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99" y="358104"/>
            <a:ext cx="1269401" cy="1269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172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pt-BR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Segundo a guru Japonesa Marie Kondo (série de organização Ordem na Casa) com o reflexo do “novo morar”, com casas e apartamentos de medidas reduzidas, a busca por melhor aproveitamento de espaço e a otimização é necessária.</a:t>
            </a:r>
            <a:br>
              <a:rPr lang="pt-BR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Isso indica a importância que terá a nossa ferramenta no dia a dia do usuário no auxílio da organização do closet e na ajuda do desperdício de espaço e tempo.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902775" y="302374"/>
            <a:ext cx="2680444" cy="687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Justificativa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53A660-9616-4453-8DB1-AADDABA29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599" y="3571539"/>
            <a:ext cx="995239" cy="1081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Público Alvo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902949" y="1509475"/>
            <a:ext cx="5918321" cy="1255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O foco da nossa aplicação é atender aqueles que possuem muitas roupas, uma rotina agitada e procuram uma maneira mais ágil e funcional de gerenciar seu closet, além dos PO que estão presentes como consultores.</a:t>
            </a:r>
            <a:endParaRPr sz="1200"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Requisitos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2902775" y="1362851"/>
            <a:ext cx="2725948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</a:rPr>
              <a:t>Funcionais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342900" indent="-342900">
              <a:buClrTx/>
            </a:pPr>
            <a:r>
              <a:rPr lang="pt-BR" sz="1200" b="1" dirty="0">
                <a:solidFill>
                  <a:schemeClr val="tx1"/>
                </a:solidFill>
              </a:rPr>
              <a:t>Menus de categorias</a:t>
            </a:r>
          </a:p>
          <a:p>
            <a:pPr marL="342900" indent="-342900">
              <a:buClr>
                <a:schemeClr val="tx1"/>
              </a:buClr>
            </a:pPr>
            <a:r>
              <a:rPr lang="pt-BR" sz="1200" b="1" dirty="0">
                <a:solidFill>
                  <a:schemeClr val="tx1"/>
                </a:solidFill>
              </a:rPr>
              <a:t>Adição de novas peças</a:t>
            </a:r>
          </a:p>
          <a:p>
            <a:pPr marL="342900" indent="-342900">
              <a:buClr>
                <a:schemeClr val="tx1"/>
              </a:buClr>
            </a:pPr>
            <a:r>
              <a:rPr lang="pt-BR" sz="1200" b="1" dirty="0">
                <a:solidFill>
                  <a:schemeClr val="tx1"/>
                </a:solidFill>
              </a:rPr>
              <a:t>Montar o look e salvá-lo</a:t>
            </a:r>
          </a:p>
          <a:p>
            <a:pPr marL="342900" indent="-342900">
              <a:buClrTx/>
            </a:pPr>
            <a:r>
              <a:rPr lang="pt-BR" sz="1200" b="1" dirty="0">
                <a:solidFill>
                  <a:schemeClr val="tx1"/>
                </a:solidFill>
              </a:rPr>
              <a:t>Detalhes extras nas peças</a:t>
            </a:r>
            <a:br>
              <a:rPr lang="pt-BR" sz="1200" b="1" dirty="0">
                <a:solidFill>
                  <a:schemeClr val="tx1"/>
                </a:solidFill>
              </a:rPr>
            </a:br>
            <a:br>
              <a:rPr lang="pt-BR" b="1" dirty="0">
                <a:solidFill>
                  <a:schemeClr val="tx1"/>
                </a:solidFill>
              </a:rPr>
            </a:br>
            <a:br>
              <a:rPr lang="pt-BR" b="1" dirty="0">
                <a:solidFill>
                  <a:schemeClr val="tx1"/>
                </a:solidFill>
              </a:rPr>
            </a:br>
            <a:endParaRPr b="1" dirty="0">
              <a:solidFill>
                <a:schemeClr val="tx1"/>
              </a:solidFill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132;p20">
            <a:extLst>
              <a:ext uri="{FF2B5EF4-FFF2-40B4-BE49-F238E27FC236}">
                <a16:creationId xmlns:a16="http://schemas.microsoft.com/office/drawing/2014/main" id="{F576A901-7346-4A5C-A5C8-CD8140DF9EDD}"/>
              </a:ext>
            </a:extLst>
          </p:cNvPr>
          <p:cNvSpPr txBox="1">
            <a:spLocks/>
          </p:cNvSpPr>
          <p:nvPr/>
        </p:nvSpPr>
        <p:spPr>
          <a:xfrm>
            <a:off x="5628722" y="1362851"/>
            <a:ext cx="2900947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b="1" dirty="0">
                <a:solidFill>
                  <a:schemeClr val="tx1"/>
                </a:solidFill>
              </a:rPr>
              <a:t>Não Funcionais</a:t>
            </a:r>
          </a:p>
          <a:p>
            <a:pPr marL="0" indent="0">
              <a:buFont typeface="Muli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342900" indent="-342900">
              <a:buClrTx/>
            </a:pPr>
            <a:r>
              <a:rPr lang="pt-BR" sz="1200" b="1" dirty="0">
                <a:solidFill>
                  <a:schemeClr val="tx1"/>
                </a:solidFill>
              </a:rPr>
              <a:t>Site publicado em ambiente acessível</a:t>
            </a:r>
          </a:p>
          <a:p>
            <a:pPr marL="342900" indent="-342900">
              <a:buClr>
                <a:schemeClr val="tx1"/>
              </a:buClr>
            </a:pPr>
            <a:r>
              <a:rPr lang="pt-BR" sz="1200" b="1" dirty="0">
                <a:solidFill>
                  <a:schemeClr val="tx1"/>
                </a:solidFill>
              </a:rPr>
              <a:t>Site deverá ser responsivo</a:t>
            </a:r>
          </a:p>
          <a:p>
            <a:pPr marL="342900" indent="-342900">
              <a:buClr>
                <a:schemeClr val="tx1"/>
              </a:buClr>
            </a:pPr>
            <a:r>
              <a:rPr lang="pt-BR" sz="1200" b="1" dirty="0">
                <a:solidFill>
                  <a:schemeClr val="tx1"/>
                </a:solidFill>
              </a:rPr>
              <a:t>Site compatível com os principais navegadores</a:t>
            </a:r>
          </a:p>
          <a:p>
            <a:pPr marL="0" indent="0">
              <a:buClrTx/>
              <a:buNone/>
            </a:pPr>
            <a:br>
              <a:rPr lang="pt-BR" sz="1200" b="1" dirty="0">
                <a:solidFill>
                  <a:schemeClr val="tx1"/>
                </a:solidFill>
              </a:rPr>
            </a:br>
            <a:br>
              <a:rPr lang="pt-BR" b="1" dirty="0">
                <a:solidFill>
                  <a:schemeClr val="tx1"/>
                </a:solidFill>
              </a:rPr>
            </a:b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5035554" y="118336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Referências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82758" y="761772"/>
            <a:ext cx="4420309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lnSpc>
                <a:spcPct val="115000"/>
              </a:lnSpc>
              <a:buNone/>
            </a:pP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GLOBO, Rede. Quatro dicas para superar a rotina agitada e ser feliz. 05/02/2021. Disponível em: </a:t>
            </a:r>
            <a:r>
              <a:rPr lang="pt-BR" sz="1150" u="sng" dirty="0">
                <a:solidFill>
                  <a:schemeClr val="tx1"/>
                </a:solidFill>
                <a:effectLst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https://redeglobo.globo.com/</a:t>
            </a:r>
            <a:r>
              <a:rPr lang="pt-BR" sz="1150" u="sng" dirty="0" err="1">
                <a:solidFill>
                  <a:schemeClr val="tx1"/>
                </a:solidFill>
                <a:effectLst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rpc</a:t>
            </a:r>
            <a:r>
              <a:rPr lang="pt-BR" sz="1150" u="sng" dirty="0">
                <a:solidFill>
                  <a:schemeClr val="tx1"/>
                </a:solidFill>
                <a:effectLst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/start-da-felicidade/noticia/quatro-dicas-para-superar-a-rotina-agitada-e-ser-mais-feliz.ghtml</a:t>
            </a: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. Acesso em 31/03/2022</a:t>
            </a:r>
          </a:p>
          <a:p>
            <a:pPr marL="101600" indent="0" algn="just">
              <a:lnSpc>
                <a:spcPct val="115000"/>
              </a:lnSpc>
              <a:buNone/>
            </a:pP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 </a:t>
            </a:r>
          </a:p>
          <a:p>
            <a:pPr marL="101600" indent="0" algn="just">
              <a:lnSpc>
                <a:spcPct val="115000"/>
              </a:lnSpc>
              <a:buNone/>
            </a:pP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PEGN, Revista. Carreira de personal organizer atrai profissionais com nível superior. 21/02/2019. Disponível em: </a:t>
            </a:r>
            <a:r>
              <a:rPr lang="pt-BR" sz="1150" u="sng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https://revistapegn.globo.com/Empreendedorismo/noticia/2019/02/carreira-de-personal-organizer-atrai-profissionais-com-nivel-superior.html. Acesso em 31/03/2022</a:t>
            </a:r>
            <a:endParaRPr lang="pt-BR" sz="115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marL="101600" indent="0" algn="just">
              <a:lnSpc>
                <a:spcPct val="115000"/>
              </a:lnSpc>
              <a:buNone/>
            </a:pP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 </a:t>
            </a:r>
          </a:p>
          <a:p>
            <a:pPr marL="101600" indent="0" algn="just">
              <a:lnSpc>
                <a:spcPct val="115000"/>
              </a:lnSpc>
              <a:buNone/>
            </a:pP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UNICESUMAR. Roupa e personalidade. 27/10/2020. Disponível em: </a:t>
            </a:r>
            <a:r>
              <a:rPr lang="pt-BR" sz="1150" u="sng" dirty="0">
                <a:solidFill>
                  <a:schemeClr val="tx1"/>
                </a:solidFill>
                <a:effectLst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https://www.unicesumar.edu.br/blog/roupa-e-personalidade/</a:t>
            </a: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. Acesso em 31/03/2022</a:t>
            </a:r>
          </a:p>
          <a:p>
            <a:pPr marL="101600" indent="0" algn="just">
              <a:lnSpc>
                <a:spcPct val="115000"/>
              </a:lnSpc>
              <a:buNone/>
            </a:pP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 </a:t>
            </a:r>
          </a:p>
          <a:p>
            <a:pPr marL="101600" indent="0" algn="just">
              <a:lnSpc>
                <a:spcPct val="115000"/>
              </a:lnSpc>
              <a:buNone/>
            </a:pP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ESTADO, Correio. Cientistas afirmam que roupas alteram comportamento das pessoas. 02/03/2016. Disponível em: </a:t>
            </a:r>
            <a:r>
              <a:rPr lang="pt-BR" sz="1150" u="sng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https://correiodoestado.com.br/correio-b/cientistas-afirmam-que-roupas-alteram-comportamento-das-pessoas/272058</a:t>
            </a:r>
            <a:r>
              <a:rPr lang="pt-BR" sz="115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. Acesso em 31/03/2022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493</Words>
  <Application>Microsoft Office PowerPoint</Application>
  <PresentationFormat>Apresentação na tela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Muli</vt:lpstr>
      <vt:lpstr>Banquo template</vt:lpstr>
      <vt:lpstr>Apresentação do PowerPoint</vt:lpstr>
      <vt:lpstr>Grupo 5 – Turma 11 Projeto Closetmate | Integrantes:</vt:lpstr>
      <vt:lpstr>Contexto</vt:lpstr>
      <vt:lpstr>Problemas</vt:lpstr>
      <vt:lpstr>Objetivos</vt:lpstr>
      <vt:lpstr>Justificativa</vt:lpstr>
      <vt:lpstr>Público Alvo</vt:lpstr>
      <vt:lpstr>Requisitos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Vieira</dc:creator>
  <cp:lastModifiedBy>Gabriel Batista Vieira</cp:lastModifiedBy>
  <cp:revision>16</cp:revision>
  <cp:lastPrinted>2023-06-22T13:56:55Z</cp:lastPrinted>
  <dcterms:modified xsi:type="dcterms:W3CDTF">2023-06-22T13:57:31Z</dcterms:modified>
</cp:coreProperties>
</file>