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3"/>
  </p:notesMasterIdLst>
  <p:sldIdLst>
    <p:sldId id="256" r:id="rId2"/>
    <p:sldId id="257" r:id="rId3"/>
    <p:sldId id="297" r:id="rId4"/>
    <p:sldId id="258" r:id="rId5"/>
    <p:sldId id="298" r:id="rId6"/>
    <p:sldId id="299" r:id="rId7"/>
    <p:sldId id="300" r:id="rId8"/>
    <p:sldId id="280" r:id="rId9"/>
    <p:sldId id="278" r:id="rId10"/>
    <p:sldId id="277" r:id="rId11"/>
    <p:sldId id="262" r:id="rId12"/>
  </p:sldIdLst>
  <p:sldSz cx="9144000" cy="5143500" type="screen16x9"/>
  <p:notesSz cx="6858000" cy="9144000"/>
  <p:embeddedFontLst>
    <p:embeddedFont>
      <p:font typeface="Ubuntu" panose="020B0604020202020204" charset="0"/>
      <p:regular r:id="rId14"/>
      <p:bold r:id="rId15"/>
      <p:italic r:id="rId16"/>
      <p:boldItalic r:id="rId17"/>
    </p:embeddedFont>
    <p:embeddedFont>
      <p:font typeface="Roboto Slab" panose="020B0604020202020204" charset="0"/>
      <p:regular r:id="rId18"/>
      <p:bold r:id="rId19"/>
    </p:embeddedFont>
    <p:embeddedFont>
      <p:font typeface="Open Sans" panose="020B0604020202020204"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F25"/>
    <a:srgbClr val="FF8629"/>
    <a:srgbClr val="CD3238"/>
    <a:srgbClr val="238E8A"/>
    <a:srgbClr val="0E1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D96C09-4459-413C-BB4E-23A03B21E3AF}">
  <a:tblStyle styleId="{CAD96C09-4459-413C-BB4E-23A03B21E3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7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703900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893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gace7fa64f5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4" name="Google Shape;2344;gace7fa64f5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3392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ace7fa64f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ace7fa64f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8956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ace7fa64f5_1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ace7fa64f5_1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8021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a26e00b28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a26e00b28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793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a26e00b28b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a26e00b28b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4476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a26e00b28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a26e00b28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868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a26e00b28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a26e00b28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7532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a26e00b28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a26e00b28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663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ace7fa64f5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ace7fa64f5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393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2"/>
        <p:cNvGrpSpPr/>
        <p:nvPr/>
      </p:nvGrpSpPr>
      <p:grpSpPr>
        <a:xfrm>
          <a:off x="0" y="0"/>
          <a:ext cx="0" cy="0"/>
          <a:chOff x="0" y="0"/>
          <a:chExt cx="0" cy="0"/>
        </a:xfrm>
      </p:grpSpPr>
      <p:sp>
        <p:nvSpPr>
          <p:cNvPr id="2433" name="Google Shape;2433;gace7fa64f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4" name="Google Shape;2434;gace7fa64f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4817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6875" y="719386"/>
            <a:ext cx="4114800" cy="3417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9175" y="3542250"/>
            <a:ext cx="2520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815309" y="1289250"/>
            <a:ext cx="3871500" cy="140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7" name="Google Shape;197;p33"/>
          <p:cNvSpPr txBox="1">
            <a:spLocks noGrp="1"/>
          </p:cNvSpPr>
          <p:nvPr>
            <p:ph type="subTitle" idx="1"/>
          </p:nvPr>
        </p:nvSpPr>
        <p:spPr>
          <a:xfrm>
            <a:off x="4815300" y="2487916"/>
            <a:ext cx="3871500" cy="6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19" name="Google Shape;19;p4"/>
          <p:cNvSpPr txBox="1">
            <a:spLocks noGrp="1"/>
          </p:cNvSpPr>
          <p:nvPr>
            <p:ph type="subTitle" idx="1"/>
          </p:nvPr>
        </p:nvSpPr>
        <p:spPr>
          <a:xfrm>
            <a:off x="4815300" y="2570575"/>
            <a:ext cx="3871500" cy="904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dirty="0"/>
          </a:p>
        </p:txBody>
      </p:sp>
      <p:sp>
        <p:nvSpPr>
          <p:cNvPr id="23" name="Google Shape;23;p5"/>
          <p:cNvSpPr txBox="1">
            <a:spLocks noGrp="1"/>
          </p:cNvSpPr>
          <p:nvPr>
            <p:ph type="title" idx="2"/>
          </p:nvPr>
        </p:nvSpPr>
        <p:spPr>
          <a:xfrm>
            <a:off x="641800" y="2258012"/>
            <a:ext cx="26898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 name="Google Shape;24;p5"/>
          <p:cNvSpPr txBox="1">
            <a:spLocks noGrp="1"/>
          </p:cNvSpPr>
          <p:nvPr>
            <p:ph type="subTitle" idx="1"/>
          </p:nvPr>
        </p:nvSpPr>
        <p:spPr>
          <a:xfrm>
            <a:off x="641800" y="2619438"/>
            <a:ext cx="2689800" cy="83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title" idx="3"/>
          </p:nvPr>
        </p:nvSpPr>
        <p:spPr>
          <a:xfrm>
            <a:off x="5824800" y="2252450"/>
            <a:ext cx="26898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6" name="Google Shape;26;p5"/>
          <p:cNvSpPr txBox="1">
            <a:spLocks noGrp="1"/>
          </p:cNvSpPr>
          <p:nvPr>
            <p:ph type="subTitle" idx="4"/>
          </p:nvPr>
        </p:nvSpPr>
        <p:spPr>
          <a:xfrm>
            <a:off x="5824800" y="2624010"/>
            <a:ext cx="26898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p:nvPr/>
        </p:nvSpPr>
        <p:spPr>
          <a:xfrm rot="193" flipH="1">
            <a:off x="3014849" y="1017810"/>
            <a:ext cx="3373153" cy="572222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dirty="0"/>
          </a:p>
        </p:txBody>
      </p:sp>
      <p:sp>
        <p:nvSpPr>
          <p:cNvPr id="33" name="Google Shape;33;p7"/>
          <p:cNvSpPr txBox="1">
            <a:spLocks noGrp="1"/>
          </p:cNvSpPr>
          <p:nvPr>
            <p:ph type="title"/>
          </p:nvPr>
        </p:nvSpPr>
        <p:spPr>
          <a:xfrm>
            <a:off x="457200" y="951000"/>
            <a:ext cx="375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4" name="Google Shape;34;p7"/>
          <p:cNvSpPr txBox="1">
            <a:spLocks noGrp="1"/>
          </p:cNvSpPr>
          <p:nvPr>
            <p:ph type="subTitle" idx="1"/>
          </p:nvPr>
        </p:nvSpPr>
        <p:spPr>
          <a:xfrm>
            <a:off x="457200" y="2234150"/>
            <a:ext cx="3677400" cy="9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35" name="Google Shape;35;p7"/>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457200" y="445025"/>
            <a:ext cx="82296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spcBef>
                <a:spcPts val="0"/>
              </a:spcBef>
              <a:spcAft>
                <a:spcPts val="0"/>
              </a:spcAft>
              <a:buSzPts val="3000"/>
              <a:buNone/>
              <a:defRPr>
                <a:latin typeface="Ubuntu"/>
                <a:ea typeface="Ubuntu"/>
                <a:cs typeface="Ubuntu"/>
                <a:sym typeface="Ubuntu"/>
              </a:defRPr>
            </a:lvl2pPr>
            <a:lvl3pPr lvl="2">
              <a:spcBef>
                <a:spcPts val="0"/>
              </a:spcBef>
              <a:spcAft>
                <a:spcPts val="0"/>
              </a:spcAft>
              <a:buSzPts val="3000"/>
              <a:buNone/>
              <a:defRPr>
                <a:latin typeface="Ubuntu"/>
                <a:ea typeface="Ubuntu"/>
                <a:cs typeface="Ubuntu"/>
                <a:sym typeface="Ubuntu"/>
              </a:defRPr>
            </a:lvl3pPr>
            <a:lvl4pPr lvl="3">
              <a:spcBef>
                <a:spcPts val="0"/>
              </a:spcBef>
              <a:spcAft>
                <a:spcPts val="0"/>
              </a:spcAft>
              <a:buSzPts val="3000"/>
              <a:buNone/>
              <a:defRPr>
                <a:latin typeface="Ubuntu"/>
                <a:ea typeface="Ubuntu"/>
                <a:cs typeface="Ubuntu"/>
                <a:sym typeface="Ubuntu"/>
              </a:defRPr>
            </a:lvl4pPr>
            <a:lvl5pPr lvl="4">
              <a:spcBef>
                <a:spcPts val="0"/>
              </a:spcBef>
              <a:spcAft>
                <a:spcPts val="0"/>
              </a:spcAft>
              <a:buSzPts val="3000"/>
              <a:buNone/>
              <a:defRPr>
                <a:latin typeface="Ubuntu"/>
                <a:ea typeface="Ubuntu"/>
                <a:cs typeface="Ubuntu"/>
                <a:sym typeface="Ubuntu"/>
              </a:defRPr>
            </a:lvl5pPr>
            <a:lvl6pPr lvl="5">
              <a:spcBef>
                <a:spcPts val="0"/>
              </a:spcBef>
              <a:spcAft>
                <a:spcPts val="0"/>
              </a:spcAft>
              <a:buSzPts val="3000"/>
              <a:buNone/>
              <a:defRPr>
                <a:latin typeface="Ubuntu"/>
                <a:ea typeface="Ubuntu"/>
                <a:cs typeface="Ubuntu"/>
                <a:sym typeface="Ubuntu"/>
              </a:defRPr>
            </a:lvl6pPr>
            <a:lvl7pPr lvl="6">
              <a:spcBef>
                <a:spcPts val="0"/>
              </a:spcBef>
              <a:spcAft>
                <a:spcPts val="0"/>
              </a:spcAft>
              <a:buSzPts val="3000"/>
              <a:buNone/>
              <a:defRPr>
                <a:latin typeface="Ubuntu"/>
                <a:ea typeface="Ubuntu"/>
                <a:cs typeface="Ubuntu"/>
                <a:sym typeface="Ubuntu"/>
              </a:defRPr>
            </a:lvl7pPr>
            <a:lvl8pPr lvl="7">
              <a:spcBef>
                <a:spcPts val="0"/>
              </a:spcBef>
              <a:spcAft>
                <a:spcPts val="0"/>
              </a:spcAft>
              <a:buSzPts val="3000"/>
              <a:buNone/>
              <a:defRPr>
                <a:latin typeface="Ubuntu"/>
                <a:ea typeface="Ubuntu"/>
                <a:cs typeface="Ubuntu"/>
                <a:sym typeface="Ubuntu"/>
              </a:defRPr>
            </a:lvl8pPr>
            <a:lvl9pPr lvl="8">
              <a:spcBef>
                <a:spcPts val="0"/>
              </a:spcBef>
              <a:spcAft>
                <a:spcPts val="0"/>
              </a:spcAft>
              <a:buSzPts val="3000"/>
              <a:buNone/>
              <a:defRPr>
                <a:latin typeface="Ubuntu"/>
                <a:ea typeface="Ubuntu"/>
                <a:cs typeface="Ubuntu"/>
                <a:sym typeface="Ubuntu"/>
              </a:defRPr>
            </a:lvl9pPr>
          </a:lstStyle>
          <a:p>
            <a:endParaRPr/>
          </a:p>
        </p:txBody>
      </p:sp>
      <p:sp>
        <p:nvSpPr>
          <p:cNvPr id="61" name="Google Shape;61;p13"/>
          <p:cNvSpPr txBox="1">
            <a:spLocks noGrp="1"/>
          </p:cNvSpPr>
          <p:nvPr>
            <p:ph type="title" idx="2"/>
          </p:nvPr>
        </p:nvSpPr>
        <p:spPr>
          <a:xfrm>
            <a:off x="1120050" y="1827650"/>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2" name="Google Shape;62;p13"/>
          <p:cNvSpPr txBox="1">
            <a:spLocks noGrp="1"/>
          </p:cNvSpPr>
          <p:nvPr>
            <p:ph type="subTitle" idx="1"/>
          </p:nvPr>
        </p:nvSpPr>
        <p:spPr>
          <a:xfrm>
            <a:off x="1136550" y="2208253"/>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3" hasCustomPrompt="1"/>
          </p:nvPr>
        </p:nvSpPr>
        <p:spPr>
          <a:xfrm>
            <a:off x="1136550" y="1261027"/>
            <a:ext cx="2240100" cy="6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4" name="Google Shape;64;p13"/>
          <p:cNvSpPr txBox="1">
            <a:spLocks noGrp="1"/>
          </p:cNvSpPr>
          <p:nvPr>
            <p:ph type="title" idx="4"/>
          </p:nvPr>
        </p:nvSpPr>
        <p:spPr>
          <a:xfrm>
            <a:off x="1051675" y="3604000"/>
            <a:ext cx="24099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5" name="Google Shape;65;p13"/>
          <p:cNvSpPr txBox="1">
            <a:spLocks noGrp="1"/>
          </p:cNvSpPr>
          <p:nvPr>
            <p:ph type="subTitle" idx="5"/>
          </p:nvPr>
        </p:nvSpPr>
        <p:spPr>
          <a:xfrm>
            <a:off x="1136550" y="3945148"/>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6" hasCustomPrompt="1"/>
          </p:nvPr>
        </p:nvSpPr>
        <p:spPr>
          <a:xfrm>
            <a:off x="1136550" y="3036281"/>
            <a:ext cx="2240100" cy="6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7" name="Google Shape;67;p13"/>
          <p:cNvSpPr txBox="1">
            <a:spLocks noGrp="1"/>
          </p:cNvSpPr>
          <p:nvPr>
            <p:ph type="title" idx="7"/>
          </p:nvPr>
        </p:nvSpPr>
        <p:spPr>
          <a:xfrm>
            <a:off x="3528725" y="1817425"/>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 name="Google Shape;68;p13"/>
          <p:cNvSpPr txBox="1">
            <a:spLocks noGrp="1"/>
          </p:cNvSpPr>
          <p:nvPr>
            <p:ph type="subTitle" idx="8"/>
          </p:nvPr>
        </p:nvSpPr>
        <p:spPr>
          <a:xfrm>
            <a:off x="3442327" y="2208253"/>
            <a:ext cx="2240100" cy="6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9" hasCustomPrompt="1"/>
          </p:nvPr>
        </p:nvSpPr>
        <p:spPr>
          <a:xfrm>
            <a:off x="3442327" y="1235450"/>
            <a:ext cx="2240100" cy="68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0" name="Google Shape;70;p13"/>
          <p:cNvSpPr txBox="1">
            <a:spLocks noGrp="1"/>
          </p:cNvSpPr>
          <p:nvPr>
            <p:ph type="title" idx="13"/>
          </p:nvPr>
        </p:nvSpPr>
        <p:spPr>
          <a:xfrm>
            <a:off x="3442327" y="3604003"/>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 name="Google Shape;71;p13"/>
          <p:cNvSpPr txBox="1">
            <a:spLocks noGrp="1"/>
          </p:cNvSpPr>
          <p:nvPr>
            <p:ph type="subTitle" idx="14"/>
          </p:nvPr>
        </p:nvSpPr>
        <p:spPr>
          <a:xfrm>
            <a:off x="3442327" y="3945148"/>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5" hasCustomPrompt="1"/>
          </p:nvPr>
        </p:nvSpPr>
        <p:spPr>
          <a:xfrm>
            <a:off x="3442327" y="3012050"/>
            <a:ext cx="2240100" cy="6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3" name="Google Shape;73;p13"/>
          <p:cNvSpPr txBox="1">
            <a:spLocks noGrp="1"/>
          </p:cNvSpPr>
          <p:nvPr>
            <p:ph type="title" idx="16"/>
          </p:nvPr>
        </p:nvSpPr>
        <p:spPr>
          <a:xfrm>
            <a:off x="5682425" y="1826175"/>
            <a:ext cx="24099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 name="Google Shape;74;p13"/>
          <p:cNvSpPr txBox="1">
            <a:spLocks noGrp="1"/>
          </p:cNvSpPr>
          <p:nvPr>
            <p:ph type="subTitle" idx="17"/>
          </p:nvPr>
        </p:nvSpPr>
        <p:spPr>
          <a:xfrm>
            <a:off x="5768952" y="2161277"/>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8" hasCustomPrompt="1"/>
          </p:nvPr>
        </p:nvSpPr>
        <p:spPr>
          <a:xfrm>
            <a:off x="5768951" y="1264506"/>
            <a:ext cx="2240100" cy="6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6" name="Google Shape;76;p13"/>
          <p:cNvSpPr txBox="1">
            <a:spLocks noGrp="1"/>
          </p:cNvSpPr>
          <p:nvPr>
            <p:ph type="title" idx="19"/>
          </p:nvPr>
        </p:nvSpPr>
        <p:spPr>
          <a:xfrm>
            <a:off x="5768952" y="3602543"/>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 name="Google Shape;77;p13"/>
          <p:cNvSpPr txBox="1">
            <a:spLocks noGrp="1"/>
          </p:cNvSpPr>
          <p:nvPr>
            <p:ph type="subTitle" idx="20"/>
          </p:nvPr>
        </p:nvSpPr>
        <p:spPr>
          <a:xfrm>
            <a:off x="5768952" y="3937632"/>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21" hasCustomPrompt="1"/>
          </p:nvPr>
        </p:nvSpPr>
        <p:spPr>
          <a:xfrm>
            <a:off x="5768951" y="3039614"/>
            <a:ext cx="2240100" cy="6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9" name="Google Shape;79;p13"/>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3"/>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3"/>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3"/>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3"/>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3"/>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ive Columns">
  <p:cSld name="CUSTOM_9">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457200" y="2259475"/>
            <a:ext cx="1888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43" name="Google Shape;143;p24"/>
          <p:cNvSpPr txBox="1">
            <a:spLocks noGrp="1"/>
          </p:cNvSpPr>
          <p:nvPr>
            <p:ph type="title" idx="2"/>
          </p:nvPr>
        </p:nvSpPr>
        <p:spPr>
          <a:xfrm>
            <a:off x="2302750" y="3648183"/>
            <a:ext cx="14907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4" name="Google Shape;144;p24"/>
          <p:cNvSpPr txBox="1">
            <a:spLocks noGrp="1"/>
          </p:cNvSpPr>
          <p:nvPr>
            <p:ph type="subTitle" idx="1"/>
          </p:nvPr>
        </p:nvSpPr>
        <p:spPr>
          <a:xfrm>
            <a:off x="2302750" y="4016933"/>
            <a:ext cx="14907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4"/>
          <p:cNvSpPr txBox="1">
            <a:spLocks noGrp="1"/>
          </p:cNvSpPr>
          <p:nvPr>
            <p:ph type="title" idx="3"/>
          </p:nvPr>
        </p:nvSpPr>
        <p:spPr>
          <a:xfrm>
            <a:off x="3566623" y="488950"/>
            <a:ext cx="14907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6" name="Google Shape;146;p24"/>
          <p:cNvSpPr txBox="1">
            <a:spLocks noGrp="1"/>
          </p:cNvSpPr>
          <p:nvPr>
            <p:ph type="subTitle" idx="4"/>
          </p:nvPr>
        </p:nvSpPr>
        <p:spPr>
          <a:xfrm>
            <a:off x="3566623" y="830095"/>
            <a:ext cx="14907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4"/>
          <p:cNvSpPr txBox="1">
            <a:spLocks noGrp="1"/>
          </p:cNvSpPr>
          <p:nvPr>
            <p:ph type="title" idx="5"/>
          </p:nvPr>
        </p:nvSpPr>
        <p:spPr>
          <a:xfrm>
            <a:off x="4749702" y="3647822"/>
            <a:ext cx="14907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8" name="Google Shape;148;p24"/>
          <p:cNvSpPr txBox="1">
            <a:spLocks noGrp="1"/>
          </p:cNvSpPr>
          <p:nvPr>
            <p:ph type="subTitle" idx="6"/>
          </p:nvPr>
        </p:nvSpPr>
        <p:spPr>
          <a:xfrm>
            <a:off x="4749702" y="3988966"/>
            <a:ext cx="14907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4"/>
          <p:cNvSpPr txBox="1">
            <a:spLocks noGrp="1"/>
          </p:cNvSpPr>
          <p:nvPr>
            <p:ph type="title" idx="7"/>
          </p:nvPr>
        </p:nvSpPr>
        <p:spPr>
          <a:xfrm>
            <a:off x="5998592" y="488949"/>
            <a:ext cx="14907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0" name="Google Shape;150;p24"/>
          <p:cNvSpPr txBox="1">
            <a:spLocks noGrp="1"/>
          </p:cNvSpPr>
          <p:nvPr>
            <p:ph type="subTitle" idx="8"/>
          </p:nvPr>
        </p:nvSpPr>
        <p:spPr>
          <a:xfrm>
            <a:off x="5853850" y="830095"/>
            <a:ext cx="17802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4"/>
          <p:cNvSpPr txBox="1">
            <a:spLocks noGrp="1"/>
          </p:cNvSpPr>
          <p:nvPr>
            <p:ph type="title" idx="9"/>
          </p:nvPr>
        </p:nvSpPr>
        <p:spPr>
          <a:xfrm>
            <a:off x="7196642" y="3647817"/>
            <a:ext cx="14907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2" name="Google Shape;152;p24"/>
          <p:cNvSpPr txBox="1">
            <a:spLocks noGrp="1"/>
          </p:cNvSpPr>
          <p:nvPr>
            <p:ph type="subTitle" idx="13"/>
          </p:nvPr>
        </p:nvSpPr>
        <p:spPr>
          <a:xfrm>
            <a:off x="7196642" y="3988963"/>
            <a:ext cx="14907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12">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61" name="Google Shape;161;p27"/>
          <p:cNvSpPr txBox="1">
            <a:spLocks noGrp="1"/>
          </p:cNvSpPr>
          <p:nvPr>
            <p:ph type="title" idx="2"/>
          </p:nvPr>
        </p:nvSpPr>
        <p:spPr>
          <a:xfrm>
            <a:off x="3397188" y="2891208"/>
            <a:ext cx="23496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2" name="Google Shape;162;p27"/>
          <p:cNvSpPr txBox="1">
            <a:spLocks noGrp="1"/>
          </p:cNvSpPr>
          <p:nvPr>
            <p:ph type="subTitle" idx="1"/>
          </p:nvPr>
        </p:nvSpPr>
        <p:spPr>
          <a:xfrm>
            <a:off x="3397188" y="3250467"/>
            <a:ext cx="23496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7"/>
          <p:cNvSpPr txBox="1">
            <a:spLocks noGrp="1"/>
          </p:cNvSpPr>
          <p:nvPr>
            <p:ph type="title" idx="3"/>
          </p:nvPr>
        </p:nvSpPr>
        <p:spPr>
          <a:xfrm>
            <a:off x="778718" y="2891210"/>
            <a:ext cx="23496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4" name="Google Shape;164;p27"/>
          <p:cNvSpPr txBox="1">
            <a:spLocks noGrp="1"/>
          </p:cNvSpPr>
          <p:nvPr>
            <p:ph type="subTitle" idx="4"/>
          </p:nvPr>
        </p:nvSpPr>
        <p:spPr>
          <a:xfrm>
            <a:off x="778718" y="3250468"/>
            <a:ext cx="23496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7"/>
          <p:cNvSpPr txBox="1">
            <a:spLocks noGrp="1"/>
          </p:cNvSpPr>
          <p:nvPr>
            <p:ph type="title" idx="5"/>
          </p:nvPr>
        </p:nvSpPr>
        <p:spPr>
          <a:xfrm>
            <a:off x="6124185" y="2891207"/>
            <a:ext cx="23496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27"/>
          <p:cNvSpPr txBox="1">
            <a:spLocks noGrp="1"/>
          </p:cNvSpPr>
          <p:nvPr>
            <p:ph type="subTitle" idx="6"/>
          </p:nvPr>
        </p:nvSpPr>
        <p:spPr>
          <a:xfrm>
            <a:off x="6124185" y="3250466"/>
            <a:ext cx="23496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59" r:id="rId6"/>
    <p:sldLayoutId id="2147483670" r:id="rId7"/>
    <p:sldLayoutId id="2147483671" r:id="rId8"/>
    <p:sldLayoutId id="2147483673" r:id="rId9"/>
    <p:sldLayoutId id="214748367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github.com/ICEI-PUC-Minas-PMV-ADS/pmv-ads-2023-1-e1-proj-web-t12-projeto-serie/blob/main/docs/09-Registro%20de%20Testes%20de%20Software.md"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CEI-PUC-Minas-PMV-ADS/pmv-ads-2023-1-e1-proj-web-t12-projeto-serie/blob/main/docs/07-Programa&#231;&#227;o%20de%20Funcionalidades.md"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1F25"/>
        </a:solidFill>
        <a:effectLst/>
      </p:bgPr>
    </p:bg>
    <p:spTree>
      <p:nvGrpSpPr>
        <p:cNvPr id="1" name="Shape 234"/>
        <p:cNvGrpSpPr/>
        <p:nvPr/>
      </p:nvGrpSpPr>
      <p:grpSpPr>
        <a:xfrm>
          <a:off x="0" y="0"/>
          <a:ext cx="0" cy="0"/>
          <a:chOff x="0" y="0"/>
          <a:chExt cx="0" cy="0"/>
        </a:xfrm>
      </p:grpSpPr>
      <p:sp>
        <p:nvSpPr>
          <p:cNvPr id="235" name="Google Shape;235;p40"/>
          <p:cNvSpPr txBox="1">
            <a:spLocks noGrp="1"/>
          </p:cNvSpPr>
          <p:nvPr>
            <p:ph type="ctrTitle"/>
          </p:nvPr>
        </p:nvSpPr>
        <p:spPr>
          <a:xfrm>
            <a:off x="197507" y="27258"/>
            <a:ext cx="6078545" cy="3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0" dirty="0" smtClean="0">
                <a:solidFill>
                  <a:schemeClr val="bg1"/>
                </a:solidFill>
              </a:rPr>
              <a:t>Spotmovie</a:t>
            </a:r>
            <a:endParaRPr sz="8000" dirty="0">
              <a:solidFill>
                <a:schemeClr val="bg1"/>
              </a:solidFill>
            </a:endParaRPr>
          </a:p>
        </p:txBody>
      </p:sp>
      <p:sp>
        <p:nvSpPr>
          <p:cNvPr id="236" name="Google Shape;236;p40"/>
          <p:cNvSpPr txBox="1">
            <a:spLocks noGrp="1"/>
          </p:cNvSpPr>
          <p:nvPr>
            <p:ph type="subTitle" idx="1"/>
          </p:nvPr>
        </p:nvSpPr>
        <p:spPr>
          <a:xfrm>
            <a:off x="423416" y="3145950"/>
            <a:ext cx="2520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smtClean="0">
                <a:solidFill>
                  <a:schemeClr val="bg1"/>
                </a:solidFill>
              </a:rPr>
              <a:t>Integrantes:</a:t>
            </a:r>
            <a:endParaRPr dirty="0">
              <a:solidFill>
                <a:schemeClr val="bg1"/>
              </a:solidFill>
            </a:endParaRPr>
          </a:p>
          <a:p>
            <a:pPr marL="0" lvl="0" indent="0" algn="l" rtl="0">
              <a:spcBef>
                <a:spcPts val="0"/>
              </a:spcBef>
              <a:spcAft>
                <a:spcPts val="0"/>
              </a:spcAft>
              <a:buNone/>
            </a:pPr>
            <a:endParaRPr dirty="0"/>
          </a:p>
        </p:txBody>
      </p:sp>
      <p:sp>
        <p:nvSpPr>
          <p:cNvPr id="237" name="Google Shape;237;p40"/>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 name="Imagem 6"/>
          <p:cNvPicPr>
            <a:picLocks noChangeAspect="1"/>
          </p:cNvPicPr>
          <p:nvPr/>
        </p:nvPicPr>
        <p:blipFill>
          <a:blip r:embed="rId3"/>
          <a:stretch>
            <a:fillRect/>
          </a:stretch>
        </p:blipFill>
        <p:spPr>
          <a:xfrm flipH="1">
            <a:off x="6449152" y="1412984"/>
            <a:ext cx="2294345" cy="863573"/>
          </a:xfrm>
          <a:prstGeom prst="rect">
            <a:avLst/>
          </a:prstGeom>
        </p:spPr>
      </p:pic>
      <p:sp>
        <p:nvSpPr>
          <p:cNvPr id="760" name="Rectangle 1"/>
          <p:cNvSpPr txBox="1">
            <a:spLocks noChangeArrowheads="1"/>
          </p:cNvSpPr>
          <p:nvPr/>
        </p:nvSpPr>
        <p:spPr bwMode="auto">
          <a:xfrm>
            <a:off x="423416" y="3239126"/>
            <a:ext cx="377860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0" rIns="9144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Open Sans"/>
              <a:buNone/>
              <a:defRPr sz="16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pPr marL="0" indent="0" eaLnBrk="0" fontAlgn="base" hangingPunct="0">
              <a:spcBef>
                <a:spcPct val="0"/>
              </a:spcBef>
              <a:spcAft>
                <a:spcPct val="0"/>
              </a:spcAft>
              <a:buClrTx/>
              <a:buSzTx/>
              <a:buFontTx/>
              <a:buNone/>
            </a:pPr>
            <a:endParaRPr lang="pt-BR" sz="1800" b="1" dirty="0" smtClean="0">
              <a:solidFill>
                <a:schemeClr val="bg1"/>
              </a:solidFill>
              <a:latin typeface="Montserrat"/>
              <a:ea typeface="Montserrat"/>
              <a:cs typeface="Montserrat"/>
              <a:sym typeface="Montserrat"/>
            </a:endParaRPr>
          </a:p>
          <a:p>
            <a:pPr marL="0" indent="0" eaLnBrk="0" fontAlgn="base" hangingPunct="0">
              <a:spcBef>
                <a:spcPct val="0"/>
              </a:spcBef>
              <a:spcAft>
                <a:spcPct val="0"/>
              </a:spcAft>
              <a:buClrTx/>
              <a:buSzTx/>
              <a:buFontTx/>
              <a:buChar char="•"/>
            </a:pPr>
            <a:r>
              <a:rPr lang="pt-BR" sz="1800" b="1" dirty="0" smtClean="0">
                <a:solidFill>
                  <a:schemeClr val="bg1"/>
                </a:solidFill>
                <a:latin typeface="Montserrat"/>
                <a:ea typeface="Montserrat"/>
                <a:cs typeface="Montserrat"/>
                <a:sym typeface="Montserrat"/>
              </a:rPr>
              <a:t> Aaron Carvalho</a:t>
            </a:r>
          </a:p>
          <a:p>
            <a:pPr marL="0" indent="0" eaLnBrk="0" fontAlgn="base" hangingPunct="0">
              <a:spcBef>
                <a:spcPct val="0"/>
              </a:spcBef>
              <a:spcAft>
                <a:spcPct val="0"/>
              </a:spcAft>
              <a:buClrTx/>
              <a:buSzTx/>
              <a:buFontTx/>
              <a:buChar char="•"/>
            </a:pPr>
            <a:r>
              <a:rPr lang="pt-BR" sz="1800" b="1" dirty="0" smtClean="0">
                <a:solidFill>
                  <a:schemeClr val="bg1"/>
                </a:solidFill>
                <a:latin typeface="Montserrat"/>
                <a:ea typeface="Montserrat"/>
                <a:cs typeface="Montserrat"/>
                <a:sym typeface="Montserrat"/>
              </a:rPr>
              <a:t> Arthur Alves</a:t>
            </a:r>
          </a:p>
          <a:p>
            <a:pPr marL="0" indent="0" eaLnBrk="0" fontAlgn="base" hangingPunct="0">
              <a:spcBef>
                <a:spcPct val="0"/>
              </a:spcBef>
              <a:spcAft>
                <a:spcPct val="0"/>
              </a:spcAft>
              <a:buClrTx/>
              <a:buSzTx/>
              <a:buFontTx/>
              <a:buChar char="•"/>
            </a:pPr>
            <a:r>
              <a:rPr lang="pt-BR" sz="1800" b="1" dirty="0" smtClean="0">
                <a:solidFill>
                  <a:schemeClr val="bg1"/>
                </a:solidFill>
                <a:latin typeface="Montserrat"/>
                <a:ea typeface="Montserrat"/>
                <a:cs typeface="Montserrat"/>
                <a:sym typeface="Montserrat"/>
              </a:rPr>
              <a:t> Juan Pereira</a:t>
            </a:r>
          </a:p>
          <a:p>
            <a:pPr marL="0" indent="0" eaLnBrk="0" fontAlgn="base" hangingPunct="0">
              <a:spcBef>
                <a:spcPct val="0"/>
              </a:spcBef>
              <a:spcAft>
                <a:spcPct val="0"/>
              </a:spcAft>
              <a:buClrTx/>
              <a:buSzTx/>
              <a:buFontTx/>
              <a:buChar char="•"/>
            </a:pPr>
            <a:r>
              <a:rPr lang="pt-BR" sz="1800" b="1" dirty="0" smtClean="0">
                <a:solidFill>
                  <a:schemeClr val="bg1"/>
                </a:solidFill>
                <a:latin typeface="Montserrat"/>
                <a:ea typeface="Montserrat"/>
                <a:cs typeface="Montserrat"/>
                <a:sym typeface="Montserrat"/>
              </a:rPr>
              <a:t> Luciano Clemente</a:t>
            </a:r>
          </a:p>
          <a:p>
            <a:pPr marL="0" indent="0" eaLnBrk="0" fontAlgn="base" hangingPunct="0">
              <a:spcBef>
                <a:spcPct val="0"/>
              </a:spcBef>
              <a:spcAft>
                <a:spcPct val="0"/>
              </a:spcAft>
              <a:buClrTx/>
              <a:buSzTx/>
              <a:buFontTx/>
              <a:buNone/>
            </a:pPr>
            <a:endParaRPr lang="pt-BR" sz="1800" dirty="0" smtClean="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1F25"/>
        </a:solidFill>
        <a:effectLst/>
      </p:bgPr>
    </p:bg>
    <p:spTree>
      <p:nvGrpSpPr>
        <p:cNvPr id="1" name="Shape 2345"/>
        <p:cNvGrpSpPr/>
        <p:nvPr/>
      </p:nvGrpSpPr>
      <p:grpSpPr>
        <a:xfrm>
          <a:off x="0" y="0"/>
          <a:ext cx="0" cy="0"/>
          <a:chOff x="0" y="0"/>
          <a:chExt cx="0" cy="0"/>
        </a:xfrm>
      </p:grpSpPr>
      <p:pic>
        <p:nvPicPr>
          <p:cNvPr id="12" name="Imagem 11"/>
          <p:cNvPicPr>
            <a:picLocks noChangeAspect="1"/>
          </p:cNvPicPr>
          <p:nvPr/>
        </p:nvPicPr>
        <p:blipFill>
          <a:blip r:embed="rId3"/>
          <a:stretch>
            <a:fillRect/>
          </a:stretch>
        </p:blipFill>
        <p:spPr>
          <a:xfrm rot="10800000">
            <a:off x="7166262" y="2473410"/>
            <a:ext cx="1545840" cy="798932"/>
          </a:xfrm>
          <a:prstGeom prst="rect">
            <a:avLst/>
          </a:prstGeom>
        </p:spPr>
      </p:pic>
      <p:pic>
        <p:nvPicPr>
          <p:cNvPr id="14" name="Imagem 13"/>
          <p:cNvPicPr>
            <a:picLocks noChangeAspect="1"/>
          </p:cNvPicPr>
          <p:nvPr/>
        </p:nvPicPr>
        <p:blipFill>
          <a:blip r:embed="rId4"/>
          <a:stretch>
            <a:fillRect/>
          </a:stretch>
        </p:blipFill>
        <p:spPr>
          <a:xfrm>
            <a:off x="7626421" y="2489865"/>
            <a:ext cx="551378" cy="487264"/>
          </a:xfrm>
          <a:prstGeom prst="rect">
            <a:avLst/>
          </a:prstGeom>
        </p:spPr>
      </p:pic>
      <p:pic>
        <p:nvPicPr>
          <p:cNvPr id="13" name="Imagem 12"/>
          <p:cNvPicPr>
            <a:picLocks noChangeAspect="1"/>
          </p:cNvPicPr>
          <p:nvPr/>
        </p:nvPicPr>
        <p:blipFill>
          <a:blip r:embed="rId5"/>
          <a:stretch>
            <a:fillRect/>
          </a:stretch>
        </p:blipFill>
        <p:spPr>
          <a:xfrm rot="5157200">
            <a:off x="7537684" y="2216128"/>
            <a:ext cx="901054" cy="565131"/>
          </a:xfrm>
          <a:prstGeom prst="rect">
            <a:avLst/>
          </a:prstGeom>
        </p:spPr>
      </p:pic>
      <p:sp>
        <p:nvSpPr>
          <p:cNvPr id="2346" name="Google Shape;2346;p61"/>
          <p:cNvSpPr txBox="1">
            <a:spLocks noGrp="1"/>
          </p:cNvSpPr>
          <p:nvPr>
            <p:ph type="title"/>
          </p:nvPr>
        </p:nvSpPr>
        <p:spPr>
          <a:xfrm>
            <a:off x="179072" y="1700930"/>
            <a:ext cx="2297587" cy="572700"/>
          </a:xfrm>
          <a:prstGeom prst="rect">
            <a:avLst/>
          </a:prstGeom>
        </p:spPr>
        <p:txBody>
          <a:bodyPr spcFirstLastPara="1" wrap="square" lIns="91425" tIns="91425" rIns="91425" bIns="91425" anchor="t" anchorCtr="0">
            <a:noAutofit/>
          </a:bodyPr>
          <a:lstStyle/>
          <a:p>
            <a:r>
              <a:rPr lang="pt-BR" sz="2800" dirty="0">
                <a:solidFill>
                  <a:schemeClr val="bg1"/>
                </a:solidFill>
              </a:rPr>
              <a:t>Registro de Testes de Software</a:t>
            </a:r>
          </a:p>
        </p:txBody>
      </p:sp>
      <p:sp>
        <p:nvSpPr>
          <p:cNvPr id="2347" name="Google Shape;2347;p61"/>
          <p:cNvSpPr txBox="1">
            <a:spLocks noGrp="1"/>
          </p:cNvSpPr>
          <p:nvPr>
            <p:ph type="title" idx="2"/>
          </p:nvPr>
        </p:nvSpPr>
        <p:spPr>
          <a:xfrm>
            <a:off x="1769827" y="3372538"/>
            <a:ext cx="2446952" cy="442800"/>
          </a:xfrm>
          <a:prstGeom prst="rect">
            <a:avLst/>
          </a:prstGeom>
        </p:spPr>
        <p:txBody>
          <a:bodyPr spcFirstLastPara="1" wrap="square" lIns="91425" tIns="91425" rIns="91425" bIns="91425" anchor="t" anchorCtr="0">
            <a:noAutofit/>
          </a:bodyPr>
          <a:lstStyle/>
          <a:p>
            <a:r>
              <a:rPr lang="pt-BR" dirty="0">
                <a:solidFill>
                  <a:schemeClr val="bg1"/>
                </a:solidFill>
              </a:rPr>
              <a:t>CT-01: Tela inicial</a:t>
            </a:r>
            <a:br>
              <a:rPr lang="pt-BR" dirty="0">
                <a:solidFill>
                  <a:schemeClr val="bg1"/>
                </a:solidFill>
              </a:rPr>
            </a:br>
            <a:r>
              <a:rPr lang="pt-BR" dirty="0">
                <a:solidFill>
                  <a:schemeClr val="bg1"/>
                </a:solidFill>
              </a:rPr>
              <a:t/>
            </a:r>
            <a:br>
              <a:rPr lang="pt-BR" dirty="0">
                <a:solidFill>
                  <a:schemeClr val="bg1"/>
                </a:solidFill>
              </a:rPr>
            </a:br>
            <a:endParaRPr dirty="0">
              <a:solidFill>
                <a:schemeClr val="bg1"/>
              </a:solidFill>
            </a:endParaRPr>
          </a:p>
        </p:txBody>
      </p:sp>
      <p:grpSp>
        <p:nvGrpSpPr>
          <p:cNvPr id="2357" name="Google Shape;2357;p61"/>
          <p:cNvGrpSpPr/>
          <p:nvPr/>
        </p:nvGrpSpPr>
        <p:grpSpPr>
          <a:xfrm>
            <a:off x="4003607" y="2297106"/>
            <a:ext cx="549672" cy="549274"/>
            <a:chOff x="1303537" y="1502716"/>
            <a:chExt cx="362939" cy="362677"/>
          </a:xfrm>
          <a:solidFill>
            <a:schemeClr val="bg2">
              <a:alpha val="75000"/>
            </a:schemeClr>
          </a:solidFill>
        </p:grpSpPr>
        <p:sp>
          <p:nvSpPr>
            <p:cNvPr id="2358" name="Google Shape;2358;p61"/>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9" name="Google Shape;2359;p61"/>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0" name="Google Shape;2360;p61"/>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1" name="Google Shape;2361;p61"/>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2" name="Google Shape;2362;p61"/>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3" name="Google Shape;2363;p61"/>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4" name="Google Shape;2364;p61"/>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5" name="Google Shape;2365;p61"/>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6" name="Google Shape;2366;p61"/>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7" name="Google Shape;2367;p61"/>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8" name="Google Shape;2368;p61"/>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69" name="Google Shape;2369;p61"/>
          <p:cNvGrpSpPr/>
          <p:nvPr/>
        </p:nvGrpSpPr>
        <p:grpSpPr>
          <a:xfrm>
            <a:off x="2821760" y="2274002"/>
            <a:ext cx="552297" cy="515031"/>
            <a:chOff x="1748382" y="3384797"/>
            <a:chExt cx="364673" cy="340067"/>
          </a:xfrm>
          <a:solidFill>
            <a:schemeClr val="bg2">
              <a:alpha val="75000"/>
            </a:schemeClr>
          </a:solidFill>
        </p:grpSpPr>
        <p:sp>
          <p:nvSpPr>
            <p:cNvPr id="2370" name="Google Shape;2370;p61"/>
            <p:cNvSpPr/>
            <p:nvPr/>
          </p:nvSpPr>
          <p:spPr>
            <a:xfrm>
              <a:off x="1805182" y="3628332"/>
              <a:ext cx="45509" cy="45509"/>
            </a:xfrm>
            <a:custGeom>
              <a:avLst/>
              <a:gdLst/>
              <a:ahLst/>
              <a:cxnLst/>
              <a:rect l="l" t="t" r="r" b="b"/>
              <a:pathLst>
                <a:path w="1733" h="1733" extrusionOk="0">
                  <a:moveTo>
                    <a:pt x="220" y="0"/>
                  </a:moveTo>
                  <a:cubicBezTo>
                    <a:pt x="106" y="0"/>
                    <a:pt x="10" y="96"/>
                    <a:pt x="10" y="221"/>
                  </a:cubicBezTo>
                  <a:lnTo>
                    <a:pt x="10" y="1513"/>
                  </a:lnTo>
                  <a:cubicBezTo>
                    <a:pt x="0" y="1627"/>
                    <a:pt x="96" y="1733"/>
                    <a:pt x="220" y="1733"/>
                  </a:cubicBezTo>
                  <a:lnTo>
                    <a:pt x="1512" y="1733"/>
                  </a:lnTo>
                  <a:cubicBezTo>
                    <a:pt x="1637" y="1733"/>
                    <a:pt x="1733" y="1637"/>
                    <a:pt x="1733" y="1522"/>
                  </a:cubicBezTo>
                  <a:lnTo>
                    <a:pt x="1733" y="221"/>
                  </a:lnTo>
                  <a:cubicBezTo>
                    <a:pt x="1733" y="96"/>
                    <a:pt x="1627" y="0"/>
                    <a:pt x="15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1" name="Google Shape;2371;p61"/>
            <p:cNvSpPr/>
            <p:nvPr/>
          </p:nvSpPr>
          <p:spPr>
            <a:xfrm>
              <a:off x="1954208" y="3509453"/>
              <a:ext cx="105828" cy="90728"/>
            </a:xfrm>
            <a:custGeom>
              <a:avLst/>
              <a:gdLst/>
              <a:ahLst/>
              <a:cxnLst/>
              <a:rect l="l" t="t" r="r" b="b"/>
              <a:pathLst>
                <a:path w="4030" h="3455" extrusionOk="0">
                  <a:moveTo>
                    <a:pt x="2307" y="1"/>
                  </a:moveTo>
                  <a:cubicBezTo>
                    <a:pt x="766" y="1"/>
                    <a:pt x="0" y="1857"/>
                    <a:pt x="1082" y="2948"/>
                  </a:cubicBezTo>
                  <a:cubicBezTo>
                    <a:pt x="1434" y="3298"/>
                    <a:pt x="1867" y="3454"/>
                    <a:pt x="2290" y="3454"/>
                  </a:cubicBezTo>
                  <a:cubicBezTo>
                    <a:pt x="3179" y="3454"/>
                    <a:pt x="4030" y="2766"/>
                    <a:pt x="4030" y="1723"/>
                  </a:cubicBezTo>
                  <a:cubicBezTo>
                    <a:pt x="4030" y="766"/>
                    <a:pt x="3264" y="1"/>
                    <a:pt x="23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2372;p61"/>
            <p:cNvSpPr/>
            <p:nvPr/>
          </p:nvSpPr>
          <p:spPr>
            <a:xfrm>
              <a:off x="1964764" y="3546165"/>
              <a:ext cx="100051" cy="54043"/>
            </a:xfrm>
            <a:custGeom>
              <a:avLst/>
              <a:gdLst/>
              <a:ahLst/>
              <a:cxnLst/>
              <a:rect l="l" t="t" r="r" b="b"/>
              <a:pathLst>
                <a:path w="3810" h="2058" extrusionOk="0">
                  <a:moveTo>
                    <a:pt x="211" y="0"/>
                  </a:moveTo>
                  <a:lnTo>
                    <a:pt x="211" y="0"/>
                  </a:lnTo>
                  <a:cubicBezTo>
                    <a:pt x="0" y="1062"/>
                    <a:pt x="823" y="2058"/>
                    <a:pt x="1905" y="2058"/>
                  </a:cubicBezTo>
                  <a:cubicBezTo>
                    <a:pt x="2986" y="2058"/>
                    <a:pt x="3809" y="1062"/>
                    <a:pt x="3599" y="0"/>
                  </a:cubicBezTo>
                  <a:lnTo>
                    <a:pt x="3599" y="0"/>
                  </a:lnTo>
                  <a:cubicBezTo>
                    <a:pt x="3446" y="813"/>
                    <a:pt x="2738" y="1407"/>
                    <a:pt x="1905" y="1407"/>
                  </a:cubicBezTo>
                  <a:cubicBezTo>
                    <a:pt x="1072" y="1407"/>
                    <a:pt x="364" y="813"/>
                    <a:pt x="2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3" name="Google Shape;2373;p61"/>
            <p:cNvSpPr/>
            <p:nvPr/>
          </p:nvSpPr>
          <p:spPr>
            <a:xfrm>
              <a:off x="1833569" y="3407433"/>
              <a:ext cx="153096" cy="294585"/>
            </a:xfrm>
            <a:custGeom>
              <a:avLst/>
              <a:gdLst/>
              <a:ahLst/>
              <a:cxnLst/>
              <a:rect l="l" t="t" r="r" b="b"/>
              <a:pathLst>
                <a:path w="5830" h="11218" extrusionOk="0">
                  <a:moveTo>
                    <a:pt x="5603" y="0"/>
                  </a:moveTo>
                  <a:cubicBezTo>
                    <a:pt x="5531" y="0"/>
                    <a:pt x="5464" y="38"/>
                    <a:pt x="5427" y="105"/>
                  </a:cubicBezTo>
                  <a:cubicBezTo>
                    <a:pt x="5016" y="756"/>
                    <a:pt x="4527" y="1359"/>
                    <a:pt x="3972" y="1895"/>
                  </a:cubicBezTo>
                  <a:cubicBezTo>
                    <a:pt x="3140" y="2709"/>
                    <a:pt x="1819" y="3666"/>
                    <a:pt x="221" y="3666"/>
                  </a:cubicBezTo>
                  <a:cubicBezTo>
                    <a:pt x="96" y="3666"/>
                    <a:pt x="1" y="3761"/>
                    <a:pt x="1" y="3876"/>
                  </a:cubicBezTo>
                  <a:lnTo>
                    <a:pt x="1" y="7331"/>
                  </a:lnTo>
                  <a:cubicBezTo>
                    <a:pt x="1" y="7455"/>
                    <a:pt x="96" y="7551"/>
                    <a:pt x="221" y="7551"/>
                  </a:cubicBezTo>
                  <a:cubicBezTo>
                    <a:pt x="1810" y="7551"/>
                    <a:pt x="3140" y="8508"/>
                    <a:pt x="3972" y="9312"/>
                  </a:cubicBezTo>
                  <a:cubicBezTo>
                    <a:pt x="4527" y="9848"/>
                    <a:pt x="5016" y="10451"/>
                    <a:pt x="5427" y="11111"/>
                  </a:cubicBezTo>
                  <a:cubicBezTo>
                    <a:pt x="5467" y="11185"/>
                    <a:pt x="5536" y="11217"/>
                    <a:pt x="5605" y="11217"/>
                  </a:cubicBezTo>
                  <a:cubicBezTo>
                    <a:pt x="5716" y="11217"/>
                    <a:pt x="5829" y="11132"/>
                    <a:pt x="5829" y="10996"/>
                  </a:cubicBezTo>
                  <a:lnTo>
                    <a:pt x="5829" y="220"/>
                  </a:lnTo>
                  <a:cubicBezTo>
                    <a:pt x="5829" y="115"/>
                    <a:pt x="5762" y="29"/>
                    <a:pt x="5666" y="10"/>
                  </a:cubicBezTo>
                  <a:cubicBezTo>
                    <a:pt x="5645" y="3"/>
                    <a:pt x="5624" y="0"/>
                    <a:pt x="56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4" name="Google Shape;2374;p61"/>
            <p:cNvSpPr/>
            <p:nvPr/>
          </p:nvSpPr>
          <p:spPr>
            <a:xfrm>
              <a:off x="1833569" y="3583086"/>
              <a:ext cx="152991" cy="118932"/>
            </a:xfrm>
            <a:custGeom>
              <a:avLst/>
              <a:gdLst/>
              <a:ahLst/>
              <a:cxnLst/>
              <a:rect l="l" t="t" r="r" b="b"/>
              <a:pathLst>
                <a:path w="5826" h="4529" extrusionOk="0">
                  <a:moveTo>
                    <a:pt x="1" y="1"/>
                  </a:moveTo>
                  <a:lnTo>
                    <a:pt x="1" y="642"/>
                  </a:lnTo>
                  <a:cubicBezTo>
                    <a:pt x="1" y="766"/>
                    <a:pt x="96" y="862"/>
                    <a:pt x="211" y="862"/>
                  </a:cubicBezTo>
                  <a:cubicBezTo>
                    <a:pt x="1810" y="862"/>
                    <a:pt x="3130" y="1819"/>
                    <a:pt x="3963" y="2623"/>
                  </a:cubicBezTo>
                  <a:cubicBezTo>
                    <a:pt x="4518" y="3159"/>
                    <a:pt x="5006" y="3762"/>
                    <a:pt x="5418" y="4422"/>
                  </a:cubicBezTo>
                  <a:cubicBezTo>
                    <a:pt x="5461" y="4496"/>
                    <a:pt x="5532" y="4528"/>
                    <a:pt x="5602" y="4528"/>
                  </a:cubicBezTo>
                  <a:cubicBezTo>
                    <a:pt x="5715" y="4528"/>
                    <a:pt x="5825" y="4443"/>
                    <a:pt x="5819" y="4307"/>
                  </a:cubicBezTo>
                  <a:lnTo>
                    <a:pt x="5819" y="3236"/>
                  </a:lnTo>
                  <a:cubicBezTo>
                    <a:pt x="5819" y="3322"/>
                    <a:pt x="5762" y="3408"/>
                    <a:pt x="5676" y="3437"/>
                  </a:cubicBezTo>
                  <a:cubicBezTo>
                    <a:pt x="5653" y="3446"/>
                    <a:pt x="5630" y="3450"/>
                    <a:pt x="5607" y="3450"/>
                  </a:cubicBezTo>
                  <a:cubicBezTo>
                    <a:pt x="5533" y="3450"/>
                    <a:pt x="5461" y="3406"/>
                    <a:pt x="5418" y="3341"/>
                  </a:cubicBezTo>
                  <a:cubicBezTo>
                    <a:pt x="5418" y="3331"/>
                    <a:pt x="4882" y="2862"/>
                    <a:pt x="3963" y="1982"/>
                  </a:cubicBezTo>
                  <a:cubicBezTo>
                    <a:pt x="3130" y="1178"/>
                    <a:pt x="1810" y="211"/>
                    <a:pt x="211" y="211"/>
                  </a:cubicBezTo>
                  <a:cubicBezTo>
                    <a:pt x="96" y="211"/>
                    <a:pt x="1" y="116"/>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5" name="Google Shape;2375;p61"/>
            <p:cNvSpPr/>
            <p:nvPr/>
          </p:nvSpPr>
          <p:spPr>
            <a:xfrm>
              <a:off x="1975058" y="3384797"/>
              <a:ext cx="45535" cy="340067"/>
            </a:xfrm>
            <a:custGeom>
              <a:avLst/>
              <a:gdLst/>
              <a:ahLst/>
              <a:cxnLst/>
              <a:rect l="l" t="t" r="r" b="b"/>
              <a:pathLst>
                <a:path w="1734" h="12950" extrusionOk="0">
                  <a:moveTo>
                    <a:pt x="221" y="1"/>
                  </a:moveTo>
                  <a:cubicBezTo>
                    <a:pt x="97" y="1"/>
                    <a:pt x="1" y="97"/>
                    <a:pt x="1" y="211"/>
                  </a:cubicBezTo>
                  <a:lnTo>
                    <a:pt x="1" y="12729"/>
                  </a:lnTo>
                  <a:cubicBezTo>
                    <a:pt x="1" y="12844"/>
                    <a:pt x="97" y="12949"/>
                    <a:pt x="221" y="12949"/>
                  </a:cubicBezTo>
                  <a:lnTo>
                    <a:pt x="1513" y="12949"/>
                  </a:lnTo>
                  <a:cubicBezTo>
                    <a:pt x="1628" y="12949"/>
                    <a:pt x="1733" y="12844"/>
                    <a:pt x="1733" y="12729"/>
                  </a:cubicBezTo>
                  <a:lnTo>
                    <a:pt x="1733" y="211"/>
                  </a:lnTo>
                  <a:cubicBezTo>
                    <a:pt x="1723" y="97"/>
                    <a:pt x="1628" y="1"/>
                    <a:pt x="15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6" name="Google Shape;2376;p61"/>
            <p:cNvSpPr/>
            <p:nvPr/>
          </p:nvSpPr>
          <p:spPr>
            <a:xfrm>
              <a:off x="1975058" y="3696451"/>
              <a:ext cx="45535" cy="28413"/>
            </a:xfrm>
            <a:custGeom>
              <a:avLst/>
              <a:gdLst/>
              <a:ahLst/>
              <a:cxnLst/>
              <a:rect l="l" t="t" r="r" b="b"/>
              <a:pathLst>
                <a:path w="1734" h="1082" extrusionOk="0">
                  <a:moveTo>
                    <a:pt x="1" y="0"/>
                  </a:moveTo>
                  <a:lnTo>
                    <a:pt x="1" y="861"/>
                  </a:lnTo>
                  <a:cubicBezTo>
                    <a:pt x="1" y="986"/>
                    <a:pt x="97" y="1081"/>
                    <a:pt x="221" y="1081"/>
                  </a:cubicBezTo>
                  <a:lnTo>
                    <a:pt x="1513" y="1081"/>
                  </a:lnTo>
                  <a:cubicBezTo>
                    <a:pt x="1628" y="1081"/>
                    <a:pt x="1733" y="986"/>
                    <a:pt x="1733" y="861"/>
                  </a:cubicBezTo>
                  <a:lnTo>
                    <a:pt x="1733" y="0"/>
                  </a:lnTo>
                  <a:cubicBezTo>
                    <a:pt x="1733" y="115"/>
                    <a:pt x="1628" y="220"/>
                    <a:pt x="1513" y="220"/>
                  </a:cubicBezTo>
                  <a:lnTo>
                    <a:pt x="221" y="220"/>
                  </a:lnTo>
                  <a:cubicBezTo>
                    <a:pt x="97" y="220"/>
                    <a:pt x="1" y="11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2377;p61"/>
            <p:cNvSpPr/>
            <p:nvPr/>
          </p:nvSpPr>
          <p:spPr>
            <a:xfrm>
              <a:off x="1748618" y="3503676"/>
              <a:ext cx="45272" cy="102073"/>
            </a:xfrm>
            <a:custGeom>
              <a:avLst/>
              <a:gdLst/>
              <a:ahLst/>
              <a:cxnLst/>
              <a:rect l="l" t="t" r="r" b="b"/>
              <a:pathLst>
                <a:path w="1724" h="3887" extrusionOk="0">
                  <a:moveTo>
                    <a:pt x="1073" y="1"/>
                  </a:moveTo>
                  <a:cubicBezTo>
                    <a:pt x="479" y="1"/>
                    <a:pt x="1" y="479"/>
                    <a:pt x="1" y="1082"/>
                  </a:cubicBezTo>
                  <a:lnTo>
                    <a:pt x="1" y="2805"/>
                  </a:lnTo>
                  <a:cubicBezTo>
                    <a:pt x="1" y="3398"/>
                    <a:pt x="479" y="3886"/>
                    <a:pt x="1073" y="3886"/>
                  </a:cubicBezTo>
                  <a:lnTo>
                    <a:pt x="1503" y="3886"/>
                  </a:lnTo>
                  <a:cubicBezTo>
                    <a:pt x="1628" y="3886"/>
                    <a:pt x="1724" y="3781"/>
                    <a:pt x="1724" y="3666"/>
                  </a:cubicBezTo>
                  <a:lnTo>
                    <a:pt x="1724" y="221"/>
                  </a:lnTo>
                  <a:cubicBezTo>
                    <a:pt x="1724" y="96"/>
                    <a:pt x="1628" y="1"/>
                    <a:pt x="15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8" name="Google Shape;2378;p61"/>
            <p:cNvSpPr/>
            <p:nvPr/>
          </p:nvSpPr>
          <p:spPr>
            <a:xfrm>
              <a:off x="1748382" y="3508954"/>
              <a:ext cx="45509" cy="96794"/>
            </a:xfrm>
            <a:custGeom>
              <a:avLst/>
              <a:gdLst/>
              <a:ahLst/>
              <a:cxnLst/>
              <a:rect l="l" t="t" r="r" b="b"/>
              <a:pathLst>
                <a:path w="1733" h="3686" extrusionOk="0">
                  <a:moveTo>
                    <a:pt x="460" y="1"/>
                  </a:moveTo>
                  <a:lnTo>
                    <a:pt x="460" y="1"/>
                  </a:lnTo>
                  <a:cubicBezTo>
                    <a:pt x="173" y="202"/>
                    <a:pt x="0" y="527"/>
                    <a:pt x="0" y="881"/>
                  </a:cubicBezTo>
                  <a:lnTo>
                    <a:pt x="0" y="2604"/>
                  </a:lnTo>
                  <a:cubicBezTo>
                    <a:pt x="0" y="3197"/>
                    <a:pt x="488" y="3685"/>
                    <a:pt x="1082" y="3685"/>
                  </a:cubicBezTo>
                  <a:lnTo>
                    <a:pt x="1512" y="3685"/>
                  </a:lnTo>
                  <a:cubicBezTo>
                    <a:pt x="1637" y="3685"/>
                    <a:pt x="1733" y="3580"/>
                    <a:pt x="1733" y="3465"/>
                  </a:cubicBezTo>
                  <a:lnTo>
                    <a:pt x="1733" y="3034"/>
                  </a:lnTo>
                  <a:lnTo>
                    <a:pt x="1082" y="3034"/>
                  </a:lnTo>
                  <a:cubicBezTo>
                    <a:pt x="728" y="3034"/>
                    <a:pt x="441" y="2747"/>
                    <a:pt x="441" y="2393"/>
                  </a:cubicBezTo>
                  <a:lnTo>
                    <a:pt x="441" y="240"/>
                  </a:lnTo>
                  <a:cubicBezTo>
                    <a:pt x="441" y="154"/>
                    <a:pt x="441" y="77"/>
                    <a:pt x="4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2379;p61"/>
            <p:cNvSpPr/>
            <p:nvPr/>
          </p:nvSpPr>
          <p:spPr>
            <a:xfrm>
              <a:off x="1788087" y="3503676"/>
              <a:ext cx="56827" cy="102073"/>
            </a:xfrm>
            <a:custGeom>
              <a:avLst/>
              <a:gdLst/>
              <a:ahLst/>
              <a:cxnLst/>
              <a:rect l="l" t="t" r="r" b="b"/>
              <a:pathLst>
                <a:path w="2164" h="3887" extrusionOk="0">
                  <a:moveTo>
                    <a:pt x="0" y="1"/>
                  </a:moveTo>
                  <a:lnTo>
                    <a:pt x="0" y="3886"/>
                  </a:lnTo>
                  <a:lnTo>
                    <a:pt x="2163" y="3886"/>
                  </a:lnTo>
                  <a:lnTo>
                    <a:pt x="216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0;p61"/>
            <p:cNvSpPr/>
            <p:nvPr/>
          </p:nvSpPr>
          <p:spPr>
            <a:xfrm>
              <a:off x="1788087" y="3588627"/>
              <a:ext cx="56827" cy="17122"/>
            </a:xfrm>
            <a:custGeom>
              <a:avLst/>
              <a:gdLst/>
              <a:ahLst/>
              <a:cxnLst/>
              <a:rect l="l" t="t" r="r" b="b"/>
              <a:pathLst>
                <a:path w="2164" h="652" extrusionOk="0">
                  <a:moveTo>
                    <a:pt x="0" y="0"/>
                  </a:moveTo>
                  <a:lnTo>
                    <a:pt x="0" y="651"/>
                  </a:lnTo>
                  <a:lnTo>
                    <a:pt x="2163" y="651"/>
                  </a:lnTo>
                  <a:lnTo>
                    <a:pt x="216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1" name="Google Shape;2381;p61"/>
            <p:cNvSpPr/>
            <p:nvPr/>
          </p:nvSpPr>
          <p:spPr>
            <a:xfrm>
              <a:off x="1788087" y="3605722"/>
              <a:ext cx="56827" cy="90755"/>
            </a:xfrm>
            <a:custGeom>
              <a:avLst/>
              <a:gdLst/>
              <a:ahLst/>
              <a:cxnLst/>
              <a:rect l="l" t="t" r="r" b="b"/>
              <a:pathLst>
                <a:path w="2164" h="3456" extrusionOk="0">
                  <a:moveTo>
                    <a:pt x="10" y="0"/>
                  </a:moveTo>
                  <a:lnTo>
                    <a:pt x="0" y="3235"/>
                  </a:lnTo>
                  <a:cubicBezTo>
                    <a:pt x="0" y="3350"/>
                    <a:pt x="96" y="3455"/>
                    <a:pt x="221" y="3455"/>
                  </a:cubicBezTo>
                  <a:lnTo>
                    <a:pt x="1082" y="3455"/>
                  </a:lnTo>
                  <a:cubicBezTo>
                    <a:pt x="1178" y="3445"/>
                    <a:pt x="1264" y="3388"/>
                    <a:pt x="1292" y="3292"/>
                  </a:cubicBezTo>
                  <a:lnTo>
                    <a:pt x="216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2" name="Google Shape;2382;p61"/>
            <p:cNvSpPr/>
            <p:nvPr/>
          </p:nvSpPr>
          <p:spPr>
            <a:xfrm>
              <a:off x="2080860" y="3548922"/>
              <a:ext cx="32195" cy="11581"/>
            </a:xfrm>
            <a:custGeom>
              <a:avLst/>
              <a:gdLst/>
              <a:ahLst/>
              <a:cxnLst/>
              <a:rect l="l" t="t" r="r" b="b"/>
              <a:pathLst>
                <a:path w="1226" h="441" extrusionOk="0">
                  <a:moveTo>
                    <a:pt x="288" y="0"/>
                  </a:moveTo>
                  <a:cubicBezTo>
                    <a:pt x="1" y="0"/>
                    <a:pt x="1" y="441"/>
                    <a:pt x="288" y="441"/>
                  </a:cubicBezTo>
                  <a:lnTo>
                    <a:pt x="939" y="441"/>
                  </a:lnTo>
                  <a:cubicBezTo>
                    <a:pt x="1226" y="441"/>
                    <a:pt x="1226" y="0"/>
                    <a:pt x="9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3" name="Google Shape;2383;p61"/>
            <p:cNvSpPr/>
            <p:nvPr/>
          </p:nvSpPr>
          <p:spPr>
            <a:xfrm>
              <a:off x="2059510" y="3484874"/>
              <a:ext cx="27468" cy="23345"/>
            </a:xfrm>
            <a:custGeom>
              <a:avLst/>
              <a:gdLst/>
              <a:ahLst/>
              <a:cxnLst/>
              <a:rect l="l" t="t" r="r" b="b"/>
              <a:pathLst>
                <a:path w="1046" h="889" extrusionOk="0">
                  <a:moveTo>
                    <a:pt x="732" y="0"/>
                  </a:moveTo>
                  <a:cubicBezTo>
                    <a:pt x="682" y="0"/>
                    <a:pt x="630" y="20"/>
                    <a:pt x="584" y="66"/>
                  </a:cubicBezTo>
                  <a:lnTo>
                    <a:pt x="125" y="525"/>
                  </a:lnTo>
                  <a:cubicBezTo>
                    <a:pt x="0" y="659"/>
                    <a:pt x="87" y="889"/>
                    <a:pt x="278" y="889"/>
                  </a:cubicBezTo>
                  <a:cubicBezTo>
                    <a:pt x="335" y="889"/>
                    <a:pt x="393" y="870"/>
                    <a:pt x="431" y="831"/>
                  </a:cubicBezTo>
                  <a:lnTo>
                    <a:pt x="890" y="372"/>
                  </a:lnTo>
                  <a:cubicBezTo>
                    <a:pt x="1045" y="217"/>
                    <a:pt x="899" y="0"/>
                    <a:pt x="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4" name="Google Shape;2384;p61"/>
            <p:cNvSpPr/>
            <p:nvPr/>
          </p:nvSpPr>
          <p:spPr>
            <a:xfrm>
              <a:off x="2058723" y="3600969"/>
              <a:ext cx="27704" cy="23608"/>
            </a:xfrm>
            <a:custGeom>
              <a:avLst/>
              <a:gdLst/>
              <a:ahLst/>
              <a:cxnLst/>
              <a:rect l="l" t="t" r="r" b="b"/>
              <a:pathLst>
                <a:path w="1055" h="899" extrusionOk="0">
                  <a:moveTo>
                    <a:pt x="313" y="1"/>
                  </a:moveTo>
                  <a:cubicBezTo>
                    <a:pt x="146" y="1"/>
                    <a:pt x="0" y="218"/>
                    <a:pt x="155" y="373"/>
                  </a:cubicBezTo>
                  <a:lnTo>
                    <a:pt x="614" y="832"/>
                  </a:lnTo>
                  <a:cubicBezTo>
                    <a:pt x="652" y="870"/>
                    <a:pt x="710" y="899"/>
                    <a:pt x="767" y="899"/>
                  </a:cubicBezTo>
                  <a:cubicBezTo>
                    <a:pt x="959" y="889"/>
                    <a:pt x="1054" y="660"/>
                    <a:pt x="920" y="526"/>
                  </a:cubicBezTo>
                  <a:lnTo>
                    <a:pt x="461" y="66"/>
                  </a:lnTo>
                  <a:cubicBezTo>
                    <a:pt x="415" y="20"/>
                    <a:pt x="363"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85" name="Google Shape;2385;p61"/>
          <p:cNvSpPr/>
          <p:nvPr/>
        </p:nvSpPr>
        <p:spPr>
          <a:xfrm>
            <a:off x="7871111" y="2284206"/>
            <a:ext cx="306688" cy="235680"/>
          </a:xfrm>
          <a:custGeom>
            <a:avLst/>
            <a:gdLst/>
            <a:ahLst/>
            <a:cxnLst/>
            <a:rect l="l" t="t" r="r" b="b"/>
            <a:pathLst>
              <a:path w="8595" h="6605" extrusionOk="0">
                <a:moveTo>
                  <a:pt x="4796" y="1"/>
                </a:moveTo>
                <a:cubicBezTo>
                  <a:pt x="4748" y="1"/>
                  <a:pt x="4709" y="20"/>
                  <a:pt x="4681" y="58"/>
                </a:cubicBezTo>
                <a:lnTo>
                  <a:pt x="1" y="6604"/>
                </a:lnTo>
                <a:lnTo>
                  <a:pt x="3972" y="6604"/>
                </a:lnTo>
                <a:lnTo>
                  <a:pt x="8528" y="230"/>
                </a:lnTo>
                <a:cubicBezTo>
                  <a:pt x="8595" y="135"/>
                  <a:pt x="8518" y="1"/>
                  <a:pt x="8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2386;p61"/>
          <p:cNvSpPr/>
          <p:nvPr/>
        </p:nvSpPr>
        <p:spPr>
          <a:xfrm>
            <a:off x="7919959" y="2284206"/>
            <a:ext cx="217233" cy="235680"/>
          </a:xfrm>
          <a:custGeom>
            <a:avLst/>
            <a:gdLst/>
            <a:ahLst/>
            <a:cxnLst/>
            <a:rect l="l" t="t" r="r" b="b"/>
            <a:pathLst>
              <a:path w="6088" h="6605" extrusionOk="0">
                <a:moveTo>
                  <a:pt x="4728" y="1"/>
                </a:moveTo>
                <a:lnTo>
                  <a:pt x="0" y="6604"/>
                </a:lnTo>
                <a:lnTo>
                  <a:pt x="1369" y="6604"/>
                </a:lnTo>
                <a:lnTo>
                  <a:pt x="6087" y="1"/>
                </a:lnTo>
                <a:close/>
              </a:path>
            </a:pathLst>
          </a:custGeom>
          <a:solidFill>
            <a:srgbClr val="E8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8" name="Google Shape;2388;p61"/>
          <p:cNvSpPr/>
          <p:nvPr/>
        </p:nvSpPr>
        <p:spPr>
          <a:xfrm>
            <a:off x="7706188" y="2284206"/>
            <a:ext cx="307044" cy="235680"/>
          </a:xfrm>
          <a:custGeom>
            <a:avLst/>
            <a:gdLst/>
            <a:ahLst/>
            <a:cxnLst/>
            <a:rect l="l" t="t" r="r" b="b"/>
            <a:pathLst>
              <a:path w="8605" h="6605" extrusionOk="0">
                <a:moveTo>
                  <a:pt x="192" y="1"/>
                </a:moveTo>
                <a:cubicBezTo>
                  <a:pt x="77" y="1"/>
                  <a:pt x="0" y="135"/>
                  <a:pt x="77" y="230"/>
                </a:cubicBezTo>
                <a:lnTo>
                  <a:pt x="4632" y="6604"/>
                </a:lnTo>
                <a:lnTo>
                  <a:pt x="8604" y="6604"/>
                </a:lnTo>
                <a:lnTo>
                  <a:pt x="3924" y="58"/>
                </a:lnTo>
                <a:cubicBezTo>
                  <a:pt x="3895" y="20"/>
                  <a:pt x="3848" y="1"/>
                  <a:pt x="3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9" name="Google Shape;2389;p61"/>
          <p:cNvSpPr/>
          <p:nvPr/>
        </p:nvSpPr>
        <p:spPr>
          <a:xfrm>
            <a:off x="7749542" y="2284206"/>
            <a:ext cx="217233" cy="235680"/>
          </a:xfrm>
          <a:custGeom>
            <a:avLst/>
            <a:gdLst/>
            <a:ahLst/>
            <a:cxnLst/>
            <a:rect l="l" t="t" r="r" b="b"/>
            <a:pathLst>
              <a:path w="6088" h="6605" extrusionOk="0">
                <a:moveTo>
                  <a:pt x="1" y="1"/>
                </a:moveTo>
                <a:lnTo>
                  <a:pt x="4719" y="6604"/>
                </a:lnTo>
                <a:lnTo>
                  <a:pt x="6088" y="6604"/>
                </a:lnTo>
                <a:lnTo>
                  <a:pt x="1360" y="1"/>
                </a:lnTo>
                <a:close/>
              </a:path>
            </a:pathLst>
          </a:custGeom>
          <a:solidFill>
            <a:srgbClr val="E8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0" name="Google Shape;2390;p61"/>
          <p:cNvSpPr/>
          <p:nvPr/>
        </p:nvSpPr>
        <p:spPr>
          <a:xfrm>
            <a:off x="7706188" y="2284206"/>
            <a:ext cx="211738" cy="235323"/>
          </a:xfrm>
          <a:custGeom>
            <a:avLst/>
            <a:gdLst/>
            <a:ahLst/>
            <a:cxnLst/>
            <a:rect l="l" t="t" r="r" b="b"/>
            <a:pathLst>
              <a:path w="5934" h="6595" extrusionOk="0">
                <a:moveTo>
                  <a:pt x="192" y="1"/>
                </a:moveTo>
                <a:cubicBezTo>
                  <a:pt x="77" y="1"/>
                  <a:pt x="0" y="135"/>
                  <a:pt x="77" y="230"/>
                </a:cubicBezTo>
                <a:lnTo>
                  <a:pt x="4632" y="6595"/>
                </a:lnTo>
                <a:lnTo>
                  <a:pt x="5934" y="6595"/>
                </a:lnTo>
                <a:lnTo>
                  <a:pt x="12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1" name="Google Shape;2391;p61"/>
          <p:cNvSpPr/>
          <p:nvPr/>
        </p:nvSpPr>
        <p:spPr>
          <a:xfrm>
            <a:off x="7966382" y="2417728"/>
            <a:ext cx="50918" cy="71079"/>
          </a:xfrm>
          <a:custGeom>
            <a:avLst/>
            <a:gdLst/>
            <a:ahLst/>
            <a:cxnLst/>
            <a:rect l="l" t="t" r="r" b="b"/>
            <a:pathLst>
              <a:path w="1427" h="1992" extrusionOk="0">
                <a:moveTo>
                  <a:pt x="747" y="1"/>
                </a:moveTo>
                <a:lnTo>
                  <a:pt x="1" y="1034"/>
                </a:lnTo>
                <a:lnTo>
                  <a:pt x="690" y="1991"/>
                </a:lnTo>
                <a:lnTo>
                  <a:pt x="1427" y="958"/>
                </a:lnTo>
                <a:lnTo>
                  <a:pt x="747"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2" name="Google Shape;2392;p61"/>
          <p:cNvSpPr/>
          <p:nvPr/>
        </p:nvSpPr>
        <p:spPr>
          <a:xfrm>
            <a:off x="7788828" y="2479851"/>
            <a:ext cx="306331" cy="298980"/>
          </a:xfrm>
          <a:custGeom>
            <a:avLst/>
            <a:gdLst/>
            <a:ahLst/>
            <a:cxnLst/>
            <a:rect l="l" t="t" r="r" b="b"/>
            <a:pathLst>
              <a:path w="8585" h="8379" extrusionOk="0">
                <a:moveTo>
                  <a:pt x="4293" y="0"/>
                </a:moveTo>
                <a:cubicBezTo>
                  <a:pt x="4122" y="0"/>
                  <a:pt x="3952" y="65"/>
                  <a:pt x="3819" y="193"/>
                </a:cubicBezTo>
                <a:cubicBezTo>
                  <a:pt x="3689" y="323"/>
                  <a:pt x="3514" y="391"/>
                  <a:pt x="3340" y="391"/>
                </a:cubicBezTo>
                <a:cubicBezTo>
                  <a:pt x="3259" y="391"/>
                  <a:pt x="3177" y="376"/>
                  <a:pt x="3101" y="346"/>
                </a:cubicBezTo>
                <a:cubicBezTo>
                  <a:pt x="3020" y="315"/>
                  <a:pt x="2937" y="301"/>
                  <a:pt x="2855" y="301"/>
                </a:cubicBezTo>
                <a:cubicBezTo>
                  <a:pt x="2581" y="301"/>
                  <a:pt x="2324" y="465"/>
                  <a:pt x="2221" y="738"/>
                </a:cubicBezTo>
                <a:cubicBezTo>
                  <a:pt x="2125" y="987"/>
                  <a:pt x="1886" y="1159"/>
                  <a:pt x="1627" y="1169"/>
                </a:cubicBezTo>
                <a:cubicBezTo>
                  <a:pt x="1245" y="1188"/>
                  <a:pt x="957" y="1514"/>
                  <a:pt x="986" y="1887"/>
                </a:cubicBezTo>
                <a:cubicBezTo>
                  <a:pt x="996" y="2155"/>
                  <a:pt x="852" y="2404"/>
                  <a:pt x="613" y="2528"/>
                </a:cubicBezTo>
                <a:cubicBezTo>
                  <a:pt x="278" y="2700"/>
                  <a:pt x="144" y="3102"/>
                  <a:pt x="316" y="3437"/>
                </a:cubicBezTo>
                <a:cubicBezTo>
                  <a:pt x="441" y="3676"/>
                  <a:pt x="402" y="3963"/>
                  <a:pt x="240" y="4174"/>
                </a:cubicBezTo>
                <a:cubicBezTo>
                  <a:pt x="0" y="4461"/>
                  <a:pt x="48" y="4892"/>
                  <a:pt x="345" y="5131"/>
                </a:cubicBezTo>
                <a:cubicBezTo>
                  <a:pt x="546" y="5294"/>
                  <a:pt x="632" y="5571"/>
                  <a:pt x="565" y="5830"/>
                </a:cubicBezTo>
                <a:cubicBezTo>
                  <a:pt x="469" y="6193"/>
                  <a:pt x="689" y="6557"/>
                  <a:pt x="1044" y="6662"/>
                </a:cubicBezTo>
                <a:cubicBezTo>
                  <a:pt x="1302" y="6729"/>
                  <a:pt x="1493" y="6940"/>
                  <a:pt x="1541" y="7208"/>
                </a:cubicBezTo>
                <a:cubicBezTo>
                  <a:pt x="1593" y="7545"/>
                  <a:pt x="1879" y="7781"/>
                  <a:pt x="2209" y="7781"/>
                </a:cubicBezTo>
                <a:cubicBezTo>
                  <a:pt x="2245" y="7781"/>
                  <a:pt x="2280" y="7778"/>
                  <a:pt x="2316" y="7772"/>
                </a:cubicBezTo>
                <a:cubicBezTo>
                  <a:pt x="2349" y="7768"/>
                  <a:pt x="2382" y="7765"/>
                  <a:pt x="2415" y="7765"/>
                </a:cubicBezTo>
                <a:cubicBezTo>
                  <a:pt x="2641" y="7765"/>
                  <a:pt x="2861" y="7877"/>
                  <a:pt x="2986" y="8069"/>
                </a:cubicBezTo>
                <a:cubicBezTo>
                  <a:pt x="3120" y="8270"/>
                  <a:pt x="3336" y="8378"/>
                  <a:pt x="3556" y="8378"/>
                </a:cubicBezTo>
                <a:cubicBezTo>
                  <a:pt x="3682" y="8378"/>
                  <a:pt x="3809" y="8343"/>
                  <a:pt x="3924" y="8270"/>
                </a:cubicBezTo>
                <a:cubicBezTo>
                  <a:pt x="4039" y="8198"/>
                  <a:pt x="4168" y="8162"/>
                  <a:pt x="4296" y="8162"/>
                </a:cubicBezTo>
                <a:cubicBezTo>
                  <a:pt x="4424" y="8162"/>
                  <a:pt x="4551" y="8198"/>
                  <a:pt x="4661" y="8270"/>
                </a:cubicBezTo>
                <a:cubicBezTo>
                  <a:pt x="4776" y="8343"/>
                  <a:pt x="4904" y="8378"/>
                  <a:pt x="5031" y="8378"/>
                </a:cubicBezTo>
                <a:cubicBezTo>
                  <a:pt x="5254" y="8378"/>
                  <a:pt x="5471" y="8270"/>
                  <a:pt x="5599" y="8069"/>
                </a:cubicBezTo>
                <a:cubicBezTo>
                  <a:pt x="5733" y="7877"/>
                  <a:pt x="5946" y="7765"/>
                  <a:pt x="6177" y="7765"/>
                </a:cubicBezTo>
                <a:cubicBezTo>
                  <a:pt x="6210" y="7765"/>
                  <a:pt x="6244" y="7768"/>
                  <a:pt x="6278" y="7772"/>
                </a:cubicBezTo>
                <a:cubicBezTo>
                  <a:pt x="6314" y="7778"/>
                  <a:pt x="6349" y="7781"/>
                  <a:pt x="6383" y="7781"/>
                </a:cubicBezTo>
                <a:cubicBezTo>
                  <a:pt x="6706" y="7781"/>
                  <a:pt x="6993" y="7545"/>
                  <a:pt x="7054" y="7208"/>
                </a:cubicBezTo>
                <a:cubicBezTo>
                  <a:pt x="7102" y="6949"/>
                  <a:pt x="7293" y="6739"/>
                  <a:pt x="7542" y="6672"/>
                </a:cubicBezTo>
                <a:cubicBezTo>
                  <a:pt x="7905" y="6576"/>
                  <a:pt x="8116" y="6203"/>
                  <a:pt x="8020" y="5839"/>
                </a:cubicBezTo>
                <a:cubicBezTo>
                  <a:pt x="7953" y="5581"/>
                  <a:pt x="8039" y="5313"/>
                  <a:pt x="8250" y="5141"/>
                </a:cubicBezTo>
                <a:cubicBezTo>
                  <a:pt x="8547" y="4901"/>
                  <a:pt x="8585" y="4471"/>
                  <a:pt x="8355" y="4184"/>
                </a:cubicBezTo>
                <a:cubicBezTo>
                  <a:pt x="8183" y="3973"/>
                  <a:pt x="8154" y="3686"/>
                  <a:pt x="8279" y="3447"/>
                </a:cubicBezTo>
                <a:cubicBezTo>
                  <a:pt x="8441" y="3112"/>
                  <a:pt x="8307" y="2710"/>
                  <a:pt x="7982" y="2538"/>
                </a:cubicBezTo>
                <a:cubicBezTo>
                  <a:pt x="7743" y="2413"/>
                  <a:pt x="7599" y="2164"/>
                  <a:pt x="7609" y="1896"/>
                </a:cubicBezTo>
                <a:cubicBezTo>
                  <a:pt x="7628" y="1523"/>
                  <a:pt x="7341" y="1198"/>
                  <a:pt x="6968" y="1179"/>
                </a:cubicBezTo>
                <a:cubicBezTo>
                  <a:pt x="6700" y="1169"/>
                  <a:pt x="6470" y="997"/>
                  <a:pt x="6374" y="748"/>
                </a:cubicBezTo>
                <a:cubicBezTo>
                  <a:pt x="6264" y="475"/>
                  <a:pt x="6005" y="310"/>
                  <a:pt x="5735" y="310"/>
                </a:cubicBezTo>
                <a:cubicBezTo>
                  <a:pt x="5654" y="310"/>
                  <a:pt x="5573" y="325"/>
                  <a:pt x="5494" y="356"/>
                </a:cubicBezTo>
                <a:cubicBezTo>
                  <a:pt x="5414" y="386"/>
                  <a:pt x="5332" y="401"/>
                  <a:pt x="5251" y="401"/>
                </a:cubicBezTo>
                <a:cubicBezTo>
                  <a:pt x="5077" y="401"/>
                  <a:pt x="4906" y="333"/>
                  <a:pt x="4776" y="202"/>
                </a:cubicBezTo>
                <a:cubicBezTo>
                  <a:pt x="4641" y="67"/>
                  <a:pt x="4467" y="0"/>
                  <a:pt x="4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3" name="Google Shape;2393;p61"/>
          <p:cNvSpPr/>
          <p:nvPr/>
        </p:nvSpPr>
        <p:spPr>
          <a:xfrm>
            <a:off x="7919959" y="2480136"/>
            <a:ext cx="175199" cy="298695"/>
          </a:xfrm>
          <a:custGeom>
            <a:avLst/>
            <a:gdLst/>
            <a:ahLst/>
            <a:cxnLst/>
            <a:rect l="l" t="t" r="r" b="b"/>
            <a:pathLst>
              <a:path w="4910" h="8371" extrusionOk="0">
                <a:moveTo>
                  <a:pt x="622" y="1"/>
                </a:moveTo>
                <a:cubicBezTo>
                  <a:pt x="450" y="1"/>
                  <a:pt x="278" y="65"/>
                  <a:pt x="144" y="194"/>
                </a:cubicBezTo>
                <a:cubicBezTo>
                  <a:pt x="96" y="242"/>
                  <a:pt x="48" y="281"/>
                  <a:pt x="0" y="309"/>
                </a:cubicBezTo>
                <a:cubicBezTo>
                  <a:pt x="101" y="365"/>
                  <a:pt x="214" y="395"/>
                  <a:pt x="327" y="395"/>
                </a:cubicBezTo>
                <a:cubicBezTo>
                  <a:pt x="408" y="395"/>
                  <a:pt x="489" y="379"/>
                  <a:pt x="565" y="348"/>
                </a:cubicBezTo>
                <a:cubicBezTo>
                  <a:pt x="643" y="320"/>
                  <a:pt x="722" y="307"/>
                  <a:pt x="800" y="307"/>
                </a:cubicBezTo>
                <a:cubicBezTo>
                  <a:pt x="1076" y="307"/>
                  <a:pt x="1333" y="471"/>
                  <a:pt x="1445" y="740"/>
                </a:cubicBezTo>
                <a:cubicBezTo>
                  <a:pt x="1541" y="989"/>
                  <a:pt x="1771" y="1161"/>
                  <a:pt x="2039" y="1171"/>
                </a:cubicBezTo>
                <a:cubicBezTo>
                  <a:pt x="2412" y="1190"/>
                  <a:pt x="2699" y="1515"/>
                  <a:pt x="2680" y="1888"/>
                </a:cubicBezTo>
                <a:cubicBezTo>
                  <a:pt x="2670" y="2156"/>
                  <a:pt x="2814" y="2405"/>
                  <a:pt x="3053" y="2520"/>
                </a:cubicBezTo>
                <a:cubicBezTo>
                  <a:pt x="3388" y="2692"/>
                  <a:pt x="3522" y="3104"/>
                  <a:pt x="3350" y="3439"/>
                </a:cubicBezTo>
                <a:cubicBezTo>
                  <a:pt x="3226" y="3678"/>
                  <a:pt x="3264" y="3955"/>
                  <a:pt x="3427" y="4166"/>
                </a:cubicBezTo>
                <a:cubicBezTo>
                  <a:pt x="3666" y="4463"/>
                  <a:pt x="3618" y="4893"/>
                  <a:pt x="3331" y="5123"/>
                </a:cubicBezTo>
                <a:cubicBezTo>
                  <a:pt x="3120" y="5295"/>
                  <a:pt x="3034" y="5573"/>
                  <a:pt x="3101" y="5831"/>
                </a:cubicBezTo>
                <a:cubicBezTo>
                  <a:pt x="3197" y="6185"/>
                  <a:pt x="2977" y="6559"/>
                  <a:pt x="2623" y="6654"/>
                </a:cubicBezTo>
                <a:cubicBezTo>
                  <a:pt x="2364" y="6721"/>
                  <a:pt x="2163" y="6932"/>
                  <a:pt x="2125" y="7200"/>
                </a:cubicBezTo>
                <a:cubicBezTo>
                  <a:pt x="2064" y="7537"/>
                  <a:pt x="1777" y="7773"/>
                  <a:pt x="1447" y="7773"/>
                </a:cubicBezTo>
                <a:cubicBezTo>
                  <a:pt x="1412" y="7773"/>
                  <a:pt x="1376" y="7770"/>
                  <a:pt x="1340" y="7764"/>
                </a:cubicBezTo>
                <a:cubicBezTo>
                  <a:pt x="1307" y="7760"/>
                  <a:pt x="1274" y="7757"/>
                  <a:pt x="1241" y="7757"/>
                </a:cubicBezTo>
                <a:cubicBezTo>
                  <a:pt x="1015" y="7757"/>
                  <a:pt x="796" y="7869"/>
                  <a:pt x="670" y="8061"/>
                </a:cubicBezTo>
                <a:cubicBezTo>
                  <a:pt x="651" y="8099"/>
                  <a:pt x="622" y="8128"/>
                  <a:pt x="603" y="8157"/>
                </a:cubicBezTo>
                <a:cubicBezTo>
                  <a:pt x="617" y="8156"/>
                  <a:pt x="630" y="8155"/>
                  <a:pt x="644" y="8155"/>
                </a:cubicBezTo>
                <a:cubicBezTo>
                  <a:pt x="764" y="8155"/>
                  <a:pt x="883" y="8193"/>
                  <a:pt x="986" y="8262"/>
                </a:cubicBezTo>
                <a:cubicBezTo>
                  <a:pt x="1101" y="8335"/>
                  <a:pt x="1229" y="8370"/>
                  <a:pt x="1356" y="8370"/>
                </a:cubicBezTo>
                <a:cubicBezTo>
                  <a:pt x="1579" y="8370"/>
                  <a:pt x="1796" y="8262"/>
                  <a:pt x="1924" y="8061"/>
                </a:cubicBezTo>
                <a:cubicBezTo>
                  <a:pt x="2058" y="7869"/>
                  <a:pt x="2271" y="7757"/>
                  <a:pt x="2502" y="7757"/>
                </a:cubicBezTo>
                <a:cubicBezTo>
                  <a:pt x="2535" y="7757"/>
                  <a:pt x="2569" y="7760"/>
                  <a:pt x="2603" y="7764"/>
                </a:cubicBezTo>
                <a:cubicBezTo>
                  <a:pt x="2639" y="7770"/>
                  <a:pt x="2674" y="7773"/>
                  <a:pt x="2708" y="7773"/>
                </a:cubicBezTo>
                <a:cubicBezTo>
                  <a:pt x="3031" y="7773"/>
                  <a:pt x="3318" y="7537"/>
                  <a:pt x="3379" y="7200"/>
                </a:cubicBezTo>
                <a:cubicBezTo>
                  <a:pt x="3417" y="6932"/>
                  <a:pt x="3608" y="6721"/>
                  <a:pt x="3867" y="6654"/>
                </a:cubicBezTo>
                <a:cubicBezTo>
                  <a:pt x="4230" y="6549"/>
                  <a:pt x="4441" y="6185"/>
                  <a:pt x="4345" y="5822"/>
                </a:cubicBezTo>
                <a:cubicBezTo>
                  <a:pt x="4278" y="5563"/>
                  <a:pt x="4364" y="5286"/>
                  <a:pt x="4575" y="5123"/>
                </a:cubicBezTo>
                <a:cubicBezTo>
                  <a:pt x="4862" y="4884"/>
                  <a:pt x="4910" y="4463"/>
                  <a:pt x="4680" y="4166"/>
                </a:cubicBezTo>
                <a:cubicBezTo>
                  <a:pt x="4508" y="3955"/>
                  <a:pt x="4479" y="3678"/>
                  <a:pt x="4604" y="3439"/>
                </a:cubicBezTo>
                <a:cubicBezTo>
                  <a:pt x="4766" y="3104"/>
                  <a:pt x="4632" y="2692"/>
                  <a:pt x="4307" y="2520"/>
                </a:cubicBezTo>
                <a:cubicBezTo>
                  <a:pt x="4068" y="2405"/>
                  <a:pt x="3924" y="2156"/>
                  <a:pt x="3934" y="1888"/>
                </a:cubicBezTo>
                <a:cubicBezTo>
                  <a:pt x="3953" y="1506"/>
                  <a:pt x="3666" y="1190"/>
                  <a:pt x="3293" y="1171"/>
                </a:cubicBezTo>
                <a:cubicBezTo>
                  <a:pt x="3025" y="1151"/>
                  <a:pt x="2795" y="989"/>
                  <a:pt x="2699" y="740"/>
                </a:cubicBezTo>
                <a:cubicBezTo>
                  <a:pt x="2588" y="473"/>
                  <a:pt x="2333" y="303"/>
                  <a:pt x="2058" y="303"/>
                </a:cubicBezTo>
                <a:cubicBezTo>
                  <a:pt x="1979" y="303"/>
                  <a:pt x="1898" y="317"/>
                  <a:pt x="1819" y="348"/>
                </a:cubicBezTo>
                <a:cubicBezTo>
                  <a:pt x="1739" y="378"/>
                  <a:pt x="1657" y="393"/>
                  <a:pt x="1576" y="393"/>
                </a:cubicBezTo>
                <a:cubicBezTo>
                  <a:pt x="1402" y="393"/>
                  <a:pt x="1231" y="325"/>
                  <a:pt x="1101" y="194"/>
                </a:cubicBezTo>
                <a:cubicBezTo>
                  <a:pt x="967" y="65"/>
                  <a:pt x="795" y="1"/>
                  <a:pt x="6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4" name="Google Shape;2394;p61"/>
          <p:cNvSpPr/>
          <p:nvPr/>
        </p:nvSpPr>
        <p:spPr>
          <a:xfrm>
            <a:off x="7829113" y="2516425"/>
            <a:ext cx="225761" cy="225761"/>
          </a:xfrm>
          <a:custGeom>
            <a:avLst/>
            <a:gdLst/>
            <a:ahLst/>
            <a:cxnLst/>
            <a:rect l="l" t="t" r="r" b="b"/>
            <a:pathLst>
              <a:path w="6327" h="6327" extrusionOk="0">
                <a:moveTo>
                  <a:pt x="3168" y="0"/>
                </a:moveTo>
                <a:cubicBezTo>
                  <a:pt x="1417" y="0"/>
                  <a:pt x="1" y="1417"/>
                  <a:pt x="1" y="3168"/>
                </a:cubicBezTo>
                <a:cubicBezTo>
                  <a:pt x="1" y="4910"/>
                  <a:pt x="1417" y="6326"/>
                  <a:pt x="3168" y="6326"/>
                </a:cubicBezTo>
                <a:cubicBezTo>
                  <a:pt x="4910" y="6326"/>
                  <a:pt x="6327" y="4910"/>
                  <a:pt x="6327" y="3168"/>
                </a:cubicBezTo>
                <a:cubicBezTo>
                  <a:pt x="6327" y="1417"/>
                  <a:pt x="4910"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5" name="Google Shape;2395;p61"/>
          <p:cNvSpPr/>
          <p:nvPr/>
        </p:nvSpPr>
        <p:spPr>
          <a:xfrm>
            <a:off x="7919603" y="2516425"/>
            <a:ext cx="141408" cy="225903"/>
          </a:xfrm>
          <a:custGeom>
            <a:avLst/>
            <a:gdLst/>
            <a:ahLst/>
            <a:cxnLst/>
            <a:rect l="l" t="t" r="r" b="b"/>
            <a:pathLst>
              <a:path w="3963" h="6331" extrusionOk="0">
                <a:moveTo>
                  <a:pt x="632" y="0"/>
                </a:moveTo>
                <a:cubicBezTo>
                  <a:pt x="422" y="0"/>
                  <a:pt x="211" y="20"/>
                  <a:pt x="1" y="67"/>
                </a:cubicBezTo>
                <a:cubicBezTo>
                  <a:pt x="1475" y="364"/>
                  <a:pt x="2537" y="1656"/>
                  <a:pt x="2537" y="3168"/>
                </a:cubicBezTo>
                <a:cubicBezTo>
                  <a:pt x="2537" y="4671"/>
                  <a:pt x="1475" y="5963"/>
                  <a:pt x="1" y="6269"/>
                </a:cubicBezTo>
                <a:cubicBezTo>
                  <a:pt x="210" y="6310"/>
                  <a:pt x="419" y="6330"/>
                  <a:pt x="624" y="6330"/>
                </a:cubicBezTo>
                <a:cubicBezTo>
                  <a:pt x="2218" y="6330"/>
                  <a:pt x="3610" y="5129"/>
                  <a:pt x="3772" y="3484"/>
                </a:cubicBezTo>
                <a:cubicBezTo>
                  <a:pt x="3963" y="1618"/>
                  <a:pt x="2499" y="0"/>
                  <a:pt x="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6" name="Google Shape;2396;p61"/>
          <p:cNvSpPr/>
          <p:nvPr/>
        </p:nvSpPr>
        <p:spPr>
          <a:xfrm>
            <a:off x="7919603" y="2578583"/>
            <a:ext cx="27689" cy="101444"/>
          </a:xfrm>
          <a:custGeom>
            <a:avLst/>
            <a:gdLst/>
            <a:ahLst/>
            <a:cxnLst/>
            <a:rect l="l" t="t" r="r" b="b"/>
            <a:pathLst>
              <a:path w="776" h="2843" extrusionOk="0">
                <a:moveTo>
                  <a:pt x="594" y="0"/>
                </a:moveTo>
                <a:cubicBezTo>
                  <a:pt x="556" y="0"/>
                  <a:pt x="518" y="10"/>
                  <a:pt x="489" y="48"/>
                </a:cubicBezTo>
                <a:lnTo>
                  <a:pt x="87" y="431"/>
                </a:lnTo>
                <a:cubicBezTo>
                  <a:pt x="30" y="469"/>
                  <a:pt x="1" y="527"/>
                  <a:pt x="1" y="594"/>
                </a:cubicBezTo>
                <a:cubicBezTo>
                  <a:pt x="1" y="680"/>
                  <a:pt x="58" y="747"/>
                  <a:pt x="144" y="756"/>
                </a:cubicBezTo>
                <a:cubicBezTo>
                  <a:pt x="173" y="756"/>
                  <a:pt x="202" y="747"/>
                  <a:pt x="230" y="718"/>
                </a:cubicBezTo>
                <a:lnTo>
                  <a:pt x="364" y="546"/>
                </a:lnTo>
                <a:lnTo>
                  <a:pt x="364" y="2709"/>
                </a:lnTo>
                <a:cubicBezTo>
                  <a:pt x="364" y="2795"/>
                  <a:pt x="470" y="2843"/>
                  <a:pt x="575" y="2843"/>
                </a:cubicBezTo>
                <a:cubicBezTo>
                  <a:pt x="671" y="2843"/>
                  <a:pt x="776" y="2795"/>
                  <a:pt x="776" y="2709"/>
                </a:cubicBezTo>
                <a:lnTo>
                  <a:pt x="776" y="134"/>
                </a:lnTo>
                <a:cubicBezTo>
                  <a:pt x="776" y="48"/>
                  <a:pt x="680" y="0"/>
                  <a:pt x="5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97" name="Google Shape;2397;p61"/>
          <p:cNvGrpSpPr/>
          <p:nvPr/>
        </p:nvGrpSpPr>
        <p:grpSpPr>
          <a:xfrm>
            <a:off x="6526975" y="2273630"/>
            <a:ext cx="433939" cy="515787"/>
            <a:chOff x="4030586" y="3805246"/>
            <a:chExt cx="286523" cy="340566"/>
          </a:xfrm>
        </p:grpSpPr>
        <p:sp>
          <p:nvSpPr>
            <p:cNvPr id="2398" name="Google Shape;2398;p61"/>
            <p:cNvSpPr/>
            <p:nvPr/>
          </p:nvSpPr>
          <p:spPr>
            <a:xfrm>
              <a:off x="4030586" y="3826122"/>
              <a:ext cx="87735" cy="145533"/>
            </a:xfrm>
            <a:custGeom>
              <a:avLst/>
              <a:gdLst/>
              <a:ahLst/>
              <a:cxnLst/>
              <a:rect l="l" t="t" r="r" b="b"/>
              <a:pathLst>
                <a:path w="3341" h="5542" extrusionOk="0">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9" name="Google Shape;2399;p61"/>
            <p:cNvSpPr/>
            <p:nvPr/>
          </p:nvSpPr>
          <p:spPr>
            <a:xfrm>
              <a:off x="4229374" y="3825860"/>
              <a:ext cx="87735" cy="145796"/>
            </a:xfrm>
            <a:custGeom>
              <a:avLst/>
              <a:gdLst/>
              <a:ahLst/>
              <a:cxnLst/>
              <a:rect l="l" t="t" r="r" b="b"/>
              <a:pathLst>
                <a:path w="3341" h="5552" extrusionOk="0">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0" name="Google Shape;2400;p61"/>
            <p:cNvSpPr/>
            <p:nvPr/>
          </p:nvSpPr>
          <p:spPr>
            <a:xfrm>
              <a:off x="4162779" y="3999018"/>
              <a:ext cx="22400" cy="101547"/>
            </a:xfrm>
            <a:custGeom>
              <a:avLst/>
              <a:gdLst/>
              <a:ahLst/>
              <a:cxnLst/>
              <a:rect l="l" t="t" r="r" b="b"/>
              <a:pathLst>
                <a:path w="853" h="3867" extrusionOk="0">
                  <a:moveTo>
                    <a:pt x="0" y="1"/>
                  </a:moveTo>
                  <a:lnTo>
                    <a:pt x="0" y="3867"/>
                  </a:lnTo>
                  <a:lnTo>
                    <a:pt x="852" y="3867"/>
                  </a:lnTo>
                  <a:lnTo>
                    <a:pt x="8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1" name="Google Shape;2401;p61"/>
            <p:cNvSpPr/>
            <p:nvPr/>
          </p:nvSpPr>
          <p:spPr>
            <a:xfrm>
              <a:off x="4091903" y="3816564"/>
              <a:ext cx="163889" cy="200836"/>
            </a:xfrm>
            <a:custGeom>
              <a:avLst/>
              <a:gdLst/>
              <a:ahLst/>
              <a:cxnLst/>
              <a:rect l="l" t="t" r="r" b="b"/>
              <a:pathLst>
                <a:path w="6241" h="7648" extrusionOk="0">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2" name="Google Shape;2402;p61"/>
            <p:cNvSpPr/>
            <p:nvPr/>
          </p:nvSpPr>
          <p:spPr>
            <a:xfrm>
              <a:off x="4158498" y="3816564"/>
              <a:ext cx="97530" cy="200836"/>
            </a:xfrm>
            <a:custGeom>
              <a:avLst/>
              <a:gdLst/>
              <a:ahLst/>
              <a:cxnLst/>
              <a:rect l="l" t="t" r="r" b="b"/>
              <a:pathLst>
                <a:path w="3714" h="7648" extrusionOk="0">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3" name="Google Shape;2403;p61"/>
            <p:cNvSpPr/>
            <p:nvPr/>
          </p:nvSpPr>
          <p:spPr>
            <a:xfrm>
              <a:off x="4081084" y="3805246"/>
              <a:ext cx="185501" cy="22662"/>
            </a:xfrm>
            <a:custGeom>
              <a:avLst/>
              <a:gdLst/>
              <a:ahLst/>
              <a:cxnLst/>
              <a:rect l="l" t="t" r="r" b="b"/>
              <a:pathLst>
                <a:path w="7064" h="863" extrusionOk="0">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4" name="Google Shape;2404;p61"/>
            <p:cNvSpPr/>
            <p:nvPr/>
          </p:nvSpPr>
          <p:spPr>
            <a:xfrm>
              <a:off x="4235913" y="3805246"/>
              <a:ext cx="30672" cy="22662"/>
            </a:xfrm>
            <a:custGeom>
              <a:avLst/>
              <a:gdLst/>
              <a:ahLst/>
              <a:cxnLst/>
              <a:rect l="l" t="t" r="r" b="b"/>
              <a:pathLst>
                <a:path w="1168" h="863" extrusionOk="0">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5" name="Google Shape;2405;p61"/>
            <p:cNvSpPr/>
            <p:nvPr/>
          </p:nvSpPr>
          <p:spPr>
            <a:xfrm>
              <a:off x="4133368" y="3866195"/>
              <a:ext cx="81196" cy="76627"/>
            </a:xfrm>
            <a:custGeom>
              <a:avLst/>
              <a:gdLst/>
              <a:ahLst/>
              <a:cxnLst/>
              <a:rect l="l" t="t" r="r" b="b"/>
              <a:pathLst>
                <a:path w="3092" h="2918" extrusionOk="0">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6" name="Google Shape;2406;p61"/>
            <p:cNvSpPr/>
            <p:nvPr/>
          </p:nvSpPr>
          <p:spPr>
            <a:xfrm>
              <a:off x="4152721" y="4004060"/>
              <a:ext cx="42489" cy="20877"/>
            </a:xfrm>
            <a:custGeom>
              <a:avLst/>
              <a:gdLst/>
              <a:ahLst/>
              <a:cxnLst/>
              <a:rect l="l" t="t" r="r" b="b"/>
              <a:pathLst>
                <a:path w="1618" h="795" extrusionOk="0">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7" name="Google Shape;2407;p61"/>
            <p:cNvSpPr/>
            <p:nvPr/>
          </p:nvSpPr>
          <p:spPr>
            <a:xfrm>
              <a:off x="4130348" y="4085466"/>
              <a:ext cx="87236" cy="30199"/>
            </a:xfrm>
            <a:custGeom>
              <a:avLst/>
              <a:gdLst/>
              <a:ahLst/>
              <a:cxnLst/>
              <a:rect l="l" t="t" r="r" b="b"/>
              <a:pathLst>
                <a:path w="3322" h="1150" extrusionOk="0">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8" name="Google Shape;2408;p61"/>
            <p:cNvSpPr/>
            <p:nvPr/>
          </p:nvSpPr>
          <p:spPr>
            <a:xfrm>
              <a:off x="4186649" y="4085466"/>
              <a:ext cx="30934" cy="29936"/>
            </a:xfrm>
            <a:custGeom>
              <a:avLst/>
              <a:gdLst/>
              <a:ahLst/>
              <a:cxnLst/>
              <a:rect l="l" t="t" r="r" b="b"/>
              <a:pathLst>
                <a:path w="1178" h="1140" extrusionOk="0">
                  <a:moveTo>
                    <a:pt x="0" y="1"/>
                  </a:moveTo>
                  <a:lnTo>
                    <a:pt x="0" y="1140"/>
                  </a:lnTo>
                  <a:lnTo>
                    <a:pt x="1178" y="1140"/>
                  </a:lnTo>
                  <a:lnTo>
                    <a:pt x="1178" y="441"/>
                  </a:lnTo>
                  <a:cubicBezTo>
                    <a:pt x="1178" y="192"/>
                    <a:pt x="977" y="1"/>
                    <a:pt x="7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9" name="Google Shape;2409;p61"/>
            <p:cNvSpPr/>
            <p:nvPr/>
          </p:nvSpPr>
          <p:spPr>
            <a:xfrm>
              <a:off x="4098941" y="4108102"/>
              <a:ext cx="150050" cy="37709"/>
            </a:xfrm>
            <a:custGeom>
              <a:avLst/>
              <a:gdLst/>
              <a:ahLst/>
              <a:cxnLst/>
              <a:rect l="l" t="t" r="r" b="b"/>
              <a:pathLst>
                <a:path w="5714" h="1436" extrusionOk="0">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0" name="Google Shape;2410;p61"/>
            <p:cNvSpPr/>
            <p:nvPr/>
          </p:nvSpPr>
          <p:spPr>
            <a:xfrm>
              <a:off x="4211018" y="4108102"/>
              <a:ext cx="37736" cy="37709"/>
            </a:xfrm>
            <a:custGeom>
              <a:avLst/>
              <a:gdLst/>
              <a:ahLst/>
              <a:cxnLst/>
              <a:rect l="l" t="t" r="r" b="b"/>
              <a:pathLst>
                <a:path w="1437" h="1436" extrusionOk="0">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11" name="Google Shape;2411;p61"/>
          <p:cNvGrpSpPr/>
          <p:nvPr/>
        </p:nvGrpSpPr>
        <p:grpSpPr>
          <a:xfrm>
            <a:off x="5254823" y="2262251"/>
            <a:ext cx="570591" cy="567131"/>
            <a:chOff x="2180884" y="2888719"/>
            <a:chExt cx="376752" cy="374468"/>
          </a:xfrm>
        </p:grpSpPr>
        <p:sp>
          <p:nvSpPr>
            <p:cNvPr id="2412" name="Google Shape;2412;p61"/>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3" name="Google Shape;2413;p61"/>
            <p:cNvSpPr/>
            <p:nvPr/>
          </p:nvSpPr>
          <p:spPr>
            <a:xfrm>
              <a:off x="2335713" y="3102082"/>
              <a:ext cx="154330" cy="12579"/>
            </a:xfrm>
            <a:custGeom>
              <a:avLst/>
              <a:gdLst/>
              <a:ahLst/>
              <a:cxnLst/>
              <a:rect l="l" t="t" r="r" b="b"/>
              <a:pathLst>
                <a:path w="5877" h="479" extrusionOk="0">
                  <a:moveTo>
                    <a:pt x="0" y="0"/>
                  </a:moveTo>
                  <a:lnTo>
                    <a:pt x="0" y="479"/>
                  </a:lnTo>
                  <a:lnTo>
                    <a:pt x="5876" y="479"/>
                  </a:lnTo>
                  <a:lnTo>
                    <a:pt x="5876" y="240"/>
                  </a:lnTo>
                  <a:lnTo>
                    <a:pt x="58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4" name="Google Shape;2414;p61"/>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5" name="Google Shape;2415;p61"/>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6" name="Google Shape;2416;p61"/>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7" name="Google Shape;2417;p61"/>
            <p:cNvSpPr/>
            <p:nvPr/>
          </p:nvSpPr>
          <p:spPr>
            <a:xfrm>
              <a:off x="2335713" y="3102082"/>
              <a:ext cx="117382" cy="12579"/>
            </a:xfrm>
            <a:custGeom>
              <a:avLst/>
              <a:gdLst/>
              <a:ahLst/>
              <a:cxnLst/>
              <a:rect l="l" t="t" r="r" b="b"/>
              <a:pathLst>
                <a:path w="4470" h="479" extrusionOk="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8" name="Google Shape;2418;p61"/>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2419;p61"/>
            <p:cNvSpPr/>
            <p:nvPr/>
          </p:nvSpPr>
          <p:spPr>
            <a:xfrm>
              <a:off x="2335713" y="3102082"/>
              <a:ext cx="86711" cy="12579"/>
            </a:xfrm>
            <a:custGeom>
              <a:avLst/>
              <a:gdLst/>
              <a:ahLst/>
              <a:cxnLst/>
              <a:rect l="l" t="t" r="r" b="b"/>
              <a:pathLst>
                <a:path w="3302" h="479" extrusionOk="0">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2420;p61"/>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1;p61"/>
            <p:cNvSpPr/>
            <p:nvPr/>
          </p:nvSpPr>
          <p:spPr>
            <a:xfrm>
              <a:off x="2335713" y="3102318"/>
              <a:ext cx="49526" cy="12342"/>
            </a:xfrm>
            <a:custGeom>
              <a:avLst/>
              <a:gdLst/>
              <a:ahLst/>
              <a:cxnLst/>
              <a:rect l="l" t="t" r="r" b="b"/>
              <a:pathLst>
                <a:path w="1886" h="470" extrusionOk="0">
                  <a:moveTo>
                    <a:pt x="0" y="1"/>
                  </a:moveTo>
                  <a:lnTo>
                    <a:pt x="0" y="470"/>
                  </a:lnTo>
                  <a:lnTo>
                    <a:pt x="1866" y="470"/>
                  </a:lnTo>
                  <a:cubicBezTo>
                    <a:pt x="1886" y="317"/>
                    <a:pt x="1886" y="154"/>
                    <a:pt x="18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61"/>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3;p61"/>
            <p:cNvSpPr/>
            <p:nvPr/>
          </p:nvSpPr>
          <p:spPr>
            <a:xfrm>
              <a:off x="2335713" y="3102318"/>
              <a:ext cx="18855" cy="12342"/>
            </a:xfrm>
            <a:custGeom>
              <a:avLst/>
              <a:gdLst/>
              <a:ahLst/>
              <a:cxnLst/>
              <a:rect l="l" t="t" r="r" b="b"/>
              <a:pathLst>
                <a:path w="718" h="470" extrusionOk="0">
                  <a:moveTo>
                    <a:pt x="0" y="1"/>
                  </a:moveTo>
                  <a:lnTo>
                    <a:pt x="0" y="470"/>
                  </a:lnTo>
                  <a:lnTo>
                    <a:pt x="661" y="470"/>
                  </a:lnTo>
                  <a:cubicBezTo>
                    <a:pt x="718" y="317"/>
                    <a:pt x="718" y="154"/>
                    <a:pt x="661"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4;p61"/>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5;p61"/>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26" name="Google Shape;2426;p61"/>
          <p:cNvGrpSpPr/>
          <p:nvPr/>
        </p:nvGrpSpPr>
        <p:grpSpPr>
          <a:xfrm>
            <a:off x="2354300" y="1808125"/>
            <a:ext cx="6281892" cy="1439550"/>
            <a:chOff x="2354300" y="1808125"/>
            <a:chExt cx="6281892" cy="1439550"/>
          </a:xfrm>
        </p:grpSpPr>
        <p:sp>
          <p:nvSpPr>
            <p:cNvPr id="2427" name="Google Shape;2427;p61"/>
            <p:cNvSpPr/>
            <p:nvPr/>
          </p:nvSpPr>
          <p:spPr>
            <a:xfrm>
              <a:off x="2354300" y="1808125"/>
              <a:ext cx="1353300" cy="1353300"/>
            </a:xfrm>
            <a:prstGeom prst="blockArc">
              <a:avLst>
                <a:gd name="adj1" fmla="val 10800000"/>
                <a:gd name="adj2" fmla="val 25425"/>
                <a:gd name="adj3" fmla="val 901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8" name="Google Shape;2428;p61"/>
            <p:cNvSpPr/>
            <p:nvPr/>
          </p:nvSpPr>
          <p:spPr>
            <a:xfrm rot="10800000">
              <a:off x="3587898" y="1894375"/>
              <a:ext cx="1353300" cy="1353300"/>
            </a:xfrm>
            <a:prstGeom prst="blockArc">
              <a:avLst>
                <a:gd name="adj1" fmla="val 10800000"/>
                <a:gd name="adj2" fmla="val 25425"/>
                <a:gd name="adj3" fmla="val 90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29;p61"/>
            <p:cNvSpPr/>
            <p:nvPr/>
          </p:nvSpPr>
          <p:spPr>
            <a:xfrm rot="10800000" flipH="1">
              <a:off x="6050570" y="1894375"/>
              <a:ext cx="1353300" cy="1353300"/>
            </a:xfrm>
            <a:prstGeom prst="blockArc">
              <a:avLst>
                <a:gd name="adj1" fmla="val 10800000"/>
                <a:gd name="adj2" fmla="val 25425"/>
                <a:gd name="adj3" fmla="val 90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61"/>
            <p:cNvSpPr/>
            <p:nvPr/>
          </p:nvSpPr>
          <p:spPr>
            <a:xfrm>
              <a:off x="4818353" y="1813989"/>
              <a:ext cx="1353300" cy="1353300"/>
            </a:xfrm>
            <a:prstGeom prst="blockArc">
              <a:avLst>
                <a:gd name="adj1" fmla="val 10800000"/>
                <a:gd name="adj2" fmla="val 25425"/>
                <a:gd name="adj3" fmla="val 901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1;p61"/>
            <p:cNvSpPr/>
            <p:nvPr/>
          </p:nvSpPr>
          <p:spPr>
            <a:xfrm>
              <a:off x="7282892" y="1818022"/>
              <a:ext cx="1353300" cy="1353300"/>
            </a:xfrm>
            <a:prstGeom prst="blockArc">
              <a:avLst>
                <a:gd name="adj1" fmla="val 10800000"/>
                <a:gd name="adj2" fmla="val 25425"/>
                <a:gd name="adj3" fmla="val 901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 name="Google Shape;2347;p61"/>
          <p:cNvSpPr txBox="1">
            <a:spLocks noGrp="1"/>
          </p:cNvSpPr>
          <p:nvPr>
            <p:ph type="title" idx="2"/>
          </p:nvPr>
        </p:nvSpPr>
        <p:spPr>
          <a:xfrm>
            <a:off x="3086208" y="1143747"/>
            <a:ext cx="2446952" cy="442800"/>
          </a:xfrm>
          <a:prstGeom prst="rect">
            <a:avLst/>
          </a:prstGeom>
        </p:spPr>
        <p:txBody>
          <a:bodyPr spcFirstLastPara="1" wrap="square" lIns="91425" tIns="91425" rIns="91425" bIns="91425" anchor="t" anchorCtr="0">
            <a:noAutofit/>
          </a:bodyPr>
          <a:lstStyle/>
          <a:p>
            <a:r>
              <a:rPr lang="pt-BR" dirty="0">
                <a:solidFill>
                  <a:schemeClr val="bg1"/>
                </a:solidFill>
              </a:rPr>
              <a:t>CT-02: Barra de pesquisa</a:t>
            </a:r>
            <a:r>
              <a:rPr lang="pt-BR" dirty="0"/>
              <a:t/>
            </a:r>
            <a:br>
              <a:rPr lang="pt-BR" dirty="0"/>
            </a:br>
            <a:r>
              <a:rPr lang="pt-BR" dirty="0">
                <a:solidFill>
                  <a:schemeClr val="bg1"/>
                </a:solidFill>
              </a:rPr>
              <a:t/>
            </a:r>
            <a:br>
              <a:rPr lang="pt-BR" dirty="0">
                <a:solidFill>
                  <a:schemeClr val="bg1"/>
                </a:solidFill>
              </a:rPr>
            </a:br>
            <a:endParaRPr dirty="0">
              <a:solidFill>
                <a:schemeClr val="bg1"/>
              </a:solidFill>
            </a:endParaRPr>
          </a:p>
        </p:txBody>
      </p:sp>
      <p:sp>
        <p:nvSpPr>
          <p:cNvPr id="92" name="Google Shape;2347;p61"/>
          <p:cNvSpPr txBox="1">
            <a:spLocks noGrp="1"/>
          </p:cNvSpPr>
          <p:nvPr>
            <p:ph type="title" idx="2"/>
          </p:nvPr>
        </p:nvSpPr>
        <p:spPr>
          <a:xfrm>
            <a:off x="5470974" y="1124830"/>
            <a:ext cx="2446952" cy="442800"/>
          </a:xfrm>
          <a:prstGeom prst="rect">
            <a:avLst/>
          </a:prstGeom>
        </p:spPr>
        <p:txBody>
          <a:bodyPr spcFirstLastPara="1" wrap="square" lIns="91425" tIns="91425" rIns="91425" bIns="91425" anchor="t" anchorCtr="0">
            <a:noAutofit/>
          </a:bodyPr>
          <a:lstStyle/>
          <a:p>
            <a:r>
              <a:rPr lang="pt-BR" dirty="0">
                <a:solidFill>
                  <a:schemeClr val="bg1"/>
                </a:solidFill>
              </a:rPr>
              <a:t>CT-04: Barra de pesquisa</a:t>
            </a:r>
          </a:p>
        </p:txBody>
      </p:sp>
      <p:sp>
        <p:nvSpPr>
          <p:cNvPr id="94" name="Google Shape;2347;p61"/>
          <p:cNvSpPr txBox="1">
            <a:spLocks noGrp="1"/>
          </p:cNvSpPr>
          <p:nvPr>
            <p:ph type="title" idx="2"/>
          </p:nvPr>
        </p:nvSpPr>
        <p:spPr>
          <a:xfrm>
            <a:off x="4417396" y="3537438"/>
            <a:ext cx="2446952" cy="442800"/>
          </a:xfrm>
          <a:prstGeom prst="rect">
            <a:avLst/>
          </a:prstGeom>
        </p:spPr>
        <p:txBody>
          <a:bodyPr spcFirstLastPara="1" wrap="square" lIns="91425" tIns="91425" rIns="91425" bIns="91425" anchor="t" anchorCtr="0">
            <a:noAutofit/>
          </a:bodyPr>
          <a:lstStyle/>
          <a:p>
            <a:r>
              <a:rPr lang="pt-BR" dirty="0">
                <a:solidFill>
                  <a:schemeClr val="bg1"/>
                </a:solidFill>
              </a:rPr>
              <a:t>CT-03: Tela de </a:t>
            </a:r>
            <a:r>
              <a:rPr lang="pt-BR" dirty="0" smtClean="0">
                <a:solidFill>
                  <a:schemeClr val="bg1"/>
                </a:solidFill>
              </a:rPr>
              <a:t/>
            </a:r>
            <a:br>
              <a:rPr lang="pt-BR" dirty="0" smtClean="0">
                <a:solidFill>
                  <a:schemeClr val="bg1"/>
                </a:solidFill>
              </a:rPr>
            </a:br>
            <a:r>
              <a:rPr lang="pt-BR" dirty="0" smtClean="0">
                <a:solidFill>
                  <a:schemeClr val="bg1"/>
                </a:solidFill>
              </a:rPr>
              <a:t>Match</a:t>
            </a:r>
            <a:endParaRPr lang="pt-BR" dirty="0">
              <a:solidFill>
                <a:schemeClr val="bg1"/>
              </a:solidFill>
            </a:endParaRPr>
          </a:p>
        </p:txBody>
      </p:sp>
      <p:pic>
        <p:nvPicPr>
          <p:cNvPr id="99" name="Imagem 9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38" y="0"/>
            <a:ext cx="1828800" cy="707136"/>
          </a:xfrm>
          <a:prstGeom prst="rect">
            <a:avLst/>
          </a:prstGeom>
        </p:spPr>
      </p:pic>
      <p:sp>
        <p:nvSpPr>
          <p:cNvPr id="100" name="Google Shape;2448;p62"/>
          <p:cNvSpPr txBox="1">
            <a:spLocks noGrp="1"/>
          </p:cNvSpPr>
          <p:nvPr>
            <p:ph type="title" idx="4294967295"/>
          </p:nvPr>
        </p:nvSpPr>
        <p:spPr>
          <a:xfrm>
            <a:off x="6039030" y="4741914"/>
            <a:ext cx="3978187" cy="5642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1100" dirty="0" smtClean="0">
                <a:solidFill>
                  <a:schemeClr val="bg1"/>
                </a:solidFill>
                <a:hlinkClick r:id="rId7"/>
              </a:rPr>
              <a:t>Link da documentação</a:t>
            </a:r>
            <a:endParaRPr sz="11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1F25"/>
        </a:solidFill>
        <a:effectLst/>
      </p:bgPr>
    </p:bg>
    <p:spTree>
      <p:nvGrpSpPr>
        <p:cNvPr id="1" name="Shape 1168"/>
        <p:cNvGrpSpPr/>
        <p:nvPr/>
      </p:nvGrpSpPr>
      <p:grpSpPr>
        <a:xfrm>
          <a:off x="0" y="0"/>
          <a:ext cx="0" cy="0"/>
          <a:chOff x="0" y="0"/>
          <a:chExt cx="0" cy="0"/>
        </a:xfrm>
      </p:grpSpPr>
      <p:sp>
        <p:nvSpPr>
          <p:cNvPr id="1170" name="Google Shape;1170;p46"/>
          <p:cNvSpPr txBox="1">
            <a:spLocks noGrp="1"/>
          </p:cNvSpPr>
          <p:nvPr>
            <p:ph type="title" idx="2"/>
          </p:nvPr>
        </p:nvSpPr>
        <p:spPr>
          <a:xfrm>
            <a:off x="641800" y="2258012"/>
            <a:ext cx="26898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smtClean="0">
                <a:solidFill>
                  <a:schemeClr val="bg1"/>
                </a:solidFill>
              </a:rPr>
              <a:t>Acessibilidade</a:t>
            </a:r>
            <a:endParaRPr dirty="0">
              <a:solidFill>
                <a:schemeClr val="bg1"/>
              </a:solidFill>
            </a:endParaRPr>
          </a:p>
        </p:txBody>
      </p:sp>
      <p:sp>
        <p:nvSpPr>
          <p:cNvPr id="1172" name="Google Shape;1172;p46"/>
          <p:cNvSpPr txBox="1">
            <a:spLocks noGrp="1"/>
          </p:cNvSpPr>
          <p:nvPr>
            <p:ph type="title" idx="3"/>
          </p:nvPr>
        </p:nvSpPr>
        <p:spPr>
          <a:xfrm>
            <a:off x="5824800" y="2252450"/>
            <a:ext cx="2689800" cy="442800"/>
          </a:xfrm>
          <a:prstGeom prst="rect">
            <a:avLst/>
          </a:prstGeom>
        </p:spPr>
        <p:txBody>
          <a:bodyPr spcFirstLastPara="1" wrap="square" lIns="91425" tIns="91425" rIns="91425" bIns="91425" anchor="t" anchorCtr="0">
            <a:noAutofit/>
          </a:bodyPr>
          <a:lstStyle/>
          <a:p>
            <a:pPr lvl="0"/>
            <a:r>
              <a:rPr lang="pt-BR" dirty="0" smtClean="0">
                <a:solidFill>
                  <a:schemeClr val="bg1"/>
                </a:solidFill>
              </a:rPr>
              <a:t>Disponibilidade</a:t>
            </a:r>
            <a:endParaRPr lang="pt-BR" dirty="0">
              <a:solidFill>
                <a:schemeClr val="bg1"/>
              </a:solidFill>
            </a:endParaRPr>
          </a:p>
        </p:txBody>
      </p:sp>
      <p:grpSp>
        <p:nvGrpSpPr>
          <p:cNvPr id="1220" name="Google Shape;1220;p46"/>
          <p:cNvGrpSpPr/>
          <p:nvPr/>
        </p:nvGrpSpPr>
        <p:grpSpPr>
          <a:xfrm>
            <a:off x="6808483" y="1524393"/>
            <a:ext cx="723018" cy="720491"/>
            <a:chOff x="5766424" y="4275195"/>
            <a:chExt cx="358160" cy="356926"/>
          </a:xfrm>
        </p:grpSpPr>
        <p:sp>
          <p:nvSpPr>
            <p:cNvPr id="1221" name="Google Shape;1221;p46"/>
            <p:cNvSpPr/>
            <p:nvPr/>
          </p:nvSpPr>
          <p:spPr>
            <a:xfrm>
              <a:off x="5766424" y="4485327"/>
              <a:ext cx="64862" cy="146793"/>
            </a:xfrm>
            <a:custGeom>
              <a:avLst/>
              <a:gdLst/>
              <a:ahLst/>
              <a:cxnLst/>
              <a:rect l="l" t="t" r="r" b="b"/>
              <a:pathLst>
                <a:path w="2470" h="5590" extrusionOk="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46"/>
            <p:cNvSpPr/>
            <p:nvPr/>
          </p:nvSpPr>
          <p:spPr>
            <a:xfrm>
              <a:off x="5766661" y="4485327"/>
              <a:ext cx="30961" cy="146793"/>
            </a:xfrm>
            <a:custGeom>
              <a:avLst/>
              <a:gdLst/>
              <a:ahLst/>
              <a:cxnLst/>
              <a:rect l="l" t="t" r="r" b="b"/>
              <a:pathLst>
                <a:path w="1179" h="5590" extrusionOk="0">
                  <a:moveTo>
                    <a:pt x="355" y="0"/>
                  </a:moveTo>
                  <a:cubicBezTo>
                    <a:pt x="154" y="0"/>
                    <a:pt x="1" y="153"/>
                    <a:pt x="1" y="354"/>
                  </a:cubicBezTo>
                  <a:lnTo>
                    <a:pt x="1" y="5589"/>
                  </a:lnTo>
                  <a:lnTo>
                    <a:pt x="814" y="5589"/>
                  </a:lnTo>
                  <a:lnTo>
                    <a:pt x="814" y="354"/>
                  </a:lnTo>
                  <a:cubicBezTo>
                    <a:pt x="814" y="153"/>
                    <a:pt x="977" y="0"/>
                    <a:pt x="1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46"/>
            <p:cNvSpPr/>
            <p:nvPr/>
          </p:nvSpPr>
          <p:spPr>
            <a:xfrm>
              <a:off x="5864190" y="4449115"/>
              <a:ext cx="64862" cy="183006"/>
            </a:xfrm>
            <a:custGeom>
              <a:avLst/>
              <a:gdLst/>
              <a:ahLst/>
              <a:cxnLst/>
              <a:rect l="l" t="t" r="r" b="b"/>
              <a:pathLst>
                <a:path w="2470" h="6969" extrusionOk="0">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46"/>
            <p:cNvSpPr/>
            <p:nvPr/>
          </p:nvSpPr>
          <p:spPr>
            <a:xfrm>
              <a:off x="5864190" y="4449115"/>
              <a:ext cx="30934" cy="183006"/>
            </a:xfrm>
            <a:custGeom>
              <a:avLst/>
              <a:gdLst/>
              <a:ahLst/>
              <a:cxnLst/>
              <a:rect l="l" t="t" r="r" b="b"/>
              <a:pathLst>
                <a:path w="1178" h="6969" extrusionOk="0">
                  <a:moveTo>
                    <a:pt x="354" y="1"/>
                  </a:moveTo>
                  <a:cubicBezTo>
                    <a:pt x="163" y="1"/>
                    <a:pt x="10" y="154"/>
                    <a:pt x="0" y="345"/>
                  </a:cubicBezTo>
                  <a:lnTo>
                    <a:pt x="0" y="6968"/>
                  </a:lnTo>
                  <a:lnTo>
                    <a:pt x="823" y="6968"/>
                  </a:lnTo>
                  <a:lnTo>
                    <a:pt x="823" y="345"/>
                  </a:lnTo>
                  <a:cubicBezTo>
                    <a:pt x="833" y="154"/>
                    <a:pt x="986" y="1"/>
                    <a:pt x="1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46"/>
            <p:cNvSpPr/>
            <p:nvPr/>
          </p:nvSpPr>
          <p:spPr>
            <a:xfrm>
              <a:off x="5962193" y="4412692"/>
              <a:ext cx="64626" cy="219429"/>
            </a:xfrm>
            <a:custGeom>
              <a:avLst/>
              <a:gdLst/>
              <a:ahLst/>
              <a:cxnLst/>
              <a:rect l="l" t="t" r="r" b="b"/>
              <a:pathLst>
                <a:path w="2461" h="8356" extrusionOk="0">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46"/>
            <p:cNvSpPr/>
            <p:nvPr/>
          </p:nvSpPr>
          <p:spPr>
            <a:xfrm>
              <a:off x="5962193" y="4412692"/>
              <a:ext cx="30698" cy="219429"/>
            </a:xfrm>
            <a:custGeom>
              <a:avLst/>
              <a:gdLst/>
              <a:ahLst/>
              <a:cxnLst/>
              <a:rect l="l" t="t" r="r" b="b"/>
              <a:pathLst>
                <a:path w="1169" h="8356" extrusionOk="0">
                  <a:moveTo>
                    <a:pt x="345" y="0"/>
                  </a:moveTo>
                  <a:cubicBezTo>
                    <a:pt x="154" y="10"/>
                    <a:pt x="1" y="163"/>
                    <a:pt x="1" y="354"/>
                  </a:cubicBezTo>
                  <a:lnTo>
                    <a:pt x="1" y="8355"/>
                  </a:lnTo>
                  <a:lnTo>
                    <a:pt x="824" y="8355"/>
                  </a:lnTo>
                  <a:lnTo>
                    <a:pt x="824" y="354"/>
                  </a:lnTo>
                  <a:cubicBezTo>
                    <a:pt x="824" y="163"/>
                    <a:pt x="977" y="10"/>
                    <a:pt x="1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46"/>
            <p:cNvSpPr/>
            <p:nvPr/>
          </p:nvSpPr>
          <p:spPr>
            <a:xfrm>
              <a:off x="6059959" y="4376506"/>
              <a:ext cx="64626" cy="255615"/>
            </a:xfrm>
            <a:custGeom>
              <a:avLst/>
              <a:gdLst/>
              <a:ahLst/>
              <a:cxnLst/>
              <a:rect l="l" t="t" r="r" b="b"/>
              <a:pathLst>
                <a:path w="2461" h="9734" extrusionOk="0">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46"/>
            <p:cNvSpPr/>
            <p:nvPr/>
          </p:nvSpPr>
          <p:spPr>
            <a:xfrm>
              <a:off x="6059959" y="4376506"/>
              <a:ext cx="30934" cy="255615"/>
            </a:xfrm>
            <a:custGeom>
              <a:avLst/>
              <a:gdLst/>
              <a:ahLst/>
              <a:cxnLst/>
              <a:rect l="l" t="t" r="r" b="b"/>
              <a:pathLst>
                <a:path w="1178" h="9734" extrusionOk="0">
                  <a:moveTo>
                    <a:pt x="355" y="0"/>
                  </a:moveTo>
                  <a:cubicBezTo>
                    <a:pt x="154" y="0"/>
                    <a:pt x="0" y="163"/>
                    <a:pt x="0" y="354"/>
                  </a:cubicBezTo>
                  <a:lnTo>
                    <a:pt x="0" y="9733"/>
                  </a:lnTo>
                  <a:lnTo>
                    <a:pt x="824" y="9733"/>
                  </a:lnTo>
                  <a:lnTo>
                    <a:pt x="824" y="354"/>
                  </a:lnTo>
                  <a:cubicBezTo>
                    <a:pt x="824" y="163"/>
                    <a:pt x="977" y="0"/>
                    <a:pt x="1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46"/>
            <p:cNvSpPr/>
            <p:nvPr/>
          </p:nvSpPr>
          <p:spPr>
            <a:xfrm>
              <a:off x="5781997" y="4275195"/>
              <a:ext cx="332767" cy="134241"/>
            </a:xfrm>
            <a:custGeom>
              <a:avLst/>
              <a:gdLst/>
              <a:ahLst/>
              <a:cxnLst/>
              <a:rect l="l" t="t" r="r" b="b"/>
              <a:pathLst>
                <a:path w="12672" h="5112" extrusionOk="0">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30" name="Google Shape;1230;p46"/>
          <p:cNvGrpSpPr/>
          <p:nvPr/>
        </p:nvGrpSpPr>
        <p:grpSpPr>
          <a:xfrm>
            <a:off x="1615181" y="1527914"/>
            <a:ext cx="743032" cy="659103"/>
            <a:chOff x="7936787" y="4295074"/>
            <a:chExt cx="378249" cy="335524"/>
          </a:xfrm>
        </p:grpSpPr>
        <p:sp>
          <p:nvSpPr>
            <p:cNvPr id="1231" name="Google Shape;1231;p46"/>
            <p:cNvSpPr/>
            <p:nvPr/>
          </p:nvSpPr>
          <p:spPr>
            <a:xfrm>
              <a:off x="8095371" y="4295074"/>
              <a:ext cx="219665" cy="182980"/>
            </a:xfrm>
            <a:custGeom>
              <a:avLst/>
              <a:gdLst/>
              <a:ahLst/>
              <a:cxnLst/>
              <a:rect l="l" t="t" r="r" b="b"/>
              <a:pathLst>
                <a:path w="8365" h="6968" extrusionOk="0">
                  <a:moveTo>
                    <a:pt x="469" y="0"/>
                  </a:moveTo>
                  <a:cubicBezTo>
                    <a:pt x="211" y="0"/>
                    <a:pt x="0" y="201"/>
                    <a:pt x="0" y="460"/>
                  </a:cubicBezTo>
                  <a:lnTo>
                    <a:pt x="0" y="6508"/>
                  </a:lnTo>
                  <a:cubicBezTo>
                    <a:pt x="0" y="6757"/>
                    <a:pt x="211" y="6968"/>
                    <a:pt x="469" y="6968"/>
                  </a:cubicBezTo>
                  <a:lnTo>
                    <a:pt x="7905" y="6968"/>
                  </a:lnTo>
                  <a:cubicBezTo>
                    <a:pt x="8154" y="6968"/>
                    <a:pt x="8365" y="6757"/>
                    <a:pt x="8365" y="6508"/>
                  </a:cubicBezTo>
                  <a:lnTo>
                    <a:pt x="8365" y="460"/>
                  </a:lnTo>
                  <a:cubicBezTo>
                    <a:pt x="8365" y="201"/>
                    <a:pt x="8154" y="0"/>
                    <a:pt x="79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46"/>
            <p:cNvSpPr/>
            <p:nvPr/>
          </p:nvSpPr>
          <p:spPr>
            <a:xfrm>
              <a:off x="7937286" y="4441342"/>
              <a:ext cx="109609" cy="109846"/>
            </a:xfrm>
            <a:custGeom>
              <a:avLst/>
              <a:gdLst/>
              <a:ahLst/>
              <a:cxnLst/>
              <a:rect l="l" t="t" r="r" b="b"/>
              <a:pathLst>
                <a:path w="4174" h="4183" extrusionOk="0">
                  <a:moveTo>
                    <a:pt x="2087" y="0"/>
                  </a:moveTo>
                  <a:cubicBezTo>
                    <a:pt x="1178" y="0"/>
                    <a:pt x="498" y="737"/>
                    <a:pt x="431" y="1627"/>
                  </a:cubicBezTo>
                  <a:cubicBezTo>
                    <a:pt x="383" y="2278"/>
                    <a:pt x="249" y="2919"/>
                    <a:pt x="48" y="3532"/>
                  </a:cubicBezTo>
                  <a:cubicBezTo>
                    <a:pt x="1" y="3647"/>
                    <a:pt x="48" y="3781"/>
                    <a:pt x="163" y="3828"/>
                  </a:cubicBezTo>
                  <a:cubicBezTo>
                    <a:pt x="546" y="4001"/>
                    <a:pt x="958" y="4125"/>
                    <a:pt x="1379" y="4182"/>
                  </a:cubicBezTo>
                  <a:lnTo>
                    <a:pt x="2795" y="4182"/>
                  </a:lnTo>
                  <a:cubicBezTo>
                    <a:pt x="3216" y="4125"/>
                    <a:pt x="3618" y="4001"/>
                    <a:pt x="4011" y="3828"/>
                  </a:cubicBezTo>
                  <a:cubicBezTo>
                    <a:pt x="4116" y="3781"/>
                    <a:pt x="4173" y="3647"/>
                    <a:pt x="4125" y="3532"/>
                  </a:cubicBezTo>
                  <a:cubicBezTo>
                    <a:pt x="3924" y="2919"/>
                    <a:pt x="3790" y="2278"/>
                    <a:pt x="3743" y="1627"/>
                  </a:cubicBezTo>
                  <a:cubicBezTo>
                    <a:pt x="3676" y="737"/>
                    <a:pt x="2996" y="0"/>
                    <a:pt x="2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46"/>
            <p:cNvSpPr/>
            <p:nvPr/>
          </p:nvSpPr>
          <p:spPr>
            <a:xfrm>
              <a:off x="7966934" y="4441342"/>
              <a:ext cx="79962" cy="110108"/>
            </a:xfrm>
            <a:custGeom>
              <a:avLst/>
              <a:gdLst/>
              <a:ahLst/>
              <a:cxnLst/>
              <a:rect l="l" t="t" r="r" b="b"/>
              <a:pathLst>
                <a:path w="3045" h="4193" extrusionOk="0">
                  <a:moveTo>
                    <a:pt x="948" y="0"/>
                  </a:moveTo>
                  <a:cubicBezTo>
                    <a:pt x="250" y="0"/>
                    <a:pt x="1" y="957"/>
                    <a:pt x="604" y="1321"/>
                  </a:cubicBezTo>
                  <a:cubicBezTo>
                    <a:pt x="623" y="1331"/>
                    <a:pt x="642" y="1340"/>
                    <a:pt x="661" y="1350"/>
                  </a:cubicBezTo>
                  <a:lnTo>
                    <a:pt x="1188" y="4192"/>
                  </a:lnTo>
                  <a:lnTo>
                    <a:pt x="1666" y="4192"/>
                  </a:lnTo>
                  <a:cubicBezTo>
                    <a:pt x="2087" y="4125"/>
                    <a:pt x="2499" y="4001"/>
                    <a:pt x="2882" y="3828"/>
                  </a:cubicBezTo>
                  <a:cubicBezTo>
                    <a:pt x="2987" y="3781"/>
                    <a:pt x="3044" y="3647"/>
                    <a:pt x="2996" y="3532"/>
                  </a:cubicBezTo>
                  <a:cubicBezTo>
                    <a:pt x="2795" y="2919"/>
                    <a:pt x="2661" y="2278"/>
                    <a:pt x="2604" y="1627"/>
                  </a:cubicBezTo>
                  <a:cubicBezTo>
                    <a:pt x="2547" y="737"/>
                    <a:pt x="1867" y="0"/>
                    <a:pt x="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46"/>
            <p:cNvSpPr/>
            <p:nvPr/>
          </p:nvSpPr>
          <p:spPr>
            <a:xfrm>
              <a:off x="7936787" y="4446541"/>
              <a:ext cx="207612" cy="184056"/>
            </a:xfrm>
            <a:custGeom>
              <a:avLst/>
              <a:gdLst/>
              <a:ahLst/>
              <a:cxnLst/>
              <a:rect l="l" t="t" r="r" b="b"/>
              <a:pathLst>
                <a:path w="7906" h="7009" extrusionOk="0">
                  <a:moveTo>
                    <a:pt x="7725" y="1"/>
                  </a:moveTo>
                  <a:cubicBezTo>
                    <a:pt x="7681" y="1"/>
                    <a:pt x="7638" y="18"/>
                    <a:pt x="7609" y="51"/>
                  </a:cubicBezTo>
                  <a:lnTo>
                    <a:pt x="3618" y="3860"/>
                  </a:lnTo>
                  <a:cubicBezTo>
                    <a:pt x="3532" y="3946"/>
                    <a:pt x="3417" y="3984"/>
                    <a:pt x="3293" y="3984"/>
                  </a:cubicBezTo>
                  <a:lnTo>
                    <a:pt x="3254" y="3984"/>
                  </a:lnTo>
                  <a:cubicBezTo>
                    <a:pt x="2996" y="3984"/>
                    <a:pt x="2785" y="3783"/>
                    <a:pt x="2785" y="3525"/>
                  </a:cubicBezTo>
                  <a:lnTo>
                    <a:pt x="2785" y="3056"/>
                  </a:lnTo>
                  <a:lnTo>
                    <a:pt x="1388" y="3056"/>
                  </a:lnTo>
                  <a:lnTo>
                    <a:pt x="1388" y="3525"/>
                  </a:lnTo>
                  <a:cubicBezTo>
                    <a:pt x="1388" y="3697"/>
                    <a:pt x="1292" y="3860"/>
                    <a:pt x="1139" y="3937"/>
                  </a:cubicBezTo>
                  <a:lnTo>
                    <a:pt x="383" y="4319"/>
                  </a:lnTo>
                  <a:cubicBezTo>
                    <a:pt x="144" y="4434"/>
                    <a:pt x="0" y="4674"/>
                    <a:pt x="0" y="4941"/>
                  </a:cubicBezTo>
                  <a:lnTo>
                    <a:pt x="0" y="6779"/>
                  </a:lnTo>
                  <a:cubicBezTo>
                    <a:pt x="0" y="6903"/>
                    <a:pt x="106" y="7009"/>
                    <a:pt x="230" y="7009"/>
                  </a:cubicBezTo>
                  <a:lnTo>
                    <a:pt x="3015" y="7009"/>
                  </a:lnTo>
                  <a:cubicBezTo>
                    <a:pt x="3149" y="7009"/>
                    <a:pt x="3254" y="6903"/>
                    <a:pt x="3254" y="6779"/>
                  </a:cubicBezTo>
                  <a:lnTo>
                    <a:pt x="3254" y="6004"/>
                  </a:lnTo>
                  <a:cubicBezTo>
                    <a:pt x="3254" y="5755"/>
                    <a:pt x="3350" y="5516"/>
                    <a:pt x="3522" y="5343"/>
                  </a:cubicBezTo>
                  <a:lnTo>
                    <a:pt x="7484" y="1391"/>
                  </a:lnTo>
                  <a:cubicBezTo>
                    <a:pt x="7590" y="1267"/>
                    <a:pt x="7638" y="1104"/>
                    <a:pt x="7599" y="941"/>
                  </a:cubicBezTo>
                  <a:lnTo>
                    <a:pt x="7513" y="616"/>
                  </a:lnTo>
                  <a:lnTo>
                    <a:pt x="7839" y="290"/>
                  </a:lnTo>
                  <a:cubicBezTo>
                    <a:pt x="7906" y="223"/>
                    <a:pt x="7906" y="118"/>
                    <a:pt x="7848" y="51"/>
                  </a:cubicBezTo>
                  <a:cubicBezTo>
                    <a:pt x="7815" y="18"/>
                    <a:pt x="7769" y="1"/>
                    <a:pt x="7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46"/>
            <p:cNvSpPr/>
            <p:nvPr/>
          </p:nvSpPr>
          <p:spPr>
            <a:xfrm>
              <a:off x="7936787" y="4473747"/>
              <a:ext cx="189019" cy="156851"/>
            </a:xfrm>
            <a:custGeom>
              <a:avLst/>
              <a:gdLst/>
              <a:ahLst/>
              <a:cxnLst/>
              <a:rect l="l" t="t" r="r" b="b"/>
              <a:pathLst>
                <a:path w="7198" h="5973" extrusionOk="0">
                  <a:moveTo>
                    <a:pt x="6575" y="1"/>
                  </a:moveTo>
                  <a:lnTo>
                    <a:pt x="3618" y="2824"/>
                  </a:lnTo>
                  <a:cubicBezTo>
                    <a:pt x="3532" y="2910"/>
                    <a:pt x="3417" y="2948"/>
                    <a:pt x="3302" y="2948"/>
                  </a:cubicBezTo>
                  <a:lnTo>
                    <a:pt x="3254" y="2948"/>
                  </a:lnTo>
                  <a:cubicBezTo>
                    <a:pt x="3216" y="2948"/>
                    <a:pt x="3187" y="2948"/>
                    <a:pt x="3159" y="2939"/>
                  </a:cubicBezTo>
                  <a:cubicBezTo>
                    <a:pt x="2956" y="3411"/>
                    <a:pt x="2520" y="3648"/>
                    <a:pt x="2085" y="3648"/>
                  </a:cubicBezTo>
                  <a:cubicBezTo>
                    <a:pt x="1657" y="3648"/>
                    <a:pt x="1229" y="3419"/>
                    <a:pt x="1024" y="2958"/>
                  </a:cubicBezTo>
                  <a:lnTo>
                    <a:pt x="383" y="3283"/>
                  </a:lnTo>
                  <a:cubicBezTo>
                    <a:pt x="144" y="3398"/>
                    <a:pt x="0" y="3638"/>
                    <a:pt x="0" y="3905"/>
                  </a:cubicBezTo>
                  <a:lnTo>
                    <a:pt x="0" y="5743"/>
                  </a:lnTo>
                  <a:cubicBezTo>
                    <a:pt x="0" y="5867"/>
                    <a:pt x="106" y="5973"/>
                    <a:pt x="230" y="5973"/>
                  </a:cubicBezTo>
                  <a:lnTo>
                    <a:pt x="3015" y="5973"/>
                  </a:lnTo>
                  <a:cubicBezTo>
                    <a:pt x="3149" y="5973"/>
                    <a:pt x="3254" y="5867"/>
                    <a:pt x="3254" y="5743"/>
                  </a:cubicBezTo>
                  <a:lnTo>
                    <a:pt x="3254" y="4968"/>
                  </a:lnTo>
                  <a:cubicBezTo>
                    <a:pt x="3254" y="4719"/>
                    <a:pt x="3350" y="4480"/>
                    <a:pt x="3522" y="4307"/>
                  </a:cubicBezTo>
                  <a:lnTo>
                    <a:pt x="7197" y="632"/>
                  </a:lnTo>
                  <a:lnTo>
                    <a:pt x="6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46"/>
            <p:cNvSpPr/>
            <p:nvPr/>
          </p:nvSpPr>
          <p:spPr>
            <a:xfrm>
              <a:off x="7971976" y="4526792"/>
              <a:ext cx="39232" cy="21875"/>
            </a:xfrm>
            <a:custGeom>
              <a:avLst/>
              <a:gdLst/>
              <a:ahLst/>
              <a:cxnLst/>
              <a:rect l="l" t="t" r="r" b="b"/>
              <a:pathLst>
                <a:path w="1494" h="833" extrusionOk="0">
                  <a:moveTo>
                    <a:pt x="48" y="0"/>
                  </a:moveTo>
                  <a:lnTo>
                    <a:pt x="48" y="469"/>
                  </a:lnTo>
                  <a:cubicBezTo>
                    <a:pt x="48" y="536"/>
                    <a:pt x="39" y="613"/>
                    <a:pt x="0" y="670"/>
                  </a:cubicBezTo>
                  <a:cubicBezTo>
                    <a:pt x="240" y="775"/>
                    <a:pt x="488" y="833"/>
                    <a:pt x="747" y="833"/>
                  </a:cubicBezTo>
                  <a:cubicBezTo>
                    <a:pt x="1005" y="833"/>
                    <a:pt x="1264" y="775"/>
                    <a:pt x="1493" y="670"/>
                  </a:cubicBezTo>
                  <a:cubicBezTo>
                    <a:pt x="1465" y="613"/>
                    <a:pt x="1445" y="536"/>
                    <a:pt x="1445" y="469"/>
                  </a:cubicBezTo>
                  <a:lnTo>
                    <a:pt x="14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46"/>
            <p:cNvSpPr/>
            <p:nvPr/>
          </p:nvSpPr>
          <p:spPr>
            <a:xfrm>
              <a:off x="7954880" y="4476661"/>
              <a:ext cx="73160" cy="59952"/>
            </a:xfrm>
            <a:custGeom>
              <a:avLst/>
              <a:gdLst/>
              <a:ahLst/>
              <a:cxnLst/>
              <a:rect l="l" t="t" r="r" b="b"/>
              <a:pathLst>
                <a:path w="2786" h="2283" extrusionOk="0">
                  <a:moveTo>
                    <a:pt x="1074" y="1"/>
                  </a:moveTo>
                  <a:cubicBezTo>
                    <a:pt x="983" y="1"/>
                    <a:pt x="895" y="49"/>
                    <a:pt x="862" y="139"/>
                  </a:cubicBezTo>
                  <a:cubicBezTo>
                    <a:pt x="785" y="292"/>
                    <a:pt x="670" y="435"/>
                    <a:pt x="536" y="550"/>
                  </a:cubicBezTo>
                  <a:cubicBezTo>
                    <a:pt x="412" y="665"/>
                    <a:pt x="278" y="761"/>
                    <a:pt x="125" y="828"/>
                  </a:cubicBezTo>
                  <a:cubicBezTo>
                    <a:pt x="48" y="876"/>
                    <a:pt x="1" y="971"/>
                    <a:pt x="10" y="1067"/>
                  </a:cubicBezTo>
                  <a:cubicBezTo>
                    <a:pt x="96" y="1766"/>
                    <a:pt x="690" y="2282"/>
                    <a:pt x="1388" y="2282"/>
                  </a:cubicBezTo>
                  <a:cubicBezTo>
                    <a:pt x="2116" y="2282"/>
                    <a:pt x="2718" y="1727"/>
                    <a:pt x="2776" y="1000"/>
                  </a:cubicBezTo>
                  <a:cubicBezTo>
                    <a:pt x="2785" y="933"/>
                    <a:pt x="2747" y="866"/>
                    <a:pt x="2699" y="818"/>
                  </a:cubicBezTo>
                  <a:cubicBezTo>
                    <a:pt x="2240" y="435"/>
                    <a:pt x="1704" y="158"/>
                    <a:pt x="1120" y="5"/>
                  </a:cubicBezTo>
                  <a:cubicBezTo>
                    <a:pt x="1105" y="2"/>
                    <a:pt x="1090"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46"/>
            <p:cNvSpPr/>
            <p:nvPr/>
          </p:nvSpPr>
          <p:spPr>
            <a:xfrm>
              <a:off x="7954880" y="4476583"/>
              <a:ext cx="73423" cy="59531"/>
            </a:xfrm>
            <a:custGeom>
              <a:avLst/>
              <a:gdLst/>
              <a:ahLst/>
              <a:cxnLst/>
              <a:rect l="l" t="t" r="r" b="b"/>
              <a:pathLst>
                <a:path w="2796" h="2267" extrusionOk="0">
                  <a:moveTo>
                    <a:pt x="1065" y="0"/>
                  </a:moveTo>
                  <a:cubicBezTo>
                    <a:pt x="980" y="0"/>
                    <a:pt x="901" y="53"/>
                    <a:pt x="862" y="132"/>
                  </a:cubicBezTo>
                  <a:cubicBezTo>
                    <a:pt x="804" y="247"/>
                    <a:pt x="737" y="352"/>
                    <a:pt x="651" y="448"/>
                  </a:cubicBezTo>
                  <a:cubicBezTo>
                    <a:pt x="613" y="486"/>
                    <a:pt x="584" y="515"/>
                    <a:pt x="546" y="553"/>
                  </a:cubicBezTo>
                  <a:cubicBezTo>
                    <a:pt x="422" y="658"/>
                    <a:pt x="278" y="754"/>
                    <a:pt x="135" y="831"/>
                  </a:cubicBezTo>
                  <a:cubicBezTo>
                    <a:pt x="48" y="879"/>
                    <a:pt x="1" y="974"/>
                    <a:pt x="10" y="1070"/>
                  </a:cubicBezTo>
                  <a:cubicBezTo>
                    <a:pt x="96" y="1682"/>
                    <a:pt x="575" y="2171"/>
                    <a:pt x="1187" y="2266"/>
                  </a:cubicBezTo>
                  <a:cubicBezTo>
                    <a:pt x="871" y="2075"/>
                    <a:pt x="680" y="1730"/>
                    <a:pt x="699" y="1357"/>
                  </a:cubicBezTo>
                  <a:lnTo>
                    <a:pt x="699" y="1022"/>
                  </a:lnTo>
                  <a:cubicBezTo>
                    <a:pt x="757" y="984"/>
                    <a:pt x="804" y="946"/>
                    <a:pt x="862" y="907"/>
                  </a:cubicBezTo>
                  <a:cubicBezTo>
                    <a:pt x="986" y="792"/>
                    <a:pt x="1101" y="658"/>
                    <a:pt x="1187" y="515"/>
                  </a:cubicBezTo>
                  <a:cubicBezTo>
                    <a:pt x="1637" y="649"/>
                    <a:pt x="2049" y="879"/>
                    <a:pt x="2403" y="1175"/>
                  </a:cubicBezTo>
                  <a:cubicBezTo>
                    <a:pt x="2441" y="1214"/>
                    <a:pt x="2556" y="1309"/>
                    <a:pt x="2680" y="1434"/>
                  </a:cubicBezTo>
                  <a:cubicBezTo>
                    <a:pt x="2738" y="1300"/>
                    <a:pt x="2776" y="1156"/>
                    <a:pt x="2785" y="1013"/>
                  </a:cubicBezTo>
                  <a:cubicBezTo>
                    <a:pt x="2795" y="936"/>
                    <a:pt x="2757" y="859"/>
                    <a:pt x="2699" y="821"/>
                  </a:cubicBezTo>
                  <a:cubicBezTo>
                    <a:pt x="2240" y="429"/>
                    <a:pt x="1704" y="161"/>
                    <a:pt x="1120" y="8"/>
                  </a:cubicBezTo>
                  <a:cubicBezTo>
                    <a:pt x="1102" y="3"/>
                    <a:pt x="1083"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46"/>
            <p:cNvSpPr/>
            <p:nvPr/>
          </p:nvSpPr>
          <p:spPr>
            <a:xfrm>
              <a:off x="7936787" y="4566234"/>
              <a:ext cx="24396" cy="64363"/>
            </a:xfrm>
            <a:custGeom>
              <a:avLst/>
              <a:gdLst/>
              <a:ahLst/>
              <a:cxnLst/>
              <a:rect l="l" t="t" r="r" b="b"/>
              <a:pathLst>
                <a:path w="929" h="2451" extrusionOk="0">
                  <a:moveTo>
                    <a:pt x="106" y="1"/>
                  </a:moveTo>
                  <a:cubicBezTo>
                    <a:pt x="39" y="116"/>
                    <a:pt x="0" y="249"/>
                    <a:pt x="0" y="383"/>
                  </a:cubicBezTo>
                  <a:lnTo>
                    <a:pt x="0" y="2221"/>
                  </a:lnTo>
                  <a:cubicBezTo>
                    <a:pt x="0" y="2345"/>
                    <a:pt x="106" y="2451"/>
                    <a:pt x="230" y="2451"/>
                  </a:cubicBezTo>
                  <a:lnTo>
                    <a:pt x="929" y="2451"/>
                  </a:lnTo>
                  <a:lnTo>
                    <a:pt x="929" y="1207"/>
                  </a:lnTo>
                  <a:cubicBezTo>
                    <a:pt x="929" y="967"/>
                    <a:pt x="833" y="728"/>
                    <a:pt x="661" y="556"/>
                  </a:cubicBezTo>
                  <a:lnTo>
                    <a:pt x="1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46"/>
            <p:cNvSpPr/>
            <p:nvPr/>
          </p:nvSpPr>
          <p:spPr>
            <a:xfrm>
              <a:off x="8150150" y="4337799"/>
              <a:ext cx="109846" cy="109846"/>
            </a:xfrm>
            <a:custGeom>
              <a:avLst/>
              <a:gdLst/>
              <a:ahLst/>
              <a:cxnLst/>
              <a:rect l="l" t="t" r="r" b="b"/>
              <a:pathLst>
                <a:path w="4183" h="4183" extrusionOk="0">
                  <a:moveTo>
                    <a:pt x="2097" y="0"/>
                  </a:moveTo>
                  <a:cubicBezTo>
                    <a:pt x="939" y="0"/>
                    <a:pt x="1" y="929"/>
                    <a:pt x="1" y="2087"/>
                  </a:cubicBezTo>
                  <a:cubicBezTo>
                    <a:pt x="1" y="3245"/>
                    <a:pt x="939" y="4183"/>
                    <a:pt x="2097" y="4183"/>
                  </a:cubicBezTo>
                  <a:cubicBezTo>
                    <a:pt x="3255" y="4183"/>
                    <a:pt x="4183" y="3245"/>
                    <a:pt x="4183" y="2087"/>
                  </a:cubicBezTo>
                  <a:cubicBezTo>
                    <a:pt x="4183" y="929"/>
                    <a:pt x="3255" y="0"/>
                    <a:pt x="2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46"/>
            <p:cNvSpPr/>
            <p:nvPr/>
          </p:nvSpPr>
          <p:spPr>
            <a:xfrm>
              <a:off x="8168505" y="4355892"/>
              <a:ext cx="73397" cy="73397"/>
            </a:xfrm>
            <a:custGeom>
              <a:avLst/>
              <a:gdLst/>
              <a:ahLst/>
              <a:cxnLst/>
              <a:rect l="l" t="t" r="r" b="b"/>
              <a:pathLst>
                <a:path w="2795" h="2795" extrusionOk="0">
                  <a:moveTo>
                    <a:pt x="1398" y="0"/>
                  </a:moveTo>
                  <a:cubicBezTo>
                    <a:pt x="632" y="0"/>
                    <a:pt x="0" y="632"/>
                    <a:pt x="0" y="1398"/>
                  </a:cubicBezTo>
                  <a:cubicBezTo>
                    <a:pt x="0" y="2173"/>
                    <a:pt x="632" y="2795"/>
                    <a:pt x="1398" y="2795"/>
                  </a:cubicBezTo>
                  <a:cubicBezTo>
                    <a:pt x="2163" y="2795"/>
                    <a:pt x="2795" y="2173"/>
                    <a:pt x="2795" y="1398"/>
                  </a:cubicBezTo>
                  <a:cubicBezTo>
                    <a:pt x="2795" y="632"/>
                    <a:pt x="2163" y="0"/>
                    <a:pt x="1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46"/>
            <p:cNvSpPr/>
            <p:nvPr/>
          </p:nvSpPr>
          <p:spPr>
            <a:xfrm>
              <a:off x="8022237" y="4473747"/>
              <a:ext cx="103569" cy="130460"/>
            </a:xfrm>
            <a:custGeom>
              <a:avLst/>
              <a:gdLst/>
              <a:ahLst/>
              <a:cxnLst/>
              <a:rect l="l" t="t" r="r" b="b"/>
              <a:pathLst>
                <a:path w="3944" h="4968" extrusionOk="0">
                  <a:moveTo>
                    <a:pt x="3321" y="1"/>
                  </a:moveTo>
                  <a:lnTo>
                    <a:pt x="680" y="2527"/>
                  </a:lnTo>
                  <a:cubicBezTo>
                    <a:pt x="469" y="2719"/>
                    <a:pt x="307" y="2958"/>
                    <a:pt x="192" y="3226"/>
                  </a:cubicBezTo>
                  <a:cubicBezTo>
                    <a:pt x="67" y="3504"/>
                    <a:pt x="0" y="3810"/>
                    <a:pt x="0" y="4116"/>
                  </a:cubicBezTo>
                  <a:lnTo>
                    <a:pt x="0" y="4968"/>
                  </a:lnTo>
                  <a:cubicBezTo>
                    <a:pt x="0" y="4719"/>
                    <a:pt x="96" y="4480"/>
                    <a:pt x="268" y="4307"/>
                  </a:cubicBezTo>
                  <a:lnTo>
                    <a:pt x="3943" y="632"/>
                  </a:lnTo>
                  <a:lnTo>
                    <a:pt x="33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46"/>
            <p:cNvSpPr/>
            <p:nvPr/>
          </p:nvSpPr>
          <p:spPr>
            <a:xfrm>
              <a:off x="8186835" y="4374221"/>
              <a:ext cx="36738" cy="36738"/>
            </a:xfrm>
            <a:custGeom>
              <a:avLst/>
              <a:gdLst/>
              <a:ahLst/>
              <a:cxnLst/>
              <a:rect l="l" t="t" r="r" b="b"/>
              <a:pathLst>
                <a:path w="1399" h="1399" extrusionOk="0">
                  <a:moveTo>
                    <a:pt x="700" y="1"/>
                  </a:moveTo>
                  <a:cubicBezTo>
                    <a:pt x="317" y="1"/>
                    <a:pt x="1" y="317"/>
                    <a:pt x="1" y="700"/>
                  </a:cubicBezTo>
                  <a:cubicBezTo>
                    <a:pt x="1" y="1082"/>
                    <a:pt x="317" y="1398"/>
                    <a:pt x="700" y="1398"/>
                  </a:cubicBezTo>
                  <a:cubicBezTo>
                    <a:pt x="1082" y="1398"/>
                    <a:pt x="1398" y="1082"/>
                    <a:pt x="1398" y="700"/>
                  </a:cubicBezTo>
                  <a:cubicBezTo>
                    <a:pt x="1398" y="317"/>
                    <a:pt x="1082"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46"/>
            <p:cNvSpPr/>
            <p:nvPr/>
          </p:nvSpPr>
          <p:spPr>
            <a:xfrm>
              <a:off x="8196893" y="4319285"/>
              <a:ext cx="84111" cy="79594"/>
            </a:xfrm>
            <a:custGeom>
              <a:avLst/>
              <a:gdLst/>
              <a:ahLst/>
              <a:cxnLst/>
              <a:rect l="l" t="t" r="r" b="b"/>
              <a:pathLst>
                <a:path w="3203" h="3031" extrusionOk="0">
                  <a:moveTo>
                    <a:pt x="2873" y="0"/>
                  </a:moveTo>
                  <a:cubicBezTo>
                    <a:pt x="2818" y="0"/>
                    <a:pt x="2761" y="22"/>
                    <a:pt x="2709" y="74"/>
                  </a:cubicBezTo>
                  <a:lnTo>
                    <a:pt x="154" y="2629"/>
                  </a:lnTo>
                  <a:cubicBezTo>
                    <a:pt x="1" y="2772"/>
                    <a:pt x="106" y="3031"/>
                    <a:pt x="317" y="3031"/>
                  </a:cubicBezTo>
                  <a:cubicBezTo>
                    <a:pt x="374" y="3031"/>
                    <a:pt x="441" y="3002"/>
                    <a:pt x="479" y="2954"/>
                  </a:cubicBezTo>
                  <a:lnTo>
                    <a:pt x="3035" y="399"/>
                  </a:lnTo>
                  <a:cubicBezTo>
                    <a:pt x="3203" y="231"/>
                    <a:pt x="3052" y="0"/>
                    <a:pt x="2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46"/>
            <p:cNvSpPr/>
            <p:nvPr/>
          </p:nvSpPr>
          <p:spPr>
            <a:xfrm>
              <a:off x="8243635" y="4322095"/>
              <a:ext cx="38734" cy="32063"/>
            </a:xfrm>
            <a:custGeom>
              <a:avLst/>
              <a:gdLst/>
              <a:ahLst/>
              <a:cxnLst/>
              <a:rect l="l" t="t" r="r" b="b"/>
              <a:pathLst>
                <a:path w="1475" h="1221" extrusionOk="0">
                  <a:moveTo>
                    <a:pt x="477" y="1"/>
                  </a:moveTo>
                  <a:cubicBezTo>
                    <a:pt x="286" y="1"/>
                    <a:pt x="97" y="107"/>
                    <a:pt x="1" y="292"/>
                  </a:cubicBezTo>
                  <a:lnTo>
                    <a:pt x="1" y="991"/>
                  </a:lnTo>
                  <a:cubicBezTo>
                    <a:pt x="1" y="1115"/>
                    <a:pt x="106" y="1220"/>
                    <a:pt x="240" y="1220"/>
                  </a:cubicBezTo>
                  <a:lnTo>
                    <a:pt x="939" y="1220"/>
                  </a:lnTo>
                  <a:cubicBezTo>
                    <a:pt x="1063" y="1220"/>
                    <a:pt x="1168" y="1115"/>
                    <a:pt x="1168" y="991"/>
                  </a:cubicBezTo>
                  <a:cubicBezTo>
                    <a:pt x="1475" y="991"/>
                    <a:pt x="1475" y="522"/>
                    <a:pt x="1168" y="522"/>
                  </a:cubicBezTo>
                  <a:lnTo>
                    <a:pt x="699" y="522"/>
                  </a:lnTo>
                  <a:lnTo>
                    <a:pt x="699" y="53"/>
                  </a:lnTo>
                  <a:cubicBezTo>
                    <a:pt x="629" y="17"/>
                    <a:pt x="553"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46"/>
            <p:cNvSpPr/>
            <p:nvPr/>
          </p:nvSpPr>
          <p:spPr>
            <a:xfrm>
              <a:off x="8217822" y="4319312"/>
              <a:ext cx="61291" cy="58245"/>
            </a:xfrm>
            <a:custGeom>
              <a:avLst/>
              <a:gdLst/>
              <a:ahLst/>
              <a:cxnLst/>
              <a:rect l="l" t="t" r="r" b="b"/>
              <a:pathLst>
                <a:path w="2334" h="2218" extrusionOk="0">
                  <a:moveTo>
                    <a:pt x="2075" y="1"/>
                  </a:moveTo>
                  <a:cubicBezTo>
                    <a:pt x="2015" y="1"/>
                    <a:pt x="1955" y="25"/>
                    <a:pt x="1912" y="73"/>
                  </a:cubicBezTo>
                  <a:lnTo>
                    <a:pt x="170" y="1814"/>
                  </a:lnTo>
                  <a:cubicBezTo>
                    <a:pt x="0" y="1985"/>
                    <a:pt x="156" y="2217"/>
                    <a:pt x="337" y="2217"/>
                  </a:cubicBezTo>
                  <a:cubicBezTo>
                    <a:pt x="390" y="2217"/>
                    <a:pt x="446" y="2197"/>
                    <a:pt x="496" y="2149"/>
                  </a:cubicBezTo>
                  <a:lnTo>
                    <a:pt x="2238" y="398"/>
                  </a:lnTo>
                  <a:cubicBezTo>
                    <a:pt x="2333" y="312"/>
                    <a:pt x="2333" y="159"/>
                    <a:pt x="2238" y="73"/>
                  </a:cubicBezTo>
                  <a:cubicBezTo>
                    <a:pt x="2194" y="25"/>
                    <a:pt x="2135" y="1"/>
                    <a:pt x="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Subtítulo 1"/>
          <p:cNvSpPr>
            <a:spLocks noGrp="1"/>
          </p:cNvSpPr>
          <p:nvPr>
            <p:ph type="subTitle" idx="4"/>
          </p:nvPr>
        </p:nvSpPr>
        <p:spPr>
          <a:xfrm>
            <a:off x="5824800" y="2624009"/>
            <a:ext cx="2689800" cy="1973869"/>
          </a:xfrm>
        </p:spPr>
        <p:txBody>
          <a:bodyPr/>
          <a:lstStyle/>
          <a:p>
            <a:pPr algn="l"/>
            <a:r>
              <a:rPr lang="pt-BR" dirty="0" smtClean="0">
                <a:solidFill>
                  <a:schemeClr val="bg1"/>
                </a:solidFill>
              </a:rPr>
              <a:t>A fronteira </a:t>
            </a:r>
            <a:r>
              <a:rPr lang="pt-BR" dirty="0">
                <a:solidFill>
                  <a:schemeClr val="bg1"/>
                </a:solidFill>
              </a:rPr>
              <a:t>das </a:t>
            </a:r>
            <a:r>
              <a:rPr lang="pt-BR" dirty="0" smtClean="0">
                <a:solidFill>
                  <a:schemeClr val="bg1"/>
                </a:solidFill>
              </a:rPr>
              <a:t>novas</a:t>
            </a:r>
          </a:p>
          <a:p>
            <a:pPr algn="l"/>
            <a:r>
              <a:rPr lang="pt-BR" dirty="0" smtClean="0">
                <a:solidFill>
                  <a:schemeClr val="bg1"/>
                </a:solidFill>
              </a:rPr>
              <a:t>tecnologias </a:t>
            </a:r>
            <a:r>
              <a:rPr lang="pt-BR" dirty="0">
                <a:solidFill>
                  <a:schemeClr val="bg1"/>
                </a:solidFill>
              </a:rPr>
              <a:t>de </a:t>
            </a:r>
            <a:r>
              <a:rPr lang="pt-BR" dirty="0" smtClean="0">
                <a:solidFill>
                  <a:schemeClr val="bg1"/>
                </a:solidFill>
              </a:rPr>
              <a:t>informação</a:t>
            </a:r>
          </a:p>
          <a:p>
            <a:pPr algn="l"/>
            <a:r>
              <a:rPr lang="pt-BR" dirty="0" smtClean="0">
                <a:solidFill>
                  <a:schemeClr val="bg1"/>
                </a:solidFill>
              </a:rPr>
              <a:t>aplicadas </a:t>
            </a:r>
            <a:r>
              <a:rPr lang="pt-BR" dirty="0">
                <a:solidFill>
                  <a:schemeClr val="bg1"/>
                </a:solidFill>
              </a:rPr>
              <a:t>à Internet </a:t>
            </a:r>
            <a:r>
              <a:rPr lang="pt-BR" dirty="0" smtClean="0">
                <a:solidFill>
                  <a:schemeClr val="bg1"/>
                </a:solidFill>
              </a:rPr>
              <a:t>em</a:t>
            </a:r>
          </a:p>
          <a:p>
            <a:pPr algn="l"/>
            <a:r>
              <a:rPr lang="pt-BR" dirty="0" smtClean="0">
                <a:solidFill>
                  <a:schemeClr val="bg1"/>
                </a:solidFill>
              </a:rPr>
              <a:t>larga escala,</a:t>
            </a:r>
          </a:p>
          <a:p>
            <a:pPr algn="l"/>
            <a:r>
              <a:rPr lang="pt-BR" dirty="0" smtClean="0">
                <a:solidFill>
                  <a:schemeClr val="bg1"/>
                </a:solidFill>
              </a:rPr>
              <a:t>independentemente do</a:t>
            </a:r>
          </a:p>
          <a:p>
            <a:pPr algn="l"/>
            <a:r>
              <a:rPr lang="pt-BR" dirty="0" smtClean="0">
                <a:solidFill>
                  <a:schemeClr val="bg1"/>
                </a:solidFill>
              </a:rPr>
              <a:t>idioma </a:t>
            </a:r>
            <a:r>
              <a:rPr lang="pt-BR" dirty="0">
                <a:solidFill>
                  <a:schemeClr val="bg1"/>
                </a:solidFill>
              </a:rPr>
              <a:t>originário </a:t>
            </a:r>
            <a:r>
              <a:rPr lang="pt-BR" dirty="0" smtClean="0">
                <a:solidFill>
                  <a:schemeClr val="bg1"/>
                </a:solidFill>
              </a:rPr>
              <a:t>de</a:t>
            </a:r>
          </a:p>
          <a:p>
            <a:pPr algn="l"/>
            <a:r>
              <a:rPr lang="pt-BR" dirty="0" smtClean="0">
                <a:solidFill>
                  <a:schemeClr val="bg1"/>
                </a:solidFill>
              </a:rPr>
              <a:t>produção </a:t>
            </a:r>
            <a:r>
              <a:rPr lang="pt-BR" dirty="0">
                <a:solidFill>
                  <a:schemeClr val="bg1"/>
                </a:solidFill>
              </a:rPr>
              <a:t>da </a:t>
            </a:r>
            <a:r>
              <a:rPr lang="pt-BR" dirty="0" smtClean="0">
                <a:solidFill>
                  <a:schemeClr val="bg1"/>
                </a:solidFill>
              </a:rPr>
              <a:t>obra.</a:t>
            </a:r>
            <a:endParaRPr lang="pt-BR" dirty="0">
              <a:solidFill>
                <a:schemeClr val="bg1"/>
              </a:solidFill>
            </a:endParaRPr>
          </a:p>
        </p:txBody>
      </p:sp>
      <p:sp>
        <p:nvSpPr>
          <p:cNvPr id="3" name="Subtítulo 2"/>
          <p:cNvSpPr>
            <a:spLocks noGrp="1"/>
          </p:cNvSpPr>
          <p:nvPr>
            <p:ph type="subTitle" idx="1"/>
          </p:nvPr>
        </p:nvSpPr>
        <p:spPr>
          <a:xfrm>
            <a:off x="438139" y="2661995"/>
            <a:ext cx="2689800" cy="1498490"/>
          </a:xfrm>
        </p:spPr>
        <p:txBody>
          <a:bodyPr/>
          <a:lstStyle/>
          <a:p>
            <a:pPr algn="l"/>
            <a:r>
              <a:rPr lang="pt-BR" dirty="0">
                <a:solidFill>
                  <a:schemeClr val="bg1"/>
                </a:solidFill>
              </a:rPr>
              <a:t>O contexto da escolha </a:t>
            </a:r>
            <a:r>
              <a:rPr lang="pt-BR" dirty="0" smtClean="0">
                <a:solidFill>
                  <a:schemeClr val="bg1"/>
                </a:solidFill>
              </a:rPr>
              <a:t>de</a:t>
            </a:r>
          </a:p>
          <a:p>
            <a:pPr algn="l"/>
            <a:r>
              <a:rPr lang="pt-BR" dirty="0" smtClean="0">
                <a:solidFill>
                  <a:schemeClr val="bg1"/>
                </a:solidFill>
              </a:rPr>
              <a:t>séries preferidas pelo</a:t>
            </a:r>
          </a:p>
          <a:p>
            <a:pPr algn="l"/>
            <a:r>
              <a:rPr lang="pt-BR" dirty="0" smtClean="0">
                <a:solidFill>
                  <a:schemeClr val="bg1"/>
                </a:solidFill>
              </a:rPr>
              <a:t>usuário em plataformas de</a:t>
            </a:r>
          </a:p>
          <a:p>
            <a:pPr algn="l"/>
            <a:r>
              <a:rPr lang="pt-BR" dirty="0" smtClean="0">
                <a:solidFill>
                  <a:schemeClr val="bg1"/>
                </a:solidFill>
              </a:rPr>
              <a:t>streamings.</a:t>
            </a:r>
            <a:endParaRPr lang="pt-BR" dirty="0">
              <a:solidFill>
                <a:schemeClr val="bg1"/>
              </a:solidFill>
            </a:endParaRPr>
          </a:p>
        </p:txBody>
      </p:sp>
      <p:pic>
        <p:nvPicPr>
          <p:cNvPr id="80" name="Imagem 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132" y="-313166"/>
            <a:ext cx="4458788" cy="1724065"/>
          </a:xfrm>
          <a:prstGeom prst="rect">
            <a:avLst/>
          </a:prstGeom>
        </p:spPr>
      </p:pic>
      <p:pic>
        <p:nvPicPr>
          <p:cNvPr id="5" name="Imagem 4"/>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71875" y1="19435" x2="47500" y2="71025"/>
                        <a14:foregroundMark x1="59875" y1="45230" x2="59875" y2="45230"/>
                        <a14:foregroundMark x1="59750" y1="45760" x2="66125" y2="48057"/>
                        <a14:foregroundMark x1="67500" y1="54947" x2="67500" y2="54947"/>
                        <a14:foregroundMark x1="61750" y1="61661" x2="32250" y2="83569"/>
                        <a14:foregroundMark x1="31750" y1="80035" x2="47250" y2="57244"/>
                        <a14:foregroundMark x1="51125" y1="57420" x2="57500" y2="47173"/>
                        <a14:foregroundMark x1="57625" y1="43463" x2="62500" y2="32332"/>
                        <a14:foregroundMark x1="63000" y1="12191" x2="72875" y2="46466"/>
                        <a14:foregroundMark x1="74625" y1="15018" x2="76500" y2="49117"/>
                        <a14:backgroundMark x1="50875" y1="15018" x2="22000" y2="65901"/>
                        <a14:backgroundMark x1="22750" y1="13074" x2="32500" y2="27208"/>
                        <a14:backgroundMark x1="84375" y1="60071" x2="56375" y2="84806"/>
                      </a14:backgroundRemoval>
                    </a14:imgEffect>
                    <a14:imgEffect>
                      <a14:sharpenSoften amount="-12000"/>
                    </a14:imgEffect>
                  </a14:imgLayer>
                </a14:imgProps>
              </a:ext>
              <a:ext uri="{28A0092B-C50C-407E-A947-70E740481C1C}">
                <a14:useLocalDpi xmlns:a14="http://schemas.microsoft.com/office/drawing/2010/main" val="0"/>
              </a:ext>
            </a:extLst>
          </a:blip>
          <a:stretch>
            <a:fillRect/>
          </a:stretch>
        </p:blipFill>
        <p:spPr>
          <a:xfrm rot="19444061">
            <a:off x="1017068" y="1569309"/>
            <a:ext cx="5771402" cy="4083267"/>
          </a:xfrm>
          <a:prstGeom prst="rect">
            <a:avLst/>
          </a:prstGeom>
          <a:effectLst>
            <a:outerShdw blurRad="50800" dist="50800" dir="5400000" algn="ctr" rotWithShape="0">
              <a:srgbClr val="000000">
                <a:alpha val="46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1F25"/>
        </a:solidFill>
        <a:effectLst/>
      </p:bgPr>
    </p:bg>
    <p:spTree>
      <p:nvGrpSpPr>
        <p:cNvPr id="1" name="Shape 763"/>
        <p:cNvGrpSpPr/>
        <p:nvPr/>
      </p:nvGrpSpPr>
      <p:grpSpPr>
        <a:xfrm>
          <a:off x="0" y="0"/>
          <a:ext cx="0" cy="0"/>
          <a:chOff x="0" y="0"/>
          <a:chExt cx="0" cy="0"/>
        </a:xfrm>
      </p:grpSpPr>
      <p:sp>
        <p:nvSpPr>
          <p:cNvPr id="764" name="Google Shape;764;p41"/>
          <p:cNvSpPr txBox="1">
            <a:spLocks noGrp="1"/>
          </p:cNvSpPr>
          <p:nvPr>
            <p:ph type="title"/>
          </p:nvPr>
        </p:nvSpPr>
        <p:spPr>
          <a:xfrm>
            <a:off x="897275" y="816575"/>
            <a:ext cx="7492200" cy="572700"/>
          </a:xfrm>
          <a:prstGeom prst="rect">
            <a:avLst/>
          </a:prstGeom>
        </p:spPr>
        <p:txBody>
          <a:bodyPr spcFirstLastPara="1" wrap="square" lIns="91425" tIns="91425" rIns="91425" bIns="91425" anchor="t" anchorCtr="0">
            <a:noAutofit/>
          </a:bodyPr>
          <a:lstStyle/>
          <a:p>
            <a:pPr lvl="0"/>
            <a:r>
              <a:rPr lang="pt-BR" dirty="0">
                <a:solidFill>
                  <a:schemeClr val="bg1"/>
                </a:solidFill>
              </a:rPr>
              <a:t>Objetivos do Produto</a:t>
            </a:r>
            <a:endParaRPr dirty="0">
              <a:solidFill>
                <a:schemeClr val="bg1"/>
              </a:solidFill>
            </a:endParaRPr>
          </a:p>
        </p:txBody>
      </p:sp>
      <p:sp>
        <p:nvSpPr>
          <p:cNvPr id="765" name="Google Shape;765;p41"/>
          <p:cNvSpPr txBox="1">
            <a:spLocks noGrp="1"/>
          </p:cNvSpPr>
          <p:nvPr>
            <p:ph type="subTitle" idx="1"/>
          </p:nvPr>
        </p:nvSpPr>
        <p:spPr>
          <a:xfrm>
            <a:off x="778275" y="1711200"/>
            <a:ext cx="7492200" cy="3432300"/>
          </a:xfrm>
          <a:prstGeom prst="rect">
            <a:avLst/>
          </a:prstGeom>
        </p:spPr>
        <p:txBody>
          <a:bodyPr spcFirstLastPara="1" wrap="square" lIns="91425" tIns="91425" rIns="91425" bIns="91425" anchor="t" anchorCtr="0">
            <a:noAutofit/>
          </a:bodyPr>
          <a:lstStyle/>
          <a:p>
            <a:pPr algn="l">
              <a:buClr>
                <a:schemeClr val="bg1"/>
              </a:buClr>
              <a:buFont typeface="Arial" panose="020B0604020202020204" pitchFamily="34" charset="0"/>
              <a:buChar char="•"/>
            </a:pPr>
            <a:r>
              <a:rPr lang="pt-BR" sz="1600" dirty="0">
                <a:solidFill>
                  <a:schemeClr val="bg1"/>
                </a:solidFill>
              </a:rPr>
              <a:t>Objetivo principal: desenvolver uma aplicação que forneça ao usuário informações sobre </a:t>
            </a:r>
            <a:r>
              <a:rPr lang="pt-BR" sz="1600" dirty="0" smtClean="0">
                <a:solidFill>
                  <a:schemeClr val="bg1"/>
                </a:solidFill>
              </a:rPr>
              <a:t>séries em </a:t>
            </a:r>
            <a:r>
              <a:rPr lang="pt-BR" sz="1600" dirty="0">
                <a:solidFill>
                  <a:schemeClr val="bg1"/>
                </a:solidFill>
              </a:rPr>
              <a:t>listas orientadas pelo idioma de origem de cada obra considerada, mantendo </a:t>
            </a:r>
            <a:r>
              <a:rPr lang="pt-BR" sz="1600" dirty="0" smtClean="0">
                <a:solidFill>
                  <a:schemeClr val="bg1"/>
                </a:solidFill>
              </a:rPr>
              <a:t>memória automática </a:t>
            </a:r>
            <a:r>
              <a:rPr lang="pt-BR" sz="1600" dirty="0">
                <a:solidFill>
                  <a:schemeClr val="bg1"/>
                </a:solidFill>
              </a:rPr>
              <a:t>das séries vistas pelo usuário e sugerir séries relacionadas às anteriormente vistas </a:t>
            </a:r>
            <a:r>
              <a:rPr lang="pt-BR" sz="1600" dirty="0" smtClean="0">
                <a:solidFill>
                  <a:schemeClr val="bg1"/>
                </a:solidFill>
              </a:rPr>
              <a:t>por ele.</a:t>
            </a:r>
          </a:p>
          <a:p>
            <a:pPr algn="l">
              <a:buClr>
                <a:schemeClr val="bg1"/>
              </a:buClr>
              <a:buFont typeface="Arial" panose="020B0604020202020204" pitchFamily="34" charset="0"/>
              <a:buChar char="•"/>
            </a:pPr>
            <a:endParaRPr lang="pt-BR" sz="1600" dirty="0">
              <a:solidFill>
                <a:schemeClr val="bg1"/>
              </a:solidFill>
            </a:endParaRPr>
          </a:p>
          <a:p>
            <a:pPr algn="l">
              <a:buClr>
                <a:schemeClr val="bg1"/>
              </a:buClr>
              <a:buFont typeface="Arial" panose="020B0604020202020204" pitchFamily="34" charset="0"/>
              <a:buChar char="•"/>
            </a:pPr>
            <a:r>
              <a:rPr lang="pt-BR" sz="1600" dirty="0">
                <a:solidFill>
                  <a:schemeClr val="bg1"/>
                </a:solidFill>
              </a:rPr>
              <a:t>Objetivos específicos: economia de tempo prévio gasto na procura por séries de </a:t>
            </a:r>
            <a:r>
              <a:rPr lang="pt-BR" sz="1600" dirty="0" smtClean="0">
                <a:solidFill>
                  <a:schemeClr val="bg1"/>
                </a:solidFill>
              </a:rPr>
              <a:t>preferência individual </a:t>
            </a:r>
            <a:r>
              <a:rPr lang="pt-BR" sz="1600" dirty="0">
                <a:solidFill>
                  <a:schemeClr val="bg1"/>
                </a:solidFill>
              </a:rPr>
              <a:t>do usuário e aumento na taxa de satisfação do assinante.</a:t>
            </a: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 y="-57330"/>
            <a:ext cx="1828800" cy="70713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1F25"/>
        </a:solidFill>
        <a:effectLst/>
      </p:bgPr>
    </p:bg>
    <p:spTree>
      <p:nvGrpSpPr>
        <p:cNvPr id="1" name="Shape 1132"/>
        <p:cNvGrpSpPr/>
        <p:nvPr/>
      </p:nvGrpSpPr>
      <p:grpSpPr>
        <a:xfrm>
          <a:off x="0" y="0"/>
          <a:ext cx="0" cy="0"/>
          <a:chOff x="0" y="0"/>
          <a:chExt cx="0" cy="0"/>
        </a:xfrm>
      </p:grpSpPr>
      <p:sp>
        <p:nvSpPr>
          <p:cNvPr id="1133" name="Google Shape;1133;p45"/>
          <p:cNvSpPr txBox="1">
            <a:spLocks noGrp="1"/>
          </p:cNvSpPr>
          <p:nvPr>
            <p:ph type="title"/>
          </p:nvPr>
        </p:nvSpPr>
        <p:spPr>
          <a:xfrm>
            <a:off x="2847975" y="485622"/>
            <a:ext cx="3754200" cy="572700"/>
          </a:xfrm>
          <a:prstGeom prst="rect">
            <a:avLst/>
          </a:prstGeom>
        </p:spPr>
        <p:txBody>
          <a:bodyPr spcFirstLastPara="1" wrap="square" lIns="91425" tIns="91425" rIns="91425" bIns="91425" anchor="t" anchorCtr="0">
            <a:noAutofit/>
          </a:bodyPr>
          <a:lstStyle/>
          <a:p>
            <a:pPr lvl="0">
              <a:buClr>
                <a:schemeClr val="dk1"/>
              </a:buClr>
              <a:buSzPts val="1100"/>
            </a:pPr>
            <a:r>
              <a:rPr lang="pt-BR" dirty="0" smtClean="0">
                <a:solidFill>
                  <a:schemeClr val="bg1"/>
                </a:solidFill>
              </a:rPr>
              <a:t>Justificativa</a:t>
            </a:r>
            <a:endParaRPr dirty="0">
              <a:solidFill>
                <a:schemeClr val="bg1"/>
              </a:solidFill>
            </a:endParaRPr>
          </a:p>
        </p:txBody>
      </p:sp>
      <p:sp>
        <p:nvSpPr>
          <p:cNvPr id="2" name="Subtítulo 1"/>
          <p:cNvSpPr>
            <a:spLocks noGrp="1"/>
          </p:cNvSpPr>
          <p:nvPr>
            <p:ph type="subTitle" idx="1"/>
          </p:nvPr>
        </p:nvSpPr>
        <p:spPr>
          <a:xfrm>
            <a:off x="901766" y="1275137"/>
            <a:ext cx="6946834" cy="3134937"/>
          </a:xfrm>
        </p:spPr>
        <p:txBody>
          <a:bodyPr/>
          <a:lstStyle/>
          <a:p>
            <a:pPr marL="114300" indent="0">
              <a:buNone/>
            </a:pPr>
            <a:r>
              <a:rPr lang="pt-BR" dirty="0">
                <a:solidFill>
                  <a:schemeClr val="bg1"/>
                </a:solidFill>
              </a:rPr>
              <a:t>Criar uma lista de séries pode ser útil para manter um registro de séries que já foram vistas, o que pode ser especialmente útil para quem vê muitas séries e tem dificuldade de lembrar de todas elas. É possível compartilhar com outras pessoas sugestões de séries que foram vistas e que se considera que valem a pena ver por outros usuários. Isso pode ser especialmente útil para pessoas que têm gostos similares ou que estão buscando séries em um determinado gênero ou estilo. </a:t>
            </a:r>
            <a:endParaRPr lang="pt-BR" dirty="0" smtClean="0">
              <a:solidFill>
                <a:schemeClr val="bg1"/>
              </a:solidFill>
            </a:endParaRPr>
          </a:p>
          <a:p>
            <a:pPr marL="114300" indent="0">
              <a:buNone/>
            </a:pPr>
            <a:endParaRPr lang="pt-BR" dirty="0">
              <a:solidFill>
                <a:schemeClr val="bg1"/>
              </a:solidFill>
            </a:endParaRPr>
          </a:p>
          <a:p>
            <a:pPr marL="114300" indent="0">
              <a:buNone/>
            </a:pPr>
            <a:r>
              <a:rPr lang="pt-BR" dirty="0" smtClean="0">
                <a:solidFill>
                  <a:schemeClr val="bg1"/>
                </a:solidFill>
              </a:rPr>
              <a:t>A </a:t>
            </a:r>
            <a:r>
              <a:rPr lang="pt-BR" dirty="0">
                <a:solidFill>
                  <a:schemeClr val="bg1"/>
                </a:solidFill>
              </a:rPr>
              <a:t>lista de séries também pode servir como um catálogo pessoal de séries favoritas, que pode ser útil para quem gosta de revisitar as séries que já assistiu e que ganhou preferência estética. Ter uma lista de séries pode ser útil para fins educativos ou de pesquisa, como em um curso de T.I., de sociologia, de história, de matemática etc. ou para uma pesquisa acadêmica sobre determinado assunto relacionado às séries. Com tal importância, percebe-se que há motivação suficiente para criar uma aplicação digital adequada à essa demanda.</a:t>
            </a:r>
            <a:endParaRPr lang="pt-BR" dirty="0">
              <a:solidFill>
                <a:schemeClr val="bg1"/>
              </a:solidFill>
            </a:endParaRPr>
          </a:p>
        </p:txBody>
      </p:sp>
      <p:pic>
        <p:nvPicPr>
          <p:cNvPr id="35" name="Imagem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 y="-57330"/>
            <a:ext cx="1828800" cy="707136"/>
          </a:xfrm>
          <a:prstGeom prst="rect">
            <a:avLst/>
          </a:prstGeom>
        </p:spPr>
      </p:pic>
    </p:spTree>
    <p:extLst>
      <p:ext uri="{BB962C8B-B14F-4D97-AF65-F5344CB8AC3E}">
        <p14:creationId xmlns:p14="http://schemas.microsoft.com/office/powerpoint/2010/main" val="40306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F25"/>
        </a:solidFill>
        <a:effectLst/>
      </p:bgPr>
    </p:bg>
    <p:spTree>
      <p:nvGrpSpPr>
        <p:cNvPr id="1" name="Shape 769"/>
        <p:cNvGrpSpPr/>
        <p:nvPr/>
      </p:nvGrpSpPr>
      <p:grpSpPr>
        <a:xfrm>
          <a:off x="0" y="0"/>
          <a:ext cx="0" cy="0"/>
          <a:chOff x="0" y="0"/>
          <a:chExt cx="0" cy="0"/>
        </a:xfrm>
      </p:grpSpPr>
      <p:pic>
        <p:nvPicPr>
          <p:cNvPr id="19" name="Imagem 18"/>
          <p:cNvPicPr>
            <a:picLocks noChangeAspect="1"/>
          </p:cNvPicPr>
          <p:nvPr/>
        </p:nvPicPr>
        <p:blipFill>
          <a:blip r:embed="rId3"/>
          <a:stretch>
            <a:fillRect/>
          </a:stretch>
        </p:blipFill>
        <p:spPr>
          <a:xfrm>
            <a:off x="3611625" y="1006629"/>
            <a:ext cx="1685925" cy="885825"/>
          </a:xfrm>
          <a:prstGeom prst="rect">
            <a:avLst/>
          </a:prstGeom>
        </p:spPr>
      </p:pic>
      <p:sp>
        <p:nvSpPr>
          <p:cNvPr id="36" name="Retângulo 35"/>
          <p:cNvSpPr/>
          <p:nvPr/>
        </p:nvSpPr>
        <p:spPr>
          <a:xfrm>
            <a:off x="3857625" y="3752849"/>
            <a:ext cx="1619250" cy="1076325"/>
          </a:xfrm>
          <a:prstGeom prst="rect">
            <a:avLst/>
          </a:prstGeom>
          <a:solidFill>
            <a:srgbClr val="1A1F25"/>
          </a:solidFill>
          <a:ln>
            <a:solidFill>
              <a:srgbClr val="1A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7" name="Retângulo 36"/>
          <p:cNvSpPr/>
          <p:nvPr/>
        </p:nvSpPr>
        <p:spPr>
          <a:xfrm>
            <a:off x="3678300" y="1053764"/>
            <a:ext cx="1619250" cy="1076325"/>
          </a:xfrm>
          <a:prstGeom prst="rect">
            <a:avLst/>
          </a:prstGeom>
          <a:solidFill>
            <a:srgbClr val="1A1F25"/>
          </a:solidFill>
          <a:ln>
            <a:solidFill>
              <a:srgbClr val="1A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17"/>
          <p:cNvSpPr/>
          <p:nvPr/>
        </p:nvSpPr>
        <p:spPr>
          <a:xfrm>
            <a:off x="3857625" y="2800350"/>
            <a:ext cx="1619250" cy="1076325"/>
          </a:xfrm>
          <a:prstGeom prst="rect">
            <a:avLst/>
          </a:prstGeom>
          <a:solidFill>
            <a:srgbClr val="1A1F25"/>
          </a:solidFill>
          <a:ln>
            <a:solidFill>
              <a:srgbClr val="1A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70" name="Google Shape;770;p42"/>
          <p:cNvSpPr txBox="1">
            <a:spLocks noGrp="1"/>
          </p:cNvSpPr>
          <p:nvPr>
            <p:ph type="title"/>
          </p:nvPr>
        </p:nvSpPr>
        <p:spPr>
          <a:xfrm>
            <a:off x="457200" y="445025"/>
            <a:ext cx="8229600" cy="484500"/>
          </a:xfrm>
          <a:prstGeom prst="rect">
            <a:avLst/>
          </a:prstGeom>
        </p:spPr>
        <p:txBody>
          <a:bodyPr spcFirstLastPara="1" wrap="square" lIns="91425" tIns="91425" rIns="91425" bIns="91425" anchor="t" anchorCtr="0">
            <a:noAutofit/>
          </a:bodyPr>
          <a:lstStyle/>
          <a:p>
            <a:pPr lvl="0"/>
            <a:r>
              <a:rPr lang="pt-BR" dirty="0" smtClean="0">
                <a:solidFill>
                  <a:schemeClr val="bg1"/>
                </a:solidFill>
              </a:rPr>
              <a:t>Publico Alvo</a:t>
            </a:r>
            <a:endParaRPr dirty="0">
              <a:solidFill>
                <a:schemeClr val="bg1"/>
              </a:solidFill>
            </a:endParaRPr>
          </a:p>
        </p:txBody>
      </p:sp>
      <p:sp>
        <p:nvSpPr>
          <p:cNvPr id="772" name="Google Shape;772;p42"/>
          <p:cNvSpPr txBox="1">
            <a:spLocks noGrp="1"/>
          </p:cNvSpPr>
          <p:nvPr>
            <p:ph type="subTitle" idx="1"/>
          </p:nvPr>
        </p:nvSpPr>
        <p:spPr>
          <a:xfrm>
            <a:off x="600075" y="1969558"/>
            <a:ext cx="3171826" cy="830792"/>
          </a:xfrm>
          <a:prstGeom prst="rect">
            <a:avLst/>
          </a:prstGeom>
        </p:spPr>
        <p:txBody>
          <a:bodyPr spcFirstLastPara="1" wrap="square" lIns="91425" tIns="91425" rIns="91425" bIns="91425" anchor="t" anchorCtr="0">
            <a:noAutofit/>
          </a:bodyPr>
          <a:lstStyle/>
          <a:p>
            <a:pPr algn="l"/>
            <a:r>
              <a:rPr lang="pt-BR" dirty="0">
                <a:solidFill>
                  <a:schemeClr val="bg1"/>
                </a:solidFill>
              </a:rPr>
              <a:t>Pessoas </a:t>
            </a:r>
            <a:r>
              <a:rPr lang="pt-BR" dirty="0" smtClean="0">
                <a:solidFill>
                  <a:schemeClr val="bg1"/>
                </a:solidFill>
              </a:rPr>
              <a:t>assinantes de séries de</a:t>
            </a:r>
          </a:p>
          <a:p>
            <a:pPr algn="l"/>
            <a:r>
              <a:rPr lang="pt-BR" dirty="0" smtClean="0">
                <a:solidFill>
                  <a:schemeClr val="bg1"/>
                </a:solidFill>
              </a:rPr>
              <a:t>streamings </a:t>
            </a:r>
            <a:r>
              <a:rPr lang="pt-BR" dirty="0">
                <a:solidFill>
                  <a:schemeClr val="bg1"/>
                </a:solidFill>
              </a:rPr>
              <a:t>na faixa de </a:t>
            </a:r>
            <a:r>
              <a:rPr lang="pt-BR" dirty="0" smtClean="0">
                <a:solidFill>
                  <a:schemeClr val="bg1"/>
                </a:solidFill>
              </a:rPr>
              <a:t>18 a 34</a:t>
            </a:r>
          </a:p>
          <a:p>
            <a:pPr algn="l"/>
            <a:r>
              <a:rPr lang="pt-BR" dirty="0" smtClean="0">
                <a:solidFill>
                  <a:schemeClr val="bg1"/>
                </a:solidFill>
              </a:rPr>
              <a:t>anos </a:t>
            </a:r>
            <a:r>
              <a:rPr lang="pt-BR" dirty="0">
                <a:solidFill>
                  <a:schemeClr val="bg1"/>
                </a:solidFill>
              </a:rPr>
              <a:t>de idade.</a:t>
            </a:r>
          </a:p>
          <a:p>
            <a:pPr marL="0" lvl="0" indent="0" algn="ctr" rtl="0">
              <a:spcBef>
                <a:spcPts val="0"/>
              </a:spcBef>
              <a:spcAft>
                <a:spcPts val="0"/>
              </a:spcAft>
              <a:buNone/>
            </a:pPr>
            <a:endParaRPr dirty="0">
              <a:solidFill>
                <a:schemeClr val="bg1"/>
              </a:solidFill>
            </a:endParaRPr>
          </a:p>
        </p:txBody>
      </p:sp>
      <p:sp>
        <p:nvSpPr>
          <p:cNvPr id="773" name="Google Shape;773;p42"/>
          <p:cNvSpPr txBox="1">
            <a:spLocks noGrp="1"/>
          </p:cNvSpPr>
          <p:nvPr>
            <p:ph type="title" idx="3"/>
          </p:nvPr>
        </p:nvSpPr>
        <p:spPr>
          <a:xfrm>
            <a:off x="1136550" y="1261027"/>
            <a:ext cx="2240100" cy="6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01</a:t>
            </a:r>
            <a:endParaRPr dirty="0">
              <a:solidFill>
                <a:schemeClr val="bg1"/>
              </a:solidFill>
            </a:endParaRPr>
          </a:p>
        </p:txBody>
      </p:sp>
      <p:sp>
        <p:nvSpPr>
          <p:cNvPr id="776" name="Google Shape;776;p42"/>
          <p:cNvSpPr txBox="1">
            <a:spLocks noGrp="1"/>
          </p:cNvSpPr>
          <p:nvPr>
            <p:ph type="title" idx="6"/>
          </p:nvPr>
        </p:nvSpPr>
        <p:spPr>
          <a:xfrm>
            <a:off x="1204075" y="3021412"/>
            <a:ext cx="2240100" cy="6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bg1"/>
                </a:solidFill>
              </a:rPr>
              <a:t>03</a:t>
            </a:r>
            <a:endParaRPr dirty="0">
              <a:solidFill>
                <a:schemeClr val="bg1"/>
              </a:solidFill>
            </a:endParaRPr>
          </a:p>
        </p:txBody>
      </p:sp>
      <p:sp>
        <p:nvSpPr>
          <p:cNvPr id="779" name="Google Shape;779;p42"/>
          <p:cNvSpPr txBox="1">
            <a:spLocks noGrp="1"/>
          </p:cNvSpPr>
          <p:nvPr>
            <p:ph type="title" idx="9"/>
          </p:nvPr>
        </p:nvSpPr>
        <p:spPr>
          <a:xfrm>
            <a:off x="5807051" y="1228865"/>
            <a:ext cx="22401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02</a:t>
            </a:r>
            <a:endParaRPr dirty="0">
              <a:solidFill>
                <a:schemeClr val="bg1"/>
              </a:solidFill>
            </a:endParaRPr>
          </a:p>
        </p:txBody>
      </p:sp>
      <p:sp>
        <p:nvSpPr>
          <p:cNvPr id="785" name="Google Shape;785;p42"/>
          <p:cNvSpPr txBox="1">
            <a:spLocks noGrp="1"/>
          </p:cNvSpPr>
          <p:nvPr>
            <p:ph type="title" idx="18"/>
          </p:nvPr>
        </p:nvSpPr>
        <p:spPr>
          <a:xfrm>
            <a:off x="5807051" y="2978456"/>
            <a:ext cx="2240100" cy="6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bg1"/>
                </a:solidFill>
              </a:rPr>
              <a:t>04</a:t>
            </a:r>
            <a:endParaRPr dirty="0">
              <a:solidFill>
                <a:schemeClr val="bg1"/>
              </a:solidFill>
            </a:endParaRPr>
          </a:p>
        </p:txBody>
      </p:sp>
      <p:sp>
        <p:nvSpPr>
          <p:cNvPr id="21" name="Google Shape;770;p42"/>
          <p:cNvSpPr txBox="1">
            <a:spLocks/>
          </p:cNvSpPr>
          <p:nvPr/>
        </p:nvSpPr>
        <p:spPr>
          <a:xfrm>
            <a:off x="3360150" y="381663"/>
            <a:ext cx="809625" cy="48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Ubuntu"/>
                <a:ea typeface="Ubuntu"/>
                <a:cs typeface="Ubuntu"/>
                <a:sym typeface="Ubuntu"/>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Ubuntu"/>
                <a:ea typeface="Ubuntu"/>
                <a:cs typeface="Ubuntu"/>
                <a:sym typeface="Ubuntu"/>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Ubuntu"/>
                <a:ea typeface="Ubuntu"/>
                <a:cs typeface="Ubuntu"/>
                <a:sym typeface="Ubuntu"/>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Ubuntu"/>
                <a:ea typeface="Ubuntu"/>
                <a:cs typeface="Ubuntu"/>
                <a:sym typeface="Ubuntu"/>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Ubuntu"/>
                <a:ea typeface="Ubuntu"/>
                <a:cs typeface="Ubuntu"/>
                <a:sym typeface="Ubuntu"/>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Ubuntu"/>
                <a:ea typeface="Ubuntu"/>
                <a:cs typeface="Ubuntu"/>
                <a:sym typeface="Ubuntu"/>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Ubuntu"/>
                <a:ea typeface="Ubuntu"/>
                <a:cs typeface="Ubuntu"/>
                <a:sym typeface="Ubuntu"/>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Ubuntu"/>
                <a:ea typeface="Ubuntu"/>
                <a:cs typeface="Ubuntu"/>
                <a:sym typeface="Ubuntu"/>
              </a:defRPr>
            </a:lvl9pPr>
          </a:lstStyle>
          <a:p>
            <a:r>
              <a:rPr lang="pt-BR" dirty="0" smtClean="0">
                <a:solidFill>
                  <a:schemeClr val="bg1"/>
                </a:solidFill>
              </a:rPr>
              <a:t>´</a:t>
            </a:r>
            <a:endParaRPr lang="pt-BR" dirty="0">
              <a:solidFill>
                <a:schemeClr val="bg1"/>
              </a:solidFill>
            </a:endParaRPr>
          </a:p>
        </p:txBody>
      </p:sp>
      <p:sp>
        <p:nvSpPr>
          <p:cNvPr id="39" name="Google Shape;772;p42"/>
          <p:cNvSpPr txBox="1">
            <a:spLocks noGrp="1"/>
          </p:cNvSpPr>
          <p:nvPr>
            <p:ph type="subTitle" idx="1"/>
          </p:nvPr>
        </p:nvSpPr>
        <p:spPr>
          <a:xfrm>
            <a:off x="4867275" y="1912654"/>
            <a:ext cx="3819525" cy="1108758"/>
          </a:xfrm>
          <a:prstGeom prst="rect">
            <a:avLst/>
          </a:prstGeom>
        </p:spPr>
        <p:txBody>
          <a:bodyPr spcFirstLastPara="1" wrap="square" lIns="91425" tIns="91425" rIns="91425" bIns="91425" anchor="t" anchorCtr="0">
            <a:noAutofit/>
          </a:bodyPr>
          <a:lstStyle/>
          <a:p>
            <a:pPr algn="l"/>
            <a:r>
              <a:rPr lang="pt-BR" sz="1200" dirty="0">
                <a:solidFill>
                  <a:schemeClr val="bg1"/>
                </a:solidFill>
              </a:rPr>
              <a:t>Usuários de streaming de séries que gostam </a:t>
            </a:r>
            <a:r>
              <a:rPr lang="pt-BR" sz="1200" dirty="0" smtClean="0">
                <a:solidFill>
                  <a:schemeClr val="bg1"/>
                </a:solidFill>
              </a:rPr>
              <a:t>de</a:t>
            </a:r>
          </a:p>
          <a:p>
            <a:pPr algn="l"/>
            <a:r>
              <a:rPr lang="pt-BR" sz="1200" dirty="0" smtClean="0">
                <a:solidFill>
                  <a:schemeClr val="bg1"/>
                </a:solidFill>
              </a:rPr>
              <a:t>ver programas </a:t>
            </a:r>
            <a:r>
              <a:rPr lang="pt-BR" sz="1200" dirty="0">
                <a:solidFill>
                  <a:schemeClr val="bg1"/>
                </a:solidFill>
              </a:rPr>
              <a:t>específicos documentais ou </a:t>
            </a:r>
            <a:r>
              <a:rPr lang="pt-BR" sz="1200" dirty="0" smtClean="0">
                <a:solidFill>
                  <a:schemeClr val="bg1"/>
                </a:solidFill>
              </a:rPr>
              <a:t>de</a:t>
            </a:r>
          </a:p>
          <a:p>
            <a:pPr algn="l"/>
            <a:r>
              <a:rPr lang="pt-BR" sz="1200" dirty="0" smtClean="0">
                <a:solidFill>
                  <a:schemeClr val="bg1"/>
                </a:solidFill>
              </a:rPr>
              <a:t>entretenimento livre </a:t>
            </a:r>
            <a:r>
              <a:rPr lang="pt-BR" sz="1200" dirty="0">
                <a:solidFill>
                  <a:schemeClr val="bg1"/>
                </a:solidFill>
              </a:rPr>
              <a:t>que usam o serviço </a:t>
            </a:r>
            <a:r>
              <a:rPr lang="pt-BR" sz="1200" dirty="0" smtClean="0">
                <a:solidFill>
                  <a:schemeClr val="bg1"/>
                </a:solidFill>
              </a:rPr>
              <a:t>para</a:t>
            </a:r>
          </a:p>
          <a:p>
            <a:pPr algn="l"/>
            <a:r>
              <a:rPr lang="pt-BR" sz="1200" dirty="0" smtClean="0">
                <a:solidFill>
                  <a:schemeClr val="bg1"/>
                </a:solidFill>
              </a:rPr>
              <a:t>assistir </a:t>
            </a:r>
            <a:r>
              <a:rPr lang="pt-BR" sz="1200" dirty="0">
                <a:solidFill>
                  <a:schemeClr val="bg1"/>
                </a:solidFill>
              </a:rPr>
              <a:t>a episódios antigos </a:t>
            </a:r>
            <a:r>
              <a:rPr lang="pt-BR" sz="1200" dirty="0" smtClean="0">
                <a:solidFill>
                  <a:schemeClr val="bg1"/>
                </a:solidFill>
              </a:rPr>
              <a:t>e novos </a:t>
            </a:r>
            <a:r>
              <a:rPr lang="pt-BR" sz="1200" dirty="0">
                <a:solidFill>
                  <a:schemeClr val="bg1"/>
                </a:solidFill>
              </a:rPr>
              <a:t>de </a:t>
            </a:r>
            <a:r>
              <a:rPr lang="pt-BR" sz="1200" dirty="0" smtClean="0">
                <a:solidFill>
                  <a:schemeClr val="bg1"/>
                </a:solidFill>
              </a:rPr>
              <a:t>seus</a:t>
            </a:r>
          </a:p>
          <a:p>
            <a:pPr algn="l"/>
            <a:r>
              <a:rPr lang="pt-BR" sz="1200" dirty="0" smtClean="0">
                <a:solidFill>
                  <a:schemeClr val="bg1"/>
                </a:solidFill>
              </a:rPr>
              <a:t>programas </a:t>
            </a:r>
            <a:r>
              <a:rPr lang="pt-BR" sz="1200" dirty="0">
                <a:solidFill>
                  <a:schemeClr val="bg1"/>
                </a:solidFill>
              </a:rPr>
              <a:t>favoritos.</a:t>
            </a:r>
          </a:p>
          <a:p>
            <a:pPr marL="0" lvl="0" indent="0" algn="ctr" rtl="0">
              <a:spcBef>
                <a:spcPts val="0"/>
              </a:spcBef>
              <a:spcAft>
                <a:spcPts val="0"/>
              </a:spcAft>
              <a:buNone/>
            </a:pPr>
            <a:endParaRPr dirty="0">
              <a:solidFill>
                <a:schemeClr val="bg1"/>
              </a:solidFill>
            </a:endParaRPr>
          </a:p>
        </p:txBody>
      </p:sp>
      <p:sp>
        <p:nvSpPr>
          <p:cNvPr id="40" name="Google Shape;772;p42"/>
          <p:cNvSpPr txBox="1">
            <a:spLocks noGrp="1"/>
          </p:cNvSpPr>
          <p:nvPr>
            <p:ph type="subTitle" idx="1"/>
          </p:nvPr>
        </p:nvSpPr>
        <p:spPr>
          <a:xfrm>
            <a:off x="593136" y="3840383"/>
            <a:ext cx="3171826" cy="830792"/>
          </a:xfrm>
          <a:prstGeom prst="rect">
            <a:avLst/>
          </a:prstGeom>
        </p:spPr>
        <p:txBody>
          <a:bodyPr spcFirstLastPara="1" wrap="square" lIns="91425" tIns="91425" rIns="91425" bIns="91425" anchor="t" anchorCtr="0">
            <a:noAutofit/>
          </a:bodyPr>
          <a:lstStyle/>
          <a:p>
            <a:pPr algn="l"/>
            <a:r>
              <a:rPr lang="pt-BR" dirty="0">
                <a:solidFill>
                  <a:schemeClr val="bg1"/>
                </a:solidFill>
              </a:rPr>
              <a:t>Usuários que assistam às </a:t>
            </a:r>
            <a:r>
              <a:rPr lang="pt-BR" dirty="0" smtClean="0">
                <a:solidFill>
                  <a:schemeClr val="bg1"/>
                </a:solidFill>
              </a:rPr>
              <a:t>séries</a:t>
            </a:r>
          </a:p>
          <a:p>
            <a:pPr algn="l"/>
            <a:r>
              <a:rPr lang="pt-BR" dirty="0" smtClean="0">
                <a:solidFill>
                  <a:schemeClr val="bg1"/>
                </a:solidFill>
              </a:rPr>
              <a:t>de </a:t>
            </a:r>
            <a:r>
              <a:rPr lang="pt-BR" dirty="0">
                <a:solidFill>
                  <a:schemeClr val="bg1"/>
                </a:solidFill>
              </a:rPr>
              <a:t>TV de outros países, </a:t>
            </a:r>
            <a:r>
              <a:rPr lang="pt-BR" dirty="0" smtClean="0">
                <a:solidFill>
                  <a:schemeClr val="bg1"/>
                </a:solidFill>
              </a:rPr>
              <a:t>incluindo</a:t>
            </a:r>
          </a:p>
          <a:p>
            <a:pPr algn="l"/>
            <a:r>
              <a:rPr lang="pt-BR" dirty="0" smtClean="0">
                <a:solidFill>
                  <a:schemeClr val="bg1"/>
                </a:solidFill>
              </a:rPr>
              <a:t>programas </a:t>
            </a:r>
            <a:r>
              <a:rPr lang="pt-BR" dirty="0">
                <a:solidFill>
                  <a:schemeClr val="bg1"/>
                </a:solidFill>
              </a:rPr>
              <a:t>que não </a:t>
            </a:r>
            <a:r>
              <a:rPr lang="pt-BR" dirty="0" smtClean="0">
                <a:solidFill>
                  <a:schemeClr val="bg1"/>
                </a:solidFill>
              </a:rPr>
              <a:t>estão</a:t>
            </a:r>
          </a:p>
          <a:p>
            <a:pPr algn="l"/>
            <a:r>
              <a:rPr lang="pt-BR" dirty="0" smtClean="0">
                <a:solidFill>
                  <a:schemeClr val="bg1"/>
                </a:solidFill>
              </a:rPr>
              <a:t>disponíveis </a:t>
            </a:r>
            <a:r>
              <a:rPr lang="pt-BR" dirty="0">
                <a:solidFill>
                  <a:schemeClr val="bg1"/>
                </a:solidFill>
              </a:rPr>
              <a:t>em sua região.</a:t>
            </a:r>
          </a:p>
          <a:p>
            <a:pPr marL="0" lvl="0" indent="0" algn="ctr" rtl="0">
              <a:spcBef>
                <a:spcPts val="0"/>
              </a:spcBef>
              <a:spcAft>
                <a:spcPts val="0"/>
              </a:spcAft>
              <a:buNone/>
            </a:pPr>
            <a:endParaRPr dirty="0">
              <a:solidFill>
                <a:schemeClr val="bg1"/>
              </a:solidFill>
            </a:endParaRPr>
          </a:p>
        </p:txBody>
      </p:sp>
      <p:sp>
        <p:nvSpPr>
          <p:cNvPr id="41" name="Google Shape;772;p42"/>
          <p:cNvSpPr txBox="1">
            <a:spLocks noGrp="1"/>
          </p:cNvSpPr>
          <p:nvPr>
            <p:ph type="subTitle" idx="1"/>
          </p:nvPr>
        </p:nvSpPr>
        <p:spPr>
          <a:xfrm>
            <a:off x="5297550" y="3880132"/>
            <a:ext cx="3171826" cy="830792"/>
          </a:xfrm>
          <a:prstGeom prst="rect">
            <a:avLst/>
          </a:prstGeom>
        </p:spPr>
        <p:txBody>
          <a:bodyPr spcFirstLastPara="1" wrap="square" lIns="91425" tIns="91425" rIns="91425" bIns="91425" anchor="t" anchorCtr="0">
            <a:noAutofit/>
          </a:bodyPr>
          <a:lstStyle/>
          <a:p>
            <a:pPr algn="l"/>
            <a:r>
              <a:rPr lang="pt-BR" dirty="0">
                <a:solidFill>
                  <a:schemeClr val="bg1"/>
                </a:solidFill>
              </a:rPr>
              <a:t>Usuários interessados </a:t>
            </a:r>
            <a:r>
              <a:rPr lang="pt-BR" dirty="0" smtClean="0">
                <a:solidFill>
                  <a:schemeClr val="bg1"/>
                </a:solidFill>
              </a:rPr>
              <a:t>em</a:t>
            </a:r>
          </a:p>
          <a:p>
            <a:pPr algn="l"/>
            <a:r>
              <a:rPr lang="pt-BR" dirty="0" smtClean="0">
                <a:solidFill>
                  <a:schemeClr val="bg1"/>
                </a:solidFill>
              </a:rPr>
              <a:t>culturas </a:t>
            </a:r>
            <a:r>
              <a:rPr lang="pt-BR" dirty="0">
                <a:solidFill>
                  <a:schemeClr val="bg1"/>
                </a:solidFill>
              </a:rPr>
              <a:t>estrangeiras, </a:t>
            </a:r>
            <a:r>
              <a:rPr lang="pt-BR" dirty="0" smtClean="0">
                <a:solidFill>
                  <a:schemeClr val="bg1"/>
                </a:solidFill>
              </a:rPr>
              <a:t>em</a:t>
            </a:r>
          </a:p>
          <a:p>
            <a:pPr algn="l"/>
            <a:r>
              <a:rPr lang="pt-BR" dirty="0" smtClean="0">
                <a:solidFill>
                  <a:schemeClr val="bg1"/>
                </a:solidFill>
              </a:rPr>
              <a:t>especial</a:t>
            </a:r>
            <a:r>
              <a:rPr lang="pt-BR" dirty="0">
                <a:solidFill>
                  <a:schemeClr val="bg1"/>
                </a:solidFill>
              </a:rPr>
              <a:t>, viajantes e navegantes.</a:t>
            </a:r>
          </a:p>
          <a:p>
            <a:pPr marL="0" lvl="0" indent="0" algn="l" rtl="0">
              <a:spcBef>
                <a:spcPts val="0"/>
              </a:spcBef>
              <a:spcAft>
                <a:spcPts val="0"/>
              </a:spcAft>
              <a:buNone/>
            </a:pPr>
            <a:endParaRPr dirty="0">
              <a:solidFill>
                <a:schemeClr val="bg1"/>
              </a:solidFill>
            </a:endParaRPr>
          </a:p>
        </p:txBody>
      </p:sp>
      <p:pic>
        <p:nvPicPr>
          <p:cNvPr id="42" name="Imagem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75" y="-45009"/>
            <a:ext cx="1828800" cy="70713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F25"/>
        </a:solidFill>
        <a:effectLst/>
      </p:bgPr>
    </p:bg>
    <p:spTree>
      <p:nvGrpSpPr>
        <p:cNvPr id="1" name="Shape 1132"/>
        <p:cNvGrpSpPr/>
        <p:nvPr/>
      </p:nvGrpSpPr>
      <p:grpSpPr>
        <a:xfrm>
          <a:off x="0" y="0"/>
          <a:ext cx="0" cy="0"/>
          <a:chOff x="0" y="0"/>
          <a:chExt cx="0" cy="0"/>
        </a:xfrm>
      </p:grpSpPr>
      <p:sp>
        <p:nvSpPr>
          <p:cNvPr id="1133" name="Google Shape;1133;p45"/>
          <p:cNvSpPr txBox="1">
            <a:spLocks noGrp="1"/>
          </p:cNvSpPr>
          <p:nvPr>
            <p:ph type="title"/>
          </p:nvPr>
        </p:nvSpPr>
        <p:spPr>
          <a:xfrm>
            <a:off x="1750083" y="649806"/>
            <a:ext cx="5778272" cy="572700"/>
          </a:xfrm>
          <a:prstGeom prst="rect">
            <a:avLst/>
          </a:prstGeom>
        </p:spPr>
        <p:txBody>
          <a:bodyPr spcFirstLastPara="1" wrap="square" lIns="91425" tIns="91425" rIns="91425" bIns="91425" anchor="t" anchorCtr="0">
            <a:noAutofit/>
          </a:bodyPr>
          <a:lstStyle/>
          <a:p>
            <a:pPr lvl="0">
              <a:buClr>
                <a:schemeClr val="dk1"/>
              </a:buClr>
              <a:buSzPts val="1100"/>
            </a:pPr>
            <a:r>
              <a:rPr lang="pt-BR" dirty="0" smtClean="0">
                <a:solidFill>
                  <a:schemeClr val="bg1"/>
                </a:solidFill>
              </a:rPr>
              <a:t>Gerenciamento do Projeto</a:t>
            </a:r>
            <a:endParaRPr dirty="0">
              <a:solidFill>
                <a:schemeClr val="bg1"/>
              </a:solidFill>
            </a:endParaRPr>
          </a:p>
        </p:txBody>
      </p:sp>
      <p:pic>
        <p:nvPicPr>
          <p:cNvPr id="35" name="Imagem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 y="-57330"/>
            <a:ext cx="1828800" cy="707136"/>
          </a:xfrm>
          <a:prstGeom prst="rect">
            <a:avLst/>
          </a:prstGeom>
        </p:spPr>
      </p:pic>
      <p:sp>
        <p:nvSpPr>
          <p:cNvPr id="3" name="Rectangle 1"/>
          <p:cNvSpPr>
            <a:spLocks noGrp="1" noChangeArrowheads="1"/>
          </p:cNvSpPr>
          <p:nvPr>
            <p:ph type="subTitle" idx="1"/>
          </p:nvPr>
        </p:nvSpPr>
        <p:spPr bwMode="auto">
          <a:xfrm>
            <a:off x="586357" y="1635132"/>
            <a:ext cx="377860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sz="1800" b="1" dirty="0" smtClean="0">
                <a:solidFill>
                  <a:schemeClr val="bg1"/>
                </a:solidFill>
                <a:latin typeface="Montserrat"/>
                <a:ea typeface="Montserrat"/>
                <a:cs typeface="Montserrat"/>
                <a:sym typeface="Montserrat"/>
              </a:rPr>
              <a:t>Equipe </a:t>
            </a:r>
            <a:r>
              <a:rPr lang="pt-BR" sz="1800" b="1" dirty="0">
                <a:solidFill>
                  <a:schemeClr val="bg1"/>
                </a:solidFill>
                <a:latin typeface="Montserrat"/>
                <a:ea typeface="Montserrat"/>
                <a:cs typeface="Montserrat"/>
                <a:sym typeface="Montserrat"/>
              </a:rPr>
              <a:t>de Desenvolvimento </a:t>
            </a:r>
            <a:endParaRPr lang="pt-BR" sz="1800" b="1" dirty="0" smtClean="0">
              <a:solidFill>
                <a:schemeClr val="bg1"/>
              </a:solidFill>
              <a:latin typeface="Montserrat"/>
              <a:ea typeface="Montserrat"/>
              <a:cs typeface="Montserrat"/>
              <a:sym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r>
              <a:rPr lang="pt-BR" sz="1800" b="1" dirty="0" smtClean="0">
                <a:solidFill>
                  <a:schemeClr val="bg1"/>
                </a:solidFill>
                <a:latin typeface="Montserrat"/>
                <a:ea typeface="Montserrat"/>
                <a:cs typeface="Montserrat"/>
                <a:sym typeface="Montserrat"/>
              </a:rPr>
              <a:t>e </a:t>
            </a:r>
            <a:r>
              <a:rPr lang="pt-BR" sz="1800" b="1" dirty="0">
                <a:solidFill>
                  <a:schemeClr val="bg1"/>
                </a:solidFill>
                <a:latin typeface="Montserrat"/>
                <a:ea typeface="Montserrat"/>
                <a:cs typeface="Montserrat"/>
                <a:sym typeface="Montserrat"/>
              </a:rPr>
              <a:t>Gerenciamento de </a:t>
            </a:r>
            <a:r>
              <a:rPr lang="pt-BR" sz="1800" b="1" dirty="0" smtClean="0">
                <a:solidFill>
                  <a:schemeClr val="bg1"/>
                </a:solidFill>
                <a:latin typeface="Montserrat"/>
                <a:ea typeface="Montserrat"/>
                <a:cs typeface="Montserrat"/>
                <a:sym typeface="Montserrat"/>
              </a:rPr>
              <a:t>Projeto</a:t>
            </a:r>
          </a:p>
          <a:p>
            <a:pPr marL="0" marR="0" lvl="0" indent="0" algn="l" defTabSz="914400" rtl="0" eaLnBrk="0" fontAlgn="base" latinLnBrk="0" hangingPunct="0">
              <a:lnSpc>
                <a:spcPct val="100000"/>
              </a:lnSpc>
              <a:spcBef>
                <a:spcPct val="0"/>
              </a:spcBef>
              <a:spcAft>
                <a:spcPct val="0"/>
              </a:spcAft>
              <a:buClrTx/>
              <a:buSzTx/>
              <a:buFontTx/>
              <a:buNone/>
              <a:tabLst/>
            </a:pPr>
            <a:endParaRPr lang="pt-BR" sz="1800" b="1" dirty="0">
              <a:solidFill>
                <a:schemeClr val="bg1"/>
              </a:solidFill>
              <a:latin typeface="Montserrat"/>
              <a:ea typeface="Montserrat"/>
              <a:cs typeface="Montserrat"/>
              <a:sym typeface="Montserrat"/>
            </a:endParaRPr>
          </a:p>
          <a:p>
            <a:pPr marL="0" indent="0" eaLnBrk="0" fontAlgn="base" hangingPunct="0">
              <a:spcBef>
                <a:spcPct val="0"/>
              </a:spcBef>
              <a:spcAft>
                <a:spcPct val="0"/>
              </a:spcAft>
              <a:buClrTx/>
              <a:buSzTx/>
              <a:buFontTx/>
              <a:buChar char="•"/>
            </a:pPr>
            <a:r>
              <a:rPr lang="pt-BR" sz="1800" b="1" dirty="0" smtClean="0">
                <a:solidFill>
                  <a:schemeClr val="bg1"/>
                </a:solidFill>
                <a:latin typeface="Montserrat"/>
                <a:ea typeface="Montserrat"/>
                <a:cs typeface="Montserrat"/>
                <a:sym typeface="Montserrat"/>
              </a:rPr>
              <a:t> Aaron </a:t>
            </a:r>
            <a:r>
              <a:rPr lang="pt-BR" sz="1800" b="1" dirty="0">
                <a:solidFill>
                  <a:schemeClr val="bg1"/>
                </a:solidFill>
                <a:latin typeface="Montserrat"/>
                <a:ea typeface="Montserrat"/>
                <a:cs typeface="Montserrat"/>
                <a:sym typeface="Montserrat"/>
              </a:rPr>
              <a:t>Carvalho</a:t>
            </a:r>
          </a:p>
          <a:p>
            <a:pPr marL="0" indent="0" eaLnBrk="0" fontAlgn="base" hangingPunct="0">
              <a:spcBef>
                <a:spcPct val="0"/>
              </a:spcBef>
              <a:spcAft>
                <a:spcPct val="0"/>
              </a:spcAft>
              <a:buClrTx/>
              <a:buSzTx/>
              <a:buFontTx/>
              <a:buChar char="•"/>
            </a:pPr>
            <a:r>
              <a:rPr lang="pt-BR" sz="1800" b="1" dirty="0" smtClean="0">
                <a:solidFill>
                  <a:schemeClr val="bg1"/>
                </a:solidFill>
                <a:latin typeface="Montserrat"/>
                <a:ea typeface="Montserrat"/>
                <a:cs typeface="Montserrat"/>
                <a:sym typeface="Montserrat"/>
              </a:rPr>
              <a:t> Arthur Alves</a:t>
            </a:r>
            <a:endParaRPr lang="pt-BR" sz="1800" b="1" dirty="0">
              <a:solidFill>
                <a:schemeClr val="bg1"/>
              </a:solidFill>
              <a:latin typeface="Montserrat"/>
              <a:ea typeface="Montserrat"/>
              <a:cs typeface="Montserrat"/>
              <a:sym typeface="Montserrat"/>
            </a:endParaRPr>
          </a:p>
          <a:p>
            <a:pPr marL="0" indent="0" eaLnBrk="0" fontAlgn="base" hangingPunct="0">
              <a:spcBef>
                <a:spcPct val="0"/>
              </a:spcBef>
              <a:spcAft>
                <a:spcPct val="0"/>
              </a:spcAft>
              <a:buClrTx/>
              <a:buSzTx/>
              <a:buFontTx/>
              <a:buChar char="•"/>
            </a:pPr>
            <a:r>
              <a:rPr lang="pt-BR" sz="1800" b="1" dirty="0" smtClean="0">
                <a:solidFill>
                  <a:schemeClr val="bg1"/>
                </a:solidFill>
                <a:latin typeface="Montserrat"/>
                <a:ea typeface="Montserrat"/>
                <a:cs typeface="Montserrat"/>
                <a:sym typeface="Montserrat"/>
              </a:rPr>
              <a:t> Juan Pereira</a:t>
            </a:r>
            <a:endParaRPr lang="pt-BR" sz="1800" b="1" dirty="0">
              <a:solidFill>
                <a:schemeClr val="bg1"/>
              </a:solidFill>
              <a:latin typeface="Montserrat"/>
              <a:ea typeface="Montserrat"/>
              <a:cs typeface="Montserrat"/>
              <a:sym typeface="Montserrat"/>
            </a:endParaRPr>
          </a:p>
          <a:p>
            <a:pPr marL="0" indent="0" eaLnBrk="0" fontAlgn="base" hangingPunct="0">
              <a:spcBef>
                <a:spcPct val="0"/>
              </a:spcBef>
              <a:spcAft>
                <a:spcPct val="0"/>
              </a:spcAft>
              <a:buClrTx/>
              <a:buSzTx/>
              <a:buFontTx/>
              <a:buChar char="•"/>
            </a:pPr>
            <a:r>
              <a:rPr lang="pt-BR" sz="1800" b="1" dirty="0" smtClean="0">
                <a:solidFill>
                  <a:schemeClr val="bg1"/>
                </a:solidFill>
                <a:latin typeface="Montserrat"/>
                <a:ea typeface="Montserrat"/>
                <a:cs typeface="Montserrat"/>
                <a:sym typeface="Montserrat"/>
              </a:rPr>
              <a:t> Luciano Clemente</a:t>
            </a:r>
            <a:endParaRPr lang="pt-BR" sz="1800" b="1" dirty="0">
              <a:solidFill>
                <a:schemeClr val="bg1"/>
              </a:solidFill>
              <a:latin typeface="Montserrat"/>
              <a:ea typeface="Montserrat"/>
              <a:cs typeface="Montserrat"/>
              <a:sym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txBox="1">
            <a:spLocks noChangeArrowheads="1"/>
          </p:cNvSpPr>
          <p:nvPr/>
        </p:nvSpPr>
        <p:spPr bwMode="auto">
          <a:xfrm>
            <a:off x="5303426" y="1535008"/>
            <a:ext cx="3723229"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0" rIns="9144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eaLnBrk="0" fontAlgn="base" hangingPunct="0">
              <a:spcBef>
                <a:spcPct val="0"/>
              </a:spcBef>
              <a:spcAft>
                <a:spcPct val="0"/>
              </a:spcAft>
              <a:buClrTx/>
              <a:buSzTx/>
              <a:buFontTx/>
              <a:buNone/>
            </a:pPr>
            <a:r>
              <a:rPr lang="pt-BR" sz="1600" b="1" dirty="0" smtClean="0">
                <a:solidFill>
                  <a:schemeClr val="bg1"/>
                </a:solidFill>
                <a:latin typeface="Montserrat"/>
                <a:ea typeface="Montserrat"/>
                <a:cs typeface="Montserrat"/>
                <a:sym typeface="Montserrat"/>
              </a:rPr>
              <a:t>Ferramentas</a:t>
            </a:r>
          </a:p>
          <a:p>
            <a:pPr marL="0" indent="0" eaLnBrk="0" fontAlgn="base" hangingPunct="0">
              <a:spcBef>
                <a:spcPct val="0"/>
              </a:spcBef>
              <a:spcAft>
                <a:spcPct val="0"/>
              </a:spcAft>
              <a:buClrTx/>
              <a:buSzTx/>
              <a:buFontTx/>
              <a:buNone/>
            </a:pPr>
            <a:endParaRPr lang="pt-BR" sz="1600" b="1" dirty="0" smtClean="0">
              <a:solidFill>
                <a:schemeClr val="bg1"/>
              </a:solidFill>
              <a:latin typeface="Montserrat"/>
              <a:ea typeface="Montserrat"/>
              <a:cs typeface="Montserrat"/>
              <a:sym typeface="Montserrat"/>
            </a:endParaRPr>
          </a:p>
          <a:p>
            <a:pPr marL="0" indent="0" eaLnBrk="0" fontAlgn="base" hangingPunct="0">
              <a:spcBef>
                <a:spcPct val="0"/>
              </a:spcBef>
              <a:spcAft>
                <a:spcPct val="0"/>
              </a:spcAft>
              <a:buClrTx/>
              <a:buSzTx/>
              <a:buFontTx/>
              <a:buChar char="•"/>
            </a:pPr>
            <a:r>
              <a:rPr lang="pt-BR" sz="1600" b="1" dirty="0" smtClean="0">
                <a:solidFill>
                  <a:schemeClr val="bg1"/>
                </a:solidFill>
                <a:latin typeface="Montserrat"/>
                <a:ea typeface="Montserrat"/>
                <a:cs typeface="Montserrat"/>
                <a:sym typeface="Montserrat"/>
              </a:rPr>
              <a:t>Editor de Código – </a:t>
            </a:r>
          </a:p>
          <a:p>
            <a:pPr marL="0" indent="0" eaLnBrk="0" fontAlgn="base" hangingPunct="0">
              <a:spcBef>
                <a:spcPct val="0"/>
              </a:spcBef>
              <a:spcAft>
                <a:spcPct val="0"/>
              </a:spcAft>
              <a:buClrTx/>
              <a:buSzTx/>
              <a:buNone/>
            </a:pPr>
            <a:r>
              <a:rPr lang="pt-BR" sz="1600" b="1" dirty="0" smtClean="0">
                <a:solidFill>
                  <a:schemeClr val="bg1"/>
                </a:solidFill>
                <a:latin typeface="Montserrat"/>
                <a:ea typeface="Montserrat"/>
                <a:cs typeface="Montserrat"/>
                <a:sym typeface="Montserrat"/>
              </a:rPr>
              <a:t>Visual Studio </a:t>
            </a:r>
            <a:r>
              <a:rPr lang="pt-BR" sz="1600" b="1" dirty="0" smtClean="0">
                <a:solidFill>
                  <a:schemeClr val="bg1"/>
                </a:solidFill>
                <a:latin typeface="Montserrat"/>
                <a:ea typeface="Montserrat"/>
                <a:cs typeface="Montserrat"/>
                <a:sym typeface="Montserrat"/>
              </a:rPr>
              <a:t>Code</a:t>
            </a:r>
            <a:endParaRPr lang="pt-BR" sz="1600" b="1" dirty="0">
              <a:solidFill>
                <a:schemeClr val="bg1"/>
              </a:solidFill>
              <a:latin typeface="Montserrat"/>
              <a:ea typeface="Montserrat"/>
              <a:cs typeface="Montserrat"/>
              <a:sym typeface="Montserrat"/>
            </a:endParaRPr>
          </a:p>
          <a:p>
            <a:pPr marL="0" indent="0" eaLnBrk="0" fontAlgn="base" hangingPunct="0">
              <a:spcBef>
                <a:spcPct val="0"/>
              </a:spcBef>
              <a:spcAft>
                <a:spcPct val="0"/>
              </a:spcAft>
              <a:buClrTx/>
              <a:buSzTx/>
              <a:buFontTx/>
              <a:buChar char="•"/>
            </a:pPr>
            <a:endParaRPr lang="pt-BR" sz="1600" b="1" dirty="0" smtClean="0">
              <a:solidFill>
                <a:schemeClr val="bg1"/>
              </a:solidFill>
              <a:latin typeface="Montserrat"/>
              <a:ea typeface="Montserrat"/>
              <a:cs typeface="Montserrat"/>
              <a:sym typeface="Montserrat"/>
            </a:endParaRPr>
          </a:p>
          <a:p>
            <a:pPr marL="0" indent="0" eaLnBrk="0" fontAlgn="base" hangingPunct="0">
              <a:spcBef>
                <a:spcPct val="0"/>
              </a:spcBef>
              <a:spcAft>
                <a:spcPct val="0"/>
              </a:spcAft>
              <a:buClrTx/>
              <a:buSzTx/>
              <a:buFontTx/>
              <a:buChar char="•"/>
            </a:pPr>
            <a:r>
              <a:rPr lang="pt-BR" sz="1600" b="1" dirty="0">
                <a:solidFill>
                  <a:schemeClr val="bg1"/>
                </a:solidFill>
                <a:latin typeface="Montserrat"/>
                <a:ea typeface="Montserrat"/>
                <a:cs typeface="Montserrat"/>
              </a:rPr>
              <a:t>Ferramentas </a:t>
            </a:r>
            <a:r>
              <a:rPr lang="pt-BR" sz="1600" b="1" dirty="0">
                <a:solidFill>
                  <a:schemeClr val="bg1"/>
                </a:solidFill>
                <a:latin typeface="Montserrat"/>
                <a:ea typeface="Montserrat"/>
                <a:cs typeface="Montserrat"/>
              </a:rPr>
              <a:t>de </a:t>
            </a:r>
            <a:endParaRPr lang="pt-BR" sz="1600" b="1" dirty="0">
              <a:solidFill>
                <a:schemeClr val="bg1"/>
              </a:solidFill>
              <a:latin typeface="Montserrat"/>
              <a:ea typeface="Montserrat"/>
              <a:cs typeface="Montserrat"/>
            </a:endParaRPr>
          </a:p>
          <a:p>
            <a:pPr marL="0" indent="0" eaLnBrk="0" fontAlgn="base" hangingPunct="0">
              <a:spcBef>
                <a:spcPct val="0"/>
              </a:spcBef>
              <a:spcAft>
                <a:spcPct val="0"/>
              </a:spcAft>
              <a:buClrTx/>
              <a:buSzTx/>
              <a:buNone/>
            </a:pPr>
            <a:r>
              <a:rPr lang="pt-BR" sz="1600" b="1" dirty="0">
                <a:solidFill>
                  <a:schemeClr val="bg1"/>
                </a:solidFill>
                <a:latin typeface="Montserrat"/>
                <a:ea typeface="Montserrat"/>
                <a:cs typeface="Montserrat"/>
              </a:rPr>
              <a:t>comunicação </a:t>
            </a:r>
            <a:r>
              <a:rPr lang="pt-BR" sz="1600" b="1" dirty="0">
                <a:solidFill>
                  <a:schemeClr val="bg1"/>
                </a:solidFill>
                <a:latin typeface="Montserrat"/>
                <a:ea typeface="Montserrat"/>
                <a:cs typeface="Montserrat"/>
              </a:rPr>
              <a:t>e </a:t>
            </a:r>
            <a:endParaRPr lang="pt-BR" sz="1600" b="1" dirty="0" smtClean="0">
              <a:solidFill>
                <a:schemeClr val="bg1"/>
              </a:solidFill>
              <a:latin typeface="Montserrat"/>
              <a:ea typeface="Montserrat"/>
              <a:cs typeface="Montserrat"/>
            </a:endParaRPr>
          </a:p>
          <a:p>
            <a:pPr marL="0" indent="0" eaLnBrk="0" fontAlgn="base" hangingPunct="0">
              <a:spcBef>
                <a:spcPct val="0"/>
              </a:spcBef>
              <a:spcAft>
                <a:spcPct val="0"/>
              </a:spcAft>
              <a:buClrTx/>
              <a:buSzTx/>
              <a:buNone/>
            </a:pPr>
            <a:r>
              <a:rPr lang="pt-BR" sz="1600" b="1" dirty="0" smtClean="0">
                <a:solidFill>
                  <a:schemeClr val="bg1"/>
                </a:solidFill>
                <a:latin typeface="Montserrat"/>
                <a:ea typeface="Montserrat"/>
                <a:cs typeface="Montserrat"/>
              </a:rPr>
              <a:t>organização – </a:t>
            </a:r>
          </a:p>
          <a:p>
            <a:pPr marL="0" indent="0" eaLnBrk="0" fontAlgn="base" hangingPunct="0">
              <a:spcBef>
                <a:spcPct val="0"/>
              </a:spcBef>
              <a:spcAft>
                <a:spcPct val="0"/>
              </a:spcAft>
              <a:buClrTx/>
              <a:buSzTx/>
              <a:buNone/>
            </a:pPr>
            <a:r>
              <a:rPr lang="pt-BR" sz="1600" b="1" dirty="0" smtClean="0">
                <a:solidFill>
                  <a:schemeClr val="bg1"/>
                </a:solidFill>
                <a:latin typeface="Montserrat"/>
                <a:ea typeface="Montserrat"/>
                <a:cs typeface="Montserrat"/>
              </a:rPr>
              <a:t>Github</a:t>
            </a:r>
            <a:r>
              <a:rPr lang="pt-BR" sz="1600" b="1" dirty="0" smtClean="0">
                <a:solidFill>
                  <a:schemeClr val="bg1"/>
                </a:solidFill>
                <a:latin typeface="Montserrat"/>
                <a:ea typeface="Montserrat"/>
                <a:cs typeface="Montserrat"/>
              </a:rPr>
              <a:t> &amp; </a:t>
            </a:r>
            <a:r>
              <a:rPr lang="pt-BR" sz="1600" b="1" dirty="0" smtClean="0">
                <a:solidFill>
                  <a:schemeClr val="bg1"/>
                </a:solidFill>
                <a:latin typeface="Montserrat"/>
                <a:ea typeface="Montserrat"/>
                <a:cs typeface="Montserrat"/>
              </a:rPr>
              <a:t>Trello</a:t>
            </a:r>
            <a:endParaRPr lang="pt-BR" sz="1600" b="1" dirty="0" smtClean="0">
              <a:solidFill>
                <a:schemeClr val="bg1"/>
              </a:solidFill>
              <a:latin typeface="Montserrat"/>
              <a:ea typeface="Montserrat"/>
              <a:cs typeface="Montserrat"/>
            </a:endParaRPr>
          </a:p>
          <a:p>
            <a:pPr marL="0" indent="0" eaLnBrk="0" fontAlgn="base" hangingPunct="0">
              <a:spcBef>
                <a:spcPct val="0"/>
              </a:spcBef>
              <a:spcAft>
                <a:spcPct val="0"/>
              </a:spcAft>
              <a:buClrTx/>
              <a:buSzTx/>
              <a:buNone/>
            </a:pPr>
            <a:endParaRPr lang="pt-BR" sz="1600" b="1" dirty="0">
              <a:solidFill>
                <a:schemeClr val="bg1"/>
              </a:solidFill>
              <a:latin typeface="Montserrat"/>
              <a:ea typeface="Montserrat"/>
              <a:cs typeface="Montserrat"/>
            </a:endParaRPr>
          </a:p>
          <a:p>
            <a:pPr marL="0" indent="0" eaLnBrk="0" fontAlgn="base" hangingPunct="0">
              <a:spcBef>
                <a:spcPct val="0"/>
              </a:spcBef>
              <a:spcAft>
                <a:spcPct val="0"/>
              </a:spcAft>
              <a:buClrTx/>
              <a:buSzTx/>
              <a:buNone/>
            </a:pPr>
            <a:endParaRPr lang="pt-BR" sz="1600" b="1" dirty="0">
              <a:solidFill>
                <a:schemeClr val="bg1"/>
              </a:solidFill>
              <a:latin typeface="Montserrat"/>
              <a:ea typeface="Montserrat"/>
              <a:cs typeface="Montserrat"/>
            </a:endParaRPr>
          </a:p>
          <a:p>
            <a:pPr marL="0" indent="0" eaLnBrk="0" fontAlgn="base" hangingPunct="0">
              <a:spcBef>
                <a:spcPct val="0"/>
              </a:spcBef>
              <a:spcAft>
                <a:spcPct val="0"/>
              </a:spcAft>
              <a:buClrTx/>
              <a:buSzTx/>
              <a:buFontTx/>
              <a:buChar char="•"/>
            </a:pPr>
            <a:r>
              <a:rPr lang="pt-BR" sz="1600" b="1" dirty="0">
                <a:solidFill>
                  <a:schemeClr val="bg1"/>
                </a:solidFill>
                <a:latin typeface="Montserrat"/>
                <a:ea typeface="Montserrat"/>
                <a:cs typeface="Montserrat"/>
              </a:rPr>
              <a:t>Ferramentas de </a:t>
            </a:r>
            <a:endParaRPr lang="pt-BR" sz="1600" b="1" dirty="0" smtClean="0">
              <a:solidFill>
                <a:schemeClr val="bg1"/>
              </a:solidFill>
              <a:latin typeface="Montserrat"/>
              <a:ea typeface="Montserrat"/>
              <a:cs typeface="Montserrat"/>
            </a:endParaRPr>
          </a:p>
          <a:p>
            <a:pPr marL="0" indent="0" eaLnBrk="0" fontAlgn="base" hangingPunct="0">
              <a:spcBef>
                <a:spcPct val="0"/>
              </a:spcBef>
              <a:spcAft>
                <a:spcPct val="0"/>
              </a:spcAft>
              <a:buClrTx/>
              <a:buSzTx/>
              <a:buNone/>
            </a:pPr>
            <a:r>
              <a:rPr lang="pt-BR" sz="1600" b="1" dirty="0" smtClean="0">
                <a:solidFill>
                  <a:schemeClr val="bg1"/>
                </a:solidFill>
                <a:latin typeface="Montserrat"/>
                <a:ea typeface="Montserrat"/>
                <a:cs typeface="Montserrat"/>
              </a:rPr>
              <a:t>desenho </a:t>
            </a:r>
            <a:r>
              <a:rPr lang="pt-BR" sz="1600" b="1" dirty="0">
                <a:solidFill>
                  <a:schemeClr val="bg1"/>
                </a:solidFill>
                <a:latin typeface="Montserrat"/>
                <a:ea typeface="Montserrat"/>
                <a:cs typeface="Montserrat"/>
              </a:rPr>
              <a:t>de </a:t>
            </a:r>
            <a:r>
              <a:rPr lang="pt-BR" sz="1600" b="1" dirty="0" smtClean="0">
                <a:solidFill>
                  <a:schemeClr val="bg1"/>
                </a:solidFill>
                <a:latin typeface="Montserrat"/>
                <a:ea typeface="Montserrat"/>
                <a:cs typeface="Montserrat"/>
              </a:rPr>
              <a:t>tela</a:t>
            </a:r>
            <a:r>
              <a:rPr lang="pt-BR" sz="1600" dirty="0">
                <a:solidFill>
                  <a:schemeClr val="bg1"/>
                </a:solidFill>
              </a:rPr>
              <a:t> </a:t>
            </a:r>
            <a:r>
              <a:rPr lang="pt-BR" sz="1600" dirty="0" smtClean="0">
                <a:solidFill>
                  <a:schemeClr val="bg1"/>
                </a:solidFill>
              </a:rPr>
              <a:t>– </a:t>
            </a:r>
          </a:p>
          <a:p>
            <a:pPr marL="0" indent="0" eaLnBrk="0" fontAlgn="base" hangingPunct="0">
              <a:spcBef>
                <a:spcPct val="0"/>
              </a:spcBef>
              <a:spcAft>
                <a:spcPct val="0"/>
              </a:spcAft>
              <a:buClrTx/>
              <a:buSzTx/>
              <a:buNone/>
            </a:pPr>
            <a:r>
              <a:rPr lang="pt-BR" sz="1600" b="1" dirty="0" smtClean="0">
                <a:solidFill>
                  <a:schemeClr val="bg1"/>
                </a:solidFill>
                <a:latin typeface="Montserrat"/>
                <a:ea typeface="Montserrat"/>
                <a:cs typeface="Montserrat"/>
              </a:rPr>
              <a:t>Figma</a:t>
            </a:r>
            <a:endParaRPr lang="pt-BR" sz="1600" b="1" dirty="0">
              <a:solidFill>
                <a:schemeClr val="bg1"/>
              </a:solidFill>
              <a:latin typeface="Montserrat"/>
              <a:ea typeface="Montserrat"/>
              <a:cs typeface="Montserrat"/>
            </a:endParaRPr>
          </a:p>
        </p:txBody>
      </p:sp>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355" y="1931075"/>
            <a:ext cx="406400" cy="406400"/>
          </a:xfrm>
          <a:prstGeom prst="rect">
            <a:avLst/>
          </a:prstGeom>
        </p:spPr>
      </p:pic>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8723" y="3139942"/>
            <a:ext cx="485665" cy="485665"/>
          </a:xfrm>
          <a:prstGeom prst="rect">
            <a:avLst/>
          </a:prstGeom>
        </p:spPr>
      </p:pic>
      <p:pic>
        <p:nvPicPr>
          <p:cNvPr id="7" name="Imagem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8116741" y="3139942"/>
            <a:ext cx="509506" cy="509506"/>
          </a:xfrm>
          <a:prstGeom prst="rect">
            <a:avLst/>
          </a:prstGeom>
        </p:spPr>
      </p:pic>
      <p:pic>
        <p:nvPicPr>
          <p:cNvPr id="8" name="Imagem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6800" y="4010470"/>
            <a:ext cx="1133030" cy="1133030"/>
          </a:xfrm>
          <a:prstGeom prst="rect">
            <a:avLst/>
          </a:prstGeom>
        </p:spPr>
      </p:pic>
    </p:spTree>
    <p:extLst>
      <p:ext uri="{BB962C8B-B14F-4D97-AF65-F5344CB8AC3E}">
        <p14:creationId xmlns:p14="http://schemas.microsoft.com/office/powerpoint/2010/main" val="499491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F25"/>
        </a:solidFill>
        <a:effectLst/>
      </p:bgPr>
    </p:bg>
    <p:spTree>
      <p:nvGrpSpPr>
        <p:cNvPr id="1" name="Shape 1132"/>
        <p:cNvGrpSpPr/>
        <p:nvPr/>
      </p:nvGrpSpPr>
      <p:grpSpPr>
        <a:xfrm>
          <a:off x="0" y="0"/>
          <a:ext cx="0" cy="0"/>
          <a:chOff x="0" y="0"/>
          <a:chExt cx="0" cy="0"/>
        </a:xfrm>
      </p:grpSpPr>
      <p:pic>
        <p:nvPicPr>
          <p:cNvPr id="35" name="Imagem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 y="-57330"/>
            <a:ext cx="1828800" cy="707136"/>
          </a:xfrm>
          <a:prstGeom prst="rect">
            <a:avLst/>
          </a:prstGeom>
        </p:spPr>
      </p:pic>
      <p:sp>
        <p:nvSpPr>
          <p:cNvPr id="10" name="Google Shape;770;p42"/>
          <p:cNvSpPr txBox="1">
            <a:spLocks/>
          </p:cNvSpPr>
          <p:nvPr/>
        </p:nvSpPr>
        <p:spPr>
          <a:xfrm>
            <a:off x="415697" y="407556"/>
            <a:ext cx="8229600" cy="48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r>
              <a:rPr lang="pt-BR" dirty="0" smtClean="0">
                <a:solidFill>
                  <a:schemeClr val="bg1"/>
                </a:solidFill>
              </a:rPr>
              <a:t>Especificação do Projeto </a:t>
            </a:r>
          </a:p>
          <a:p>
            <a:pPr algn="ctr"/>
            <a:r>
              <a:rPr lang="pt-BR" dirty="0" smtClean="0">
                <a:solidFill>
                  <a:schemeClr val="bg1"/>
                </a:solidFill>
              </a:rPr>
              <a:t>– Requisitos Funcionais</a:t>
            </a:r>
            <a:endParaRPr lang="pt-BR" dirty="0">
              <a:solidFill>
                <a:schemeClr val="bg1"/>
              </a:solidFill>
            </a:endParaRPr>
          </a:p>
        </p:txBody>
      </p:sp>
      <p:graphicFrame>
        <p:nvGraphicFramePr>
          <p:cNvPr id="11" name="Tabela 10"/>
          <p:cNvGraphicFramePr>
            <a:graphicFrameLocks noGrp="1"/>
          </p:cNvGraphicFramePr>
          <p:nvPr>
            <p:extLst>
              <p:ext uri="{D42A27DB-BD31-4B8C-83A1-F6EECF244321}">
                <p14:modId xmlns:p14="http://schemas.microsoft.com/office/powerpoint/2010/main" val="3759046449"/>
              </p:ext>
            </p:extLst>
          </p:nvPr>
        </p:nvGraphicFramePr>
        <p:xfrm>
          <a:off x="701447" y="1594486"/>
          <a:ext cx="7856640" cy="3461047"/>
        </p:xfrm>
        <a:graphic>
          <a:graphicData uri="http://schemas.openxmlformats.org/drawingml/2006/table">
            <a:tbl>
              <a:tblPr/>
              <a:tblGrid>
                <a:gridCol w="2618880"/>
                <a:gridCol w="2618880"/>
                <a:gridCol w="2618880"/>
              </a:tblGrid>
              <a:tr h="124531">
                <a:tc>
                  <a:txBody>
                    <a:bodyPr/>
                    <a:lstStyle/>
                    <a:p>
                      <a:pPr algn="ctr"/>
                      <a:r>
                        <a:rPr lang="pt-BR" sz="900" b="1" dirty="0">
                          <a:solidFill>
                            <a:schemeClr val="bg1"/>
                          </a:solidFill>
                          <a:effectLst/>
                        </a:rPr>
                        <a:t>ID</a:t>
                      </a:r>
                    </a:p>
                  </a:txBody>
                  <a:tcPr marL="43455" marR="43455" marT="20056" marB="20056" anchor="ctr">
                    <a:lnL>
                      <a:noFill/>
                    </a:lnL>
                    <a:lnR>
                      <a:noFill/>
                    </a:lnR>
                    <a:lnT>
                      <a:noFill/>
                    </a:lnT>
                    <a:lnB>
                      <a:noFill/>
                    </a:lnB>
                    <a:solidFill>
                      <a:srgbClr val="0D1117"/>
                    </a:solidFill>
                  </a:tcPr>
                </a:tc>
                <a:tc>
                  <a:txBody>
                    <a:bodyPr/>
                    <a:lstStyle/>
                    <a:p>
                      <a:pPr algn="ctr"/>
                      <a:r>
                        <a:rPr lang="pt-BR" sz="900" b="1" dirty="0">
                          <a:solidFill>
                            <a:schemeClr val="bg1"/>
                          </a:solidFill>
                          <a:effectLst/>
                        </a:rPr>
                        <a:t>Descrição do Requisito</a:t>
                      </a:r>
                    </a:p>
                  </a:txBody>
                  <a:tcPr marL="43455" marR="43455" marT="20056" marB="20056" anchor="ctr">
                    <a:lnL>
                      <a:noFill/>
                    </a:lnL>
                    <a:lnR>
                      <a:noFill/>
                    </a:lnR>
                    <a:lnT>
                      <a:noFill/>
                    </a:lnT>
                    <a:lnB>
                      <a:noFill/>
                    </a:lnB>
                    <a:solidFill>
                      <a:srgbClr val="0D1117"/>
                    </a:solidFill>
                  </a:tcPr>
                </a:tc>
                <a:tc>
                  <a:txBody>
                    <a:bodyPr/>
                    <a:lstStyle/>
                    <a:p>
                      <a:pPr algn="ctr"/>
                      <a:r>
                        <a:rPr lang="pt-BR" sz="900" b="1" dirty="0">
                          <a:solidFill>
                            <a:schemeClr val="bg1"/>
                          </a:solidFill>
                          <a:effectLst/>
                        </a:rPr>
                        <a:t>Prioridade</a:t>
                      </a:r>
                    </a:p>
                  </a:txBody>
                  <a:tcPr marL="43455" marR="43455" marT="20056" marB="20056" anchor="ctr">
                    <a:lnL>
                      <a:noFill/>
                    </a:lnL>
                    <a:lnR>
                      <a:noFill/>
                    </a:lnR>
                    <a:lnT>
                      <a:noFill/>
                    </a:lnT>
                    <a:lnB>
                      <a:noFill/>
                    </a:lnB>
                    <a:solidFill>
                      <a:srgbClr val="0D1117"/>
                    </a:solidFill>
                  </a:tcPr>
                </a:tc>
              </a:tr>
              <a:tr h="446087">
                <a:tc>
                  <a:txBody>
                    <a:bodyPr/>
                    <a:lstStyle/>
                    <a:p>
                      <a:pPr algn="ctr"/>
                      <a:r>
                        <a:rPr lang="pt-BR" sz="700" dirty="0">
                          <a:solidFill>
                            <a:schemeClr val="bg1"/>
                          </a:solidFill>
                          <a:effectLst/>
                        </a:rPr>
                        <a:t>RF-001</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O site deverá apresentar, em sua tela inicial, uma lista com variedade de conteúdos de mídia para streaming, populada via APIs externas</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ALTA</a:t>
                      </a:r>
                    </a:p>
                  </a:txBody>
                  <a:tcPr marL="43455" marR="43455" marT="20056" marB="20056" anchor="ctr">
                    <a:lnL>
                      <a:noFill/>
                    </a:lnL>
                    <a:lnR>
                      <a:noFill/>
                    </a:lnR>
                    <a:lnT>
                      <a:noFill/>
                    </a:lnT>
                    <a:lnB>
                      <a:noFill/>
                    </a:lnB>
                    <a:solidFill>
                      <a:srgbClr val="0D1117"/>
                    </a:solidFill>
                  </a:tcPr>
                </a:tc>
              </a:tr>
              <a:tr h="526670">
                <a:tc>
                  <a:txBody>
                    <a:bodyPr/>
                    <a:lstStyle/>
                    <a:p>
                      <a:pPr algn="ctr"/>
                      <a:r>
                        <a:rPr lang="pt-BR" sz="700" dirty="0">
                          <a:solidFill>
                            <a:schemeClr val="bg1"/>
                          </a:solidFill>
                          <a:effectLst/>
                        </a:rPr>
                        <a:t>RF-002</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O site deverá seccionar e apresentar, em sua tela inicial, os conteúdos de mídia divididos por idioma de origem, ordenados do idioma mais buscado para o menos buscado</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ALTA</a:t>
                      </a:r>
                    </a:p>
                  </a:txBody>
                  <a:tcPr marL="43455" marR="43455" marT="20056" marB="20056" anchor="ctr">
                    <a:lnL>
                      <a:noFill/>
                    </a:lnL>
                    <a:lnR>
                      <a:noFill/>
                    </a:lnR>
                    <a:lnT>
                      <a:noFill/>
                    </a:lnT>
                    <a:lnB>
                      <a:noFill/>
                    </a:lnB>
                    <a:solidFill>
                      <a:srgbClr val="0D1117"/>
                    </a:solidFill>
                  </a:tcPr>
                </a:tc>
              </a:tr>
              <a:tr h="446087">
                <a:tc>
                  <a:txBody>
                    <a:bodyPr/>
                    <a:lstStyle/>
                    <a:p>
                      <a:pPr algn="ctr"/>
                      <a:r>
                        <a:rPr lang="pt-BR" sz="700" dirty="0">
                          <a:solidFill>
                            <a:schemeClr val="bg1"/>
                          </a:solidFill>
                          <a:effectLst/>
                        </a:rPr>
                        <a:t>RF-003</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O site deve permitir ao usuário pesquisar por um idioma específico e receber uma lista de mídias relacionadas ao mesmo</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ALTA</a:t>
                      </a:r>
                    </a:p>
                  </a:txBody>
                  <a:tcPr marL="43455" marR="43455" marT="20056" marB="20056" anchor="ctr">
                    <a:lnL>
                      <a:noFill/>
                    </a:lnL>
                    <a:lnR>
                      <a:noFill/>
                    </a:lnR>
                    <a:lnT>
                      <a:noFill/>
                    </a:lnT>
                    <a:lnB>
                      <a:noFill/>
                    </a:lnB>
                    <a:solidFill>
                      <a:srgbClr val="0D1117"/>
                    </a:solidFill>
                  </a:tcPr>
                </a:tc>
              </a:tr>
              <a:tr h="849005">
                <a:tc>
                  <a:txBody>
                    <a:bodyPr/>
                    <a:lstStyle/>
                    <a:p>
                      <a:pPr algn="ctr"/>
                      <a:r>
                        <a:rPr lang="pt-BR" sz="700" dirty="0">
                          <a:solidFill>
                            <a:schemeClr val="bg1"/>
                          </a:solidFill>
                          <a:effectLst/>
                        </a:rPr>
                        <a:t>RF-004</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O site deve permitir ao usuário visualizar de forma específica cada conteúdo de mídia, seja este um filme, série ou outro formato relacionado, podendo visualizar sua sinopse, dados técnicos, plataforma de streaming onde ele se encontra e avaliação geral do público (de 1 a 5 estrelas)</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MÉDIA</a:t>
                      </a:r>
                    </a:p>
                  </a:txBody>
                  <a:tcPr marL="43455" marR="43455" marT="20056" marB="20056" anchor="ctr">
                    <a:lnL>
                      <a:noFill/>
                    </a:lnL>
                    <a:lnR>
                      <a:noFill/>
                    </a:lnR>
                    <a:lnT>
                      <a:noFill/>
                    </a:lnT>
                    <a:lnB>
                      <a:noFill/>
                    </a:lnB>
                    <a:solidFill>
                      <a:srgbClr val="0D1117"/>
                    </a:solidFill>
                  </a:tcPr>
                </a:tc>
              </a:tr>
              <a:tr h="284920">
                <a:tc>
                  <a:txBody>
                    <a:bodyPr/>
                    <a:lstStyle/>
                    <a:p>
                      <a:pPr algn="ctr"/>
                      <a:r>
                        <a:rPr lang="pt-BR" sz="700" dirty="0">
                          <a:solidFill>
                            <a:schemeClr val="bg1"/>
                          </a:solidFill>
                          <a:effectLst/>
                        </a:rPr>
                        <a:t>RF-005</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O site deve permitir ao usuário avaliar a série em uma nota de 1 a 5 estrelas</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MÉDIA</a:t>
                      </a:r>
                    </a:p>
                  </a:txBody>
                  <a:tcPr marL="43455" marR="43455" marT="20056" marB="20056" anchor="ctr">
                    <a:lnL>
                      <a:noFill/>
                    </a:lnL>
                    <a:lnR>
                      <a:noFill/>
                    </a:lnR>
                    <a:lnT>
                      <a:noFill/>
                    </a:lnT>
                    <a:lnB>
                      <a:noFill/>
                    </a:lnB>
                    <a:solidFill>
                      <a:srgbClr val="0D1117"/>
                    </a:solidFill>
                  </a:tcPr>
                </a:tc>
              </a:tr>
              <a:tr h="365503">
                <a:tc>
                  <a:txBody>
                    <a:bodyPr/>
                    <a:lstStyle/>
                    <a:p>
                      <a:pPr algn="ctr"/>
                      <a:r>
                        <a:rPr lang="pt-BR" sz="700" dirty="0">
                          <a:solidFill>
                            <a:schemeClr val="bg1"/>
                          </a:solidFill>
                          <a:effectLst/>
                        </a:rPr>
                        <a:t>RF-006</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O site deve incluir um sistema de idiomas favoritos para posterior implementação de algoritmo de recomendação</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BAIXA</a:t>
                      </a:r>
                    </a:p>
                  </a:txBody>
                  <a:tcPr marL="43455" marR="43455" marT="20056" marB="20056" anchor="ctr">
                    <a:lnL>
                      <a:noFill/>
                    </a:lnL>
                    <a:lnR>
                      <a:noFill/>
                    </a:lnR>
                    <a:lnT>
                      <a:noFill/>
                    </a:lnT>
                    <a:lnB>
                      <a:noFill/>
                    </a:lnB>
                    <a:solidFill>
                      <a:srgbClr val="0D1117"/>
                    </a:solidFill>
                  </a:tcPr>
                </a:tc>
              </a:tr>
              <a:tr h="365503">
                <a:tc>
                  <a:txBody>
                    <a:bodyPr/>
                    <a:lstStyle/>
                    <a:p>
                      <a:pPr algn="ctr"/>
                      <a:r>
                        <a:rPr lang="pt-BR" sz="700" dirty="0">
                          <a:solidFill>
                            <a:schemeClr val="bg1"/>
                          </a:solidFill>
                          <a:effectLst/>
                        </a:rPr>
                        <a:t>RF-007</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O site deve incluir um sistema de mídias favoritas para posterior implementação de algoritmo de recomendação</a:t>
                      </a:r>
                    </a:p>
                  </a:txBody>
                  <a:tcPr marL="43455" marR="43455" marT="20056" marB="20056" anchor="ctr">
                    <a:lnL>
                      <a:noFill/>
                    </a:lnL>
                    <a:lnR>
                      <a:noFill/>
                    </a:lnR>
                    <a:lnT>
                      <a:noFill/>
                    </a:lnT>
                    <a:lnB>
                      <a:noFill/>
                    </a:lnB>
                    <a:solidFill>
                      <a:srgbClr val="0D1117"/>
                    </a:solidFill>
                  </a:tcPr>
                </a:tc>
                <a:tc>
                  <a:txBody>
                    <a:bodyPr/>
                    <a:lstStyle/>
                    <a:p>
                      <a:pPr algn="ctr"/>
                      <a:r>
                        <a:rPr lang="pt-BR" sz="700" dirty="0">
                          <a:solidFill>
                            <a:schemeClr val="bg1"/>
                          </a:solidFill>
                          <a:effectLst/>
                        </a:rPr>
                        <a:t>BAIXA</a:t>
                      </a:r>
                    </a:p>
                  </a:txBody>
                  <a:tcPr marL="43455" marR="43455" marT="20056" marB="20056" anchor="ctr">
                    <a:lnL>
                      <a:noFill/>
                    </a:lnL>
                    <a:lnR>
                      <a:noFill/>
                    </a:lnR>
                    <a:lnT>
                      <a:noFill/>
                    </a:lnT>
                    <a:lnB>
                      <a:noFill/>
                    </a:lnB>
                    <a:solidFill>
                      <a:srgbClr val="0D1117"/>
                    </a:solidFill>
                  </a:tcPr>
                </a:tc>
              </a:tr>
            </a:tbl>
          </a:graphicData>
        </a:graphic>
      </p:graphicFrame>
    </p:spTree>
    <p:extLst>
      <p:ext uri="{BB962C8B-B14F-4D97-AF65-F5344CB8AC3E}">
        <p14:creationId xmlns:p14="http://schemas.microsoft.com/office/powerpoint/2010/main" val="422300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1F25"/>
        </a:solidFill>
        <a:effectLst/>
      </p:bgPr>
    </p:bg>
    <p:spTree>
      <p:nvGrpSpPr>
        <p:cNvPr id="1" name="Shape 1132"/>
        <p:cNvGrpSpPr/>
        <p:nvPr/>
      </p:nvGrpSpPr>
      <p:grpSpPr>
        <a:xfrm>
          <a:off x="0" y="0"/>
          <a:ext cx="0" cy="0"/>
          <a:chOff x="0" y="0"/>
          <a:chExt cx="0" cy="0"/>
        </a:xfrm>
      </p:grpSpPr>
      <p:pic>
        <p:nvPicPr>
          <p:cNvPr id="35" name="Imagem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 y="-57330"/>
            <a:ext cx="1828800" cy="707136"/>
          </a:xfrm>
          <a:prstGeom prst="rect">
            <a:avLst/>
          </a:prstGeom>
        </p:spPr>
      </p:pic>
      <p:sp>
        <p:nvSpPr>
          <p:cNvPr id="10" name="Google Shape;770;p42"/>
          <p:cNvSpPr txBox="1">
            <a:spLocks/>
          </p:cNvSpPr>
          <p:nvPr/>
        </p:nvSpPr>
        <p:spPr>
          <a:xfrm>
            <a:off x="415697" y="407556"/>
            <a:ext cx="8229600" cy="48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r>
              <a:rPr lang="pt-BR" dirty="0" smtClean="0">
                <a:solidFill>
                  <a:schemeClr val="bg1"/>
                </a:solidFill>
              </a:rPr>
              <a:t>Especificação do Projeto </a:t>
            </a:r>
          </a:p>
          <a:p>
            <a:pPr algn="ctr"/>
            <a:r>
              <a:rPr lang="pt-BR" dirty="0" smtClean="0">
                <a:solidFill>
                  <a:schemeClr val="bg1"/>
                </a:solidFill>
              </a:rPr>
              <a:t>– Requisitos Não Funcionais</a:t>
            </a:r>
            <a:endParaRPr lang="pt-BR" dirty="0">
              <a:solidFill>
                <a:schemeClr val="bg1"/>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2896464196"/>
              </p:ext>
            </p:extLst>
          </p:nvPr>
        </p:nvGraphicFramePr>
        <p:xfrm>
          <a:off x="682400" y="1524000"/>
          <a:ext cx="7877172" cy="3461555"/>
        </p:xfrm>
        <a:graphic>
          <a:graphicData uri="http://schemas.openxmlformats.org/drawingml/2006/table">
            <a:tbl>
              <a:tblPr/>
              <a:tblGrid>
                <a:gridCol w="2625724"/>
                <a:gridCol w="2625724"/>
                <a:gridCol w="2625724"/>
              </a:tblGrid>
              <a:tr h="216668">
                <a:tc>
                  <a:txBody>
                    <a:bodyPr/>
                    <a:lstStyle/>
                    <a:p>
                      <a:pPr algn="ctr"/>
                      <a:r>
                        <a:rPr lang="pt-BR" sz="1000" dirty="0">
                          <a:solidFill>
                            <a:schemeClr val="bg1"/>
                          </a:solidFill>
                          <a:effectLst/>
                        </a:rPr>
                        <a:t>ID</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Descrição do Requisito</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Prioridade</a:t>
                      </a:r>
                    </a:p>
                  </a:txBody>
                  <a:tcPr marL="81880" marR="81880" marT="37791" marB="37791" anchor="ctr">
                    <a:lnL>
                      <a:noFill/>
                    </a:lnL>
                    <a:lnR>
                      <a:noFill/>
                    </a:lnR>
                    <a:lnT>
                      <a:noFill/>
                    </a:lnT>
                    <a:lnB>
                      <a:noFill/>
                    </a:lnB>
                    <a:solidFill>
                      <a:srgbClr val="0D1117"/>
                    </a:solidFill>
                  </a:tcPr>
                </a:tc>
              </a:tr>
              <a:tr h="639926">
                <a:tc>
                  <a:txBody>
                    <a:bodyPr/>
                    <a:lstStyle/>
                    <a:p>
                      <a:pPr algn="ctr"/>
                      <a:r>
                        <a:rPr lang="pt-BR" sz="1000" dirty="0">
                          <a:solidFill>
                            <a:schemeClr val="bg1"/>
                          </a:solidFill>
                          <a:effectLst/>
                        </a:rPr>
                        <a:t>RNF-001</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O site deve ser publicado em um ambiente acessível publicamente na Internet (Repl.it, GitHub Pages, Heroku)</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ALTA</a:t>
                      </a:r>
                    </a:p>
                  </a:txBody>
                  <a:tcPr marL="81880" marR="81880" marT="37791" marB="37791" anchor="ctr">
                    <a:lnL>
                      <a:noFill/>
                    </a:lnL>
                    <a:lnR>
                      <a:noFill/>
                    </a:lnR>
                    <a:lnT>
                      <a:noFill/>
                    </a:lnT>
                    <a:lnB>
                      <a:noFill/>
                    </a:lnB>
                    <a:solidFill>
                      <a:srgbClr val="0D1117"/>
                    </a:solidFill>
                  </a:tcPr>
                </a:tc>
              </a:tr>
              <a:tr h="498840">
                <a:tc>
                  <a:txBody>
                    <a:bodyPr/>
                    <a:lstStyle/>
                    <a:p>
                      <a:pPr algn="ctr"/>
                      <a:r>
                        <a:rPr lang="pt-BR" sz="1000" dirty="0">
                          <a:solidFill>
                            <a:schemeClr val="bg1"/>
                          </a:solidFill>
                          <a:effectLst/>
                        </a:rPr>
                        <a:t>RNF-002</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O site deverá ser responsivo permitindo a visualização em um celular de forma adequada</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ALTA</a:t>
                      </a:r>
                    </a:p>
                  </a:txBody>
                  <a:tcPr marL="81880" marR="81880" marT="37791" marB="37791" anchor="ctr">
                    <a:lnL>
                      <a:noFill/>
                    </a:lnL>
                    <a:lnR>
                      <a:noFill/>
                    </a:lnR>
                    <a:lnT>
                      <a:noFill/>
                    </a:lnT>
                    <a:lnB>
                      <a:noFill/>
                    </a:lnB>
                    <a:solidFill>
                      <a:srgbClr val="0D1117"/>
                    </a:solidFill>
                  </a:tcPr>
                </a:tc>
              </a:tr>
              <a:tr h="498840">
                <a:tc>
                  <a:txBody>
                    <a:bodyPr/>
                    <a:lstStyle/>
                    <a:p>
                      <a:pPr algn="ctr"/>
                      <a:r>
                        <a:rPr lang="pt-BR" sz="1000" dirty="0">
                          <a:solidFill>
                            <a:schemeClr val="bg1"/>
                          </a:solidFill>
                          <a:effectLst/>
                        </a:rPr>
                        <a:t>RNF-003</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O site deve ter bom nível de contraste entre os elementos da tela em conformidade</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MÉDIA</a:t>
                      </a:r>
                    </a:p>
                  </a:txBody>
                  <a:tcPr marL="81880" marR="81880" marT="37791" marB="37791" anchor="ctr">
                    <a:lnL>
                      <a:noFill/>
                    </a:lnL>
                    <a:lnR>
                      <a:noFill/>
                    </a:lnR>
                    <a:lnT>
                      <a:noFill/>
                    </a:lnT>
                    <a:lnB>
                      <a:noFill/>
                    </a:lnB>
                    <a:solidFill>
                      <a:srgbClr val="0D1117"/>
                    </a:solidFill>
                  </a:tcPr>
                </a:tc>
              </a:tr>
              <a:tr h="639926">
                <a:tc>
                  <a:txBody>
                    <a:bodyPr/>
                    <a:lstStyle/>
                    <a:p>
                      <a:pPr algn="ctr"/>
                      <a:r>
                        <a:rPr lang="pt-BR" sz="1000" dirty="0">
                          <a:solidFill>
                            <a:schemeClr val="bg1"/>
                          </a:solidFill>
                          <a:effectLst/>
                        </a:rPr>
                        <a:t>RNF-004</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O site deve ser compatível com os principais navegadores do mercado (Google Chrome, Firefox, Microsoft Edge)</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ALTA</a:t>
                      </a:r>
                    </a:p>
                  </a:txBody>
                  <a:tcPr marL="81880" marR="81880" marT="37791" marB="37791" anchor="ctr">
                    <a:lnL>
                      <a:noFill/>
                    </a:lnL>
                    <a:lnR>
                      <a:noFill/>
                    </a:lnR>
                    <a:lnT>
                      <a:noFill/>
                    </a:lnT>
                    <a:lnB>
                      <a:noFill/>
                    </a:lnB>
                    <a:solidFill>
                      <a:srgbClr val="0D1117"/>
                    </a:solidFill>
                  </a:tcPr>
                </a:tc>
              </a:tr>
              <a:tr h="922099">
                <a:tc>
                  <a:txBody>
                    <a:bodyPr/>
                    <a:lstStyle/>
                    <a:p>
                      <a:pPr algn="ctr"/>
                      <a:r>
                        <a:rPr lang="pt-BR" sz="1000" dirty="0">
                          <a:solidFill>
                            <a:schemeClr val="bg1"/>
                          </a:solidFill>
                          <a:effectLst/>
                        </a:rPr>
                        <a:t>RNF-005</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O site deverá ser performático em desempenhar satisfatoriamente, independentemente dos recursos computacionais ou de rede do usuário</a:t>
                      </a:r>
                    </a:p>
                  </a:txBody>
                  <a:tcPr marL="81880" marR="81880" marT="37791" marB="37791" anchor="ctr">
                    <a:lnL>
                      <a:noFill/>
                    </a:lnL>
                    <a:lnR>
                      <a:noFill/>
                    </a:lnR>
                    <a:lnT>
                      <a:noFill/>
                    </a:lnT>
                    <a:lnB>
                      <a:noFill/>
                    </a:lnB>
                    <a:solidFill>
                      <a:srgbClr val="0D1117"/>
                    </a:solidFill>
                  </a:tcPr>
                </a:tc>
                <a:tc>
                  <a:txBody>
                    <a:bodyPr/>
                    <a:lstStyle/>
                    <a:p>
                      <a:pPr algn="ctr"/>
                      <a:r>
                        <a:rPr lang="pt-BR" sz="1000" dirty="0">
                          <a:solidFill>
                            <a:schemeClr val="bg1"/>
                          </a:solidFill>
                          <a:effectLst/>
                        </a:rPr>
                        <a:t>MÉDIA</a:t>
                      </a:r>
                    </a:p>
                  </a:txBody>
                  <a:tcPr marL="81880" marR="81880" marT="37791" marB="37791" anchor="ctr">
                    <a:lnL>
                      <a:noFill/>
                    </a:lnL>
                    <a:lnR>
                      <a:noFill/>
                    </a:lnR>
                    <a:lnT>
                      <a:noFill/>
                    </a:lnT>
                    <a:lnB>
                      <a:noFill/>
                    </a:lnB>
                    <a:solidFill>
                      <a:srgbClr val="0D1117"/>
                    </a:solidFill>
                  </a:tcPr>
                </a:tc>
              </a:tr>
            </a:tbl>
          </a:graphicData>
        </a:graphic>
      </p:graphicFrame>
    </p:spTree>
    <p:extLst>
      <p:ext uri="{BB962C8B-B14F-4D97-AF65-F5344CB8AC3E}">
        <p14:creationId xmlns:p14="http://schemas.microsoft.com/office/powerpoint/2010/main" val="2401931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F25"/>
        </a:solidFill>
        <a:effectLst/>
      </p:bgPr>
    </p:bg>
    <p:spTree>
      <p:nvGrpSpPr>
        <p:cNvPr id="1" name="Shape 2736"/>
        <p:cNvGrpSpPr/>
        <p:nvPr/>
      </p:nvGrpSpPr>
      <p:grpSpPr>
        <a:xfrm>
          <a:off x="0" y="0"/>
          <a:ext cx="0" cy="0"/>
          <a:chOff x="0" y="0"/>
          <a:chExt cx="0" cy="0"/>
        </a:xfrm>
      </p:grpSpPr>
      <p:sp>
        <p:nvSpPr>
          <p:cNvPr id="124" name="Retângulo de cantos arredondados 123"/>
          <p:cNvSpPr/>
          <p:nvPr/>
        </p:nvSpPr>
        <p:spPr>
          <a:xfrm>
            <a:off x="6829638" y="3338774"/>
            <a:ext cx="1943155" cy="11431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dirty="0"/>
          </a:p>
        </p:txBody>
      </p:sp>
      <p:sp>
        <p:nvSpPr>
          <p:cNvPr id="32" name="Retângulo de cantos arredondados 31"/>
          <p:cNvSpPr/>
          <p:nvPr/>
        </p:nvSpPr>
        <p:spPr>
          <a:xfrm>
            <a:off x="6753170" y="1428636"/>
            <a:ext cx="1943155" cy="11431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dirty="0"/>
          </a:p>
        </p:txBody>
      </p:sp>
      <p:sp>
        <p:nvSpPr>
          <p:cNvPr id="25" name="Retângulo de cantos arredondados 24"/>
          <p:cNvSpPr/>
          <p:nvPr/>
        </p:nvSpPr>
        <p:spPr>
          <a:xfrm>
            <a:off x="457200" y="1283508"/>
            <a:ext cx="2249465" cy="348851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2737" name="Google Shape;2737;p64"/>
          <p:cNvSpPr txBox="1">
            <a:spLocks noGrp="1"/>
          </p:cNvSpPr>
          <p:nvPr>
            <p:ph type="title"/>
          </p:nvPr>
        </p:nvSpPr>
        <p:spPr>
          <a:xfrm>
            <a:off x="1123325" y="394285"/>
            <a:ext cx="7390500" cy="374450"/>
          </a:xfrm>
          <a:prstGeom prst="rect">
            <a:avLst/>
          </a:prstGeom>
        </p:spPr>
        <p:txBody>
          <a:bodyPr spcFirstLastPara="1" wrap="square" lIns="91425" tIns="91425" rIns="91425" bIns="91425" anchor="t" anchorCtr="0">
            <a:noAutofit/>
          </a:bodyPr>
          <a:lstStyle/>
          <a:p>
            <a:pPr lvl="0"/>
            <a:r>
              <a:rPr lang="pt-BR" dirty="0">
                <a:solidFill>
                  <a:schemeClr val="bg1"/>
                </a:solidFill>
              </a:rPr>
              <a:t>Proposta de Arquitetura</a:t>
            </a:r>
            <a:endParaRPr dirty="0">
              <a:solidFill>
                <a:schemeClr val="bg1"/>
              </a:solidFill>
            </a:endParaRPr>
          </a:p>
        </p:txBody>
      </p:sp>
      <p:pic>
        <p:nvPicPr>
          <p:cNvPr id="81" name="Imagem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0" y="-12170"/>
            <a:ext cx="1828800" cy="707136"/>
          </a:xfrm>
          <a:prstGeom prst="rect">
            <a:avLst/>
          </a:prstGeom>
        </p:spPr>
      </p:pic>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110" y="3558233"/>
            <a:ext cx="959044" cy="959044"/>
          </a:xfrm>
          <a:prstGeom prst="rect">
            <a:avLst/>
          </a:prstGeom>
        </p:spPr>
      </p:pic>
      <p:sp>
        <p:nvSpPr>
          <p:cNvPr id="9" name="CaixaDeTexto 8"/>
          <p:cNvSpPr txBox="1"/>
          <p:nvPr/>
        </p:nvSpPr>
        <p:spPr>
          <a:xfrm>
            <a:off x="1901478" y="3626180"/>
            <a:ext cx="1043088" cy="233541"/>
          </a:xfrm>
          <a:prstGeom prst="rect">
            <a:avLst/>
          </a:prstGeom>
          <a:noFill/>
        </p:spPr>
        <p:txBody>
          <a:bodyPr wrap="square" rtlCol="0">
            <a:spAutoFit/>
          </a:bodyPr>
          <a:lstStyle/>
          <a:p>
            <a:r>
              <a:rPr lang="pt-BR" sz="900" b="1" dirty="0" smtClean="0">
                <a:solidFill>
                  <a:schemeClr val="bg2">
                    <a:lumMod val="75000"/>
                  </a:schemeClr>
                </a:solidFill>
                <a:latin typeface="Montserrat"/>
                <a:ea typeface="Montserrat"/>
                <a:cs typeface="Montserrat"/>
                <a:sym typeface="Montserrat"/>
              </a:rPr>
              <a:t>Favoritos</a:t>
            </a:r>
            <a:endParaRPr lang="pt-BR" sz="900" b="1" dirty="0">
              <a:solidFill>
                <a:schemeClr val="bg2">
                  <a:lumMod val="75000"/>
                </a:schemeClr>
              </a:solidFill>
              <a:latin typeface="Montserrat"/>
              <a:ea typeface="Montserrat"/>
              <a:cs typeface="Montserrat"/>
              <a:sym typeface="Montserrat"/>
            </a:endParaRPr>
          </a:p>
        </p:txBody>
      </p:sp>
      <p:sp>
        <p:nvSpPr>
          <p:cNvPr id="87" name="CaixaDeTexto 86"/>
          <p:cNvSpPr txBox="1"/>
          <p:nvPr/>
        </p:nvSpPr>
        <p:spPr>
          <a:xfrm>
            <a:off x="566346" y="3238423"/>
            <a:ext cx="1043088" cy="435944"/>
          </a:xfrm>
          <a:prstGeom prst="rect">
            <a:avLst/>
          </a:prstGeom>
          <a:noFill/>
        </p:spPr>
        <p:txBody>
          <a:bodyPr wrap="square" rtlCol="0">
            <a:spAutoFit/>
          </a:bodyPr>
          <a:lstStyle/>
          <a:p>
            <a:r>
              <a:rPr lang="pt-BR" sz="1100" b="1" dirty="0">
                <a:solidFill>
                  <a:schemeClr val="bg1"/>
                </a:solidFill>
                <a:latin typeface="Montserrat"/>
                <a:ea typeface="Montserrat"/>
                <a:cs typeface="Montserrat"/>
                <a:sym typeface="Montserrat"/>
              </a:rPr>
              <a:t>Local </a:t>
            </a:r>
            <a:endParaRPr lang="pt-BR" sz="1100" b="1" dirty="0" smtClean="0">
              <a:solidFill>
                <a:schemeClr val="bg1"/>
              </a:solidFill>
              <a:latin typeface="Montserrat"/>
              <a:ea typeface="Montserrat"/>
              <a:cs typeface="Montserrat"/>
              <a:sym typeface="Montserrat"/>
            </a:endParaRPr>
          </a:p>
          <a:p>
            <a:r>
              <a:rPr lang="pt-BR" sz="1100" b="1" dirty="0" smtClean="0">
                <a:solidFill>
                  <a:schemeClr val="bg1"/>
                </a:solidFill>
                <a:latin typeface="Montserrat"/>
                <a:ea typeface="Montserrat"/>
                <a:cs typeface="Montserrat"/>
                <a:sym typeface="Montserrat"/>
              </a:rPr>
              <a:t>Storage</a:t>
            </a:r>
            <a:endParaRPr lang="pt-BR" sz="1100" b="1" dirty="0">
              <a:solidFill>
                <a:schemeClr val="bg1"/>
              </a:solidFill>
              <a:latin typeface="Montserrat"/>
              <a:ea typeface="Montserrat"/>
              <a:cs typeface="Montserrat"/>
              <a:sym typeface="Montserrat"/>
            </a:endParaRPr>
          </a:p>
        </p:txBody>
      </p:sp>
      <p:sp>
        <p:nvSpPr>
          <p:cNvPr id="88" name="CaixaDeTexto 87"/>
          <p:cNvSpPr txBox="1"/>
          <p:nvPr/>
        </p:nvSpPr>
        <p:spPr>
          <a:xfrm>
            <a:off x="1901478" y="3965496"/>
            <a:ext cx="1043088" cy="233541"/>
          </a:xfrm>
          <a:prstGeom prst="rect">
            <a:avLst/>
          </a:prstGeom>
          <a:noFill/>
        </p:spPr>
        <p:txBody>
          <a:bodyPr wrap="square" rtlCol="0">
            <a:spAutoFit/>
          </a:bodyPr>
          <a:lstStyle/>
          <a:p>
            <a:r>
              <a:rPr lang="pt-BR" sz="900" b="1" dirty="0" smtClean="0">
                <a:solidFill>
                  <a:schemeClr val="bg2">
                    <a:lumMod val="75000"/>
                  </a:schemeClr>
                </a:solidFill>
                <a:latin typeface="Montserrat"/>
                <a:ea typeface="Montserrat"/>
                <a:cs typeface="Montserrat"/>
                <a:sym typeface="Montserrat"/>
              </a:rPr>
              <a:t>Avaliações</a:t>
            </a:r>
            <a:endParaRPr lang="pt-BR" sz="900" b="1" dirty="0">
              <a:solidFill>
                <a:schemeClr val="bg2">
                  <a:lumMod val="75000"/>
                </a:schemeClr>
              </a:solidFill>
              <a:latin typeface="Montserrat"/>
              <a:ea typeface="Montserrat"/>
              <a:cs typeface="Montserrat"/>
              <a:sym typeface="Montserrat"/>
            </a:endParaRPr>
          </a:p>
        </p:txBody>
      </p:sp>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V="1">
            <a:off x="1102255" y="2011696"/>
            <a:ext cx="629148" cy="629148"/>
          </a:xfrm>
          <a:prstGeom prst="rect">
            <a:avLst/>
          </a:prstGeom>
        </p:spPr>
      </p:pic>
      <p:sp>
        <p:nvSpPr>
          <p:cNvPr id="91" name="CaixaDeTexto 90"/>
          <p:cNvSpPr txBox="1"/>
          <p:nvPr/>
        </p:nvSpPr>
        <p:spPr>
          <a:xfrm>
            <a:off x="566346" y="1589296"/>
            <a:ext cx="1043088" cy="435944"/>
          </a:xfrm>
          <a:prstGeom prst="rect">
            <a:avLst/>
          </a:prstGeom>
          <a:noFill/>
        </p:spPr>
        <p:txBody>
          <a:bodyPr wrap="square" rtlCol="0">
            <a:spAutoFit/>
          </a:bodyPr>
          <a:lstStyle/>
          <a:p>
            <a:r>
              <a:rPr lang="pt-BR" sz="1100" b="1" dirty="0" smtClean="0">
                <a:solidFill>
                  <a:schemeClr val="bg1"/>
                </a:solidFill>
                <a:latin typeface="Montserrat"/>
                <a:ea typeface="Montserrat"/>
                <a:cs typeface="Montserrat"/>
                <a:sym typeface="Montserrat"/>
              </a:rPr>
              <a:t>Página </a:t>
            </a:r>
          </a:p>
          <a:p>
            <a:r>
              <a:rPr lang="pt-BR" sz="1100" b="1" dirty="0" smtClean="0">
                <a:solidFill>
                  <a:schemeClr val="bg1"/>
                </a:solidFill>
                <a:latin typeface="Montserrat"/>
                <a:ea typeface="Montserrat"/>
                <a:cs typeface="Montserrat"/>
                <a:sym typeface="Montserrat"/>
              </a:rPr>
              <a:t>da WEB</a:t>
            </a:r>
            <a:endParaRPr lang="pt-BR" sz="1100" b="1" dirty="0">
              <a:solidFill>
                <a:schemeClr val="bg1"/>
              </a:solidFill>
              <a:latin typeface="Montserrat"/>
              <a:ea typeface="Montserrat"/>
              <a:cs typeface="Montserrat"/>
              <a:sym typeface="Montserrat"/>
            </a:endParaRPr>
          </a:p>
        </p:txBody>
      </p:sp>
      <p:pic>
        <p:nvPicPr>
          <p:cNvPr id="12" name="Imagem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3310" y="2112575"/>
            <a:ext cx="1575962" cy="1575962"/>
          </a:xfrm>
          <a:prstGeom prst="rect">
            <a:avLst/>
          </a:prstGeom>
        </p:spPr>
      </p:pic>
      <p:sp>
        <p:nvSpPr>
          <p:cNvPr id="95" name="CaixaDeTexto 94"/>
          <p:cNvSpPr txBox="1"/>
          <p:nvPr/>
        </p:nvSpPr>
        <p:spPr>
          <a:xfrm>
            <a:off x="4010913" y="1787969"/>
            <a:ext cx="1043088" cy="264680"/>
          </a:xfrm>
          <a:prstGeom prst="rect">
            <a:avLst/>
          </a:prstGeom>
          <a:noFill/>
        </p:spPr>
        <p:txBody>
          <a:bodyPr wrap="square" rtlCol="0">
            <a:spAutoFit/>
          </a:bodyPr>
          <a:lstStyle/>
          <a:p>
            <a:pPr algn="ctr"/>
            <a:r>
              <a:rPr lang="pt-BR" sz="1100" b="1" dirty="0" smtClean="0">
                <a:solidFill>
                  <a:schemeClr val="bg1"/>
                </a:solidFill>
                <a:latin typeface="Montserrat"/>
                <a:ea typeface="Montserrat"/>
                <a:cs typeface="Montserrat"/>
                <a:sym typeface="Montserrat"/>
              </a:rPr>
              <a:t>Internet</a:t>
            </a:r>
            <a:endParaRPr lang="pt-BR" sz="1100" b="1" dirty="0">
              <a:solidFill>
                <a:schemeClr val="bg1"/>
              </a:solidFill>
              <a:latin typeface="Montserrat"/>
              <a:ea typeface="Montserrat"/>
              <a:cs typeface="Montserrat"/>
              <a:sym typeface="Montserrat"/>
            </a:endParaRPr>
          </a:p>
        </p:txBody>
      </p:sp>
      <p:pic>
        <p:nvPicPr>
          <p:cNvPr id="13" name="Imagem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6397" y="1834508"/>
            <a:ext cx="641342" cy="641342"/>
          </a:xfrm>
          <a:prstGeom prst="rect">
            <a:avLst/>
          </a:prstGeom>
        </p:spPr>
      </p:pic>
      <p:sp>
        <p:nvSpPr>
          <p:cNvPr id="99" name="CaixaDeTexto 98"/>
          <p:cNvSpPr txBox="1"/>
          <p:nvPr/>
        </p:nvSpPr>
        <p:spPr>
          <a:xfrm>
            <a:off x="6814988" y="1575752"/>
            <a:ext cx="1187231" cy="435944"/>
          </a:xfrm>
          <a:prstGeom prst="rect">
            <a:avLst/>
          </a:prstGeom>
          <a:noFill/>
        </p:spPr>
        <p:txBody>
          <a:bodyPr wrap="square" rtlCol="0">
            <a:spAutoFit/>
          </a:bodyPr>
          <a:lstStyle/>
          <a:p>
            <a:pPr algn="ctr"/>
            <a:r>
              <a:rPr lang="pt-BR" sz="1100" b="1" dirty="0" smtClean="0">
                <a:solidFill>
                  <a:schemeClr val="bg1"/>
                </a:solidFill>
                <a:latin typeface="Montserrat"/>
                <a:ea typeface="Montserrat"/>
                <a:cs typeface="Montserrat"/>
                <a:sym typeface="Montserrat"/>
              </a:rPr>
              <a:t>Hospedagem </a:t>
            </a:r>
            <a:r>
              <a:rPr lang="pt-BR" sz="1100" b="1" dirty="0" smtClean="0">
                <a:solidFill>
                  <a:schemeClr val="bg1"/>
                </a:solidFill>
                <a:latin typeface="Montserrat"/>
                <a:ea typeface="Montserrat"/>
                <a:cs typeface="Montserrat"/>
                <a:sym typeface="Montserrat"/>
              </a:rPr>
              <a:t>Vercel</a:t>
            </a:r>
            <a:endParaRPr lang="pt-BR" sz="1100" b="1" dirty="0">
              <a:solidFill>
                <a:schemeClr val="bg1"/>
              </a:solidFill>
              <a:latin typeface="Montserrat"/>
              <a:ea typeface="Montserrat"/>
              <a:cs typeface="Montserrat"/>
              <a:sym typeface="Montserrat"/>
            </a:endParaRPr>
          </a:p>
        </p:txBody>
      </p:sp>
      <p:sp>
        <p:nvSpPr>
          <p:cNvPr id="100" name="CaixaDeTexto 99"/>
          <p:cNvSpPr txBox="1"/>
          <p:nvPr/>
        </p:nvSpPr>
        <p:spPr>
          <a:xfrm>
            <a:off x="6753170" y="3433240"/>
            <a:ext cx="1334403" cy="430887"/>
          </a:xfrm>
          <a:prstGeom prst="rect">
            <a:avLst/>
          </a:prstGeom>
          <a:noFill/>
        </p:spPr>
        <p:txBody>
          <a:bodyPr wrap="square" rtlCol="0">
            <a:spAutoFit/>
          </a:bodyPr>
          <a:lstStyle/>
          <a:p>
            <a:pPr algn="ctr"/>
            <a:r>
              <a:rPr lang="pt-BR" sz="1100" b="1" dirty="0" smtClean="0">
                <a:solidFill>
                  <a:schemeClr val="bg1"/>
                </a:solidFill>
                <a:latin typeface="Montserrat"/>
                <a:ea typeface="Montserrat"/>
                <a:cs typeface="Montserrat"/>
                <a:sym typeface="Montserrat"/>
              </a:rPr>
              <a:t>API The </a:t>
            </a:r>
            <a:r>
              <a:rPr lang="pt-BR" sz="1100" b="1" dirty="0" smtClean="0">
                <a:solidFill>
                  <a:schemeClr val="bg1"/>
                </a:solidFill>
                <a:latin typeface="Montserrat"/>
                <a:ea typeface="Montserrat"/>
                <a:cs typeface="Montserrat"/>
                <a:sym typeface="Montserrat"/>
              </a:rPr>
              <a:t>Movie</a:t>
            </a:r>
            <a:r>
              <a:rPr lang="pt-BR" sz="1100" b="1" dirty="0" smtClean="0">
                <a:solidFill>
                  <a:schemeClr val="bg1"/>
                </a:solidFill>
                <a:latin typeface="Montserrat"/>
                <a:ea typeface="Montserrat"/>
                <a:cs typeface="Montserrat"/>
                <a:sym typeface="Montserrat"/>
              </a:rPr>
              <a:t> </a:t>
            </a:r>
            <a:r>
              <a:rPr lang="pt-BR" sz="1100" b="1" dirty="0" smtClean="0">
                <a:solidFill>
                  <a:schemeClr val="bg1"/>
                </a:solidFill>
                <a:latin typeface="Montserrat"/>
                <a:ea typeface="Montserrat"/>
                <a:cs typeface="Montserrat"/>
                <a:sym typeface="Montserrat"/>
              </a:rPr>
              <a:t>Database</a:t>
            </a:r>
            <a:endParaRPr lang="pt-BR" sz="1100" b="1" dirty="0" smtClean="0">
              <a:solidFill>
                <a:schemeClr val="bg1"/>
              </a:solidFill>
              <a:latin typeface="Montserrat"/>
              <a:ea typeface="Montserrat"/>
              <a:cs typeface="Montserrat"/>
              <a:sym typeface="Montserrat"/>
            </a:endParaRPr>
          </a:p>
        </p:txBody>
      </p:sp>
      <p:cxnSp>
        <p:nvCxnSpPr>
          <p:cNvPr id="103" name="Conector de seta reta 102"/>
          <p:cNvCxnSpPr/>
          <p:nvPr/>
        </p:nvCxnSpPr>
        <p:spPr>
          <a:xfrm>
            <a:off x="2457180" y="2994663"/>
            <a:ext cx="1120302" cy="0"/>
          </a:xfrm>
          <a:prstGeom prst="straightConnector1">
            <a:avLst/>
          </a:prstGeom>
          <a:ln>
            <a:solidFill>
              <a:schemeClr val="bg1"/>
            </a:solidFill>
            <a:tailEnd type="triangle"/>
          </a:ln>
        </p:spPr>
        <p:style>
          <a:lnRef idx="3">
            <a:schemeClr val="accent2"/>
          </a:lnRef>
          <a:fillRef idx="0">
            <a:schemeClr val="accent2"/>
          </a:fillRef>
          <a:effectRef idx="2">
            <a:schemeClr val="accent2"/>
          </a:effectRef>
          <a:fontRef idx="minor">
            <a:schemeClr val="tx1"/>
          </a:fontRef>
        </p:style>
      </p:cxnSp>
      <p:sp>
        <p:nvSpPr>
          <p:cNvPr id="114" name="CaixaDeTexto 113"/>
          <p:cNvSpPr txBox="1"/>
          <p:nvPr/>
        </p:nvSpPr>
        <p:spPr>
          <a:xfrm>
            <a:off x="1123326" y="1020414"/>
            <a:ext cx="1043088" cy="264680"/>
          </a:xfrm>
          <a:prstGeom prst="rect">
            <a:avLst/>
          </a:prstGeom>
          <a:noFill/>
        </p:spPr>
        <p:txBody>
          <a:bodyPr wrap="square" rtlCol="0">
            <a:spAutoFit/>
          </a:bodyPr>
          <a:lstStyle/>
          <a:p>
            <a:r>
              <a:rPr lang="pt-BR" sz="1100" b="1" dirty="0" smtClean="0">
                <a:solidFill>
                  <a:schemeClr val="bg1"/>
                </a:solidFill>
                <a:latin typeface="Montserrat"/>
                <a:ea typeface="Montserrat"/>
                <a:cs typeface="Montserrat"/>
                <a:sym typeface="Montserrat"/>
              </a:rPr>
              <a:t>Navegador</a:t>
            </a:r>
            <a:endParaRPr lang="pt-BR" sz="1100" b="1" dirty="0">
              <a:solidFill>
                <a:schemeClr val="bg1"/>
              </a:solidFill>
              <a:latin typeface="Montserrat"/>
              <a:ea typeface="Montserrat"/>
              <a:cs typeface="Montserrat"/>
              <a:sym typeface="Montserrat"/>
            </a:endParaRPr>
          </a:p>
        </p:txBody>
      </p:sp>
      <p:cxnSp>
        <p:nvCxnSpPr>
          <p:cNvPr id="115" name="Conector de seta reta 114"/>
          <p:cNvCxnSpPr/>
          <p:nvPr/>
        </p:nvCxnSpPr>
        <p:spPr>
          <a:xfrm flipV="1">
            <a:off x="5250991" y="1920309"/>
            <a:ext cx="1425411" cy="964626"/>
          </a:xfrm>
          <a:prstGeom prst="straightConnector1">
            <a:avLst/>
          </a:prstGeom>
          <a:ln>
            <a:solidFill>
              <a:schemeClr val="bg1"/>
            </a:solidFill>
            <a:tailEnd type="triangle"/>
          </a:ln>
        </p:spPr>
        <p:style>
          <a:lnRef idx="3">
            <a:schemeClr val="accent2"/>
          </a:lnRef>
          <a:fillRef idx="0">
            <a:schemeClr val="accent2"/>
          </a:fillRef>
          <a:effectRef idx="2">
            <a:schemeClr val="accent2"/>
          </a:effectRef>
          <a:fontRef idx="minor">
            <a:schemeClr val="tx1"/>
          </a:fontRef>
        </p:style>
      </p:cxnSp>
      <p:cxnSp>
        <p:nvCxnSpPr>
          <p:cNvPr id="117" name="Conector de seta reta 116"/>
          <p:cNvCxnSpPr>
            <a:stCxn id="12" idx="3"/>
          </p:cNvCxnSpPr>
          <p:nvPr/>
        </p:nvCxnSpPr>
        <p:spPr>
          <a:xfrm>
            <a:off x="5269272" y="2900556"/>
            <a:ext cx="1464903" cy="668801"/>
          </a:xfrm>
          <a:prstGeom prst="straightConnector1">
            <a:avLst/>
          </a:prstGeom>
          <a:ln>
            <a:solidFill>
              <a:schemeClr val="bg1"/>
            </a:solidFill>
            <a:tailEnd type="triangle"/>
          </a:ln>
        </p:spPr>
        <p:style>
          <a:lnRef idx="3">
            <a:schemeClr val="accent2"/>
          </a:lnRef>
          <a:fillRef idx="0">
            <a:schemeClr val="accent2"/>
          </a:fillRef>
          <a:effectRef idx="2">
            <a:schemeClr val="accent2"/>
          </a:effectRef>
          <a:fontRef idx="minor">
            <a:schemeClr val="tx1"/>
          </a:fontRef>
        </p:style>
      </p:cxnSp>
      <p:pic>
        <p:nvPicPr>
          <p:cNvPr id="33" name="Imagem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85362" y="3656508"/>
            <a:ext cx="755924" cy="755924"/>
          </a:xfrm>
          <a:prstGeom prst="rect">
            <a:avLst/>
          </a:prstGeom>
        </p:spPr>
      </p:pic>
      <p:sp>
        <p:nvSpPr>
          <p:cNvPr id="127" name="CaixaDeTexto 126"/>
          <p:cNvSpPr txBox="1"/>
          <p:nvPr/>
        </p:nvSpPr>
        <p:spPr>
          <a:xfrm>
            <a:off x="1935636" y="4295661"/>
            <a:ext cx="1043088" cy="233541"/>
          </a:xfrm>
          <a:prstGeom prst="rect">
            <a:avLst/>
          </a:prstGeom>
          <a:noFill/>
        </p:spPr>
        <p:txBody>
          <a:bodyPr wrap="square" rtlCol="0">
            <a:spAutoFit/>
          </a:bodyPr>
          <a:lstStyle/>
          <a:p>
            <a:r>
              <a:rPr lang="pt-BR" sz="900" b="1" dirty="0" smtClean="0">
                <a:solidFill>
                  <a:schemeClr val="bg2">
                    <a:lumMod val="75000"/>
                  </a:schemeClr>
                </a:solidFill>
                <a:latin typeface="Montserrat"/>
                <a:ea typeface="Montserrat"/>
                <a:cs typeface="Montserrat"/>
                <a:sym typeface="Montserrat"/>
              </a:rPr>
              <a:t>...</a:t>
            </a:r>
            <a:endParaRPr lang="pt-BR" sz="900" b="1" dirty="0">
              <a:solidFill>
                <a:schemeClr val="bg2">
                  <a:lumMod val="75000"/>
                </a:schemeClr>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F25"/>
        </a:solidFill>
        <a:effectLst/>
      </p:bgPr>
    </p:bg>
    <p:spTree>
      <p:nvGrpSpPr>
        <p:cNvPr id="1" name="Shape 2435"/>
        <p:cNvGrpSpPr/>
        <p:nvPr/>
      </p:nvGrpSpPr>
      <p:grpSpPr>
        <a:xfrm>
          <a:off x="0" y="0"/>
          <a:ext cx="0" cy="0"/>
          <a:chOff x="0" y="0"/>
          <a:chExt cx="0" cy="0"/>
        </a:xfrm>
      </p:grpSpPr>
      <p:cxnSp>
        <p:nvCxnSpPr>
          <p:cNvPr id="2436" name="Google Shape;2436;p62"/>
          <p:cNvCxnSpPr/>
          <p:nvPr/>
        </p:nvCxnSpPr>
        <p:spPr>
          <a:xfrm>
            <a:off x="4093250" y="3149814"/>
            <a:ext cx="823500" cy="0"/>
          </a:xfrm>
          <a:prstGeom prst="straightConnector1">
            <a:avLst/>
          </a:prstGeom>
          <a:noFill/>
          <a:ln w="28575" cap="flat" cmpd="sng">
            <a:solidFill>
              <a:srgbClr val="CD3238"/>
            </a:solidFill>
            <a:prstDash val="solid"/>
            <a:round/>
            <a:headEnd type="none" w="med" len="med"/>
            <a:tailEnd type="none" w="med" len="med"/>
          </a:ln>
        </p:spPr>
      </p:cxnSp>
      <p:sp>
        <p:nvSpPr>
          <p:cNvPr id="2437" name="Google Shape;2437;p62"/>
          <p:cNvSpPr txBox="1">
            <a:spLocks noGrp="1"/>
          </p:cNvSpPr>
          <p:nvPr>
            <p:ph type="title"/>
          </p:nvPr>
        </p:nvSpPr>
        <p:spPr>
          <a:xfrm>
            <a:off x="457200" y="522613"/>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2400" dirty="0" smtClean="0">
                <a:solidFill>
                  <a:schemeClr val="bg1"/>
                </a:solidFill>
              </a:rPr>
              <a:t>Programação de Funcionalidades</a:t>
            </a:r>
            <a:endParaRPr sz="2400" dirty="0">
              <a:solidFill>
                <a:schemeClr val="bg1"/>
              </a:solidFill>
            </a:endParaRPr>
          </a:p>
        </p:txBody>
      </p:sp>
      <p:cxnSp>
        <p:nvCxnSpPr>
          <p:cNvPr id="2438" name="Google Shape;2438;p62"/>
          <p:cNvCxnSpPr>
            <a:stCxn id="2439" idx="6"/>
            <a:endCxn id="2440" idx="2"/>
          </p:cNvCxnSpPr>
          <p:nvPr/>
        </p:nvCxnSpPr>
        <p:spPr>
          <a:xfrm>
            <a:off x="2366993" y="3149754"/>
            <a:ext cx="831300" cy="0"/>
          </a:xfrm>
          <a:prstGeom prst="straightConnector1">
            <a:avLst/>
          </a:prstGeom>
          <a:noFill/>
          <a:ln w="28575" cap="flat" cmpd="sng">
            <a:solidFill>
              <a:srgbClr val="238E8A"/>
            </a:solidFill>
            <a:prstDash val="solid"/>
            <a:round/>
            <a:headEnd type="none" w="med" len="med"/>
            <a:tailEnd type="none" w="med" len="med"/>
          </a:ln>
        </p:spPr>
      </p:cxnSp>
      <p:sp>
        <p:nvSpPr>
          <p:cNvPr id="2439" name="Google Shape;2439;p62"/>
          <p:cNvSpPr/>
          <p:nvPr/>
        </p:nvSpPr>
        <p:spPr>
          <a:xfrm>
            <a:off x="1474193" y="2703354"/>
            <a:ext cx="892800" cy="892800"/>
          </a:xfrm>
          <a:prstGeom prst="ellipse">
            <a:avLst/>
          </a:prstGeom>
          <a:noFill/>
          <a:ln w="28575" cap="flat" cmpd="sng">
            <a:solidFill>
              <a:srgbClr val="238E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62"/>
          <p:cNvSpPr/>
          <p:nvPr/>
        </p:nvSpPr>
        <p:spPr>
          <a:xfrm>
            <a:off x="3198334" y="2703354"/>
            <a:ext cx="892800" cy="892800"/>
          </a:xfrm>
          <a:prstGeom prst="ellipse">
            <a:avLst/>
          </a:prstGeom>
          <a:noFill/>
          <a:ln w="28575" cap="flat" cmpd="sng">
            <a:solidFill>
              <a:srgbClr val="CD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4;p62"/>
          <p:cNvSpPr/>
          <p:nvPr/>
        </p:nvSpPr>
        <p:spPr>
          <a:xfrm>
            <a:off x="4906427" y="2703354"/>
            <a:ext cx="892800" cy="892800"/>
          </a:xfrm>
          <a:prstGeom prst="ellipse">
            <a:avLst/>
          </a:prstGeom>
          <a:noFill/>
          <a:ln w="28575" cap="flat" cmpd="sng">
            <a:solidFill>
              <a:srgbClr val="FF86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62"/>
          <p:cNvSpPr/>
          <p:nvPr/>
        </p:nvSpPr>
        <p:spPr>
          <a:xfrm>
            <a:off x="6622545" y="2703354"/>
            <a:ext cx="892800" cy="892800"/>
          </a:xfrm>
          <a:prstGeom prst="ellipse">
            <a:avLst/>
          </a:prstGeom>
          <a:noFill/>
          <a:ln w="28575" cap="flat"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62"/>
          <p:cNvSpPr txBox="1">
            <a:spLocks noGrp="1"/>
          </p:cNvSpPr>
          <p:nvPr>
            <p:ph type="title" idx="4294967295"/>
          </p:nvPr>
        </p:nvSpPr>
        <p:spPr>
          <a:xfrm>
            <a:off x="6039030" y="4741914"/>
            <a:ext cx="3978187" cy="5642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1100" dirty="0" smtClean="0">
                <a:solidFill>
                  <a:schemeClr val="bg1"/>
                </a:solidFill>
                <a:hlinkClick r:id="rId3"/>
              </a:rPr>
              <a:t>Link da documentação</a:t>
            </a:r>
            <a:endParaRPr sz="1100" dirty="0">
              <a:solidFill>
                <a:schemeClr val="bg1"/>
              </a:solidFill>
            </a:endParaRPr>
          </a:p>
        </p:txBody>
      </p:sp>
      <p:sp>
        <p:nvSpPr>
          <p:cNvPr id="2449" name="Google Shape;2449;p62"/>
          <p:cNvSpPr txBox="1">
            <a:spLocks noGrp="1"/>
          </p:cNvSpPr>
          <p:nvPr>
            <p:ph type="subTitle" idx="4294967295"/>
          </p:nvPr>
        </p:nvSpPr>
        <p:spPr>
          <a:xfrm>
            <a:off x="1189835" y="1990575"/>
            <a:ext cx="1829410" cy="794400"/>
          </a:xfrm>
          <a:prstGeom prst="rect">
            <a:avLst/>
          </a:prstGeom>
        </p:spPr>
        <p:txBody>
          <a:bodyPr spcFirstLastPara="1" wrap="square" lIns="91425" tIns="91425" rIns="91425" bIns="91425" anchor="t" anchorCtr="0">
            <a:noAutofit/>
          </a:bodyPr>
          <a:lstStyle/>
          <a:p>
            <a:pPr marL="114300" indent="0" algn="ctr">
              <a:buNone/>
            </a:pPr>
            <a:r>
              <a:rPr lang="pt-BR" sz="1400" b="1" dirty="0">
                <a:solidFill>
                  <a:schemeClr val="bg1"/>
                </a:solidFill>
              </a:rPr>
              <a:t>Página inicial (RF-01)</a:t>
            </a:r>
          </a:p>
        </p:txBody>
      </p:sp>
      <p:grpSp>
        <p:nvGrpSpPr>
          <p:cNvPr id="2455" name="Google Shape;2455;p62"/>
          <p:cNvGrpSpPr/>
          <p:nvPr/>
        </p:nvGrpSpPr>
        <p:grpSpPr>
          <a:xfrm>
            <a:off x="1630418" y="2875196"/>
            <a:ext cx="558293" cy="549237"/>
            <a:chOff x="2189568" y="1961603"/>
            <a:chExt cx="364993" cy="359049"/>
          </a:xfrm>
        </p:grpSpPr>
        <p:sp>
          <p:nvSpPr>
            <p:cNvPr id="2456" name="Google Shape;2456;p62"/>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7" name="Google Shape;2457;p62"/>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2458;p62"/>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59;p62"/>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0" name="Google Shape;2460;p62"/>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1" name="Google Shape;2461;p62"/>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2" name="Google Shape;2462;p62"/>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3;p62"/>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2464;p62"/>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2465;p62"/>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2466;p62"/>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67;p62"/>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2468;p62"/>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9" name="Google Shape;2469;p62"/>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0;p62"/>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62"/>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72" name="Google Shape;2472;p62"/>
          <p:cNvGrpSpPr/>
          <p:nvPr/>
        </p:nvGrpSpPr>
        <p:grpSpPr>
          <a:xfrm>
            <a:off x="6789837" y="2858555"/>
            <a:ext cx="558190" cy="576555"/>
            <a:chOff x="1759925" y="1501087"/>
            <a:chExt cx="347004" cy="358420"/>
          </a:xfrm>
        </p:grpSpPr>
        <p:sp>
          <p:nvSpPr>
            <p:cNvPr id="2473" name="Google Shape;2473;p62"/>
            <p:cNvSpPr/>
            <p:nvPr/>
          </p:nvSpPr>
          <p:spPr>
            <a:xfrm>
              <a:off x="1897055" y="1797266"/>
              <a:ext cx="72480" cy="62242"/>
            </a:xfrm>
            <a:custGeom>
              <a:avLst/>
              <a:gdLst/>
              <a:ahLst/>
              <a:cxnLst/>
              <a:rect l="l" t="t" r="r" b="b"/>
              <a:pathLst>
                <a:path w="2768" h="2377" extrusionOk="0">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4" name="Google Shape;2474;p62"/>
            <p:cNvSpPr/>
            <p:nvPr/>
          </p:nvSpPr>
          <p:spPr>
            <a:xfrm>
              <a:off x="1897055" y="1797266"/>
              <a:ext cx="72480" cy="31003"/>
            </a:xfrm>
            <a:custGeom>
              <a:avLst/>
              <a:gdLst/>
              <a:ahLst/>
              <a:cxnLst/>
              <a:rect l="l" t="t" r="r" b="b"/>
              <a:pathLst>
                <a:path w="2768" h="1184" extrusionOk="0">
                  <a:moveTo>
                    <a:pt x="1" y="1"/>
                  </a:moveTo>
                  <a:lnTo>
                    <a:pt x="1" y="1184"/>
                  </a:lnTo>
                  <a:lnTo>
                    <a:pt x="2767" y="1184"/>
                  </a:lnTo>
                  <a:lnTo>
                    <a:pt x="2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5" name="Google Shape;2475;p62"/>
            <p:cNvSpPr/>
            <p:nvPr/>
          </p:nvSpPr>
          <p:spPr>
            <a:xfrm>
              <a:off x="1854086" y="1501087"/>
              <a:ext cx="158419" cy="311942"/>
            </a:xfrm>
            <a:custGeom>
              <a:avLst/>
              <a:gdLst/>
              <a:ahLst/>
              <a:cxnLst/>
              <a:rect l="l" t="t" r="r" b="b"/>
              <a:pathLst>
                <a:path w="6050" h="11913" extrusionOk="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6" name="Google Shape;2476;p62"/>
            <p:cNvSpPr/>
            <p:nvPr/>
          </p:nvSpPr>
          <p:spPr>
            <a:xfrm>
              <a:off x="1854086" y="1795040"/>
              <a:ext cx="158419" cy="17989"/>
            </a:xfrm>
            <a:custGeom>
              <a:avLst/>
              <a:gdLst/>
              <a:ahLst/>
              <a:cxnLst/>
              <a:rect l="l" t="t" r="r" b="b"/>
              <a:pathLst>
                <a:path w="6050" h="687" extrusionOk="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7" name="Google Shape;2477;p62"/>
            <p:cNvSpPr/>
            <p:nvPr/>
          </p:nvSpPr>
          <p:spPr>
            <a:xfrm>
              <a:off x="1854348" y="1602685"/>
              <a:ext cx="105447" cy="80702"/>
            </a:xfrm>
            <a:custGeom>
              <a:avLst/>
              <a:gdLst/>
              <a:ahLst/>
              <a:cxnLst/>
              <a:rect l="l" t="t" r="r" b="b"/>
              <a:pathLst>
                <a:path w="4027" h="3082" extrusionOk="0">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8" name="Google Shape;2478;p62"/>
            <p:cNvSpPr/>
            <p:nvPr/>
          </p:nvSpPr>
          <p:spPr>
            <a:xfrm>
              <a:off x="1893808" y="1586188"/>
              <a:ext cx="118697" cy="63996"/>
            </a:xfrm>
            <a:custGeom>
              <a:avLst/>
              <a:gdLst/>
              <a:ahLst/>
              <a:cxnLst/>
              <a:rect l="l" t="t" r="r" b="b"/>
              <a:pathLst>
                <a:path w="4533" h="2444" extrusionOk="0">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9" name="Google Shape;2479;p62"/>
            <p:cNvSpPr/>
            <p:nvPr/>
          </p:nvSpPr>
          <p:spPr>
            <a:xfrm>
              <a:off x="1893808" y="1552724"/>
              <a:ext cx="39487" cy="83452"/>
            </a:xfrm>
            <a:custGeom>
              <a:avLst/>
              <a:gdLst/>
              <a:ahLst/>
              <a:cxnLst/>
              <a:rect l="l" t="t" r="r" b="b"/>
              <a:pathLst>
                <a:path w="1508" h="3187" extrusionOk="0">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0" name="Google Shape;2480;p62"/>
            <p:cNvSpPr/>
            <p:nvPr/>
          </p:nvSpPr>
          <p:spPr>
            <a:xfrm>
              <a:off x="1933269" y="1552724"/>
              <a:ext cx="39749" cy="79210"/>
            </a:xfrm>
            <a:custGeom>
              <a:avLst/>
              <a:gdLst/>
              <a:ahLst/>
              <a:cxnLst/>
              <a:rect l="l" t="t" r="r" b="b"/>
              <a:pathLst>
                <a:path w="1518" h="3025" extrusionOk="0">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2481;p62"/>
            <p:cNvSpPr/>
            <p:nvPr/>
          </p:nvSpPr>
          <p:spPr>
            <a:xfrm>
              <a:off x="1972992" y="1552724"/>
              <a:ext cx="39513" cy="70726"/>
            </a:xfrm>
            <a:custGeom>
              <a:avLst/>
              <a:gdLst/>
              <a:ahLst/>
              <a:cxnLst/>
              <a:rect l="l" t="t" r="r" b="b"/>
              <a:pathLst>
                <a:path w="1509" h="2701" extrusionOk="0">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62"/>
            <p:cNvSpPr/>
            <p:nvPr/>
          </p:nvSpPr>
          <p:spPr>
            <a:xfrm>
              <a:off x="1893808" y="1552724"/>
              <a:ext cx="25007" cy="83452"/>
            </a:xfrm>
            <a:custGeom>
              <a:avLst/>
              <a:gdLst/>
              <a:ahLst/>
              <a:cxnLst/>
              <a:rect l="l" t="t" r="r" b="b"/>
              <a:pathLst>
                <a:path w="955" h="3187" extrusionOk="0">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3" name="Google Shape;2483;p62"/>
            <p:cNvSpPr/>
            <p:nvPr/>
          </p:nvSpPr>
          <p:spPr>
            <a:xfrm>
              <a:off x="1933269" y="1552724"/>
              <a:ext cx="25007" cy="79210"/>
            </a:xfrm>
            <a:custGeom>
              <a:avLst/>
              <a:gdLst/>
              <a:ahLst/>
              <a:cxnLst/>
              <a:rect l="l" t="t" r="r" b="b"/>
              <a:pathLst>
                <a:path w="955" h="3025" extrusionOk="0">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4" name="Google Shape;2484;p62"/>
            <p:cNvSpPr/>
            <p:nvPr/>
          </p:nvSpPr>
          <p:spPr>
            <a:xfrm>
              <a:off x="1972992" y="1552724"/>
              <a:ext cx="25007" cy="70830"/>
            </a:xfrm>
            <a:custGeom>
              <a:avLst/>
              <a:gdLst/>
              <a:ahLst/>
              <a:cxnLst/>
              <a:rect l="l" t="t" r="r" b="b"/>
              <a:pathLst>
                <a:path w="955" h="2705" extrusionOk="0">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5" name="Google Shape;2485;p62"/>
            <p:cNvSpPr/>
            <p:nvPr/>
          </p:nvSpPr>
          <p:spPr>
            <a:xfrm>
              <a:off x="1854348" y="1616432"/>
              <a:ext cx="91438" cy="53234"/>
            </a:xfrm>
            <a:custGeom>
              <a:avLst/>
              <a:gdLst/>
              <a:ahLst/>
              <a:cxnLst/>
              <a:rect l="l" t="t" r="r" b="b"/>
              <a:pathLst>
                <a:path w="3492" h="2033" extrusionOk="0">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6" name="Google Shape;2486;p62"/>
            <p:cNvSpPr/>
            <p:nvPr/>
          </p:nvSpPr>
          <p:spPr>
            <a:xfrm>
              <a:off x="1894070" y="1697029"/>
              <a:ext cx="19167" cy="50301"/>
            </a:xfrm>
            <a:custGeom>
              <a:avLst/>
              <a:gdLst/>
              <a:ahLst/>
              <a:cxnLst/>
              <a:rect l="l" t="t" r="r" b="b"/>
              <a:pathLst>
                <a:path w="732" h="1921" extrusionOk="0">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2487;p62"/>
            <p:cNvSpPr/>
            <p:nvPr/>
          </p:nvSpPr>
          <p:spPr>
            <a:xfrm>
              <a:off x="1918789" y="1697029"/>
              <a:ext cx="19194" cy="50301"/>
            </a:xfrm>
            <a:custGeom>
              <a:avLst/>
              <a:gdLst/>
              <a:ahLst/>
              <a:cxnLst/>
              <a:rect l="l" t="t" r="r" b="b"/>
              <a:pathLst>
                <a:path w="733" h="1921" extrusionOk="0">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8" name="Google Shape;2488;p62"/>
            <p:cNvSpPr/>
            <p:nvPr/>
          </p:nvSpPr>
          <p:spPr>
            <a:xfrm>
              <a:off x="1892552" y="1704099"/>
              <a:ext cx="52998" cy="11024"/>
            </a:xfrm>
            <a:custGeom>
              <a:avLst/>
              <a:gdLst/>
              <a:ahLst/>
              <a:cxnLst/>
              <a:rect l="l" t="t" r="r" b="b"/>
              <a:pathLst>
                <a:path w="2024" h="421" extrusionOk="0">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62"/>
            <p:cNvSpPr/>
            <p:nvPr/>
          </p:nvSpPr>
          <p:spPr>
            <a:xfrm>
              <a:off x="1887315" y="1728844"/>
              <a:ext cx="52998" cy="10998"/>
            </a:xfrm>
            <a:custGeom>
              <a:avLst/>
              <a:gdLst/>
              <a:ahLst/>
              <a:cxnLst/>
              <a:rect l="l" t="t" r="r" b="b"/>
              <a:pathLst>
                <a:path w="2024" h="420" extrusionOk="0">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62"/>
            <p:cNvSpPr/>
            <p:nvPr/>
          </p:nvSpPr>
          <p:spPr>
            <a:xfrm>
              <a:off x="1946519" y="1679800"/>
              <a:ext cx="21760" cy="67531"/>
            </a:xfrm>
            <a:custGeom>
              <a:avLst/>
              <a:gdLst/>
              <a:ahLst/>
              <a:cxnLst/>
              <a:rect l="l" t="t" r="r" b="b"/>
              <a:pathLst>
                <a:path w="831" h="2579" extrusionOk="0">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62"/>
            <p:cNvSpPr/>
            <p:nvPr/>
          </p:nvSpPr>
          <p:spPr>
            <a:xfrm>
              <a:off x="1947278" y="1736333"/>
              <a:ext cx="32234" cy="10998"/>
            </a:xfrm>
            <a:custGeom>
              <a:avLst/>
              <a:gdLst/>
              <a:ahLst/>
              <a:cxnLst/>
              <a:rect l="l" t="t" r="r" b="b"/>
              <a:pathLst>
                <a:path w="1231" h="420" extrusionOk="0">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62"/>
            <p:cNvSpPr/>
            <p:nvPr/>
          </p:nvSpPr>
          <p:spPr>
            <a:xfrm>
              <a:off x="2037695" y="1701350"/>
              <a:ext cx="69233" cy="11024"/>
            </a:xfrm>
            <a:custGeom>
              <a:avLst/>
              <a:gdLst/>
              <a:ahLst/>
              <a:cxnLst/>
              <a:rect l="l" t="t" r="r" b="b"/>
              <a:pathLst>
                <a:path w="2644" h="421" extrusionOk="0">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62"/>
            <p:cNvSpPr/>
            <p:nvPr/>
          </p:nvSpPr>
          <p:spPr>
            <a:xfrm>
              <a:off x="2037381" y="1755972"/>
              <a:ext cx="53810" cy="50066"/>
            </a:xfrm>
            <a:custGeom>
              <a:avLst/>
              <a:gdLst/>
              <a:ahLst/>
              <a:cxnLst/>
              <a:rect l="l" t="t" r="r" b="b"/>
              <a:pathLst>
                <a:path w="2055" h="1912" extrusionOk="0">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62"/>
            <p:cNvSpPr/>
            <p:nvPr/>
          </p:nvSpPr>
          <p:spPr>
            <a:xfrm>
              <a:off x="2036936" y="1604099"/>
              <a:ext cx="54046" cy="50066"/>
            </a:xfrm>
            <a:custGeom>
              <a:avLst/>
              <a:gdLst/>
              <a:ahLst/>
              <a:cxnLst/>
              <a:rect l="l" t="t" r="r" b="b"/>
              <a:pathLst>
                <a:path w="2064" h="1912" extrusionOk="0">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62"/>
            <p:cNvSpPr/>
            <p:nvPr/>
          </p:nvSpPr>
          <p:spPr>
            <a:xfrm>
              <a:off x="1759925" y="1697344"/>
              <a:ext cx="68971" cy="11024"/>
            </a:xfrm>
            <a:custGeom>
              <a:avLst/>
              <a:gdLst/>
              <a:ahLst/>
              <a:cxnLst/>
              <a:rect l="l" t="t" r="r" b="b"/>
              <a:pathLst>
                <a:path w="2634" h="421" extrusionOk="0">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62"/>
            <p:cNvSpPr/>
            <p:nvPr/>
          </p:nvSpPr>
          <p:spPr>
            <a:xfrm>
              <a:off x="1775845" y="1604099"/>
              <a:ext cx="53758" cy="50066"/>
            </a:xfrm>
            <a:custGeom>
              <a:avLst/>
              <a:gdLst/>
              <a:ahLst/>
              <a:cxnLst/>
              <a:rect l="l" t="t" r="r" b="b"/>
              <a:pathLst>
                <a:path w="2053" h="1912" extrusionOk="0">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62"/>
            <p:cNvSpPr/>
            <p:nvPr/>
          </p:nvSpPr>
          <p:spPr>
            <a:xfrm>
              <a:off x="1775400" y="1755029"/>
              <a:ext cx="55303" cy="50773"/>
            </a:xfrm>
            <a:custGeom>
              <a:avLst/>
              <a:gdLst/>
              <a:ahLst/>
              <a:cxnLst/>
              <a:rect l="l" t="t" r="r" b="b"/>
              <a:pathLst>
                <a:path w="2112" h="1939" extrusionOk="0">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62"/>
            <p:cNvSpPr/>
            <p:nvPr/>
          </p:nvSpPr>
          <p:spPr>
            <a:xfrm>
              <a:off x="1943010" y="1775296"/>
              <a:ext cx="69495" cy="11024"/>
            </a:xfrm>
            <a:custGeom>
              <a:avLst/>
              <a:gdLst/>
              <a:ahLst/>
              <a:cxnLst/>
              <a:rect l="l" t="t" r="r" b="b"/>
              <a:pathLst>
                <a:path w="2654" h="421" extrusionOk="0">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62"/>
            <p:cNvSpPr/>
            <p:nvPr/>
          </p:nvSpPr>
          <p:spPr>
            <a:xfrm>
              <a:off x="1854348" y="1775296"/>
              <a:ext cx="76958" cy="11024"/>
            </a:xfrm>
            <a:custGeom>
              <a:avLst/>
              <a:gdLst/>
              <a:ahLst/>
              <a:cxnLst/>
              <a:rect l="l" t="t" r="r" b="b"/>
              <a:pathLst>
                <a:path w="2939" h="421" extrusionOk="0">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00" name="Google Shape;2500;p62"/>
          <p:cNvGrpSpPr/>
          <p:nvPr/>
        </p:nvGrpSpPr>
        <p:grpSpPr>
          <a:xfrm>
            <a:off x="3408112" y="2890505"/>
            <a:ext cx="456839" cy="518555"/>
            <a:chOff x="2230050" y="1500223"/>
            <a:chExt cx="316524" cy="359284"/>
          </a:xfrm>
        </p:grpSpPr>
        <p:sp>
          <p:nvSpPr>
            <p:cNvPr id="2501" name="Google Shape;2501;p62"/>
            <p:cNvSpPr/>
            <p:nvPr/>
          </p:nvSpPr>
          <p:spPr>
            <a:xfrm>
              <a:off x="2230050" y="1584958"/>
              <a:ext cx="189632" cy="274550"/>
            </a:xfrm>
            <a:custGeom>
              <a:avLst/>
              <a:gdLst/>
              <a:ahLst/>
              <a:cxnLst/>
              <a:rect l="l" t="t" r="r" b="b"/>
              <a:pathLst>
                <a:path w="7242" h="10485" extrusionOk="0">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62"/>
            <p:cNvSpPr/>
            <p:nvPr/>
          </p:nvSpPr>
          <p:spPr>
            <a:xfrm>
              <a:off x="2230050" y="1849243"/>
              <a:ext cx="189632" cy="10265"/>
            </a:xfrm>
            <a:custGeom>
              <a:avLst/>
              <a:gdLst/>
              <a:ahLst/>
              <a:cxnLst/>
              <a:rect l="l" t="t" r="r" b="b"/>
              <a:pathLst>
                <a:path w="7242" h="392" extrusionOk="0">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62"/>
            <p:cNvSpPr/>
            <p:nvPr/>
          </p:nvSpPr>
          <p:spPr>
            <a:xfrm>
              <a:off x="2266028" y="1585193"/>
              <a:ext cx="117675" cy="37759"/>
            </a:xfrm>
            <a:custGeom>
              <a:avLst/>
              <a:gdLst/>
              <a:ahLst/>
              <a:cxnLst/>
              <a:rect l="l" t="t" r="r" b="b"/>
              <a:pathLst>
                <a:path w="4494" h="1442" extrusionOk="0">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62"/>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62"/>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62"/>
            <p:cNvSpPr/>
            <p:nvPr/>
          </p:nvSpPr>
          <p:spPr>
            <a:xfrm>
              <a:off x="2266028" y="1603680"/>
              <a:ext cx="117675" cy="19272"/>
            </a:xfrm>
            <a:custGeom>
              <a:avLst/>
              <a:gdLst/>
              <a:ahLst/>
              <a:cxnLst/>
              <a:rect l="l" t="t" r="r" b="b"/>
              <a:pathLst>
                <a:path w="4494" h="736" extrusionOk="0">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62"/>
            <p:cNvSpPr/>
            <p:nvPr/>
          </p:nvSpPr>
          <p:spPr>
            <a:xfrm>
              <a:off x="2275272" y="1546466"/>
              <a:ext cx="99189" cy="67243"/>
            </a:xfrm>
            <a:custGeom>
              <a:avLst/>
              <a:gdLst/>
              <a:ahLst/>
              <a:cxnLst/>
              <a:rect l="l" t="t" r="r" b="b"/>
              <a:pathLst>
                <a:path w="3788" h="2568" extrusionOk="0">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62"/>
            <p:cNvSpPr/>
            <p:nvPr/>
          </p:nvSpPr>
          <p:spPr>
            <a:xfrm>
              <a:off x="2275272" y="1599935"/>
              <a:ext cx="99189" cy="13773"/>
            </a:xfrm>
            <a:custGeom>
              <a:avLst/>
              <a:gdLst/>
              <a:ahLst/>
              <a:cxnLst/>
              <a:rect l="l" t="t" r="r" b="b"/>
              <a:pathLst>
                <a:path w="3788" h="526" extrusionOk="0">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62"/>
            <p:cNvSpPr/>
            <p:nvPr/>
          </p:nvSpPr>
          <p:spPr>
            <a:xfrm>
              <a:off x="2272156" y="1710070"/>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62"/>
            <p:cNvSpPr/>
            <p:nvPr/>
          </p:nvSpPr>
          <p:spPr>
            <a:xfrm>
              <a:off x="2272156" y="1730808"/>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62"/>
            <p:cNvSpPr/>
            <p:nvPr/>
          </p:nvSpPr>
          <p:spPr>
            <a:xfrm>
              <a:off x="2272156" y="1751547"/>
              <a:ext cx="105395" cy="10814"/>
            </a:xfrm>
            <a:custGeom>
              <a:avLst/>
              <a:gdLst/>
              <a:ahLst/>
              <a:cxnLst/>
              <a:rect l="l" t="t" r="r" b="b"/>
              <a:pathLst>
                <a:path w="4025" h="413" extrusionOk="0">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62"/>
            <p:cNvSpPr/>
            <p:nvPr/>
          </p:nvSpPr>
          <p:spPr>
            <a:xfrm>
              <a:off x="2272156" y="1772285"/>
              <a:ext cx="105395" cy="11050"/>
            </a:xfrm>
            <a:custGeom>
              <a:avLst/>
              <a:gdLst/>
              <a:ahLst/>
              <a:cxnLst/>
              <a:rect l="l" t="t" r="r" b="b"/>
              <a:pathLst>
                <a:path w="4025" h="422" extrusionOk="0">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62"/>
            <p:cNvSpPr/>
            <p:nvPr/>
          </p:nvSpPr>
          <p:spPr>
            <a:xfrm>
              <a:off x="2382918" y="1500223"/>
              <a:ext cx="163656" cy="137209"/>
            </a:xfrm>
            <a:custGeom>
              <a:avLst/>
              <a:gdLst/>
              <a:ahLst/>
              <a:cxnLst/>
              <a:rect l="l" t="t" r="r" b="b"/>
              <a:pathLst>
                <a:path w="6250" h="5240" extrusionOk="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62"/>
            <p:cNvSpPr/>
            <p:nvPr/>
          </p:nvSpPr>
          <p:spPr>
            <a:xfrm>
              <a:off x="2427380" y="1560396"/>
              <a:ext cx="11521" cy="12333"/>
            </a:xfrm>
            <a:custGeom>
              <a:avLst/>
              <a:gdLst/>
              <a:ahLst/>
              <a:cxnLst/>
              <a:rect l="l" t="t" r="r" b="b"/>
              <a:pathLst>
                <a:path w="440" h="471" extrusionOk="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62"/>
            <p:cNvSpPr/>
            <p:nvPr/>
          </p:nvSpPr>
          <p:spPr>
            <a:xfrm>
              <a:off x="2448878" y="1560396"/>
              <a:ext cx="11390" cy="12333"/>
            </a:xfrm>
            <a:custGeom>
              <a:avLst/>
              <a:gdLst/>
              <a:ahLst/>
              <a:cxnLst/>
              <a:rect l="l" t="t" r="r" b="b"/>
              <a:pathLst>
                <a:path w="435" h="471" extrusionOk="0">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62"/>
            <p:cNvSpPr/>
            <p:nvPr/>
          </p:nvSpPr>
          <p:spPr>
            <a:xfrm>
              <a:off x="2470114" y="1560396"/>
              <a:ext cx="11521" cy="12333"/>
            </a:xfrm>
            <a:custGeom>
              <a:avLst/>
              <a:gdLst/>
              <a:ahLst/>
              <a:cxnLst/>
              <a:rect l="l" t="t" r="r" b="b"/>
              <a:pathLst>
                <a:path w="440" h="471" extrusionOk="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62"/>
            <p:cNvSpPr/>
            <p:nvPr/>
          </p:nvSpPr>
          <p:spPr>
            <a:xfrm>
              <a:off x="2491455" y="1560396"/>
              <a:ext cx="11390" cy="12333"/>
            </a:xfrm>
            <a:custGeom>
              <a:avLst/>
              <a:gdLst/>
              <a:ahLst/>
              <a:cxnLst/>
              <a:rect l="l" t="t" r="r" b="b"/>
              <a:pathLst>
                <a:path w="435" h="471" extrusionOk="0">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62"/>
            <p:cNvSpPr/>
            <p:nvPr/>
          </p:nvSpPr>
          <p:spPr>
            <a:xfrm>
              <a:off x="2310229" y="1645393"/>
              <a:ext cx="20005" cy="49490"/>
            </a:xfrm>
            <a:custGeom>
              <a:avLst/>
              <a:gdLst/>
              <a:ahLst/>
              <a:cxnLst/>
              <a:rect l="l" t="t" r="r" b="b"/>
              <a:pathLst>
                <a:path w="764" h="1890" extrusionOk="0">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62"/>
            <p:cNvSpPr/>
            <p:nvPr/>
          </p:nvSpPr>
          <p:spPr>
            <a:xfrm>
              <a:off x="2308893" y="1686110"/>
              <a:ext cx="31946" cy="11050"/>
            </a:xfrm>
            <a:custGeom>
              <a:avLst/>
              <a:gdLst/>
              <a:ahLst/>
              <a:cxnLst/>
              <a:rect l="l" t="t" r="r" b="b"/>
              <a:pathLst>
                <a:path w="1220" h="422" extrusionOk="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62"/>
            <p:cNvSpPr/>
            <p:nvPr/>
          </p:nvSpPr>
          <p:spPr>
            <a:xfrm>
              <a:off x="2311983" y="1627063"/>
              <a:ext cx="18251" cy="15606"/>
            </a:xfrm>
            <a:custGeom>
              <a:avLst/>
              <a:gdLst/>
              <a:ahLst/>
              <a:cxnLst/>
              <a:rect l="l" t="t" r="r" b="b"/>
              <a:pathLst>
                <a:path w="697" h="596" extrusionOk="0">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1" name="Google Shape;2521;p62"/>
          <p:cNvGrpSpPr/>
          <p:nvPr/>
        </p:nvGrpSpPr>
        <p:grpSpPr>
          <a:xfrm>
            <a:off x="5084871" y="2814370"/>
            <a:ext cx="535915" cy="664938"/>
            <a:chOff x="2663464" y="3346815"/>
            <a:chExt cx="289528" cy="359232"/>
          </a:xfrm>
        </p:grpSpPr>
        <p:sp>
          <p:nvSpPr>
            <p:cNvPr id="2522" name="Google Shape;2522;p62"/>
            <p:cNvSpPr/>
            <p:nvPr/>
          </p:nvSpPr>
          <p:spPr>
            <a:xfrm>
              <a:off x="2663464" y="3490676"/>
              <a:ext cx="133674" cy="140666"/>
            </a:xfrm>
            <a:custGeom>
              <a:avLst/>
              <a:gdLst/>
              <a:ahLst/>
              <a:cxnLst/>
              <a:rect l="l" t="t" r="r" b="b"/>
              <a:pathLst>
                <a:path w="5105" h="5372" extrusionOk="0">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3" name="Google Shape;2523;p62"/>
            <p:cNvSpPr/>
            <p:nvPr/>
          </p:nvSpPr>
          <p:spPr>
            <a:xfrm>
              <a:off x="2742386" y="3610839"/>
              <a:ext cx="54753" cy="20503"/>
            </a:xfrm>
            <a:custGeom>
              <a:avLst/>
              <a:gdLst/>
              <a:ahLst/>
              <a:cxnLst/>
              <a:rect l="l" t="t" r="r" b="b"/>
              <a:pathLst>
                <a:path w="2091" h="783" extrusionOk="0">
                  <a:moveTo>
                    <a:pt x="1" y="1"/>
                  </a:moveTo>
                  <a:lnTo>
                    <a:pt x="1" y="783"/>
                  </a:lnTo>
                  <a:lnTo>
                    <a:pt x="2090" y="783"/>
                  </a:lnTo>
                  <a:lnTo>
                    <a:pt x="2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4" name="Google Shape;2524;p62"/>
            <p:cNvSpPr/>
            <p:nvPr/>
          </p:nvSpPr>
          <p:spPr>
            <a:xfrm>
              <a:off x="2819082" y="3490676"/>
              <a:ext cx="133910" cy="140666"/>
            </a:xfrm>
            <a:custGeom>
              <a:avLst/>
              <a:gdLst/>
              <a:ahLst/>
              <a:cxnLst/>
              <a:rect l="l" t="t" r="r" b="b"/>
              <a:pathLst>
                <a:path w="5114" h="5372" extrusionOk="0">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62"/>
            <p:cNvSpPr/>
            <p:nvPr/>
          </p:nvSpPr>
          <p:spPr>
            <a:xfrm>
              <a:off x="2819082" y="3610839"/>
              <a:ext cx="54988" cy="20503"/>
            </a:xfrm>
            <a:custGeom>
              <a:avLst/>
              <a:gdLst/>
              <a:ahLst/>
              <a:cxnLst/>
              <a:rect l="l" t="t" r="r" b="b"/>
              <a:pathLst>
                <a:path w="2100" h="783" extrusionOk="0">
                  <a:moveTo>
                    <a:pt x="1" y="1"/>
                  </a:moveTo>
                  <a:lnTo>
                    <a:pt x="1" y="783"/>
                  </a:lnTo>
                  <a:lnTo>
                    <a:pt x="2099" y="783"/>
                  </a:lnTo>
                  <a:lnTo>
                    <a:pt x="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6" name="Google Shape;2526;p62"/>
            <p:cNvSpPr/>
            <p:nvPr/>
          </p:nvSpPr>
          <p:spPr>
            <a:xfrm>
              <a:off x="2714918" y="3346815"/>
              <a:ext cx="167898" cy="178189"/>
            </a:xfrm>
            <a:custGeom>
              <a:avLst/>
              <a:gdLst/>
              <a:ahLst/>
              <a:cxnLst/>
              <a:rect l="l" t="t" r="r" b="b"/>
              <a:pathLst>
                <a:path w="6412" h="6805" extrusionOk="0">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7" name="Google Shape;2527;p62"/>
            <p:cNvSpPr/>
            <p:nvPr/>
          </p:nvSpPr>
          <p:spPr>
            <a:xfrm>
              <a:off x="2757887" y="3372293"/>
              <a:ext cx="101467" cy="98744"/>
            </a:xfrm>
            <a:custGeom>
              <a:avLst/>
              <a:gdLst/>
              <a:ahLst/>
              <a:cxnLst/>
              <a:rect l="l" t="t" r="r" b="b"/>
              <a:pathLst>
                <a:path w="3875" h="3771" extrusionOk="0">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8" name="Google Shape;2528;p62"/>
            <p:cNvSpPr/>
            <p:nvPr/>
          </p:nvSpPr>
          <p:spPr>
            <a:xfrm>
              <a:off x="2789597" y="3403323"/>
              <a:ext cx="36999" cy="36423"/>
            </a:xfrm>
            <a:custGeom>
              <a:avLst/>
              <a:gdLst/>
              <a:ahLst/>
              <a:cxnLst/>
              <a:rect l="l" t="t" r="r" b="b"/>
              <a:pathLst>
                <a:path w="1413" h="1391" extrusionOk="0">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9" name="Google Shape;2529;p62"/>
            <p:cNvSpPr/>
            <p:nvPr/>
          </p:nvSpPr>
          <p:spPr>
            <a:xfrm>
              <a:off x="2734137" y="3660564"/>
              <a:ext cx="63001" cy="45483"/>
            </a:xfrm>
            <a:custGeom>
              <a:avLst/>
              <a:gdLst/>
              <a:ahLst/>
              <a:cxnLst/>
              <a:rect l="l" t="t" r="r" b="b"/>
              <a:pathLst>
                <a:path w="2406" h="1737" extrusionOk="0">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0" name="Google Shape;2530;p62"/>
            <p:cNvSpPr/>
            <p:nvPr/>
          </p:nvSpPr>
          <p:spPr>
            <a:xfrm>
              <a:off x="2734137" y="3629325"/>
              <a:ext cx="63001" cy="31265"/>
            </a:xfrm>
            <a:custGeom>
              <a:avLst/>
              <a:gdLst/>
              <a:ahLst/>
              <a:cxnLst/>
              <a:rect l="l" t="t" r="r" b="b"/>
              <a:pathLst>
                <a:path w="2406" h="1194" extrusionOk="0">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1" name="Google Shape;2531;p62"/>
            <p:cNvSpPr/>
            <p:nvPr/>
          </p:nvSpPr>
          <p:spPr>
            <a:xfrm>
              <a:off x="2819082" y="3659907"/>
              <a:ext cx="62975" cy="45483"/>
            </a:xfrm>
            <a:custGeom>
              <a:avLst/>
              <a:gdLst/>
              <a:ahLst/>
              <a:cxnLst/>
              <a:rect l="l" t="t" r="r" b="b"/>
              <a:pathLst>
                <a:path w="2405" h="1737" extrusionOk="0">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2" name="Google Shape;2532;p62"/>
            <p:cNvSpPr/>
            <p:nvPr/>
          </p:nvSpPr>
          <p:spPr>
            <a:xfrm>
              <a:off x="2819082" y="3629090"/>
              <a:ext cx="62975" cy="31239"/>
            </a:xfrm>
            <a:custGeom>
              <a:avLst/>
              <a:gdLst/>
              <a:ahLst/>
              <a:cxnLst/>
              <a:rect l="l" t="t" r="r" b="b"/>
              <a:pathLst>
                <a:path w="2405" h="1193" extrusionOk="0">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33" name="Google Shape;2533;p62"/>
          <p:cNvCxnSpPr/>
          <p:nvPr/>
        </p:nvCxnSpPr>
        <p:spPr>
          <a:xfrm>
            <a:off x="5803700" y="3146839"/>
            <a:ext cx="823500" cy="0"/>
          </a:xfrm>
          <a:prstGeom prst="straightConnector1">
            <a:avLst/>
          </a:prstGeom>
          <a:noFill/>
          <a:ln w="28575" cap="flat" cmpd="sng">
            <a:solidFill>
              <a:srgbClr val="FF8629"/>
            </a:solidFill>
            <a:prstDash val="solid"/>
            <a:round/>
            <a:headEnd type="none" w="med" len="med"/>
            <a:tailEnd type="none" w="med" len="med"/>
          </a:ln>
        </p:spPr>
      </p:cxnSp>
      <p:pic>
        <p:nvPicPr>
          <p:cNvPr id="100" name="Imagem 9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00" y="-55665"/>
            <a:ext cx="1828800" cy="707136"/>
          </a:xfrm>
          <a:prstGeom prst="rect">
            <a:avLst/>
          </a:prstGeom>
        </p:spPr>
      </p:pic>
      <p:sp>
        <p:nvSpPr>
          <p:cNvPr id="101" name="Google Shape;2449;p62"/>
          <p:cNvSpPr txBox="1">
            <a:spLocks/>
          </p:cNvSpPr>
          <p:nvPr/>
        </p:nvSpPr>
        <p:spPr>
          <a:xfrm>
            <a:off x="2675590" y="3753014"/>
            <a:ext cx="1829410" cy="79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lgn="ctr">
              <a:buNone/>
            </a:pPr>
            <a:r>
              <a:rPr lang="pt-BR" sz="1400" b="1" dirty="0">
                <a:solidFill>
                  <a:schemeClr val="bg1"/>
                </a:solidFill>
              </a:rPr>
              <a:t>Ver filme/série específica (RF-04)</a:t>
            </a:r>
          </a:p>
        </p:txBody>
      </p:sp>
      <p:sp>
        <p:nvSpPr>
          <p:cNvPr id="102" name="Google Shape;2449;p62"/>
          <p:cNvSpPr txBox="1">
            <a:spLocks/>
          </p:cNvSpPr>
          <p:nvPr/>
        </p:nvSpPr>
        <p:spPr>
          <a:xfrm>
            <a:off x="4505000" y="1859815"/>
            <a:ext cx="1829410" cy="79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lgn="ctr">
              <a:buNone/>
            </a:pPr>
            <a:r>
              <a:rPr lang="pt-BR" sz="1400" b="1" dirty="0">
                <a:solidFill>
                  <a:schemeClr val="bg1"/>
                </a:solidFill>
              </a:rPr>
              <a:t>Tela de match (RF-04)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827</Words>
  <Application>Microsoft Office PowerPoint</Application>
  <PresentationFormat>Apresentação na tela (16:9)</PresentationFormat>
  <Paragraphs>140</Paragraphs>
  <Slides>11</Slides>
  <Notes>11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11</vt:i4>
      </vt:variant>
    </vt:vector>
  </HeadingPairs>
  <TitlesOfParts>
    <vt:vector size="17" baseType="lpstr">
      <vt:lpstr>Ubuntu</vt:lpstr>
      <vt:lpstr>Arial</vt:lpstr>
      <vt:lpstr>Roboto Slab</vt:lpstr>
      <vt:lpstr>Open Sans</vt:lpstr>
      <vt:lpstr>Montserrat</vt:lpstr>
      <vt:lpstr>Investor Social Media by Slidesgo</vt:lpstr>
      <vt:lpstr>Spotmovie</vt:lpstr>
      <vt:lpstr>Objetivos do Produto</vt:lpstr>
      <vt:lpstr>Justificativa</vt:lpstr>
      <vt:lpstr>Publico Alvo</vt:lpstr>
      <vt:lpstr>Gerenciamento do Projeto</vt:lpstr>
      <vt:lpstr>Apresentação do PowerPoint</vt:lpstr>
      <vt:lpstr>Apresentação do PowerPoint</vt:lpstr>
      <vt:lpstr>Proposta de Arquitetura</vt:lpstr>
      <vt:lpstr>Programação de Funcionalidades</vt:lpstr>
      <vt:lpstr>Registro de Testes de Software</vt:lpstr>
      <vt:lpstr>Acessibilidade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Spotmovie</dc:title>
  <dc:creator>Aaron</dc:creator>
  <cp:lastModifiedBy>Fall</cp:lastModifiedBy>
  <cp:revision>26</cp:revision>
  <dcterms:modified xsi:type="dcterms:W3CDTF">2023-06-25T16:08:12Z</dcterms:modified>
</cp:coreProperties>
</file>