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2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5143500"/>
  <p:notesSz cx="6858000" cy="9144000"/>
  <p:embeddedFontLst>
    <p:embeddedFont>
      <p:font typeface="Gaegu"/>
      <p:regular r:id="rId17"/>
    </p:embeddedFont>
    <p:embeddedFont>
      <p:font typeface="Comfortaa"/>
      <p:regular r:id="rId18"/>
    </p:embeddedFont>
    <p:embeddedFont>
      <p:font typeface="Bebas Neue" panose="020B0606020202050201"/>
      <p:regular r:id="rId19"/>
    </p:embeddedFont>
    <p:embeddedFont>
      <p:font typeface="Nunito ExtraBold"/>
      <p:bold r:id="rId20"/>
      <p:boldItalic r:id="rId21"/>
    </p:embeddedFont>
    <p:embeddedFont>
      <p:font typeface="Nunito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font" Target="fonts/font9.fntdata"/><Relationship Id="rId24" Type="http://schemas.openxmlformats.org/officeDocument/2006/relationships/font" Target="fonts/font8.fntdata"/><Relationship Id="rId23" Type="http://schemas.openxmlformats.org/officeDocument/2006/relationships/font" Target="fonts/font7.fntdata"/><Relationship Id="rId22" Type="http://schemas.openxmlformats.org/officeDocument/2006/relationships/font" Target="fonts/font6.fntdata"/><Relationship Id="rId21" Type="http://schemas.openxmlformats.org/officeDocument/2006/relationships/font" Target="fonts/font5.fntdata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1078a0c0997_0_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1078a0c0997_0_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g113298e55ce_0_31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9" name="Google Shape;1329;g113298e55ce_0_3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ge4b7ac326b_0_44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4" name="Google Shape;1364;ge4b7ac326b_0_4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g1e43cdc2180_0_44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Google Shape;1439;g1e43cdc2180_0_4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76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e4b7ac326b_0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e4b7ac326b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g1e43cdc2180_0_123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4" name="Google Shape;1484;g1e43cdc2180_0_123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88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g1e43fb0890e_0_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0" name="Google Shape;1490;g1e43fb0890e_0_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ge4b7ac326b_0_23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6" name="Google Shape;1496;ge4b7ac326b_0_2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e4b7ac326b_0_20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e4b7ac326b_0_20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05750" y="649850"/>
            <a:ext cx="7732500" cy="15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type="subTitle" idx="1"/>
          </p:nvPr>
        </p:nvSpPr>
        <p:spPr>
          <a:xfrm>
            <a:off x="2015100" y="2408525"/>
            <a:ext cx="51138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-1475877" y="2197640"/>
            <a:ext cx="2533894" cy="1429792"/>
          </a:xfrm>
          <a:custGeom>
            <a:avLst/>
            <a:gdLst/>
            <a:ahLst/>
            <a:cxnLst/>
            <a:rect l="l" t="t" r="r" b="b"/>
            <a:pathLst>
              <a:path w="33464" h="18882" extrusionOk="0">
                <a:moveTo>
                  <a:pt x="16041" y="207"/>
                </a:moveTo>
                <a:cubicBezTo>
                  <a:pt x="16835" y="207"/>
                  <a:pt x="17616" y="397"/>
                  <a:pt x="18316" y="771"/>
                </a:cubicBezTo>
                <a:cubicBezTo>
                  <a:pt x="19067" y="1177"/>
                  <a:pt x="19516" y="1872"/>
                  <a:pt x="19881" y="2485"/>
                </a:cubicBezTo>
                <a:cubicBezTo>
                  <a:pt x="20267" y="3148"/>
                  <a:pt x="20524" y="3870"/>
                  <a:pt x="20738" y="4492"/>
                </a:cubicBezTo>
                <a:cubicBezTo>
                  <a:pt x="20838" y="4777"/>
                  <a:pt x="20966" y="4927"/>
                  <a:pt x="21131" y="4948"/>
                </a:cubicBezTo>
                <a:cubicBezTo>
                  <a:pt x="21145" y="4950"/>
                  <a:pt x="21159" y="4951"/>
                  <a:pt x="21173" y="4951"/>
                </a:cubicBezTo>
                <a:cubicBezTo>
                  <a:pt x="21323" y="4951"/>
                  <a:pt x="21474" y="4841"/>
                  <a:pt x="21631" y="4614"/>
                </a:cubicBezTo>
                <a:cubicBezTo>
                  <a:pt x="21730" y="4470"/>
                  <a:pt x="21809" y="4321"/>
                  <a:pt x="21888" y="4177"/>
                </a:cubicBezTo>
                <a:cubicBezTo>
                  <a:pt x="21945" y="4077"/>
                  <a:pt x="22001" y="3978"/>
                  <a:pt x="22060" y="3877"/>
                </a:cubicBezTo>
                <a:cubicBezTo>
                  <a:pt x="22452" y="3250"/>
                  <a:pt x="22916" y="2771"/>
                  <a:pt x="23474" y="2420"/>
                </a:cubicBezTo>
                <a:cubicBezTo>
                  <a:pt x="23904" y="2154"/>
                  <a:pt x="24315" y="2021"/>
                  <a:pt x="24711" y="2021"/>
                </a:cubicBezTo>
                <a:cubicBezTo>
                  <a:pt x="25229" y="2021"/>
                  <a:pt x="25720" y="2249"/>
                  <a:pt x="26193" y="2706"/>
                </a:cubicBezTo>
                <a:cubicBezTo>
                  <a:pt x="26593" y="3092"/>
                  <a:pt x="26886" y="3549"/>
                  <a:pt x="27064" y="4070"/>
                </a:cubicBezTo>
                <a:cubicBezTo>
                  <a:pt x="27400" y="5034"/>
                  <a:pt x="27743" y="6035"/>
                  <a:pt x="27736" y="7099"/>
                </a:cubicBezTo>
                <a:cubicBezTo>
                  <a:pt x="27736" y="7370"/>
                  <a:pt x="27792" y="7541"/>
                  <a:pt x="27921" y="7627"/>
                </a:cubicBezTo>
                <a:cubicBezTo>
                  <a:pt x="27982" y="7667"/>
                  <a:pt x="28052" y="7687"/>
                  <a:pt x="28133" y="7687"/>
                </a:cubicBezTo>
                <a:cubicBezTo>
                  <a:pt x="28224" y="7687"/>
                  <a:pt x="28329" y="7662"/>
                  <a:pt x="28451" y="7613"/>
                </a:cubicBezTo>
                <a:cubicBezTo>
                  <a:pt x="28879" y="7431"/>
                  <a:pt x="29290" y="7355"/>
                  <a:pt x="29679" y="7355"/>
                </a:cubicBezTo>
                <a:cubicBezTo>
                  <a:pt x="30685" y="7355"/>
                  <a:pt x="31552" y="7861"/>
                  <a:pt x="32242" y="8355"/>
                </a:cubicBezTo>
                <a:cubicBezTo>
                  <a:pt x="32934" y="8847"/>
                  <a:pt x="33249" y="9562"/>
                  <a:pt x="33121" y="10362"/>
                </a:cubicBezTo>
                <a:cubicBezTo>
                  <a:pt x="32999" y="11091"/>
                  <a:pt x="32521" y="11562"/>
                  <a:pt x="31563" y="11889"/>
                </a:cubicBezTo>
                <a:cubicBezTo>
                  <a:pt x="31135" y="12038"/>
                  <a:pt x="30699" y="12084"/>
                  <a:pt x="30194" y="12084"/>
                </a:cubicBezTo>
                <a:cubicBezTo>
                  <a:pt x="30017" y="12084"/>
                  <a:pt x="29832" y="12078"/>
                  <a:pt x="29635" y="12069"/>
                </a:cubicBezTo>
                <a:cubicBezTo>
                  <a:pt x="28164" y="11898"/>
                  <a:pt x="26807" y="11411"/>
                  <a:pt x="25715" y="10662"/>
                </a:cubicBezTo>
                <a:cubicBezTo>
                  <a:pt x="25686" y="10647"/>
                  <a:pt x="25666" y="10626"/>
                  <a:pt x="25636" y="10604"/>
                </a:cubicBezTo>
                <a:cubicBezTo>
                  <a:pt x="25554" y="10539"/>
                  <a:pt x="25437" y="10450"/>
                  <a:pt x="25307" y="10450"/>
                </a:cubicBezTo>
                <a:cubicBezTo>
                  <a:pt x="25223" y="10450"/>
                  <a:pt x="25133" y="10487"/>
                  <a:pt x="25043" y="10590"/>
                </a:cubicBezTo>
                <a:cubicBezTo>
                  <a:pt x="24901" y="10761"/>
                  <a:pt x="25001" y="10940"/>
                  <a:pt x="25066" y="11068"/>
                </a:cubicBezTo>
                <a:cubicBezTo>
                  <a:pt x="25086" y="11104"/>
                  <a:pt x="25109" y="11140"/>
                  <a:pt x="25115" y="11176"/>
                </a:cubicBezTo>
                <a:cubicBezTo>
                  <a:pt x="25729" y="12669"/>
                  <a:pt x="25880" y="14169"/>
                  <a:pt x="25564" y="15646"/>
                </a:cubicBezTo>
                <a:cubicBezTo>
                  <a:pt x="25316" y="16817"/>
                  <a:pt x="24622" y="17660"/>
                  <a:pt x="23523" y="18153"/>
                </a:cubicBezTo>
                <a:cubicBezTo>
                  <a:pt x="22746" y="18500"/>
                  <a:pt x="21963" y="18674"/>
                  <a:pt x="21166" y="18674"/>
                </a:cubicBezTo>
                <a:cubicBezTo>
                  <a:pt x="20112" y="18674"/>
                  <a:pt x="19033" y="18369"/>
                  <a:pt x="17910" y="17759"/>
                </a:cubicBezTo>
                <a:cubicBezTo>
                  <a:pt x="17024" y="17281"/>
                  <a:pt x="16210" y="16568"/>
                  <a:pt x="15353" y="15524"/>
                </a:cubicBezTo>
                <a:cubicBezTo>
                  <a:pt x="15274" y="15418"/>
                  <a:pt x="15189" y="15317"/>
                  <a:pt x="15110" y="15211"/>
                </a:cubicBezTo>
                <a:cubicBezTo>
                  <a:pt x="15004" y="15068"/>
                  <a:pt x="14889" y="14918"/>
                  <a:pt x="14767" y="14782"/>
                </a:cubicBezTo>
                <a:cubicBezTo>
                  <a:pt x="14446" y="14410"/>
                  <a:pt x="14196" y="14225"/>
                  <a:pt x="13919" y="14225"/>
                </a:cubicBezTo>
                <a:cubicBezTo>
                  <a:pt x="13689" y="14225"/>
                  <a:pt x="13447" y="14347"/>
                  <a:pt x="13132" y="14582"/>
                </a:cubicBezTo>
                <a:cubicBezTo>
                  <a:pt x="13003" y="14683"/>
                  <a:pt x="12875" y="14789"/>
                  <a:pt x="12753" y="14889"/>
                </a:cubicBezTo>
                <a:cubicBezTo>
                  <a:pt x="12618" y="15010"/>
                  <a:pt x="12469" y="15132"/>
                  <a:pt x="12318" y="15240"/>
                </a:cubicBezTo>
                <a:cubicBezTo>
                  <a:pt x="11165" y="16068"/>
                  <a:pt x="9966" y="16482"/>
                  <a:pt x="8739" y="16482"/>
                </a:cubicBezTo>
                <a:cubicBezTo>
                  <a:pt x="8158" y="16482"/>
                  <a:pt x="7570" y="16389"/>
                  <a:pt x="6977" y="16203"/>
                </a:cubicBezTo>
                <a:cubicBezTo>
                  <a:pt x="5683" y="15788"/>
                  <a:pt x="4621" y="14839"/>
                  <a:pt x="4055" y="13589"/>
                </a:cubicBezTo>
                <a:cubicBezTo>
                  <a:pt x="3478" y="12304"/>
                  <a:pt x="3478" y="10818"/>
                  <a:pt x="4055" y="9526"/>
                </a:cubicBezTo>
                <a:cubicBezTo>
                  <a:pt x="4249" y="9104"/>
                  <a:pt x="4341" y="8890"/>
                  <a:pt x="4249" y="8741"/>
                </a:cubicBezTo>
                <a:cubicBezTo>
                  <a:pt x="4156" y="8583"/>
                  <a:pt x="3920" y="8569"/>
                  <a:pt x="3491" y="8540"/>
                </a:cubicBezTo>
                <a:cubicBezTo>
                  <a:pt x="2413" y="8461"/>
                  <a:pt x="1599" y="8084"/>
                  <a:pt x="993" y="7370"/>
                </a:cubicBezTo>
                <a:cubicBezTo>
                  <a:pt x="278" y="6520"/>
                  <a:pt x="221" y="5505"/>
                  <a:pt x="842" y="4578"/>
                </a:cubicBezTo>
                <a:cubicBezTo>
                  <a:pt x="1013" y="4321"/>
                  <a:pt x="1243" y="4057"/>
                  <a:pt x="1514" y="3807"/>
                </a:cubicBezTo>
                <a:cubicBezTo>
                  <a:pt x="2708" y="2720"/>
                  <a:pt x="4312" y="2171"/>
                  <a:pt x="5914" y="2171"/>
                </a:cubicBezTo>
                <a:cubicBezTo>
                  <a:pt x="7398" y="2171"/>
                  <a:pt x="8880" y="2641"/>
                  <a:pt x="10033" y="3592"/>
                </a:cubicBezTo>
                <a:cubicBezTo>
                  <a:pt x="10083" y="3635"/>
                  <a:pt x="10133" y="3678"/>
                  <a:pt x="10175" y="3728"/>
                </a:cubicBezTo>
                <a:cubicBezTo>
                  <a:pt x="10261" y="3800"/>
                  <a:pt x="10340" y="3877"/>
                  <a:pt x="10433" y="3942"/>
                </a:cubicBezTo>
                <a:cubicBezTo>
                  <a:pt x="10539" y="4009"/>
                  <a:pt x="10673" y="4081"/>
                  <a:pt x="10805" y="4081"/>
                </a:cubicBezTo>
                <a:cubicBezTo>
                  <a:pt x="10840" y="4081"/>
                  <a:pt x="10876" y="4076"/>
                  <a:pt x="10911" y="4064"/>
                </a:cubicBezTo>
                <a:cubicBezTo>
                  <a:pt x="11039" y="4021"/>
                  <a:pt x="11134" y="3899"/>
                  <a:pt x="11197" y="3678"/>
                </a:cubicBezTo>
                <a:cubicBezTo>
                  <a:pt x="11648" y="2285"/>
                  <a:pt x="12703" y="1157"/>
                  <a:pt x="14117" y="586"/>
                </a:cubicBezTo>
                <a:cubicBezTo>
                  <a:pt x="14742" y="333"/>
                  <a:pt x="15396" y="207"/>
                  <a:pt x="16041" y="207"/>
                </a:cubicBezTo>
                <a:close/>
                <a:moveTo>
                  <a:pt x="16046" y="1"/>
                </a:moveTo>
                <a:cubicBezTo>
                  <a:pt x="15372" y="1"/>
                  <a:pt x="14690" y="133"/>
                  <a:pt x="14039" y="399"/>
                </a:cubicBezTo>
                <a:cubicBezTo>
                  <a:pt x="12575" y="992"/>
                  <a:pt x="11468" y="2163"/>
                  <a:pt x="11005" y="3620"/>
                </a:cubicBezTo>
                <a:cubicBezTo>
                  <a:pt x="10954" y="3764"/>
                  <a:pt x="10897" y="3849"/>
                  <a:pt x="10840" y="3870"/>
                </a:cubicBezTo>
                <a:cubicBezTo>
                  <a:pt x="10828" y="3875"/>
                  <a:pt x="10814" y="3877"/>
                  <a:pt x="10799" y="3877"/>
                </a:cubicBezTo>
                <a:cubicBezTo>
                  <a:pt x="10741" y="3877"/>
                  <a:pt x="10660" y="3844"/>
                  <a:pt x="10547" y="3771"/>
                </a:cubicBezTo>
                <a:cubicBezTo>
                  <a:pt x="10469" y="3721"/>
                  <a:pt x="10397" y="3649"/>
                  <a:pt x="10319" y="3577"/>
                </a:cubicBezTo>
                <a:cubicBezTo>
                  <a:pt x="10268" y="3527"/>
                  <a:pt x="10218" y="3477"/>
                  <a:pt x="10162" y="3435"/>
                </a:cubicBezTo>
                <a:cubicBezTo>
                  <a:pt x="8970" y="2452"/>
                  <a:pt x="7440" y="1966"/>
                  <a:pt x="5910" y="1966"/>
                </a:cubicBezTo>
                <a:cubicBezTo>
                  <a:pt x="4257" y="1966"/>
                  <a:pt x="2605" y="2533"/>
                  <a:pt x="1378" y="3656"/>
                </a:cubicBezTo>
                <a:cubicBezTo>
                  <a:pt x="1085" y="3920"/>
                  <a:pt x="850" y="4192"/>
                  <a:pt x="670" y="4463"/>
                </a:cubicBezTo>
                <a:cubicBezTo>
                  <a:pt x="0" y="5471"/>
                  <a:pt x="57" y="6585"/>
                  <a:pt x="835" y="7498"/>
                </a:cubicBezTo>
                <a:cubicBezTo>
                  <a:pt x="1478" y="8256"/>
                  <a:pt x="2341" y="8662"/>
                  <a:pt x="3478" y="8741"/>
                </a:cubicBezTo>
                <a:cubicBezTo>
                  <a:pt x="3748" y="8761"/>
                  <a:pt x="4035" y="8784"/>
                  <a:pt x="4071" y="8847"/>
                </a:cubicBezTo>
                <a:cubicBezTo>
                  <a:pt x="4113" y="8905"/>
                  <a:pt x="3992" y="9169"/>
                  <a:pt x="3870" y="9447"/>
                </a:cubicBezTo>
                <a:cubicBezTo>
                  <a:pt x="3270" y="10791"/>
                  <a:pt x="3270" y="12333"/>
                  <a:pt x="3870" y="13675"/>
                </a:cubicBezTo>
                <a:cubicBezTo>
                  <a:pt x="4456" y="14974"/>
                  <a:pt x="5570" y="15968"/>
                  <a:pt x="6919" y="16397"/>
                </a:cubicBezTo>
                <a:cubicBezTo>
                  <a:pt x="7535" y="16593"/>
                  <a:pt x="8146" y="16690"/>
                  <a:pt x="8750" y="16690"/>
                </a:cubicBezTo>
                <a:cubicBezTo>
                  <a:pt x="10016" y="16690"/>
                  <a:pt x="11250" y="16262"/>
                  <a:pt x="12440" y="15411"/>
                </a:cubicBezTo>
                <a:cubicBezTo>
                  <a:pt x="12597" y="15296"/>
                  <a:pt x="12746" y="15175"/>
                  <a:pt x="12890" y="15046"/>
                </a:cubicBezTo>
                <a:cubicBezTo>
                  <a:pt x="13010" y="14947"/>
                  <a:pt x="13132" y="14846"/>
                  <a:pt x="13254" y="14746"/>
                </a:cubicBezTo>
                <a:cubicBezTo>
                  <a:pt x="13531" y="14539"/>
                  <a:pt x="13730" y="14432"/>
                  <a:pt x="13913" y="14432"/>
                </a:cubicBezTo>
                <a:cubicBezTo>
                  <a:pt x="14133" y="14432"/>
                  <a:pt x="14329" y="14589"/>
                  <a:pt x="14611" y="14918"/>
                </a:cubicBezTo>
                <a:cubicBezTo>
                  <a:pt x="14733" y="15053"/>
                  <a:pt x="14839" y="15197"/>
                  <a:pt x="14947" y="15332"/>
                </a:cubicBezTo>
                <a:cubicBezTo>
                  <a:pt x="15033" y="15439"/>
                  <a:pt x="15110" y="15547"/>
                  <a:pt x="15195" y="15653"/>
                </a:cubicBezTo>
                <a:cubicBezTo>
                  <a:pt x="16068" y="16717"/>
                  <a:pt x="16896" y="17446"/>
                  <a:pt x="17809" y="17939"/>
                </a:cubicBezTo>
                <a:cubicBezTo>
                  <a:pt x="18966" y="18567"/>
                  <a:pt x="20080" y="18882"/>
                  <a:pt x="21167" y="18882"/>
                </a:cubicBezTo>
                <a:cubicBezTo>
                  <a:pt x="21994" y="18882"/>
                  <a:pt x="22802" y="18702"/>
                  <a:pt x="23602" y="18339"/>
                </a:cubicBezTo>
                <a:cubicBezTo>
                  <a:pt x="24773" y="17818"/>
                  <a:pt x="25501" y="16925"/>
                  <a:pt x="25765" y="15689"/>
                </a:cubicBezTo>
                <a:cubicBezTo>
                  <a:pt x="26094" y="14169"/>
                  <a:pt x="25936" y="12626"/>
                  <a:pt x="25307" y="11097"/>
                </a:cubicBezTo>
                <a:cubicBezTo>
                  <a:pt x="25294" y="11055"/>
                  <a:pt x="25273" y="11012"/>
                  <a:pt x="25251" y="10976"/>
                </a:cubicBezTo>
                <a:cubicBezTo>
                  <a:pt x="25172" y="10833"/>
                  <a:pt x="25158" y="10784"/>
                  <a:pt x="25201" y="10725"/>
                </a:cubicBezTo>
                <a:cubicBezTo>
                  <a:pt x="25241" y="10679"/>
                  <a:pt x="25273" y="10657"/>
                  <a:pt x="25310" y="10657"/>
                </a:cubicBezTo>
                <a:cubicBezTo>
                  <a:pt x="25358" y="10657"/>
                  <a:pt x="25415" y="10695"/>
                  <a:pt x="25508" y="10768"/>
                </a:cubicBezTo>
                <a:cubicBezTo>
                  <a:pt x="25537" y="10791"/>
                  <a:pt x="25564" y="10811"/>
                  <a:pt x="25594" y="10833"/>
                </a:cubicBezTo>
                <a:cubicBezTo>
                  <a:pt x="26721" y="11605"/>
                  <a:pt x="28108" y="12097"/>
                  <a:pt x="29614" y="12268"/>
                </a:cubicBezTo>
                <a:cubicBezTo>
                  <a:pt x="29830" y="12280"/>
                  <a:pt x="30035" y="12288"/>
                  <a:pt x="30233" y="12288"/>
                </a:cubicBezTo>
                <a:cubicBezTo>
                  <a:pt x="30742" y="12288"/>
                  <a:pt x="31198" y="12237"/>
                  <a:pt x="31635" y="12083"/>
                </a:cubicBezTo>
                <a:cubicBezTo>
                  <a:pt x="32278" y="11862"/>
                  <a:pt x="33148" y="11447"/>
                  <a:pt x="33320" y="10398"/>
                </a:cubicBezTo>
                <a:cubicBezTo>
                  <a:pt x="33464" y="9512"/>
                  <a:pt x="33121" y="8727"/>
                  <a:pt x="32363" y="8184"/>
                </a:cubicBezTo>
                <a:cubicBezTo>
                  <a:pt x="31645" y="7670"/>
                  <a:pt x="30739" y="7146"/>
                  <a:pt x="29681" y="7146"/>
                </a:cubicBezTo>
                <a:cubicBezTo>
                  <a:pt x="29267" y="7146"/>
                  <a:pt x="28830" y="7226"/>
                  <a:pt x="28372" y="7419"/>
                </a:cubicBezTo>
                <a:cubicBezTo>
                  <a:pt x="28300" y="7452"/>
                  <a:pt x="28211" y="7482"/>
                  <a:pt x="28135" y="7482"/>
                </a:cubicBezTo>
                <a:cubicBezTo>
                  <a:pt x="28097" y="7482"/>
                  <a:pt x="28062" y="7474"/>
                  <a:pt x="28036" y="7455"/>
                </a:cubicBezTo>
                <a:cubicBezTo>
                  <a:pt x="27972" y="7413"/>
                  <a:pt x="27936" y="7291"/>
                  <a:pt x="27943" y="7106"/>
                </a:cubicBezTo>
                <a:cubicBezTo>
                  <a:pt x="27950" y="6005"/>
                  <a:pt x="27601" y="4984"/>
                  <a:pt x="27265" y="3998"/>
                </a:cubicBezTo>
                <a:cubicBezTo>
                  <a:pt x="27073" y="3448"/>
                  <a:pt x="26757" y="2963"/>
                  <a:pt x="26336" y="2557"/>
                </a:cubicBezTo>
                <a:cubicBezTo>
                  <a:pt x="25825" y="2066"/>
                  <a:pt x="25282" y="1819"/>
                  <a:pt x="24712" y="1819"/>
                </a:cubicBezTo>
                <a:cubicBezTo>
                  <a:pt x="24278" y="1819"/>
                  <a:pt x="23829" y="1962"/>
                  <a:pt x="23366" y="2249"/>
                </a:cubicBezTo>
                <a:cubicBezTo>
                  <a:pt x="22779" y="2614"/>
                  <a:pt x="22294" y="3106"/>
                  <a:pt x="21888" y="3771"/>
                </a:cubicBezTo>
                <a:cubicBezTo>
                  <a:pt x="21823" y="3870"/>
                  <a:pt x="21766" y="3978"/>
                  <a:pt x="21708" y="4077"/>
                </a:cubicBezTo>
                <a:cubicBezTo>
                  <a:pt x="21631" y="4220"/>
                  <a:pt x="21552" y="4364"/>
                  <a:pt x="21467" y="4492"/>
                </a:cubicBezTo>
                <a:cubicBezTo>
                  <a:pt x="21353" y="4652"/>
                  <a:pt x="21251" y="4744"/>
                  <a:pt x="21175" y="4744"/>
                </a:cubicBezTo>
                <a:cubicBezTo>
                  <a:pt x="21170" y="4744"/>
                  <a:pt x="21165" y="4743"/>
                  <a:pt x="21160" y="4742"/>
                </a:cubicBezTo>
                <a:cubicBezTo>
                  <a:pt x="21081" y="4734"/>
                  <a:pt x="21002" y="4621"/>
                  <a:pt x="20937" y="4427"/>
                </a:cubicBezTo>
                <a:cubicBezTo>
                  <a:pt x="20716" y="3791"/>
                  <a:pt x="20452" y="3056"/>
                  <a:pt x="20059" y="2386"/>
                </a:cubicBezTo>
                <a:cubicBezTo>
                  <a:pt x="19681" y="1743"/>
                  <a:pt x="19216" y="1021"/>
                  <a:pt x="18418" y="593"/>
                </a:cubicBezTo>
                <a:cubicBezTo>
                  <a:pt x="17686" y="199"/>
                  <a:pt x="16872" y="1"/>
                  <a:pt x="160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2;p2"/>
          <p:cNvSpPr/>
          <p:nvPr/>
        </p:nvSpPr>
        <p:spPr>
          <a:xfrm>
            <a:off x="7988029" y="-501079"/>
            <a:ext cx="1427542" cy="778768"/>
          </a:xfrm>
          <a:custGeom>
            <a:avLst/>
            <a:gdLst/>
            <a:ahLst/>
            <a:cxnLst/>
            <a:rect l="l" t="t" r="r" b="b"/>
            <a:pathLst>
              <a:path w="29815" h="16265" extrusionOk="0">
                <a:moveTo>
                  <a:pt x="14574" y="206"/>
                </a:moveTo>
                <a:cubicBezTo>
                  <a:pt x="14853" y="206"/>
                  <a:pt x="15127" y="221"/>
                  <a:pt x="15382" y="247"/>
                </a:cubicBezTo>
                <a:cubicBezTo>
                  <a:pt x="17189" y="439"/>
                  <a:pt x="18625" y="1146"/>
                  <a:pt x="19775" y="2416"/>
                </a:cubicBezTo>
                <a:cubicBezTo>
                  <a:pt x="20296" y="2989"/>
                  <a:pt x="20738" y="3553"/>
                  <a:pt x="21117" y="4123"/>
                </a:cubicBezTo>
                <a:cubicBezTo>
                  <a:pt x="21266" y="4353"/>
                  <a:pt x="21367" y="4466"/>
                  <a:pt x="21502" y="4473"/>
                </a:cubicBezTo>
                <a:cubicBezTo>
                  <a:pt x="21645" y="4466"/>
                  <a:pt x="21753" y="4360"/>
                  <a:pt x="21909" y="4146"/>
                </a:cubicBezTo>
                <a:cubicBezTo>
                  <a:pt x="22152" y="3823"/>
                  <a:pt x="22488" y="3602"/>
                  <a:pt x="22930" y="3481"/>
                </a:cubicBezTo>
                <a:cubicBezTo>
                  <a:pt x="23373" y="3362"/>
                  <a:pt x="23778" y="3301"/>
                  <a:pt x="24160" y="3301"/>
                </a:cubicBezTo>
                <a:cubicBezTo>
                  <a:pt x="24531" y="3301"/>
                  <a:pt x="24879" y="3358"/>
                  <a:pt x="25216" y="3474"/>
                </a:cubicBezTo>
                <a:cubicBezTo>
                  <a:pt x="26545" y="3931"/>
                  <a:pt x="27237" y="5030"/>
                  <a:pt x="27073" y="6423"/>
                </a:cubicBezTo>
                <a:cubicBezTo>
                  <a:pt x="27037" y="6710"/>
                  <a:pt x="27023" y="6852"/>
                  <a:pt x="27109" y="6944"/>
                </a:cubicBezTo>
                <a:cubicBezTo>
                  <a:pt x="27187" y="7037"/>
                  <a:pt x="27316" y="7044"/>
                  <a:pt x="27564" y="7044"/>
                </a:cubicBezTo>
                <a:lnTo>
                  <a:pt x="27616" y="7044"/>
                </a:lnTo>
                <a:cubicBezTo>
                  <a:pt x="28708" y="7044"/>
                  <a:pt x="29458" y="7765"/>
                  <a:pt x="29544" y="8895"/>
                </a:cubicBezTo>
                <a:cubicBezTo>
                  <a:pt x="29607" y="9772"/>
                  <a:pt x="29301" y="10629"/>
                  <a:pt x="28687" y="11315"/>
                </a:cubicBezTo>
                <a:cubicBezTo>
                  <a:pt x="28051" y="12030"/>
                  <a:pt x="27136" y="12451"/>
                  <a:pt x="26193" y="12485"/>
                </a:cubicBezTo>
                <a:cubicBezTo>
                  <a:pt x="26091" y="12489"/>
                  <a:pt x="25991" y="12492"/>
                  <a:pt x="25891" y="12492"/>
                </a:cubicBezTo>
                <a:cubicBezTo>
                  <a:pt x="24736" y="12492"/>
                  <a:pt x="23739" y="12216"/>
                  <a:pt x="22844" y="11658"/>
                </a:cubicBezTo>
                <a:cubicBezTo>
                  <a:pt x="22831" y="11651"/>
                  <a:pt x="22808" y="11637"/>
                  <a:pt x="22795" y="11622"/>
                </a:cubicBezTo>
                <a:cubicBezTo>
                  <a:pt x="22745" y="11586"/>
                  <a:pt x="22664" y="11529"/>
                  <a:pt x="22568" y="11529"/>
                </a:cubicBezTo>
                <a:cubicBezTo>
                  <a:pt x="22512" y="11529"/>
                  <a:pt x="22451" y="11548"/>
                  <a:pt x="22389" y="11601"/>
                </a:cubicBezTo>
                <a:cubicBezTo>
                  <a:pt x="22251" y="11723"/>
                  <a:pt x="22303" y="11879"/>
                  <a:pt x="22330" y="11971"/>
                </a:cubicBezTo>
                <a:lnTo>
                  <a:pt x="22337" y="12000"/>
                </a:lnTo>
                <a:cubicBezTo>
                  <a:pt x="22574" y="12785"/>
                  <a:pt x="22337" y="13457"/>
                  <a:pt x="21624" y="14050"/>
                </a:cubicBezTo>
                <a:cubicBezTo>
                  <a:pt x="19995" y="15391"/>
                  <a:pt x="18359" y="16056"/>
                  <a:pt x="16666" y="16056"/>
                </a:cubicBezTo>
                <a:cubicBezTo>
                  <a:pt x="16051" y="16056"/>
                  <a:pt x="15428" y="15968"/>
                  <a:pt x="14796" y="15793"/>
                </a:cubicBezTo>
                <a:cubicBezTo>
                  <a:pt x="14033" y="15586"/>
                  <a:pt x="13082" y="15221"/>
                  <a:pt x="12482" y="14321"/>
                </a:cubicBezTo>
                <a:cubicBezTo>
                  <a:pt x="12419" y="14228"/>
                  <a:pt x="12304" y="14136"/>
                  <a:pt x="12191" y="14136"/>
                </a:cubicBezTo>
                <a:cubicBezTo>
                  <a:pt x="12176" y="14136"/>
                  <a:pt x="12162" y="14143"/>
                  <a:pt x="12148" y="14143"/>
                </a:cubicBezTo>
                <a:cubicBezTo>
                  <a:pt x="12090" y="14150"/>
                  <a:pt x="11997" y="14192"/>
                  <a:pt x="11968" y="14350"/>
                </a:cubicBezTo>
                <a:cubicBezTo>
                  <a:pt x="11876" y="14772"/>
                  <a:pt x="11548" y="14885"/>
                  <a:pt x="11197" y="15007"/>
                </a:cubicBezTo>
                <a:lnTo>
                  <a:pt x="11127" y="15036"/>
                </a:lnTo>
                <a:cubicBezTo>
                  <a:pt x="10647" y="15207"/>
                  <a:pt x="10141" y="15294"/>
                  <a:pt x="9613" y="15294"/>
                </a:cubicBezTo>
                <a:cubicBezTo>
                  <a:pt x="9261" y="15294"/>
                  <a:pt x="8898" y="15255"/>
                  <a:pt x="8527" y="15178"/>
                </a:cubicBezTo>
                <a:cubicBezTo>
                  <a:pt x="7462" y="14950"/>
                  <a:pt x="6499" y="14456"/>
                  <a:pt x="5656" y="13701"/>
                </a:cubicBezTo>
                <a:cubicBezTo>
                  <a:pt x="4878" y="12993"/>
                  <a:pt x="4492" y="12280"/>
                  <a:pt x="4463" y="11466"/>
                </a:cubicBezTo>
                <a:cubicBezTo>
                  <a:pt x="4456" y="11301"/>
                  <a:pt x="4413" y="11186"/>
                  <a:pt x="4321" y="11130"/>
                </a:cubicBezTo>
                <a:cubicBezTo>
                  <a:pt x="4277" y="11096"/>
                  <a:pt x="4223" y="11080"/>
                  <a:pt x="4161" y="11080"/>
                </a:cubicBezTo>
                <a:cubicBezTo>
                  <a:pt x="4103" y="11080"/>
                  <a:pt x="4037" y="11095"/>
                  <a:pt x="3964" y="11123"/>
                </a:cubicBezTo>
                <a:cubicBezTo>
                  <a:pt x="3879" y="11150"/>
                  <a:pt x="3800" y="11186"/>
                  <a:pt x="3728" y="11229"/>
                </a:cubicBezTo>
                <a:cubicBezTo>
                  <a:pt x="3671" y="11258"/>
                  <a:pt x="3622" y="11286"/>
                  <a:pt x="3563" y="11308"/>
                </a:cubicBezTo>
                <a:cubicBezTo>
                  <a:pt x="3214" y="11454"/>
                  <a:pt x="2875" y="11524"/>
                  <a:pt x="2554" y="11524"/>
                </a:cubicBezTo>
                <a:cubicBezTo>
                  <a:pt x="1728" y="11524"/>
                  <a:pt x="1029" y="11052"/>
                  <a:pt x="622" y="10172"/>
                </a:cubicBezTo>
                <a:cubicBezTo>
                  <a:pt x="228" y="9315"/>
                  <a:pt x="214" y="8401"/>
                  <a:pt x="564" y="7380"/>
                </a:cubicBezTo>
                <a:cubicBezTo>
                  <a:pt x="794" y="6710"/>
                  <a:pt x="1193" y="6144"/>
                  <a:pt x="1743" y="5709"/>
                </a:cubicBezTo>
                <a:cubicBezTo>
                  <a:pt x="2844" y="4847"/>
                  <a:pt x="4105" y="4409"/>
                  <a:pt x="5499" y="4409"/>
                </a:cubicBezTo>
                <a:cubicBezTo>
                  <a:pt x="5606" y="4409"/>
                  <a:pt x="5713" y="4411"/>
                  <a:pt x="5820" y="4416"/>
                </a:cubicBezTo>
                <a:cubicBezTo>
                  <a:pt x="6391" y="4446"/>
                  <a:pt x="6977" y="4531"/>
                  <a:pt x="7413" y="4996"/>
                </a:cubicBezTo>
                <a:cubicBezTo>
                  <a:pt x="7500" y="5088"/>
                  <a:pt x="7579" y="5109"/>
                  <a:pt x="7638" y="5109"/>
                </a:cubicBezTo>
                <a:cubicBezTo>
                  <a:pt x="7662" y="5109"/>
                  <a:pt x="7682" y="5106"/>
                  <a:pt x="7699" y="5102"/>
                </a:cubicBezTo>
                <a:cubicBezTo>
                  <a:pt x="7762" y="5081"/>
                  <a:pt x="7848" y="5016"/>
                  <a:pt x="7884" y="4831"/>
                </a:cubicBezTo>
                <a:cubicBezTo>
                  <a:pt x="7891" y="4781"/>
                  <a:pt x="7891" y="4730"/>
                  <a:pt x="7891" y="4680"/>
                </a:cubicBezTo>
                <a:lnTo>
                  <a:pt x="7884" y="4631"/>
                </a:lnTo>
                <a:cubicBezTo>
                  <a:pt x="7898" y="3496"/>
                  <a:pt x="8398" y="2567"/>
                  <a:pt x="9420" y="1796"/>
                </a:cubicBezTo>
                <a:cubicBezTo>
                  <a:pt x="10583" y="917"/>
                  <a:pt x="11977" y="425"/>
                  <a:pt x="13797" y="247"/>
                </a:cubicBezTo>
                <a:cubicBezTo>
                  <a:pt x="14054" y="219"/>
                  <a:pt x="14317" y="206"/>
                  <a:pt x="14574" y="206"/>
                </a:cubicBezTo>
                <a:close/>
                <a:moveTo>
                  <a:pt x="14558" y="0"/>
                </a:moveTo>
                <a:cubicBezTo>
                  <a:pt x="14298" y="0"/>
                  <a:pt x="14034" y="13"/>
                  <a:pt x="13776" y="39"/>
                </a:cubicBezTo>
                <a:cubicBezTo>
                  <a:pt x="11912" y="224"/>
                  <a:pt x="10491" y="732"/>
                  <a:pt x="9298" y="1631"/>
                </a:cubicBezTo>
                <a:cubicBezTo>
                  <a:pt x="8234" y="2432"/>
                  <a:pt x="7692" y="3438"/>
                  <a:pt x="7683" y="4631"/>
                </a:cubicBezTo>
                <a:lnTo>
                  <a:pt x="7683" y="4687"/>
                </a:lnTo>
                <a:cubicBezTo>
                  <a:pt x="7683" y="4730"/>
                  <a:pt x="7683" y="4766"/>
                  <a:pt x="7677" y="4802"/>
                </a:cubicBezTo>
                <a:cubicBezTo>
                  <a:pt x="7663" y="4874"/>
                  <a:pt x="7641" y="4901"/>
                  <a:pt x="7634" y="4901"/>
                </a:cubicBezTo>
                <a:cubicBezTo>
                  <a:pt x="7634" y="4901"/>
                  <a:pt x="7606" y="4895"/>
                  <a:pt x="7563" y="4852"/>
                </a:cubicBezTo>
                <a:cubicBezTo>
                  <a:pt x="7077" y="4338"/>
                  <a:pt x="6441" y="4238"/>
                  <a:pt x="5827" y="4209"/>
                </a:cubicBezTo>
                <a:cubicBezTo>
                  <a:pt x="5721" y="4204"/>
                  <a:pt x="5615" y="4202"/>
                  <a:pt x="5510" y="4202"/>
                </a:cubicBezTo>
                <a:cubicBezTo>
                  <a:pt x="4065" y="4202"/>
                  <a:pt x="2759" y="4653"/>
                  <a:pt x="1615" y="5544"/>
                </a:cubicBezTo>
                <a:cubicBezTo>
                  <a:pt x="1035" y="6009"/>
                  <a:pt x="614" y="6602"/>
                  <a:pt x="372" y="7309"/>
                </a:cubicBezTo>
                <a:cubicBezTo>
                  <a:pt x="0" y="8388"/>
                  <a:pt x="22" y="9351"/>
                  <a:pt x="435" y="10257"/>
                </a:cubicBezTo>
                <a:cubicBezTo>
                  <a:pt x="875" y="11210"/>
                  <a:pt x="1658" y="11727"/>
                  <a:pt x="2566" y="11727"/>
                </a:cubicBezTo>
                <a:cubicBezTo>
                  <a:pt x="2910" y="11727"/>
                  <a:pt x="3273" y="11653"/>
                  <a:pt x="3642" y="11500"/>
                </a:cubicBezTo>
                <a:cubicBezTo>
                  <a:pt x="3699" y="11473"/>
                  <a:pt x="3764" y="11443"/>
                  <a:pt x="3820" y="11407"/>
                </a:cubicBezTo>
                <a:cubicBezTo>
                  <a:pt x="3892" y="11371"/>
                  <a:pt x="3964" y="11337"/>
                  <a:pt x="4035" y="11315"/>
                </a:cubicBezTo>
                <a:cubicBezTo>
                  <a:pt x="4082" y="11297"/>
                  <a:pt x="4124" y="11288"/>
                  <a:pt x="4156" y="11288"/>
                </a:cubicBezTo>
                <a:cubicBezTo>
                  <a:pt x="4178" y="11288"/>
                  <a:pt x="4195" y="11292"/>
                  <a:pt x="4206" y="11301"/>
                </a:cubicBezTo>
                <a:cubicBezTo>
                  <a:pt x="4235" y="11322"/>
                  <a:pt x="4256" y="11380"/>
                  <a:pt x="4256" y="11473"/>
                </a:cubicBezTo>
                <a:cubicBezTo>
                  <a:pt x="4292" y="12350"/>
                  <a:pt x="4693" y="13108"/>
                  <a:pt x="5521" y="13850"/>
                </a:cubicBezTo>
                <a:cubicBezTo>
                  <a:pt x="6384" y="14628"/>
                  <a:pt x="7384" y="15142"/>
                  <a:pt x="8484" y="15378"/>
                </a:cubicBezTo>
                <a:cubicBezTo>
                  <a:pt x="8869" y="15458"/>
                  <a:pt x="9246" y="15498"/>
                  <a:pt x="9613" y="15498"/>
                </a:cubicBezTo>
                <a:cubicBezTo>
                  <a:pt x="10165" y="15498"/>
                  <a:pt x="10695" y="15408"/>
                  <a:pt x="11197" y="15228"/>
                </a:cubicBezTo>
                <a:lnTo>
                  <a:pt x="11269" y="15200"/>
                </a:lnTo>
                <a:cubicBezTo>
                  <a:pt x="11634" y="15072"/>
                  <a:pt x="12054" y="14921"/>
                  <a:pt x="12169" y="14393"/>
                </a:cubicBezTo>
                <a:cubicBezTo>
                  <a:pt x="12176" y="14357"/>
                  <a:pt x="12182" y="14350"/>
                  <a:pt x="12182" y="14343"/>
                </a:cubicBezTo>
                <a:cubicBezTo>
                  <a:pt x="12198" y="14343"/>
                  <a:pt x="12261" y="14364"/>
                  <a:pt x="12311" y="14436"/>
                </a:cubicBezTo>
                <a:cubicBezTo>
                  <a:pt x="12954" y="15392"/>
                  <a:pt x="13948" y="15771"/>
                  <a:pt x="14739" y="15992"/>
                </a:cubicBezTo>
                <a:cubicBezTo>
                  <a:pt x="15396" y="16170"/>
                  <a:pt x="16039" y="16265"/>
                  <a:pt x="16668" y="16265"/>
                </a:cubicBezTo>
                <a:cubicBezTo>
                  <a:pt x="18411" y="16265"/>
                  <a:pt x="20082" y="15586"/>
                  <a:pt x="21753" y="14208"/>
                </a:cubicBezTo>
                <a:cubicBezTo>
                  <a:pt x="22531" y="13572"/>
                  <a:pt x="22795" y="12808"/>
                  <a:pt x="22538" y="11937"/>
                </a:cubicBezTo>
                <a:lnTo>
                  <a:pt x="22524" y="11908"/>
                </a:lnTo>
                <a:cubicBezTo>
                  <a:pt x="22495" y="11808"/>
                  <a:pt x="22495" y="11786"/>
                  <a:pt x="22524" y="11757"/>
                </a:cubicBezTo>
                <a:cubicBezTo>
                  <a:pt x="22542" y="11743"/>
                  <a:pt x="22554" y="11735"/>
                  <a:pt x="22570" y="11735"/>
                </a:cubicBezTo>
                <a:cubicBezTo>
                  <a:pt x="22593" y="11735"/>
                  <a:pt x="22621" y="11752"/>
                  <a:pt x="22680" y="11793"/>
                </a:cubicBezTo>
                <a:cubicBezTo>
                  <a:pt x="22695" y="11808"/>
                  <a:pt x="22716" y="11822"/>
                  <a:pt x="22731" y="11829"/>
                </a:cubicBezTo>
                <a:cubicBezTo>
                  <a:pt x="23663" y="12411"/>
                  <a:pt x="24706" y="12698"/>
                  <a:pt x="25909" y="12698"/>
                </a:cubicBezTo>
                <a:cubicBezTo>
                  <a:pt x="26006" y="12698"/>
                  <a:pt x="26103" y="12696"/>
                  <a:pt x="26202" y="12693"/>
                </a:cubicBezTo>
                <a:cubicBezTo>
                  <a:pt x="27201" y="12657"/>
                  <a:pt x="28164" y="12208"/>
                  <a:pt x="28836" y="11450"/>
                </a:cubicBezTo>
                <a:cubicBezTo>
                  <a:pt x="29493" y="10722"/>
                  <a:pt x="29815" y="9808"/>
                  <a:pt x="29750" y="8879"/>
                </a:cubicBezTo>
                <a:cubicBezTo>
                  <a:pt x="29657" y="7637"/>
                  <a:pt x="28822" y="6838"/>
                  <a:pt x="27623" y="6838"/>
                </a:cubicBezTo>
                <a:lnTo>
                  <a:pt x="27616" y="6838"/>
                </a:lnTo>
                <a:cubicBezTo>
                  <a:pt x="27445" y="6838"/>
                  <a:pt x="27287" y="6838"/>
                  <a:pt x="27258" y="6809"/>
                </a:cubicBezTo>
                <a:cubicBezTo>
                  <a:pt x="27237" y="6780"/>
                  <a:pt x="27251" y="6624"/>
                  <a:pt x="27273" y="6453"/>
                </a:cubicBezTo>
                <a:cubicBezTo>
                  <a:pt x="27451" y="4953"/>
                  <a:pt x="26708" y="3767"/>
                  <a:pt x="25280" y="3282"/>
                </a:cubicBezTo>
                <a:cubicBezTo>
                  <a:pt x="24916" y="3157"/>
                  <a:pt x="24542" y="3094"/>
                  <a:pt x="24147" y="3094"/>
                </a:cubicBezTo>
                <a:cubicBezTo>
                  <a:pt x="23752" y="3094"/>
                  <a:pt x="23334" y="3157"/>
                  <a:pt x="22880" y="3282"/>
                </a:cubicBezTo>
                <a:cubicBezTo>
                  <a:pt x="22389" y="3417"/>
                  <a:pt x="22017" y="3659"/>
                  <a:pt x="21746" y="4024"/>
                </a:cubicBezTo>
                <a:cubicBezTo>
                  <a:pt x="21624" y="4188"/>
                  <a:pt x="21545" y="4259"/>
                  <a:pt x="21509" y="4267"/>
                </a:cubicBezTo>
                <a:cubicBezTo>
                  <a:pt x="21453" y="4267"/>
                  <a:pt x="21331" y="4074"/>
                  <a:pt x="21288" y="4010"/>
                </a:cubicBezTo>
                <a:cubicBezTo>
                  <a:pt x="20903" y="3431"/>
                  <a:pt x="20452" y="2860"/>
                  <a:pt x="19924" y="2274"/>
                </a:cubicBezTo>
                <a:cubicBezTo>
                  <a:pt x="18738" y="968"/>
                  <a:pt x="17261" y="240"/>
                  <a:pt x="15404" y="46"/>
                </a:cubicBezTo>
                <a:cubicBezTo>
                  <a:pt x="15139" y="16"/>
                  <a:pt x="14852" y="0"/>
                  <a:pt x="145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" name="Google Shape;13;p2"/>
          <p:cNvSpPr/>
          <p:nvPr/>
        </p:nvSpPr>
        <p:spPr>
          <a:xfrm>
            <a:off x="-525585" y="-932325"/>
            <a:ext cx="1349353" cy="1429775"/>
          </a:xfrm>
          <a:custGeom>
            <a:avLst/>
            <a:gdLst/>
            <a:ahLst/>
            <a:cxnLst/>
            <a:rect l="l" t="t" r="r" b="b"/>
            <a:pathLst>
              <a:path w="34849" h="36926" extrusionOk="0">
                <a:moveTo>
                  <a:pt x="19056" y="1"/>
                </a:moveTo>
                <a:cubicBezTo>
                  <a:pt x="18263" y="1"/>
                  <a:pt x="17470" y="101"/>
                  <a:pt x="16682" y="233"/>
                </a:cubicBezTo>
                <a:cubicBezTo>
                  <a:pt x="15804" y="377"/>
                  <a:pt x="14954" y="619"/>
                  <a:pt x="14111" y="905"/>
                </a:cubicBezTo>
                <a:cubicBezTo>
                  <a:pt x="13026" y="1268"/>
                  <a:pt x="11991" y="1733"/>
                  <a:pt x="11005" y="2319"/>
                </a:cubicBezTo>
                <a:cubicBezTo>
                  <a:pt x="9840" y="3005"/>
                  <a:pt x="8741" y="3776"/>
                  <a:pt x="7663" y="4590"/>
                </a:cubicBezTo>
                <a:cubicBezTo>
                  <a:pt x="6191" y="5704"/>
                  <a:pt x="4770" y="6875"/>
                  <a:pt x="3514" y="8239"/>
                </a:cubicBezTo>
                <a:cubicBezTo>
                  <a:pt x="2736" y="9082"/>
                  <a:pt x="2021" y="9982"/>
                  <a:pt x="1464" y="10995"/>
                </a:cubicBezTo>
                <a:cubicBezTo>
                  <a:pt x="1022" y="11795"/>
                  <a:pt x="679" y="12645"/>
                  <a:pt x="449" y="13538"/>
                </a:cubicBezTo>
                <a:cubicBezTo>
                  <a:pt x="172" y="14603"/>
                  <a:pt x="79" y="15701"/>
                  <a:pt x="36" y="16795"/>
                </a:cubicBezTo>
                <a:cubicBezTo>
                  <a:pt x="0" y="17751"/>
                  <a:pt x="43" y="18707"/>
                  <a:pt x="143" y="19658"/>
                </a:cubicBezTo>
                <a:cubicBezTo>
                  <a:pt x="258" y="20707"/>
                  <a:pt x="429" y="21743"/>
                  <a:pt x="650" y="22771"/>
                </a:cubicBezTo>
                <a:cubicBezTo>
                  <a:pt x="1128" y="24963"/>
                  <a:pt x="1999" y="26977"/>
                  <a:pt x="3293" y="28812"/>
                </a:cubicBezTo>
                <a:cubicBezTo>
                  <a:pt x="4278" y="30213"/>
                  <a:pt x="5406" y="31491"/>
                  <a:pt x="6678" y="32648"/>
                </a:cubicBezTo>
                <a:cubicBezTo>
                  <a:pt x="7835" y="33690"/>
                  <a:pt x="9091" y="34590"/>
                  <a:pt x="10469" y="35318"/>
                </a:cubicBezTo>
                <a:cubicBezTo>
                  <a:pt x="12011" y="36132"/>
                  <a:pt x="13646" y="36633"/>
                  <a:pt x="15383" y="36797"/>
                </a:cubicBezTo>
                <a:cubicBezTo>
                  <a:pt x="15933" y="36847"/>
                  <a:pt x="16481" y="36874"/>
                  <a:pt x="17031" y="36904"/>
                </a:cubicBezTo>
                <a:cubicBezTo>
                  <a:pt x="17406" y="36918"/>
                  <a:pt x="17781" y="36926"/>
                  <a:pt x="18156" y="36926"/>
                </a:cubicBezTo>
                <a:cubicBezTo>
                  <a:pt x="18710" y="36926"/>
                  <a:pt x="19263" y="36909"/>
                  <a:pt x="19816" y="36874"/>
                </a:cubicBezTo>
                <a:cubicBezTo>
                  <a:pt x="20416" y="36832"/>
                  <a:pt x="21016" y="36775"/>
                  <a:pt x="21616" y="36719"/>
                </a:cubicBezTo>
                <a:cubicBezTo>
                  <a:pt x="22673" y="36617"/>
                  <a:pt x="23709" y="36419"/>
                  <a:pt x="24723" y="36090"/>
                </a:cubicBezTo>
                <a:cubicBezTo>
                  <a:pt x="25745" y="35760"/>
                  <a:pt x="26694" y="35289"/>
                  <a:pt x="27551" y="34640"/>
                </a:cubicBezTo>
                <a:cubicBezTo>
                  <a:pt x="28444" y="33969"/>
                  <a:pt x="29207" y="33169"/>
                  <a:pt x="29928" y="32326"/>
                </a:cubicBezTo>
                <a:cubicBezTo>
                  <a:pt x="31035" y="31034"/>
                  <a:pt x="32014" y="29649"/>
                  <a:pt x="32914" y="28199"/>
                </a:cubicBezTo>
                <a:cubicBezTo>
                  <a:pt x="33428" y="27371"/>
                  <a:pt x="33863" y="26505"/>
                  <a:pt x="34177" y="25585"/>
                </a:cubicBezTo>
                <a:cubicBezTo>
                  <a:pt x="34614" y="24293"/>
                  <a:pt x="34792" y="22958"/>
                  <a:pt x="34828" y="21600"/>
                </a:cubicBezTo>
                <a:cubicBezTo>
                  <a:pt x="34849" y="20651"/>
                  <a:pt x="34820" y="19701"/>
                  <a:pt x="34792" y="18750"/>
                </a:cubicBezTo>
                <a:cubicBezTo>
                  <a:pt x="34763" y="17951"/>
                  <a:pt x="34720" y="17144"/>
                  <a:pt x="34671" y="16344"/>
                </a:cubicBezTo>
                <a:cubicBezTo>
                  <a:pt x="34621" y="15609"/>
                  <a:pt x="34578" y="14873"/>
                  <a:pt x="34499" y="14138"/>
                </a:cubicBezTo>
                <a:cubicBezTo>
                  <a:pt x="34407" y="13259"/>
                  <a:pt x="34213" y="12402"/>
                  <a:pt x="33942" y="11560"/>
                </a:cubicBezTo>
                <a:cubicBezTo>
                  <a:pt x="33534" y="10309"/>
                  <a:pt x="32914" y="9152"/>
                  <a:pt x="32215" y="8038"/>
                </a:cubicBezTo>
                <a:cubicBezTo>
                  <a:pt x="31642" y="7132"/>
                  <a:pt x="30972" y="6304"/>
                  <a:pt x="30165" y="5596"/>
                </a:cubicBezTo>
                <a:cubicBezTo>
                  <a:pt x="29628" y="5133"/>
                  <a:pt x="29078" y="4676"/>
                  <a:pt x="28514" y="4247"/>
                </a:cubicBezTo>
                <a:cubicBezTo>
                  <a:pt x="27407" y="3397"/>
                  <a:pt x="26223" y="2662"/>
                  <a:pt x="24958" y="2062"/>
                </a:cubicBezTo>
                <a:cubicBezTo>
                  <a:pt x="23971" y="1586"/>
                  <a:pt x="22952" y="1345"/>
                  <a:pt x="21901" y="1345"/>
                </a:cubicBezTo>
                <a:cubicBezTo>
                  <a:pt x="21455" y="1345"/>
                  <a:pt x="21003" y="1388"/>
                  <a:pt x="20545" y="1476"/>
                </a:cubicBezTo>
                <a:cubicBezTo>
                  <a:pt x="19816" y="1620"/>
                  <a:pt x="19088" y="1791"/>
                  <a:pt x="18366" y="1969"/>
                </a:cubicBezTo>
                <a:cubicBezTo>
                  <a:pt x="17374" y="2220"/>
                  <a:pt x="16382" y="2468"/>
                  <a:pt x="15396" y="2748"/>
                </a:cubicBezTo>
                <a:cubicBezTo>
                  <a:pt x="13811" y="3205"/>
                  <a:pt x="12419" y="4026"/>
                  <a:pt x="11184" y="5118"/>
                </a:cubicBezTo>
                <a:cubicBezTo>
                  <a:pt x="9991" y="6168"/>
                  <a:pt x="8940" y="7346"/>
                  <a:pt x="8020" y="8638"/>
                </a:cubicBezTo>
                <a:cubicBezTo>
                  <a:pt x="7519" y="9339"/>
                  <a:pt x="7098" y="10088"/>
                  <a:pt x="6791" y="10895"/>
                </a:cubicBezTo>
                <a:cubicBezTo>
                  <a:pt x="6520" y="11588"/>
                  <a:pt x="6306" y="12302"/>
                  <a:pt x="6128" y="13024"/>
                </a:cubicBezTo>
                <a:cubicBezTo>
                  <a:pt x="5848" y="14145"/>
                  <a:pt x="5641" y="15280"/>
                  <a:pt x="5656" y="16445"/>
                </a:cubicBezTo>
                <a:cubicBezTo>
                  <a:pt x="5663" y="16765"/>
                  <a:pt x="5649" y="17088"/>
                  <a:pt x="5677" y="17408"/>
                </a:cubicBezTo>
                <a:cubicBezTo>
                  <a:pt x="5706" y="17758"/>
                  <a:pt x="5769" y="18107"/>
                  <a:pt x="5812" y="18459"/>
                </a:cubicBezTo>
                <a:cubicBezTo>
                  <a:pt x="5963" y="19658"/>
                  <a:pt x="6112" y="20858"/>
                  <a:pt x="6263" y="22049"/>
                </a:cubicBezTo>
                <a:cubicBezTo>
                  <a:pt x="6405" y="23129"/>
                  <a:pt x="6678" y="24164"/>
                  <a:pt x="7084" y="25170"/>
                </a:cubicBezTo>
                <a:cubicBezTo>
                  <a:pt x="7578" y="26385"/>
                  <a:pt x="8248" y="27506"/>
                  <a:pt x="8998" y="28578"/>
                </a:cubicBezTo>
                <a:cubicBezTo>
                  <a:pt x="9512" y="29320"/>
                  <a:pt x="10140" y="29949"/>
                  <a:pt x="10904" y="30447"/>
                </a:cubicBezTo>
                <a:cubicBezTo>
                  <a:pt x="11398" y="30770"/>
                  <a:pt x="11896" y="31099"/>
                  <a:pt x="12390" y="31426"/>
                </a:cubicBezTo>
                <a:cubicBezTo>
                  <a:pt x="13053" y="31861"/>
                  <a:pt x="13712" y="32312"/>
                  <a:pt x="14375" y="32741"/>
                </a:cubicBezTo>
                <a:cubicBezTo>
                  <a:pt x="14911" y="33077"/>
                  <a:pt x="15489" y="33327"/>
                  <a:pt x="16111" y="33455"/>
                </a:cubicBezTo>
                <a:cubicBezTo>
                  <a:pt x="16567" y="33555"/>
                  <a:pt x="17024" y="33584"/>
                  <a:pt x="17489" y="33604"/>
                </a:cubicBezTo>
                <a:cubicBezTo>
                  <a:pt x="17599" y="33609"/>
                  <a:pt x="17709" y="33612"/>
                  <a:pt x="17819" y="33612"/>
                </a:cubicBezTo>
                <a:cubicBezTo>
                  <a:pt x="18383" y="33612"/>
                  <a:pt x="18937" y="33547"/>
                  <a:pt x="19480" y="33404"/>
                </a:cubicBezTo>
                <a:cubicBezTo>
                  <a:pt x="20603" y="33112"/>
                  <a:pt x="21681" y="32718"/>
                  <a:pt x="22745" y="32256"/>
                </a:cubicBezTo>
                <a:cubicBezTo>
                  <a:pt x="24015" y="31699"/>
                  <a:pt x="25116" y="30912"/>
                  <a:pt x="25979" y="29813"/>
                </a:cubicBezTo>
                <a:cubicBezTo>
                  <a:pt x="26437" y="29220"/>
                  <a:pt x="26843" y="28598"/>
                  <a:pt x="27222" y="27955"/>
                </a:cubicBezTo>
                <a:cubicBezTo>
                  <a:pt x="27758" y="27035"/>
                  <a:pt x="28300" y="26120"/>
                  <a:pt x="28821" y="25186"/>
                </a:cubicBezTo>
                <a:cubicBezTo>
                  <a:pt x="29351" y="24235"/>
                  <a:pt x="29693" y="23206"/>
                  <a:pt x="30007" y="22164"/>
                </a:cubicBezTo>
                <a:cubicBezTo>
                  <a:pt x="30400" y="20879"/>
                  <a:pt x="30643" y="19564"/>
                  <a:pt x="30706" y="18229"/>
                </a:cubicBezTo>
                <a:cubicBezTo>
                  <a:pt x="30736" y="17694"/>
                  <a:pt x="30722" y="17158"/>
                  <a:pt x="30672" y="16630"/>
                </a:cubicBezTo>
                <a:cubicBezTo>
                  <a:pt x="30578" y="15579"/>
                  <a:pt x="30393" y="14551"/>
                  <a:pt x="30129" y="13531"/>
                </a:cubicBezTo>
                <a:cubicBezTo>
                  <a:pt x="29928" y="12788"/>
                  <a:pt x="29678" y="12066"/>
                  <a:pt x="29328" y="11380"/>
                </a:cubicBezTo>
                <a:cubicBezTo>
                  <a:pt x="28458" y="9667"/>
                  <a:pt x="27236" y="8225"/>
                  <a:pt x="25815" y="6940"/>
                </a:cubicBezTo>
                <a:cubicBezTo>
                  <a:pt x="24915" y="6126"/>
                  <a:pt x="23873" y="5526"/>
                  <a:pt x="22788" y="4989"/>
                </a:cubicBezTo>
                <a:cubicBezTo>
                  <a:pt x="21895" y="4554"/>
                  <a:pt x="20960" y="4268"/>
                  <a:pt x="19967" y="4204"/>
                </a:cubicBezTo>
                <a:cubicBezTo>
                  <a:pt x="19741" y="4188"/>
                  <a:pt x="19515" y="4179"/>
                  <a:pt x="19290" y="4179"/>
                </a:cubicBezTo>
                <a:cubicBezTo>
                  <a:pt x="18615" y="4179"/>
                  <a:pt x="17948" y="4260"/>
                  <a:pt x="17288" y="4468"/>
                </a:cubicBezTo>
                <a:cubicBezTo>
                  <a:pt x="16510" y="4712"/>
                  <a:pt x="15775" y="5048"/>
                  <a:pt x="15060" y="5447"/>
                </a:cubicBezTo>
                <a:cubicBezTo>
                  <a:pt x="14118" y="5982"/>
                  <a:pt x="13247" y="6618"/>
                  <a:pt x="12512" y="7418"/>
                </a:cubicBezTo>
                <a:cubicBezTo>
                  <a:pt x="11533" y="8467"/>
                  <a:pt x="10776" y="9667"/>
                  <a:pt x="10169" y="10961"/>
                </a:cubicBezTo>
                <a:cubicBezTo>
                  <a:pt x="9855" y="11617"/>
                  <a:pt x="9662" y="12316"/>
                  <a:pt x="9555" y="13031"/>
                </a:cubicBezTo>
                <a:cubicBezTo>
                  <a:pt x="9447" y="13746"/>
                  <a:pt x="9463" y="14465"/>
                  <a:pt x="9454" y="15180"/>
                </a:cubicBezTo>
                <a:cubicBezTo>
                  <a:pt x="9447" y="15681"/>
                  <a:pt x="9483" y="16172"/>
                  <a:pt x="9506" y="16673"/>
                </a:cubicBezTo>
                <a:cubicBezTo>
                  <a:pt x="9526" y="17122"/>
                  <a:pt x="9562" y="17573"/>
                  <a:pt x="9583" y="18022"/>
                </a:cubicBezTo>
                <a:cubicBezTo>
                  <a:pt x="9634" y="18851"/>
                  <a:pt x="9734" y="19679"/>
                  <a:pt x="9876" y="20500"/>
                </a:cubicBezTo>
                <a:cubicBezTo>
                  <a:pt x="10105" y="21835"/>
                  <a:pt x="10577" y="23078"/>
                  <a:pt x="11290" y="24228"/>
                </a:cubicBezTo>
                <a:cubicBezTo>
                  <a:pt x="11862" y="25150"/>
                  <a:pt x="12512" y="26007"/>
                  <a:pt x="13204" y="26841"/>
                </a:cubicBezTo>
                <a:cubicBezTo>
                  <a:pt x="13953" y="27757"/>
                  <a:pt x="14882" y="28463"/>
                  <a:pt x="15960" y="28956"/>
                </a:cubicBezTo>
                <a:cubicBezTo>
                  <a:pt x="16797" y="29341"/>
                  <a:pt x="17652" y="29530"/>
                  <a:pt x="18521" y="29530"/>
                </a:cubicBezTo>
                <a:cubicBezTo>
                  <a:pt x="19070" y="29530"/>
                  <a:pt x="19623" y="29455"/>
                  <a:pt x="20181" y="29306"/>
                </a:cubicBezTo>
                <a:cubicBezTo>
                  <a:pt x="21580" y="28927"/>
                  <a:pt x="22881" y="28320"/>
                  <a:pt x="24094" y="27520"/>
                </a:cubicBezTo>
                <a:cubicBezTo>
                  <a:pt x="24631" y="27164"/>
                  <a:pt x="25109" y="26749"/>
                  <a:pt x="25522" y="26264"/>
                </a:cubicBezTo>
                <a:cubicBezTo>
                  <a:pt x="26243" y="25450"/>
                  <a:pt x="26737" y="24500"/>
                  <a:pt x="27073" y="23472"/>
                </a:cubicBezTo>
                <a:cubicBezTo>
                  <a:pt x="27565" y="21979"/>
                  <a:pt x="27980" y="20464"/>
                  <a:pt x="28365" y="18944"/>
                </a:cubicBezTo>
                <a:cubicBezTo>
                  <a:pt x="28643" y="17873"/>
                  <a:pt x="28758" y="16788"/>
                  <a:pt x="28679" y="15681"/>
                </a:cubicBezTo>
                <a:cubicBezTo>
                  <a:pt x="28622" y="14937"/>
                  <a:pt x="28435" y="14224"/>
                  <a:pt x="28221" y="13523"/>
                </a:cubicBezTo>
                <a:cubicBezTo>
                  <a:pt x="27765" y="12023"/>
                  <a:pt x="27064" y="10661"/>
                  <a:pt x="26015" y="9488"/>
                </a:cubicBezTo>
                <a:cubicBezTo>
                  <a:pt x="25165" y="8532"/>
                  <a:pt x="24130" y="7853"/>
                  <a:pt x="22894" y="7497"/>
                </a:cubicBezTo>
                <a:cubicBezTo>
                  <a:pt x="22186" y="7287"/>
                  <a:pt x="21468" y="7187"/>
                  <a:pt x="20747" y="7187"/>
                </a:cubicBezTo>
                <a:cubicBezTo>
                  <a:pt x="20140" y="7187"/>
                  <a:pt x="19531" y="7258"/>
                  <a:pt x="18923" y="7396"/>
                </a:cubicBezTo>
                <a:cubicBezTo>
                  <a:pt x="17917" y="7625"/>
                  <a:pt x="16975" y="8011"/>
                  <a:pt x="16096" y="8561"/>
                </a:cubicBezTo>
                <a:cubicBezTo>
                  <a:pt x="15317" y="9060"/>
                  <a:pt x="14632" y="9660"/>
                  <a:pt x="14011" y="10338"/>
                </a:cubicBezTo>
                <a:cubicBezTo>
                  <a:pt x="13340" y="11067"/>
                  <a:pt x="12733" y="11838"/>
                  <a:pt x="12291" y="12724"/>
                </a:cubicBezTo>
                <a:cubicBezTo>
                  <a:pt x="11847" y="13602"/>
                  <a:pt x="11576" y="14524"/>
                  <a:pt x="11526" y="15509"/>
                </a:cubicBezTo>
                <a:cubicBezTo>
                  <a:pt x="11483" y="16316"/>
                  <a:pt x="11540" y="17115"/>
                  <a:pt x="11675" y="17915"/>
                </a:cubicBezTo>
                <a:cubicBezTo>
                  <a:pt x="11948" y="19537"/>
                  <a:pt x="12462" y="21072"/>
                  <a:pt x="13211" y="22536"/>
                </a:cubicBezTo>
                <a:cubicBezTo>
                  <a:pt x="13797" y="23671"/>
                  <a:pt x="14632" y="24550"/>
                  <a:pt x="15739" y="25177"/>
                </a:cubicBezTo>
                <a:cubicBezTo>
                  <a:pt x="16474" y="25596"/>
                  <a:pt x="17245" y="25803"/>
                  <a:pt x="18049" y="25803"/>
                </a:cubicBezTo>
                <a:cubicBezTo>
                  <a:pt x="18330" y="25803"/>
                  <a:pt x="18614" y="25778"/>
                  <a:pt x="18903" y="25727"/>
                </a:cubicBezTo>
                <a:cubicBezTo>
                  <a:pt x="19816" y="25571"/>
                  <a:pt x="20603" y="25143"/>
                  <a:pt x="21289" y="24528"/>
                </a:cubicBezTo>
                <a:cubicBezTo>
                  <a:pt x="22380" y="23542"/>
                  <a:pt x="23208" y="22365"/>
                  <a:pt x="23787" y="21014"/>
                </a:cubicBezTo>
                <a:cubicBezTo>
                  <a:pt x="24173" y="20121"/>
                  <a:pt x="24552" y="19221"/>
                  <a:pt x="24937" y="18322"/>
                </a:cubicBezTo>
                <a:cubicBezTo>
                  <a:pt x="25123" y="17886"/>
                  <a:pt x="25280" y="17444"/>
                  <a:pt x="25380" y="16980"/>
                </a:cubicBezTo>
                <a:cubicBezTo>
                  <a:pt x="25530" y="16251"/>
                  <a:pt x="25573" y="15523"/>
                  <a:pt x="25373" y="14794"/>
                </a:cubicBezTo>
                <a:cubicBezTo>
                  <a:pt x="25165" y="14052"/>
                  <a:pt x="24879" y="13331"/>
                  <a:pt x="24536" y="12638"/>
                </a:cubicBezTo>
                <a:cubicBezTo>
                  <a:pt x="24288" y="12138"/>
                  <a:pt x="23937" y="11709"/>
                  <a:pt x="23481" y="11374"/>
                </a:cubicBezTo>
                <a:cubicBezTo>
                  <a:pt x="23224" y="11188"/>
                  <a:pt x="22951" y="11010"/>
                  <a:pt x="22673" y="10846"/>
                </a:cubicBezTo>
                <a:cubicBezTo>
                  <a:pt x="21948" y="10413"/>
                  <a:pt x="21162" y="10237"/>
                  <a:pt x="20346" y="10237"/>
                </a:cubicBezTo>
                <a:cubicBezTo>
                  <a:pt x="20150" y="10237"/>
                  <a:pt x="19952" y="10247"/>
                  <a:pt x="19753" y="10266"/>
                </a:cubicBezTo>
                <a:cubicBezTo>
                  <a:pt x="19117" y="10325"/>
                  <a:pt x="18553" y="10582"/>
                  <a:pt x="18039" y="10952"/>
                </a:cubicBezTo>
                <a:cubicBezTo>
                  <a:pt x="17252" y="11509"/>
                  <a:pt x="16675" y="12253"/>
                  <a:pt x="16246" y="13103"/>
                </a:cubicBezTo>
                <a:cubicBezTo>
                  <a:pt x="15753" y="14052"/>
                  <a:pt x="15439" y="15074"/>
                  <a:pt x="15175" y="16102"/>
                </a:cubicBezTo>
                <a:cubicBezTo>
                  <a:pt x="14954" y="16993"/>
                  <a:pt x="14796" y="17893"/>
                  <a:pt x="14810" y="18815"/>
                </a:cubicBezTo>
                <a:cubicBezTo>
                  <a:pt x="14810" y="18944"/>
                  <a:pt x="14832" y="19072"/>
                  <a:pt x="14839" y="19201"/>
                </a:cubicBezTo>
                <a:cubicBezTo>
                  <a:pt x="14868" y="19929"/>
                  <a:pt x="15017" y="20635"/>
                  <a:pt x="15297" y="21307"/>
                </a:cubicBezTo>
                <a:cubicBezTo>
                  <a:pt x="15453" y="21686"/>
                  <a:pt x="15667" y="22029"/>
                  <a:pt x="16003" y="22272"/>
                </a:cubicBezTo>
                <a:cubicBezTo>
                  <a:pt x="16387" y="22553"/>
                  <a:pt x="16801" y="22713"/>
                  <a:pt x="17243" y="22713"/>
                </a:cubicBezTo>
                <a:cubicBezTo>
                  <a:pt x="17418" y="22713"/>
                  <a:pt x="17598" y="22688"/>
                  <a:pt x="17782" y="22636"/>
                </a:cubicBezTo>
                <a:cubicBezTo>
                  <a:pt x="18281" y="22493"/>
                  <a:pt x="18718" y="22229"/>
                  <a:pt x="19110" y="21887"/>
                </a:cubicBezTo>
                <a:cubicBezTo>
                  <a:pt x="19952" y="21143"/>
                  <a:pt x="20637" y="20272"/>
                  <a:pt x="21230" y="19323"/>
                </a:cubicBezTo>
                <a:cubicBezTo>
                  <a:pt x="21381" y="19079"/>
                  <a:pt x="21494" y="18829"/>
                  <a:pt x="21559" y="18551"/>
                </a:cubicBezTo>
                <a:cubicBezTo>
                  <a:pt x="21717" y="17915"/>
                  <a:pt x="21688" y="17273"/>
                  <a:pt x="21537" y="16644"/>
                </a:cubicBezTo>
                <a:cubicBezTo>
                  <a:pt x="21409" y="16066"/>
                  <a:pt x="21223" y="15502"/>
                  <a:pt x="21059" y="14930"/>
                </a:cubicBezTo>
                <a:cubicBezTo>
                  <a:pt x="20996" y="14709"/>
                  <a:pt x="20917" y="14488"/>
                  <a:pt x="20838" y="14273"/>
                </a:cubicBezTo>
                <a:cubicBezTo>
                  <a:pt x="20752" y="14030"/>
                  <a:pt x="20574" y="13881"/>
                  <a:pt x="20331" y="13802"/>
                </a:cubicBezTo>
                <a:cubicBezTo>
                  <a:pt x="20129" y="13737"/>
                  <a:pt x="19924" y="13708"/>
                  <a:pt x="19714" y="13708"/>
                </a:cubicBezTo>
                <a:cubicBezTo>
                  <a:pt x="19649" y="13708"/>
                  <a:pt x="19583" y="13711"/>
                  <a:pt x="19516" y="13716"/>
                </a:cubicBezTo>
                <a:cubicBezTo>
                  <a:pt x="18831" y="13788"/>
                  <a:pt x="18217" y="14066"/>
                  <a:pt x="17653" y="14452"/>
                </a:cubicBezTo>
                <a:cubicBezTo>
                  <a:pt x="17417" y="14616"/>
                  <a:pt x="17268" y="14837"/>
                  <a:pt x="17182" y="15108"/>
                </a:cubicBezTo>
                <a:cubicBezTo>
                  <a:pt x="17132" y="15280"/>
                  <a:pt x="17090" y="15451"/>
                  <a:pt x="17060" y="15622"/>
                </a:cubicBezTo>
                <a:cubicBezTo>
                  <a:pt x="16975" y="16066"/>
                  <a:pt x="16975" y="16508"/>
                  <a:pt x="16988" y="16951"/>
                </a:cubicBezTo>
                <a:cubicBezTo>
                  <a:pt x="16995" y="17151"/>
                  <a:pt x="17018" y="17365"/>
                  <a:pt x="17074" y="17559"/>
                </a:cubicBezTo>
                <a:cubicBezTo>
                  <a:pt x="17160" y="17859"/>
                  <a:pt x="17203" y="18173"/>
                  <a:pt x="17232" y="18479"/>
                </a:cubicBezTo>
                <a:cubicBezTo>
                  <a:pt x="17246" y="18608"/>
                  <a:pt x="17275" y="18736"/>
                  <a:pt x="17304" y="18865"/>
                </a:cubicBezTo>
                <a:cubicBezTo>
                  <a:pt x="17331" y="19000"/>
                  <a:pt x="17424" y="19072"/>
                  <a:pt x="17561" y="19086"/>
                </a:cubicBezTo>
                <a:cubicBezTo>
                  <a:pt x="17655" y="19100"/>
                  <a:pt x="17747" y="19107"/>
                  <a:pt x="17838" y="19107"/>
                </a:cubicBezTo>
                <a:cubicBezTo>
                  <a:pt x="18231" y="19107"/>
                  <a:pt x="18593" y="18977"/>
                  <a:pt x="18889" y="18694"/>
                </a:cubicBezTo>
                <a:cubicBezTo>
                  <a:pt x="19424" y="18193"/>
                  <a:pt x="19503" y="17544"/>
                  <a:pt x="19388" y="16858"/>
                </a:cubicBezTo>
                <a:cubicBezTo>
                  <a:pt x="19309" y="16394"/>
                  <a:pt x="19189" y="15944"/>
                  <a:pt x="19067" y="15487"/>
                </a:cubicBezTo>
                <a:cubicBezTo>
                  <a:pt x="19045" y="15387"/>
                  <a:pt x="19018" y="15266"/>
                  <a:pt x="18910" y="15216"/>
                </a:cubicBezTo>
                <a:cubicBezTo>
                  <a:pt x="18876" y="15201"/>
                  <a:pt x="18837" y="15194"/>
                  <a:pt x="18797" y="15194"/>
                </a:cubicBezTo>
                <a:cubicBezTo>
                  <a:pt x="18664" y="15194"/>
                  <a:pt x="18511" y="15267"/>
                  <a:pt x="18445" y="15365"/>
                </a:cubicBezTo>
                <a:cubicBezTo>
                  <a:pt x="18296" y="15595"/>
                  <a:pt x="18138" y="15816"/>
                  <a:pt x="17989" y="16037"/>
                </a:cubicBezTo>
                <a:cubicBezTo>
                  <a:pt x="17960" y="16080"/>
                  <a:pt x="17938" y="16130"/>
                  <a:pt x="17895" y="16208"/>
                </a:cubicBezTo>
                <a:cubicBezTo>
                  <a:pt x="17996" y="16166"/>
                  <a:pt x="18060" y="16136"/>
                  <a:pt x="18118" y="16116"/>
                </a:cubicBezTo>
                <a:cubicBezTo>
                  <a:pt x="18172" y="16091"/>
                  <a:pt x="18225" y="16081"/>
                  <a:pt x="18279" y="16081"/>
                </a:cubicBezTo>
                <a:cubicBezTo>
                  <a:pt x="18367" y="16081"/>
                  <a:pt x="18454" y="16109"/>
                  <a:pt x="18538" y="16145"/>
                </a:cubicBezTo>
                <a:cubicBezTo>
                  <a:pt x="18646" y="16188"/>
                  <a:pt x="18632" y="16301"/>
                  <a:pt x="18653" y="16387"/>
                </a:cubicBezTo>
                <a:cubicBezTo>
                  <a:pt x="18745" y="16693"/>
                  <a:pt x="18810" y="17016"/>
                  <a:pt x="18923" y="17316"/>
                </a:cubicBezTo>
                <a:cubicBezTo>
                  <a:pt x="19018" y="17559"/>
                  <a:pt x="18953" y="17758"/>
                  <a:pt x="18817" y="17945"/>
                </a:cubicBezTo>
                <a:cubicBezTo>
                  <a:pt x="18725" y="18065"/>
                  <a:pt x="18623" y="18179"/>
                  <a:pt x="18510" y="18279"/>
                </a:cubicBezTo>
                <a:cubicBezTo>
                  <a:pt x="18347" y="18417"/>
                  <a:pt x="18169" y="18461"/>
                  <a:pt x="17981" y="18461"/>
                </a:cubicBezTo>
                <a:cubicBezTo>
                  <a:pt x="17856" y="18461"/>
                  <a:pt x="17727" y="18441"/>
                  <a:pt x="17595" y="18416"/>
                </a:cubicBezTo>
                <a:cubicBezTo>
                  <a:pt x="17581" y="18294"/>
                  <a:pt x="17575" y="18193"/>
                  <a:pt x="17561" y="18094"/>
                </a:cubicBezTo>
                <a:cubicBezTo>
                  <a:pt x="17532" y="17859"/>
                  <a:pt x="17532" y="17616"/>
                  <a:pt x="17467" y="17388"/>
                </a:cubicBezTo>
                <a:cubicBezTo>
                  <a:pt x="17338" y="16908"/>
                  <a:pt x="17331" y="16430"/>
                  <a:pt x="17354" y="15944"/>
                </a:cubicBezTo>
                <a:cubicBezTo>
                  <a:pt x="17367" y="15645"/>
                  <a:pt x="17439" y="15374"/>
                  <a:pt x="17703" y="15194"/>
                </a:cubicBezTo>
                <a:cubicBezTo>
                  <a:pt x="18260" y="14817"/>
                  <a:pt x="18853" y="14537"/>
                  <a:pt x="19539" y="14501"/>
                </a:cubicBezTo>
                <a:cubicBezTo>
                  <a:pt x="19573" y="14500"/>
                  <a:pt x="19607" y="14500"/>
                  <a:pt x="19639" y="14500"/>
                </a:cubicBezTo>
                <a:cubicBezTo>
                  <a:pt x="20157" y="14500"/>
                  <a:pt x="20364" y="14662"/>
                  <a:pt x="20538" y="15187"/>
                </a:cubicBezTo>
                <a:cubicBezTo>
                  <a:pt x="20723" y="15759"/>
                  <a:pt x="20894" y="16337"/>
                  <a:pt x="20989" y="16930"/>
                </a:cubicBezTo>
                <a:cubicBezTo>
                  <a:pt x="21002" y="17059"/>
                  <a:pt x="21002" y="17194"/>
                  <a:pt x="20973" y="17316"/>
                </a:cubicBezTo>
                <a:cubicBezTo>
                  <a:pt x="20881" y="17837"/>
                  <a:pt x="20660" y="18301"/>
                  <a:pt x="20373" y="18743"/>
                </a:cubicBezTo>
                <a:cubicBezTo>
                  <a:pt x="19967" y="19372"/>
                  <a:pt x="19510" y="19972"/>
                  <a:pt x="19018" y="20543"/>
                </a:cubicBezTo>
                <a:cubicBezTo>
                  <a:pt x="18659" y="20951"/>
                  <a:pt x="18267" y="21314"/>
                  <a:pt x="17789" y="21587"/>
                </a:cubicBezTo>
                <a:cubicBezTo>
                  <a:pt x="17582" y="21701"/>
                  <a:pt x="17374" y="21750"/>
                  <a:pt x="17160" y="21750"/>
                </a:cubicBezTo>
                <a:cubicBezTo>
                  <a:pt x="17040" y="21750"/>
                  <a:pt x="16919" y="21735"/>
                  <a:pt x="16796" y="21707"/>
                </a:cubicBezTo>
                <a:cubicBezTo>
                  <a:pt x="16233" y="21578"/>
                  <a:pt x="15854" y="21215"/>
                  <a:pt x="15633" y="20701"/>
                </a:cubicBezTo>
                <a:cubicBezTo>
                  <a:pt x="15403" y="20180"/>
                  <a:pt x="15275" y="19622"/>
                  <a:pt x="15254" y="19050"/>
                </a:cubicBezTo>
                <a:cubicBezTo>
                  <a:pt x="15239" y="18815"/>
                  <a:pt x="15239" y="18579"/>
                  <a:pt x="15254" y="18337"/>
                </a:cubicBezTo>
                <a:cubicBezTo>
                  <a:pt x="15261" y="18087"/>
                  <a:pt x="15275" y="17837"/>
                  <a:pt x="15317" y="17586"/>
                </a:cubicBezTo>
                <a:cubicBezTo>
                  <a:pt x="15475" y="16565"/>
                  <a:pt x="15753" y="15573"/>
                  <a:pt x="16118" y="14609"/>
                </a:cubicBezTo>
                <a:cubicBezTo>
                  <a:pt x="16467" y="13694"/>
                  <a:pt x="16946" y="12873"/>
                  <a:pt x="17653" y="12188"/>
                </a:cubicBezTo>
                <a:cubicBezTo>
                  <a:pt x="18348" y="11505"/>
                  <a:pt x="19143" y="11155"/>
                  <a:pt x="20055" y="11155"/>
                </a:cubicBezTo>
                <a:cubicBezTo>
                  <a:pt x="20278" y="11155"/>
                  <a:pt x="20508" y="11176"/>
                  <a:pt x="20745" y="11218"/>
                </a:cubicBezTo>
                <a:cubicBezTo>
                  <a:pt x="21553" y="11360"/>
                  <a:pt x="22281" y="11696"/>
                  <a:pt x="22944" y="12160"/>
                </a:cubicBezTo>
                <a:cubicBezTo>
                  <a:pt x="23438" y="12503"/>
                  <a:pt x="23823" y="12938"/>
                  <a:pt x="24116" y="13459"/>
                </a:cubicBezTo>
                <a:cubicBezTo>
                  <a:pt x="24480" y="14116"/>
                  <a:pt x="24730" y="14817"/>
                  <a:pt x="24922" y="15530"/>
                </a:cubicBezTo>
                <a:cubicBezTo>
                  <a:pt x="24980" y="15717"/>
                  <a:pt x="25001" y="15909"/>
                  <a:pt x="25008" y="16102"/>
                </a:cubicBezTo>
                <a:cubicBezTo>
                  <a:pt x="25037" y="16608"/>
                  <a:pt x="24879" y="17079"/>
                  <a:pt x="24680" y="17544"/>
                </a:cubicBezTo>
                <a:cubicBezTo>
                  <a:pt x="24331" y="18358"/>
                  <a:pt x="23979" y="19172"/>
                  <a:pt x="23630" y="19986"/>
                </a:cubicBezTo>
                <a:cubicBezTo>
                  <a:pt x="23380" y="20593"/>
                  <a:pt x="23131" y="21201"/>
                  <a:pt x="22766" y="21749"/>
                </a:cubicBezTo>
                <a:cubicBezTo>
                  <a:pt x="22231" y="22586"/>
                  <a:pt x="21609" y="23350"/>
                  <a:pt x="20809" y="23943"/>
                </a:cubicBezTo>
                <a:cubicBezTo>
                  <a:pt x="20123" y="24442"/>
                  <a:pt x="19374" y="24807"/>
                  <a:pt x="18495" y="24843"/>
                </a:cubicBezTo>
                <a:cubicBezTo>
                  <a:pt x="18420" y="24846"/>
                  <a:pt x="18346" y="24847"/>
                  <a:pt x="18271" y="24847"/>
                </a:cubicBezTo>
                <a:cubicBezTo>
                  <a:pt x="17545" y="24847"/>
                  <a:pt x="16844" y="24719"/>
                  <a:pt x="16203" y="24349"/>
                </a:cubicBezTo>
                <a:cubicBezTo>
                  <a:pt x="15161" y="23743"/>
                  <a:pt x="14318" y="22929"/>
                  <a:pt x="13775" y="21835"/>
                </a:cubicBezTo>
                <a:cubicBezTo>
                  <a:pt x="13190" y="20665"/>
                  <a:pt x="12769" y="19444"/>
                  <a:pt x="12462" y="18179"/>
                </a:cubicBezTo>
                <a:cubicBezTo>
                  <a:pt x="12248" y="17280"/>
                  <a:pt x="12083" y="16380"/>
                  <a:pt x="12169" y="15444"/>
                </a:cubicBezTo>
                <a:cubicBezTo>
                  <a:pt x="12219" y="14902"/>
                  <a:pt x="12325" y="14380"/>
                  <a:pt x="12561" y="13888"/>
                </a:cubicBezTo>
                <a:cubicBezTo>
                  <a:pt x="13376" y="12138"/>
                  <a:pt x="14568" y="10703"/>
                  <a:pt x="16132" y="9581"/>
                </a:cubicBezTo>
                <a:cubicBezTo>
                  <a:pt x="17424" y="8647"/>
                  <a:pt x="18867" y="8117"/>
                  <a:pt x="20481" y="8097"/>
                </a:cubicBezTo>
                <a:cubicBezTo>
                  <a:pt x="20522" y="8096"/>
                  <a:pt x="20562" y="8096"/>
                  <a:pt x="20602" y="8096"/>
                </a:cubicBezTo>
                <a:cubicBezTo>
                  <a:pt x="21905" y="8096"/>
                  <a:pt x="23107" y="8445"/>
                  <a:pt x="24223" y="9125"/>
                </a:cubicBezTo>
                <a:cubicBezTo>
                  <a:pt x="25116" y="9660"/>
                  <a:pt x="25815" y="10395"/>
                  <a:pt x="26408" y="11231"/>
                </a:cubicBezTo>
                <a:cubicBezTo>
                  <a:pt x="27073" y="12181"/>
                  <a:pt x="27565" y="13223"/>
                  <a:pt x="27894" y="14337"/>
                </a:cubicBezTo>
                <a:cubicBezTo>
                  <a:pt x="28086" y="14980"/>
                  <a:pt x="28250" y="15631"/>
                  <a:pt x="28293" y="16301"/>
                </a:cubicBezTo>
                <a:cubicBezTo>
                  <a:pt x="28336" y="17016"/>
                  <a:pt x="28300" y="17722"/>
                  <a:pt x="28115" y="18416"/>
                </a:cubicBezTo>
                <a:cubicBezTo>
                  <a:pt x="27815" y="19521"/>
                  <a:pt x="27493" y="20622"/>
                  <a:pt x="27179" y="21722"/>
                </a:cubicBezTo>
                <a:cubicBezTo>
                  <a:pt x="26936" y="22557"/>
                  <a:pt x="26629" y="23371"/>
                  <a:pt x="26243" y="24149"/>
                </a:cubicBezTo>
                <a:cubicBezTo>
                  <a:pt x="25772" y="25107"/>
                  <a:pt x="25145" y="25921"/>
                  <a:pt x="24252" y="26528"/>
                </a:cubicBezTo>
                <a:cubicBezTo>
                  <a:pt x="22973" y="27392"/>
                  <a:pt x="21580" y="28014"/>
                  <a:pt x="20089" y="28391"/>
                </a:cubicBezTo>
                <a:cubicBezTo>
                  <a:pt x="19599" y="28511"/>
                  <a:pt x="19109" y="28573"/>
                  <a:pt x="18619" y="28573"/>
                </a:cubicBezTo>
                <a:cubicBezTo>
                  <a:pt x="18295" y="28573"/>
                  <a:pt x="17971" y="28546"/>
                  <a:pt x="17647" y="28492"/>
                </a:cubicBezTo>
                <a:cubicBezTo>
                  <a:pt x="16132" y="28228"/>
                  <a:pt x="14882" y="27470"/>
                  <a:pt x="13847" y="26363"/>
                </a:cubicBezTo>
                <a:cubicBezTo>
                  <a:pt x="13112" y="25578"/>
                  <a:pt x="12483" y="24699"/>
                  <a:pt x="11862" y="23815"/>
                </a:cubicBezTo>
                <a:cubicBezTo>
                  <a:pt x="11254" y="22942"/>
                  <a:pt x="10834" y="21993"/>
                  <a:pt x="10568" y="20971"/>
                </a:cubicBezTo>
                <a:cubicBezTo>
                  <a:pt x="10268" y="19808"/>
                  <a:pt x="10140" y="18615"/>
                  <a:pt x="10054" y="17415"/>
                </a:cubicBezTo>
                <a:cubicBezTo>
                  <a:pt x="10011" y="16815"/>
                  <a:pt x="9977" y="16215"/>
                  <a:pt x="9968" y="15615"/>
                </a:cubicBezTo>
                <a:cubicBezTo>
                  <a:pt x="9955" y="14830"/>
                  <a:pt x="9919" y="14046"/>
                  <a:pt x="9998" y="13259"/>
                </a:cubicBezTo>
                <a:cubicBezTo>
                  <a:pt x="10047" y="12760"/>
                  <a:pt x="10176" y="12266"/>
                  <a:pt x="10354" y="11795"/>
                </a:cubicBezTo>
                <a:cubicBezTo>
                  <a:pt x="10568" y="11245"/>
                  <a:pt x="10848" y="10731"/>
                  <a:pt x="11154" y="10224"/>
                </a:cubicBezTo>
                <a:cubicBezTo>
                  <a:pt x="11718" y="9317"/>
                  <a:pt x="12340" y="8453"/>
                  <a:pt x="13132" y="7725"/>
                </a:cubicBezTo>
                <a:cubicBezTo>
                  <a:pt x="14118" y="6804"/>
                  <a:pt x="15232" y="6076"/>
                  <a:pt x="16474" y="5539"/>
                </a:cubicBezTo>
                <a:cubicBezTo>
                  <a:pt x="17304" y="5182"/>
                  <a:pt x="18155" y="5025"/>
                  <a:pt x="19024" y="5025"/>
                </a:cubicBezTo>
                <a:cubicBezTo>
                  <a:pt x="19404" y="5025"/>
                  <a:pt x="19788" y="5055"/>
                  <a:pt x="20175" y="5111"/>
                </a:cubicBezTo>
                <a:cubicBezTo>
                  <a:pt x="20996" y="5233"/>
                  <a:pt x="21774" y="5497"/>
                  <a:pt x="22523" y="5862"/>
                </a:cubicBezTo>
                <a:cubicBezTo>
                  <a:pt x="23745" y="6446"/>
                  <a:pt x="24872" y="7168"/>
                  <a:pt x="25851" y="8117"/>
                </a:cubicBezTo>
                <a:cubicBezTo>
                  <a:pt x="26859" y="9103"/>
                  <a:pt x="27750" y="10181"/>
                  <a:pt x="28507" y="11360"/>
                </a:cubicBezTo>
                <a:cubicBezTo>
                  <a:pt x="28992" y="12109"/>
                  <a:pt x="29351" y="12923"/>
                  <a:pt x="29585" y="13788"/>
                </a:cubicBezTo>
                <a:cubicBezTo>
                  <a:pt x="29815" y="14637"/>
                  <a:pt x="29978" y="15502"/>
                  <a:pt x="30107" y="16373"/>
                </a:cubicBezTo>
                <a:cubicBezTo>
                  <a:pt x="30165" y="16772"/>
                  <a:pt x="30235" y="17173"/>
                  <a:pt x="30257" y="17573"/>
                </a:cubicBezTo>
                <a:cubicBezTo>
                  <a:pt x="30271" y="17987"/>
                  <a:pt x="30257" y="18400"/>
                  <a:pt x="30228" y="18822"/>
                </a:cubicBezTo>
                <a:cubicBezTo>
                  <a:pt x="30165" y="19580"/>
                  <a:pt x="29978" y="20315"/>
                  <a:pt x="29779" y="21043"/>
                </a:cubicBezTo>
                <a:cubicBezTo>
                  <a:pt x="29457" y="22186"/>
                  <a:pt x="29100" y="23321"/>
                  <a:pt x="28543" y="24379"/>
                </a:cubicBezTo>
                <a:cubicBezTo>
                  <a:pt x="27822" y="25756"/>
                  <a:pt x="27022" y="27085"/>
                  <a:pt x="26158" y="28370"/>
                </a:cubicBezTo>
                <a:cubicBezTo>
                  <a:pt x="25287" y="29676"/>
                  <a:pt x="24108" y="30627"/>
                  <a:pt x="22687" y="31284"/>
                </a:cubicBezTo>
                <a:cubicBezTo>
                  <a:pt x="21717" y="31719"/>
                  <a:pt x="20723" y="32069"/>
                  <a:pt x="19703" y="32369"/>
                </a:cubicBezTo>
                <a:cubicBezTo>
                  <a:pt x="19162" y="32530"/>
                  <a:pt x="18613" y="32622"/>
                  <a:pt x="18049" y="32622"/>
                </a:cubicBezTo>
                <a:cubicBezTo>
                  <a:pt x="17989" y="32622"/>
                  <a:pt x="17928" y="32621"/>
                  <a:pt x="17868" y="32619"/>
                </a:cubicBezTo>
                <a:cubicBezTo>
                  <a:pt x="17674" y="32612"/>
                  <a:pt x="17482" y="32619"/>
                  <a:pt x="17288" y="32605"/>
                </a:cubicBezTo>
                <a:cubicBezTo>
                  <a:pt x="16560" y="32562"/>
                  <a:pt x="15854" y="32427"/>
                  <a:pt x="15196" y="32091"/>
                </a:cubicBezTo>
                <a:cubicBezTo>
                  <a:pt x="14853" y="31913"/>
                  <a:pt x="14519" y="31712"/>
                  <a:pt x="14190" y="31498"/>
                </a:cubicBezTo>
                <a:cubicBezTo>
                  <a:pt x="13148" y="30812"/>
                  <a:pt x="12104" y="30120"/>
                  <a:pt x="11069" y="29419"/>
                </a:cubicBezTo>
                <a:cubicBezTo>
                  <a:pt x="10433" y="28991"/>
                  <a:pt x="9898" y="28463"/>
                  <a:pt x="9447" y="27842"/>
                </a:cubicBezTo>
                <a:cubicBezTo>
                  <a:pt x="8870" y="27042"/>
                  <a:pt x="8369" y="26192"/>
                  <a:pt x="7920" y="25314"/>
                </a:cubicBezTo>
                <a:cubicBezTo>
                  <a:pt x="7440" y="24385"/>
                  <a:pt x="7106" y="23414"/>
                  <a:pt x="6913" y="22385"/>
                </a:cubicBezTo>
                <a:cubicBezTo>
                  <a:pt x="6734" y="21407"/>
                  <a:pt x="6642" y="20414"/>
                  <a:pt x="6520" y="19422"/>
                </a:cubicBezTo>
                <a:cubicBezTo>
                  <a:pt x="6441" y="18822"/>
                  <a:pt x="6369" y="18222"/>
                  <a:pt x="6284" y="17622"/>
                </a:cubicBezTo>
                <a:cubicBezTo>
                  <a:pt x="6191" y="16908"/>
                  <a:pt x="6148" y="16202"/>
                  <a:pt x="6220" y="15480"/>
                </a:cubicBezTo>
                <a:cubicBezTo>
                  <a:pt x="6313" y="14474"/>
                  <a:pt x="6534" y="13488"/>
                  <a:pt x="6806" y="12517"/>
                </a:cubicBezTo>
                <a:cubicBezTo>
                  <a:pt x="7226" y="11017"/>
                  <a:pt x="7927" y="9653"/>
                  <a:pt x="8890" y="8439"/>
                </a:cubicBezTo>
                <a:cubicBezTo>
                  <a:pt x="9634" y="7504"/>
                  <a:pt x="10448" y="6640"/>
                  <a:pt x="11348" y="5853"/>
                </a:cubicBezTo>
                <a:cubicBezTo>
                  <a:pt x="12404" y="4940"/>
                  <a:pt x="13576" y="4211"/>
                  <a:pt x="14896" y="3733"/>
                </a:cubicBezTo>
                <a:cubicBezTo>
                  <a:pt x="16217" y="3248"/>
                  <a:pt x="17568" y="2862"/>
                  <a:pt x="18939" y="2540"/>
                </a:cubicBezTo>
                <a:cubicBezTo>
                  <a:pt x="19710" y="2355"/>
                  <a:pt x="20488" y="2211"/>
                  <a:pt x="21289" y="2204"/>
                </a:cubicBezTo>
                <a:cubicBezTo>
                  <a:pt x="21767" y="2204"/>
                  <a:pt x="22245" y="2227"/>
                  <a:pt x="22716" y="2319"/>
                </a:cubicBezTo>
                <a:cubicBezTo>
                  <a:pt x="23637" y="2490"/>
                  <a:pt x="24494" y="2840"/>
                  <a:pt x="25308" y="3298"/>
                </a:cubicBezTo>
                <a:cubicBezTo>
                  <a:pt x="26559" y="3997"/>
                  <a:pt x="27736" y="4804"/>
                  <a:pt x="28837" y="5725"/>
                </a:cubicBezTo>
                <a:cubicBezTo>
                  <a:pt x="29472" y="6254"/>
                  <a:pt x="30093" y="6796"/>
                  <a:pt x="30650" y="7418"/>
                </a:cubicBezTo>
                <a:cubicBezTo>
                  <a:pt x="31229" y="8067"/>
                  <a:pt x="31707" y="8789"/>
                  <a:pt x="32156" y="9531"/>
                </a:cubicBezTo>
                <a:cubicBezTo>
                  <a:pt x="32914" y="10767"/>
                  <a:pt x="33449" y="12088"/>
                  <a:pt x="33771" y="13502"/>
                </a:cubicBezTo>
                <a:cubicBezTo>
                  <a:pt x="33963" y="14380"/>
                  <a:pt x="34048" y="15280"/>
                  <a:pt x="34120" y="16172"/>
                </a:cubicBezTo>
                <a:cubicBezTo>
                  <a:pt x="34170" y="16779"/>
                  <a:pt x="34220" y="17388"/>
                  <a:pt x="34249" y="17994"/>
                </a:cubicBezTo>
                <a:cubicBezTo>
                  <a:pt x="34285" y="18680"/>
                  <a:pt x="34306" y="19372"/>
                  <a:pt x="34328" y="20058"/>
                </a:cubicBezTo>
                <a:cubicBezTo>
                  <a:pt x="34335" y="20371"/>
                  <a:pt x="34299" y="20687"/>
                  <a:pt x="34299" y="21000"/>
                </a:cubicBezTo>
                <a:cubicBezTo>
                  <a:pt x="34299" y="21578"/>
                  <a:pt x="34285" y="22157"/>
                  <a:pt x="34220" y="22735"/>
                </a:cubicBezTo>
                <a:cubicBezTo>
                  <a:pt x="34134" y="23542"/>
                  <a:pt x="33949" y="24320"/>
                  <a:pt x="33656" y="25078"/>
                </a:cubicBezTo>
                <a:cubicBezTo>
                  <a:pt x="33371" y="25792"/>
                  <a:pt x="33006" y="26463"/>
                  <a:pt x="32607" y="27114"/>
                </a:cubicBezTo>
                <a:cubicBezTo>
                  <a:pt x="31536" y="28871"/>
                  <a:pt x="30364" y="30549"/>
                  <a:pt x="28979" y="32069"/>
                </a:cubicBezTo>
                <a:cubicBezTo>
                  <a:pt x="28444" y="32662"/>
                  <a:pt x="27858" y="33212"/>
                  <a:pt x="27208" y="33676"/>
                </a:cubicBezTo>
                <a:cubicBezTo>
                  <a:pt x="26173" y="34418"/>
                  <a:pt x="25023" y="34890"/>
                  <a:pt x="23787" y="35154"/>
                </a:cubicBezTo>
                <a:cubicBezTo>
                  <a:pt x="23016" y="35325"/>
                  <a:pt x="22238" y="35433"/>
                  <a:pt x="21460" y="35497"/>
                </a:cubicBezTo>
                <a:cubicBezTo>
                  <a:pt x="20603" y="35568"/>
                  <a:pt x="19753" y="35647"/>
                  <a:pt x="18903" y="35675"/>
                </a:cubicBezTo>
                <a:cubicBezTo>
                  <a:pt x="18571" y="35684"/>
                  <a:pt x="18238" y="35690"/>
                  <a:pt x="17906" y="35690"/>
                </a:cubicBezTo>
                <a:cubicBezTo>
                  <a:pt x="16979" y="35690"/>
                  <a:pt x="16052" y="35647"/>
                  <a:pt x="15132" y="35526"/>
                </a:cubicBezTo>
                <a:cubicBezTo>
                  <a:pt x="14382" y="35433"/>
                  <a:pt x="13633" y="35289"/>
                  <a:pt x="12911" y="35061"/>
                </a:cubicBezTo>
                <a:cubicBezTo>
                  <a:pt x="11441" y="34590"/>
                  <a:pt x="10097" y="33861"/>
                  <a:pt x="8841" y="32975"/>
                </a:cubicBezTo>
                <a:cubicBezTo>
                  <a:pt x="7012" y="31669"/>
                  <a:pt x="5463" y="30084"/>
                  <a:pt x="4114" y="28284"/>
                </a:cubicBezTo>
                <a:cubicBezTo>
                  <a:pt x="2770" y="26485"/>
                  <a:pt x="1850" y="24492"/>
                  <a:pt x="1329" y="22315"/>
                </a:cubicBezTo>
                <a:cubicBezTo>
                  <a:pt x="964" y="20800"/>
                  <a:pt x="743" y="19273"/>
                  <a:pt x="693" y="17722"/>
                </a:cubicBezTo>
                <a:cubicBezTo>
                  <a:pt x="664" y="16693"/>
                  <a:pt x="671" y="15674"/>
                  <a:pt x="815" y="14652"/>
                </a:cubicBezTo>
                <a:cubicBezTo>
                  <a:pt x="936" y="13802"/>
                  <a:pt x="1157" y="12974"/>
                  <a:pt x="1507" y="12181"/>
                </a:cubicBezTo>
                <a:cubicBezTo>
                  <a:pt x="1836" y="11416"/>
                  <a:pt x="2278" y="10717"/>
                  <a:pt x="2750" y="10038"/>
                </a:cubicBezTo>
                <a:cubicBezTo>
                  <a:pt x="3857" y="8460"/>
                  <a:pt x="5170" y="7082"/>
                  <a:pt x="6685" y="5882"/>
                </a:cubicBezTo>
                <a:cubicBezTo>
                  <a:pt x="7713" y="5068"/>
                  <a:pt x="8777" y="4283"/>
                  <a:pt x="9905" y="3598"/>
                </a:cubicBezTo>
                <a:cubicBezTo>
                  <a:pt x="11211" y="2797"/>
                  <a:pt x="12591" y="2168"/>
                  <a:pt x="14039" y="1670"/>
                </a:cubicBezTo>
                <a:cubicBezTo>
                  <a:pt x="14853" y="1390"/>
                  <a:pt x="15682" y="1183"/>
                  <a:pt x="16524" y="984"/>
                </a:cubicBezTo>
                <a:cubicBezTo>
                  <a:pt x="17396" y="777"/>
                  <a:pt x="18274" y="626"/>
                  <a:pt x="19167" y="540"/>
                </a:cubicBezTo>
                <a:cubicBezTo>
                  <a:pt x="19681" y="490"/>
                  <a:pt x="20202" y="463"/>
                  <a:pt x="20723" y="454"/>
                </a:cubicBezTo>
                <a:cubicBezTo>
                  <a:pt x="21602" y="454"/>
                  <a:pt x="22466" y="562"/>
                  <a:pt x="23323" y="770"/>
                </a:cubicBezTo>
                <a:cubicBezTo>
                  <a:pt x="23438" y="797"/>
                  <a:pt x="23559" y="826"/>
                  <a:pt x="23679" y="849"/>
                </a:cubicBezTo>
                <a:cubicBezTo>
                  <a:pt x="23697" y="852"/>
                  <a:pt x="23714" y="854"/>
                  <a:pt x="23729" y="854"/>
                </a:cubicBezTo>
                <a:cubicBezTo>
                  <a:pt x="23800" y="854"/>
                  <a:pt x="23842" y="814"/>
                  <a:pt x="23866" y="727"/>
                </a:cubicBezTo>
                <a:cubicBezTo>
                  <a:pt x="23530" y="562"/>
                  <a:pt x="22745" y="298"/>
                  <a:pt x="22360" y="240"/>
                </a:cubicBezTo>
                <a:cubicBezTo>
                  <a:pt x="21359" y="77"/>
                  <a:pt x="20360" y="34"/>
                  <a:pt x="19352" y="5"/>
                </a:cubicBezTo>
                <a:cubicBezTo>
                  <a:pt x="19253" y="2"/>
                  <a:pt x="19155" y="1"/>
                  <a:pt x="19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" name="Google Shape;14;p2"/>
          <p:cNvSpPr/>
          <p:nvPr/>
        </p:nvSpPr>
        <p:spPr>
          <a:xfrm>
            <a:off x="8644274" y="2229759"/>
            <a:ext cx="1218453" cy="683985"/>
          </a:xfrm>
          <a:custGeom>
            <a:avLst/>
            <a:gdLst/>
            <a:ahLst/>
            <a:cxnLst/>
            <a:rect l="l" t="t" r="r" b="b"/>
            <a:pathLst>
              <a:path w="33257" h="18669" extrusionOk="0">
                <a:moveTo>
                  <a:pt x="17319" y="1"/>
                </a:moveTo>
                <a:cubicBezTo>
                  <a:pt x="16529" y="1"/>
                  <a:pt x="15732" y="185"/>
                  <a:pt x="14997" y="581"/>
                </a:cubicBezTo>
                <a:cubicBezTo>
                  <a:pt x="14255" y="973"/>
                  <a:pt x="13804" y="1631"/>
                  <a:pt x="13398" y="2330"/>
                </a:cubicBezTo>
                <a:cubicBezTo>
                  <a:pt x="13019" y="2966"/>
                  <a:pt x="12762" y="3659"/>
                  <a:pt x="12527" y="4351"/>
                </a:cubicBezTo>
                <a:cubicBezTo>
                  <a:pt x="12436" y="4614"/>
                  <a:pt x="12322" y="4743"/>
                  <a:pt x="12191" y="4743"/>
                </a:cubicBezTo>
                <a:cubicBezTo>
                  <a:pt x="12076" y="4743"/>
                  <a:pt x="11949" y="4645"/>
                  <a:pt x="11812" y="4452"/>
                </a:cubicBezTo>
                <a:cubicBezTo>
                  <a:pt x="11655" y="4216"/>
                  <a:pt x="11542" y="3959"/>
                  <a:pt x="11391" y="3724"/>
                </a:cubicBezTo>
                <a:cubicBezTo>
                  <a:pt x="11019" y="3115"/>
                  <a:pt x="10548" y="2601"/>
                  <a:pt x="9941" y="2231"/>
                </a:cubicBezTo>
                <a:cubicBezTo>
                  <a:pt x="9497" y="1954"/>
                  <a:pt x="9068" y="1816"/>
                  <a:pt x="8654" y="1816"/>
                </a:cubicBezTo>
                <a:cubicBezTo>
                  <a:pt x="8109" y="1816"/>
                  <a:pt x="7590" y="2055"/>
                  <a:pt x="7099" y="2531"/>
                </a:cubicBezTo>
                <a:cubicBezTo>
                  <a:pt x="6684" y="2923"/>
                  <a:pt x="6384" y="3395"/>
                  <a:pt x="6199" y="3929"/>
                </a:cubicBezTo>
                <a:cubicBezTo>
                  <a:pt x="5857" y="4924"/>
                  <a:pt x="5514" y="5923"/>
                  <a:pt x="5528" y="6994"/>
                </a:cubicBezTo>
                <a:cubicBezTo>
                  <a:pt x="5528" y="7318"/>
                  <a:pt x="5434" y="7480"/>
                  <a:pt x="5232" y="7480"/>
                </a:cubicBezTo>
                <a:cubicBezTo>
                  <a:pt x="5154" y="7480"/>
                  <a:pt x="5061" y="7456"/>
                  <a:pt x="4950" y="7409"/>
                </a:cubicBezTo>
                <a:cubicBezTo>
                  <a:pt x="4510" y="7224"/>
                  <a:pt x="4089" y="7143"/>
                  <a:pt x="3683" y="7143"/>
                </a:cubicBezTo>
                <a:cubicBezTo>
                  <a:pt x="2738" y="7143"/>
                  <a:pt x="1876" y="7581"/>
                  <a:pt x="1058" y="8164"/>
                </a:cubicBezTo>
                <a:cubicBezTo>
                  <a:pt x="372" y="8658"/>
                  <a:pt x="0" y="9393"/>
                  <a:pt x="144" y="10271"/>
                </a:cubicBezTo>
                <a:cubicBezTo>
                  <a:pt x="293" y="11179"/>
                  <a:pt x="972" y="11608"/>
                  <a:pt x="1764" y="11885"/>
                </a:cubicBezTo>
                <a:cubicBezTo>
                  <a:pt x="2188" y="12029"/>
                  <a:pt x="2619" y="12081"/>
                  <a:pt x="3148" y="12081"/>
                </a:cubicBezTo>
                <a:cubicBezTo>
                  <a:pt x="3333" y="12081"/>
                  <a:pt x="3530" y="12075"/>
                  <a:pt x="3743" y="12064"/>
                </a:cubicBezTo>
                <a:cubicBezTo>
                  <a:pt x="5020" y="11921"/>
                  <a:pt x="6443" y="11507"/>
                  <a:pt x="7713" y="10643"/>
                </a:cubicBezTo>
                <a:cubicBezTo>
                  <a:pt x="7822" y="10566"/>
                  <a:pt x="7935" y="10449"/>
                  <a:pt x="8055" y="10449"/>
                </a:cubicBezTo>
                <a:cubicBezTo>
                  <a:pt x="8116" y="10449"/>
                  <a:pt x="8178" y="10479"/>
                  <a:pt x="8242" y="10557"/>
                </a:cubicBezTo>
                <a:cubicBezTo>
                  <a:pt x="8371" y="10708"/>
                  <a:pt x="8213" y="10871"/>
                  <a:pt x="8148" y="11028"/>
                </a:cubicBezTo>
                <a:cubicBezTo>
                  <a:pt x="7548" y="12492"/>
                  <a:pt x="7363" y="13999"/>
                  <a:pt x="7699" y="15563"/>
                </a:cubicBezTo>
                <a:cubicBezTo>
                  <a:pt x="7963" y="16784"/>
                  <a:pt x="8685" y="17641"/>
                  <a:pt x="9799" y="18141"/>
                </a:cubicBezTo>
                <a:cubicBezTo>
                  <a:pt x="10610" y="18503"/>
                  <a:pt x="11408" y="18668"/>
                  <a:pt x="12196" y="18668"/>
                </a:cubicBezTo>
                <a:cubicBezTo>
                  <a:pt x="13322" y="18668"/>
                  <a:pt x="14424" y="18330"/>
                  <a:pt x="15504" y="17742"/>
                </a:cubicBezTo>
                <a:cubicBezTo>
                  <a:pt x="16532" y="17192"/>
                  <a:pt x="17353" y="16384"/>
                  <a:pt x="18089" y="15485"/>
                </a:cubicBezTo>
                <a:cubicBezTo>
                  <a:pt x="18289" y="15241"/>
                  <a:pt x="18467" y="14984"/>
                  <a:pt x="18675" y="14742"/>
                </a:cubicBezTo>
                <a:cubicBezTo>
                  <a:pt x="18976" y="14394"/>
                  <a:pt x="19198" y="14226"/>
                  <a:pt x="19445" y="14226"/>
                </a:cubicBezTo>
                <a:cubicBezTo>
                  <a:pt x="19649" y="14226"/>
                  <a:pt x="19871" y="14341"/>
                  <a:pt x="20168" y="14564"/>
                </a:cubicBezTo>
                <a:cubicBezTo>
                  <a:pt x="20445" y="14770"/>
                  <a:pt x="20695" y="15020"/>
                  <a:pt x="20982" y="15221"/>
                </a:cubicBezTo>
                <a:cubicBezTo>
                  <a:pt x="22119" y="16034"/>
                  <a:pt x="23332" y="16481"/>
                  <a:pt x="24614" y="16481"/>
                </a:cubicBezTo>
                <a:cubicBezTo>
                  <a:pt x="25201" y="16481"/>
                  <a:pt x="25802" y="16387"/>
                  <a:pt x="26416" y="16192"/>
                </a:cubicBezTo>
                <a:cubicBezTo>
                  <a:pt x="29237" y="15306"/>
                  <a:pt x="30615" y="12106"/>
                  <a:pt x="29400" y="9380"/>
                </a:cubicBezTo>
                <a:cubicBezTo>
                  <a:pt x="29051" y="8608"/>
                  <a:pt x="29057" y="8593"/>
                  <a:pt x="29880" y="8536"/>
                </a:cubicBezTo>
                <a:cubicBezTo>
                  <a:pt x="30893" y="8464"/>
                  <a:pt x="31779" y="8122"/>
                  <a:pt x="32451" y="7330"/>
                </a:cubicBezTo>
                <a:cubicBezTo>
                  <a:pt x="33200" y="6444"/>
                  <a:pt x="33256" y="5379"/>
                  <a:pt x="32607" y="4416"/>
                </a:cubicBezTo>
                <a:cubicBezTo>
                  <a:pt x="32415" y="4123"/>
                  <a:pt x="32172" y="3859"/>
                  <a:pt x="31921" y="3630"/>
                </a:cubicBezTo>
                <a:cubicBezTo>
                  <a:pt x="30716" y="2532"/>
                  <a:pt x="29080" y="1977"/>
                  <a:pt x="27448" y="1977"/>
                </a:cubicBezTo>
                <a:cubicBezTo>
                  <a:pt x="25938" y="1977"/>
                  <a:pt x="24430" y="2452"/>
                  <a:pt x="23266" y="3408"/>
                </a:cubicBezTo>
                <a:cubicBezTo>
                  <a:pt x="23131" y="3516"/>
                  <a:pt x="23016" y="3659"/>
                  <a:pt x="22874" y="3751"/>
                </a:cubicBezTo>
                <a:cubicBezTo>
                  <a:pt x="22757" y="3826"/>
                  <a:pt x="22653" y="3875"/>
                  <a:pt x="22563" y="3875"/>
                </a:cubicBezTo>
                <a:cubicBezTo>
                  <a:pt x="22439" y="3875"/>
                  <a:pt x="22338" y="3784"/>
                  <a:pt x="22260" y="3544"/>
                </a:cubicBezTo>
                <a:cubicBezTo>
                  <a:pt x="21566" y="1362"/>
                  <a:pt x="19467" y="1"/>
                  <a:pt x="1731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-394676" y="4721209"/>
            <a:ext cx="1218453" cy="683985"/>
          </a:xfrm>
          <a:custGeom>
            <a:avLst/>
            <a:gdLst/>
            <a:ahLst/>
            <a:cxnLst/>
            <a:rect l="l" t="t" r="r" b="b"/>
            <a:pathLst>
              <a:path w="33257" h="18669" extrusionOk="0">
                <a:moveTo>
                  <a:pt x="17319" y="1"/>
                </a:moveTo>
                <a:cubicBezTo>
                  <a:pt x="16529" y="1"/>
                  <a:pt x="15732" y="185"/>
                  <a:pt x="14997" y="581"/>
                </a:cubicBezTo>
                <a:cubicBezTo>
                  <a:pt x="14255" y="973"/>
                  <a:pt x="13804" y="1631"/>
                  <a:pt x="13398" y="2330"/>
                </a:cubicBezTo>
                <a:cubicBezTo>
                  <a:pt x="13019" y="2966"/>
                  <a:pt x="12762" y="3659"/>
                  <a:pt x="12527" y="4351"/>
                </a:cubicBezTo>
                <a:cubicBezTo>
                  <a:pt x="12436" y="4614"/>
                  <a:pt x="12322" y="4743"/>
                  <a:pt x="12191" y="4743"/>
                </a:cubicBezTo>
                <a:cubicBezTo>
                  <a:pt x="12076" y="4743"/>
                  <a:pt x="11949" y="4645"/>
                  <a:pt x="11812" y="4452"/>
                </a:cubicBezTo>
                <a:cubicBezTo>
                  <a:pt x="11655" y="4216"/>
                  <a:pt x="11542" y="3959"/>
                  <a:pt x="11391" y="3724"/>
                </a:cubicBezTo>
                <a:cubicBezTo>
                  <a:pt x="11019" y="3115"/>
                  <a:pt x="10548" y="2601"/>
                  <a:pt x="9941" y="2231"/>
                </a:cubicBezTo>
                <a:cubicBezTo>
                  <a:pt x="9497" y="1954"/>
                  <a:pt x="9068" y="1816"/>
                  <a:pt x="8654" y="1816"/>
                </a:cubicBezTo>
                <a:cubicBezTo>
                  <a:pt x="8109" y="1816"/>
                  <a:pt x="7590" y="2055"/>
                  <a:pt x="7099" y="2531"/>
                </a:cubicBezTo>
                <a:cubicBezTo>
                  <a:pt x="6684" y="2923"/>
                  <a:pt x="6384" y="3395"/>
                  <a:pt x="6199" y="3929"/>
                </a:cubicBezTo>
                <a:cubicBezTo>
                  <a:pt x="5857" y="4924"/>
                  <a:pt x="5514" y="5923"/>
                  <a:pt x="5528" y="6994"/>
                </a:cubicBezTo>
                <a:cubicBezTo>
                  <a:pt x="5528" y="7318"/>
                  <a:pt x="5434" y="7480"/>
                  <a:pt x="5232" y="7480"/>
                </a:cubicBezTo>
                <a:cubicBezTo>
                  <a:pt x="5154" y="7480"/>
                  <a:pt x="5061" y="7456"/>
                  <a:pt x="4950" y="7409"/>
                </a:cubicBezTo>
                <a:cubicBezTo>
                  <a:pt x="4510" y="7224"/>
                  <a:pt x="4089" y="7143"/>
                  <a:pt x="3683" y="7143"/>
                </a:cubicBezTo>
                <a:cubicBezTo>
                  <a:pt x="2738" y="7143"/>
                  <a:pt x="1876" y="7581"/>
                  <a:pt x="1058" y="8164"/>
                </a:cubicBezTo>
                <a:cubicBezTo>
                  <a:pt x="372" y="8658"/>
                  <a:pt x="0" y="9393"/>
                  <a:pt x="144" y="10271"/>
                </a:cubicBezTo>
                <a:cubicBezTo>
                  <a:pt x="293" y="11179"/>
                  <a:pt x="972" y="11608"/>
                  <a:pt x="1764" y="11885"/>
                </a:cubicBezTo>
                <a:cubicBezTo>
                  <a:pt x="2188" y="12029"/>
                  <a:pt x="2619" y="12081"/>
                  <a:pt x="3148" y="12081"/>
                </a:cubicBezTo>
                <a:cubicBezTo>
                  <a:pt x="3333" y="12081"/>
                  <a:pt x="3530" y="12075"/>
                  <a:pt x="3743" y="12064"/>
                </a:cubicBezTo>
                <a:cubicBezTo>
                  <a:pt x="5020" y="11921"/>
                  <a:pt x="6443" y="11507"/>
                  <a:pt x="7713" y="10643"/>
                </a:cubicBezTo>
                <a:cubicBezTo>
                  <a:pt x="7822" y="10566"/>
                  <a:pt x="7935" y="10449"/>
                  <a:pt x="8055" y="10449"/>
                </a:cubicBezTo>
                <a:cubicBezTo>
                  <a:pt x="8116" y="10449"/>
                  <a:pt x="8178" y="10479"/>
                  <a:pt x="8242" y="10557"/>
                </a:cubicBezTo>
                <a:cubicBezTo>
                  <a:pt x="8371" y="10708"/>
                  <a:pt x="8213" y="10871"/>
                  <a:pt x="8148" y="11028"/>
                </a:cubicBezTo>
                <a:cubicBezTo>
                  <a:pt x="7548" y="12492"/>
                  <a:pt x="7363" y="13999"/>
                  <a:pt x="7699" y="15563"/>
                </a:cubicBezTo>
                <a:cubicBezTo>
                  <a:pt x="7963" y="16784"/>
                  <a:pt x="8685" y="17641"/>
                  <a:pt x="9799" y="18141"/>
                </a:cubicBezTo>
                <a:cubicBezTo>
                  <a:pt x="10610" y="18503"/>
                  <a:pt x="11408" y="18668"/>
                  <a:pt x="12196" y="18668"/>
                </a:cubicBezTo>
                <a:cubicBezTo>
                  <a:pt x="13322" y="18668"/>
                  <a:pt x="14424" y="18330"/>
                  <a:pt x="15504" y="17742"/>
                </a:cubicBezTo>
                <a:cubicBezTo>
                  <a:pt x="16532" y="17192"/>
                  <a:pt x="17353" y="16384"/>
                  <a:pt x="18089" y="15485"/>
                </a:cubicBezTo>
                <a:cubicBezTo>
                  <a:pt x="18289" y="15241"/>
                  <a:pt x="18467" y="14984"/>
                  <a:pt x="18675" y="14742"/>
                </a:cubicBezTo>
                <a:cubicBezTo>
                  <a:pt x="18976" y="14394"/>
                  <a:pt x="19198" y="14226"/>
                  <a:pt x="19445" y="14226"/>
                </a:cubicBezTo>
                <a:cubicBezTo>
                  <a:pt x="19649" y="14226"/>
                  <a:pt x="19871" y="14341"/>
                  <a:pt x="20168" y="14564"/>
                </a:cubicBezTo>
                <a:cubicBezTo>
                  <a:pt x="20445" y="14770"/>
                  <a:pt x="20695" y="15020"/>
                  <a:pt x="20982" y="15221"/>
                </a:cubicBezTo>
                <a:cubicBezTo>
                  <a:pt x="22119" y="16034"/>
                  <a:pt x="23332" y="16481"/>
                  <a:pt x="24614" y="16481"/>
                </a:cubicBezTo>
                <a:cubicBezTo>
                  <a:pt x="25201" y="16481"/>
                  <a:pt x="25802" y="16387"/>
                  <a:pt x="26416" y="16192"/>
                </a:cubicBezTo>
                <a:cubicBezTo>
                  <a:pt x="29237" y="15306"/>
                  <a:pt x="30615" y="12106"/>
                  <a:pt x="29400" y="9380"/>
                </a:cubicBezTo>
                <a:cubicBezTo>
                  <a:pt x="29051" y="8608"/>
                  <a:pt x="29057" y="8593"/>
                  <a:pt x="29880" y="8536"/>
                </a:cubicBezTo>
                <a:cubicBezTo>
                  <a:pt x="30893" y="8464"/>
                  <a:pt x="31779" y="8122"/>
                  <a:pt x="32451" y="7330"/>
                </a:cubicBezTo>
                <a:cubicBezTo>
                  <a:pt x="33200" y="6444"/>
                  <a:pt x="33256" y="5379"/>
                  <a:pt x="32607" y="4416"/>
                </a:cubicBezTo>
                <a:cubicBezTo>
                  <a:pt x="32415" y="4123"/>
                  <a:pt x="32172" y="3859"/>
                  <a:pt x="31921" y="3630"/>
                </a:cubicBezTo>
                <a:cubicBezTo>
                  <a:pt x="30716" y="2532"/>
                  <a:pt x="29080" y="1977"/>
                  <a:pt x="27448" y="1977"/>
                </a:cubicBezTo>
                <a:cubicBezTo>
                  <a:pt x="25938" y="1977"/>
                  <a:pt x="24430" y="2452"/>
                  <a:pt x="23266" y="3408"/>
                </a:cubicBezTo>
                <a:cubicBezTo>
                  <a:pt x="23131" y="3516"/>
                  <a:pt x="23016" y="3659"/>
                  <a:pt x="22874" y="3751"/>
                </a:cubicBezTo>
                <a:cubicBezTo>
                  <a:pt x="22757" y="3826"/>
                  <a:pt x="22653" y="3875"/>
                  <a:pt x="22563" y="3875"/>
                </a:cubicBezTo>
                <a:cubicBezTo>
                  <a:pt x="22439" y="3875"/>
                  <a:pt x="22338" y="3784"/>
                  <a:pt x="22260" y="3544"/>
                </a:cubicBezTo>
                <a:cubicBezTo>
                  <a:pt x="21566" y="1362"/>
                  <a:pt x="19467" y="1"/>
                  <a:pt x="1731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" name="Google Shape;16;p2"/>
          <p:cNvSpPr/>
          <p:nvPr/>
        </p:nvSpPr>
        <p:spPr>
          <a:xfrm>
            <a:off x="7988000" y="4450429"/>
            <a:ext cx="1427589" cy="1512674"/>
          </a:xfrm>
          <a:custGeom>
            <a:avLst/>
            <a:gdLst/>
            <a:ahLst/>
            <a:cxnLst/>
            <a:rect l="l" t="t" r="r" b="b"/>
            <a:pathLst>
              <a:path w="34849" h="36926" extrusionOk="0">
                <a:moveTo>
                  <a:pt x="19056" y="1"/>
                </a:moveTo>
                <a:cubicBezTo>
                  <a:pt x="18263" y="1"/>
                  <a:pt x="17470" y="101"/>
                  <a:pt x="16682" y="233"/>
                </a:cubicBezTo>
                <a:cubicBezTo>
                  <a:pt x="15804" y="377"/>
                  <a:pt x="14954" y="619"/>
                  <a:pt x="14111" y="905"/>
                </a:cubicBezTo>
                <a:cubicBezTo>
                  <a:pt x="13026" y="1268"/>
                  <a:pt x="11991" y="1733"/>
                  <a:pt x="11005" y="2319"/>
                </a:cubicBezTo>
                <a:cubicBezTo>
                  <a:pt x="9840" y="3005"/>
                  <a:pt x="8741" y="3776"/>
                  <a:pt x="7663" y="4590"/>
                </a:cubicBezTo>
                <a:cubicBezTo>
                  <a:pt x="6191" y="5704"/>
                  <a:pt x="4770" y="6875"/>
                  <a:pt x="3514" y="8239"/>
                </a:cubicBezTo>
                <a:cubicBezTo>
                  <a:pt x="2736" y="9082"/>
                  <a:pt x="2021" y="9982"/>
                  <a:pt x="1464" y="10995"/>
                </a:cubicBezTo>
                <a:cubicBezTo>
                  <a:pt x="1022" y="11795"/>
                  <a:pt x="679" y="12645"/>
                  <a:pt x="449" y="13538"/>
                </a:cubicBezTo>
                <a:cubicBezTo>
                  <a:pt x="172" y="14603"/>
                  <a:pt x="79" y="15701"/>
                  <a:pt x="36" y="16795"/>
                </a:cubicBezTo>
                <a:cubicBezTo>
                  <a:pt x="0" y="17751"/>
                  <a:pt x="43" y="18707"/>
                  <a:pt x="143" y="19658"/>
                </a:cubicBezTo>
                <a:cubicBezTo>
                  <a:pt x="258" y="20707"/>
                  <a:pt x="429" y="21743"/>
                  <a:pt x="650" y="22771"/>
                </a:cubicBezTo>
                <a:cubicBezTo>
                  <a:pt x="1128" y="24963"/>
                  <a:pt x="1999" y="26977"/>
                  <a:pt x="3293" y="28812"/>
                </a:cubicBezTo>
                <a:cubicBezTo>
                  <a:pt x="4278" y="30213"/>
                  <a:pt x="5406" y="31491"/>
                  <a:pt x="6678" y="32648"/>
                </a:cubicBezTo>
                <a:cubicBezTo>
                  <a:pt x="7835" y="33690"/>
                  <a:pt x="9091" y="34590"/>
                  <a:pt x="10469" y="35318"/>
                </a:cubicBezTo>
                <a:cubicBezTo>
                  <a:pt x="12011" y="36132"/>
                  <a:pt x="13646" y="36633"/>
                  <a:pt x="15383" y="36797"/>
                </a:cubicBezTo>
                <a:cubicBezTo>
                  <a:pt x="15933" y="36847"/>
                  <a:pt x="16481" y="36874"/>
                  <a:pt x="17031" y="36904"/>
                </a:cubicBezTo>
                <a:cubicBezTo>
                  <a:pt x="17406" y="36918"/>
                  <a:pt x="17781" y="36926"/>
                  <a:pt x="18156" y="36926"/>
                </a:cubicBezTo>
                <a:cubicBezTo>
                  <a:pt x="18710" y="36926"/>
                  <a:pt x="19263" y="36909"/>
                  <a:pt x="19816" y="36874"/>
                </a:cubicBezTo>
                <a:cubicBezTo>
                  <a:pt x="20416" y="36832"/>
                  <a:pt x="21016" y="36775"/>
                  <a:pt x="21616" y="36719"/>
                </a:cubicBezTo>
                <a:cubicBezTo>
                  <a:pt x="22673" y="36617"/>
                  <a:pt x="23709" y="36419"/>
                  <a:pt x="24723" y="36090"/>
                </a:cubicBezTo>
                <a:cubicBezTo>
                  <a:pt x="25745" y="35760"/>
                  <a:pt x="26694" y="35289"/>
                  <a:pt x="27551" y="34640"/>
                </a:cubicBezTo>
                <a:cubicBezTo>
                  <a:pt x="28444" y="33969"/>
                  <a:pt x="29207" y="33169"/>
                  <a:pt x="29928" y="32326"/>
                </a:cubicBezTo>
                <a:cubicBezTo>
                  <a:pt x="31035" y="31034"/>
                  <a:pt x="32014" y="29649"/>
                  <a:pt x="32914" y="28199"/>
                </a:cubicBezTo>
                <a:cubicBezTo>
                  <a:pt x="33428" y="27371"/>
                  <a:pt x="33863" y="26505"/>
                  <a:pt x="34177" y="25585"/>
                </a:cubicBezTo>
                <a:cubicBezTo>
                  <a:pt x="34614" y="24293"/>
                  <a:pt x="34792" y="22958"/>
                  <a:pt x="34828" y="21600"/>
                </a:cubicBezTo>
                <a:cubicBezTo>
                  <a:pt x="34849" y="20651"/>
                  <a:pt x="34820" y="19701"/>
                  <a:pt x="34792" y="18750"/>
                </a:cubicBezTo>
                <a:cubicBezTo>
                  <a:pt x="34763" y="17951"/>
                  <a:pt x="34720" y="17144"/>
                  <a:pt x="34671" y="16344"/>
                </a:cubicBezTo>
                <a:cubicBezTo>
                  <a:pt x="34621" y="15609"/>
                  <a:pt x="34578" y="14873"/>
                  <a:pt x="34499" y="14138"/>
                </a:cubicBezTo>
                <a:cubicBezTo>
                  <a:pt x="34407" y="13259"/>
                  <a:pt x="34213" y="12402"/>
                  <a:pt x="33942" y="11560"/>
                </a:cubicBezTo>
                <a:cubicBezTo>
                  <a:pt x="33534" y="10309"/>
                  <a:pt x="32914" y="9152"/>
                  <a:pt x="32215" y="8038"/>
                </a:cubicBezTo>
                <a:cubicBezTo>
                  <a:pt x="31642" y="7132"/>
                  <a:pt x="30972" y="6304"/>
                  <a:pt x="30165" y="5596"/>
                </a:cubicBezTo>
                <a:cubicBezTo>
                  <a:pt x="29628" y="5133"/>
                  <a:pt x="29078" y="4676"/>
                  <a:pt x="28514" y="4247"/>
                </a:cubicBezTo>
                <a:cubicBezTo>
                  <a:pt x="27407" y="3397"/>
                  <a:pt x="26223" y="2662"/>
                  <a:pt x="24958" y="2062"/>
                </a:cubicBezTo>
                <a:cubicBezTo>
                  <a:pt x="23971" y="1586"/>
                  <a:pt x="22952" y="1345"/>
                  <a:pt x="21901" y="1345"/>
                </a:cubicBezTo>
                <a:cubicBezTo>
                  <a:pt x="21455" y="1345"/>
                  <a:pt x="21003" y="1388"/>
                  <a:pt x="20545" y="1476"/>
                </a:cubicBezTo>
                <a:cubicBezTo>
                  <a:pt x="19816" y="1620"/>
                  <a:pt x="19088" y="1791"/>
                  <a:pt x="18366" y="1969"/>
                </a:cubicBezTo>
                <a:cubicBezTo>
                  <a:pt x="17374" y="2220"/>
                  <a:pt x="16382" y="2468"/>
                  <a:pt x="15396" y="2748"/>
                </a:cubicBezTo>
                <a:cubicBezTo>
                  <a:pt x="13811" y="3205"/>
                  <a:pt x="12419" y="4026"/>
                  <a:pt x="11184" y="5118"/>
                </a:cubicBezTo>
                <a:cubicBezTo>
                  <a:pt x="9991" y="6168"/>
                  <a:pt x="8940" y="7346"/>
                  <a:pt x="8020" y="8638"/>
                </a:cubicBezTo>
                <a:cubicBezTo>
                  <a:pt x="7519" y="9339"/>
                  <a:pt x="7098" y="10088"/>
                  <a:pt x="6791" y="10895"/>
                </a:cubicBezTo>
                <a:cubicBezTo>
                  <a:pt x="6520" y="11588"/>
                  <a:pt x="6306" y="12302"/>
                  <a:pt x="6128" y="13024"/>
                </a:cubicBezTo>
                <a:cubicBezTo>
                  <a:pt x="5848" y="14145"/>
                  <a:pt x="5641" y="15280"/>
                  <a:pt x="5656" y="16445"/>
                </a:cubicBezTo>
                <a:cubicBezTo>
                  <a:pt x="5663" y="16765"/>
                  <a:pt x="5649" y="17088"/>
                  <a:pt x="5677" y="17408"/>
                </a:cubicBezTo>
                <a:cubicBezTo>
                  <a:pt x="5706" y="17758"/>
                  <a:pt x="5769" y="18107"/>
                  <a:pt x="5812" y="18459"/>
                </a:cubicBezTo>
                <a:cubicBezTo>
                  <a:pt x="5963" y="19658"/>
                  <a:pt x="6112" y="20858"/>
                  <a:pt x="6263" y="22049"/>
                </a:cubicBezTo>
                <a:cubicBezTo>
                  <a:pt x="6405" y="23129"/>
                  <a:pt x="6678" y="24164"/>
                  <a:pt x="7084" y="25170"/>
                </a:cubicBezTo>
                <a:cubicBezTo>
                  <a:pt x="7578" y="26385"/>
                  <a:pt x="8248" y="27506"/>
                  <a:pt x="8998" y="28578"/>
                </a:cubicBezTo>
                <a:cubicBezTo>
                  <a:pt x="9512" y="29320"/>
                  <a:pt x="10140" y="29949"/>
                  <a:pt x="10904" y="30447"/>
                </a:cubicBezTo>
                <a:cubicBezTo>
                  <a:pt x="11398" y="30770"/>
                  <a:pt x="11896" y="31099"/>
                  <a:pt x="12390" y="31426"/>
                </a:cubicBezTo>
                <a:cubicBezTo>
                  <a:pt x="13053" y="31861"/>
                  <a:pt x="13712" y="32312"/>
                  <a:pt x="14375" y="32741"/>
                </a:cubicBezTo>
                <a:cubicBezTo>
                  <a:pt x="14911" y="33077"/>
                  <a:pt x="15489" y="33327"/>
                  <a:pt x="16111" y="33455"/>
                </a:cubicBezTo>
                <a:cubicBezTo>
                  <a:pt x="16567" y="33555"/>
                  <a:pt x="17024" y="33584"/>
                  <a:pt x="17489" y="33604"/>
                </a:cubicBezTo>
                <a:cubicBezTo>
                  <a:pt x="17599" y="33609"/>
                  <a:pt x="17709" y="33612"/>
                  <a:pt x="17819" y="33612"/>
                </a:cubicBezTo>
                <a:cubicBezTo>
                  <a:pt x="18383" y="33612"/>
                  <a:pt x="18937" y="33547"/>
                  <a:pt x="19480" y="33404"/>
                </a:cubicBezTo>
                <a:cubicBezTo>
                  <a:pt x="20603" y="33112"/>
                  <a:pt x="21681" y="32718"/>
                  <a:pt x="22745" y="32256"/>
                </a:cubicBezTo>
                <a:cubicBezTo>
                  <a:pt x="24015" y="31699"/>
                  <a:pt x="25116" y="30912"/>
                  <a:pt x="25979" y="29813"/>
                </a:cubicBezTo>
                <a:cubicBezTo>
                  <a:pt x="26437" y="29220"/>
                  <a:pt x="26843" y="28598"/>
                  <a:pt x="27222" y="27955"/>
                </a:cubicBezTo>
                <a:cubicBezTo>
                  <a:pt x="27758" y="27035"/>
                  <a:pt x="28300" y="26120"/>
                  <a:pt x="28821" y="25186"/>
                </a:cubicBezTo>
                <a:cubicBezTo>
                  <a:pt x="29351" y="24235"/>
                  <a:pt x="29693" y="23206"/>
                  <a:pt x="30007" y="22164"/>
                </a:cubicBezTo>
                <a:cubicBezTo>
                  <a:pt x="30400" y="20879"/>
                  <a:pt x="30643" y="19564"/>
                  <a:pt x="30706" y="18229"/>
                </a:cubicBezTo>
                <a:cubicBezTo>
                  <a:pt x="30736" y="17694"/>
                  <a:pt x="30722" y="17158"/>
                  <a:pt x="30672" y="16630"/>
                </a:cubicBezTo>
                <a:cubicBezTo>
                  <a:pt x="30578" y="15579"/>
                  <a:pt x="30393" y="14551"/>
                  <a:pt x="30129" y="13531"/>
                </a:cubicBezTo>
                <a:cubicBezTo>
                  <a:pt x="29928" y="12788"/>
                  <a:pt x="29678" y="12066"/>
                  <a:pt x="29328" y="11380"/>
                </a:cubicBezTo>
                <a:cubicBezTo>
                  <a:pt x="28458" y="9667"/>
                  <a:pt x="27236" y="8225"/>
                  <a:pt x="25815" y="6940"/>
                </a:cubicBezTo>
                <a:cubicBezTo>
                  <a:pt x="24915" y="6126"/>
                  <a:pt x="23873" y="5526"/>
                  <a:pt x="22788" y="4989"/>
                </a:cubicBezTo>
                <a:cubicBezTo>
                  <a:pt x="21895" y="4554"/>
                  <a:pt x="20960" y="4268"/>
                  <a:pt x="19967" y="4204"/>
                </a:cubicBezTo>
                <a:cubicBezTo>
                  <a:pt x="19741" y="4188"/>
                  <a:pt x="19515" y="4179"/>
                  <a:pt x="19290" y="4179"/>
                </a:cubicBezTo>
                <a:cubicBezTo>
                  <a:pt x="18615" y="4179"/>
                  <a:pt x="17948" y="4260"/>
                  <a:pt x="17288" y="4468"/>
                </a:cubicBezTo>
                <a:cubicBezTo>
                  <a:pt x="16510" y="4712"/>
                  <a:pt x="15775" y="5048"/>
                  <a:pt x="15060" y="5447"/>
                </a:cubicBezTo>
                <a:cubicBezTo>
                  <a:pt x="14118" y="5982"/>
                  <a:pt x="13247" y="6618"/>
                  <a:pt x="12512" y="7418"/>
                </a:cubicBezTo>
                <a:cubicBezTo>
                  <a:pt x="11533" y="8467"/>
                  <a:pt x="10776" y="9667"/>
                  <a:pt x="10169" y="10961"/>
                </a:cubicBezTo>
                <a:cubicBezTo>
                  <a:pt x="9855" y="11617"/>
                  <a:pt x="9662" y="12316"/>
                  <a:pt x="9555" y="13031"/>
                </a:cubicBezTo>
                <a:cubicBezTo>
                  <a:pt x="9447" y="13746"/>
                  <a:pt x="9463" y="14465"/>
                  <a:pt x="9454" y="15180"/>
                </a:cubicBezTo>
                <a:cubicBezTo>
                  <a:pt x="9447" y="15681"/>
                  <a:pt x="9483" y="16172"/>
                  <a:pt x="9506" y="16673"/>
                </a:cubicBezTo>
                <a:cubicBezTo>
                  <a:pt x="9526" y="17122"/>
                  <a:pt x="9562" y="17573"/>
                  <a:pt x="9583" y="18022"/>
                </a:cubicBezTo>
                <a:cubicBezTo>
                  <a:pt x="9634" y="18851"/>
                  <a:pt x="9734" y="19679"/>
                  <a:pt x="9876" y="20500"/>
                </a:cubicBezTo>
                <a:cubicBezTo>
                  <a:pt x="10105" y="21835"/>
                  <a:pt x="10577" y="23078"/>
                  <a:pt x="11290" y="24228"/>
                </a:cubicBezTo>
                <a:cubicBezTo>
                  <a:pt x="11862" y="25150"/>
                  <a:pt x="12512" y="26007"/>
                  <a:pt x="13204" y="26841"/>
                </a:cubicBezTo>
                <a:cubicBezTo>
                  <a:pt x="13953" y="27757"/>
                  <a:pt x="14882" y="28463"/>
                  <a:pt x="15960" y="28956"/>
                </a:cubicBezTo>
                <a:cubicBezTo>
                  <a:pt x="16797" y="29341"/>
                  <a:pt x="17652" y="29530"/>
                  <a:pt x="18521" y="29530"/>
                </a:cubicBezTo>
                <a:cubicBezTo>
                  <a:pt x="19070" y="29530"/>
                  <a:pt x="19623" y="29455"/>
                  <a:pt x="20181" y="29306"/>
                </a:cubicBezTo>
                <a:cubicBezTo>
                  <a:pt x="21580" y="28927"/>
                  <a:pt x="22881" y="28320"/>
                  <a:pt x="24094" y="27520"/>
                </a:cubicBezTo>
                <a:cubicBezTo>
                  <a:pt x="24631" y="27164"/>
                  <a:pt x="25109" y="26749"/>
                  <a:pt x="25522" y="26264"/>
                </a:cubicBezTo>
                <a:cubicBezTo>
                  <a:pt x="26243" y="25450"/>
                  <a:pt x="26737" y="24500"/>
                  <a:pt x="27073" y="23472"/>
                </a:cubicBezTo>
                <a:cubicBezTo>
                  <a:pt x="27565" y="21979"/>
                  <a:pt x="27980" y="20464"/>
                  <a:pt x="28365" y="18944"/>
                </a:cubicBezTo>
                <a:cubicBezTo>
                  <a:pt x="28643" y="17873"/>
                  <a:pt x="28758" y="16788"/>
                  <a:pt x="28679" y="15681"/>
                </a:cubicBezTo>
                <a:cubicBezTo>
                  <a:pt x="28622" y="14937"/>
                  <a:pt x="28435" y="14224"/>
                  <a:pt x="28221" y="13523"/>
                </a:cubicBezTo>
                <a:cubicBezTo>
                  <a:pt x="27765" y="12023"/>
                  <a:pt x="27064" y="10661"/>
                  <a:pt x="26015" y="9488"/>
                </a:cubicBezTo>
                <a:cubicBezTo>
                  <a:pt x="25165" y="8532"/>
                  <a:pt x="24130" y="7853"/>
                  <a:pt x="22894" y="7497"/>
                </a:cubicBezTo>
                <a:cubicBezTo>
                  <a:pt x="22186" y="7287"/>
                  <a:pt x="21468" y="7187"/>
                  <a:pt x="20747" y="7187"/>
                </a:cubicBezTo>
                <a:cubicBezTo>
                  <a:pt x="20140" y="7187"/>
                  <a:pt x="19531" y="7258"/>
                  <a:pt x="18923" y="7396"/>
                </a:cubicBezTo>
                <a:cubicBezTo>
                  <a:pt x="17917" y="7625"/>
                  <a:pt x="16975" y="8011"/>
                  <a:pt x="16096" y="8561"/>
                </a:cubicBezTo>
                <a:cubicBezTo>
                  <a:pt x="15317" y="9060"/>
                  <a:pt x="14632" y="9660"/>
                  <a:pt x="14011" y="10338"/>
                </a:cubicBezTo>
                <a:cubicBezTo>
                  <a:pt x="13340" y="11067"/>
                  <a:pt x="12733" y="11838"/>
                  <a:pt x="12291" y="12724"/>
                </a:cubicBezTo>
                <a:cubicBezTo>
                  <a:pt x="11847" y="13602"/>
                  <a:pt x="11576" y="14524"/>
                  <a:pt x="11526" y="15509"/>
                </a:cubicBezTo>
                <a:cubicBezTo>
                  <a:pt x="11483" y="16316"/>
                  <a:pt x="11540" y="17115"/>
                  <a:pt x="11675" y="17915"/>
                </a:cubicBezTo>
                <a:cubicBezTo>
                  <a:pt x="11948" y="19537"/>
                  <a:pt x="12462" y="21072"/>
                  <a:pt x="13211" y="22536"/>
                </a:cubicBezTo>
                <a:cubicBezTo>
                  <a:pt x="13797" y="23671"/>
                  <a:pt x="14632" y="24550"/>
                  <a:pt x="15739" y="25177"/>
                </a:cubicBezTo>
                <a:cubicBezTo>
                  <a:pt x="16474" y="25596"/>
                  <a:pt x="17245" y="25803"/>
                  <a:pt x="18049" y="25803"/>
                </a:cubicBezTo>
                <a:cubicBezTo>
                  <a:pt x="18330" y="25803"/>
                  <a:pt x="18614" y="25778"/>
                  <a:pt x="18903" y="25727"/>
                </a:cubicBezTo>
                <a:cubicBezTo>
                  <a:pt x="19816" y="25571"/>
                  <a:pt x="20603" y="25143"/>
                  <a:pt x="21289" y="24528"/>
                </a:cubicBezTo>
                <a:cubicBezTo>
                  <a:pt x="22380" y="23542"/>
                  <a:pt x="23208" y="22365"/>
                  <a:pt x="23787" y="21014"/>
                </a:cubicBezTo>
                <a:cubicBezTo>
                  <a:pt x="24173" y="20121"/>
                  <a:pt x="24552" y="19221"/>
                  <a:pt x="24937" y="18322"/>
                </a:cubicBezTo>
                <a:cubicBezTo>
                  <a:pt x="25123" y="17886"/>
                  <a:pt x="25280" y="17444"/>
                  <a:pt x="25380" y="16980"/>
                </a:cubicBezTo>
                <a:cubicBezTo>
                  <a:pt x="25530" y="16251"/>
                  <a:pt x="25573" y="15523"/>
                  <a:pt x="25373" y="14794"/>
                </a:cubicBezTo>
                <a:cubicBezTo>
                  <a:pt x="25165" y="14052"/>
                  <a:pt x="24879" y="13331"/>
                  <a:pt x="24536" y="12638"/>
                </a:cubicBezTo>
                <a:cubicBezTo>
                  <a:pt x="24288" y="12138"/>
                  <a:pt x="23937" y="11709"/>
                  <a:pt x="23481" y="11374"/>
                </a:cubicBezTo>
                <a:cubicBezTo>
                  <a:pt x="23224" y="11188"/>
                  <a:pt x="22951" y="11010"/>
                  <a:pt x="22673" y="10846"/>
                </a:cubicBezTo>
                <a:cubicBezTo>
                  <a:pt x="21948" y="10413"/>
                  <a:pt x="21162" y="10237"/>
                  <a:pt x="20346" y="10237"/>
                </a:cubicBezTo>
                <a:cubicBezTo>
                  <a:pt x="20150" y="10237"/>
                  <a:pt x="19952" y="10247"/>
                  <a:pt x="19753" y="10266"/>
                </a:cubicBezTo>
                <a:cubicBezTo>
                  <a:pt x="19117" y="10325"/>
                  <a:pt x="18553" y="10582"/>
                  <a:pt x="18039" y="10952"/>
                </a:cubicBezTo>
                <a:cubicBezTo>
                  <a:pt x="17252" y="11509"/>
                  <a:pt x="16675" y="12253"/>
                  <a:pt x="16246" y="13103"/>
                </a:cubicBezTo>
                <a:cubicBezTo>
                  <a:pt x="15753" y="14052"/>
                  <a:pt x="15439" y="15074"/>
                  <a:pt x="15175" y="16102"/>
                </a:cubicBezTo>
                <a:cubicBezTo>
                  <a:pt x="14954" y="16993"/>
                  <a:pt x="14796" y="17893"/>
                  <a:pt x="14810" y="18815"/>
                </a:cubicBezTo>
                <a:cubicBezTo>
                  <a:pt x="14810" y="18944"/>
                  <a:pt x="14832" y="19072"/>
                  <a:pt x="14839" y="19201"/>
                </a:cubicBezTo>
                <a:cubicBezTo>
                  <a:pt x="14868" y="19929"/>
                  <a:pt x="15017" y="20635"/>
                  <a:pt x="15297" y="21307"/>
                </a:cubicBezTo>
                <a:cubicBezTo>
                  <a:pt x="15453" y="21686"/>
                  <a:pt x="15667" y="22029"/>
                  <a:pt x="16003" y="22272"/>
                </a:cubicBezTo>
                <a:cubicBezTo>
                  <a:pt x="16387" y="22553"/>
                  <a:pt x="16801" y="22713"/>
                  <a:pt x="17243" y="22713"/>
                </a:cubicBezTo>
                <a:cubicBezTo>
                  <a:pt x="17418" y="22713"/>
                  <a:pt x="17598" y="22688"/>
                  <a:pt x="17782" y="22636"/>
                </a:cubicBezTo>
                <a:cubicBezTo>
                  <a:pt x="18281" y="22493"/>
                  <a:pt x="18718" y="22229"/>
                  <a:pt x="19110" y="21887"/>
                </a:cubicBezTo>
                <a:cubicBezTo>
                  <a:pt x="19952" y="21143"/>
                  <a:pt x="20637" y="20272"/>
                  <a:pt x="21230" y="19323"/>
                </a:cubicBezTo>
                <a:cubicBezTo>
                  <a:pt x="21381" y="19079"/>
                  <a:pt x="21494" y="18829"/>
                  <a:pt x="21559" y="18551"/>
                </a:cubicBezTo>
                <a:cubicBezTo>
                  <a:pt x="21717" y="17915"/>
                  <a:pt x="21688" y="17273"/>
                  <a:pt x="21537" y="16644"/>
                </a:cubicBezTo>
                <a:cubicBezTo>
                  <a:pt x="21409" y="16066"/>
                  <a:pt x="21223" y="15502"/>
                  <a:pt x="21059" y="14930"/>
                </a:cubicBezTo>
                <a:cubicBezTo>
                  <a:pt x="20996" y="14709"/>
                  <a:pt x="20917" y="14488"/>
                  <a:pt x="20838" y="14273"/>
                </a:cubicBezTo>
                <a:cubicBezTo>
                  <a:pt x="20752" y="14030"/>
                  <a:pt x="20574" y="13881"/>
                  <a:pt x="20331" y="13802"/>
                </a:cubicBezTo>
                <a:cubicBezTo>
                  <a:pt x="20129" y="13737"/>
                  <a:pt x="19924" y="13708"/>
                  <a:pt x="19714" y="13708"/>
                </a:cubicBezTo>
                <a:cubicBezTo>
                  <a:pt x="19649" y="13708"/>
                  <a:pt x="19583" y="13711"/>
                  <a:pt x="19516" y="13716"/>
                </a:cubicBezTo>
                <a:cubicBezTo>
                  <a:pt x="18831" y="13788"/>
                  <a:pt x="18217" y="14066"/>
                  <a:pt x="17653" y="14452"/>
                </a:cubicBezTo>
                <a:cubicBezTo>
                  <a:pt x="17417" y="14616"/>
                  <a:pt x="17268" y="14837"/>
                  <a:pt x="17182" y="15108"/>
                </a:cubicBezTo>
                <a:cubicBezTo>
                  <a:pt x="17132" y="15280"/>
                  <a:pt x="17090" y="15451"/>
                  <a:pt x="17060" y="15622"/>
                </a:cubicBezTo>
                <a:cubicBezTo>
                  <a:pt x="16975" y="16066"/>
                  <a:pt x="16975" y="16508"/>
                  <a:pt x="16988" y="16951"/>
                </a:cubicBezTo>
                <a:cubicBezTo>
                  <a:pt x="16995" y="17151"/>
                  <a:pt x="17018" y="17365"/>
                  <a:pt x="17074" y="17559"/>
                </a:cubicBezTo>
                <a:cubicBezTo>
                  <a:pt x="17160" y="17859"/>
                  <a:pt x="17203" y="18173"/>
                  <a:pt x="17232" y="18479"/>
                </a:cubicBezTo>
                <a:cubicBezTo>
                  <a:pt x="17246" y="18608"/>
                  <a:pt x="17275" y="18736"/>
                  <a:pt x="17304" y="18865"/>
                </a:cubicBezTo>
                <a:cubicBezTo>
                  <a:pt x="17331" y="19000"/>
                  <a:pt x="17424" y="19072"/>
                  <a:pt x="17561" y="19086"/>
                </a:cubicBezTo>
                <a:cubicBezTo>
                  <a:pt x="17655" y="19100"/>
                  <a:pt x="17747" y="19107"/>
                  <a:pt x="17838" y="19107"/>
                </a:cubicBezTo>
                <a:cubicBezTo>
                  <a:pt x="18231" y="19107"/>
                  <a:pt x="18593" y="18977"/>
                  <a:pt x="18889" y="18694"/>
                </a:cubicBezTo>
                <a:cubicBezTo>
                  <a:pt x="19424" y="18193"/>
                  <a:pt x="19503" y="17544"/>
                  <a:pt x="19388" y="16858"/>
                </a:cubicBezTo>
                <a:cubicBezTo>
                  <a:pt x="19309" y="16394"/>
                  <a:pt x="19189" y="15944"/>
                  <a:pt x="19067" y="15487"/>
                </a:cubicBezTo>
                <a:cubicBezTo>
                  <a:pt x="19045" y="15387"/>
                  <a:pt x="19018" y="15266"/>
                  <a:pt x="18910" y="15216"/>
                </a:cubicBezTo>
                <a:cubicBezTo>
                  <a:pt x="18876" y="15201"/>
                  <a:pt x="18837" y="15194"/>
                  <a:pt x="18797" y="15194"/>
                </a:cubicBezTo>
                <a:cubicBezTo>
                  <a:pt x="18664" y="15194"/>
                  <a:pt x="18511" y="15267"/>
                  <a:pt x="18445" y="15365"/>
                </a:cubicBezTo>
                <a:cubicBezTo>
                  <a:pt x="18296" y="15595"/>
                  <a:pt x="18138" y="15816"/>
                  <a:pt x="17989" y="16037"/>
                </a:cubicBezTo>
                <a:cubicBezTo>
                  <a:pt x="17960" y="16080"/>
                  <a:pt x="17938" y="16130"/>
                  <a:pt x="17895" y="16208"/>
                </a:cubicBezTo>
                <a:cubicBezTo>
                  <a:pt x="17996" y="16166"/>
                  <a:pt x="18060" y="16136"/>
                  <a:pt x="18118" y="16116"/>
                </a:cubicBezTo>
                <a:cubicBezTo>
                  <a:pt x="18172" y="16091"/>
                  <a:pt x="18225" y="16081"/>
                  <a:pt x="18279" y="16081"/>
                </a:cubicBezTo>
                <a:cubicBezTo>
                  <a:pt x="18367" y="16081"/>
                  <a:pt x="18454" y="16109"/>
                  <a:pt x="18538" y="16145"/>
                </a:cubicBezTo>
                <a:cubicBezTo>
                  <a:pt x="18646" y="16188"/>
                  <a:pt x="18632" y="16301"/>
                  <a:pt x="18653" y="16387"/>
                </a:cubicBezTo>
                <a:cubicBezTo>
                  <a:pt x="18745" y="16693"/>
                  <a:pt x="18810" y="17016"/>
                  <a:pt x="18923" y="17316"/>
                </a:cubicBezTo>
                <a:cubicBezTo>
                  <a:pt x="19018" y="17559"/>
                  <a:pt x="18953" y="17758"/>
                  <a:pt x="18817" y="17945"/>
                </a:cubicBezTo>
                <a:cubicBezTo>
                  <a:pt x="18725" y="18065"/>
                  <a:pt x="18623" y="18179"/>
                  <a:pt x="18510" y="18279"/>
                </a:cubicBezTo>
                <a:cubicBezTo>
                  <a:pt x="18347" y="18417"/>
                  <a:pt x="18169" y="18461"/>
                  <a:pt x="17981" y="18461"/>
                </a:cubicBezTo>
                <a:cubicBezTo>
                  <a:pt x="17856" y="18461"/>
                  <a:pt x="17727" y="18441"/>
                  <a:pt x="17595" y="18416"/>
                </a:cubicBezTo>
                <a:cubicBezTo>
                  <a:pt x="17581" y="18294"/>
                  <a:pt x="17575" y="18193"/>
                  <a:pt x="17561" y="18094"/>
                </a:cubicBezTo>
                <a:cubicBezTo>
                  <a:pt x="17532" y="17859"/>
                  <a:pt x="17532" y="17616"/>
                  <a:pt x="17467" y="17388"/>
                </a:cubicBezTo>
                <a:cubicBezTo>
                  <a:pt x="17338" y="16908"/>
                  <a:pt x="17331" y="16430"/>
                  <a:pt x="17354" y="15944"/>
                </a:cubicBezTo>
                <a:cubicBezTo>
                  <a:pt x="17367" y="15645"/>
                  <a:pt x="17439" y="15374"/>
                  <a:pt x="17703" y="15194"/>
                </a:cubicBezTo>
                <a:cubicBezTo>
                  <a:pt x="18260" y="14817"/>
                  <a:pt x="18853" y="14537"/>
                  <a:pt x="19539" y="14501"/>
                </a:cubicBezTo>
                <a:cubicBezTo>
                  <a:pt x="19573" y="14500"/>
                  <a:pt x="19607" y="14500"/>
                  <a:pt x="19639" y="14500"/>
                </a:cubicBezTo>
                <a:cubicBezTo>
                  <a:pt x="20157" y="14500"/>
                  <a:pt x="20364" y="14662"/>
                  <a:pt x="20538" y="15187"/>
                </a:cubicBezTo>
                <a:cubicBezTo>
                  <a:pt x="20723" y="15759"/>
                  <a:pt x="20894" y="16337"/>
                  <a:pt x="20989" y="16930"/>
                </a:cubicBezTo>
                <a:cubicBezTo>
                  <a:pt x="21002" y="17059"/>
                  <a:pt x="21002" y="17194"/>
                  <a:pt x="20973" y="17316"/>
                </a:cubicBezTo>
                <a:cubicBezTo>
                  <a:pt x="20881" y="17837"/>
                  <a:pt x="20660" y="18301"/>
                  <a:pt x="20373" y="18743"/>
                </a:cubicBezTo>
                <a:cubicBezTo>
                  <a:pt x="19967" y="19372"/>
                  <a:pt x="19510" y="19972"/>
                  <a:pt x="19018" y="20543"/>
                </a:cubicBezTo>
                <a:cubicBezTo>
                  <a:pt x="18659" y="20951"/>
                  <a:pt x="18267" y="21314"/>
                  <a:pt x="17789" y="21587"/>
                </a:cubicBezTo>
                <a:cubicBezTo>
                  <a:pt x="17582" y="21701"/>
                  <a:pt x="17374" y="21750"/>
                  <a:pt x="17160" y="21750"/>
                </a:cubicBezTo>
                <a:cubicBezTo>
                  <a:pt x="17040" y="21750"/>
                  <a:pt x="16919" y="21735"/>
                  <a:pt x="16796" y="21707"/>
                </a:cubicBezTo>
                <a:cubicBezTo>
                  <a:pt x="16233" y="21578"/>
                  <a:pt x="15854" y="21215"/>
                  <a:pt x="15633" y="20701"/>
                </a:cubicBezTo>
                <a:cubicBezTo>
                  <a:pt x="15403" y="20180"/>
                  <a:pt x="15275" y="19622"/>
                  <a:pt x="15254" y="19050"/>
                </a:cubicBezTo>
                <a:cubicBezTo>
                  <a:pt x="15239" y="18815"/>
                  <a:pt x="15239" y="18579"/>
                  <a:pt x="15254" y="18337"/>
                </a:cubicBezTo>
                <a:cubicBezTo>
                  <a:pt x="15261" y="18087"/>
                  <a:pt x="15275" y="17837"/>
                  <a:pt x="15317" y="17586"/>
                </a:cubicBezTo>
                <a:cubicBezTo>
                  <a:pt x="15475" y="16565"/>
                  <a:pt x="15753" y="15573"/>
                  <a:pt x="16118" y="14609"/>
                </a:cubicBezTo>
                <a:cubicBezTo>
                  <a:pt x="16467" y="13694"/>
                  <a:pt x="16946" y="12873"/>
                  <a:pt x="17653" y="12188"/>
                </a:cubicBezTo>
                <a:cubicBezTo>
                  <a:pt x="18348" y="11505"/>
                  <a:pt x="19143" y="11155"/>
                  <a:pt x="20055" y="11155"/>
                </a:cubicBezTo>
                <a:cubicBezTo>
                  <a:pt x="20278" y="11155"/>
                  <a:pt x="20508" y="11176"/>
                  <a:pt x="20745" y="11218"/>
                </a:cubicBezTo>
                <a:cubicBezTo>
                  <a:pt x="21553" y="11360"/>
                  <a:pt x="22281" y="11696"/>
                  <a:pt x="22944" y="12160"/>
                </a:cubicBezTo>
                <a:cubicBezTo>
                  <a:pt x="23438" y="12503"/>
                  <a:pt x="23823" y="12938"/>
                  <a:pt x="24116" y="13459"/>
                </a:cubicBezTo>
                <a:cubicBezTo>
                  <a:pt x="24480" y="14116"/>
                  <a:pt x="24730" y="14817"/>
                  <a:pt x="24922" y="15530"/>
                </a:cubicBezTo>
                <a:cubicBezTo>
                  <a:pt x="24980" y="15717"/>
                  <a:pt x="25001" y="15909"/>
                  <a:pt x="25008" y="16102"/>
                </a:cubicBezTo>
                <a:cubicBezTo>
                  <a:pt x="25037" y="16608"/>
                  <a:pt x="24879" y="17079"/>
                  <a:pt x="24680" y="17544"/>
                </a:cubicBezTo>
                <a:cubicBezTo>
                  <a:pt x="24331" y="18358"/>
                  <a:pt x="23979" y="19172"/>
                  <a:pt x="23630" y="19986"/>
                </a:cubicBezTo>
                <a:cubicBezTo>
                  <a:pt x="23380" y="20593"/>
                  <a:pt x="23131" y="21201"/>
                  <a:pt x="22766" y="21749"/>
                </a:cubicBezTo>
                <a:cubicBezTo>
                  <a:pt x="22231" y="22586"/>
                  <a:pt x="21609" y="23350"/>
                  <a:pt x="20809" y="23943"/>
                </a:cubicBezTo>
                <a:cubicBezTo>
                  <a:pt x="20123" y="24442"/>
                  <a:pt x="19374" y="24807"/>
                  <a:pt x="18495" y="24843"/>
                </a:cubicBezTo>
                <a:cubicBezTo>
                  <a:pt x="18420" y="24846"/>
                  <a:pt x="18346" y="24847"/>
                  <a:pt x="18271" y="24847"/>
                </a:cubicBezTo>
                <a:cubicBezTo>
                  <a:pt x="17545" y="24847"/>
                  <a:pt x="16844" y="24719"/>
                  <a:pt x="16203" y="24349"/>
                </a:cubicBezTo>
                <a:cubicBezTo>
                  <a:pt x="15161" y="23743"/>
                  <a:pt x="14318" y="22929"/>
                  <a:pt x="13775" y="21835"/>
                </a:cubicBezTo>
                <a:cubicBezTo>
                  <a:pt x="13190" y="20665"/>
                  <a:pt x="12769" y="19444"/>
                  <a:pt x="12462" y="18179"/>
                </a:cubicBezTo>
                <a:cubicBezTo>
                  <a:pt x="12248" y="17280"/>
                  <a:pt x="12083" y="16380"/>
                  <a:pt x="12169" y="15444"/>
                </a:cubicBezTo>
                <a:cubicBezTo>
                  <a:pt x="12219" y="14902"/>
                  <a:pt x="12325" y="14380"/>
                  <a:pt x="12561" y="13888"/>
                </a:cubicBezTo>
                <a:cubicBezTo>
                  <a:pt x="13376" y="12138"/>
                  <a:pt x="14568" y="10703"/>
                  <a:pt x="16132" y="9581"/>
                </a:cubicBezTo>
                <a:cubicBezTo>
                  <a:pt x="17424" y="8647"/>
                  <a:pt x="18867" y="8117"/>
                  <a:pt x="20481" y="8097"/>
                </a:cubicBezTo>
                <a:cubicBezTo>
                  <a:pt x="20522" y="8096"/>
                  <a:pt x="20562" y="8096"/>
                  <a:pt x="20602" y="8096"/>
                </a:cubicBezTo>
                <a:cubicBezTo>
                  <a:pt x="21905" y="8096"/>
                  <a:pt x="23107" y="8445"/>
                  <a:pt x="24223" y="9125"/>
                </a:cubicBezTo>
                <a:cubicBezTo>
                  <a:pt x="25116" y="9660"/>
                  <a:pt x="25815" y="10395"/>
                  <a:pt x="26408" y="11231"/>
                </a:cubicBezTo>
                <a:cubicBezTo>
                  <a:pt x="27073" y="12181"/>
                  <a:pt x="27565" y="13223"/>
                  <a:pt x="27894" y="14337"/>
                </a:cubicBezTo>
                <a:cubicBezTo>
                  <a:pt x="28086" y="14980"/>
                  <a:pt x="28250" y="15631"/>
                  <a:pt x="28293" y="16301"/>
                </a:cubicBezTo>
                <a:cubicBezTo>
                  <a:pt x="28336" y="17016"/>
                  <a:pt x="28300" y="17722"/>
                  <a:pt x="28115" y="18416"/>
                </a:cubicBezTo>
                <a:cubicBezTo>
                  <a:pt x="27815" y="19521"/>
                  <a:pt x="27493" y="20622"/>
                  <a:pt x="27179" y="21722"/>
                </a:cubicBezTo>
                <a:cubicBezTo>
                  <a:pt x="26936" y="22557"/>
                  <a:pt x="26629" y="23371"/>
                  <a:pt x="26243" y="24149"/>
                </a:cubicBezTo>
                <a:cubicBezTo>
                  <a:pt x="25772" y="25107"/>
                  <a:pt x="25145" y="25921"/>
                  <a:pt x="24252" y="26528"/>
                </a:cubicBezTo>
                <a:cubicBezTo>
                  <a:pt x="22973" y="27392"/>
                  <a:pt x="21580" y="28014"/>
                  <a:pt x="20089" y="28391"/>
                </a:cubicBezTo>
                <a:cubicBezTo>
                  <a:pt x="19599" y="28511"/>
                  <a:pt x="19109" y="28573"/>
                  <a:pt x="18619" y="28573"/>
                </a:cubicBezTo>
                <a:cubicBezTo>
                  <a:pt x="18295" y="28573"/>
                  <a:pt x="17971" y="28546"/>
                  <a:pt x="17647" y="28492"/>
                </a:cubicBezTo>
                <a:cubicBezTo>
                  <a:pt x="16132" y="28228"/>
                  <a:pt x="14882" y="27470"/>
                  <a:pt x="13847" y="26363"/>
                </a:cubicBezTo>
                <a:cubicBezTo>
                  <a:pt x="13112" y="25578"/>
                  <a:pt x="12483" y="24699"/>
                  <a:pt x="11862" y="23815"/>
                </a:cubicBezTo>
                <a:cubicBezTo>
                  <a:pt x="11254" y="22942"/>
                  <a:pt x="10834" y="21993"/>
                  <a:pt x="10568" y="20971"/>
                </a:cubicBezTo>
                <a:cubicBezTo>
                  <a:pt x="10268" y="19808"/>
                  <a:pt x="10140" y="18615"/>
                  <a:pt x="10054" y="17415"/>
                </a:cubicBezTo>
                <a:cubicBezTo>
                  <a:pt x="10011" y="16815"/>
                  <a:pt x="9977" y="16215"/>
                  <a:pt x="9968" y="15615"/>
                </a:cubicBezTo>
                <a:cubicBezTo>
                  <a:pt x="9955" y="14830"/>
                  <a:pt x="9919" y="14046"/>
                  <a:pt x="9998" y="13259"/>
                </a:cubicBezTo>
                <a:cubicBezTo>
                  <a:pt x="10047" y="12760"/>
                  <a:pt x="10176" y="12266"/>
                  <a:pt x="10354" y="11795"/>
                </a:cubicBezTo>
                <a:cubicBezTo>
                  <a:pt x="10568" y="11245"/>
                  <a:pt x="10848" y="10731"/>
                  <a:pt x="11154" y="10224"/>
                </a:cubicBezTo>
                <a:cubicBezTo>
                  <a:pt x="11718" y="9317"/>
                  <a:pt x="12340" y="8453"/>
                  <a:pt x="13132" y="7725"/>
                </a:cubicBezTo>
                <a:cubicBezTo>
                  <a:pt x="14118" y="6804"/>
                  <a:pt x="15232" y="6076"/>
                  <a:pt x="16474" y="5539"/>
                </a:cubicBezTo>
                <a:cubicBezTo>
                  <a:pt x="17304" y="5182"/>
                  <a:pt x="18155" y="5025"/>
                  <a:pt x="19024" y="5025"/>
                </a:cubicBezTo>
                <a:cubicBezTo>
                  <a:pt x="19404" y="5025"/>
                  <a:pt x="19788" y="5055"/>
                  <a:pt x="20175" y="5111"/>
                </a:cubicBezTo>
                <a:cubicBezTo>
                  <a:pt x="20996" y="5233"/>
                  <a:pt x="21774" y="5497"/>
                  <a:pt x="22523" y="5862"/>
                </a:cubicBezTo>
                <a:cubicBezTo>
                  <a:pt x="23745" y="6446"/>
                  <a:pt x="24872" y="7168"/>
                  <a:pt x="25851" y="8117"/>
                </a:cubicBezTo>
                <a:cubicBezTo>
                  <a:pt x="26859" y="9103"/>
                  <a:pt x="27750" y="10181"/>
                  <a:pt x="28507" y="11360"/>
                </a:cubicBezTo>
                <a:cubicBezTo>
                  <a:pt x="28992" y="12109"/>
                  <a:pt x="29351" y="12923"/>
                  <a:pt x="29585" y="13788"/>
                </a:cubicBezTo>
                <a:cubicBezTo>
                  <a:pt x="29815" y="14637"/>
                  <a:pt x="29978" y="15502"/>
                  <a:pt x="30107" y="16373"/>
                </a:cubicBezTo>
                <a:cubicBezTo>
                  <a:pt x="30165" y="16772"/>
                  <a:pt x="30235" y="17173"/>
                  <a:pt x="30257" y="17573"/>
                </a:cubicBezTo>
                <a:cubicBezTo>
                  <a:pt x="30271" y="17987"/>
                  <a:pt x="30257" y="18400"/>
                  <a:pt x="30228" y="18822"/>
                </a:cubicBezTo>
                <a:cubicBezTo>
                  <a:pt x="30165" y="19580"/>
                  <a:pt x="29978" y="20315"/>
                  <a:pt x="29779" y="21043"/>
                </a:cubicBezTo>
                <a:cubicBezTo>
                  <a:pt x="29457" y="22186"/>
                  <a:pt x="29100" y="23321"/>
                  <a:pt x="28543" y="24379"/>
                </a:cubicBezTo>
                <a:cubicBezTo>
                  <a:pt x="27822" y="25756"/>
                  <a:pt x="27022" y="27085"/>
                  <a:pt x="26158" y="28370"/>
                </a:cubicBezTo>
                <a:cubicBezTo>
                  <a:pt x="25287" y="29676"/>
                  <a:pt x="24108" y="30627"/>
                  <a:pt x="22687" y="31284"/>
                </a:cubicBezTo>
                <a:cubicBezTo>
                  <a:pt x="21717" y="31719"/>
                  <a:pt x="20723" y="32069"/>
                  <a:pt x="19703" y="32369"/>
                </a:cubicBezTo>
                <a:cubicBezTo>
                  <a:pt x="19162" y="32530"/>
                  <a:pt x="18613" y="32622"/>
                  <a:pt x="18049" y="32622"/>
                </a:cubicBezTo>
                <a:cubicBezTo>
                  <a:pt x="17989" y="32622"/>
                  <a:pt x="17928" y="32621"/>
                  <a:pt x="17868" y="32619"/>
                </a:cubicBezTo>
                <a:cubicBezTo>
                  <a:pt x="17674" y="32612"/>
                  <a:pt x="17482" y="32619"/>
                  <a:pt x="17288" y="32605"/>
                </a:cubicBezTo>
                <a:cubicBezTo>
                  <a:pt x="16560" y="32562"/>
                  <a:pt x="15854" y="32427"/>
                  <a:pt x="15196" y="32091"/>
                </a:cubicBezTo>
                <a:cubicBezTo>
                  <a:pt x="14853" y="31913"/>
                  <a:pt x="14519" y="31712"/>
                  <a:pt x="14190" y="31498"/>
                </a:cubicBezTo>
                <a:cubicBezTo>
                  <a:pt x="13148" y="30812"/>
                  <a:pt x="12104" y="30120"/>
                  <a:pt x="11069" y="29419"/>
                </a:cubicBezTo>
                <a:cubicBezTo>
                  <a:pt x="10433" y="28991"/>
                  <a:pt x="9898" y="28463"/>
                  <a:pt x="9447" y="27842"/>
                </a:cubicBezTo>
                <a:cubicBezTo>
                  <a:pt x="8870" y="27042"/>
                  <a:pt x="8369" y="26192"/>
                  <a:pt x="7920" y="25314"/>
                </a:cubicBezTo>
                <a:cubicBezTo>
                  <a:pt x="7440" y="24385"/>
                  <a:pt x="7106" y="23414"/>
                  <a:pt x="6913" y="22385"/>
                </a:cubicBezTo>
                <a:cubicBezTo>
                  <a:pt x="6734" y="21407"/>
                  <a:pt x="6642" y="20414"/>
                  <a:pt x="6520" y="19422"/>
                </a:cubicBezTo>
                <a:cubicBezTo>
                  <a:pt x="6441" y="18822"/>
                  <a:pt x="6369" y="18222"/>
                  <a:pt x="6284" y="17622"/>
                </a:cubicBezTo>
                <a:cubicBezTo>
                  <a:pt x="6191" y="16908"/>
                  <a:pt x="6148" y="16202"/>
                  <a:pt x="6220" y="15480"/>
                </a:cubicBezTo>
                <a:cubicBezTo>
                  <a:pt x="6313" y="14474"/>
                  <a:pt x="6534" y="13488"/>
                  <a:pt x="6806" y="12517"/>
                </a:cubicBezTo>
                <a:cubicBezTo>
                  <a:pt x="7226" y="11017"/>
                  <a:pt x="7927" y="9653"/>
                  <a:pt x="8890" y="8439"/>
                </a:cubicBezTo>
                <a:cubicBezTo>
                  <a:pt x="9634" y="7504"/>
                  <a:pt x="10448" y="6640"/>
                  <a:pt x="11348" y="5853"/>
                </a:cubicBezTo>
                <a:cubicBezTo>
                  <a:pt x="12404" y="4940"/>
                  <a:pt x="13576" y="4211"/>
                  <a:pt x="14896" y="3733"/>
                </a:cubicBezTo>
                <a:cubicBezTo>
                  <a:pt x="16217" y="3248"/>
                  <a:pt x="17568" y="2862"/>
                  <a:pt x="18939" y="2540"/>
                </a:cubicBezTo>
                <a:cubicBezTo>
                  <a:pt x="19710" y="2355"/>
                  <a:pt x="20488" y="2211"/>
                  <a:pt x="21289" y="2204"/>
                </a:cubicBezTo>
                <a:cubicBezTo>
                  <a:pt x="21767" y="2204"/>
                  <a:pt x="22245" y="2227"/>
                  <a:pt x="22716" y="2319"/>
                </a:cubicBezTo>
                <a:cubicBezTo>
                  <a:pt x="23637" y="2490"/>
                  <a:pt x="24494" y="2840"/>
                  <a:pt x="25308" y="3298"/>
                </a:cubicBezTo>
                <a:cubicBezTo>
                  <a:pt x="26559" y="3997"/>
                  <a:pt x="27736" y="4804"/>
                  <a:pt x="28837" y="5725"/>
                </a:cubicBezTo>
                <a:cubicBezTo>
                  <a:pt x="29472" y="6254"/>
                  <a:pt x="30093" y="6796"/>
                  <a:pt x="30650" y="7418"/>
                </a:cubicBezTo>
                <a:cubicBezTo>
                  <a:pt x="31229" y="8067"/>
                  <a:pt x="31707" y="8789"/>
                  <a:pt x="32156" y="9531"/>
                </a:cubicBezTo>
                <a:cubicBezTo>
                  <a:pt x="32914" y="10767"/>
                  <a:pt x="33449" y="12088"/>
                  <a:pt x="33771" y="13502"/>
                </a:cubicBezTo>
                <a:cubicBezTo>
                  <a:pt x="33963" y="14380"/>
                  <a:pt x="34048" y="15280"/>
                  <a:pt x="34120" y="16172"/>
                </a:cubicBezTo>
                <a:cubicBezTo>
                  <a:pt x="34170" y="16779"/>
                  <a:pt x="34220" y="17388"/>
                  <a:pt x="34249" y="17994"/>
                </a:cubicBezTo>
                <a:cubicBezTo>
                  <a:pt x="34285" y="18680"/>
                  <a:pt x="34306" y="19372"/>
                  <a:pt x="34328" y="20058"/>
                </a:cubicBezTo>
                <a:cubicBezTo>
                  <a:pt x="34335" y="20371"/>
                  <a:pt x="34299" y="20687"/>
                  <a:pt x="34299" y="21000"/>
                </a:cubicBezTo>
                <a:cubicBezTo>
                  <a:pt x="34299" y="21578"/>
                  <a:pt x="34285" y="22157"/>
                  <a:pt x="34220" y="22735"/>
                </a:cubicBezTo>
                <a:cubicBezTo>
                  <a:pt x="34134" y="23542"/>
                  <a:pt x="33949" y="24320"/>
                  <a:pt x="33656" y="25078"/>
                </a:cubicBezTo>
                <a:cubicBezTo>
                  <a:pt x="33371" y="25792"/>
                  <a:pt x="33006" y="26463"/>
                  <a:pt x="32607" y="27114"/>
                </a:cubicBezTo>
                <a:cubicBezTo>
                  <a:pt x="31536" y="28871"/>
                  <a:pt x="30364" y="30549"/>
                  <a:pt x="28979" y="32069"/>
                </a:cubicBezTo>
                <a:cubicBezTo>
                  <a:pt x="28444" y="32662"/>
                  <a:pt x="27858" y="33212"/>
                  <a:pt x="27208" y="33676"/>
                </a:cubicBezTo>
                <a:cubicBezTo>
                  <a:pt x="26173" y="34418"/>
                  <a:pt x="25023" y="34890"/>
                  <a:pt x="23787" y="35154"/>
                </a:cubicBezTo>
                <a:cubicBezTo>
                  <a:pt x="23016" y="35325"/>
                  <a:pt x="22238" y="35433"/>
                  <a:pt x="21460" y="35497"/>
                </a:cubicBezTo>
                <a:cubicBezTo>
                  <a:pt x="20603" y="35568"/>
                  <a:pt x="19753" y="35647"/>
                  <a:pt x="18903" y="35675"/>
                </a:cubicBezTo>
                <a:cubicBezTo>
                  <a:pt x="18571" y="35684"/>
                  <a:pt x="18238" y="35690"/>
                  <a:pt x="17906" y="35690"/>
                </a:cubicBezTo>
                <a:cubicBezTo>
                  <a:pt x="16979" y="35690"/>
                  <a:pt x="16052" y="35647"/>
                  <a:pt x="15132" y="35526"/>
                </a:cubicBezTo>
                <a:cubicBezTo>
                  <a:pt x="14382" y="35433"/>
                  <a:pt x="13633" y="35289"/>
                  <a:pt x="12911" y="35061"/>
                </a:cubicBezTo>
                <a:cubicBezTo>
                  <a:pt x="11441" y="34590"/>
                  <a:pt x="10097" y="33861"/>
                  <a:pt x="8841" y="32975"/>
                </a:cubicBezTo>
                <a:cubicBezTo>
                  <a:pt x="7012" y="31669"/>
                  <a:pt x="5463" y="30084"/>
                  <a:pt x="4114" y="28284"/>
                </a:cubicBezTo>
                <a:cubicBezTo>
                  <a:pt x="2770" y="26485"/>
                  <a:pt x="1850" y="24492"/>
                  <a:pt x="1329" y="22315"/>
                </a:cubicBezTo>
                <a:cubicBezTo>
                  <a:pt x="964" y="20800"/>
                  <a:pt x="743" y="19273"/>
                  <a:pt x="693" y="17722"/>
                </a:cubicBezTo>
                <a:cubicBezTo>
                  <a:pt x="664" y="16693"/>
                  <a:pt x="671" y="15674"/>
                  <a:pt x="815" y="14652"/>
                </a:cubicBezTo>
                <a:cubicBezTo>
                  <a:pt x="936" y="13802"/>
                  <a:pt x="1157" y="12974"/>
                  <a:pt x="1507" y="12181"/>
                </a:cubicBezTo>
                <a:cubicBezTo>
                  <a:pt x="1836" y="11416"/>
                  <a:pt x="2278" y="10717"/>
                  <a:pt x="2750" y="10038"/>
                </a:cubicBezTo>
                <a:cubicBezTo>
                  <a:pt x="3857" y="8460"/>
                  <a:pt x="5170" y="7082"/>
                  <a:pt x="6685" y="5882"/>
                </a:cubicBezTo>
                <a:cubicBezTo>
                  <a:pt x="7713" y="5068"/>
                  <a:pt x="8777" y="4283"/>
                  <a:pt x="9905" y="3598"/>
                </a:cubicBezTo>
                <a:cubicBezTo>
                  <a:pt x="11211" y="2797"/>
                  <a:pt x="12591" y="2168"/>
                  <a:pt x="14039" y="1670"/>
                </a:cubicBezTo>
                <a:cubicBezTo>
                  <a:pt x="14853" y="1390"/>
                  <a:pt x="15682" y="1183"/>
                  <a:pt x="16524" y="984"/>
                </a:cubicBezTo>
                <a:cubicBezTo>
                  <a:pt x="17396" y="777"/>
                  <a:pt x="18274" y="626"/>
                  <a:pt x="19167" y="540"/>
                </a:cubicBezTo>
                <a:cubicBezTo>
                  <a:pt x="19681" y="490"/>
                  <a:pt x="20202" y="463"/>
                  <a:pt x="20723" y="454"/>
                </a:cubicBezTo>
                <a:cubicBezTo>
                  <a:pt x="21602" y="454"/>
                  <a:pt x="22466" y="562"/>
                  <a:pt x="23323" y="770"/>
                </a:cubicBezTo>
                <a:cubicBezTo>
                  <a:pt x="23438" y="797"/>
                  <a:pt x="23559" y="826"/>
                  <a:pt x="23679" y="849"/>
                </a:cubicBezTo>
                <a:cubicBezTo>
                  <a:pt x="23697" y="852"/>
                  <a:pt x="23714" y="854"/>
                  <a:pt x="23729" y="854"/>
                </a:cubicBezTo>
                <a:cubicBezTo>
                  <a:pt x="23800" y="854"/>
                  <a:pt x="23842" y="814"/>
                  <a:pt x="23866" y="727"/>
                </a:cubicBezTo>
                <a:cubicBezTo>
                  <a:pt x="23530" y="562"/>
                  <a:pt x="22745" y="298"/>
                  <a:pt x="22360" y="240"/>
                </a:cubicBezTo>
                <a:cubicBezTo>
                  <a:pt x="21359" y="77"/>
                  <a:pt x="20360" y="34"/>
                  <a:pt x="19352" y="5"/>
                </a:cubicBezTo>
                <a:cubicBezTo>
                  <a:pt x="19253" y="2"/>
                  <a:pt x="19155" y="1"/>
                  <a:pt x="19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1"/>
          <p:cNvSpPr txBox="1"/>
          <p:nvPr>
            <p:ph type="title" hasCustomPrompt="1"/>
          </p:nvPr>
        </p:nvSpPr>
        <p:spPr>
          <a:xfrm>
            <a:off x="1458287" y="1645802"/>
            <a:ext cx="5958600" cy="117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11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10" name="Google Shape;310;p11"/>
          <p:cNvSpPr txBox="1"/>
          <p:nvPr>
            <p:ph type="subTitle" idx="1"/>
          </p:nvPr>
        </p:nvSpPr>
        <p:spPr>
          <a:xfrm>
            <a:off x="1458287" y="2912790"/>
            <a:ext cx="5958600" cy="42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311" name="Google Shape;311;p11"/>
          <p:cNvGrpSpPr/>
          <p:nvPr/>
        </p:nvGrpSpPr>
        <p:grpSpPr>
          <a:xfrm>
            <a:off x="7607561" y="3240368"/>
            <a:ext cx="1852459" cy="2440632"/>
            <a:chOff x="5450897" y="3655524"/>
            <a:chExt cx="455990" cy="600741"/>
          </a:xfrm>
        </p:grpSpPr>
        <p:sp>
          <p:nvSpPr>
            <p:cNvPr id="312" name="Google Shape;312;p11"/>
            <p:cNvSpPr/>
            <p:nvPr/>
          </p:nvSpPr>
          <p:spPr>
            <a:xfrm>
              <a:off x="5450897" y="3772600"/>
              <a:ext cx="327702" cy="476073"/>
            </a:xfrm>
            <a:custGeom>
              <a:avLst/>
              <a:gdLst/>
              <a:ahLst/>
              <a:cxnLst/>
              <a:rect l="l" t="t" r="r" b="b"/>
              <a:pathLst>
                <a:path w="16660" h="24203" extrusionOk="0">
                  <a:moveTo>
                    <a:pt x="16290" y="1"/>
                  </a:moveTo>
                  <a:lnTo>
                    <a:pt x="15803" y="21"/>
                  </a:lnTo>
                  <a:cubicBezTo>
                    <a:pt x="16161" y="8442"/>
                    <a:pt x="11854" y="14440"/>
                    <a:pt x="8176" y="17990"/>
                  </a:cubicBezTo>
                  <a:cubicBezTo>
                    <a:pt x="4184" y="21853"/>
                    <a:pt x="44" y="23738"/>
                    <a:pt x="1" y="23752"/>
                  </a:cubicBezTo>
                  <a:lnTo>
                    <a:pt x="200" y="24202"/>
                  </a:lnTo>
                  <a:cubicBezTo>
                    <a:pt x="243" y="24180"/>
                    <a:pt x="4448" y="22266"/>
                    <a:pt x="8505" y="18353"/>
                  </a:cubicBezTo>
                  <a:cubicBezTo>
                    <a:pt x="12262" y="14733"/>
                    <a:pt x="16660" y="8606"/>
                    <a:pt x="162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11"/>
            <p:cNvSpPr/>
            <p:nvPr/>
          </p:nvSpPr>
          <p:spPr>
            <a:xfrm>
              <a:off x="5490139" y="3972034"/>
              <a:ext cx="151085" cy="235175"/>
            </a:xfrm>
            <a:custGeom>
              <a:avLst/>
              <a:gdLst/>
              <a:ahLst/>
              <a:cxnLst/>
              <a:rect l="l" t="t" r="r" b="b"/>
              <a:pathLst>
                <a:path w="7681" h="11956" extrusionOk="0">
                  <a:moveTo>
                    <a:pt x="3091" y="1"/>
                  </a:moveTo>
                  <a:cubicBezTo>
                    <a:pt x="1" y="1"/>
                    <a:pt x="1554" y="11955"/>
                    <a:pt x="1554" y="11955"/>
                  </a:cubicBezTo>
                  <a:cubicBezTo>
                    <a:pt x="1554" y="11955"/>
                    <a:pt x="7681" y="1873"/>
                    <a:pt x="3739" y="152"/>
                  </a:cubicBezTo>
                  <a:cubicBezTo>
                    <a:pt x="3503" y="49"/>
                    <a:pt x="3288" y="1"/>
                    <a:pt x="30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11"/>
            <p:cNvSpPr/>
            <p:nvPr/>
          </p:nvSpPr>
          <p:spPr>
            <a:xfrm>
              <a:off x="5504144" y="4183349"/>
              <a:ext cx="245344" cy="72917"/>
            </a:xfrm>
            <a:custGeom>
              <a:avLst/>
              <a:gdLst/>
              <a:ahLst/>
              <a:cxnLst/>
              <a:rect l="l" t="t" r="r" b="b"/>
              <a:pathLst>
                <a:path w="12473" h="3707" extrusionOk="0">
                  <a:moveTo>
                    <a:pt x="8509" y="0"/>
                  </a:moveTo>
                  <a:cubicBezTo>
                    <a:pt x="4951" y="0"/>
                    <a:pt x="0" y="1205"/>
                    <a:pt x="0" y="1205"/>
                  </a:cubicBezTo>
                  <a:cubicBezTo>
                    <a:pt x="0" y="1205"/>
                    <a:pt x="5366" y="3707"/>
                    <a:pt x="8951" y="3707"/>
                  </a:cubicBezTo>
                  <a:cubicBezTo>
                    <a:pt x="10428" y="3707"/>
                    <a:pt x="11602" y="3283"/>
                    <a:pt x="11975" y="2085"/>
                  </a:cubicBezTo>
                  <a:cubicBezTo>
                    <a:pt x="12472" y="488"/>
                    <a:pt x="10772" y="0"/>
                    <a:pt x="85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315;p11"/>
            <p:cNvSpPr/>
            <p:nvPr/>
          </p:nvSpPr>
          <p:spPr>
            <a:xfrm>
              <a:off x="5532724" y="3887040"/>
              <a:ext cx="153603" cy="202621"/>
            </a:xfrm>
            <a:custGeom>
              <a:avLst/>
              <a:gdLst/>
              <a:ahLst/>
              <a:cxnLst/>
              <a:rect l="l" t="t" r="r" b="b"/>
              <a:pathLst>
                <a:path w="7809" h="10301" extrusionOk="0">
                  <a:moveTo>
                    <a:pt x="3766" y="1"/>
                  </a:moveTo>
                  <a:cubicBezTo>
                    <a:pt x="1" y="1"/>
                    <a:pt x="5953" y="10300"/>
                    <a:pt x="5953" y="10300"/>
                  </a:cubicBezTo>
                  <a:cubicBezTo>
                    <a:pt x="5953" y="10300"/>
                    <a:pt x="7809" y="181"/>
                    <a:pt x="3860" y="3"/>
                  </a:cubicBezTo>
                  <a:cubicBezTo>
                    <a:pt x="3828" y="2"/>
                    <a:pt x="3797" y="1"/>
                    <a:pt x="37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" name="Google Shape;316;p11"/>
            <p:cNvSpPr/>
            <p:nvPr/>
          </p:nvSpPr>
          <p:spPr>
            <a:xfrm>
              <a:off x="5611444" y="3842094"/>
              <a:ext cx="109719" cy="167628"/>
            </a:xfrm>
            <a:custGeom>
              <a:avLst/>
              <a:gdLst/>
              <a:ahLst/>
              <a:cxnLst/>
              <a:rect l="l" t="t" r="r" b="b"/>
              <a:pathLst>
                <a:path w="5578" h="8522" extrusionOk="0">
                  <a:moveTo>
                    <a:pt x="2695" y="0"/>
                  </a:moveTo>
                  <a:cubicBezTo>
                    <a:pt x="0" y="0"/>
                    <a:pt x="4806" y="8521"/>
                    <a:pt x="4806" y="8521"/>
                  </a:cubicBezTo>
                  <a:cubicBezTo>
                    <a:pt x="4806" y="8521"/>
                    <a:pt x="5577" y="123"/>
                    <a:pt x="2756" y="2"/>
                  </a:cubicBezTo>
                  <a:cubicBezTo>
                    <a:pt x="2735" y="1"/>
                    <a:pt x="2715" y="0"/>
                    <a:pt x="26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" name="Google Shape;317;p11"/>
            <p:cNvSpPr/>
            <p:nvPr/>
          </p:nvSpPr>
          <p:spPr>
            <a:xfrm>
              <a:off x="5652731" y="3766108"/>
              <a:ext cx="109719" cy="167765"/>
            </a:xfrm>
            <a:custGeom>
              <a:avLst/>
              <a:gdLst/>
              <a:ahLst/>
              <a:cxnLst/>
              <a:rect l="l" t="t" r="r" b="b"/>
              <a:pathLst>
                <a:path w="5578" h="8529" extrusionOk="0">
                  <a:moveTo>
                    <a:pt x="2696" y="0"/>
                  </a:moveTo>
                  <a:cubicBezTo>
                    <a:pt x="1" y="0"/>
                    <a:pt x="4807" y="8528"/>
                    <a:pt x="4807" y="8528"/>
                  </a:cubicBezTo>
                  <a:cubicBezTo>
                    <a:pt x="4807" y="8528"/>
                    <a:pt x="5578" y="123"/>
                    <a:pt x="2757" y="2"/>
                  </a:cubicBezTo>
                  <a:cubicBezTo>
                    <a:pt x="2736" y="1"/>
                    <a:pt x="2716" y="0"/>
                    <a:pt x="26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" name="Google Shape;318;p11"/>
            <p:cNvSpPr/>
            <p:nvPr/>
          </p:nvSpPr>
          <p:spPr>
            <a:xfrm>
              <a:off x="5760896" y="3746478"/>
              <a:ext cx="134012" cy="147781"/>
            </a:xfrm>
            <a:custGeom>
              <a:avLst/>
              <a:gdLst/>
              <a:ahLst/>
              <a:cxnLst/>
              <a:rect l="l" t="t" r="r" b="b"/>
              <a:pathLst>
                <a:path w="6813" h="7513" extrusionOk="0">
                  <a:moveTo>
                    <a:pt x="4439" y="0"/>
                  </a:moveTo>
                  <a:cubicBezTo>
                    <a:pt x="2619" y="0"/>
                    <a:pt x="0" y="7512"/>
                    <a:pt x="0" y="7512"/>
                  </a:cubicBezTo>
                  <a:cubicBezTo>
                    <a:pt x="0" y="7512"/>
                    <a:pt x="6813" y="2542"/>
                    <a:pt x="5042" y="336"/>
                  </a:cubicBezTo>
                  <a:cubicBezTo>
                    <a:pt x="4856" y="104"/>
                    <a:pt x="4653" y="0"/>
                    <a:pt x="44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" name="Google Shape;319;p11"/>
            <p:cNvSpPr/>
            <p:nvPr/>
          </p:nvSpPr>
          <p:spPr>
            <a:xfrm>
              <a:off x="5691776" y="3949256"/>
              <a:ext cx="190484" cy="96304"/>
            </a:xfrm>
            <a:custGeom>
              <a:avLst/>
              <a:gdLst/>
              <a:ahLst/>
              <a:cxnLst/>
              <a:rect l="l" t="t" r="r" b="b"/>
              <a:pathLst>
                <a:path w="9684" h="4896" extrusionOk="0">
                  <a:moveTo>
                    <a:pt x="8292" y="1"/>
                  </a:moveTo>
                  <a:cubicBezTo>
                    <a:pt x="5915" y="1"/>
                    <a:pt x="1" y="4895"/>
                    <a:pt x="1" y="4895"/>
                  </a:cubicBezTo>
                  <a:cubicBezTo>
                    <a:pt x="1" y="4895"/>
                    <a:pt x="9684" y="4059"/>
                    <a:pt x="9249" y="825"/>
                  </a:cubicBezTo>
                  <a:cubicBezTo>
                    <a:pt x="9171" y="240"/>
                    <a:pt x="8818" y="1"/>
                    <a:pt x="82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" name="Google Shape;320;p11"/>
            <p:cNvSpPr/>
            <p:nvPr/>
          </p:nvSpPr>
          <p:spPr>
            <a:xfrm>
              <a:off x="5741502" y="3863121"/>
              <a:ext cx="165385" cy="83519"/>
            </a:xfrm>
            <a:custGeom>
              <a:avLst/>
              <a:gdLst/>
              <a:ahLst/>
              <a:cxnLst/>
              <a:rect l="l" t="t" r="r" b="b"/>
              <a:pathLst>
                <a:path w="8408" h="4246" extrusionOk="0">
                  <a:moveTo>
                    <a:pt x="7200" y="1"/>
                  </a:moveTo>
                  <a:cubicBezTo>
                    <a:pt x="5131" y="1"/>
                    <a:pt x="1" y="4246"/>
                    <a:pt x="1" y="4246"/>
                  </a:cubicBezTo>
                  <a:cubicBezTo>
                    <a:pt x="1" y="4246"/>
                    <a:pt x="8407" y="3517"/>
                    <a:pt x="8035" y="719"/>
                  </a:cubicBezTo>
                  <a:cubicBezTo>
                    <a:pt x="7967" y="209"/>
                    <a:pt x="7658" y="1"/>
                    <a:pt x="72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" name="Google Shape;321;p11"/>
            <p:cNvSpPr/>
            <p:nvPr/>
          </p:nvSpPr>
          <p:spPr>
            <a:xfrm>
              <a:off x="5589394" y="4064856"/>
              <a:ext cx="227228" cy="87807"/>
            </a:xfrm>
            <a:custGeom>
              <a:avLst/>
              <a:gdLst/>
              <a:ahLst/>
              <a:cxnLst/>
              <a:rect l="l" t="t" r="r" b="b"/>
              <a:pathLst>
                <a:path w="11552" h="4464" extrusionOk="0">
                  <a:moveTo>
                    <a:pt x="10206" y="1"/>
                  </a:moveTo>
                  <a:cubicBezTo>
                    <a:pt x="7163" y="1"/>
                    <a:pt x="1" y="4431"/>
                    <a:pt x="1" y="4431"/>
                  </a:cubicBezTo>
                  <a:cubicBezTo>
                    <a:pt x="1" y="4431"/>
                    <a:pt x="635" y="4463"/>
                    <a:pt x="1606" y="4463"/>
                  </a:cubicBezTo>
                  <a:cubicBezTo>
                    <a:pt x="4776" y="4463"/>
                    <a:pt x="11536" y="4116"/>
                    <a:pt x="11547" y="1152"/>
                  </a:cubicBezTo>
                  <a:cubicBezTo>
                    <a:pt x="11552" y="326"/>
                    <a:pt x="11030" y="1"/>
                    <a:pt x="102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" name="Google Shape;322;p11"/>
            <p:cNvSpPr/>
            <p:nvPr/>
          </p:nvSpPr>
          <p:spPr>
            <a:xfrm>
              <a:off x="5705879" y="3655524"/>
              <a:ext cx="104212" cy="172860"/>
            </a:xfrm>
            <a:custGeom>
              <a:avLst/>
              <a:gdLst/>
              <a:ahLst/>
              <a:cxnLst/>
              <a:rect l="l" t="t" r="r" b="b"/>
              <a:pathLst>
                <a:path w="5298" h="8788" extrusionOk="0">
                  <a:moveTo>
                    <a:pt x="2291" y="1"/>
                  </a:moveTo>
                  <a:cubicBezTo>
                    <a:pt x="1" y="1"/>
                    <a:pt x="2984" y="8787"/>
                    <a:pt x="2984" y="8787"/>
                  </a:cubicBezTo>
                  <a:cubicBezTo>
                    <a:pt x="2984" y="8787"/>
                    <a:pt x="5298" y="676"/>
                    <a:pt x="2549" y="33"/>
                  </a:cubicBezTo>
                  <a:cubicBezTo>
                    <a:pt x="2456" y="11"/>
                    <a:pt x="2371" y="1"/>
                    <a:pt x="22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23" name="Google Shape;323;p11"/>
          <p:cNvSpPr/>
          <p:nvPr/>
        </p:nvSpPr>
        <p:spPr>
          <a:xfrm>
            <a:off x="-1420927" y="2868290"/>
            <a:ext cx="2533894" cy="1429792"/>
          </a:xfrm>
          <a:custGeom>
            <a:avLst/>
            <a:gdLst/>
            <a:ahLst/>
            <a:cxnLst/>
            <a:rect l="l" t="t" r="r" b="b"/>
            <a:pathLst>
              <a:path w="33464" h="18882" extrusionOk="0">
                <a:moveTo>
                  <a:pt x="16041" y="207"/>
                </a:moveTo>
                <a:cubicBezTo>
                  <a:pt x="16835" y="207"/>
                  <a:pt x="17616" y="397"/>
                  <a:pt x="18316" y="771"/>
                </a:cubicBezTo>
                <a:cubicBezTo>
                  <a:pt x="19067" y="1177"/>
                  <a:pt x="19516" y="1872"/>
                  <a:pt x="19881" y="2485"/>
                </a:cubicBezTo>
                <a:cubicBezTo>
                  <a:pt x="20267" y="3148"/>
                  <a:pt x="20524" y="3870"/>
                  <a:pt x="20738" y="4492"/>
                </a:cubicBezTo>
                <a:cubicBezTo>
                  <a:pt x="20838" y="4777"/>
                  <a:pt x="20966" y="4927"/>
                  <a:pt x="21131" y="4948"/>
                </a:cubicBezTo>
                <a:cubicBezTo>
                  <a:pt x="21145" y="4950"/>
                  <a:pt x="21159" y="4951"/>
                  <a:pt x="21173" y="4951"/>
                </a:cubicBezTo>
                <a:cubicBezTo>
                  <a:pt x="21323" y="4951"/>
                  <a:pt x="21474" y="4841"/>
                  <a:pt x="21631" y="4614"/>
                </a:cubicBezTo>
                <a:cubicBezTo>
                  <a:pt x="21730" y="4470"/>
                  <a:pt x="21809" y="4321"/>
                  <a:pt x="21888" y="4177"/>
                </a:cubicBezTo>
                <a:cubicBezTo>
                  <a:pt x="21945" y="4077"/>
                  <a:pt x="22001" y="3978"/>
                  <a:pt x="22060" y="3877"/>
                </a:cubicBezTo>
                <a:cubicBezTo>
                  <a:pt x="22452" y="3250"/>
                  <a:pt x="22916" y="2771"/>
                  <a:pt x="23474" y="2420"/>
                </a:cubicBezTo>
                <a:cubicBezTo>
                  <a:pt x="23904" y="2154"/>
                  <a:pt x="24315" y="2021"/>
                  <a:pt x="24711" y="2021"/>
                </a:cubicBezTo>
                <a:cubicBezTo>
                  <a:pt x="25229" y="2021"/>
                  <a:pt x="25720" y="2249"/>
                  <a:pt x="26193" y="2706"/>
                </a:cubicBezTo>
                <a:cubicBezTo>
                  <a:pt x="26593" y="3092"/>
                  <a:pt x="26886" y="3549"/>
                  <a:pt x="27064" y="4070"/>
                </a:cubicBezTo>
                <a:cubicBezTo>
                  <a:pt x="27400" y="5034"/>
                  <a:pt x="27743" y="6035"/>
                  <a:pt x="27736" y="7099"/>
                </a:cubicBezTo>
                <a:cubicBezTo>
                  <a:pt x="27736" y="7370"/>
                  <a:pt x="27792" y="7541"/>
                  <a:pt x="27921" y="7627"/>
                </a:cubicBezTo>
                <a:cubicBezTo>
                  <a:pt x="27982" y="7667"/>
                  <a:pt x="28052" y="7687"/>
                  <a:pt x="28133" y="7687"/>
                </a:cubicBezTo>
                <a:cubicBezTo>
                  <a:pt x="28224" y="7687"/>
                  <a:pt x="28329" y="7662"/>
                  <a:pt x="28451" y="7613"/>
                </a:cubicBezTo>
                <a:cubicBezTo>
                  <a:pt x="28879" y="7431"/>
                  <a:pt x="29290" y="7355"/>
                  <a:pt x="29679" y="7355"/>
                </a:cubicBezTo>
                <a:cubicBezTo>
                  <a:pt x="30685" y="7355"/>
                  <a:pt x="31552" y="7861"/>
                  <a:pt x="32242" y="8355"/>
                </a:cubicBezTo>
                <a:cubicBezTo>
                  <a:pt x="32934" y="8847"/>
                  <a:pt x="33249" y="9562"/>
                  <a:pt x="33121" y="10362"/>
                </a:cubicBezTo>
                <a:cubicBezTo>
                  <a:pt x="32999" y="11091"/>
                  <a:pt x="32521" y="11562"/>
                  <a:pt x="31563" y="11889"/>
                </a:cubicBezTo>
                <a:cubicBezTo>
                  <a:pt x="31135" y="12038"/>
                  <a:pt x="30699" y="12084"/>
                  <a:pt x="30194" y="12084"/>
                </a:cubicBezTo>
                <a:cubicBezTo>
                  <a:pt x="30017" y="12084"/>
                  <a:pt x="29832" y="12078"/>
                  <a:pt x="29635" y="12069"/>
                </a:cubicBezTo>
                <a:cubicBezTo>
                  <a:pt x="28164" y="11898"/>
                  <a:pt x="26807" y="11411"/>
                  <a:pt x="25715" y="10662"/>
                </a:cubicBezTo>
                <a:cubicBezTo>
                  <a:pt x="25686" y="10647"/>
                  <a:pt x="25666" y="10626"/>
                  <a:pt x="25636" y="10604"/>
                </a:cubicBezTo>
                <a:cubicBezTo>
                  <a:pt x="25554" y="10539"/>
                  <a:pt x="25437" y="10450"/>
                  <a:pt x="25307" y="10450"/>
                </a:cubicBezTo>
                <a:cubicBezTo>
                  <a:pt x="25223" y="10450"/>
                  <a:pt x="25133" y="10487"/>
                  <a:pt x="25043" y="10590"/>
                </a:cubicBezTo>
                <a:cubicBezTo>
                  <a:pt x="24901" y="10761"/>
                  <a:pt x="25001" y="10940"/>
                  <a:pt x="25066" y="11068"/>
                </a:cubicBezTo>
                <a:cubicBezTo>
                  <a:pt x="25086" y="11104"/>
                  <a:pt x="25109" y="11140"/>
                  <a:pt x="25115" y="11176"/>
                </a:cubicBezTo>
                <a:cubicBezTo>
                  <a:pt x="25729" y="12669"/>
                  <a:pt x="25880" y="14169"/>
                  <a:pt x="25564" y="15646"/>
                </a:cubicBezTo>
                <a:cubicBezTo>
                  <a:pt x="25316" y="16817"/>
                  <a:pt x="24622" y="17660"/>
                  <a:pt x="23523" y="18153"/>
                </a:cubicBezTo>
                <a:cubicBezTo>
                  <a:pt x="22746" y="18500"/>
                  <a:pt x="21963" y="18674"/>
                  <a:pt x="21166" y="18674"/>
                </a:cubicBezTo>
                <a:cubicBezTo>
                  <a:pt x="20112" y="18674"/>
                  <a:pt x="19033" y="18369"/>
                  <a:pt x="17910" y="17759"/>
                </a:cubicBezTo>
                <a:cubicBezTo>
                  <a:pt x="17024" y="17281"/>
                  <a:pt x="16210" y="16568"/>
                  <a:pt x="15353" y="15524"/>
                </a:cubicBezTo>
                <a:cubicBezTo>
                  <a:pt x="15274" y="15418"/>
                  <a:pt x="15189" y="15317"/>
                  <a:pt x="15110" y="15211"/>
                </a:cubicBezTo>
                <a:cubicBezTo>
                  <a:pt x="15004" y="15068"/>
                  <a:pt x="14889" y="14918"/>
                  <a:pt x="14767" y="14782"/>
                </a:cubicBezTo>
                <a:cubicBezTo>
                  <a:pt x="14446" y="14410"/>
                  <a:pt x="14196" y="14225"/>
                  <a:pt x="13919" y="14225"/>
                </a:cubicBezTo>
                <a:cubicBezTo>
                  <a:pt x="13689" y="14225"/>
                  <a:pt x="13447" y="14347"/>
                  <a:pt x="13132" y="14582"/>
                </a:cubicBezTo>
                <a:cubicBezTo>
                  <a:pt x="13003" y="14683"/>
                  <a:pt x="12875" y="14789"/>
                  <a:pt x="12753" y="14889"/>
                </a:cubicBezTo>
                <a:cubicBezTo>
                  <a:pt x="12618" y="15010"/>
                  <a:pt x="12469" y="15132"/>
                  <a:pt x="12318" y="15240"/>
                </a:cubicBezTo>
                <a:cubicBezTo>
                  <a:pt x="11165" y="16068"/>
                  <a:pt x="9966" y="16482"/>
                  <a:pt x="8739" y="16482"/>
                </a:cubicBezTo>
                <a:cubicBezTo>
                  <a:pt x="8158" y="16482"/>
                  <a:pt x="7570" y="16389"/>
                  <a:pt x="6977" y="16203"/>
                </a:cubicBezTo>
                <a:cubicBezTo>
                  <a:pt x="5683" y="15788"/>
                  <a:pt x="4621" y="14839"/>
                  <a:pt x="4055" y="13589"/>
                </a:cubicBezTo>
                <a:cubicBezTo>
                  <a:pt x="3478" y="12304"/>
                  <a:pt x="3478" y="10818"/>
                  <a:pt x="4055" y="9526"/>
                </a:cubicBezTo>
                <a:cubicBezTo>
                  <a:pt x="4249" y="9104"/>
                  <a:pt x="4341" y="8890"/>
                  <a:pt x="4249" y="8741"/>
                </a:cubicBezTo>
                <a:cubicBezTo>
                  <a:pt x="4156" y="8583"/>
                  <a:pt x="3920" y="8569"/>
                  <a:pt x="3491" y="8540"/>
                </a:cubicBezTo>
                <a:cubicBezTo>
                  <a:pt x="2413" y="8461"/>
                  <a:pt x="1599" y="8084"/>
                  <a:pt x="993" y="7370"/>
                </a:cubicBezTo>
                <a:cubicBezTo>
                  <a:pt x="278" y="6520"/>
                  <a:pt x="221" y="5505"/>
                  <a:pt x="842" y="4578"/>
                </a:cubicBezTo>
                <a:cubicBezTo>
                  <a:pt x="1013" y="4321"/>
                  <a:pt x="1243" y="4057"/>
                  <a:pt x="1514" y="3807"/>
                </a:cubicBezTo>
                <a:cubicBezTo>
                  <a:pt x="2708" y="2720"/>
                  <a:pt x="4312" y="2171"/>
                  <a:pt x="5914" y="2171"/>
                </a:cubicBezTo>
                <a:cubicBezTo>
                  <a:pt x="7398" y="2171"/>
                  <a:pt x="8880" y="2641"/>
                  <a:pt x="10033" y="3592"/>
                </a:cubicBezTo>
                <a:cubicBezTo>
                  <a:pt x="10083" y="3635"/>
                  <a:pt x="10133" y="3678"/>
                  <a:pt x="10175" y="3728"/>
                </a:cubicBezTo>
                <a:cubicBezTo>
                  <a:pt x="10261" y="3800"/>
                  <a:pt x="10340" y="3877"/>
                  <a:pt x="10433" y="3942"/>
                </a:cubicBezTo>
                <a:cubicBezTo>
                  <a:pt x="10539" y="4009"/>
                  <a:pt x="10673" y="4081"/>
                  <a:pt x="10805" y="4081"/>
                </a:cubicBezTo>
                <a:cubicBezTo>
                  <a:pt x="10840" y="4081"/>
                  <a:pt x="10876" y="4076"/>
                  <a:pt x="10911" y="4064"/>
                </a:cubicBezTo>
                <a:cubicBezTo>
                  <a:pt x="11039" y="4021"/>
                  <a:pt x="11134" y="3899"/>
                  <a:pt x="11197" y="3678"/>
                </a:cubicBezTo>
                <a:cubicBezTo>
                  <a:pt x="11648" y="2285"/>
                  <a:pt x="12703" y="1157"/>
                  <a:pt x="14117" y="586"/>
                </a:cubicBezTo>
                <a:cubicBezTo>
                  <a:pt x="14742" y="333"/>
                  <a:pt x="15396" y="207"/>
                  <a:pt x="16041" y="207"/>
                </a:cubicBezTo>
                <a:close/>
                <a:moveTo>
                  <a:pt x="16046" y="1"/>
                </a:moveTo>
                <a:cubicBezTo>
                  <a:pt x="15372" y="1"/>
                  <a:pt x="14690" y="133"/>
                  <a:pt x="14039" y="399"/>
                </a:cubicBezTo>
                <a:cubicBezTo>
                  <a:pt x="12575" y="992"/>
                  <a:pt x="11468" y="2163"/>
                  <a:pt x="11005" y="3620"/>
                </a:cubicBezTo>
                <a:cubicBezTo>
                  <a:pt x="10954" y="3764"/>
                  <a:pt x="10897" y="3849"/>
                  <a:pt x="10840" y="3870"/>
                </a:cubicBezTo>
                <a:cubicBezTo>
                  <a:pt x="10828" y="3875"/>
                  <a:pt x="10814" y="3877"/>
                  <a:pt x="10799" y="3877"/>
                </a:cubicBezTo>
                <a:cubicBezTo>
                  <a:pt x="10741" y="3877"/>
                  <a:pt x="10660" y="3844"/>
                  <a:pt x="10547" y="3771"/>
                </a:cubicBezTo>
                <a:cubicBezTo>
                  <a:pt x="10469" y="3721"/>
                  <a:pt x="10397" y="3649"/>
                  <a:pt x="10319" y="3577"/>
                </a:cubicBezTo>
                <a:cubicBezTo>
                  <a:pt x="10268" y="3527"/>
                  <a:pt x="10218" y="3477"/>
                  <a:pt x="10162" y="3435"/>
                </a:cubicBezTo>
                <a:cubicBezTo>
                  <a:pt x="8970" y="2452"/>
                  <a:pt x="7440" y="1966"/>
                  <a:pt x="5910" y="1966"/>
                </a:cubicBezTo>
                <a:cubicBezTo>
                  <a:pt x="4257" y="1966"/>
                  <a:pt x="2605" y="2533"/>
                  <a:pt x="1378" y="3656"/>
                </a:cubicBezTo>
                <a:cubicBezTo>
                  <a:pt x="1085" y="3920"/>
                  <a:pt x="850" y="4192"/>
                  <a:pt x="670" y="4463"/>
                </a:cubicBezTo>
                <a:cubicBezTo>
                  <a:pt x="0" y="5471"/>
                  <a:pt x="57" y="6585"/>
                  <a:pt x="835" y="7498"/>
                </a:cubicBezTo>
                <a:cubicBezTo>
                  <a:pt x="1478" y="8256"/>
                  <a:pt x="2341" y="8662"/>
                  <a:pt x="3478" y="8741"/>
                </a:cubicBezTo>
                <a:cubicBezTo>
                  <a:pt x="3748" y="8761"/>
                  <a:pt x="4035" y="8784"/>
                  <a:pt x="4071" y="8847"/>
                </a:cubicBezTo>
                <a:cubicBezTo>
                  <a:pt x="4113" y="8905"/>
                  <a:pt x="3992" y="9169"/>
                  <a:pt x="3870" y="9447"/>
                </a:cubicBezTo>
                <a:cubicBezTo>
                  <a:pt x="3270" y="10791"/>
                  <a:pt x="3270" y="12333"/>
                  <a:pt x="3870" y="13675"/>
                </a:cubicBezTo>
                <a:cubicBezTo>
                  <a:pt x="4456" y="14974"/>
                  <a:pt x="5570" y="15968"/>
                  <a:pt x="6919" y="16397"/>
                </a:cubicBezTo>
                <a:cubicBezTo>
                  <a:pt x="7535" y="16593"/>
                  <a:pt x="8146" y="16690"/>
                  <a:pt x="8750" y="16690"/>
                </a:cubicBezTo>
                <a:cubicBezTo>
                  <a:pt x="10016" y="16690"/>
                  <a:pt x="11250" y="16262"/>
                  <a:pt x="12440" y="15411"/>
                </a:cubicBezTo>
                <a:cubicBezTo>
                  <a:pt x="12597" y="15296"/>
                  <a:pt x="12746" y="15175"/>
                  <a:pt x="12890" y="15046"/>
                </a:cubicBezTo>
                <a:cubicBezTo>
                  <a:pt x="13010" y="14947"/>
                  <a:pt x="13132" y="14846"/>
                  <a:pt x="13254" y="14746"/>
                </a:cubicBezTo>
                <a:cubicBezTo>
                  <a:pt x="13531" y="14539"/>
                  <a:pt x="13730" y="14432"/>
                  <a:pt x="13913" y="14432"/>
                </a:cubicBezTo>
                <a:cubicBezTo>
                  <a:pt x="14133" y="14432"/>
                  <a:pt x="14329" y="14589"/>
                  <a:pt x="14611" y="14918"/>
                </a:cubicBezTo>
                <a:cubicBezTo>
                  <a:pt x="14733" y="15053"/>
                  <a:pt x="14839" y="15197"/>
                  <a:pt x="14947" y="15332"/>
                </a:cubicBezTo>
                <a:cubicBezTo>
                  <a:pt x="15033" y="15439"/>
                  <a:pt x="15110" y="15547"/>
                  <a:pt x="15195" y="15653"/>
                </a:cubicBezTo>
                <a:cubicBezTo>
                  <a:pt x="16068" y="16717"/>
                  <a:pt x="16896" y="17446"/>
                  <a:pt x="17809" y="17939"/>
                </a:cubicBezTo>
                <a:cubicBezTo>
                  <a:pt x="18966" y="18567"/>
                  <a:pt x="20080" y="18882"/>
                  <a:pt x="21167" y="18882"/>
                </a:cubicBezTo>
                <a:cubicBezTo>
                  <a:pt x="21994" y="18882"/>
                  <a:pt x="22802" y="18702"/>
                  <a:pt x="23602" y="18339"/>
                </a:cubicBezTo>
                <a:cubicBezTo>
                  <a:pt x="24773" y="17818"/>
                  <a:pt x="25501" y="16925"/>
                  <a:pt x="25765" y="15689"/>
                </a:cubicBezTo>
                <a:cubicBezTo>
                  <a:pt x="26094" y="14169"/>
                  <a:pt x="25936" y="12626"/>
                  <a:pt x="25307" y="11097"/>
                </a:cubicBezTo>
                <a:cubicBezTo>
                  <a:pt x="25294" y="11055"/>
                  <a:pt x="25273" y="11012"/>
                  <a:pt x="25251" y="10976"/>
                </a:cubicBezTo>
                <a:cubicBezTo>
                  <a:pt x="25172" y="10833"/>
                  <a:pt x="25158" y="10784"/>
                  <a:pt x="25201" y="10725"/>
                </a:cubicBezTo>
                <a:cubicBezTo>
                  <a:pt x="25241" y="10679"/>
                  <a:pt x="25273" y="10657"/>
                  <a:pt x="25310" y="10657"/>
                </a:cubicBezTo>
                <a:cubicBezTo>
                  <a:pt x="25358" y="10657"/>
                  <a:pt x="25415" y="10695"/>
                  <a:pt x="25508" y="10768"/>
                </a:cubicBezTo>
                <a:cubicBezTo>
                  <a:pt x="25537" y="10791"/>
                  <a:pt x="25564" y="10811"/>
                  <a:pt x="25594" y="10833"/>
                </a:cubicBezTo>
                <a:cubicBezTo>
                  <a:pt x="26721" y="11605"/>
                  <a:pt x="28108" y="12097"/>
                  <a:pt x="29614" y="12268"/>
                </a:cubicBezTo>
                <a:cubicBezTo>
                  <a:pt x="29830" y="12280"/>
                  <a:pt x="30035" y="12288"/>
                  <a:pt x="30233" y="12288"/>
                </a:cubicBezTo>
                <a:cubicBezTo>
                  <a:pt x="30742" y="12288"/>
                  <a:pt x="31198" y="12237"/>
                  <a:pt x="31635" y="12083"/>
                </a:cubicBezTo>
                <a:cubicBezTo>
                  <a:pt x="32278" y="11862"/>
                  <a:pt x="33148" y="11447"/>
                  <a:pt x="33320" y="10398"/>
                </a:cubicBezTo>
                <a:cubicBezTo>
                  <a:pt x="33464" y="9512"/>
                  <a:pt x="33121" y="8727"/>
                  <a:pt x="32363" y="8184"/>
                </a:cubicBezTo>
                <a:cubicBezTo>
                  <a:pt x="31645" y="7670"/>
                  <a:pt x="30739" y="7146"/>
                  <a:pt x="29681" y="7146"/>
                </a:cubicBezTo>
                <a:cubicBezTo>
                  <a:pt x="29267" y="7146"/>
                  <a:pt x="28830" y="7226"/>
                  <a:pt x="28372" y="7419"/>
                </a:cubicBezTo>
                <a:cubicBezTo>
                  <a:pt x="28300" y="7452"/>
                  <a:pt x="28211" y="7482"/>
                  <a:pt x="28135" y="7482"/>
                </a:cubicBezTo>
                <a:cubicBezTo>
                  <a:pt x="28097" y="7482"/>
                  <a:pt x="28062" y="7474"/>
                  <a:pt x="28036" y="7455"/>
                </a:cubicBezTo>
                <a:cubicBezTo>
                  <a:pt x="27972" y="7413"/>
                  <a:pt x="27936" y="7291"/>
                  <a:pt x="27943" y="7106"/>
                </a:cubicBezTo>
                <a:cubicBezTo>
                  <a:pt x="27950" y="6005"/>
                  <a:pt x="27601" y="4984"/>
                  <a:pt x="27265" y="3998"/>
                </a:cubicBezTo>
                <a:cubicBezTo>
                  <a:pt x="27073" y="3448"/>
                  <a:pt x="26757" y="2963"/>
                  <a:pt x="26336" y="2557"/>
                </a:cubicBezTo>
                <a:cubicBezTo>
                  <a:pt x="25825" y="2066"/>
                  <a:pt x="25282" y="1819"/>
                  <a:pt x="24712" y="1819"/>
                </a:cubicBezTo>
                <a:cubicBezTo>
                  <a:pt x="24278" y="1819"/>
                  <a:pt x="23829" y="1962"/>
                  <a:pt x="23366" y="2249"/>
                </a:cubicBezTo>
                <a:cubicBezTo>
                  <a:pt x="22779" y="2614"/>
                  <a:pt x="22294" y="3106"/>
                  <a:pt x="21888" y="3771"/>
                </a:cubicBezTo>
                <a:cubicBezTo>
                  <a:pt x="21823" y="3870"/>
                  <a:pt x="21766" y="3978"/>
                  <a:pt x="21708" y="4077"/>
                </a:cubicBezTo>
                <a:cubicBezTo>
                  <a:pt x="21631" y="4220"/>
                  <a:pt x="21552" y="4364"/>
                  <a:pt x="21467" y="4492"/>
                </a:cubicBezTo>
                <a:cubicBezTo>
                  <a:pt x="21353" y="4652"/>
                  <a:pt x="21251" y="4744"/>
                  <a:pt x="21175" y="4744"/>
                </a:cubicBezTo>
                <a:cubicBezTo>
                  <a:pt x="21170" y="4744"/>
                  <a:pt x="21165" y="4743"/>
                  <a:pt x="21160" y="4742"/>
                </a:cubicBezTo>
                <a:cubicBezTo>
                  <a:pt x="21081" y="4734"/>
                  <a:pt x="21002" y="4621"/>
                  <a:pt x="20937" y="4427"/>
                </a:cubicBezTo>
                <a:cubicBezTo>
                  <a:pt x="20716" y="3791"/>
                  <a:pt x="20452" y="3056"/>
                  <a:pt x="20059" y="2386"/>
                </a:cubicBezTo>
                <a:cubicBezTo>
                  <a:pt x="19681" y="1743"/>
                  <a:pt x="19216" y="1021"/>
                  <a:pt x="18418" y="593"/>
                </a:cubicBezTo>
                <a:cubicBezTo>
                  <a:pt x="17686" y="199"/>
                  <a:pt x="16872" y="1"/>
                  <a:pt x="160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24" name="Google Shape;324;p11"/>
          <p:cNvGrpSpPr/>
          <p:nvPr/>
        </p:nvGrpSpPr>
        <p:grpSpPr>
          <a:xfrm>
            <a:off x="8423248" y="3204189"/>
            <a:ext cx="575563" cy="521482"/>
            <a:chOff x="3346266" y="1265304"/>
            <a:chExt cx="227307" cy="205965"/>
          </a:xfrm>
        </p:grpSpPr>
        <p:sp>
          <p:nvSpPr>
            <p:cNvPr id="325" name="Google Shape;325;p11"/>
            <p:cNvSpPr/>
            <p:nvPr/>
          </p:nvSpPr>
          <p:spPr>
            <a:xfrm>
              <a:off x="3453291" y="1265304"/>
              <a:ext cx="96540" cy="85505"/>
            </a:xfrm>
            <a:custGeom>
              <a:avLst/>
              <a:gdLst/>
              <a:ahLst/>
              <a:cxnLst/>
              <a:rect l="l" t="t" r="r" b="b"/>
              <a:pathLst>
                <a:path w="4908" h="4347" extrusionOk="0">
                  <a:moveTo>
                    <a:pt x="2812" y="0"/>
                  </a:moveTo>
                  <a:cubicBezTo>
                    <a:pt x="2073" y="0"/>
                    <a:pt x="1329" y="308"/>
                    <a:pt x="844" y="869"/>
                  </a:cubicBezTo>
                  <a:cubicBezTo>
                    <a:pt x="501" y="1261"/>
                    <a:pt x="287" y="1755"/>
                    <a:pt x="165" y="2262"/>
                  </a:cubicBezTo>
                  <a:cubicBezTo>
                    <a:pt x="1" y="2933"/>
                    <a:pt x="1" y="3697"/>
                    <a:pt x="422" y="4247"/>
                  </a:cubicBezTo>
                  <a:lnTo>
                    <a:pt x="1665" y="4346"/>
                  </a:lnTo>
                  <a:cubicBezTo>
                    <a:pt x="2765" y="4182"/>
                    <a:pt x="3787" y="3555"/>
                    <a:pt x="4429" y="2648"/>
                  </a:cubicBezTo>
                  <a:cubicBezTo>
                    <a:pt x="4700" y="2269"/>
                    <a:pt x="4908" y="1812"/>
                    <a:pt x="4836" y="1354"/>
                  </a:cubicBezTo>
                  <a:cubicBezTo>
                    <a:pt x="4757" y="855"/>
                    <a:pt x="4344" y="454"/>
                    <a:pt x="3886" y="240"/>
                  </a:cubicBezTo>
                  <a:cubicBezTo>
                    <a:pt x="3552" y="78"/>
                    <a:pt x="3183" y="0"/>
                    <a:pt x="2812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" name="Google Shape;326;p11"/>
            <p:cNvSpPr/>
            <p:nvPr/>
          </p:nvSpPr>
          <p:spPr>
            <a:xfrm>
              <a:off x="3450360" y="1328858"/>
              <a:ext cx="123213" cy="97819"/>
            </a:xfrm>
            <a:custGeom>
              <a:avLst/>
              <a:gdLst/>
              <a:ahLst/>
              <a:cxnLst/>
              <a:rect l="l" t="t" r="r" b="b"/>
              <a:pathLst>
                <a:path w="6264" h="4973" extrusionOk="0">
                  <a:moveTo>
                    <a:pt x="3721" y="0"/>
                  </a:moveTo>
                  <a:cubicBezTo>
                    <a:pt x="2660" y="0"/>
                    <a:pt x="1594" y="482"/>
                    <a:pt x="921" y="1309"/>
                  </a:cubicBezTo>
                  <a:lnTo>
                    <a:pt x="1" y="2787"/>
                  </a:lnTo>
                  <a:cubicBezTo>
                    <a:pt x="201" y="3594"/>
                    <a:pt x="772" y="4308"/>
                    <a:pt x="1514" y="4672"/>
                  </a:cubicBezTo>
                  <a:cubicBezTo>
                    <a:pt x="1913" y="4871"/>
                    <a:pt x="2358" y="4972"/>
                    <a:pt x="2804" y="4972"/>
                  </a:cubicBezTo>
                  <a:cubicBezTo>
                    <a:pt x="3189" y="4972"/>
                    <a:pt x="3574" y="4896"/>
                    <a:pt x="3929" y="4744"/>
                  </a:cubicBezTo>
                  <a:cubicBezTo>
                    <a:pt x="4392" y="4536"/>
                    <a:pt x="4800" y="4216"/>
                    <a:pt x="5171" y="3858"/>
                  </a:cubicBezTo>
                  <a:cubicBezTo>
                    <a:pt x="5492" y="3537"/>
                    <a:pt x="5799" y="3188"/>
                    <a:pt x="5992" y="2773"/>
                  </a:cubicBezTo>
                  <a:cubicBezTo>
                    <a:pt x="6184" y="2358"/>
                    <a:pt x="6263" y="1880"/>
                    <a:pt x="6135" y="1438"/>
                  </a:cubicBezTo>
                  <a:cubicBezTo>
                    <a:pt x="5927" y="723"/>
                    <a:pt x="5214" y="259"/>
                    <a:pt x="4486" y="87"/>
                  </a:cubicBezTo>
                  <a:cubicBezTo>
                    <a:pt x="4235" y="29"/>
                    <a:pt x="3978" y="0"/>
                    <a:pt x="3721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" name="Google Shape;327;p11"/>
            <p:cNvSpPr/>
            <p:nvPr/>
          </p:nvSpPr>
          <p:spPr>
            <a:xfrm>
              <a:off x="3372545" y="1368788"/>
              <a:ext cx="100160" cy="102481"/>
            </a:xfrm>
            <a:custGeom>
              <a:avLst/>
              <a:gdLst/>
              <a:ahLst/>
              <a:cxnLst/>
              <a:rect l="l" t="t" r="r" b="b"/>
              <a:pathLst>
                <a:path w="5092" h="5210" extrusionOk="0">
                  <a:moveTo>
                    <a:pt x="2306" y="1"/>
                  </a:moveTo>
                  <a:cubicBezTo>
                    <a:pt x="1564" y="271"/>
                    <a:pt x="892" y="779"/>
                    <a:pt x="500" y="1464"/>
                  </a:cubicBezTo>
                  <a:cubicBezTo>
                    <a:pt x="100" y="2150"/>
                    <a:pt x="1" y="3014"/>
                    <a:pt x="279" y="3756"/>
                  </a:cubicBezTo>
                  <a:cubicBezTo>
                    <a:pt x="565" y="4491"/>
                    <a:pt x="1250" y="5084"/>
                    <a:pt x="2035" y="5192"/>
                  </a:cubicBezTo>
                  <a:cubicBezTo>
                    <a:pt x="2124" y="5204"/>
                    <a:pt x="2212" y="5209"/>
                    <a:pt x="2301" y="5209"/>
                  </a:cubicBezTo>
                  <a:cubicBezTo>
                    <a:pt x="3026" y="5209"/>
                    <a:pt x="3739" y="4833"/>
                    <a:pt x="4250" y="4292"/>
                  </a:cubicBezTo>
                  <a:cubicBezTo>
                    <a:pt x="4748" y="3756"/>
                    <a:pt x="5091" y="3043"/>
                    <a:pt x="5091" y="2306"/>
                  </a:cubicBezTo>
                  <a:cubicBezTo>
                    <a:pt x="5084" y="1564"/>
                    <a:pt x="4714" y="822"/>
                    <a:pt x="4078" y="450"/>
                  </a:cubicBezTo>
                  <a:lnTo>
                    <a:pt x="2306" y="1"/>
                  </a:ln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" name="Google Shape;328;p11"/>
            <p:cNvSpPr/>
            <p:nvPr/>
          </p:nvSpPr>
          <p:spPr>
            <a:xfrm>
              <a:off x="3346266" y="1329369"/>
              <a:ext cx="93728" cy="73999"/>
            </a:xfrm>
            <a:custGeom>
              <a:avLst/>
              <a:gdLst/>
              <a:ahLst/>
              <a:cxnLst/>
              <a:rect l="l" t="t" r="r" b="b"/>
              <a:pathLst>
                <a:path w="4765" h="3762" extrusionOk="0">
                  <a:moveTo>
                    <a:pt x="2979" y="0"/>
                  </a:moveTo>
                  <a:cubicBezTo>
                    <a:pt x="2770" y="0"/>
                    <a:pt x="2560" y="25"/>
                    <a:pt x="2357" y="68"/>
                  </a:cubicBezTo>
                  <a:cubicBezTo>
                    <a:pt x="1858" y="176"/>
                    <a:pt x="1380" y="397"/>
                    <a:pt x="965" y="704"/>
                  </a:cubicBezTo>
                  <a:cubicBezTo>
                    <a:pt x="643" y="954"/>
                    <a:pt x="352" y="1261"/>
                    <a:pt x="194" y="1633"/>
                  </a:cubicBezTo>
                  <a:cubicBezTo>
                    <a:pt x="29" y="2012"/>
                    <a:pt x="0" y="2454"/>
                    <a:pt x="172" y="2819"/>
                  </a:cubicBezTo>
                  <a:cubicBezTo>
                    <a:pt x="372" y="3232"/>
                    <a:pt x="787" y="3504"/>
                    <a:pt x="1222" y="3640"/>
                  </a:cubicBezTo>
                  <a:cubicBezTo>
                    <a:pt x="1491" y="3724"/>
                    <a:pt x="1770" y="3762"/>
                    <a:pt x="2051" y="3762"/>
                  </a:cubicBezTo>
                  <a:cubicBezTo>
                    <a:pt x="2464" y="3762"/>
                    <a:pt x="2880" y="3679"/>
                    <a:pt x="3272" y="3539"/>
                  </a:cubicBezTo>
                  <a:cubicBezTo>
                    <a:pt x="3850" y="3333"/>
                    <a:pt x="4429" y="2954"/>
                    <a:pt x="4600" y="2361"/>
                  </a:cubicBezTo>
                  <a:lnTo>
                    <a:pt x="4765" y="1105"/>
                  </a:lnTo>
                  <a:cubicBezTo>
                    <a:pt x="4607" y="654"/>
                    <a:pt x="4221" y="305"/>
                    <a:pt x="3771" y="133"/>
                  </a:cubicBezTo>
                  <a:cubicBezTo>
                    <a:pt x="3518" y="41"/>
                    <a:pt x="3249" y="0"/>
                    <a:pt x="2979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" name="Google Shape;329;p11"/>
            <p:cNvSpPr/>
            <p:nvPr/>
          </p:nvSpPr>
          <p:spPr>
            <a:xfrm>
              <a:off x="3382361" y="1274962"/>
              <a:ext cx="105943" cy="90659"/>
            </a:xfrm>
            <a:custGeom>
              <a:avLst/>
              <a:gdLst/>
              <a:ahLst/>
              <a:cxnLst/>
              <a:rect l="l" t="t" r="r" b="b"/>
              <a:pathLst>
                <a:path w="5386" h="4609" extrusionOk="0">
                  <a:moveTo>
                    <a:pt x="3027" y="0"/>
                  </a:moveTo>
                  <a:cubicBezTo>
                    <a:pt x="2544" y="0"/>
                    <a:pt x="2062" y="114"/>
                    <a:pt x="1636" y="342"/>
                  </a:cubicBezTo>
                  <a:cubicBezTo>
                    <a:pt x="923" y="714"/>
                    <a:pt x="373" y="1377"/>
                    <a:pt x="152" y="2148"/>
                  </a:cubicBezTo>
                  <a:cubicBezTo>
                    <a:pt x="37" y="2514"/>
                    <a:pt x="1" y="2913"/>
                    <a:pt x="116" y="3278"/>
                  </a:cubicBezTo>
                  <a:cubicBezTo>
                    <a:pt x="301" y="3898"/>
                    <a:pt x="887" y="4334"/>
                    <a:pt x="1507" y="4498"/>
                  </a:cubicBezTo>
                  <a:cubicBezTo>
                    <a:pt x="1795" y="4578"/>
                    <a:pt x="2092" y="4608"/>
                    <a:pt x="2391" y="4608"/>
                  </a:cubicBezTo>
                  <a:cubicBezTo>
                    <a:pt x="2738" y="4608"/>
                    <a:pt x="3087" y="4567"/>
                    <a:pt x="3429" y="4514"/>
                  </a:cubicBezTo>
                  <a:lnTo>
                    <a:pt x="4836" y="3071"/>
                  </a:lnTo>
                  <a:cubicBezTo>
                    <a:pt x="5122" y="2442"/>
                    <a:pt x="5386" y="1720"/>
                    <a:pt x="5115" y="1086"/>
                  </a:cubicBezTo>
                  <a:cubicBezTo>
                    <a:pt x="4914" y="621"/>
                    <a:pt x="4450" y="315"/>
                    <a:pt x="3972" y="150"/>
                  </a:cubicBezTo>
                  <a:cubicBezTo>
                    <a:pt x="3667" y="50"/>
                    <a:pt x="3347" y="0"/>
                    <a:pt x="3027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" name="Google Shape;330;p11"/>
            <p:cNvSpPr/>
            <p:nvPr/>
          </p:nvSpPr>
          <p:spPr>
            <a:xfrm>
              <a:off x="3470148" y="1346167"/>
              <a:ext cx="72091" cy="10681"/>
            </a:xfrm>
            <a:custGeom>
              <a:avLst/>
              <a:gdLst/>
              <a:ahLst/>
              <a:cxnLst/>
              <a:rect l="l" t="t" r="r" b="b"/>
              <a:pathLst>
                <a:path w="3665" h="543" extrusionOk="0">
                  <a:moveTo>
                    <a:pt x="2380" y="1"/>
                  </a:moveTo>
                  <a:cubicBezTo>
                    <a:pt x="2314" y="1"/>
                    <a:pt x="2251" y="1"/>
                    <a:pt x="2186" y="8"/>
                  </a:cubicBezTo>
                  <a:cubicBezTo>
                    <a:pt x="1951" y="8"/>
                    <a:pt x="1715" y="21"/>
                    <a:pt x="1480" y="57"/>
                  </a:cubicBezTo>
                  <a:cubicBezTo>
                    <a:pt x="1243" y="86"/>
                    <a:pt x="1015" y="129"/>
                    <a:pt x="787" y="186"/>
                  </a:cubicBezTo>
                  <a:cubicBezTo>
                    <a:pt x="551" y="251"/>
                    <a:pt x="330" y="328"/>
                    <a:pt x="109" y="422"/>
                  </a:cubicBezTo>
                  <a:cubicBezTo>
                    <a:pt x="80" y="436"/>
                    <a:pt x="52" y="450"/>
                    <a:pt x="23" y="465"/>
                  </a:cubicBezTo>
                  <a:cubicBezTo>
                    <a:pt x="1" y="472"/>
                    <a:pt x="1" y="499"/>
                    <a:pt x="9" y="522"/>
                  </a:cubicBezTo>
                  <a:cubicBezTo>
                    <a:pt x="16" y="535"/>
                    <a:pt x="30" y="542"/>
                    <a:pt x="44" y="542"/>
                  </a:cubicBezTo>
                  <a:cubicBezTo>
                    <a:pt x="52" y="542"/>
                    <a:pt x="59" y="535"/>
                    <a:pt x="66" y="535"/>
                  </a:cubicBezTo>
                  <a:cubicBezTo>
                    <a:pt x="280" y="436"/>
                    <a:pt x="501" y="357"/>
                    <a:pt x="729" y="294"/>
                  </a:cubicBezTo>
                  <a:cubicBezTo>
                    <a:pt x="959" y="229"/>
                    <a:pt x="1187" y="179"/>
                    <a:pt x="1415" y="150"/>
                  </a:cubicBezTo>
                  <a:cubicBezTo>
                    <a:pt x="1644" y="114"/>
                    <a:pt x="1872" y="100"/>
                    <a:pt x="2109" y="93"/>
                  </a:cubicBezTo>
                  <a:cubicBezTo>
                    <a:pt x="2194" y="86"/>
                    <a:pt x="2287" y="86"/>
                    <a:pt x="2380" y="86"/>
                  </a:cubicBezTo>
                  <a:cubicBezTo>
                    <a:pt x="2522" y="86"/>
                    <a:pt x="2673" y="93"/>
                    <a:pt x="2815" y="100"/>
                  </a:cubicBezTo>
                  <a:cubicBezTo>
                    <a:pt x="3058" y="107"/>
                    <a:pt x="3293" y="122"/>
                    <a:pt x="3536" y="143"/>
                  </a:cubicBezTo>
                  <a:cubicBezTo>
                    <a:pt x="3566" y="150"/>
                    <a:pt x="3593" y="150"/>
                    <a:pt x="3622" y="150"/>
                  </a:cubicBezTo>
                  <a:lnTo>
                    <a:pt x="3629" y="150"/>
                  </a:lnTo>
                  <a:cubicBezTo>
                    <a:pt x="3651" y="150"/>
                    <a:pt x="3665" y="129"/>
                    <a:pt x="3665" y="107"/>
                  </a:cubicBezTo>
                  <a:cubicBezTo>
                    <a:pt x="3665" y="86"/>
                    <a:pt x="3651" y="71"/>
                    <a:pt x="3622" y="64"/>
                  </a:cubicBezTo>
                  <a:cubicBezTo>
                    <a:pt x="3379" y="44"/>
                    <a:pt x="3144" y="28"/>
                    <a:pt x="2901" y="14"/>
                  </a:cubicBezTo>
                  <a:cubicBezTo>
                    <a:pt x="2722" y="8"/>
                    <a:pt x="2551" y="1"/>
                    <a:pt x="238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" name="Google Shape;331;p11"/>
            <p:cNvSpPr/>
            <p:nvPr/>
          </p:nvSpPr>
          <p:spPr>
            <a:xfrm>
              <a:off x="3468909" y="1368080"/>
              <a:ext cx="53955" cy="12943"/>
            </a:xfrm>
            <a:custGeom>
              <a:avLst/>
              <a:gdLst/>
              <a:ahLst/>
              <a:cxnLst/>
              <a:rect l="l" t="t" r="r" b="b"/>
              <a:pathLst>
                <a:path w="2743" h="658" extrusionOk="0">
                  <a:moveTo>
                    <a:pt x="50" y="1"/>
                  </a:moveTo>
                  <a:cubicBezTo>
                    <a:pt x="21" y="1"/>
                    <a:pt x="0" y="21"/>
                    <a:pt x="7" y="44"/>
                  </a:cubicBezTo>
                  <a:cubicBezTo>
                    <a:pt x="7" y="64"/>
                    <a:pt x="21" y="86"/>
                    <a:pt x="50" y="86"/>
                  </a:cubicBezTo>
                  <a:cubicBezTo>
                    <a:pt x="221" y="86"/>
                    <a:pt x="400" y="100"/>
                    <a:pt x="578" y="114"/>
                  </a:cubicBezTo>
                  <a:cubicBezTo>
                    <a:pt x="758" y="136"/>
                    <a:pt x="921" y="157"/>
                    <a:pt x="1092" y="186"/>
                  </a:cubicBezTo>
                  <a:cubicBezTo>
                    <a:pt x="1272" y="215"/>
                    <a:pt x="1443" y="251"/>
                    <a:pt x="1615" y="294"/>
                  </a:cubicBezTo>
                  <a:cubicBezTo>
                    <a:pt x="1786" y="343"/>
                    <a:pt x="1958" y="386"/>
                    <a:pt x="2120" y="443"/>
                  </a:cubicBezTo>
                  <a:cubicBezTo>
                    <a:pt x="2292" y="499"/>
                    <a:pt x="2456" y="565"/>
                    <a:pt x="2621" y="628"/>
                  </a:cubicBezTo>
                  <a:cubicBezTo>
                    <a:pt x="2635" y="637"/>
                    <a:pt x="2657" y="650"/>
                    <a:pt x="2677" y="657"/>
                  </a:cubicBezTo>
                  <a:lnTo>
                    <a:pt x="2700" y="657"/>
                  </a:lnTo>
                  <a:cubicBezTo>
                    <a:pt x="2713" y="657"/>
                    <a:pt x="2729" y="657"/>
                    <a:pt x="2736" y="643"/>
                  </a:cubicBezTo>
                  <a:cubicBezTo>
                    <a:pt x="2742" y="621"/>
                    <a:pt x="2742" y="594"/>
                    <a:pt x="2720" y="578"/>
                  </a:cubicBezTo>
                  <a:cubicBezTo>
                    <a:pt x="2549" y="508"/>
                    <a:pt x="2386" y="443"/>
                    <a:pt x="2215" y="386"/>
                  </a:cubicBezTo>
                  <a:cubicBezTo>
                    <a:pt x="2050" y="328"/>
                    <a:pt x="1879" y="278"/>
                    <a:pt x="1707" y="229"/>
                  </a:cubicBezTo>
                  <a:cubicBezTo>
                    <a:pt x="1529" y="186"/>
                    <a:pt x="1358" y="150"/>
                    <a:pt x="1186" y="114"/>
                  </a:cubicBezTo>
                  <a:cubicBezTo>
                    <a:pt x="1006" y="86"/>
                    <a:pt x="828" y="57"/>
                    <a:pt x="650" y="37"/>
                  </a:cubicBezTo>
                  <a:cubicBezTo>
                    <a:pt x="472" y="21"/>
                    <a:pt x="293" y="8"/>
                    <a:pt x="115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" name="Google Shape;332;p11"/>
            <p:cNvSpPr/>
            <p:nvPr/>
          </p:nvSpPr>
          <p:spPr>
            <a:xfrm>
              <a:off x="3461178" y="1370302"/>
              <a:ext cx="31216" cy="36567"/>
            </a:xfrm>
            <a:custGeom>
              <a:avLst/>
              <a:gdLst/>
              <a:ahLst/>
              <a:cxnLst/>
              <a:rect l="l" t="t" r="r" b="b"/>
              <a:pathLst>
                <a:path w="1587" h="1859" extrusionOk="0">
                  <a:moveTo>
                    <a:pt x="50" y="1"/>
                  </a:moveTo>
                  <a:cubicBezTo>
                    <a:pt x="37" y="1"/>
                    <a:pt x="28" y="9"/>
                    <a:pt x="21" y="16"/>
                  </a:cubicBezTo>
                  <a:cubicBezTo>
                    <a:pt x="1" y="37"/>
                    <a:pt x="1" y="59"/>
                    <a:pt x="21" y="80"/>
                  </a:cubicBezTo>
                  <a:cubicBezTo>
                    <a:pt x="114" y="194"/>
                    <a:pt x="215" y="309"/>
                    <a:pt x="308" y="422"/>
                  </a:cubicBezTo>
                  <a:cubicBezTo>
                    <a:pt x="407" y="537"/>
                    <a:pt x="500" y="652"/>
                    <a:pt x="601" y="765"/>
                  </a:cubicBezTo>
                  <a:cubicBezTo>
                    <a:pt x="693" y="880"/>
                    <a:pt x="793" y="995"/>
                    <a:pt x="885" y="1115"/>
                  </a:cubicBezTo>
                  <a:cubicBezTo>
                    <a:pt x="986" y="1230"/>
                    <a:pt x="1079" y="1345"/>
                    <a:pt x="1178" y="1458"/>
                  </a:cubicBezTo>
                  <a:cubicBezTo>
                    <a:pt x="1279" y="1572"/>
                    <a:pt x="1372" y="1687"/>
                    <a:pt x="1471" y="1800"/>
                  </a:cubicBezTo>
                  <a:cubicBezTo>
                    <a:pt x="1478" y="1816"/>
                    <a:pt x="1494" y="1830"/>
                    <a:pt x="1507" y="1843"/>
                  </a:cubicBezTo>
                  <a:cubicBezTo>
                    <a:pt x="1514" y="1852"/>
                    <a:pt x="1521" y="1859"/>
                    <a:pt x="1536" y="1859"/>
                  </a:cubicBezTo>
                  <a:cubicBezTo>
                    <a:pt x="1543" y="1859"/>
                    <a:pt x="1557" y="1852"/>
                    <a:pt x="1564" y="1843"/>
                  </a:cubicBezTo>
                  <a:cubicBezTo>
                    <a:pt x="1586" y="1823"/>
                    <a:pt x="1579" y="1800"/>
                    <a:pt x="1564" y="1787"/>
                  </a:cubicBezTo>
                  <a:cubicBezTo>
                    <a:pt x="1471" y="1665"/>
                    <a:pt x="1372" y="1552"/>
                    <a:pt x="1271" y="1437"/>
                  </a:cubicBezTo>
                  <a:cubicBezTo>
                    <a:pt x="1178" y="1322"/>
                    <a:pt x="1079" y="1209"/>
                    <a:pt x="986" y="1094"/>
                  </a:cubicBezTo>
                  <a:cubicBezTo>
                    <a:pt x="885" y="979"/>
                    <a:pt x="793" y="866"/>
                    <a:pt x="693" y="752"/>
                  </a:cubicBezTo>
                  <a:cubicBezTo>
                    <a:pt x="601" y="637"/>
                    <a:pt x="500" y="515"/>
                    <a:pt x="407" y="402"/>
                  </a:cubicBezTo>
                  <a:cubicBezTo>
                    <a:pt x="308" y="287"/>
                    <a:pt x="215" y="172"/>
                    <a:pt x="114" y="59"/>
                  </a:cubicBezTo>
                  <a:cubicBezTo>
                    <a:pt x="100" y="44"/>
                    <a:pt x="93" y="30"/>
                    <a:pt x="80" y="16"/>
                  </a:cubicBezTo>
                  <a:cubicBezTo>
                    <a:pt x="71" y="9"/>
                    <a:pt x="57" y="1"/>
                    <a:pt x="5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" name="Google Shape;333;p11"/>
            <p:cNvSpPr/>
            <p:nvPr/>
          </p:nvSpPr>
          <p:spPr>
            <a:xfrm>
              <a:off x="3424100" y="1372840"/>
              <a:ext cx="10838" cy="6766"/>
            </a:xfrm>
            <a:custGeom>
              <a:avLst/>
              <a:gdLst/>
              <a:ahLst/>
              <a:cxnLst/>
              <a:rect l="l" t="t" r="r" b="b"/>
              <a:pathLst>
                <a:path w="551" h="344" extrusionOk="0">
                  <a:moveTo>
                    <a:pt x="479" y="0"/>
                  </a:moveTo>
                  <a:cubicBezTo>
                    <a:pt x="307" y="101"/>
                    <a:pt x="150" y="215"/>
                    <a:pt x="1" y="343"/>
                  </a:cubicBezTo>
                  <a:cubicBezTo>
                    <a:pt x="100" y="300"/>
                    <a:pt x="199" y="251"/>
                    <a:pt x="300" y="201"/>
                  </a:cubicBezTo>
                  <a:cubicBezTo>
                    <a:pt x="307" y="194"/>
                    <a:pt x="314" y="194"/>
                    <a:pt x="321" y="194"/>
                  </a:cubicBezTo>
                  <a:lnTo>
                    <a:pt x="336" y="194"/>
                  </a:lnTo>
                  <a:cubicBezTo>
                    <a:pt x="371" y="165"/>
                    <a:pt x="422" y="137"/>
                    <a:pt x="465" y="115"/>
                  </a:cubicBezTo>
                  <a:cubicBezTo>
                    <a:pt x="479" y="101"/>
                    <a:pt x="499" y="86"/>
                    <a:pt x="522" y="79"/>
                  </a:cubicBezTo>
                  <a:cubicBezTo>
                    <a:pt x="542" y="65"/>
                    <a:pt x="551" y="36"/>
                    <a:pt x="535" y="23"/>
                  </a:cubicBezTo>
                  <a:cubicBezTo>
                    <a:pt x="528" y="9"/>
                    <a:pt x="515" y="0"/>
                    <a:pt x="499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" name="Google Shape;334;p11"/>
            <p:cNvSpPr/>
            <p:nvPr/>
          </p:nvSpPr>
          <p:spPr>
            <a:xfrm>
              <a:off x="3396700" y="1398962"/>
              <a:ext cx="13926" cy="25040"/>
            </a:xfrm>
            <a:custGeom>
              <a:avLst/>
              <a:gdLst/>
              <a:ahLst/>
              <a:cxnLst/>
              <a:rect l="l" t="t" r="r" b="b"/>
              <a:pathLst>
                <a:path w="708" h="1273" extrusionOk="0">
                  <a:moveTo>
                    <a:pt x="708" y="1"/>
                  </a:moveTo>
                  <a:lnTo>
                    <a:pt x="708" y="1"/>
                  </a:lnTo>
                  <a:cubicBezTo>
                    <a:pt x="665" y="16"/>
                    <a:pt x="622" y="30"/>
                    <a:pt x="586" y="43"/>
                  </a:cubicBezTo>
                  <a:cubicBezTo>
                    <a:pt x="487" y="201"/>
                    <a:pt x="401" y="366"/>
                    <a:pt x="322" y="537"/>
                  </a:cubicBezTo>
                  <a:cubicBezTo>
                    <a:pt x="221" y="729"/>
                    <a:pt x="136" y="930"/>
                    <a:pt x="43" y="1137"/>
                  </a:cubicBezTo>
                  <a:cubicBezTo>
                    <a:pt x="29" y="1157"/>
                    <a:pt x="22" y="1187"/>
                    <a:pt x="7" y="1209"/>
                  </a:cubicBezTo>
                  <a:cubicBezTo>
                    <a:pt x="0" y="1229"/>
                    <a:pt x="0" y="1259"/>
                    <a:pt x="22" y="1265"/>
                  </a:cubicBezTo>
                  <a:cubicBezTo>
                    <a:pt x="29" y="1272"/>
                    <a:pt x="36" y="1272"/>
                    <a:pt x="43" y="1272"/>
                  </a:cubicBezTo>
                  <a:cubicBezTo>
                    <a:pt x="65" y="1272"/>
                    <a:pt x="79" y="1265"/>
                    <a:pt x="86" y="1252"/>
                  </a:cubicBezTo>
                  <a:cubicBezTo>
                    <a:pt x="172" y="1051"/>
                    <a:pt x="264" y="851"/>
                    <a:pt x="358" y="652"/>
                  </a:cubicBezTo>
                  <a:cubicBezTo>
                    <a:pt x="458" y="458"/>
                    <a:pt x="557" y="258"/>
                    <a:pt x="665" y="73"/>
                  </a:cubicBezTo>
                  <a:cubicBezTo>
                    <a:pt x="679" y="43"/>
                    <a:pt x="693" y="23"/>
                    <a:pt x="708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" name="Google Shape;335;p11"/>
            <p:cNvSpPr/>
            <p:nvPr/>
          </p:nvSpPr>
          <p:spPr>
            <a:xfrm>
              <a:off x="3408227" y="1381003"/>
              <a:ext cx="16877" cy="18824"/>
            </a:xfrm>
            <a:custGeom>
              <a:avLst/>
              <a:gdLst/>
              <a:ahLst/>
              <a:cxnLst/>
              <a:rect l="l" t="t" r="r" b="b"/>
              <a:pathLst>
                <a:path w="858" h="957" extrusionOk="0">
                  <a:moveTo>
                    <a:pt x="857" y="0"/>
                  </a:moveTo>
                  <a:lnTo>
                    <a:pt x="857" y="0"/>
                  </a:lnTo>
                  <a:cubicBezTo>
                    <a:pt x="778" y="43"/>
                    <a:pt x="700" y="79"/>
                    <a:pt x="621" y="115"/>
                  </a:cubicBezTo>
                  <a:lnTo>
                    <a:pt x="614" y="115"/>
                  </a:lnTo>
                  <a:cubicBezTo>
                    <a:pt x="544" y="194"/>
                    <a:pt x="472" y="279"/>
                    <a:pt x="406" y="357"/>
                  </a:cubicBezTo>
                  <a:cubicBezTo>
                    <a:pt x="271" y="521"/>
                    <a:pt x="158" y="686"/>
                    <a:pt x="50" y="864"/>
                  </a:cubicBezTo>
                  <a:cubicBezTo>
                    <a:pt x="36" y="893"/>
                    <a:pt x="14" y="929"/>
                    <a:pt x="0" y="956"/>
                  </a:cubicBezTo>
                  <a:cubicBezTo>
                    <a:pt x="36" y="943"/>
                    <a:pt x="79" y="929"/>
                    <a:pt x="122" y="914"/>
                  </a:cubicBezTo>
                  <a:cubicBezTo>
                    <a:pt x="165" y="843"/>
                    <a:pt x="208" y="778"/>
                    <a:pt x="251" y="708"/>
                  </a:cubicBezTo>
                  <a:cubicBezTo>
                    <a:pt x="278" y="672"/>
                    <a:pt x="307" y="629"/>
                    <a:pt x="336" y="593"/>
                  </a:cubicBezTo>
                  <a:cubicBezTo>
                    <a:pt x="350" y="571"/>
                    <a:pt x="364" y="550"/>
                    <a:pt x="379" y="528"/>
                  </a:cubicBezTo>
                  <a:cubicBezTo>
                    <a:pt x="386" y="521"/>
                    <a:pt x="393" y="514"/>
                    <a:pt x="400" y="501"/>
                  </a:cubicBezTo>
                  <a:cubicBezTo>
                    <a:pt x="400" y="501"/>
                    <a:pt x="406" y="494"/>
                    <a:pt x="406" y="485"/>
                  </a:cubicBezTo>
                  <a:cubicBezTo>
                    <a:pt x="415" y="485"/>
                    <a:pt x="415" y="485"/>
                    <a:pt x="415" y="478"/>
                  </a:cubicBezTo>
                  <a:lnTo>
                    <a:pt x="422" y="478"/>
                  </a:lnTo>
                  <a:cubicBezTo>
                    <a:pt x="535" y="322"/>
                    <a:pt x="672" y="178"/>
                    <a:pt x="808" y="43"/>
                  </a:cubicBezTo>
                  <a:cubicBezTo>
                    <a:pt x="828" y="29"/>
                    <a:pt x="844" y="14"/>
                    <a:pt x="857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" name="Google Shape;336;p11"/>
            <p:cNvSpPr/>
            <p:nvPr/>
          </p:nvSpPr>
          <p:spPr>
            <a:xfrm>
              <a:off x="3422409" y="1380019"/>
              <a:ext cx="20260" cy="47346"/>
            </a:xfrm>
            <a:custGeom>
              <a:avLst/>
              <a:gdLst/>
              <a:ahLst/>
              <a:cxnLst/>
              <a:rect l="l" t="t" r="r" b="b"/>
              <a:pathLst>
                <a:path w="1030" h="2407" extrusionOk="0">
                  <a:moveTo>
                    <a:pt x="971" y="0"/>
                  </a:moveTo>
                  <a:cubicBezTo>
                    <a:pt x="964" y="0"/>
                    <a:pt x="957" y="0"/>
                    <a:pt x="950" y="7"/>
                  </a:cubicBezTo>
                  <a:cubicBezTo>
                    <a:pt x="829" y="93"/>
                    <a:pt x="729" y="215"/>
                    <a:pt x="650" y="343"/>
                  </a:cubicBezTo>
                  <a:cubicBezTo>
                    <a:pt x="565" y="472"/>
                    <a:pt x="508" y="614"/>
                    <a:pt x="450" y="749"/>
                  </a:cubicBezTo>
                  <a:cubicBezTo>
                    <a:pt x="386" y="914"/>
                    <a:pt x="328" y="1085"/>
                    <a:pt x="272" y="1250"/>
                  </a:cubicBezTo>
                  <a:cubicBezTo>
                    <a:pt x="215" y="1421"/>
                    <a:pt x="172" y="1593"/>
                    <a:pt x="129" y="1764"/>
                  </a:cubicBezTo>
                  <a:cubicBezTo>
                    <a:pt x="87" y="1935"/>
                    <a:pt x="44" y="2107"/>
                    <a:pt x="15" y="2285"/>
                  </a:cubicBezTo>
                  <a:cubicBezTo>
                    <a:pt x="8" y="2307"/>
                    <a:pt x="8" y="2328"/>
                    <a:pt x="1" y="2350"/>
                  </a:cubicBezTo>
                  <a:cubicBezTo>
                    <a:pt x="1" y="2371"/>
                    <a:pt x="8" y="2400"/>
                    <a:pt x="28" y="2400"/>
                  </a:cubicBezTo>
                  <a:cubicBezTo>
                    <a:pt x="37" y="2407"/>
                    <a:pt x="37" y="2407"/>
                    <a:pt x="44" y="2407"/>
                  </a:cubicBezTo>
                  <a:cubicBezTo>
                    <a:pt x="57" y="2407"/>
                    <a:pt x="80" y="2393"/>
                    <a:pt x="87" y="2371"/>
                  </a:cubicBezTo>
                  <a:cubicBezTo>
                    <a:pt x="114" y="2199"/>
                    <a:pt x="150" y="2028"/>
                    <a:pt x="193" y="1857"/>
                  </a:cubicBezTo>
                  <a:cubicBezTo>
                    <a:pt x="236" y="1685"/>
                    <a:pt x="278" y="1514"/>
                    <a:pt x="328" y="1342"/>
                  </a:cubicBezTo>
                  <a:cubicBezTo>
                    <a:pt x="386" y="1178"/>
                    <a:pt x="443" y="1006"/>
                    <a:pt x="508" y="844"/>
                  </a:cubicBezTo>
                  <a:cubicBezTo>
                    <a:pt x="522" y="808"/>
                    <a:pt x="536" y="772"/>
                    <a:pt x="551" y="736"/>
                  </a:cubicBezTo>
                  <a:cubicBezTo>
                    <a:pt x="551" y="729"/>
                    <a:pt x="558" y="722"/>
                    <a:pt x="558" y="715"/>
                  </a:cubicBezTo>
                  <a:cubicBezTo>
                    <a:pt x="558" y="707"/>
                    <a:pt x="565" y="707"/>
                    <a:pt x="565" y="700"/>
                  </a:cubicBezTo>
                  <a:lnTo>
                    <a:pt x="565" y="693"/>
                  </a:lnTo>
                  <a:cubicBezTo>
                    <a:pt x="572" y="672"/>
                    <a:pt x="578" y="657"/>
                    <a:pt x="585" y="643"/>
                  </a:cubicBezTo>
                  <a:cubicBezTo>
                    <a:pt x="621" y="571"/>
                    <a:pt x="650" y="508"/>
                    <a:pt x="686" y="443"/>
                  </a:cubicBezTo>
                  <a:cubicBezTo>
                    <a:pt x="707" y="407"/>
                    <a:pt x="729" y="379"/>
                    <a:pt x="750" y="350"/>
                  </a:cubicBezTo>
                  <a:cubicBezTo>
                    <a:pt x="757" y="329"/>
                    <a:pt x="765" y="314"/>
                    <a:pt x="779" y="300"/>
                  </a:cubicBezTo>
                  <a:cubicBezTo>
                    <a:pt x="786" y="293"/>
                    <a:pt x="786" y="287"/>
                    <a:pt x="793" y="278"/>
                  </a:cubicBezTo>
                  <a:lnTo>
                    <a:pt x="799" y="271"/>
                  </a:lnTo>
                  <a:lnTo>
                    <a:pt x="808" y="264"/>
                  </a:lnTo>
                  <a:cubicBezTo>
                    <a:pt x="851" y="208"/>
                    <a:pt x="901" y="158"/>
                    <a:pt x="957" y="107"/>
                  </a:cubicBezTo>
                  <a:cubicBezTo>
                    <a:pt x="964" y="107"/>
                    <a:pt x="964" y="100"/>
                    <a:pt x="971" y="100"/>
                  </a:cubicBezTo>
                  <a:lnTo>
                    <a:pt x="979" y="93"/>
                  </a:lnTo>
                  <a:lnTo>
                    <a:pt x="986" y="86"/>
                  </a:lnTo>
                  <a:lnTo>
                    <a:pt x="993" y="79"/>
                  </a:lnTo>
                  <a:cubicBezTo>
                    <a:pt x="1014" y="64"/>
                    <a:pt x="1029" y="43"/>
                    <a:pt x="1014" y="21"/>
                  </a:cubicBezTo>
                  <a:cubicBezTo>
                    <a:pt x="1007" y="7"/>
                    <a:pt x="986" y="0"/>
                    <a:pt x="971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" name="Google Shape;337;p11"/>
            <p:cNvSpPr/>
            <p:nvPr/>
          </p:nvSpPr>
          <p:spPr>
            <a:xfrm>
              <a:off x="3449081" y="1381711"/>
              <a:ext cx="5508" cy="34127"/>
            </a:xfrm>
            <a:custGeom>
              <a:avLst/>
              <a:gdLst/>
              <a:ahLst/>
              <a:cxnLst/>
              <a:rect l="l" t="t" r="r" b="b"/>
              <a:pathLst>
                <a:path w="280" h="1735" extrusionOk="0">
                  <a:moveTo>
                    <a:pt x="43" y="0"/>
                  </a:moveTo>
                  <a:cubicBezTo>
                    <a:pt x="43" y="0"/>
                    <a:pt x="37" y="0"/>
                    <a:pt x="37" y="7"/>
                  </a:cubicBezTo>
                  <a:cubicBezTo>
                    <a:pt x="16" y="14"/>
                    <a:pt x="1" y="36"/>
                    <a:pt x="9" y="57"/>
                  </a:cubicBezTo>
                  <a:cubicBezTo>
                    <a:pt x="30" y="165"/>
                    <a:pt x="52" y="271"/>
                    <a:pt x="66" y="372"/>
                  </a:cubicBezTo>
                  <a:cubicBezTo>
                    <a:pt x="86" y="478"/>
                    <a:pt x="102" y="586"/>
                    <a:pt x="122" y="693"/>
                  </a:cubicBezTo>
                  <a:lnTo>
                    <a:pt x="122" y="706"/>
                  </a:lnTo>
                  <a:lnTo>
                    <a:pt x="122" y="729"/>
                  </a:lnTo>
                  <a:cubicBezTo>
                    <a:pt x="122" y="742"/>
                    <a:pt x="129" y="749"/>
                    <a:pt x="129" y="765"/>
                  </a:cubicBezTo>
                  <a:cubicBezTo>
                    <a:pt x="129" y="792"/>
                    <a:pt x="138" y="821"/>
                    <a:pt x="138" y="850"/>
                  </a:cubicBezTo>
                  <a:cubicBezTo>
                    <a:pt x="144" y="900"/>
                    <a:pt x="151" y="956"/>
                    <a:pt x="158" y="1006"/>
                  </a:cubicBezTo>
                  <a:cubicBezTo>
                    <a:pt x="165" y="1114"/>
                    <a:pt x="172" y="1220"/>
                    <a:pt x="180" y="1328"/>
                  </a:cubicBezTo>
                  <a:cubicBezTo>
                    <a:pt x="187" y="1443"/>
                    <a:pt x="187" y="1549"/>
                    <a:pt x="194" y="1657"/>
                  </a:cubicBezTo>
                  <a:lnTo>
                    <a:pt x="194" y="1692"/>
                  </a:lnTo>
                  <a:cubicBezTo>
                    <a:pt x="194" y="1721"/>
                    <a:pt x="208" y="1735"/>
                    <a:pt x="230" y="1735"/>
                  </a:cubicBezTo>
                  <a:lnTo>
                    <a:pt x="237" y="1735"/>
                  </a:lnTo>
                  <a:cubicBezTo>
                    <a:pt x="258" y="1735"/>
                    <a:pt x="280" y="1721"/>
                    <a:pt x="280" y="1692"/>
                  </a:cubicBezTo>
                  <a:cubicBezTo>
                    <a:pt x="273" y="1585"/>
                    <a:pt x="273" y="1477"/>
                    <a:pt x="266" y="1371"/>
                  </a:cubicBezTo>
                  <a:cubicBezTo>
                    <a:pt x="258" y="1263"/>
                    <a:pt x="251" y="1150"/>
                    <a:pt x="244" y="1042"/>
                  </a:cubicBezTo>
                  <a:cubicBezTo>
                    <a:pt x="237" y="936"/>
                    <a:pt x="223" y="828"/>
                    <a:pt x="208" y="722"/>
                  </a:cubicBezTo>
                  <a:cubicBezTo>
                    <a:pt x="194" y="614"/>
                    <a:pt x="180" y="501"/>
                    <a:pt x="158" y="393"/>
                  </a:cubicBezTo>
                  <a:cubicBezTo>
                    <a:pt x="138" y="286"/>
                    <a:pt x="122" y="178"/>
                    <a:pt x="95" y="72"/>
                  </a:cubicBezTo>
                  <a:cubicBezTo>
                    <a:pt x="95" y="57"/>
                    <a:pt x="95" y="50"/>
                    <a:pt x="86" y="36"/>
                  </a:cubicBezTo>
                  <a:cubicBezTo>
                    <a:pt x="86" y="14"/>
                    <a:pt x="66" y="0"/>
                    <a:pt x="43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" name="Google Shape;338;p11"/>
            <p:cNvSpPr/>
            <p:nvPr/>
          </p:nvSpPr>
          <p:spPr>
            <a:xfrm>
              <a:off x="3484645" y="1271874"/>
              <a:ext cx="28246" cy="32711"/>
            </a:xfrm>
            <a:custGeom>
              <a:avLst/>
              <a:gdLst/>
              <a:ahLst/>
              <a:cxnLst/>
              <a:rect l="l" t="t" r="r" b="b"/>
              <a:pathLst>
                <a:path w="1436" h="1663" extrusionOk="0">
                  <a:moveTo>
                    <a:pt x="1392" y="0"/>
                  </a:moveTo>
                  <a:cubicBezTo>
                    <a:pt x="1379" y="0"/>
                    <a:pt x="1372" y="7"/>
                    <a:pt x="1356" y="14"/>
                  </a:cubicBezTo>
                  <a:cubicBezTo>
                    <a:pt x="1158" y="185"/>
                    <a:pt x="964" y="370"/>
                    <a:pt x="786" y="571"/>
                  </a:cubicBezTo>
                  <a:cubicBezTo>
                    <a:pt x="592" y="772"/>
                    <a:pt x="414" y="986"/>
                    <a:pt x="242" y="1207"/>
                  </a:cubicBezTo>
                  <a:cubicBezTo>
                    <a:pt x="163" y="1313"/>
                    <a:pt x="78" y="1428"/>
                    <a:pt x="1" y="1534"/>
                  </a:cubicBezTo>
                  <a:cubicBezTo>
                    <a:pt x="8" y="1577"/>
                    <a:pt x="14" y="1620"/>
                    <a:pt x="21" y="1663"/>
                  </a:cubicBezTo>
                  <a:cubicBezTo>
                    <a:pt x="93" y="1550"/>
                    <a:pt x="172" y="1442"/>
                    <a:pt x="249" y="1342"/>
                  </a:cubicBezTo>
                  <a:cubicBezTo>
                    <a:pt x="414" y="1121"/>
                    <a:pt x="592" y="907"/>
                    <a:pt x="779" y="700"/>
                  </a:cubicBezTo>
                  <a:cubicBezTo>
                    <a:pt x="957" y="506"/>
                    <a:pt x="1142" y="314"/>
                    <a:pt x="1343" y="143"/>
                  </a:cubicBezTo>
                  <a:cubicBezTo>
                    <a:pt x="1372" y="120"/>
                    <a:pt x="1392" y="100"/>
                    <a:pt x="1421" y="77"/>
                  </a:cubicBezTo>
                  <a:cubicBezTo>
                    <a:pt x="1435" y="64"/>
                    <a:pt x="1435" y="28"/>
                    <a:pt x="1421" y="14"/>
                  </a:cubicBezTo>
                  <a:cubicBezTo>
                    <a:pt x="1415" y="7"/>
                    <a:pt x="1399" y="0"/>
                    <a:pt x="1392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9" name="Google Shape;339;p11"/>
            <p:cNvSpPr/>
            <p:nvPr/>
          </p:nvSpPr>
          <p:spPr>
            <a:xfrm>
              <a:off x="3463401" y="1302048"/>
              <a:ext cx="21676" cy="38652"/>
            </a:xfrm>
            <a:custGeom>
              <a:avLst/>
              <a:gdLst/>
              <a:ahLst/>
              <a:cxnLst/>
              <a:rect l="l" t="t" r="r" b="b"/>
              <a:pathLst>
                <a:path w="1102" h="1965" extrusionOk="0">
                  <a:moveTo>
                    <a:pt x="1081" y="0"/>
                  </a:moveTo>
                  <a:cubicBezTo>
                    <a:pt x="995" y="122"/>
                    <a:pt x="916" y="244"/>
                    <a:pt x="837" y="365"/>
                  </a:cubicBezTo>
                  <a:cubicBezTo>
                    <a:pt x="680" y="600"/>
                    <a:pt x="537" y="843"/>
                    <a:pt x="409" y="1087"/>
                  </a:cubicBezTo>
                  <a:cubicBezTo>
                    <a:pt x="280" y="1322"/>
                    <a:pt x="159" y="1565"/>
                    <a:pt x="52" y="1808"/>
                  </a:cubicBezTo>
                  <a:cubicBezTo>
                    <a:pt x="37" y="1836"/>
                    <a:pt x="23" y="1865"/>
                    <a:pt x="16" y="1901"/>
                  </a:cubicBezTo>
                  <a:cubicBezTo>
                    <a:pt x="1" y="1921"/>
                    <a:pt x="9" y="1944"/>
                    <a:pt x="30" y="1957"/>
                  </a:cubicBezTo>
                  <a:cubicBezTo>
                    <a:pt x="37" y="1957"/>
                    <a:pt x="44" y="1964"/>
                    <a:pt x="52" y="1964"/>
                  </a:cubicBezTo>
                  <a:cubicBezTo>
                    <a:pt x="66" y="1964"/>
                    <a:pt x="80" y="1957"/>
                    <a:pt x="87" y="1944"/>
                  </a:cubicBezTo>
                  <a:cubicBezTo>
                    <a:pt x="195" y="1694"/>
                    <a:pt x="309" y="1457"/>
                    <a:pt x="429" y="1222"/>
                  </a:cubicBezTo>
                  <a:cubicBezTo>
                    <a:pt x="566" y="979"/>
                    <a:pt x="702" y="737"/>
                    <a:pt x="851" y="501"/>
                  </a:cubicBezTo>
                  <a:cubicBezTo>
                    <a:pt x="930" y="372"/>
                    <a:pt x="1016" y="250"/>
                    <a:pt x="1101" y="129"/>
                  </a:cubicBezTo>
                  <a:cubicBezTo>
                    <a:pt x="1094" y="86"/>
                    <a:pt x="1088" y="43"/>
                    <a:pt x="1081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0" name="Google Shape;340;p11"/>
            <p:cNvSpPr/>
            <p:nvPr/>
          </p:nvSpPr>
          <p:spPr>
            <a:xfrm>
              <a:off x="3462162" y="1349098"/>
              <a:ext cx="4642" cy="4111"/>
            </a:xfrm>
            <a:custGeom>
              <a:avLst/>
              <a:gdLst/>
              <a:ahLst/>
              <a:cxnLst/>
              <a:rect l="l" t="t" r="r" b="b"/>
              <a:pathLst>
                <a:path w="236" h="209" extrusionOk="0">
                  <a:moveTo>
                    <a:pt x="129" y="1"/>
                  </a:moveTo>
                  <a:cubicBezTo>
                    <a:pt x="107" y="30"/>
                    <a:pt x="86" y="59"/>
                    <a:pt x="57" y="86"/>
                  </a:cubicBezTo>
                  <a:cubicBezTo>
                    <a:pt x="43" y="102"/>
                    <a:pt x="30" y="122"/>
                    <a:pt x="14" y="136"/>
                  </a:cubicBezTo>
                  <a:cubicBezTo>
                    <a:pt x="0" y="158"/>
                    <a:pt x="0" y="179"/>
                    <a:pt x="14" y="201"/>
                  </a:cubicBezTo>
                  <a:cubicBezTo>
                    <a:pt x="30" y="208"/>
                    <a:pt x="36" y="208"/>
                    <a:pt x="50" y="208"/>
                  </a:cubicBezTo>
                  <a:cubicBezTo>
                    <a:pt x="57" y="208"/>
                    <a:pt x="72" y="208"/>
                    <a:pt x="79" y="201"/>
                  </a:cubicBezTo>
                  <a:cubicBezTo>
                    <a:pt x="129" y="136"/>
                    <a:pt x="186" y="73"/>
                    <a:pt x="235" y="8"/>
                  </a:cubicBezTo>
                  <a:lnTo>
                    <a:pt x="129" y="1"/>
                  </a:lnTo>
                  <a:close/>
                </a:path>
              </a:pathLst>
            </a:custGeom>
            <a:solidFill>
              <a:srgbClr val="FBEE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" name="Google Shape;341;p11"/>
            <p:cNvSpPr/>
            <p:nvPr/>
          </p:nvSpPr>
          <p:spPr>
            <a:xfrm>
              <a:off x="3464699" y="1310191"/>
              <a:ext cx="40874" cy="39065"/>
            </a:xfrm>
            <a:custGeom>
              <a:avLst/>
              <a:gdLst/>
              <a:ahLst/>
              <a:cxnLst/>
              <a:rect l="l" t="t" r="r" b="b"/>
              <a:pathLst>
                <a:path w="2078" h="1986" extrusionOk="0">
                  <a:moveTo>
                    <a:pt x="2028" y="1"/>
                  </a:moveTo>
                  <a:cubicBezTo>
                    <a:pt x="2021" y="1"/>
                    <a:pt x="2014" y="1"/>
                    <a:pt x="2007" y="8"/>
                  </a:cubicBezTo>
                  <a:cubicBezTo>
                    <a:pt x="1836" y="87"/>
                    <a:pt x="1685" y="195"/>
                    <a:pt x="1536" y="308"/>
                  </a:cubicBezTo>
                  <a:cubicBezTo>
                    <a:pt x="1378" y="429"/>
                    <a:pt x="1236" y="565"/>
                    <a:pt x="1092" y="700"/>
                  </a:cubicBezTo>
                  <a:cubicBezTo>
                    <a:pt x="972" y="829"/>
                    <a:pt x="850" y="966"/>
                    <a:pt x="728" y="1101"/>
                  </a:cubicBezTo>
                  <a:cubicBezTo>
                    <a:pt x="699" y="1158"/>
                    <a:pt x="672" y="1223"/>
                    <a:pt x="650" y="1280"/>
                  </a:cubicBezTo>
                  <a:lnTo>
                    <a:pt x="178" y="1758"/>
                  </a:lnTo>
                  <a:cubicBezTo>
                    <a:pt x="122" y="1830"/>
                    <a:pt x="63" y="1909"/>
                    <a:pt x="0" y="1979"/>
                  </a:cubicBezTo>
                  <a:lnTo>
                    <a:pt x="106" y="1986"/>
                  </a:lnTo>
                  <a:cubicBezTo>
                    <a:pt x="171" y="1909"/>
                    <a:pt x="235" y="1823"/>
                    <a:pt x="307" y="1744"/>
                  </a:cubicBezTo>
                  <a:cubicBezTo>
                    <a:pt x="429" y="1586"/>
                    <a:pt x="557" y="1429"/>
                    <a:pt x="692" y="1273"/>
                  </a:cubicBezTo>
                  <a:cubicBezTo>
                    <a:pt x="821" y="1122"/>
                    <a:pt x="956" y="966"/>
                    <a:pt x="1100" y="822"/>
                  </a:cubicBezTo>
                  <a:cubicBezTo>
                    <a:pt x="1243" y="680"/>
                    <a:pt x="1385" y="544"/>
                    <a:pt x="1536" y="416"/>
                  </a:cubicBezTo>
                  <a:cubicBezTo>
                    <a:pt x="1556" y="400"/>
                    <a:pt x="1579" y="387"/>
                    <a:pt x="1592" y="373"/>
                  </a:cubicBezTo>
                  <a:cubicBezTo>
                    <a:pt x="1599" y="366"/>
                    <a:pt x="1606" y="366"/>
                    <a:pt x="1606" y="357"/>
                  </a:cubicBezTo>
                  <a:lnTo>
                    <a:pt x="1615" y="357"/>
                  </a:lnTo>
                  <a:cubicBezTo>
                    <a:pt x="1628" y="344"/>
                    <a:pt x="1635" y="337"/>
                    <a:pt x="1642" y="330"/>
                  </a:cubicBezTo>
                  <a:cubicBezTo>
                    <a:pt x="1685" y="301"/>
                    <a:pt x="1721" y="280"/>
                    <a:pt x="1757" y="251"/>
                  </a:cubicBezTo>
                  <a:cubicBezTo>
                    <a:pt x="1836" y="201"/>
                    <a:pt x="1914" y="152"/>
                    <a:pt x="1992" y="109"/>
                  </a:cubicBezTo>
                  <a:cubicBezTo>
                    <a:pt x="2014" y="100"/>
                    <a:pt x="2028" y="87"/>
                    <a:pt x="2050" y="80"/>
                  </a:cubicBezTo>
                  <a:cubicBezTo>
                    <a:pt x="2070" y="66"/>
                    <a:pt x="2077" y="37"/>
                    <a:pt x="2064" y="23"/>
                  </a:cubicBezTo>
                  <a:cubicBezTo>
                    <a:pt x="2057" y="8"/>
                    <a:pt x="2043" y="1"/>
                    <a:pt x="2028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" name="Google Shape;342;p11"/>
            <p:cNvSpPr/>
            <p:nvPr/>
          </p:nvSpPr>
          <p:spPr>
            <a:xfrm>
              <a:off x="3468201" y="1331848"/>
              <a:ext cx="10838" cy="12923"/>
            </a:xfrm>
            <a:custGeom>
              <a:avLst/>
              <a:gdLst/>
              <a:ahLst/>
              <a:cxnLst/>
              <a:rect l="l" t="t" r="r" b="b"/>
              <a:pathLst>
                <a:path w="551" h="657" extrusionOk="0">
                  <a:moveTo>
                    <a:pt x="550" y="0"/>
                  </a:moveTo>
                  <a:lnTo>
                    <a:pt x="550" y="0"/>
                  </a:lnTo>
                  <a:cubicBezTo>
                    <a:pt x="537" y="21"/>
                    <a:pt x="514" y="36"/>
                    <a:pt x="501" y="57"/>
                  </a:cubicBezTo>
                  <a:cubicBezTo>
                    <a:pt x="365" y="208"/>
                    <a:pt x="244" y="364"/>
                    <a:pt x="115" y="521"/>
                  </a:cubicBezTo>
                  <a:cubicBezTo>
                    <a:pt x="79" y="564"/>
                    <a:pt x="36" y="614"/>
                    <a:pt x="0" y="657"/>
                  </a:cubicBezTo>
                  <a:lnTo>
                    <a:pt x="472" y="179"/>
                  </a:lnTo>
                  <a:cubicBezTo>
                    <a:pt x="494" y="122"/>
                    <a:pt x="521" y="57"/>
                    <a:pt x="55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" name="Google Shape;343;p11"/>
            <p:cNvSpPr/>
            <p:nvPr/>
          </p:nvSpPr>
          <p:spPr>
            <a:xfrm>
              <a:off x="3437456" y="1312866"/>
              <a:ext cx="14753" cy="37943"/>
            </a:xfrm>
            <a:custGeom>
              <a:avLst/>
              <a:gdLst/>
              <a:ahLst/>
              <a:cxnLst/>
              <a:rect l="l" t="t" r="r" b="b"/>
              <a:pathLst>
                <a:path w="750" h="1929" extrusionOk="0">
                  <a:moveTo>
                    <a:pt x="43" y="0"/>
                  </a:moveTo>
                  <a:cubicBezTo>
                    <a:pt x="28" y="0"/>
                    <a:pt x="21" y="7"/>
                    <a:pt x="14" y="16"/>
                  </a:cubicBezTo>
                  <a:cubicBezTo>
                    <a:pt x="7" y="23"/>
                    <a:pt x="0" y="36"/>
                    <a:pt x="0" y="43"/>
                  </a:cubicBezTo>
                  <a:cubicBezTo>
                    <a:pt x="0" y="59"/>
                    <a:pt x="7" y="65"/>
                    <a:pt x="14" y="72"/>
                  </a:cubicBezTo>
                  <a:cubicBezTo>
                    <a:pt x="14" y="79"/>
                    <a:pt x="21" y="86"/>
                    <a:pt x="28" y="93"/>
                  </a:cubicBezTo>
                  <a:cubicBezTo>
                    <a:pt x="28" y="101"/>
                    <a:pt x="34" y="101"/>
                    <a:pt x="34" y="108"/>
                  </a:cubicBezTo>
                  <a:cubicBezTo>
                    <a:pt x="50" y="122"/>
                    <a:pt x="57" y="129"/>
                    <a:pt x="64" y="144"/>
                  </a:cubicBezTo>
                  <a:cubicBezTo>
                    <a:pt x="86" y="172"/>
                    <a:pt x="106" y="201"/>
                    <a:pt x="120" y="221"/>
                  </a:cubicBezTo>
                  <a:cubicBezTo>
                    <a:pt x="156" y="280"/>
                    <a:pt x="192" y="329"/>
                    <a:pt x="228" y="386"/>
                  </a:cubicBezTo>
                  <a:cubicBezTo>
                    <a:pt x="292" y="501"/>
                    <a:pt x="350" y="616"/>
                    <a:pt x="406" y="729"/>
                  </a:cubicBezTo>
                  <a:cubicBezTo>
                    <a:pt x="413" y="744"/>
                    <a:pt x="420" y="758"/>
                    <a:pt x="420" y="772"/>
                  </a:cubicBezTo>
                  <a:lnTo>
                    <a:pt x="420" y="778"/>
                  </a:lnTo>
                  <a:lnTo>
                    <a:pt x="429" y="778"/>
                  </a:lnTo>
                  <a:lnTo>
                    <a:pt x="429" y="787"/>
                  </a:lnTo>
                  <a:cubicBezTo>
                    <a:pt x="436" y="801"/>
                    <a:pt x="436" y="808"/>
                    <a:pt x="442" y="814"/>
                  </a:cubicBezTo>
                  <a:cubicBezTo>
                    <a:pt x="449" y="844"/>
                    <a:pt x="463" y="873"/>
                    <a:pt x="472" y="900"/>
                  </a:cubicBezTo>
                  <a:cubicBezTo>
                    <a:pt x="499" y="965"/>
                    <a:pt x="514" y="1022"/>
                    <a:pt x="535" y="1087"/>
                  </a:cubicBezTo>
                  <a:cubicBezTo>
                    <a:pt x="571" y="1207"/>
                    <a:pt x="600" y="1335"/>
                    <a:pt x="621" y="1464"/>
                  </a:cubicBezTo>
                  <a:cubicBezTo>
                    <a:pt x="628" y="1493"/>
                    <a:pt x="634" y="1529"/>
                    <a:pt x="643" y="1558"/>
                  </a:cubicBezTo>
                  <a:lnTo>
                    <a:pt x="643" y="1565"/>
                  </a:lnTo>
                  <a:lnTo>
                    <a:pt x="643" y="1572"/>
                  </a:lnTo>
                  <a:lnTo>
                    <a:pt x="643" y="1601"/>
                  </a:lnTo>
                  <a:cubicBezTo>
                    <a:pt x="650" y="1615"/>
                    <a:pt x="650" y="1629"/>
                    <a:pt x="650" y="1651"/>
                  </a:cubicBezTo>
                  <a:cubicBezTo>
                    <a:pt x="650" y="1678"/>
                    <a:pt x="657" y="1701"/>
                    <a:pt x="657" y="1737"/>
                  </a:cubicBezTo>
                  <a:cubicBezTo>
                    <a:pt x="686" y="1757"/>
                    <a:pt x="720" y="1779"/>
                    <a:pt x="749" y="1807"/>
                  </a:cubicBezTo>
                  <a:cubicBezTo>
                    <a:pt x="742" y="1701"/>
                    <a:pt x="729" y="1593"/>
                    <a:pt x="713" y="1486"/>
                  </a:cubicBezTo>
                  <a:cubicBezTo>
                    <a:pt x="693" y="1358"/>
                    <a:pt x="663" y="1236"/>
                    <a:pt x="628" y="1108"/>
                  </a:cubicBezTo>
                  <a:cubicBezTo>
                    <a:pt x="592" y="979"/>
                    <a:pt x="549" y="857"/>
                    <a:pt x="499" y="729"/>
                  </a:cubicBezTo>
                  <a:cubicBezTo>
                    <a:pt x="449" y="616"/>
                    <a:pt x="393" y="494"/>
                    <a:pt x="321" y="386"/>
                  </a:cubicBezTo>
                  <a:cubicBezTo>
                    <a:pt x="257" y="273"/>
                    <a:pt x="185" y="165"/>
                    <a:pt x="106" y="59"/>
                  </a:cubicBezTo>
                  <a:cubicBezTo>
                    <a:pt x="93" y="43"/>
                    <a:pt x="86" y="29"/>
                    <a:pt x="70" y="16"/>
                  </a:cubicBezTo>
                  <a:cubicBezTo>
                    <a:pt x="64" y="7"/>
                    <a:pt x="50" y="0"/>
                    <a:pt x="43" y="0"/>
                  </a:cubicBezTo>
                  <a:close/>
                  <a:moveTo>
                    <a:pt x="663" y="1850"/>
                  </a:moveTo>
                  <a:lnTo>
                    <a:pt x="663" y="1886"/>
                  </a:lnTo>
                  <a:cubicBezTo>
                    <a:pt x="663" y="1908"/>
                    <a:pt x="686" y="1928"/>
                    <a:pt x="706" y="1928"/>
                  </a:cubicBezTo>
                  <a:cubicBezTo>
                    <a:pt x="729" y="1928"/>
                    <a:pt x="749" y="1915"/>
                    <a:pt x="749" y="1886"/>
                  </a:cubicBezTo>
                  <a:lnTo>
                    <a:pt x="749" y="1879"/>
                  </a:lnTo>
                  <a:cubicBezTo>
                    <a:pt x="742" y="1886"/>
                    <a:pt x="735" y="1886"/>
                    <a:pt x="729" y="1886"/>
                  </a:cubicBezTo>
                  <a:cubicBezTo>
                    <a:pt x="713" y="1886"/>
                    <a:pt x="706" y="1879"/>
                    <a:pt x="699" y="1872"/>
                  </a:cubicBezTo>
                  <a:cubicBezTo>
                    <a:pt x="686" y="1865"/>
                    <a:pt x="677" y="1858"/>
                    <a:pt x="663" y="185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" name="Google Shape;344;p11"/>
            <p:cNvSpPr/>
            <p:nvPr/>
          </p:nvSpPr>
          <p:spPr>
            <a:xfrm>
              <a:off x="3425654" y="1325101"/>
              <a:ext cx="26987" cy="24863"/>
            </a:xfrm>
            <a:custGeom>
              <a:avLst/>
              <a:gdLst/>
              <a:ahLst/>
              <a:cxnLst/>
              <a:rect l="l" t="t" r="r" b="b"/>
              <a:pathLst>
                <a:path w="1372" h="1264" extrusionOk="0">
                  <a:moveTo>
                    <a:pt x="50" y="0"/>
                  </a:moveTo>
                  <a:cubicBezTo>
                    <a:pt x="35" y="0"/>
                    <a:pt x="21" y="7"/>
                    <a:pt x="14" y="14"/>
                  </a:cubicBezTo>
                  <a:cubicBezTo>
                    <a:pt x="0" y="36"/>
                    <a:pt x="0" y="57"/>
                    <a:pt x="14" y="79"/>
                  </a:cubicBezTo>
                  <a:cubicBezTo>
                    <a:pt x="93" y="156"/>
                    <a:pt x="172" y="242"/>
                    <a:pt x="249" y="321"/>
                  </a:cubicBezTo>
                  <a:cubicBezTo>
                    <a:pt x="335" y="400"/>
                    <a:pt x="413" y="479"/>
                    <a:pt x="499" y="558"/>
                  </a:cubicBezTo>
                  <a:cubicBezTo>
                    <a:pt x="578" y="636"/>
                    <a:pt x="664" y="713"/>
                    <a:pt x="749" y="785"/>
                  </a:cubicBezTo>
                  <a:cubicBezTo>
                    <a:pt x="828" y="864"/>
                    <a:pt x="914" y="936"/>
                    <a:pt x="1000" y="1007"/>
                  </a:cubicBezTo>
                  <a:cubicBezTo>
                    <a:pt x="1085" y="1085"/>
                    <a:pt x="1178" y="1157"/>
                    <a:pt x="1263" y="1228"/>
                  </a:cubicBezTo>
                  <a:cubicBezTo>
                    <a:pt x="1277" y="1236"/>
                    <a:pt x="1286" y="1243"/>
                    <a:pt x="1299" y="1250"/>
                  </a:cubicBezTo>
                  <a:cubicBezTo>
                    <a:pt x="1306" y="1257"/>
                    <a:pt x="1313" y="1264"/>
                    <a:pt x="1329" y="1264"/>
                  </a:cubicBezTo>
                  <a:cubicBezTo>
                    <a:pt x="1335" y="1264"/>
                    <a:pt x="1342" y="1264"/>
                    <a:pt x="1349" y="1257"/>
                  </a:cubicBezTo>
                  <a:cubicBezTo>
                    <a:pt x="1356" y="1257"/>
                    <a:pt x="1356" y="1257"/>
                    <a:pt x="1356" y="1250"/>
                  </a:cubicBezTo>
                  <a:cubicBezTo>
                    <a:pt x="1363" y="1243"/>
                    <a:pt x="1371" y="1236"/>
                    <a:pt x="1371" y="1221"/>
                  </a:cubicBezTo>
                  <a:cubicBezTo>
                    <a:pt x="1371" y="1214"/>
                    <a:pt x="1363" y="1200"/>
                    <a:pt x="1356" y="1193"/>
                  </a:cubicBezTo>
                  <a:cubicBezTo>
                    <a:pt x="1356" y="1185"/>
                    <a:pt x="1349" y="1185"/>
                    <a:pt x="1349" y="1185"/>
                  </a:cubicBezTo>
                  <a:cubicBezTo>
                    <a:pt x="1320" y="1157"/>
                    <a:pt x="1286" y="1135"/>
                    <a:pt x="1257" y="1115"/>
                  </a:cubicBezTo>
                  <a:cubicBezTo>
                    <a:pt x="1200" y="1065"/>
                    <a:pt x="1149" y="1022"/>
                    <a:pt x="1092" y="979"/>
                  </a:cubicBezTo>
                  <a:cubicBezTo>
                    <a:pt x="1006" y="907"/>
                    <a:pt x="921" y="828"/>
                    <a:pt x="835" y="756"/>
                  </a:cubicBezTo>
                  <a:cubicBezTo>
                    <a:pt x="749" y="679"/>
                    <a:pt x="670" y="600"/>
                    <a:pt x="585" y="528"/>
                  </a:cubicBezTo>
                  <a:cubicBezTo>
                    <a:pt x="506" y="450"/>
                    <a:pt x="420" y="371"/>
                    <a:pt x="343" y="294"/>
                  </a:cubicBezTo>
                  <a:cubicBezTo>
                    <a:pt x="264" y="208"/>
                    <a:pt x="185" y="129"/>
                    <a:pt x="107" y="43"/>
                  </a:cubicBezTo>
                  <a:cubicBezTo>
                    <a:pt x="100" y="36"/>
                    <a:pt x="86" y="28"/>
                    <a:pt x="77" y="14"/>
                  </a:cubicBezTo>
                  <a:cubicBezTo>
                    <a:pt x="71" y="7"/>
                    <a:pt x="57" y="0"/>
                    <a:pt x="5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" name="Google Shape;345;p11"/>
            <p:cNvSpPr/>
            <p:nvPr/>
          </p:nvSpPr>
          <p:spPr>
            <a:xfrm>
              <a:off x="3413007" y="1340975"/>
              <a:ext cx="27833" cy="10268"/>
            </a:xfrm>
            <a:custGeom>
              <a:avLst/>
              <a:gdLst/>
              <a:ahLst/>
              <a:cxnLst/>
              <a:rect l="l" t="t" r="r" b="b"/>
              <a:pathLst>
                <a:path w="1415" h="522" extrusionOk="0">
                  <a:moveTo>
                    <a:pt x="50" y="1"/>
                  </a:moveTo>
                  <a:cubicBezTo>
                    <a:pt x="35" y="1"/>
                    <a:pt x="14" y="8"/>
                    <a:pt x="8" y="21"/>
                  </a:cubicBezTo>
                  <a:cubicBezTo>
                    <a:pt x="1" y="44"/>
                    <a:pt x="8" y="64"/>
                    <a:pt x="28" y="78"/>
                  </a:cubicBezTo>
                  <a:cubicBezTo>
                    <a:pt x="107" y="129"/>
                    <a:pt x="186" y="164"/>
                    <a:pt x="271" y="206"/>
                  </a:cubicBezTo>
                  <a:cubicBezTo>
                    <a:pt x="357" y="249"/>
                    <a:pt x="443" y="285"/>
                    <a:pt x="529" y="314"/>
                  </a:cubicBezTo>
                  <a:cubicBezTo>
                    <a:pt x="614" y="350"/>
                    <a:pt x="700" y="378"/>
                    <a:pt x="792" y="407"/>
                  </a:cubicBezTo>
                  <a:cubicBezTo>
                    <a:pt x="878" y="429"/>
                    <a:pt x="964" y="450"/>
                    <a:pt x="1056" y="472"/>
                  </a:cubicBezTo>
                  <a:cubicBezTo>
                    <a:pt x="1149" y="493"/>
                    <a:pt x="1243" y="506"/>
                    <a:pt x="1336" y="522"/>
                  </a:cubicBezTo>
                  <a:lnTo>
                    <a:pt x="1372" y="522"/>
                  </a:lnTo>
                  <a:cubicBezTo>
                    <a:pt x="1379" y="522"/>
                    <a:pt x="1392" y="515"/>
                    <a:pt x="1399" y="506"/>
                  </a:cubicBezTo>
                  <a:cubicBezTo>
                    <a:pt x="1406" y="499"/>
                    <a:pt x="1415" y="493"/>
                    <a:pt x="1415" y="479"/>
                  </a:cubicBezTo>
                  <a:cubicBezTo>
                    <a:pt x="1415" y="472"/>
                    <a:pt x="1406" y="457"/>
                    <a:pt x="1399" y="450"/>
                  </a:cubicBezTo>
                  <a:cubicBezTo>
                    <a:pt x="1392" y="443"/>
                    <a:pt x="1379" y="436"/>
                    <a:pt x="1372" y="436"/>
                  </a:cubicBezTo>
                  <a:cubicBezTo>
                    <a:pt x="1349" y="436"/>
                    <a:pt x="1336" y="436"/>
                    <a:pt x="1320" y="429"/>
                  </a:cubicBezTo>
                  <a:cubicBezTo>
                    <a:pt x="1200" y="414"/>
                    <a:pt x="1086" y="393"/>
                    <a:pt x="971" y="364"/>
                  </a:cubicBezTo>
                  <a:cubicBezTo>
                    <a:pt x="849" y="335"/>
                    <a:pt x="736" y="301"/>
                    <a:pt x="621" y="265"/>
                  </a:cubicBezTo>
                  <a:cubicBezTo>
                    <a:pt x="565" y="236"/>
                    <a:pt x="499" y="215"/>
                    <a:pt x="436" y="186"/>
                  </a:cubicBezTo>
                  <a:cubicBezTo>
                    <a:pt x="343" y="150"/>
                    <a:pt x="242" y="100"/>
                    <a:pt x="150" y="50"/>
                  </a:cubicBezTo>
                  <a:cubicBezTo>
                    <a:pt x="121" y="35"/>
                    <a:pt x="93" y="21"/>
                    <a:pt x="71" y="8"/>
                  </a:cubicBezTo>
                  <a:cubicBezTo>
                    <a:pt x="64" y="1"/>
                    <a:pt x="57" y="1"/>
                    <a:pt x="5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" name="Google Shape;346;p11"/>
            <p:cNvSpPr/>
            <p:nvPr/>
          </p:nvSpPr>
          <p:spPr>
            <a:xfrm>
              <a:off x="3451206" y="1283086"/>
              <a:ext cx="11684" cy="62806"/>
            </a:xfrm>
            <a:custGeom>
              <a:avLst/>
              <a:gdLst/>
              <a:ahLst/>
              <a:cxnLst/>
              <a:rect l="l" t="t" r="r" b="b"/>
              <a:pathLst>
                <a:path w="594" h="3193" extrusionOk="0">
                  <a:moveTo>
                    <a:pt x="50" y="1"/>
                  </a:moveTo>
                  <a:cubicBezTo>
                    <a:pt x="43" y="1"/>
                    <a:pt x="36" y="8"/>
                    <a:pt x="30" y="8"/>
                  </a:cubicBezTo>
                  <a:cubicBezTo>
                    <a:pt x="7" y="22"/>
                    <a:pt x="0" y="51"/>
                    <a:pt x="14" y="64"/>
                  </a:cubicBezTo>
                  <a:cubicBezTo>
                    <a:pt x="122" y="244"/>
                    <a:pt x="208" y="423"/>
                    <a:pt x="278" y="615"/>
                  </a:cubicBezTo>
                  <a:cubicBezTo>
                    <a:pt x="350" y="808"/>
                    <a:pt x="400" y="1007"/>
                    <a:pt x="436" y="1208"/>
                  </a:cubicBezTo>
                  <a:cubicBezTo>
                    <a:pt x="472" y="1415"/>
                    <a:pt x="492" y="1615"/>
                    <a:pt x="501" y="1821"/>
                  </a:cubicBezTo>
                  <a:cubicBezTo>
                    <a:pt x="508" y="2029"/>
                    <a:pt x="501" y="2243"/>
                    <a:pt x="486" y="2450"/>
                  </a:cubicBezTo>
                  <a:cubicBezTo>
                    <a:pt x="465" y="2658"/>
                    <a:pt x="436" y="2858"/>
                    <a:pt x="400" y="3064"/>
                  </a:cubicBezTo>
                  <a:cubicBezTo>
                    <a:pt x="393" y="3086"/>
                    <a:pt x="386" y="3115"/>
                    <a:pt x="379" y="3143"/>
                  </a:cubicBezTo>
                  <a:cubicBezTo>
                    <a:pt x="379" y="3165"/>
                    <a:pt x="386" y="3185"/>
                    <a:pt x="415" y="3192"/>
                  </a:cubicBezTo>
                  <a:lnTo>
                    <a:pt x="422" y="3192"/>
                  </a:lnTo>
                  <a:cubicBezTo>
                    <a:pt x="443" y="3192"/>
                    <a:pt x="465" y="3179"/>
                    <a:pt x="465" y="3165"/>
                  </a:cubicBezTo>
                  <a:cubicBezTo>
                    <a:pt x="508" y="2957"/>
                    <a:pt x="535" y="2743"/>
                    <a:pt x="557" y="2536"/>
                  </a:cubicBezTo>
                  <a:cubicBezTo>
                    <a:pt x="578" y="2322"/>
                    <a:pt x="593" y="2107"/>
                    <a:pt x="587" y="1900"/>
                  </a:cubicBezTo>
                  <a:cubicBezTo>
                    <a:pt x="587" y="1686"/>
                    <a:pt x="564" y="1472"/>
                    <a:pt x="535" y="1264"/>
                  </a:cubicBezTo>
                  <a:cubicBezTo>
                    <a:pt x="501" y="1058"/>
                    <a:pt x="450" y="858"/>
                    <a:pt x="386" y="657"/>
                  </a:cubicBezTo>
                  <a:cubicBezTo>
                    <a:pt x="314" y="465"/>
                    <a:pt x="228" y="272"/>
                    <a:pt x="129" y="94"/>
                  </a:cubicBezTo>
                  <a:cubicBezTo>
                    <a:pt x="115" y="64"/>
                    <a:pt x="100" y="44"/>
                    <a:pt x="86" y="22"/>
                  </a:cubicBezTo>
                  <a:cubicBezTo>
                    <a:pt x="79" y="8"/>
                    <a:pt x="64" y="1"/>
                    <a:pt x="5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" name="Google Shape;347;p11"/>
            <p:cNvSpPr/>
            <p:nvPr/>
          </p:nvSpPr>
          <p:spPr>
            <a:xfrm>
              <a:off x="3390248" y="1352068"/>
              <a:ext cx="3541" cy="1849"/>
            </a:xfrm>
            <a:custGeom>
              <a:avLst/>
              <a:gdLst/>
              <a:ahLst/>
              <a:cxnLst/>
              <a:rect l="l" t="t" r="r" b="b"/>
              <a:pathLst>
                <a:path w="180" h="94" extrusionOk="0">
                  <a:moveTo>
                    <a:pt x="100" y="1"/>
                  </a:moveTo>
                  <a:cubicBezTo>
                    <a:pt x="78" y="1"/>
                    <a:pt x="64" y="7"/>
                    <a:pt x="50" y="7"/>
                  </a:cubicBezTo>
                  <a:cubicBezTo>
                    <a:pt x="28" y="7"/>
                    <a:pt x="1" y="21"/>
                    <a:pt x="8" y="50"/>
                  </a:cubicBezTo>
                  <a:cubicBezTo>
                    <a:pt x="8" y="71"/>
                    <a:pt x="21" y="93"/>
                    <a:pt x="44" y="93"/>
                  </a:cubicBezTo>
                  <a:lnTo>
                    <a:pt x="50" y="93"/>
                  </a:lnTo>
                  <a:cubicBezTo>
                    <a:pt x="93" y="86"/>
                    <a:pt x="136" y="86"/>
                    <a:pt x="179" y="79"/>
                  </a:cubicBezTo>
                  <a:cubicBezTo>
                    <a:pt x="150" y="50"/>
                    <a:pt x="121" y="28"/>
                    <a:pt x="10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" name="Google Shape;348;p11"/>
            <p:cNvSpPr/>
            <p:nvPr/>
          </p:nvSpPr>
          <p:spPr>
            <a:xfrm>
              <a:off x="3392215" y="1351498"/>
              <a:ext cx="40028" cy="5350"/>
            </a:xfrm>
            <a:custGeom>
              <a:avLst/>
              <a:gdLst/>
              <a:ahLst/>
              <a:cxnLst/>
              <a:rect l="l" t="t" r="r" b="b"/>
              <a:pathLst>
                <a:path w="2035" h="272" extrusionOk="0">
                  <a:moveTo>
                    <a:pt x="550" y="0"/>
                  </a:moveTo>
                  <a:cubicBezTo>
                    <a:pt x="501" y="0"/>
                    <a:pt x="449" y="0"/>
                    <a:pt x="400" y="7"/>
                  </a:cubicBezTo>
                  <a:cubicBezTo>
                    <a:pt x="264" y="7"/>
                    <a:pt x="129" y="14"/>
                    <a:pt x="0" y="30"/>
                  </a:cubicBezTo>
                  <a:cubicBezTo>
                    <a:pt x="21" y="57"/>
                    <a:pt x="50" y="79"/>
                    <a:pt x="79" y="108"/>
                  </a:cubicBezTo>
                  <a:cubicBezTo>
                    <a:pt x="172" y="100"/>
                    <a:pt x="257" y="93"/>
                    <a:pt x="350" y="93"/>
                  </a:cubicBezTo>
                  <a:cubicBezTo>
                    <a:pt x="415" y="93"/>
                    <a:pt x="478" y="86"/>
                    <a:pt x="550" y="86"/>
                  </a:cubicBezTo>
                  <a:cubicBezTo>
                    <a:pt x="614" y="86"/>
                    <a:pt x="679" y="93"/>
                    <a:pt x="749" y="93"/>
                  </a:cubicBezTo>
                  <a:cubicBezTo>
                    <a:pt x="878" y="100"/>
                    <a:pt x="1015" y="108"/>
                    <a:pt x="1150" y="122"/>
                  </a:cubicBezTo>
                  <a:cubicBezTo>
                    <a:pt x="1178" y="122"/>
                    <a:pt x="1214" y="129"/>
                    <a:pt x="1250" y="129"/>
                  </a:cubicBezTo>
                  <a:cubicBezTo>
                    <a:pt x="1263" y="136"/>
                    <a:pt x="1279" y="136"/>
                    <a:pt x="1299" y="136"/>
                  </a:cubicBezTo>
                  <a:lnTo>
                    <a:pt x="1306" y="136"/>
                  </a:lnTo>
                  <a:cubicBezTo>
                    <a:pt x="1315" y="136"/>
                    <a:pt x="1315" y="143"/>
                    <a:pt x="1315" y="143"/>
                  </a:cubicBezTo>
                  <a:lnTo>
                    <a:pt x="1315" y="136"/>
                  </a:lnTo>
                  <a:cubicBezTo>
                    <a:pt x="1322" y="143"/>
                    <a:pt x="1328" y="143"/>
                    <a:pt x="1335" y="143"/>
                  </a:cubicBezTo>
                  <a:cubicBezTo>
                    <a:pt x="1407" y="151"/>
                    <a:pt x="1471" y="165"/>
                    <a:pt x="1536" y="172"/>
                  </a:cubicBezTo>
                  <a:cubicBezTo>
                    <a:pt x="1671" y="201"/>
                    <a:pt x="1800" y="222"/>
                    <a:pt x="1928" y="258"/>
                  </a:cubicBezTo>
                  <a:cubicBezTo>
                    <a:pt x="1942" y="258"/>
                    <a:pt x="1964" y="264"/>
                    <a:pt x="1978" y="271"/>
                  </a:cubicBezTo>
                  <a:lnTo>
                    <a:pt x="1985" y="271"/>
                  </a:lnTo>
                  <a:cubicBezTo>
                    <a:pt x="2007" y="271"/>
                    <a:pt x="2028" y="258"/>
                    <a:pt x="2028" y="237"/>
                  </a:cubicBezTo>
                  <a:cubicBezTo>
                    <a:pt x="2035" y="215"/>
                    <a:pt x="2021" y="194"/>
                    <a:pt x="2000" y="186"/>
                  </a:cubicBezTo>
                  <a:cubicBezTo>
                    <a:pt x="1872" y="151"/>
                    <a:pt x="1735" y="122"/>
                    <a:pt x="1606" y="100"/>
                  </a:cubicBezTo>
                  <a:cubicBezTo>
                    <a:pt x="1471" y="79"/>
                    <a:pt x="1335" y="57"/>
                    <a:pt x="1200" y="43"/>
                  </a:cubicBezTo>
                  <a:cubicBezTo>
                    <a:pt x="1071" y="23"/>
                    <a:pt x="936" y="14"/>
                    <a:pt x="801" y="7"/>
                  </a:cubicBezTo>
                  <a:cubicBezTo>
                    <a:pt x="715" y="7"/>
                    <a:pt x="636" y="0"/>
                    <a:pt x="55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" name="Google Shape;349;p11"/>
            <p:cNvSpPr/>
            <p:nvPr/>
          </p:nvSpPr>
          <p:spPr>
            <a:xfrm>
              <a:off x="3382675" y="1364854"/>
              <a:ext cx="42153" cy="14752"/>
            </a:xfrm>
            <a:custGeom>
              <a:avLst/>
              <a:gdLst/>
              <a:ahLst/>
              <a:cxnLst/>
              <a:rect l="l" t="t" r="r" b="b"/>
              <a:pathLst>
                <a:path w="2143" h="750" extrusionOk="0">
                  <a:moveTo>
                    <a:pt x="1834" y="0"/>
                  </a:moveTo>
                  <a:cubicBezTo>
                    <a:pt x="1714" y="29"/>
                    <a:pt x="1599" y="50"/>
                    <a:pt x="1478" y="86"/>
                  </a:cubicBezTo>
                  <a:cubicBezTo>
                    <a:pt x="1320" y="129"/>
                    <a:pt x="1157" y="178"/>
                    <a:pt x="999" y="228"/>
                  </a:cubicBezTo>
                  <a:cubicBezTo>
                    <a:pt x="842" y="286"/>
                    <a:pt x="686" y="350"/>
                    <a:pt x="528" y="422"/>
                  </a:cubicBezTo>
                  <a:cubicBezTo>
                    <a:pt x="377" y="485"/>
                    <a:pt x="228" y="557"/>
                    <a:pt x="77" y="636"/>
                  </a:cubicBezTo>
                  <a:cubicBezTo>
                    <a:pt x="64" y="650"/>
                    <a:pt x="43" y="657"/>
                    <a:pt x="28" y="672"/>
                  </a:cubicBezTo>
                  <a:cubicBezTo>
                    <a:pt x="7" y="679"/>
                    <a:pt x="0" y="706"/>
                    <a:pt x="14" y="729"/>
                  </a:cubicBezTo>
                  <a:cubicBezTo>
                    <a:pt x="21" y="742"/>
                    <a:pt x="34" y="749"/>
                    <a:pt x="50" y="749"/>
                  </a:cubicBezTo>
                  <a:cubicBezTo>
                    <a:pt x="57" y="749"/>
                    <a:pt x="64" y="742"/>
                    <a:pt x="70" y="742"/>
                  </a:cubicBezTo>
                  <a:cubicBezTo>
                    <a:pt x="214" y="663"/>
                    <a:pt x="364" y="586"/>
                    <a:pt x="514" y="521"/>
                  </a:cubicBezTo>
                  <a:cubicBezTo>
                    <a:pt x="549" y="501"/>
                    <a:pt x="591" y="485"/>
                    <a:pt x="627" y="471"/>
                  </a:cubicBezTo>
                  <a:cubicBezTo>
                    <a:pt x="634" y="465"/>
                    <a:pt x="650" y="465"/>
                    <a:pt x="657" y="458"/>
                  </a:cubicBezTo>
                  <a:lnTo>
                    <a:pt x="663" y="458"/>
                  </a:lnTo>
                  <a:cubicBezTo>
                    <a:pt x="670" y="449"/>
                    <a:pt x="670" y="449"/>
                    <a:pt x="677" y="449"/>
                  </a:cubicBezTo>
                  <a:cubicBezTo>
                    <a:pt x="699" y="442"/>
                    <a:pt x="713" y="429"/>
                    <a:pt x="735" y="422"/>
                  </a:cubicBezTo>
                  <a:cubicBezTo>
                    <a:pt x="814" y="393"/>
                    <a:pt x="891" y="364"/>
                    <a:pt x="970" y="336"/>
                  </a:cubicBezTo>
                  <a:cubicBezTo>
                    <a:pt x="1128" y="278"/>
                    <a:pt x="1286" y="228"/>
                    <a:pt x="1442" y="185"/>
                  </a:cubicBezTo>
                  <a:cubicBezTo>
                    <a:pt x="1599" y="142"/>
                    <a:pt x="1764" y="100"/>
                    <a:pt x="1928" y="72"/>
                  </a:cubicBezTo>
                  <a:cubicBezTo>
                    <a:pt x="1999" y="57"/>
                    <a:pt x="2071" y="43"/>
                    <a:pt x="2143" y="29"/>
                  </a:cubicBezTo>
                  <a:cubicBezTo>
                    <a:pt x="2035" y="29"/>
                    <a:pt x="1935" y="14"/>
                    <a:pt x="1834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" name="Google Shape;350;p11"/>
            <p:cNvSpPr/>
            <p:nvPr/>
          </p:nvSpPr>
          <p:spPr>
            <a:xfrm>
              <a:off x="3418750" y="1362887"/>
              <a:ext cx="13356" cy="2557"/>
            </a:xfrm>
            <a:custGeom>
              <a:avLst/>
              <a:gdLst/>
              <a:ahLst/>
              <a:cxnLst/>
              <a:rect l="l" t="t" r="r" b="b"/>
              <a:pathLst>
                <a:path w="679" h="130" extrusionOk="0">
                  <a:moveTo>
                    <a:pt x="636" y="1"/>
                  </a:moveTo>
                  <a:cubicBezTo>
                    <a:pt x="471" y="21"/>
                    <a:pt x="300" y="44"/>
                    <a:pt x="137" y="71"/>
                  </a:cubicBezTo>
                  <a:cubicBezTo>
                    <a:pt x="94" y="86"/>
                    <a:pt x="43" y="93"/>
                    <a:pt x="0" y="100"/>
                  </a:cubicBezTo>
                  <a:cubicBezTo>
                    <a:pt x="101" y="114"/>
                    <a:pt x="201" y="129"/>
                    <a:pt x="309" y="129"/>
                  </a:cubicBezTo>
                  <a:lnTo>
                    <a:pt x="336" y="129"/>
                  </a:lnTo>
                  <a:cubicBezTo>
                    <a:pt x="379" y="121"/>
                    <a:pt x="422" y="114"/>
                    <a:pt x="458" y="107"/>
                  </a:cubicBezTo>
                  <a:lnTo>
                    <a:pt x="487" y="107"/>
                  </a:lnTo>
                  <a:cubicBezTo>
                    <a:pt x="494" y="107"/>
                    <a:pt x="507" y="100"/>
                    <a:pt x="514" y="100"/>
                  </a:cubicBezTo>
                  <a:cubicBezTo>
                    <a:pt x="536" y="100"/>
                    <a:pt x="557" y="93"/>
                    <a:pt x="579" y="93"/>
                  </a:cubicBezTo>
                  <a:cubicBezTo>
                    <a:pt x="600" y="93"/>
                    <a:pt x="615" y="86"/>
                    <a:pt x="636" y="86"/>
                  </a:cubicBezTo>
                  <a:cubicBezTo>
                    <a:pt x="658" y="86"/>
                    <a:pt x="679" y="71"/>
                    <a:pt x="679" y="44"/>
                  </a:cubicBezTo>
                  <a:cubicBezTo>
                    <a:pt x="679" y="21"/>
                    <a:pt x="665" y="1"/>
                    <a:pt x="643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" name="Google Shape;351;p11"/>
            <p:cNvSpPr/>
            <p:nvPr/>
          </p:nvSpPr>
          <p:spPr>
            <a:xfrm>
              <a:off x="3380984" y="1376656"/>
              <a:ext cx="50414" cy="21794"/>
            </a:xfrm>
            <a:custGeom>
              <a:avLst/>
              <a:gdLst/>
              <a:ahLst/>
              <a:cxnLst/>
              <a:rect l="l" t="t" r="r" b="b"/>
              <a:pathLst>
                <a:path w="2563" h="1108" extrusionOk="0">
                  <a:moveTo>
                    <a:pt x="2513" y="0"/>
                  </a:moveTo>
                  <a:cubicBezTo>
                    <a:pt x="2506" y="0"/>
                    <a:pt x="2499" y="0"/>
                    <a:pt x="2492" y="7"/>
                  </a:cubicBezTo>
                  <a:cubicBezTo>
                    <a:pt x="2391" y="57"/>
                    <a:pt x="2292" y="106"/>
                    <a:pt x="2193" y="149"/>
                  </a:cubicBezTo>
                  <a:cubicBezTo>
                    <a:pt x="2134" y="178"/>
                    <a:pt x="2078" y="207"/>
                    <a:pt x="2028" y="235"/>
                  </a:cubicBezTo>
                  <a:cubicBezTo>
                    <a:pt x="1870" y="307"/>
                    <a:pt x="1706" y="379"/>
                    <a:pt x="1550" y="442"/>
                  </a:cubicBezTo>
                  <a:cubicBezTo>
                    <a:pt x="1392" y="514"/>
                    <a:pt x="1234" y="578"/>
                    <a:pt x="1078" y="643"/>
                  </a:cubicBezTo>
                  <a:cubicBezTo>
                    <a:pt x="914" y="706"/>
                    <a:pt x="749" y="771"/>
                    <a:pt x="592" y="828"/>
                  </a:cubicBezTo>
                  <a:cubicBezTo>
                    <a:pt x="429" y="886"/>
                    <a:pt x="264" y="943"/>
                    <a:pt x="100" y="999"/>
                  </a:cubicBezTo>
                  <a:cubicBezTo>
                    <a:pt x="78" y="1006"/>
                    <a:pt x="57" y="1015"/>
                    <a:pt x="35" y="1022"/>
                  </a:cubicBezTo>
                  <a:cubicBezTo>
                    <a:pt x="14" y="1028"/>
                    <a:pt x="0" y="1049"/>
                    <a:pt x="7" y="1071"/>
                  </a:cubicBezTo>
                  <a:cubicBezTo>
                    <a:pt x="14" y="1092"/>
                    <a:pt x="28" y="1107"/>
                    <a:pt x="50" y="1107"/>
                  </a:cubicBezTo>
                  <a:lnTo>
                    <a:pt x="57" y="1107"/>
                  </a:lnTo>
                  <a:cubicBezTo>
                    <a:pt x="228" y="1049"/>
                    <a:pt x="386" y="992"/>
                    <a:pt x="549" y="936"/>
                  </a:cubicBezTo>
                  <a:cubicBezTo>
                    <a:pt x="713" y="871"/>
                    <a:pt x="878" y="814"/>
                    <a:pt x="1043" y="749"/>
                  </a:cubicBezTo>
                  <a:cubicBezTo>
                    <a:pt x="1207" y="686"/>
                    <a:pt x="1372" y="614"/>
                    <a:pt x="1528" y="550"/>
                  </a:cubicBezTo>
                  <a:cubicBezTo>
                    <a:pt x="1685" y="478"/>
                    <a:pt x="1850" y="406"/>
                    <a:pt x="1999" y="336"/>
                  </a:cubicBezTo>
                  <a:lnTo>
                    <a:pt x="2006" y="336"/>
                  </a:lnTo>
                  <a:cubicBezTo>
                    <a:pt x="2085" y="300"/>
                    <a:pt x="2163" y="264"/>
                    <a:pt x="2242" y="221"/>
                  </a:cubicBezTo>
                  <a:cubicBezTo>
                    <a:pt x="2321" y="185"/>
                    <a:pt x="2400" y="149"/>
                    <a:pt x="2477" y="106"/>
                  </a:cubicBezTo>
                  <a:cubicBezTo>
                    <a:pt x="2499" y="99"/>
                    <a:pt x="2520" y="93"/>
                    <a:pt x="2535" y="79"/>
                  </a:cubicBezTo>
                  <a:cubicBezTo>
                    <a:pt x="2556" y="72"/>
                    <a:pt x="2563" y="43"/>
                    <a:pt x="2549" y="21"/>
                  </a:cubicBezTo>
                  <a:cubicBezTo>
                    <a:pt x="2542" y="14"/>
                    <a:pt x="2535" y="7"/>
                    <a:pt x="2528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" name="Google Shape;352;p11"/>
            <p:cNvSpPr/>
            <p:nvPr/>
          </p:nvSpPr>
          <p:spPr>
            <a:xfrm>
              <a:off x="3421701" y="1336745"/>
              <a:ext cx="55391" cy="51555"/>
            </a:xfrm>
            <a:custGeom>
              <a:avLst/>
              <a:gdLst/>
              <a:ahLst/>
              <a:cxnLst/>
              <a:rect l="l" t="t" r="r" b="b"/>
              <a:pathLst>
                <a:path w="2816" h="2621" extrusionOk="0">
                  <a:moveTo>
                    <a:pt x="1744" y="1"/>
                  </a:moveTo>
                  <a:cubicBezTo>
                    <a:pt x="1210" y="1"/>
                    <a:pt x="779" y="337"/>
                    <a:pt x="443" y="843"/>
                  </a:cubicBezTo>
                  <a:cubicBezTo>
                    <a:pt x="258" y="1150"/>
                    <a:pt x="1" y="1643"/>
                    <a:pt x="87" y="1993"/>
                  </a:cubicBezTo>
                  <a:cubicBezTo>
                    <a:pt x="178" y="2383"/>
                    <a:pt x="594" y="2620"/>
                    <a:pt x="994" y="2620"/>
                  </a:cubicBezTo>
                  <a:cubicBezTo>
                    <a:pt x="1027" y="2620"/>
                    <a:pt x="1060" y="2618"/>
                    <a:pt x="1093" y="2615"/>
                  </a:cubicBezTo>
                  <a:cubicBezTo>
                    <a:pt x="1521" y="2564"/>
                    <a:pt x="1893" y="2300"/>
                    <a:pt x="2200" y="2000"/>
                  </a:cubicBezTo>
                  <a:cubicBezTo>
                    <a:pt x="2407" y="1793"/>
                    <a:pt x="2608" y="1558"/>
                    <a:pt x="2707" y="1287"/>
                  </a:cubicBezTo>
                  <a:cubicBezTo>
                    <a:pt x="2815" y="1008"/>
                    <a:pt x="2815" y="678"/>
                    <a:pt x="2657" y="430"/>
                  </a:cubicBezTo>
                  <a:cubicBezTo>
                    <a:pt x="2493" y="173"/>
                    <a:pt x="2186" y="36"/>
                    <a:pt x="1886" y="8"/>
                  </a:cubicBezTo>
                  <a:cubicBezTo>
                    <a:pt x="1838" y="3"/>
                    <a:pt x="1791" y="1"/>
                    <a:pt x="1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53" name="Google Shape;353;p11"/>
          <p:cNvGrpSpPr/>
          <p:nvPr/>
        </p:nvGrpSpPr>
        <p:grpSpPr>
          <a:xfrm>
            <a:off x="-501679" y="-577791"/>
            <a:ext cx="2094812" cy="1797018"/>
            <a:chOff x="3242763" y="3032968"/>
            <a:chExt cx="449637" cy="385709"/>
          </a:xfrm>
        </p:grpSpPr>
        <p:sp>
          <p:nvSpPr>
            <p:cNvPr id="354" name="Google Shape;354;p11"/>
            <p:cNvSpPr/>
            <p:nvPr/>
          </p:nvSpPr>
          <p:spPr>
            <a:xfrm>
              <a:off x="3316938" y="3124158"/>
              <a:ext cx="375461" cy="211177"/>
            </a:xfrm>
            <a:custGeom>
              <a:avLst/>
              <a:gdLst/>
              <a:ahLst/>
              <a:cxnLst/>
              <a:rect l="l" t="t" r="r" b="b"/>
              <a:pathLst>
                <a:path w="19088" h="10736" extrusionOk="0">
                  <a:moveTo>
                    <a:pt x="18555" y="1"/>
                  </a:moveTo>
                  <a:cubicBezTo>
                    <a:pt x="17430" y="1"/>
                    <a:pt x="14656" y="108"/>
                    <a:pt x="11526" y="1039"/>
                  </a:cubicBezTo>
                  <a:cubicBezTo>
                    <a:pt x="7776" y="2153"/>
                    <a:pt x="2727" y="4715"/>
                    <a:pt x="0" y="10578"/>
                  </a:cubicBezTo>
                  <a:lnTo>
                    <a:pt x="334" y="10736"/>
                  </a:lnTo>
                  <a:cubicBezTo>
                    <a:pt x="2999" y="5001"/>
                    <a:pt x="7947" y="2487"/>
                    <a:pt x="11619" y="1395"/>
                  </a:cubicBezTo>
                  <a:cubicBezTo>
                    <a:pt x="14724" y="469"/>
                    <a:pt x="17478" y="365"/>
                    <a:pt x="18569" y="365"/>
                  </a:cubicBezTo>
                  <a:cubicBezTo>
                    <a:pt x="18883" y="365"/>
                    <a:pt x="19059" y="374"/>
                    <a:pt x="19067" y="374"/>
                  </a:cubicBezTo>
                  <a:lnTo>
                    <a:pt x="19088" y="10"/>
                  </a:lnTo>
                  <a:cubicBezTo>
                    <a:pt x="19079" y="10"/>
                    <a:pt x="18891" y="1"/>
                    <a:pt x="185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" name="Google Shape;355;p11"/>
            <p:cNvSpPr/>
            <p:nvPr/>
          </p:nvSpPr>
          <p:spPr>
            <a:xfrm>
              <a:off x="3485195" y="3129096"/>
              <a:ext cx="148922" cy="148174"/>
            </a:xfrm>
            <a:custGeom>
              <a:avLst/>
              <a:gdLst/>
              <a:ahLst/>
              <a:cxnLst/>
              <a:rect l="l" t="t" r="r" b="b"/>
              <a:pathLst>
                <a:path w="7571" h="7533" extrusionOk="0">
                  <a:moveTo>
                    <a:pt x="7570" y="1"/>
                  </a:moveTo>
                  <a:cubicBezTo>
                    <a:pt x="7570" y="1"/>
                    <a:pt x="0" y="4608"/>
                    <a:pt x="2036" y="7114"/>
                  </a:cubicBezTo>
                  <a:cubicBezTo>
                    <a:pt x="2271" y="7404"/>
                    <a:pt x="2526" y="7532"/>
                    <a:pt x="2792" y="7532"/>
                  </a:cubicBezTo>
                  <a:cubicBezTo>
                    <a:pt x="4832" y="7532"/>
                    <a:pt x="7570" y="1"/>
                    <a:pt x="75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" name="Google Shape;356;p11"/>
            <p:cNvSpPr/>
            <p:nvPr/>
          </p:nvSpPr>
          <p:spPr>
            <a:xfrm>
              <a:off x="3449376" y="3032968"/>
              <a:ext cx="195697" cy="102048"/>
            </a:xfrm>
            <a:custGeom>
              <a:avLst/>
              <a:gdLst/>
              <a:ahLst/>
              <a:cxnLst/>
              <a:rect l="l" t="t" r="r" b="b"/>
              <a:pathLst>
                <a:path w="9949" h="5188" extrusionOk="0">
                  <a:moveTo>
                    <a:pt x="3390" y="1"/>
                  </a:moveTo>
                  <a:cubicBezTo>
                    <a:pt x="2971" y="1"/>
                    <a:pt x="2591" y="139"/>
                    <a:pt x="2272" y="461"/>
                  </a:cubicBezTo>
                  <a:cubicBezTo>
                    <a:pt x="1" y="2761"/>
                    <a:pt x="9948" y="5188"/>
                    <a:pt x="9948" y="5188"/>
                  </a:cubicBezTo>
                  <a:cubicBezTo>
                    <a:pt x="9948" y="5188"/>
                    <a:pt x="5954" y="1"/>
                    <a:pt x="33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" name="Google Shape;357;p11"/>
            <p:cNvSpPr/>
            <p:nvPr/>
          </p:nvSpPr>
          <p:spPr>
            <a:xfrm>
              <a:off x="3414383" y="3162948"/>
              <a:ext cx="100120" cy="152442"/>
            </a:xfrm>
            <a:custGeom>
              <a:avLst/>
              <a:gdLst/>
              <a:ahLst/>
              <a:cxnLst/>
              <a:rect l="l" t="t" r="r" b="b"/>
              <a:pathLst>
                <a:path w="5090" h="7750" extrusionOk="0">
                  <a:moveTo>
                    <a:pt x="4736" y="1"/>
                  </a:moveTo>
                  <a:cubicBezTo>
                    <a:pt x="4736" y="1"/>
                    <a:pt x="1" y="6100"/>
                    <a:pt x="2572" y="7585"/>
                  </a:cubicBezTo>
                  <a:cubicBezTo>
                    <a:pt x="2767" y="7697"/>
                    <a:pt x="2945" y="7749"/>
                    <a:pt x="3107" y="7749"/>
                  </a:cubicBezTo>
                  <a:cubicBezTo>
                    <a:pt x="5089" y="7749"/>
                    <a:pt x="4736" y="1"/>
                    <a:pt x="47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" name="Google Shape;358;p11"/>
            <p:cNvSpPr/>
            <p:nvPr/>
          </p:nvSpPr>
          <p:spPr>
            <a:xfrm>
              <a:off x="3375220" y="3196662"/>
              <a:ext cx="71697" cy="127914"/>
            </a:xfrm>
            <a:custGeom>
              <a:avLst/>
              <a:gdLst/>
              <a:ahLst/>
              <a:cxnLst/>
              <a:rect l="l" t="t" r="r" b="b"/>
              <a:pathLst>
                <a:path w="3645" h="6503" extrusionOk="0">
                  <a:moveTo>
                    <a:pt x="3413" y="1"/>
                  </a:moveTo>
                  <a:lnTo>
                    <a:pt x="3413" y="1"/>
                  </a:lnTo>
                  <a:cubicBezTo>
                    <a:pt x="3413" y="1"/>
                    <a:pt x="0" y="5336"/>
                    <a:pt x="1843" y="6400"/>
                  </a:cubicBezTo>
                  <a:cubicBezTo>
                    <a:pt x="1964" y="6470"/>
                    <a:pt x="2076" y="6503"/>
                    <a:pt x="2180" y="6503"/>
                  </a:cubicBezTo>
                  <a:cubicBezTo>
                    <a:pt x="3644" y="6503"/>
                    <a:pt x="3413" y="1"/>
                    <a:pt x="34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" name="Google Shape;359;p11"/>
            <p:cNvSpPr/>
            <p:nvPr/>
          </p:nvSpPr>
          <p:spPr>
            <a:xfrm>
              <a:off x="3321423" y="3233071"/>
              <a:ext cx="71697" cy="127776"/>
            </a:xfrm>
            <a:custGeom>
              <a:avLst/>
              <a:gdLst/>
              <a:ahLst/>
              <a:cxnLst/>
              <a:rect l="l" t="t" r="r" b="b"/>
              <a:pathLst>
                <a:path w="3645" h="6496" extrusionOk="0">
                  <a:moveTo>
                    <a:pt x="3421" y="1"/>
                  </a:moveTo>
                  <a:cubicBezTo>
                    <a:pt x="3421" y="1"/>
                    <a:pt x="0" y="5334"/>
                    <a:pt x="1842" y="6392"/>
                  </a:cubicBezTo>
                  <a:cubicBezTo>
                    <a:pt x="1965" y="6463"/>
                    <a:pt x="2078" y="6496"/>
                    <a:pt x="2182" y="6496"/>
                  </a:cubicBezTo>
                  <a:cubicBezTo>
                    <a:pt x="3645" y="6496"/>
                    <a:pt x="3421" y="1"/>
                    <a:pt x="34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" name="Google Shape;360;p11"/>
            <p:cNvSpPr/>
            <p:nvPr/>
          </p:nvSpPr>
          <p:spPr>
            <a:xfrm>
              <a:off x="3242763" y="3254826"/>
              <a:ext cx="123213" cy="69612"/>
            </a:xfrm>
            <a:custGeom>
              <a:avLst/>
              <a:gdLst/>
              <a:ahLst/>
              <a:cxnLst/>
              <a:rect l="l" t="t" r="r" b="b"/>
              <a:pathLst>
                <a:path w="6264" h="3539" extrusionOk="0">
                  <a:moveTo>
                    <a:pt x="6263" y="0"/>
                  </a:moveTo>
                  <a:cubicBezTo>
                    <a:pt x="6263" y="0"/>
                    <a:pt x="1" y="958"/>
                    <a:pt x="420" y="3042"/>
                  </a:cubicBezTo>
                  <a:cubicBezTo>
                    <a:pt x="492" y="3393"/>
                    <a:pt x="705" y="3539"/>
                    <a:pt x="1011" y="3539"/>
                  </a:cubicBezTo>
                  <a:cubicBezTo>
                    <a:pt x="2517" y="3539"/>
                    <a:pt x="6263" y="0"/>
                    <a:pt x="62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1" name="Google Shape;361;p11"/>
            <p:cNvSpPr/>
            <p:nvPr/>
          </p:nvSpPr>
          <p:spPr>
            <a:xfrm>
              <a:off x="3309051" y="3150418"/>
              <a:ext cx="155216" cy="40815"/>
            </a:xfrm>
            <a:custGeom>
              <a:avLst/>
              <a:gdLst/>
              <a:ahLst/>
              <a:cxnLst/>
              <a:rect l="l" t="t" r="r" b="b"/>
              <a:pathLst>
                <a:path w="7891" h="2075" extrusionOk="0">
                  <a:moveTo>
                    <a:pt x="2247" y="0"/>
                  </a:moveTo>
                  <a:cubicBezTo>
                    <a:pt x="1311" y="0"/>
                    <a:pt x="564" y="238"/>
                    <a:pt x="322" y="910"/>
                  </a:cubicBezTo>
                  <a:cubicBezTo>
                    <a:pt x="0" y="1802"/>
                    <a:pt x="1067" y="2075"/>
                    <a:pt x="2494" y="2075"/>
                  </a:cubicBezTo>
                  <a:cubicBezTo>
                    <a:pt x="4744" y="2075"/>
                    <a:pt x="7891" y="1395"/>
                    <a:pt x="7891" y="1395"/>
                  </a:cubicBezTo>
                  <a:cubicBezTo>
                    <a:pt x="7891" y="1395"/>
                    <a:pt x="4514" y="0"/>
                    <a:pt x="22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" name="Google Shape;362;p11"/>
            <p:cNvSpPr/>
            <p:nvPr/>
          </p:nvSpPr>
          <p:spPr>
            <a:xfrm>
              <a:off x="3262157" y="3202740"/>
              <a:ext cx="134680" cy="35465"/>
            </a:xfrm>
            <a:custGeom>
              <a:avLst/>
              <a:gdLst/>
              <a:ahLst/>
              <a:cxnLst/>
              <a:rect l="l" t="t" r="r" b="b"/>
              <a:pathLst>
                <a:path w="6847" h="1803" extrusionOk="0">
                  <a:moveTo>
                    <a:pt x="1950" y="1"/>
                  </a:moveTo>
                  <a:cubicBezTo>
                    <a:pt x="1137" y="1"/>
                    <a:pt x="489" y="207"/>
                    <a:pt x="278" y="792"/>
                  </a:cubicBezTo>
                  <a:cubicBezTo>
                    <a:pt x="0" y="1565"/>
                    <a:pt x="927" y="1802"/>
                    <a:pt x="2166" y="1802"/>
                  </a:cubicBezTo>
                  <a:cubicBezTo>
                    <a:pt x="4119" y="1802"/>
                    <a:pt x="6847" y="1214"/>
                    <a:pt x="6847" y="1214"/>
                  </a:cubicBezTo>
                  <a:cubicBezTo>
                    <a:pt x="6847" y="1214"/>
                    <a:pt x="3918" y="1"/>
                    <a:pt x="19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" name="Google Shape;363;p11"/>
            <p:cNvSpPr/>
            <p:nvPr/>
          </p:nvSpPr>
          <p:spPr>
            <a:xfrm>
              <a:off x="3378977" y="3090798"/>
              <a:ext cx="190366" cy="53542"/>
            </a:xfrm>
            <a:custGeom>
              <a:avLst/>
              <a:gdLst/>
              <a:ahLst/>
              <a:cxnLst/>
              <a:rect l="l" t="t" r="r" b="b"/>
              <a:pathLst>
                <a:path w="9678" h="2722" extrusionOk="0">
                  <a:moveTo>
                    <a:pt x="2554" y="1"/>
                  </a:moveTo>
                  <a:cubicBezTo>
                    <a:pt x="1773" y="1"/>
                    <a:pt x="1150" y="227"/>
                    <a:pt x="845" y="813"/>
                  </a:cubicBezTo>
                  <a:cubicBezTo>
                    <a:pt x="0" y="2420"/>
                    <a:pt x="3662" y="2721"/>
                    <a:pt x="6527" y="2721"/>
                  </a:cubicBezTo>
                  <a:cubicBezTo>
                    <a:pt x="8246" y="2721"/>
                    <a:pt x="9678" y="2613"/>
                    <a:pt x="9678" y="2613"/>
                  </a:cubicBezTo>
                  <a:cubicBezTo>
                    <a:pt x="9678" y="2613"/>
                    <a:pt x="5207" y="1"/>
                    <a:pt x="25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4" name="Google Shape;364;p11"/>
            <p:cNvSpPr/>
            <p:nvPr/>
          </p:nvSpPr>
          <p:spPr>
            <a:xfrm>
              <a:off x="3255233" y="3297392"/>
              <a:ext cx="85584" cy="121285"/>
            </a:xfrm>
            <a:custGeom>
              <a:avLst/>
              <a:gdLst/>
              <a:ahLst/>
              <a:cxnLst/>
              <a:rect l="l" t="t" r="r" b="b"/>
              <a:pathLst>
                <a:path w="4351" h="6166" extrusionOk="0">
                  <a:moveTo>
                    <a:pt x="4351" y="1"/>
                  </a:moveTo>
                  <a:cubicBezTo>
                    <a:pt x="4350" y="1"/>
                    <a:pt x="1" y="4606"/>
                    <a:pt x="1615" y="5992"/>
                  </a:cubicBezTo>
                  <a:cubicBezTo>
                    <a:pt x="1753" y="6111"/>
                    <a:pt x="1888" y="6166"/>
                    <a:pt x="2018" y="6166"/>
                  </a:cubicBezTo>
                  <a:cubicBezTo>
                    <a:pt x="3408" y="6166"/>
                    <a:pt x="4350" y="1"/>
                    <a:pt x="43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65" name="Google Shape;365;p11"/>
          <p:cNvSpPr/>
          <p:nvPr/>
        </p:nvSpPr>
        <p:spPr>
          <a:xfrm rot="10800000" flipH="1">
            <a:off x="7745798" y="-93107"/>
            <a:ext cx="1765644" cy="996309"/>
          </a:xfrm>
          <a:custGeom>
            <a:avLst/>
            <a:gdLst/>
            <a:ahLst/>
            <a:cxnLst/>
            <a:rect l="l" t="t" r="r" b="b"/>
            <a:pathLst>
              <a:path w="33464" h="18882" extrusionOk="0">
                <a:moveTo>
                  <a:pt x="16041" y="207"/>
                </a:moveTo>
                <a:cubicBezTo>
                  <a:pt x="16835" y="207"/>
                  <a:pt x="17616" y="397"/>
                  <a:pt x="18316" y="771"/>
                </a:cubicBezTo>
                <a:cubicBezTo>
                  <a:pt x="19067" y="1177"/>
                  <a:pt x="19516" y="1872"/>
                  <a:pt x="19881" y="2485"/>
                </a:cubicBezTo>
                <a:cubicBezTo>
                  <a:pt x="20267" y="3148"/>
                  <a:pt x="20524" y="3870"/>
                  <a:pt x="20738" y="4492"/>
                </a:cubicBezTo>
                <a:cubicBezTo>
                  <a:pt x="20838" y="4777"/>
                  <a:pt x="20966" y="4927"/>
                  <a:pt x="21131" y="4948"/>
                </a:cubicBezTo>
                <a:cubicBezTo>
                  <a:pt x="21145" y="4950"/>
                  <a:pt x="21159" y="4951"/>
                  <a:pt x="21173" y="4951"/>
                </a:cubicBezTo>
                <a:cubicBezTo>
                  <a:pt x="21323" y="4951"/>
                  <a:pt x="21474" y="4841"/>
                  <a:pt x="21631" y="4614"/>
                </a:cubicBezTo>
                <a:cubicBezTo>
                  <a:pt x="21730" y="4470"/>
                  <a:pt x="21809" y="4321"/>
                  <a:pt x="21888" y="4177"/>
                </a:cubicBezTo>
                <a:cubicBezTo>
                  <a:pt x="21945" y="4077"/>
                  <a:pt x="22001" y="3978"/>
                  <a:pt x="22060" y="3877"/>
                </a:cubicBezTo>
                <a:cubicBezTo>
                  <a:pt x="22452" y="3250"/>
                  <a:pt x="22916" y="2771"/>
                  <a:pt x="23474" y="2420"/>
                </a:cubicBezTo>
                <a:cubicBezTo>
                  <a:pt x="23904" y="2154"/>
                  <a:pt x="24315" y="2021"/>
                  <a:pt x="24711" y="2021"/>
                </a:cubicBezTo>
                <a:cubicBezTo>
                  <a:pt x="25229" y="2021"/>
                  <a:pt x="25720" y="2249"/>
                  <a:pt x="26193" y="2706"/>
                </a:cubicBezTo>
                <a:cubicBezTo>
                  <a:pt x="26593" y="3092"/>
                  <a:pt x="26886" y="3549"/>
                  <a:pt x="27064" y="4070"/>
                </a:cubicBezTo>
                <a:cubicBezTo>
                  <a:pt x="27400" y="5034"/>
                  <a:pt x="27743" y="6035"/>
                  <a:pt x="27736" y="7099"/>
                </a:cubicBezTo>
                <a:cubicBezTo>
                  <a:pt x="27736" y="7370"/>
                  <a:pt x="27792" y="7541"/>
                  <a:pt x="27921" y="7627"/>
                </a:cubicBezTo>
                <a:cubicBezTo>
                  <a:pt x="27982" y="7667"/>
                  <a:pt x="28052" y="7687"/>
                  <a:pt x="28133" y="7687"/>
                </a:cubicBezTo>
                <a:cubicBezTo>
                  <a:pt x="28224" y="7687"/>
                  <a:pt x="28329" y="7662"/>
                  <a:pt x="28451" y="7613"/>
                </a:cubicBezTo>
                <a:cubicBezTo>
                  <a:pt x="28879" y="7431"/>
                  <a:pt x="29290" y="7355"/>
                  <a:pt x="29679" y="7355"/>
                </a:cubicBezTo>
                <a:cubicBezTo>
                  <a:pt x="30685" y="7355"/>
                  <a:pt x="31552" y="7861"/>
                  <a:pt x="32242" y="8355"/>
                </a:cubicBezTo>
                <a:cubicBezTo>
                  <a:pt x="32934" y="8847"/>
                  <a:pt x="33249" y="9562"/>
                  <a:pt x="33121" y="10362"/>
                </a:cubicBezTo>
                <a:cubicBezTo>
                  <a:pt x="32999" y="11091"/>
                  <a:pt x="32521" y="11562"/>
                  <a:pt x="31563" y="11889"/>
                </a:cubicBezTo>
                <a:cubicBezTo>
                  <a:pt x="31135" y="12038"/>
                  <a:pt x="30699" y="12084"/>
                  <a:pt x="30194" y="12084"/>
                </a:cubicBezTo>
                <a:cubicBezTo>
                  <a:pt x="30017" y="12084"/>
                  <a:pt x="29832" y="12078"/>
                  <a:pt x="29635" y="12069"/>
                </a:cubicBezTo>
                <a:cubicBezTo>
                  <a:pt x="28164" y="11898"/>
                  <a:pt x="26807" y="11411"/>
                  <a:pt x="25715" y="10662"/>
                </a:cubicBezTo>
                <a:cubicBezTo>
                  <a:pt x="25686" y="10647"/>
                  <a:pt x="25666" y="10626"/>
                  <a:pt x="25636" y="10604"/>
                </a:cubicBezTo>
                <a:cubicBezTo>
                  <a:pt x="25554" y="10539"/>
                  <a:pt x="25437" y="10450"/>
                  <a:pt x="25307" y="10450"/>
                </a:cubicBezTo>
                <a:cubicBezTo>
                  <a:pt x="25223" y="10450"/>
                  <a:pt x="25133" y="10487"/>
                  <a:pt x="25043" y="10590"/>
                </a:cubicBezTo>
                <a:cubicBezTo>
                  <a:pt x="24901" y="10761"/>
                  <a:pt x="25001" y="10940"/>
                  <a:pt x="25066" y="11068"/>
                </a:cubicBezTo>
                <a:cubicBezTo>
                  <a:pt x="25086" y="11104"/>
                  <a:pt x="25109" y="11140"/>
                  <a:pt x="25115" y="11176"/>
                </a:cubicBezTo>
                <a:cubicBezTo>
                  <a:pt x="25729" y="12669"/>
                  <a:pt x="25880" y="14169"/>
                  <a:pt x="25564" y="15646"/>
                </a:cubicBezTo>
                <a:cubicBezTo>
                  <a:pt x="25316" y="16817"/>
                  <a:pt x="24622" y="17660"/>
                  <a:pt x="23523" y="18153"/>
                </a:cubicBezTo>
                <a:cubicBezTo>
                  <a:pt x="22746" y="18500"/>
                  <a:pt x="21963" y="18674"/>
                  <a:pt x="21166" y="18674"/>
                </a:cubicBezTo>
                <a:cubicBezTo>
                  <a:pt x="20112" y="18674"/>
                  <a:pt x="19033" y="18369"/>
                  <a:pt x="17910" y="17759"/>
                </a:cubicBezTo>
                <a:cubicBezTo>
                  <a:pt x="17024" y="17281"/>
                  <a:pt x="16210" y="16568"/>
                  <a:pt x="15353" y="15524"/>
                </a:cubicBezTo>
                <a:cubicBezTo>
                  <a:pt x="15274" y="15418"/>
                  <a:pt x="15189" y="15317"/>
                  <a:pt x="15110" y="15211"/>
                </a:cubicBezTo>
                <a:cubicBezTo>
                  <a:pt x="15004" y="15068"/>
                  <a:pt x="14889" y="14918"/>
                  <a:pt x="14767" y="14782"/>
                </a:cubicBezTo>
                <a:cubicBezTo>
                  <a:pt x="14446" y="14410"/>
                  <a:pt x="14196" y="14225"/>
                  <a:pt x="13919" y="14225"/>
                </a:cubicBezTo>
                <a:cubicBezTo>
                  <a:pt x="13689" y="14225"/>
                  <a:pt x="13447" y="14347"/>
                  <a:pt x="13132" y="14582"/>
                </a:cubicBezTo>
                <a:cubicBezTo>
                  <a:pt x="13003" y="14683"/>
                  <a:pt x="12875" y="14789"/>
                  <a:pt x="12753" y="14889"/>
                </a:cubicBezTo>
                <a:cubicBezTo>
                  <a:pt x="12618" y="15010"/>
                  <a:pt x="12469" y="15132"/>
                  <a:pt x="12318" y="15240"/>
                </a:cubicBezTo>
                <a:cubicBezTo>
                  <a:pt x="11165" y="16068"/>
                  <a:pt x="9966" y="16482"/>
                  <a:pt x="8739" y="16482"/>
                </a:cubicBezTo>
                <a:cubicBezTo>
                  <a:pt x="8158" y="16482"/>
                  <a:pt x="7570" y="16389"/>
                  <a:pt x="6977" y="16203"/>
                </a:cubicBezTo>
                <a:cubicBezTo>
                  <a:pt x="5683" y="15788"/>
                  <a:pt x="4621" y="14839"/>
                  <a:pt x="4055" y="13589"/>
                </a:cubicBezTo>
                <a:cubicBezTo>
                  <a:pt x="3478" y="12304"/>
                  <a:pt x="3478" y="10818"/>
                  <a:pt x="4055" y="9526"/>
                </a:cubicBezTo>
                <a:cubicBezTo>
                  <a:pt x="4249" y="9104"/>
                  <a:pt x="4341" y="8890"/>
                  <a:pt x="4249" y="8741"/>
                </a:cubicBezTo>
                <a:cubicBezTo>
                  <a:pt x="4156" y="8583"/>
                  <a:pt x="3920" y="8569"/>
                  <a:pt x="3491" y="8540"/>
                </a:cubicBezTo>
                <a:cubicBezTo>
                  <a:pt x="2413" y="8461"/>
                  <a:pt x="1599" y="8084"/>
                  <a:pt x="993" y="7370"/>
                </a:cubicBezTo>
                <a:cubicBezTo>
                  <a:pt x="278" y="6520"/>
                  <a:pt x="221" y="5505"/>
                  <a:pt x="842" y="4578"/>
                </a:cubicBezTo>
                <a:cubicBezTo>
                  <a:pt x="1013" y="4321"/>
                  <a:pt x="1243" y="4057"/>
                  <a:pt x="1514" y="3807"/>
                </a:cubicBezTo>
                <a:cubicBezTo>
                  <a:pt x="2708" y="2720"/>
                  <a:pt x="4312" y="2171"/>
                  <a:pt x="5914" y="2171"/>
                </a:cubicBezTo>
                <a:cubicBezTo>
                  <a:pt x="7398" y="2171"/>
                  <a:pt x="8880" y="2641"/>
                  <a:pt x="10033" y="3592"/>
                </a:cubicBezTo>
                <a:cubicBezTo>
                  <a:pt x="10083" y="3635"/>
                  <a:pt x="10133" y="3678"/>
                  <a:pt x="10175" y="3728"/>
                </a:cubicBezTo>
                <a:cubicBezTo>
                  <a:pt x="10261" y="3800"/>
                  <a:pt x="10340" y="3877"/>
                  <a:pt x="10433" y="3942"/>
                </a:cubicBezTo>
                <a:cubicBezTo>
                  <a:pt x="10539" y="4009"/>
                  <a:pt x="10673" y="4081"/>
                  <a:pt x="10805" y="4081"/>
                </a:cubicBezTo>
                <a:cubicBezTo>
                  <a:pt x="10840" y="4081"/>
                  <a:pt x="10876" y="4076"/>
                  <a:pt x="10911" y="4064"/>
                </a:cubicBezTo>
                <a:cubicBezTo>
                  <a:pt x="11039" y="4021"/>
                  <a:pt x="11134" y="3899"/>
                  <a:pt x="11197" y="3678"/>
                </a:cubicBezTo>
                <a:cubicBezTo>
                  <a:pt x="11648" y="2285"/>
                  <a:pt x="12703" y="1157"/>
                  <a:pt x="14117" y="586"/>
                </a:cubicBezTo>
                <a:cubicBezTo>
                  <a:pt x="14742" y="333"/>
                  <a:pt x="15396" y="207"/>
                  <a:pt x="16041" y="207"/>
                </a:cubicBezTo>
                <a:close/>
                <a:moveTo>
                  <a:pt x="16046" y="1"/>
                </a:moveTo>
                <a:cubicBezTo>
                  <a:pt x="15372" y="1"/>
                  <a:pt x="14690" y="133"/>
                  <a:pt x="14039" y="399"/>
                </a:cubicBezTo>
                <a:cubicBezTo>
                  <a:pt x="12575" y="992"/>
                  <a:pt x="11468" y="2163"/>
                  <a:pt x="11005" y="3620"/>
                </a:cubicBezTo>
                <a:cubicBezTo>
                  <a:pt x="10954" y="3764"/>
                  <a:pt x="10897" y="3849"/>
                  <a:pt x="10840" y="3870"/>
                </a:cubicBezTo>
                <a:cubicBezTo>
                  <a:pt x="10828" y="3875"/>
                  <a:pt x="10814" y="3877"/>
                  <a:pt x="10799" y="3877"/>
                </a:cubicBezTo>
                <a:cubicBezTo>
                  <a:pt x="10741" y="3877"/>
                  <a:pt x="10660" y="3844"/>
                  <a:pt x="10547" y="3771"/>
                </a:cubicBezTo>
                <a:cubicBezTo>
                  <a:pt x="10469" y="3721"/>
                  <a:pt x="10397" y="3649"/>
                  <a:pt x="10319" y="3577"/>
                </a:cubicBezTo>
                <a:cubicBezTo>
                  <a:pt x="10268" y="3527"/>
                  <a:pt x="10218" y="3477"/>
                  <a:pt x="10162" y="3435"/>
                </a:cubicBezTo>
                <a:cubicBezTo>
                  <a:pt x="8970" y="2452"/>
                  <a:pt x="7440" y="1966"/>
                  <a:pt x="5910" y="1966"/>
                </a:cubicBezTo>
                <a:cubicBezTo>
                  <a:pt x="4257" y="1966"/>
                  <a:pt x="2605" y="2533"/>
                  <a:pt x="1378" y="3656"/>
                </a:cubicBezTo>
                <a:cubicBezTo>
                  <a:pt x="1085" y="3920"/>
                  <a:pt x="850" y="4192"/>
                  <a:pt x="670" y="4463"/>
                </a:cubicBezTo>
                <a:cubicBezTo>
                  <a:pt x="0" y="5471"/>
                  <a:pt x="57" y="6585"/>
                  <a:pt x="835" y="7498"/>
                </a:cubicBezTo>
                <a:cubicBezTo>
                  <a:pt x="1478" y="8256"/>
                  <a:pt x="2341" y="8662"/>
                  <a:pt x="3478" y="8741"/>
                </a:cubicBezTo>
                <a:cubicBezTo>
                  <a:pt x="3748" y="8761"/>
                  <a:pt x="4035" y="8784"/>
                  <a:pt x="4071" y="8847"/>
                </a:cubicBezTo>
                <a:cubicBezTo>
                  <a:pt x="4113" y="8905"/>
                  <a:pt x="3992" y="9169"/>
                  <a:pt x="3870" y="9447"/>
                </a:cubicBezTo>
                <a:cubicBezTo>
                  <a:pt x="3270" y="10791"/>
                  <a:pt x="3270" y="12333"/>
                  <a:pt x="3870" y="13675"/>
                </a:cubicBezTo>
                <a:cubicBezTo>
                  <a:pt x="4456" y="14974"/>
                  <a:pt x="5570" y="15968"/>
                  <a:pt x="6919" y="16397"/>
                </a:cubicBezTo>
                <a:cubicBezTo>
                  <a:pt x="7535" y="16593"/>
                  <a:pt x="8146" y="16690"/>
                  <a:pt x="8750" y="16690"/>
                </a:cubicBezTo>
                <a:cubicBezTo>
                  <a:pt x="10016" y="16690"/>
                  <a:pt x="11250" y="16262"/>
                  <a:pt x="12440" y="15411"/>
                </a:cubicBezTo>
                <a:cubicBezTo>
                  <a:pt x="12597" y="15296"/>
                  <a:pt x="12746" y="15175"/>
                  <a:pt x="12890" y="15046"/>
                </a:cubicBezTo>
                <a:cubicBezTo>
                  <a:pt x="13010" y="14947"/>
                  <a:pt x="13132" y="14846"/>
                  <a:pt x="13254" y="14746"/>
                </a:cubicBezTo>
                <a:cubicBezTo>
                  <a:pt x="13531" y="14539"/>
                  <a:pt x="13730" y="14432"/>
                  <a:pt x="13913" y="14432"/>
                </a:cubicBezTo>
                <a:cubicBezTo>
                  <a:pt x="14133" y="14432"/>
                  <a:pt x="14329" y="14589"/>
                  <a:pt x="14611" y="14918"/>
                </a:cubicBezTo>
                <a:cubicBezTo>
                  <a:pt x="14733" y="15053"/>
                  <a:pt x="14839" y="15197"/>
                  <a:pt x="14947" y="15332"/>
                </a:cubicBezTo>
                <a:cubicBezTo>
                  <a:pt x="15033" y="15439"/>
                  <a:pt x="15110" y="15547"/>
                  <a:pt x="15195" y="15653"/>
                </a:cubicBezTo>
                <a:cubicBezTo>
                  <a:pt x="16068" y="16717"/>
                  <a:pt x="16896" y="17446"/>
                  <a:pt x="17809" y="17939"/>
                </a:cubicBezTo>
                <a:cubicBezTo>
                  <a:pt x="18966" y="18567"/>
                  <a:pt x="20080" y="18882"/>
                  <a:pt x="21167" y="18882"/>
                </a:cubicBezTo>
                <a:cubicBezTo>
                  <a:pt x="21994" y="18882"/>
                  <a:pt x="22802" y="18702"/>
                  <a:pt x="23602" y="18339"/>
                </a:cubicBezTo>
                <a:cubicBezTo>
                  <a:pt x="24773" y="17818"/>
                  <a:pt x="25501" y="16925"/>
                  <a:pt x="25765" y="15689"/>
                </a:cubicBezTo>
                <a:cubicBezTo>
                  <a:pt x="26094" y="14169"/>
                  <a:pt x="25936" y="12626"/>
                  <a:pt x="25307" y="11097"/>
                </a:cubicBezTo>
                <a:cubicBezTo>
                  <a:pt x="25294" y="11055"/>
                  <a:pt x="25273" y="11012"/>
                  <a:pt x="25251" y="10976"/>
                </a:cubicBezTo>
                <a:cubicBezTo>
                  <a:pt x="25172" y="10833"/>
                  <a:pt x="25158" y="10784"/>
                  <a:pt x="25201" y="10725"/>
                </a:cubicBezTo>
                <a:cubicBezTo>
                  <a:pt x="25241" y="10679"/>
                  <a:pt x="25273" y="10657"/>
                  <a:pt x="25310" y="10657"/>
                </a:cubicBezTo>
                <a:cubicBezTo>
                  <a:pt x="25358" y="10657"/>
                  <a:pt x="25415" y="10695"/>
                  <a:pt x="25508" y="10768"/>
                </a:cubicBezTo>
                <a:cubicBezTo>
                  <a:pt x="25537" y="10791"/>
                  <a:pt x="25564" y="10811"/>
                  <a:pt x="25594" y="10833"/>
                </a:cubicBezTo>
                <a:cubicBezTo>
                  <a:pt x="26721" y="11605"/>
                  <a:pt x="28108" y="12097"/>
                  <a:pt x="29614" y="12268"/>
                </a:cubicBezTo>
                <a:cubicBezTo>
                  <a:pt x="29830" y="12280"/>
                  <a:pt x="30035" y="12288"/>
                  <a:pt x="30233" y="12288"/>
                </a:cubicBezTo>
                <a:cubicBezTo>
                  <a:pt x="30742" y="12288"/>
                  <a:pt x="31198" y="12237"/>
                  <a:pt x="31635" y="12083"/>
                </a:cubicBezTo>
                <a:cubicBezTo>
                  <a:pt x="32278" y="11862"/>
                  <a:pt x="33148" y="11447"/>
                  <a:pt x="33320" y="10398"/>
                </a:cubicBezTo>
                <a:cubicBezTo>
                  <a:pt x="33464" y="9512"/>
                  <a:pt x="33121" y="8727"/>
                  <a:pt x="32363" y="8184"/>
                </a:cubicBezTo>
                <a:cubicBezTo>
                  <a:pt x="31645" y="7670"/>
                  <a:pt x="30739" y="7146"/>
                  <a:pt x="29681" y="7146"/>
                </a:cubicBezTo>
                <a:cubicBezTo>
                  <a:pt x="29267" y="7146"/>
                  <a:pt x="28830" y="7226"/>
                  <a:pt x="28372" y="7419"/>
                </a:cubicBezTo>
                <a:cubicBezTo>
                  <a:pt x="28300" y="7452"/>
                  <a:pt x="28211" y="7482"/>
                  <a:pt x="28135" y="7482"/>
                </a:cubicBezTo>
                <a:cubicBezTo>
                  <a:pt x="28097" y="7482"/>
                  <a:pt x="28062" y="7474"/>
                  <a:pt x="28036" y="7455"/>
                </a:cubicBezTo>
                <a:cubicBezTo>
                  <a:pt x="27972" y="7413"/>
                  <a:pt x="27936" y="7291"/>
                  <a:pt x="27943" y="7106"/>
                </a:cubicBezTo>
                <a:cubicBezTo>
                  <a:pt x="27950" y="6005"/>
                  <a:pt x="27601" y="4984"/>
                  <a:pt x="27265" y="3998"/>
                </a:cubicBezTo>
                <a:cubicBezTo>
                  <a:pt x="27073" y="3448"/>
                  <a:pt x="26757" y="2963"/>
                  <a:pt x="26336" y="2557"/>
                </a:cubicBezTo>
                <a:cubicBezTo>
                  <a:pt x="25825" y="2066"/>
                  <a:pt x="25282" y="1819"/>
                  <a:pt x="24712" y="1819"/>
                </a:cubicBezTo>
                <a:cubicBezTo>
                  <a:pt x="24278" y="1819"/>
                  <a:pt x="23829" y="1962"/>
                  <a:pt x="23366" y="2249"/>
                </a:cubicBezTo>
                <a:cubicBezTo>
                  <a:pt x="22779" y="2614"/>
                  <a:pt x="22294" y="3106"/>
                  <a:pt x="21888" y="3771"/>
                </a:cubicBezTo>
                <a:cubicBezTo>
                  <a:pt x="21823" y="3870"/>
                  <a:pt x="21766" y="3978"/>
                  <a:pt x="21708" y="4077"/>
                </a:cubicBezTo>
                <a:cubicBezTo>
                  <a:pt x="21631" y="4220"/>
                  <a:pt x="21552" y="4364"/>
                  <a:pt x="21467" y="4492"/>
                </a:cubicBezTo>
                <a:cubicBezTo>
                  <a:pt x="21353" y="4652"/>
                  <a:pt x="21251" y="4744"/>
                  <a:pt x="21175" y="4744"/>
                </a:cubicBezTo>
                <a:cubicBezTo>
                  <a:pt x="21170" y="4744"/>
                  <a:pt x="21165" y="4743"/>
                  <a:pt x="21160" y="4742"/>
                </a:cubicBezTo>
                <a:cubicBezTo>
                  <a:pt x="21081" y="4734"/>
                  <a:pt x="21002" y="4621"/>
                  <a:pt x="20937" y="4427"/>
                </a:cubicBezTo>
                <a:cubicBezTo>
                  <a:pt x="20716" y="3791"/>
                  <a:pt x="20452" y="3056"/>
                  <a:pt x="20059" y="2386"/>
                </a:cubicBezTo>
                <a:cubicBezTo>
                  <a:pt x="19681" y="1743"/>
                  <a:pt x="19216" y="1021"/>
                  <a:pt x="18418" y="593"/>
                </a:cubicBezTo>
                <a:cubicBezTo>
                  <a:pt x="17686" y="199"/>
                  <a:pt x="16872" y="1"/>
                  <a:pt x="160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6" name="Google Shape;366;p11"/>
          <p:cNvSpPr/>
          <p:nvPr/>
        </p:nvSpPr>
        <p:spPr>
          <a:xfrm>
            <a:off x="4406493" y="4492515"/>
            <a:ext cx="1765644" cy="996309"/>
          </a:xfrm>
          <a:custGeom>
            <a:avLst/>
            <a:gdLst/>
            <a:ahLst/>
            <a:cxnLst/>
            <a:rect l="l" t="t" r="r" b="b"/>
            <a:pathLst>
              <a:path w="33464" h="18882" extrusionOk="0">
                <a:moveTo>
                  <a:pt x="16041" y="207"/>
                </a:moveTo>
                <a:cubicBezTo>
                  <a:pt x="16835" y="207"/>
                  <a:pt x="17616" y="397"/>
                  <a:pt x="18316" y="771"/>
                </a:cubicBezTo>
                <a:cubicBezTo>
                  <a:pt x="19067" y="1177"/>
                  <a:pt x="19516" y="1872"/>
                  <a:pt x="19881" y="2485"/>
                </a:cubicBezTo>
                <a:cubicBezTo>
                  <a:pt x="20267" y="3148"/>
                  <a:pt x="20524" y="3870"/>
                  <a:pt x="20738" y="4492"/>
                </a:cubicBezTo>
                <a:cubicBezTo>
                  <a:pt x="20838" y="4777"/>
                  <a:pt x="20966" y="4927"/>
                  <a:pt x="21131" y="4948"/>
                </a:cubicBezTo>
                <a:cubicBezTo>
                  <a:pt x="21145" y="4950"/>
                  <a:pt x="21159" y="4951"/>
                  <a:pt x="21173" y="4951"/>
                </a:cubicBezTo>
                <a:cubicBezTo>
                  <a:pt x="21323" y="4951"/>
                  <a:pt x="21474" y="4841"/>
                  <a:pt x="21631" y="4614"/>
                </a:cubicBezTo>
                <a:cubicBezTo>
                  <a:pt x="21730" y="4470"/>
                  <a:pt x="21809" y="4321"/>
                  <a:pt x="21888" y="4177"/>
                </a:cubicBezTo>
                <a:cubicBezTo>
                  <a:pt x="21945" y="4077"/>
                  <a:pt x="22001" y="3978"/>
                  <a:pt x="22060" y="3877"/>
                </a:cubicBezTo>
                <a:cubicBezTo>
                  <a:pt x="22452" y="3250"/>
                  <a:pt x="22916" y="2771"/>
                  <a:pt x="23474" y="2420"/>
                </a:cubicBezTo>
                <a:cubicBezTo>
                  <a:pt x="23904" y="2154"/>
                  <a:pt x="24315" y="2021"/>
                  <a:pt x="24711" y="2021"/>
                </a:cubicBezTo>
                <a:cubicBezTo>
                  <a:pt x="25229" y="2021"/>
                  <a:pt x="25720" y="2249"/>
                  <a:pt x="26193" y="2706"/>
                </a:cubicBezTo>
                <a:cubicBezTo>
                  <a:pt x="26593" y="3092"/>
                  <a:pt x="26886" y="3549"/>
                  <a:pt x="27064" y="4070"/>
                </a:cubicBezTo>
                <a:cubicBezTo>
                  <a:pt x="27400" y="5034"/>
                  <a:pt x="27743" y="6035"/>
                  <a:pt x="27736" y="7099"/>
                </a:cubicBezTo>
                <a:cubicBezTo>
                  <a:pt x="27736" y="7370"/>
                  <a:pt x="27792" y="7541"/>
                  <a:pt x="27921" y="7627"/>
                </a:cubicBezTo>
                <a:cubicBezTo>
                  <a:pt x="27982" y="7667"/>
                  <a:pt x="28052" y="7687"/>
                  <a:pt x="28133" y="7687"/>
                </a:cubicBezTo>
                <a:cubicBezTo>
                  <a:pt x="28224" y="7687"/>
                  <a:pt x="28329" y="7662"/>
                  <a:pt x="28451" y="7613"/>
                </a:cubicBezTo>
                <a:cubicBezTo>
                  <a:pt x="28879" y="7431"/>
                  <a:pt x="29290" y="7355"/>
                  <a:pt x="29679" y="7355"/>
                </a:cubicBezTo>
                <a:cubicBezTo>
                  <a:pt x="30685" y="7355"/>
                  <a:pt x="31552" y="7861"/>
                  <a:pt x="32242" y="8355"/>
                </a:cubicBezTo>
                <a:cubicBezTo>
                  <a:pt x="32934" y="8847"/>
                  <a:pt x="33249" y="9562"/>
                  <a:pt x="33121" y="10362"/>
                </a:cubicBezTo>
                <a:cubicBezTo>
                  <a:pt x="32999" y="11091"/>
                  <a:pt x="32521" y="11562"/>
                  <a:pt x="31563" y="11889"/>
                </a:cubicBezTo>
                <a:cubicBezTo>
                  <a:pt x="31135" y="12038"/>
                  <a:pt x="30699" y="12084"/>
                  <a:pt x="30194" y="12084"/>
                </a:cubicBezTo>
                <a:cubicBezTo>
                  <a:pt x="30017" y="12084"/>
                  <a:pt x="29832" y="12078"/>
                  <a:pt x="29635" y="12069"/>
                </a:cubicBezTo>
                <a:cubicBezTo>
                  <a:pt x="28164" y="11898"/>
                  <a:pt x="26807" y="11411"/>
                  <a:pt x="25715" y="10662"/>
                </a:cubicBezTo>
                <a:cubicBezTo>
                  <a:pt x="25686" y="10647"/>
                  <a:pt x="25666" y="10626"/>
                  <a:pt x="25636" y="10604"/>
                </a:cubicBezTo>
                <a:cubicBezTo>
                  <a:pt x="25554" y="10539"/>
                  <a:pt x="25437" y="10450"/>
                  <a:pt x="25307" y="10450"/>
                </a:cubicBezTo>
                <a:cubicBezTo>
                  <a:pt x="25223" y="10450"/>
                  <a:pt x="25133" y="10487"/>
                  <a:pt x="25043" y="10590"/>
                </a:cubicBezTo>
                <a:cubicBezTo>
                  <a:pt x="24901" y="10761"/>
                  <a:pt x="25001" y="10940"/>
                  <a:pt x="25066" y="11068"/>
                </a:cubicBezTo>
                <a:cubicBezTo>
                  <a:pt x="25086" y="11104"/>
                  <a:pt x="25109" y="11140"/>
                  <a:pt x="25115" y="11176"/>
                </a:cubicBezTo>
                <a:cubicBezTo>
                  <a:pt x="25729" y="12669"/>
                  <a:pt x="25880" y="14169"/>
                  <a:pt x="25564" y="15646"/>
                </a:cubicBezTo>
                <a:cubicBezTo>
                  <a:pt x="25316" y="16817"/>
                  <a:pt x="24622" y="17660"/>
                  <a:pt x="23523" y="18153"/>
                </a:cubicBezTo>
                <a:cubicBezTo>
                  <a:pt x="22746" y="18500"/>
                  <a:pt x="21963" y="18674"/>
                  <a:pt x="21166" y="18674"/>
                </a:cubicBezTo>
                <a:cubicBezTo>
                  <a:pt x="20112" y="18674"/>
                  <a:pt x="19033" y="18369"/>
                  <a:pt x="17910" y="17759"/>
                </a:cubicBezTo>
                <a:cubicBezTo>
                  <a:pt x="17024" y="17281"/>
                  <a:pt x="16210" y="16568"/>
                  <a:pt x="15353" y="15524"/>
                </a:cubicBezTo>
                <a:cubicBezTo>
                  <a:pt x="15274" y="15418"/>
                  <a:pt x="15189" y="15317"/>
                  <a:pt x="15110" y="15211"/>
                </a:cubicBezTo>
                <a:cubicBezTo>
                  <a:pt x="15004" y="15068"/>
                  <a:pt x="14889" y="14918"/>
                  <a:pt x="14767" y="14782"/>
                </a:cubicBezTo>
                <a:cubicBezTo>
                  <a:pt x="14446" y="14410"/>
                  <a:pt x="14196" y="14225"/>
                  <a:pt x="13919" y="14225"/>
                </a:cubicBezTo>
                <a:cubicBezTo>
                  <a:pt x="13689" y="14225"/>
                  <a:pt x="13447" y="14347"/>
                  <a:pt x="13132" y="14582"/>
                </a:cubicBezTo>
                <a:cubicBezTo>
                  <a:pt x="13003" y="14683"/>
                  <a:pt x="12875" y="14789"/>
                  <a:pt x="12753" y="14889"/>
                </a:cubicBezTo>
                <a:cubicBezTo>
                  <a:pt x="12618" y="15010"/>
                  <a:pt x="12469" y="15132"/>
                  <a:pt x="12318" y="15240"/>
                </a:cubicBezTo>
                <a:cubicBezTo>
                  <a:pt x="11165" y="16068"/>
                  <a:pt x="9966" y="16482"/>
                  <a:pt x="8739" y="16482"/>
                </a:cubicBezTo>
                <a:cubicBezTo>
                  <a:pt x="8158" y="16482"/>
                  <a:pt x="7570" y="16389"/>
                  <a:pt x="6977" y="16203"/>
                </a:cubicBezTo>
                <a:cubicBezTo>
                  <a:pt x="5683" y="15788"/>
                  <a:pt x="4621" y="14839"/>
                  <a:pt x="4055" y="13589"/>
                </a:cubicBezTo>
                <a:cubicBezTo>
                  <a:pt x="3478" y="12304"/>
                  <a:pt x="3478" y="10818"/>
                  <a:pt x="4055" y="9526"/>
                </a:cubicBezTo>
                <a:cubicBezTo>
                  <a:pt x="4249" y="9104"/>
                  <a:pt x="4341" y="8890"/>
                  <a:pt x="4249" y="8741"/>
                </a:cubicBezTo>
                <a:cubicBezTo>
                  <a:pt x="4156" y="8583"/>
                  <a:pt x="3920" y="8569"/>
                  <a:pt x="3491" y="8540"/>
                </a:cubicBezTo>
                <a:cubicBezTo>
                  <a:pt x="2413" y="8461"/>
                  <a:pt x="1599" y="8084"/>
                  <a:pt x="993" y="7370"/>
                </a:cubicBezTo>
                <a:cubicBezTo>
                  <a:pt x="278" y="6520"/>
                  <a:pt x="221" y="5505"/>
                  <a:pt x="842" y="4578"/>
                </a:cubicBezTo>
                <a:cubicBezTo>
                  <a:pt x="1013" y="4321"/>
                  <a:pt x="1243" y="4057"/>
                  <a:pt x="1514" y="3807"/>
                </a:cubicBezTo>
                <a:cubicBezTo>
                  <a:pt x="2708" y="2720"/>
                  <a:pt x="4312" y="2171"/>
                  <a:pt x="5914" y="2171"/>
                </a:cubicBezTo>
                <a:cubicBezTo>
                  <a:pt x="7398" y="2171"/>
                  <a:pt x="8880" y="2641"/>
                  <a:pt x="10033" y="3592"/>
                </a:cubicBezTo>
                <a:cubicBezTo>
                  <a:pt x="10083" y="3635"/>
                  <a:pt x="10133" y="3678"/>
                  <a:pt x="10175" y="3728"/>
                </a:cubicBezTo>
                <a:cubicBezTo>
                  <a:pt x="10261" y="3800"/>
                  <a:pt x="10340" y="3877"/>
                  <a:pt x="10433" y="3942"/>
                </a:cubicBezTo>
                <a:cubicBezTo>
                  <a:pt x="10539" y="4009"/>
                  <a:pt x="10673" y="4081"/>
                  <a:pt x="10805" y="4081"/>
                </a:cubicBezTo>
                <a:cubicBezTo>
                  <a:pt x="10840" y="4081"/>
                  <a:pt x="10876" y="4076"/>
                  <a:pt x="10911" y="4064"/>
                </a:cubicBezTo>
                <a:cubicBezTo>
                  <a:pt x="11039" y="4021"/>
                  <a:pt x="11134" y="3899"/>
                  <a:pt x="11197" y="3678"/>
                </a:cubicBezTo>
                <a:cubicBezTo>
                  <a:pt x="11648" y="2285"/>
                  <a:pt x="12703" y="1157"/>
                  <a:pt x="14117" y="586"/>
                </a:cubicBezTo>
                <a:cubicBezTo>
                  <a:pt x="14742" y="333"/>
                  <a:pt x="15396" y="207"/>
                  <a:pt x="16041" y="207"/>
                </a:cubicBezTo>
                <a:close/>
                <a:moveTo>
                  <a:pt x="16046" y="1"/>
                </a:moveTo>
                <a:cubicBezTo>
                  <a:pt x="15372" y="1"/>
                  <a:pt x="14690" y="133"/>
                  <a:pt x="14039" y="399"/>
                </a:cubicBezTo>
                <a:cubicBezTo>
                  <a:pt x="12575" y="992"/>
                  <a:pt x="11468" y="2163"/>
                  <a:pt x="11005" y="3620"/>
                </a:cubicBezTo>
                <a:cubicBezTo>
                  <a:pt x="10954" y="3764"/>
                  <a:pt x="10897" y="3849"/>
                  <a:pt x="10840" y="3870"/>
                </a:cubicBezTo>
                <a:cubicBezTo>
                  <a:pt x="10828" y="3875"/>
                  <a:pt x="10814" y="3877"/>
                  <a:pt x="10799" y="3877"/>
                </a:cubicBezTo>
                <a:cubicBezTo>
                  <a:pt x="10741" y="3877"/>
                  <a:pt x="10660" y="3844"/>
                  <a:pt x="10547" y="3771"/>
                </a:cubicBezTo>
                <a:cubicBezTo>
                  <a:pt x="10469" y="3721"/>
                  <a:pt x="10397" y="3649"/>
                  <a:pt x="10319" y="3577"/>
                </a:cubicBezTo>
                <a:cubicBezTo>
                  <a:pt x="10268" y="3527"/>
                  <a:pt x="10218" y="3477"/>
                  <a:pt x="10162" y="3435"/>
                </a:cubicBezTo>
                <a:cubicBezTo>
                  <a:pt x="8970" y="2452"/>
                  <a:pt x="7440" y="1966"/>
                  <a:pt x="5910" y="1966"/>
                </a:cubicBezTo>
                <a:cubicBezTo>
                  <a:pt x="4257" y="1966"/>
                  <a:pt x="2605" y="2533"/>
                  <a:pt x="1378" y="3656"/>
                </a:cubicBezTo>
                <a:cubicBezTo>
                  <a:pt x="1085" y="3920"/>
                  <a:pt x="850" y="4192"/>
                  <a:pt x="670" y="4463"/>
                </a:cubicBezTo>
                <a:cubicBezTo>
                  <a:pt x="0" y="5471"/>
                  <a:pt x="57" y="6585"/>
                  <a:pt x="835" y="7498"/>
                </a:cubicBezTo>
                <a:cubicBezTo>
                  <a:pt x="1478" y="8256"/>
                  <a:pt x="2341" y="8662"/>
                  <a:pt x="3478" y="8741"/>
                </a:cubicBezTo>
                <a:cubicBezTo>
                  <a:pt x="3748" y="8761"/>
                  <a:pt x="4035" y="8784"/>
                  <a:pt x="4071" y="8847"/>
                </a:cubicBezTo>
                <a:cubicBezTo>
                  <a:pt x="4113" y="8905"/>
                  <a:pt x="3992" y="9169"/>
                  <a:pt x="3870" y="9447"/>
                </a:cubicBezTo>
                <a:cubicBezTo>
                  <a:pt x="3270" y="10791"/>
                  <a:pt x="3270" y="12333"/>
                  <a:pt x="3870" y="13675"/>
                </a:cubicBezTo>
                <a:cubicBezTo>
                  <a:pt x="4456" y="14974"/>
                  <a:pt x="5570" y="15968"/>
                  <a:pt x="6919" y="16397"/>
                </a:cubicBezTo>
                <a:cubicBezTo>
                  <a:pt x="7535" y="16593"/>
                  <a:pt x="8146" y="16690"/>
                  <a:pt x="8750" y="16690"/>
                </a:cubicBezTo>
                <a:cubicBezTo>
                  <a:pt x="10016" y="16690"/>
                  <a:pt x="11250" y="16262"/>
                  <a:pt x="12440" y="15411"/>
                </a:cubicBezTo>
                <a:cubicBezTo>
                  <a:pt x="12597" y="15296"/>
                  <a:pt x="12746" y="15175"/>
                  <a:pt x="12890" y="15046"/>
                </a:cubicBezTo>
                <a:cubicBezTo>
                  <a:pt x="13010" y="14947"/>
                  <a:pt x="13132" y="14846"/>
                  <a:pt x="13254" y="14746"/>
                </a:cubicBezTo>
                <a:cubicBezTo>
                  <a:pt x="13531" y="14539"/>
                  <a:pt x="13730" y="14432"/>
                  <a:pt x="13913" y="14432"/>
                </a:cubicBezTo>
                <a:cubicBezTo>
                  <a:pt x="14133" y="14432"/>
                  <a:pt x="14329" y="14589"/>
                  <a:pt x="14611" y="14918"/>
                </a:cubicBezTo>
                <a:cubicBezTo>
                  <a:pt x="14733" y="15053"/>
                  <a:pt x="14839" y="15197"/>
                  <a:pt x="14947" y="15332"/>
                </a:cubicBezTo>
                <a:cubicBezTo>
                  <a:pt x="15033" y="15439"/>
                  <a:pt x="15110" y="15547"/>
                  <a:pt x="15195" y="15653"/>
                </a:cubicBezTo>
                <a:cubicBezTo>
                  <a:pt x="16068" y="16717"/>
                  <a:pt x="16896" y="17446"/>
                  <a:pt x="17809" y="17939"/>
                </a:cubicBezTo>
                <a:cubicBezTo>
                  <a:pt x="18966" y="18567"/>
                  <a:pt x="20080" y="18882"/>
                  <a:pt x="21167" y="18882"/>
                </a:cubicBezTo>
                <a:cubicBezTo>
                  <a:pt x="21994" y="18882"/>
                  <a:pt x="22802" y="18702"/>
                  <a:pt x="23602" y="18339"/>
                </a:cubicBezTo>
                <a:cubicBezTo>
                  <a:pt x="24773" y="17818"/>
                  <a:pt x="25501" y="16925"/>
                  <a:pt x="25765" y="15689"/>
                </a:cubicBezTo>
                <a:cubicBezTo>
                  <a:pt x="26094" y="14169"/>
                  <a:pt x="25936" y="12626"/>
                  <a:pt x="25307" y="11097"/>
                </a:cubicBezTo>
                <a:cubicBezTo>
                  <a:pt x="25294" y="11055"/>
                  <a:pt x="25273" y="11012"/>
                  <a:pt x="25251" y="10976"/>
                </a:cubicBezTo>
                <a:cubicBezTo>
                  <a:pt x="25172" y="10833"/>
                  <a:pt x="25158" y="10784"/>
                  <a:pt x="25201" y="10725"/>
                </a:cubicBezTo>
                <a:cubicBezTo>
                  <a:pt x="25241" y="10679"/>
                  <a:pt x="25273" y="10657"/>
                  <a:pt x="25310" y="10657"/>
                </a:cubicBezTo>
                <a:cubicBezTo>
                  <a:pt x="25358" y="10657"/>
                  <a:pt x="25415" y="10695"/>
                  <a:pt x="25508" y="10768"/>
                </a:cubicBezTo>
                <a:cubicBezTo>
                  <a:pt x="25537" y="10791"/>
                  <a:pt x="25564" y="10811"/>
                  <a:pt x="25594" y="10833"/>
                </a:cubicBezTo>
                <a:cubicBezTo>
                  <a:pt x="26721" y="11605"/>
                  <a:pt x="28108" y="12097"/>
                  <a:pt x="29614" y="12268"/>
                </a:cubicBezTo>
                <a:cubicBezTo>
                  <a:pt x="29830" y="12280"/>
                  <a:pt x="30035" y="12288"/>
                  <a:pt x="30233" y="12288"/>
                </a:cubicBezTo>
                <a:cubicBezTo>
                  <a:pt x="30742" y="12288"/>
                  <a:pt x="31198" y="12237"/>
                  <a:pt x="31635" y="12083"/>
                </a:cubicBezTo>
                <a:cubicBezTo>
                  <a:pt x="32278" y="11862"/>
                  <a:pt x="33148" y="11447"/>
                  <a:pt x="33320" y="10398"/>
                </a:cubicBezTo>
                <a:cubicBezTo>
                  <a:pt x="33464" y="9512"/>
                  <a:pt x="33121" y="8727"/>
                  <a:pt x="32363" y="8184"/>
                </a:cubicBezTo>
                <a:cubicBezTo>
                  <a:pt x="31645" y="7670"/>
                  <a:pt x="30739" y="7146"/>
                  <a:pt x="29681" y="7146"/>
                </a:cubicBezTo>
                <a:cubicBezTo>
                  <a:pt x="29267" y="7146"/>
                  <a:pt x="28830" y="7226"/>
                  <a:pt x="28372" y="7419"/>
                </a:cubicBezTo>
                <a:cubicBezTo>
                  <a:pt x="28300" y="7452"/>
                  <a:pt x="28211" y="7482"/>
                  <a:pt x="28135" y="7482"/>
                </a:cubicBezTo>
                <a:cubicBezTo>
                  <a:pt x="28097" y="7482"/>
                  <a:pt x="28062" y="7474"/>
                  <a:pt x="28036" y="7455"/>
                </a:cubicBezTo>
                <a:cubicBezTo>
                  <a:pt x="27972" y="7413"/>
                  <a:pt x="27936" y="7291"/>
                  <a:pt x="27943" y="7106"/>
                </a:cubicBezTo>
                <a:cubicBezTo>
                  <a:pt x="27950" y="6005"/>
                  <a:pt x="27601" y="4984"/>
                  <a:pt x="27265" y="3998"/>
                </a:cubicBezTo>
                <a:cubicBezTo>
                  <a:pt x="27073" y="3448"/>
                  <a:pt x="26757" y="2963"/>
                  <a:pt x="26336" y="2557"/>
                </a:cubicBezTo>
                <a:cubicBezTo>
                  <a:pt x="25825" y="2066"/>
                  <a:pt x="25282" y="1819"/>
                  <a:pt x="24712" y="1819"/>
                </a:cubicBezTo>
                <a:cubicBezTo>
                  <a:pt x="24278" y="1819"/>
                  <a:pt x="23829" y="1962"/>
                  <a:pt x="23366" y="2249"/>
                </a:cubicBezTo>
                <a:cubicBezTo>
                  <a:pt x="22779" y="2614"/>
                  <a:pt x="22294" y="3106"/>
                  <a:pt x="21888" y="3771"/>
                </a:cubicBezTo>
                <a:cubicBezTo>
                  <a:pt x="21823" y="3870"/>
                  <a:pt x="21766" y="3978"/>
                  <a:pt x="21708" y="4077"/>
                </a:cubicBezTo>
                <a:cubicBezTo>
                  <a:pt x="21631" y="4220"/>
                  <a:pt x="21552" y="4364"/>
                  <a:pt x="21467" y="4492"/>
                </a:cubicBezTo>
                <a:cubicBezTo>
                  <a:pt x="21353" y="4652"/>
                  <a:pt x="21251" y="4744"/>
                  <a:pt x="21175" y="4744"/>
                </a:cubicBezTo>
                <a:cubicBezTo>
                  <a:pt x="21170" y="4744"/>
                  <a:pt x="21165" y="4743"/>
                  <a:pt x="21160" y="4742"/>
                </a:cubicBezTo>
                <a:cubicBezTo>
                  <a:pt x="21081" y="4734"/>
                  <a:pt x="21002" y="4621"/>
                  <a:pt x="20937" y="4427"/>
                </a:cubicBezTo>
                <a:cubicBezTo>
                  <a:pt x="20716" y="3791"/>
                  <a:pt x="20452" y="3056"/>
                  <a:pt x="20059" y="2386"/>
                </a:cubicBezTo>
                <a:cubicBezTo>
                  <a:pt x="19681" y="1743"/>
                  <a:pt x="19216" y="1021"/>
                  <a:pt x="18418" y="593"/>
                </a:cubicBezTo>
                <a:cubicBezTo>
                  <a:pt x="17686" y="199"/>
                  <a:pt x="16872" y="1"/>
                  <a:pt x="160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7" name="Google Shape;367;p11"/>
          <p:cNvSpPr/>
          <p:nvPr/>
        </p:nvSpPr>
        <p:spPr>
          <a:xfrm>
            <a:off x="3335555" y="-694879"/>
            <a:ext cx="2204037" cy="1192335"/>
          </a:xfrm>
          <a:custGeom>
            <a:avLst/>
            <a:gdLst/>
            <a:ahLst/>
            <a:cxnLst/>
            <a:rect l="l" t="t" r="r" b="b"/>
            <a:pathLst>
              <a:path w="29687" h="16060" extrusionOk="0">
                <a:moveTo>
                  <a:pt x="14479" y="1"/>
                </a:moveTo>
                <a:cubicBezTo>
                  <a:pt x="14224" y="1"/>
                  <a:pt x="13960" y="14"/>
                  <a:pt x="13698" y="41"/>
                </a:cubicBezTo>
                <a:cubicBezTo>
                  <a:pt x="12090" y="204"/>
                  <a:pt x="10577" y="625"/>
                  <a:pt x="9269" y="1611"/>
                </a:cubicBezTo>
                <a:cubicBezTo>
                  <a:pt x="8306" y="2339"/>
                  <a:pt x="7699" y="3275"/>
                  <a:pt x="7692" y="4531"/>
                </a:cubicBezTo>
                <a:cubicBezTo>
                  <a:pt x="7692" y="4590"/>
                  <a:pt x="7699" y="4653"/>
                  <a:pt x="7692" y="4718"/>
                </a:cubicBezTo>
                <a:cubicBezTo>
                  <a:pt x="7671" y="4844"/>
                  <a:pt x="7617" y="4909"/>
                  <a:pt x="7547" y="4909"/>
                </a:cubicBezTo>
                <a:cubicBezTo>
                  <a:pt x="7502" y="4909"/>
                  <a:pt x="7449" y="4881"/>
                  <a:pt x="7392" y="4824"/>
                </a:cubicBezTo>
                <a:cubicBezTo>
                  <a:pt x="6935" y="4339"/>
                  <a:pt x="6342" y="4240"/>
                  <a:pt x="5735" y="4211"/>
                </a:cubicBezTo>
                <a:cubicBezTo>
                  <a:pt x="5626" y="4206"/>
                  <a:pt x="5517" y="4203"/>
                  <a:pt x="5410" y="4203"/>
                </a:cubicBezTo>
                <a:cubicBezTo>
                  <a:pt x="3997" y="4203"/>
                  <a:pt x="2721" y="4642"/>
                  <a:pt x="1586" y="5532"/>
                </a:cubicBezTo>
                <a:cubicBezTo>
                  <a:pt x="1015" y="5981"/>
                  <a:pt x="607" y="6561"/>
                  <a:pt x="372" y="7246"/>
                </a:cubicBezTo>
                <a:cubicBezTo>
                  <a:pt x="43" y="8202"/>
                  <a:pt x="0" y="9174"/>
                  <a:pt x="436" y="10117"/>
                </a:cubicBezTo>
                <a:cubicBezTo>
                  <a:pt x="859" y="11033"/>
                  <a:pt x="1601" y="11526"/>
                  <a:pt x="2464" y="11526"/>
                </a:cubicBezTo>
                <a:cubicBezTo>
                  <a:pt x="2797" y="11526"/>
                  <a:pt x="3149" y="11453"/>
                  <a:pt x="3507" y="11301"/>
                </a:cubicBezTo>
                <a:cubicBezTo>
                  <a:pt x="3642" y="11245"/>
                  <a:pt x="3771" y="11166"/>
                  <a:pt x="3906" y="11116"/>
                </a:cubicBezTo>
                <a:cubicBezTo>
                  <a:pt x="3964" y="11096"/>
                  <a:pt x="4016" y="11085"/>
                  <a:pt x="4061" y="11085"/>
                </a:cubicBezTo>
                <a:cubicBezTo>
                  <a:pt x="4190" y="11085"/>
                  <a:pt x="4266" y="11171"/>
                  <a:pt x="4271" y="11366"/>
                </a:cubicBezTo>
                <a:cubicBezTo>
                  <a:pt x="4307" y="12329"/>
                  <a:pt x="4813" y="13058"/>
                  <a:pt x="5499" y="13673"/>
                </a:cubicBezTo>
                <a:cubicBezTo>
                  <a:pt x="6335" y="14429"/>
                  <a:pt x="7314" y="14943"/>
                  <a:pt x="8412" y="15180"/>
                </a:cubicBezTo>
                <a:cubicBezTo>
                  <a:pt x="8784" y="15256"/>
                  <a:pt x="9154" y="15298"/>
                  <a:pt x="9522" y="15298"/>
                </a:cubicBezTo>
                <a:cubicBezTo>
                  <a:pt x="10045" y="15298"/>
                  <a:pt x="10562" y="15214"/>
                  <a:pt x="11069" y="15029"/>
                </a:cubicBezTo>
                <a:cubicBezTo>
                  <a:pt x="11447" y="14893"/>
                  <a:pt x="11862" y="14780"/>
                  <a:pt x="11977" y="14266"/>
                </a:cubicBezTo>
                <a:cubicBezTo>
                  <a:pt x="11996" y="14177"/>
                  <a:pt x="12042" y="14142"/>
                  <a:pt x="12096" y="14142"/>
                </a:cubicBezTo>
                <a:cubicBezTo>
                  <a:pt x="12167" y="14142"/>
                  <a:pt x="12252" y="14203"/>
                  <a:pt x="12304" y="14280"/>
                </a:cubicBezTo>
                <a:cubicBezTo>
                  <a:pt x="12877" y="15130"/>
                  <a:pt x="13741" y="15536"/>
                  <a:pt x="14676" y="15793"/>
                </a:cubicBezTo>
                <a:cubicBezTo>
                  <a:pt x="15333" y="15975"/>
                  <a:pt x="15965" y="16060"/>
                  <a:pt x="16577" y="16060"/>
                </a:cubicBezTo>
                <a:cubicBezTo>
                  <a:pt x="18421" y="16060"/>
                  <a:pt x="20073" y="15285"/>
                  <a:pt x="21595" y="14030"/>
                </a:cubicBezTo>
                <a:cubicBezTo>
                  <a:pt x="22274" y="13473"/>
                  <a:pt x="22617" y="12773"/>
                  <a:pt x="22346" y="11867"/>
                </a:cubicBezTo>
                <a:cubicBezTo>
                  <a:pt x="22317" y="11766"/>
                  <a:pt x="22267" y="11666"/>
                  <a:pt x="22367" y="11581"/>
                </a:cubicBezTo>
                <a:cubicBezTo>
                  <a:pt x="22406" y="11547"/>
                  <a:pt x="22443" y="11535"/>
                  <a:pt x="22478" y="11535"/>
                </a:cubicBezTo>
                <a:cubicBezTo>
                  <a:pt x="22556" y="11535"/>
                  <a:pt x="22626" y="11600"/>
                  <a:pt x="22696" y="11644"/>
                </a:cubicBezTo>
                <a:cubicBezTo>
                  <a:pt x="23661" y="12247"/>
                  <a:pt x="24724" y="12499"/>
                  <a:pt x="25839" y="12499"/>
                </a:cubicBezTo>
                <a:cubicBezTo>
                  <a:pt x="25929" y="12499"/>
                  <a:pt x="26018" y="12497"/>
                  <a:pt x="26108" y="12494"/>
                </a:cubicBezTo>
                <a:cubicBezTo>
                  <a:pt x="28101" y="12415"/>
                  <a:pt x="29687" y="10701"/>
                  <a:pt x="29551" y="8789"/>
                </a:cubicBezTo>
                <a:cubicBezTo>
                  <a:pt x="29466" y="7603"/>
                  <a:pt x="28665" y="6838"/>
                  <a:pt x="27522" y="6838"/>
                </a:cubicBezTo>
                <a:cubicBezTo>
                  <a:pt x="27023" y="6838"/>
                  <a:pt x="27023" y="6838"/>
                  <a:pt x="27080" y="6339"/>
                </a:cubicBezTo>
                <a:cubicBezTo>
                  <a:pt x="27251" y="4896"/>
                  <a:pt x="26523" y="3746"/>
                  <a:pt x="25152" y="3275"/>
                </a:cubicBezTo>
                <a:cubicBezTo>
                  <a:pt x="24788" y="3152"/>
                  <a:pt x="24423" y="3098"/>
                  <a:pt x="24058" y="3098"/>
                </a:cubicBezTo>
                <a:cubicBezTo>
                  <a:pt x="23641" y="3098"/>
                  <a:pt x="23224" y="3168"/>
                  <a:pt x="22809" y="3282"/>
                </a:cubicBezTo>
                <a:cubicBezTo>
                  <a:pt x="22380" y="3397"/>
                  <a:pt x="22017" y="3611"/>
                  <a:pt x="21738" y="3990"/>
                </a:cubicBezTo>
                <a:cubicBezTo>
                  <a:pt x="21598" y="4175"/>
                  <a:pt x="21507" y="4268"/>
                  <a:pt x="21419" y="4268"/>
                </a:cubicBezTo>
                <a:cubicBezTo>
                  <a:pt x="21328" y="4268"/>
                  <a:pt x="21241" y="4168"/>
                  <a:pt x="21110" y="3967"/>
                </a:cubicBezTo>
                <a:cubicBezTo>
                  <a:pt x="20702" y="3361"/>
                  <a:pt x="20253" y="2790"/>
                  <a:pt x="19760" y="2247"/>
                </a:cubicBezTo>
                <a:cubicBezTo>
                  <a:pt x="18582" y="954"/>
                  <a:pt x="17119" y="240"/>
                  <a:pt x="15297" y="48"/>
                </a:cubicBezTo>
                <a:cubicBezTo>
                  <a:pt x="15044" y="17"/>
                  <a:pt x="14767" y="1"/>
                  <a:pt x="144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8" name="Google Shape;368;p11"/>
          <p:cNvSpPr/>
          <p:nvPr/>
        </p:nvSpPr>
        <p:spPr>
          <a:xfrm>
            <a:off x="1243453" y="4797553"/>
            <a:ext cx="963937" cy="521468"/>
          </a:xfrm>
          <a:custGeom>
            <a:avLst/>
            <a:gdLst/>
            <a:ahLst/>
            <a:cxnLst/>
            <a:rect l="l" t="t" r="r" b="b"/>
            <a:pathLst>
              <a:path w="29687" h="16060" extrusionOk="0">
                <a:moveTo>
                  <a:pt x="14479" y="1"/>
                </a:moveTo>
                <a:cubicBezTo>
                  <a:pt x="14224" y="1"/>
                  <a:pt x="13960" y="14"/>
                  <a:pt x="13698" y="41"/>
                </a:cubicBezTo>
                <a:cubicBezTo>
                  <a:pt x="12090" y="204"/>
                  <a:pt x="10577" y="625"/>
                  <a:pt x="9269" y="1611"/>
                </a:cubicBezTo>
                <a:cubicBezTo>
                  <a:pt x="8306" y="2339"/>
                  <a:pt x="7699" y="3275"/>
                  <a:pt x="7692" y="4531"/>
                </a:cubicBezTo>
                <a:cubicBezTo>
                  <a:pt x="7692" y="4590"/>
                  <a:pt x="7699" y="4653"/>
                  <a:pt x="7692" y="4718"/>
                </a:cubicBezTo>
                <a:cubicBezTo>
                  <a:pt x="7671" y="4844"/>
                  <a:pt x="7617" y="4909"/>
                  <a:pt x="7547" y="4909"/>
                </a:cubicBezTo>
                <a:cubicBezTo>
                  <a:pt x="7502" y="4909"/>
                  <a:pt x="7449" y="4881"/>
                  <a:pt x="7392" y="4824"/>
                </a:cubicBezTo>
                <a:cubicBezTo>
                  <a:pt x="6935" y="4339"/>
                  <a:pt x="6342" y="4240"/>
                  <a:pt x="5735" y="4211"/>
                </a:cubicBezTo>
                <a:cubicBezTo>
                  <a:pt x="5626" y="4206"/>
                  <a:pt x="5517" y="4203"/>
                  <a:pt x="5410" y="4203"/>
                </a:cubicBezTo>
                <a:cubicBezTo>
                  <a:pt x="3997" y="4203"/>
                  <a:pt x="2721" y="4642"/>
                  <a:pt x="1586" y="5532"/>
                </a:cubicBezTo>
                <a:cubicBezTo>
                  <a:pt x="1015" y="5981"/>
                  <a:pt x="607" y="6561"/>
                  <a:pt x="372" y="7246"/>
                </a:cubicBezTo>
                <a:cubicBezTo>
                  <a:pt x="43" y="8202"/>
                  <a:pt x="0" y="9174"/>
                  <a:pt x="436" y="10117"/>
                </a:cubicBezTo>
                <a:cubicBezTo>
                  <a:pt x="859" y="11033"/>
                  <a:pt x="1601" y="11526"/>
                  <a:pt x="2464" y="11526"/>
                </a:cubicBezTo>
                <a:cubicBezTo>
                  <a:pt x="2797" y="11526"/>
                  <a:pt x="3149" y="11453"/>
                  <a:pt x="3507" y="11301"/>
                </a:cubicBezTo>
                <a:cubicBezTo>
                  <a:pt x="3642" y="11245"/>
                  <a:pt x="3771" y="11166"/>
                  <a:pt x="3906" y="11116"/>
                </a:cubicBezTo>
                <a:cubicBezTo>
                  <a:pt x="3964" y="11096"/>
                  <a:pt x="4016" y="11085"/>
                  <a:pt x="4061" y="11085"/>
                </a:cubicBezTo>
                <a:cubicBezTo>
                  <a:pt x="4190" y="11085"/>
                  <a:pt x="4266" y="11171"/>
                  <a:pt x="4271" y="11366"/>
                </a:cubicBezTo>
                <a:cubicBezTo>
                  <a:pt x="4307" y="12329"/>
                  <a:pt x="4813" y="13058"/>
                  <a:pt x="5499" y="13673"/>
                </a:cubicBezTo>
                <a:cubicBezTo>
                  <a:pt x="6335" y="14429"/>
                  <a:pt x="7314" y="14943"/>
                  <a:pt x="8412" y="15180"/>
                </a:cubicBezTo>
                <a:cubicBezTo>
                  <a:pt x="8784" y="15256"/>
                  <a:pt x="9154" y="15298"/>
                  <a:pt x="9522" y="15298"/>
                </a:cubicBezTo>
                <a:cubicBezTo>
                  <a:pt x="10045" y="15298"/>
                  <a:pt x="10562" y="15214"/>
                  <a:pt x="11069" y="15029"/>
                </a:cubicBezTo>
                <a:cubicBezTo>
                  <a:pt x="11447" y="14893"/>
                  <a:pt x="11862" y="14780"/>
                  <a:pt x="11977" y="14266"/>
                </a:cubicBezTo>
                <a:cubicBezTo>
                  <a:pt x="11996" y="14177"/>
                  <a:pt x="12042" y="14142"/>
                  <a:pt x="12096" y="14142"/>
                </a:cubicBezTo>
                <a:cubicBezTo>
                  <a:pt x="12167" y="14142"/>
                  <a:pt x="12252" y="14203"/>
                  <a:pt x="12304" y="14280"/>
                </a:cubicBezTo>
                <a:cubicBezTo>
                  <a:pt x="12877" y="15130"/>
                  <a:pt x="13741" y="15536"/>
                  <a:pt x="14676" y="15793"/>
                </a:cubicBezTo>
                <a:cubicBezTo>
                  <a:pt x="15333" y="15975"/>
                  <a:pt x="15965" y="16060"/>
                  <a:pt x="16577" y="16060"/>
                </a:cubicBezTo>
                <a:cubicBezTo>
                  <a:pt x="18421" y="16060"/>
                  <a:pt x="20073" y="15285"/>
                  <a:pt x="21595" y="14030"/>
                </a:cubicBezTo>
                <a:cubicBezTo>
                  <a:pt x="22274" y="13473"/>
                  <a:pt x="22617" y="12773"/>
                  <a:pt x="22346" y="11867"/>
                </a:cubicBezTo>
                <a:cubicBezTo>
                  <a:pt x="22317" y="11766"/>
                  <a:pt x="22267" y="11666"/>
                  <a:pt x="22367" y="11581"/>
                </a:cubicBezTo>
                <a:cubicBezTo>
                  <a:pt x="22406" y="11547"/>
                  <a:pt x="22443" y="11535"/>
                  <a:pt x="22478" y="11535"/>
                </a:cubicBezTo>
                <a:cubicBezTo>
                  <a:pt x="22556" y="11535"/>
                  <a:pt x="22626" y="11600"/>
                  <a:pt x="22696" y="11644"/>
                </a:cubicBezTo>
                <a:cubicBezTo>
                  <a:pt x="23661" y="12247"/>
                  <a:pt x="24724" y="12499"/>
                  <a:pt x="25839" y="12499"/>
                </a:cubicBezTo>
                <a:cubicBezTo>
                  <a:pt x="25929" y="12499"/>
                  <a:pt x="26018" y="12497"/>
                  <a:pt x="26108" y="12494"/>
                </a:cubicBezTo>
                <a:cubicBezTo>
                  <a:pt x="28101" y="12415"/>
                  <a:pt x="29687" y="10701"/>
                  <a:pt x="29551" y="8789"/>
                </a:cubicBezTo>
                <a:cubicBezTo>
                  <a:pt x="29466" y="7603"/>
                  <a:pt x="28665" y="6838"/>
                  <a:pt x="27522" y="6838"/>
                </a:cubicBezTo>
                <a:cubicBezTo>
                  <a:pt x="27023" y="6838"/>
                  <a:pt x="27023" y="6838"/>
                  <a:pt x="27080" y="6339"/>
                </a:cubicBezTo>
                <a:cubicBezTo>
                  <a:pt x="27251" y="4896"/>
                  <a:pt x="26523" y="3746"/>
                  <a:pt x="25152" y="3275"/>
                </a:cubicBezTo>
                <a:cubicBezTo>
                  <a:pt x="24788" y="3152"/>
                  <a:pt x="24423" y="3098"/>
                  <a:pt x="24058" y="3098"/>
                </a:cubicBezTo>
                <a:cubicBezTo>
                  <a:pt x="23641" y="3098"/>
                  <a:pt x="23224" y="3168"/>
                  <a:pt x="22809" y="3282"/>
                </a:cubicBezTo>
                <a:cubicBezTo>
                  <a:pt x="22380" y="3397"/>
                  <a:pt x="22017" y="3611"/>
                  <a:pt x="21738" y="3990"/>
                </a:cubicBezTo>
                <a:cubicBezTo>
                  <a:pt x="21598" y="4175"/>
                  <a:pt x="21507" y="4268"/>
                  <a:pt x="21419" y="4268"/>
                </a:cubicBezTo>
                <a:cubicBezTo>
                  <a:pt x="21328" y="4268"/>
                  <a:pt x="21241" y="4168"/>
                  <a:pt x="21110" y="3967"/>
                </a:cubicBezTo>
                <a:cubicBezTo>
                  <a:pt x="20702" y="3361"/>
                  <a:pt x="20253" y="2790"/>
                  <a:pt x="19760" y="2247"/>
                </a:cubicBezTo>
                <a:cubicBezTo>
                  <a:pt x="18582" y="954"/>
                  <a:pt x="17119" y="240"/>
                  <a:pt x="15297" y="48"/>
                </a:cubicBezTo>
                <a:cubicBezTo>
                  <a:pt x="15044" y="17"/>
                  <a:pt x="14767" y="1"/>
                  <a:pt x="144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rgbClr val="FFFFFF"/>
        </a:solidFill>
        <a:effectLst/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3"/>
          <p:cNvSpPr txBox="1"/>
          <p:nvPr>
            <p:ph type="title"/>
          </p:nvPr>
        </p:nvSpPr>
        <p:spPr>
          <a:xfrm>
            <a:off x="720000" y="1901260"/>
            <a:ext cx="23364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2" name="Google Shape;372;p13"/>
          <p:cNvSpPr txBox="1"/>
          <p:nvPr>
            <p:ph type="title" idx="2" hasCustomPrompt="1"/>
          </p:nvPr>
        </p:nvSpPr>
        <p:spPr>
          <a:xfrm>
            <a:off x="1432350" y="1405433"/>
            <a:ext cx="9117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3" name="Google Shape;373;p13"/>
          <p:cNvSpPr txBox="1"/>
          <p:nvPr>
            <p:ph type="subTitle" idx="1"/>
          </p:nvPr>
        </p:nvSpPr>
        <p:spPr>
          <a:xfrm>
            <a:off x="720000" y="22531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13"/>
          <p:cNvSpPr txBox="1"/>
          <p:nvPr>
            <p:ph type="title" idx="3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75" name="Google Shape;375;p13"/>
          <p:cNvSpPr txBox="1"/>
          <p:nvPr>
            <p:ph type="title" idx="4"/>
          </p:nvPr>
        </p:nvSpPr>
        <p:spPr>
          <a:xfrm>
            <a:off x="3403800" y="1901260"/>
            <a:ext cx="23364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6" name="Google Shape;376;p13"/>
          <p:cNvSpPr txBox="1"/>
          <p:nvPr>
            <p:ph type="title" idx="5" hasCustomPrompt="1"/>
          </p:nvPr>
        </p:nvSpPr>
        <p:spPr>
          <a:xfrm>
            <a:off x="4116150" y="1405433"/>
            <a:ext cx="9117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7" name="Google Shape;377;p13"/>
          <p:cNvSpPr txBox="1"/>
          <p:nvPr>
            <p:ph type="subTitle" idx="6"/>
          </p:nvPr>
        </p:nvSpPr>
        <p:spPr>
          <a:xfrm>
            <a:off x="3403800" y="22531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13"/>
          <p:cNvSpPr txBox="1"/>
          <p:nvPr>
            <p:ph type="title" idx="7"/>
          </p:nvPr>
        </p:nvSpPr>
        <p:spPr>
          <a:xfrm>
            <a:off x="6087600" y="1901260"/>
            <a:ext cx="23364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9" name="Google Shape;379;p13"/>
          <p:cNvSpPr txBox="1"/>
          <p:nvPr>
            <p:ph type="title" idx="8" hasCustomPrompt="1"/>
          </p:nvPr>
        </p:nvSpPr>
        <p:spPr>
          <a:xfrm>
            <a:off x="6799950" y="1405433"/>
            <a:ext cx="9117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80" name="Google Shape;380;p13"/>
          <p:cNvSpPr txBox="1"/>
          <p:nvPr>
            <p:ph type="subTitle" idx="9"/>
          </p:nvPr>
        </p:nvSpPr>
        <p:spPr>
          <a:xfrm>
            <a:off x="6087600" y="22531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13"/>
          <p:cNvSpPr txBox="1"/>
          <p:nvPr>
            <p:ph type="title" idx="13"/>
          </p:nvPr>
        </p:nvSpPr>
        <p:spPr>
          <a:xfrm>
            <a:off x="2061900" y="3738710"/>
            <a:ext cx="23364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2" name="Google Shape;382;p13"/>
          <p:cNvSpPr txBox="1"/>
          <p:nvPr>
            <p:ph type="title" idx="14" hasCustomPrompt="1"/>
          </p:nvPr>
        </p:nvSpPr>
        <p:spPr>
          <a:xfrm>
            <a:off x="2774250" y="3242883"/>
            <a:ext cx="9117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83" name="Google Shape;383;p13"/>
          <p:cNvSpPr txBox="1"/>
          <p:nvPr>
            <p:ph type="subTitle" idx="15"/>
          </p:nvPr>
        </p:nvSpPr>
        <p:spPr>
          <a:xfrm>
            <a:off x="2061900" y="409055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13"/>
          <p:cNvSpPr txBox="1"/>
          <p:nvPr>
            <p:ph type="title" idx="16"/>
          </p:nvPr>
        </p:nvSpPr>
        <p:spPr>
          <a:xfrm>
            <a:off x="4745700" y="3738710"/>
            <a:ext cx="23364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5" name="Google Shape;385;p13"/>
          <p:cNvSpPr txBox="1"/>
          <p:nvPr>
            <p:ph type="title" idx="17" hasCustomPrompt="1"/>
          </p:nvPr>
        </p:nvSpPr>
        <p:spPr>
          <a:xfrm>
            <a:off x="5458050" y="3242883"/>
            <a:ext cx="9117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86" name="Google Shape;386;p13"/>
          <p:cNvSpPr txBox="1"/>
          <p:nvPr>
            <p:ph type="subTitle" idx="18"/>
          </p:nvPr>
        </p:nvSpPr>
        <p:spPr>
          <a:xfrm>
            <a:off x="4745700" y="409055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13"/>
          <p:cNvSpPr/>
          <p:nvPr/>
        </p:nvSpPr>
        <p:spPr>
          <a:xfrm>
            <a:off x="8279552" y="142611"/>
            <a:ext cx="1555057" cy="1437148"/>
          </a:xfrm>
          <a:custGeom>
            <a:avLst/>
            <a:gdLst/>
            <a:ahLst/>
            <a:cxnLst/>
            <a:rect l="l" t="t" r="r" b="b"/>
            <a:pathLst>
              <a:path w="17475" h="16150" extrusionOk="0">
                <a:moveTo>
                  <a:pt x="9420" y="252"/>
                </a:moveTo>
                <a:cubicBezTo>
                  <a:pt x="9834" y="1030"/>
                  <a:pt x="9706" y="2129"/>
                  <a:pt x="9606" y="2972"/>
                </a:cubicBezTo>
                <a:cubicBezTo>
                  <a:pt x="9498" y="3836"/>
                  <a:pt x="9248" y="4657"/>
                  <a:pt x="8955" y="5479"/>
                </a:cubicBezTo>
                <a:cubicBezTo>
                  <a:pt x="8777" y="5414"/>
                  <a:pt x="8585" y="5378"/>
                  <a:pt x="8391" y="5365"/>
                </a:cubicBezTo>
                <a:cubicBezTo>
                  <a:pt x="8378" y="5272"/>
                  <a:pt x="8434" y="5143"/>
                  <a:pt x="8450" y="5051"/>
                </a:cubicBezTo>
                <a:cubicBezTo>
                  <a:pt x="8470" y="4821"/>
                  <a:pt x="8434" y="4564"/>
                  <a:pt x="8434" y="4329"/>
                </a:cubicBezTo>
                <a:cubicBezTo>
                  <a:pt x="8450" y="3829"/>
                  <a:pt x="8492" y="3322"/>
                  <a:pt x="8578" y="2830"/>
                </a:cubicBezTo>
                <a:cubicBezTo>
                  <a:pt x="8734" y="1930"/>
                  <a:pt x="9041" y="1080"/>
                  <a:pt x="9420" y="252"/>
                </a:cubicBezTo>
                <a:close/>
                <a:moveTo>
                  <a:pt x="6057" y="1206"/>
                </a:moveTo>
                <a:cubicBezTo>
                  <a:pt x="6585" y="1206"/>
                  <a:pt x="7921" y="4948"/>
                  <a:pt x="8107" y="5365"/>
                </a:cubicBezTo>
                <a:lnTo>
                  <a:pt x="8114" y="5371"/>
                </a:lnTo>
                <a:cubicBezTo>
                  <a:pt x="8078" y="5378"/>
                  <a:pt x="8042" y="5378"/>
                  <a:pt x="7999" y="5385"/>
                </a:cubicBezTo>
                <a:cubicBezTo>
                  <a:pt x="7821" y="5414"/>
                  <a:pt x="7642" y="5464"/>
                  <a:pt x="7478" y="5536"/>
                </a:cubicBezTo>
                <a:cubicBezTo>
                  <a:pt x="7171" y="4850"/>
                  <a:pt x="6821" y="4194"/>
                  <a:pt x="6542" y="3493"/>
                </a:cubicBezTo>
                <a:cubicBezTo>
                  <a:pt x="6400" y="3143"/>
                  <a:pt x="6271" y="2780"/>
                  <a:pt x="6170" y="2415"/>
                </a:cubicBezTo>
                <a:cubicBezTo>
                  <a:pt x="6114" y="2223"/>
                  <a:pt x="5814" y="1366"/>
                  <a:pt x="5992" y="1229"/>
                </a:cubicBezTo>
                <a:cubicBezTo>
                  <a:pt x="6012" y="1213"/>
                  <a:pt x="6034" y="1206"/>
                  <a:pt x="6057" y="1206"/>
                </a:cubicBezTo>
                <a:close/>
                <a:moveTo>
                  <a:pt x="12044" y="1288"/>
                </a:moveTo>
                <a:cubicBezTo>
                  <a:pt x="12058" y="1288"/>
                  <a:pt x="12071" y="1290"/>
                  <a:pt x="12083" y="1294"/>
                </a:cubicBezTo>
                <a:cubicBezTo>
                  <a:pt x="12477" y="1443"/>
                  <a:pt x="11348" y="3044"/>
                  <a:pt x="11170" y="3315"/>
                </a:cubicBezTo>
                <a:cubicBezTo>
                  <a:pt x="10626" y="4143"/>
                  <a:pt x="10085" y="4972"/>
                  <a:pt x="9498" y="5764"/>
                </a:cubicBezTo>
                <a:cubicBezTo>
                  <a:pt x="9449" y="5728"/>
                  <a:pt x="9399" y="5700"/>
                  <a:pt x="9349" y="5671"/>
                </a:cubicBezTo>
                <a:cubicBezTo>
                  <a:pt x="9613" y="4794"/>
                  <a:pt x="9913" y="3964"/>
                  <a:pt x="10398" y="3179"/>
                </a:cubicBezTo>
                <a:cubicBezTo>
                  <a:pt x="10642" y="2780"/>
                  <a:pt x="10912" y="2401"/>
                  <a:pt x="11219" y="2052"/>
                </a:cubicBezTo>
                <a:cubicBezTo>
                  <a:pt x="11362" y="1896"/>
                  <a:pt x="11809" y="1288"/>
                  <a:pt x="12044" y="1288"/>
                </a:cubicBezTo>
                <a:close/>
                <a:moveTo>
                  <a:pt x="3121" y="693"/>
                </a:moveTo>
                <a:cubicBezTo>
                  <a:pt x="3263" y="693"/>
                  <a:pt x="3654" y="1090"/>
                  <a:pt x="3757" y="1179"/>
                </a:cubicBezTo>
                <a:cubicBezTo>
                  <a:pt x="3951" y="1366"/>
                  <a:pt x="4136" y="1572"/>
                  <a:pt x="4300" y="1786"/>
                </a:cubicBezTo>
                <a:cubicBezTo>
                  <a:pt x="4621" y="2180"/>
                  <a:pt x="4893" y="2609"/>
                  <a:pt x="5178" y="3022"/>
                </a:cubicBezTo>
                <a:cubicBezTo>
                  <a:pt x="5814" y="3937"/>
                  <a:pt x="6449" y="4857"/>
                  <a:pt x="7056" y="5786"/>
                </a:cubicBezTo>
                <a:cubicBezTo>
                  <a:pt x="6993" y="5843"/>
                  <a:pt x="6928" y="5899"/>
                  <a:pt x="6864" y="5958"/>
                </a:cubicBezTo>
                <a:cubicBezTo>
                  <a:pt x="6213" y="5179"/>
                  <a:pt x="5536" y="4429"/>
                  <a:pt x="4857" y="3671"/>
                </a:cubicBezTo>
                <a:cubicBezTo>
                  <a:pt x="4456" y="3222"/>
                  <a:pt x="4050" y="2787"/>
                  <a:pt x="3694" y="2300"/>
                </a:cubicBezTo>
                <a:cubicBezTo>
                  <a:pt x="3543" y="2094"/>
                  <a:pt x="2607" y="794"/>
                  <a:pt x="3107" y="694"/>
                </a:cubicBezTo>
                <a:cubicBezTo>
                  <a:pt x="3112" y="693"/>
                  <a:pt x="3116" y="693"/>
                  <a:pt x="3121" y="693"/>
                </a:cubicBezTo>
                <a:close/>
                <a:moveTo>
                  <a:pt x="15116" y="1900"/>
                </a:moveTo>
                <a:cubicBezTo>
                  <a:pt x="15120" y="1900"/>
                  <a:pt x="15123" y="1900"/>
                  <a:pt x="15125" y="1901"/>
                </a:cubicBezTo>
                <a:cubicBezTo>
                  <a:pt x="15339" y="1966"/>
                  <a:pt x="15226" y="2165"/>
                  <a:pt x="15177" y="2266"/>
                </a:cubicBezTo>
                <a:cubicBezTo>
                  <a:pt x="15125" y="2358"/>
                  <a:pt x="15012" y="2444"/>
                  <a:pt x="14940" y="2514"/>
                </a:cubicBezTo>
                <a:cubicBezTo>
                  <a:pt x="14733" y="2722"/>
                  <a:pt x="14512" y="2909"/>
                  <a:pt x="14291" y="3094"/>
                </a:cubicBezTo>
                <a:cubicBezTo>
                  <a:pt x="13826" y="3493"/>
                  <a:pt x="13312" y="3822"/>
                  <a:pt x="12791" y="4151"/>
                </a:cubicBezTo>
                <a:cubicBezTo>
                  <a:pt x="11799" y="4778"/>
                  <a:pt x="10798" y="5394"/>
                  <a:pt x="9792" y="6000"/>
                </a:cubicBezTo>
                <a:lnTo>
                  <a:pt x="9778" y="6014"/>
                </a:lnTo>
                <a:cubicBezTo>
                  <a:pt x="9742" y="5971"/>
                  <a:pt x="9699" y="5935"/>
                  <a:pt x="9656" y="5892"/>
                </a:cubicBezTo>
                <a:cubicBezTo>
                  <a:pt x="9684" y="5856"/>
                  <a:pt x="9726" y="5800"/>
                  <a:pt x="9778" y="5728"/>
                </a:cubicBezTo>
                <a:cubicBezTo>
                  <a:pt x="10626" y="5065"/>
                  <a:pt x="11440" y="4365"/>
                  <a:pt x="12270" y="3680"/>
                </a:cubicBezTo>
                <a:cubicBezTo>
                  <a:pt x="12698" y="3322"/>
                  <a:pt x="13127" y="2958"/>
                  <a:pt x="13591" y="2658"/>
                </a:cubicBezTo>
                <a:cubicBezTo>
                  <a:pt x="13862" y="2494"/>
                  <a:pt x="14155" y="2358"/>
                  <a:pt x="14440" y="2223"/>
                </a:cubicBezTo>
                <a:cubicBezTo>
                  <a:pt x="14531" y="2188"/>
                  <a:pt x="15015" y="1900"/>
                  <a:pt x="15116" y="1900"/>
                </a:cubicBezTo>
                <a:close/>
                <a:moveTo>
                  <a:pt x="2646" y="4280"/>
                </a:moveTo>
                <a:cubicBezTo>
                  <a:pt x="2958" y="4280"/>
                  <a:pt x="3362" y="4413"/>
                  <a:pt x="3615" y="4478"/>
                </a:cubicBezTo>
                <a:cubicBezTo>
                  <a:pt x="4036" y="4580"/>
                  <a:pt x="4449" y="4722"/>
                  <a:pt x="4842" y="4907"/>
                </a:cubicBezTo>
                <a:cubicBezTo>
                  <a:pt x="5521" y="5229"/>
                  <a:pt x="6100" y="5728"/>
                  <a:pt x="6763" y="6064"/>
                </a:cubicBezTo>
                <a:cubicBezTo>
                  <a:pt x="6657" y="6185"/>
                  <a:pt x="6564" y="6314"/>
                  <a:pt x="6492" y="6449"/>
                </a:cubicBezTo>
                <a:lnTo>
                  <a:pt x="6485" y="6443"/>
                </a:lnTo>
                <a:cubicBezTo>
                  <a:pt x="5764" y="6156"/>
                  <a:pt x="5022" y="5978"/>
                  <a:pt x="4285" y="5743"/>
                </a:cubicBezTo>
                <a:cubicBezTo>
                  <a:pt x="3865" y="5615"/>
                  <a:pt x="3450" y="5457"/>
                  <a:pt x="3071" y="5243"/>
                </a:cubicBezTo>
                <a:cubicBezTo>
                  <a:pt x="2900" y="5143"/>
                  <a:pt x="1894" y="4528"/>
                  <a:pt x="2393" y="4322"/>
                </a:cubicBezTo>
                <a:cubicBezTo>
                  <a:pt x="2464" y="4293"/>
                  <a:pt x="2551" y="4280"/>
                  <a:pt x="2646" y="4280"/>
                </a:cubicBezTo>
                <a:close/>
                <a:moveTo>
                  <a:pt x="14495" y="4785"/>
                </a:moveTo>
                <a:cubicBezTo>
                  <a:pt x="14724" y="4785"/>
                  <a:pt x="14878" y="4855"/>
                  <a:pt x="14512" y="5257"/>
                </a:cubicBezTo>
                <a:cubicBezTo>
                  <a:pt x="14376" y="5407"/>
                  <a:pt x="14126" y="5457"/>
                  <a:pt x="13941" y="5529"/>
                </a:cubicBezTo>
                <a:cubicBezTo>
                  <a:pt x="13512" y="5678"/>
                  <a:pt x="13062" y="5800"/>
                  <a:pt x="12626" y="5935"/>
                </a:cubicBezTo>
                <a:cubicBezTo>
                  <a:pt x="11826" y="6192"/>
                  <a:pt x="11012" y="6429"/>
                  <a:pt x="10220" y="6700"/>
                </a:cubicBezTo>
                <a:cubicBezTo>
                  <a:pt x="10155" y="6551"/>
                  <a:pt x="10078" y="6407"/>
                  <a:pt x="9984" y="6271"/>
                </a:cubicBezTo>
                <a:cubicBezTo>
                  <a:pt x="10678" y="6007"/>
                  <a:pt x="11370" y="5743"/>
                  <a:pt x="12062" y="5479"/>
                </a:cubicBezTo>
                <a:cubicBezTo>
                  <a:pt x="12748" y="5222"/>
                  <a:pt x="13490" y="4844"/>
                  <a:pt x="14234" y="4801"/>
                </a:cubicBezTo>
                <a:cubicBezTo>
                  <a:pt x="14316" y="4795"/>
                  <a:pt x="14411" y="4785"/>
                  <a:pt x="14495" y="4785"/>
                </a:cubicBezTo>
                <a:close/>
                <a:moveTo>
                  <a:pt x="9742" y="6208"/>
                </a:moveTo>
                <a:lnTo>
                  <a:pt x="9742" y="6208"/>
                </a:lnTo>
                <a:cubicBezTo>
                  <a:pt x="9785" y="6251"/>
                  <a:pt x="9821" y="6300"/>
                  <a:pt x="9855" y="6350"/>
                </a:cubicBezTo>
                <a:cubicBezTo>
                  <a:pt x="9949" y="6479"/>
                  <a:pt x="10020" y="6621"/>
                  <a:pt x="10078" y="6772"/>
                </a:cubicBezTo>
                <a:cubicBezTo>
                  <a:pt x="10069" y="6778"/>
                  <a:pt x="10069" y="6785"/>
                  <a:pt x="10062" y="6792"/>
                </a:cubicBezTo>
                <a:cubicBezTo>
                  <a:pt x="9992" y="6585"/>
                  <a:pt x="9884" y="6386"/>
                  <a:pt x="9742" y="6208"/>
                </a:cubicBezTo>
                <a:close/>
                <a:moveTo>
                  <a:pt x="10112" y="6943"/>
                </a:moveTo>
                <a:cubicBezTo>
                  <a:pt x="10112" y="6943"/>
                  <a:pt x="10121" y="6950"/>
                  <a:pt x="10127" y="6950"/>
                </a:cubicBezTo>
                <a:cubicBezTo>
                  <a:pt x="10155" y="7056"/>
                  <a:pt x="10170" y="7164"/>
                  <a:pt x="10177" y="7270"/>
                </a:cubicBezTo>
                <a:cubicBezTo>
                  <a:pt x="10163" y="7157"/>
                  <a:pt x="10141" y="7049"/>
                  <a:pt x="10112" y="6943"/>
                </a:cubicBezTo>
                <a:close/>
                <a:moveTo>
                  <a:pt x="3949" y="6592"/>
                </a:moveTo>
                <a:cubicBezTo>
                  <a:pt x="4754" y="6592"/>
                  <a:pt x="5545" y="6700"/>
                  <a:pt x="6350" y="6729"/>
                </a:cubicBezTo>
                <a:cubicBezTo>
                  <a:pt x="6271" y="6936"/>
                  <a:pt x="6222" y="7150"/>
                  <a:pt x="6199" y="7371"/>
                </a:cubicBezTo>
                <a:cubicBezTo>
                  <a:pt x="6050" y="7357"/>
                  <a:pt x="5902" y="7351"/>
                  <a:pt x="5754" y="7351"/>
                </a:cubicBezTo>
                <a:cubicBezTo>
                  <a:pt x="5020" y="7351"/>
                  <a:pt x="4305" y="7514"/>
                  <a:pt x="3586" y="7692"/>
                </a:cubicBezTo>
                <a:cubicBezTo>
                  <a:pt x="3008" y="7836"/>
                  <a:pt x="2422" y="7985"/>
                  <a:pt x="1829" y="8028"/>
                </a:cubicBezTo>
                <a:cubicBezTo>
                  <a:pt x="1741" y="8035"/>
                  <a:pt x="1654" y="8037"/>
                  <a:pt x="1567" y="8037"/>
                </a:cubicBezTo>
                <a:cubicBezTo>
                  <a:pt x="1422" y="8037"/>
                  <a:pt x="1278" y="8031"/>
                  <a:pt x="1136" y="8031"/>
                </a:cubicBezTo>
                <a:cubicBezTo>
                  <a:pt x="1076" y="8031"/>
                  <a:pt x="1017" y="8032"/>
                  <a:pt x="958" y="8035"/>
                </a:cubicBezTo>
                <a:cubicBezTo>
                  <a:pt x="878" y="8041"/>
                  <a:pt x="758" y="8080"/>
                  <a:pt x="672" y="8080"/>
                </a:cubicBezTo>
                <a:cubicBezTo>
                  <a:pt x="659" y="8080"/>
                  <a:pt x="647" y="8080"/>
                  <a:pt x="636" y="8078"/>
                </a:cubicBezTo>
                <a:cubicBezTo>
                  <a:pt x="523" y="7999"/>
                  <a:pt x="401" y="7929"/>
                  <a:pt x="286" y="7857"/>
                </a:cubicBezTo>
                <a:cubicBezTo>
                  <a:pt x="336" y="7771"/>
                  <a:pt x="401" y="7707"/>
                  <a:pt x="480" y="7656"/>
                </a:cubicBezTo>
                <a:cubicBezTo>
                  <a:pt x="780" y="7428"/>
                  <a:pt x="1193" y="7329"/>
                  <a:pt x="1529" y="7150"/>
                </a:cubicBezTo>
                <a:cubicBezTo>
                  <a:pt x="2115" y="6842"/>
                  <a:pt x="2693" y="6664"/>
                  <a:pt x="3358" y="6614"/>
                </a:cubicBezTo>
                <a:cubicBezTo>
                  <a:pt x="3556" y="6599"/>
                  <a:pt x="3753" y="6592"/>
                  <a:pt x="3949" y="6592"/>
                </a:cubicBezTo>
                <a:close/>
                <a:moveTo>
                  <a:pt x="12921" y="6910"/>
                </a:moveTo>
                <a:cubicBezTo>
                  <a:pt x="14281" y="6910"/>
                  <a:pt x="15630" y="7048"/>
                  <a:pt x="16882" y="7656"/>
                </a:cubicBezTo>
                <a:cubicBezTo>
                  <a:pt x="16961" y="7692"/>
                  <a:pt x="17096" y="7742"/>
                  <a:pt x="17154" y="7814"/>
                </a:cubicBezTo>
                <a:cubicBezTo>
                  <a:pt x="17160" y="8241"/>
                  <a:pt x="17051" y="8455"/>
                  <a:pt x="16828" y="8455"/>
                </a:cubicBezTo>
                <a:cubicBezTo>
                  <a:pt x="16790" y="8455"/>
                  <a:pt x="16749" y="8448"/>
                  <a:pt x="16704" y="8436"/>
                </a:cubicBezTo>
                <a:cubicBezTo>
                  <a:pt x="16625" y="8436"/>
                  <a:pt x="16555" y="8420"/>
                  <a:pt x="16489" y="8400"/>
                </a:cubicBezTo>
                <a:cubicBezTo>
                  <a:pt x="16255" y="8342"/>
                  <a:pt x="16054" y="8271"/>
                  <a:pt x="15819" y="8249"/>
                </a:cubicBezTo>
                <a:cubicBezTo>
                  <a:pt x="15247" y="8206"/>
                  <a:pt x="14690" y="8186"/>
                  <a:pt x="14119" y="8084"/>
                </a:cubicBezTo>
                <a:cubicBezTo>
                  <a:pt x="12877" y="7863"/>
                  <a:pt x="11627" y="7622"/>
                  <a:pt x="10385" y="7365"/>
                </a:cubicBezTo>
                <a:lnTo>
                  <a:pt x="10349" y="7365"/>
                </a:lnTo>
                <a:cubicBezTo>
                  <a:pt x="10349" y="7236"/>
                  <a:pt x="10335" y="7114"/>
                  <a:pt x="10306" y="6993"/>
                </a:cubicBezTo>
                <a:cubicBezTo>
                  <a:pt x="11167" y="6967"/>
                  <a:pt x="12046" y="6910"/>
                  <a:pt x="12921" y="6910"/>
                </a:cubicBezTo>
                <a:close/>
                <a:moveTo>
                  <a:pt x="7241" y="9449"/>
                </a:moveTo>
                <a:cubicBezTo>
                  <a:pt x="7241" y="9449"/>
                  <a:pt x="7250" y="9456"/>
                  <a:pt x="7257" y="9456"/>
                </a:cubicBezTo>
                <a:cubicBezTo>
                  <a:pt x="7250" y="9464"/>
                  <a:pt x="7241" y="9471"/>
                  <a:pt x="7241" y="9478"/>
                </a:cubicBezTo>
                <a:lnTo>
                  <a:pt x="7241" y="9449"/>
                </a:lnTo>
                <a:close/>
                <a:moveTo>
                  <a:pt x="8374" y="5580"/>
                </a:moveTo>
                <a:cubicBezTo>
                  <a:pt x="8721" y="5580"/>
                  <a:pt x="9068" y="5677"/>
                  <a:pt x="9370" y="5872"/>
                </a:cubicBezTo>
                <a:cubicBezTo>
                  <a:pt x="10405" y="6736"/>
                  <a:pt x="10306" y="8492"/>
                  <a:pt x="9248" y="9277"/>
                </a:cubicBezTo>
                <a:cubicBezTo>
                  <a:pt x="9228" y="9284"/>
                  <a:pt x="9205" y="9300"/>
                  <a:pt x="9192" y="9313"/>
                </a:cubicBezTo>
                <a:cubicBezTo>
                  <a:pt x="9049" y="9413"/>
                  <a:pt x="8892" y="9498"/>
                  <a:pt x="8714" y="9557"/>
                </a:cubicBezTo>
                <a:cubicBezTo>
                  <a:pt x="8539" y="9616"/>
                  <a:pt x="8370" y="9643"/>
                  <a:pt x="8207" y="9643"/>
                </a:cubicBezTo>
                <a:cubicBezTo>
                  <a:pt x="7842" y="9643"/>
                  <a:pt x="7511" y="9507"/>
                  <a:pt x="7234" y="9284"/>
                </a:cubicBezTo>
                <a:lnTo>
                  <a:pt x="7234" y="9270"/>
                </a:lnTo>
                <a:cubicBezTo>
                  <a:pt x="7230" y="9246"/>
                  <a:pt x="7215" y="9235"/>
                  <a:pt x="7199" y="9235"/>
                </a:cubicBezTo>
                <a:cubicBezTo>
                  <a:pt x="7192" y="9235"/>
                  <a:pt x="7184" y="9237"/>
                  <a:pt x="7178" y="9241"/>
                </a:cubicBezTo>
                <a:cubicBezTo>
                  <a:pt x="6492" y="8650"/>
                  <a:pt x="6163" y="7527"/>
                  <a:pt x="6556" y="6713"/>
                </a:cubicBezTo>
                <a:cubicBezTo>
                  <a:pt x="6864" y="6071"/>
                  <a:pt x="7464" y="5678"/>
                  <a:pt x="8107" y="5592"/>
                </a:cubicBezTo>
                <a:lnTo>
                  <a:pt x="8107" y="5592"/>
                </a:lnTo>
                <a:cubicBezTo>
                  <a:pt x="8091" y="5615"/>
                  <a:pt x="8085" y="5642"/>
                  <a:pt x="8091" y="5678"/>
                </a:cubicBezTo>
                <a:cubicBezTo>
                  <a:pt x="8101" y="5717"/>
                  <a:pt x="8134" y="5735"/>
                  <a:pt x="8168" y="5735"/>
                </a:cubicBezTo>
                <a:cubicBezTo>
                  <a:pt x="8216" y="5735"/>
                  <a:pt x="8267" y="5701"/>
                  <a:pt x="8263" y="5642"/>
                </a:cubicBezTo>
                <a:cubicBezTo>
                  <a:pt x="8263" y="5615"/>
                  <a:pt x="8249" y="5599"/>
                  <a:pt x="8235" y="5586"/>
                </a:cubicBezTo>
                <a:cubicBezTo>
                  <a:pt x="8282" y="5582"/>
                  <a:pt x="8328" y="5580"/>
                  <a:pt x="8374" y="5580"/>
                </a:cubicBezTo>
                <a:close/>
                <a:moveTo>
                  <a:pt x="6213" y="7836"/>
                </a:moveTo>
                <a:cubicBezTo>
                  <a:pt x="6228" y="7929"/>
                  <a:pt x="6242" y="8021"/>
                  <a:pt x="6271" y="8107"/>
                </a:cubicBezTo>
                <a:cubicBezTo>
                  <a:pt x="6307" y="8242"/>
                  <a:pt x="6357" y="8364"/>
                  <a:pt x="6413" y="8492"/>
                </a:cubicBezTo>
                <a:cubicBezTo>
                  <a:pt x="5493" y="8864"/>
                  <a:pt x="4578" y="9250"/>
                  <a:pt x="3642" y="9584"/>
                </a:cubicBezTo>
                <a:cubicBezTo>
                  <a:pt x="3157" y="9764"/>
                  <a:pt x="2672" y="9927"/>
                  <a:pt x="2185" y="10091"/>
                </a:cubicBezTo>
                <a:cubicBezTo>
                  <a:pt x="1944" y="10170"/>
                  <a:pt x="1700" y="10249"/>
                  <a:pt x="1457" y="10328"/>
                </a:cubicBezTo>
                <a:cubicBezTo>
                  <a:pt x="1328" y="10371"/>
                  <a:pt x="1208" y="10407"/>
                  <a:pt x="1087" y="10441"/>
                </a:cubicBezTo>
                <a:cubicBezTo>
                  <a:pt x="1017" y="10478"/>
                  <a:pt x="962" y="10497"/>
                  <a:pt x="919" y="10497"/>
                </a:cubicBezTo>
                <a:cubicBezTo>
                  <a:pt x="829" y="10497"/>
                  <a:pt x="796" y="10416"/>
                  <a:pt x="814" y="10256"/>
                </a:cubicBezTo>
                <a:cubicBezTo>
                  <a:pt x="751" y="9913"/>
                  <a:pt x="1001" y="9785"/>
                  <a:pt x="1279" y="9577"/>
                </a:cubicBezTo>
                <a:cubicBezTo>
                  <a:pt x="1472" y="9442"/>
                  <a:pt x="1680" y="9327"/>
                  <a:pt x="1885" y="9214"/>
                </a:cubicBezTo>
                <a:cubicBezTo>
                  <a:pt x="2357" y="8964"/>
                  <a:pt x="2837" y="8743"/>
                  <a:pt x="3335" y="8556"/>
                </a:cubicBezTo>
                <a:cubicBezTo>
                  <a:pt x="4257" y="8206"/>
                  <a:pt x="5227" y="7942"/>
                  <a:pt x="6213" y="7836"/>
                </a:cubicBezTo>
                <a:close/>
                <a:moveTo>
                  <a:pt x="10241" y="8107"/>
                </a:moveTo>
                <a:cubicBezTo>
                  <a:pt x="11170" y="8479"/>
                  <a:pt x="12098" y="8842"/>
                  <a:pt x="12969" y="9327"/>
                </a:cubicBezTo>
                <a:cubicBezTo>
                  <a:pt x="13454" y="9600"/>
                  <a:pt x="13925" y="9899"/>
                  <a:pt x="14354" y="10249"/>
                </a:cubicBezTo>
                <a:cubicBezTo>
                  <a:pt x="14548" y="10407"/>
                  <a:pt x="14733" y="10570"/>
                  <a:pt x="14911" y="10750"/>
                </a:cubicBezTo>
                <a:cubicBezTo>
                  <a:pt x="15048" y="10892"/>
                  <a:pt x="15483" y="11241"/>
                  <a:pt x="15497" y="11435"/>
                </a:cubicBezTo>
                <a:cubicBezTo>
                  <a:pt x="15504" y="11627"/>
                  <a:pt x="15262" y="11677"/>
                  <a:pt x="15141" y="11677"/>
                </a:cubicBezTo>
                <a:cubicBezTo>
                  <a:pt x="15134" y="11677"/>
                  <a:pt x="15127" y="11678"/>
                  <a:pt x="15120" y="11678"/>
                </a:cubicBezTo>
                <a:cubicBezTo>
                  <a:pt x="15031" y="11678"/>
                  <a:pt x="14927" y="11639"/>
                  <a:pt x="14848" y="11620"/>
                </a:cubicBezTo>
                <a:cubicBezTo>
                  <a:pt x="14584" y="11555"/>
                  <a:pt x="14326" y="11456"/>
                  <a:pt x="14083" y="11341"/>
                </a:cubicBezTo>
                <a:cubicBezTo>
                  <a:pt x="13619" y="11113"/>
                  <a:pt x="13197" y="10820"/>
                  <a:pt x="12791" y="10513"/>
                </a:cubicBezTo>
                <a:cubicBezTo>
                  <a:pt x="11891" y="9841"/>
                  <a:pt x="11005" y="9128"/>
                  <a:pt x="10121" y="8427"/>
                </a:cubicBezTo>
                <a:cubicBezTo>
                  <a:pt x="10170" y="8328"/>
                  <a:pt x="10206" y="8222"/>
                  <a:pt x="10241" y="8107"/>
                </a:cubicBezTo>
                <a:close/>
                <a:moveTo>
                  <a:pt x="6628" y="8849"/>
                </a:moveTo>
                <a:cubicBezTo>
                  <a:pt x="6671" y="8907"/>
                  <a:pt x="6713" y="8964"/>
                  <a:pt x="6763" y="9020"/>
                </a:cubicBezTo>
                <a:cubicBezTo>
                  <a:pt x="5956" y="9735"/>
                  <a:pt x="5193" y="10484"/>
                  <a:pt x="4413" y="11221"/>
                </a:cubicBezTo>
                <a:cubicBezTo>
                  <a:pt x="3978" y="11634"/>
                  <a:pt x="3556" y="12056"/>
                  <a:pt x="3085" y="12421"/>
                </a:cubicBezTo>
                <a:cubicBezTo>
                  <a:pt x="2886" y="12577"/>
                  <a:pt x="2679" y="12721"/>
                  <a:pt x="2458" y="12849"/>
                </a:cubicBezTo>
                <a:cubicBezTo>
                  <a:pt x="2352" y="12911"/>
                  <a:pt x="1961" y="13146"/>
                  <a:pt x="1743" y="13146"/>
                </a:cubicBezTo>
                <a:cubicBezTo>
                  <a:pt x="1638" y="13146"/>
                  <a:pt x="1573" y="13091"/>
                  <a:pt x="1601" y="12935"/>
                </a:cubicBezTo>
                <a:cubicBezTo>
                  <a:pt x="1680" y="12527"/>
                  <a:pt x="2329" y="12020"/>
                  <a:pt x="2629" y="11769"/>
                </a:cubicBezTo>
                <a:cubicBezTo>
                  <a:pt x="3035" y="11427"/>
                  <a:pt x="3471" y="11113"/>
                  <a:pt x="3899" y="10799"/>
                </a:cubicBezTo>
                <a:cubicBezTo>
                  <a:pt x="4799" y="10141"/>
                  <a:pt x="5714" y="9492"/>
                  <a:pt x="6628" y="8849"/>
                </a:cubicBezTo>
                <a:close/>
                <a:moveTo>
                  <a:pt x="9555" y="9214"/>
                </a:moveTo>
                <a:cubicBezTo>
                  <a:pt x="10283" y="9978"/>
                  <a:pt x="11048" y="10714"/>
                  <a:pt x="11799" y="11449"/>
                </a:cubicBezTo>
                <a:cubicBezTo>
                  <a:pt x="12227" y="11870"/>
                  <a:pt x="12662" y="12283"/>
                  <a:pt x="13048" y="12741"/>
                </a:cubicBezTo>
                <a:cubicBezTo>
                  <a:pt x="13206" y="12935"/>
                  <a:pt x="13362" y="13134"/>
                  <a:pt x="13490" y="13348"/>
                </a:cubicBezTo>
                <a:cubicBezTo>
                  <a:pt x="13614" y="13535"/>
                  <a:pt x="14046" y="14207"/>
                  <a:pt x="13655" y="14207"/>
                </a:cubicBezTo>
                <a:cubicBezTo>
                  <a:pt x="13642" y="14207"/>
                  <a:pt x="13627" y="14206"/>
                  <a:pt x="13612" y="14205"/>
                </a:cubicBezTo>
                <a:cubicBezTo>
                  <a:pt x="13391" y="14184"/>
                  <a:pt x="13104" y="13884"/>
                  <a:pt x="12940" y="13749"/>
                </a:cubicBezTo>
                <a:cubicBezTo>
                  <a:pt x="12777" y="13598"/>
                  <a:pt x="12613" y="13440"/>
                  <a:pt x="12462" y="13278"/>
                </a:cubicBezTo>
                <a:cubicBezTo>
                  <a:pt x="12083" y="12870"/>
                  <a:pt x="11749" y="12421"/>
                  <a:pt x="11406" y="11984"/>
                </a:cubicBezTo>
                <a:cubicBezTo>
                  <a:pt x="10727" y="11120"/>
                  <a:pt x="10055" y="10249"/>
                  <a:pt x="9399" y="9370"/>
                </a:cubicBezTo>
                <a:lnTo>
                  <a:pt x="9492" y="9277"/>
                </a:lnTo>
                <a:cubicBezTo>
                  <a:pt x="9521" y="9257"/>
                  <a:pt x="9534" y="9234"/>
                  <a:pt x="9555" y="9214"/>
                </a:cubicBezTo>
                <a:close/>
                <a:moveTo>
                  <a:pt x="6921" y="9185"/>
                </a:moveTo>
                <a:cubicBezTo>
                  <a:pt x="6993" y="9264"/>
                  <a:pt x="7078" y="9336"/>
                  <a:pt x="7164" y="9392"/>
                </a:cubicBezTo>
                <a:cubicBezTo>
                  <a:pt x="7149" y="10292"/>
                  <a:pt x="6813" y="11149"/>
                  <a:pt x="6542" y="11992"/>
                </a:cubicBezTo>
                <a:cubicBezTo>
                  <a:pt x="6400" y="12463"/>
                  <a:pt x="6292" y="12935"/>
                  <a:pt x="6213" y="13420"/>
                </a:cubicBezTo>
                <a:cubicBezTo>
                  <a:pt x="6150" y="13877"/>
                  <a:pt x="6114" y="14448"/>
                  <a:pt x="5922" y="14870"/>
                </a:cubicBezTo>
                <a:cubicBezTo>
                  <a:pt x="5899" y="14991"/>
                  <a:pt x="5827" y="15084"/>
                  <a:pt x="5721" y="15147"/>
                </a:cubicBezTo>
                <a:cubicBezTo>
                  <a:pt x="5670" y="15251"/>
                  <a:pt x="5613" y="15302"/>
                  <a:pt x="5549" y="15302"/>
                </a:cubicBezTo>
                <a:cubicBezTo>
                  <a:pt x="5489" y="15302"/>
                  <a:pt x="5422" y="15256"/>
                  <a:pt x="5349" y="15163"/>
                </a:cubicBezTo>
                <a:cubicBezTo>
                  <a:pt x="5121" y="15012"/>
                  <a:pt x="5099" y="14976"/>
                  <a:pt x="5092" y="14719"/>
                </a:cubicBezTo>
                <a:cubicBezTo>
                  <a:pt x="5085" y="14484"/>
                  <a:pt x="5142" y="14241"/>
                  <a:pt x="5185" y="14013"/>
                </a:cubicBezTo>
                <a:cubicBezTo>
                  <a:pt x="5299" y="13483"/>
                  <a:pt x="5442" y="12962"/>
                  <a:pt x="5606" y="12455"/>
                </a:cubicBezTo>
                <a:cubicBezTo>
                  <a:pt x="5964" y="11334"/>
                  <a:pt x="6427" y="10256"/>
                  <a:pt x="6921" y="9185"/>
                </a:cubicBezTo>
                <a:close/>
                <a:moveTo>
                  <a:pt x="8878" y="9721"/>
                </a:moveTo>
                <a:cubicBezTo>
                  <a:pt x="8885" y="9721"/>
                  <a:pt x="8885" y="9728"/>
                  <a:pt x="8885" y="9728"/>
                </a:cubicBezTo>
                <a:cubicBezTo>
                  <a:pt x="9478" y="10691"/>
                  <a:pt x="10020" y="11706"/>
                  <a:pt x="10506" y="12727"/>
                </a:cubicBezTo>
                <a:cubicBezTo>
                  <a:pt x="10755" y="13248"/>
                  <a:pt x="10978" y="13769"/>
                  <a:pt x="11206" y="14297"/>
                </a:cubicBezTo>
                <a:cubicBezTo>
                  <a:pt x="11277" y="14461"/>
                  <a:pt x="11884" y="15758"/>
                  <a:pt x="11448" y="15758"/>
                </a:cubicBezTo>
                <a:cubicBezTo>
                  <a:pt x="11406" y="15758"/>
                  <a:pt x="11354" y="15746"/>
                  <a:pt x="11291" y="15720"/>
                </a:cubicBezTo>
                <a:cubicBezTo>
                  <a:pt x="11163" y="15662"/>
                  <a:pt x="10962" y="15391"/>
                  <a:pt x="10849" y="15283"/>
                </a:cubicBezTo>
                <a:cubicBezTo>
                  <a:pt x="10619" y="15069"/>
                  <a:pt x="10455" y="14827"/>
                  <a:pt x="10299" y="14563"/>
                </a:cubicBezTo>
                <a:cubicBezTo>
                  <a:pt x="10006" y="14049"/>
                  <a:pt x="9735" y="13519"/>
                  <a:pt x="9492" y="12978"/>
                </a:cubicBezTo>
                <a:cubicBezTo>
                  <a:pt x="9034" y="11963"/>
                  <a:pt x="8684" y="10899"/>
                  <a:pt x="8407" y="9821"/>
                </a:cubicBezTo>
                <a:lnTo>
                  <a:pt x="8407" y="9821"/>
                </a:lnTo>
                <a:cubicBezTo>
                  <a:pt x="8418" y="9821"/>
                  <a:pt x="8430" y="9821"/>
                  <a:pt x="8441" y="9821"/>
                </a:cubicBezTo>
                <a:cubicBezTo>
                  <a:pt x="8593" y="9821"/>
                  <a:pt x="8744" y="9780"/>
                  <a:pt x="8878" y="9721"/>
                </a:cubicBezTo>
                <a:close/>
                <a:moveTo>
                  <a:pt x="7442" y="9570"/>
                </a:moveTo>
                <a:cubicBezTo>
                  <a:pt x="7613" y="9656"/>
                  <a:pt x="7791" y="9721"/>
                  <a:pt x="7978" y="9756"/>
                </a:cubicBezTo>
                <a:cubicBezTo>
                  <a:pt x="8071" y="10777"/>
                  <a:pt x="8242" y="11785"/>
                  <a:pt x="8306" y="12813"/>
                </a:cubicBezTo>
                <a:cubicBezTo>
                  <a:pt x="8342" y="13320"/>
                  <a:pt x="8364" y="13819"/>
                  <a:pt x="8371" y="14326"/>
                </a:cubicBezTo>
                <a:cubicBezTo>
                  <a:pt x="8377" y="14594"/>
                  <a:pt x="8496" y="15867"/>
                  <a:pt x="8085" y="15867"/>
                </a:cubicBezTo>
                <a:cubicBezTo>
                  <a:pt x="8056" y="15867"/>
                  <a:pt x="8026" y="15861"/>
                  <a:pt x="7992" y="15848"/>
                </a:cubicBezTo>
                <a:cubicBezTo>
                  <a:pt x="7721" y="15740"/>
                  <a:pt x="7606" y="15111"/>
                  <a:pt x="7570" y="14870"/>
                </a:cubicBezTo>
                <a:cubicBezTo>
                  <a:pt x="7534" y="14633"/>
                  <a:pt x="7521" y="14398"/>
                  <a:pt x="7498" y="14162"/>
                </a:cubicBezTo>
                <a:cubicBezTo>
                  <a:pt x="7464" y="13684"/>
                  <a:pt x="7435" y="13212"/>
                  <a:pt x="7413" y="12734"/>
                </a:cubicBezTo>
                <a:cubicBezTo>
                  <a:pt x="7378" y="11692"/>
                  <a:pt x="7336" y="10606"/>
                  <a:pt x="7442" y="9570"/>
                </a:cubicBezTo>
                <a:close/>
                <a:moveTo>
                  <a:pt x="9418" y="0"/>
                </a:moveTo>
                <a:cubicBezTo>
                  <a:pt x="9388" y="0"/>
                  <a:pt x="9357" y="17"/>
                  <a:pt x="9341" y="45"/>
                </a:cubicBezTo>
                <a:cubicBezTo>
                  <a:pt x="8835" y="938"/>
                  <a:pt x="8513" y="1937"/>
                  <a:pt x="8355" y="2951"/>
                </a:cubicBezTo>
                <a:cubicBezTo>
                  <a:pt x="8285" y="3407"/>
                  <a:pt x="8249" y="3872"/>
                  <a:pt x="8256" y="4336"/>
                </a:cubicBezTo>
                <a:cubicBezTo>
                  <a:pt x="8256" y="4622"/>
                  <a:pt x="8278" y="4907"/>
                  <a:pt x="8263" y="5193"/>
                </a:cubicBezTo>
                <a:cubicBezTo>
                  <a:pt x="8263" y="5279"/>
                  <a:pt x="8249" y="5322"/>
                  <a:pt x="8249" y="5365"/>
                </a:cubicBezTo>
                <a:lnTo>
                  <a:pt x="8235" y="5365"/>
                </a:lnTo>
                <a:lnTo>
                  <a:pt x="8235" y="5329"/>
                </a:lnTo>
                <a:cubicBezTo>
                  <a:pt x="7999" y="4357"/>
                  <a:pt x="7593" y="3387"/>
                  <a:pt x="7164" y="2487"/>
                </a:cubicBezTo>
                <a:cubicBezTo>
                  <a:pt x="6955" y="2054"/>
                  <a:pt x="6584" y="985"/>
                  <a:pt x="5983" y="985"/>
                </a:cubicBezTo>
                <a:cubicBezTo>
                  <a:pt x="5967" y="985"/>
                  <a:pt x="5951" y="986"/>
                  <a:pt x="5935" y="987"/>
                </a:cubicBezTo>
                <a:cubicBezTo>
                  <a:pt x="5899" y="994"/>
                  <a:pt x="5863" y="1015"/>
                  <a:pt x="5856" y="1051"/>
                </a:cubicBezTo>
                <a:cubicBezTo>
                  <a:pt x="5735" y="1765"/>
                  <a:pt x="6021" y="2530"/>
                  <a:pt x="6264" y="3186"/>
                </a:cubicBezTo>
                <a:cubicBezTo>
                  <a:pt x="6571" y="4007"/>
                  <a:pt x="6950" y="4821"/>
                  <a:pt x="7378" y="5586"/>
                </a:cubicBezTo>
                <a:cubicBezTo>
                  <a:pt x="7320" y="5615"/>
                  <a:pt x="7264" y="5651"/>
                  <a:pt x="7214" y="5678"/>
                </a:cubicBezTo>
                <a:cubicBezTo>
                  <a:pt x="6449" y="4521"/>
                  <a:pt x="5656" y="3371"/>
                  <a:pt x="4857" y="2237"/>
                </a:cubicBezTo>
                <a:cubicBezTo>
                  <a:pt x="4528" y="1772"/>
                  <a:pt x="4179" y="1315"/>
                  <a:pt x="3743" y="938"/>
                </a:cubicBezTo>
                <a:cubicBezTo>
                  <a:pt x="3604" y="816"/>
                  <a:pt x="3262" y="478"/>
                  <a:pt x="3000" y="478"/>
                </a:cubicBezTo>
                <a:cubicBezTo>
                  <a:pt x="2951" y="478"/>
                  <a:pt x="2905" y="489"/>
                  <a:pt x="2864" y="516"/>
                </a:cubicBezTo>
                <a:cubicBezTo>
                  <a:pt x="2043" y="1066"/>
                  <a:pt x="5056" y="4264"/>
                  <a:pt x="6335" y="5579"/>
                </a:cubicBezTo>
                <a:cubicBezTo>
                  <a:pt x="5699" y="5150"/>
                  <a:pt x="4979" y="4778"/>
                  <a:pt x="4285" y="4544"/>
                </a:cubicBezTo>
                <a:cubicBezTo>
                  <a:pt x="3865" y="4400"/>
                  <a:pt x="3421" y="4300"/>
                  <a:pt x="2972" y="4264"/>
                </a:cubicBezTo>
                <a:cubicBezTo>
                  <a:pt x="2819" y="4249"/>
                  <a:pt x="2582" y="4204"/>
                  <a:pt x="2365" y="4204"/>
                </a:cubicBezTo>
                <a:cubicBezTo>
                  <a:pt x="2195" y="4204"/>
                  <a:pt x="2038" y="4231"/>
                  <a:pt x="1944" y="4322"/>
                </a:cubicBezTo>
                <a:cubicBezTo>
                  <a:pt x="1928" y="4336"/>
                  <a:pt x="1921" y="4372"/>
                  <a:pt x="1928" y="4393"/>
                </a:cubicBezTo>
                <a:cubicBezTo>
                  <a:pt x="2165" y="5035"/>
                  <a:pt x="3085" y="5464"/>
                  <a:pt x="3678" y="5694"/>
                </a:cubicBezTo>
                <a:cubicBezTo>
                  <a:pt x="4578" y="6043"/>
                  <a:pt x="5543" y="6172"/>
                  <a:pt x="6443" y="6521"/>
                </a:cubicBezTo>
                <a:lnTo>
                  <a:pt x="6449" y="6521"/>
                </a:lnTo>
                <a:cubicBezTo>
                  <a:pt x="6436" y="6542"/>
                  <a:pt x="6427" y="6557"/>
                  <a:pt x="6420" y="6578"/>
                </a:cubicBezTo>
                <a:cubicBezTo>
                  <a:pt x="5772" y="6429"/>
                  <a:pt x="5043" y="6353"/>
                  <a:pt x="4325" y="6353"/>
                </a:cubicBezTo>
                <a:cubicBezTo>
                  <a:pt x="3768" y="6353"/>
                  <a:pt x="3217" y="6399"/>
                  <a:pt x="2715" y="6492"/>
                </a:cubicBezTo>
                <a:cubicBezTo>
                  <a:pt x="2014" y="6628"/>
                  <a:pt x="1457" y="7006"/>
                  <a:pt x="801" y="7264"/>
                </a:cubicBezTo>
                <a:cubicBezTo>
                  <a:pt x="543" y="7365"/>
                  <a:pt x="187" y="7507"/>
                  <a:pt x="79" y="7800"/>
                </a:cubicBezTo>
                <a:cubicBezTo>
                  <a:pt x="0" y="8021"/>
                  <a:pt x="122" y="8213"/>
                  <a:pt x="336" y="8285"/>
                </a:cubicBezTo>
                <a:cubicBezTo>
                  <a:pt x="398" y="8305"/>
                  <a:pt x="465" y="8313"/>
                  <a:pt x="533" y="8313"/>
                </a:cubicBezTo>
                <a:cubicBezTo>
                  <a:pt x="732" y="8313"/>
                  <a:pt x="948" y="8249"/>
                  <a:pt x="1130" y="8249"/>
                </a:cubicBezTo>
                <a:cubicBezTo>
                  <a:pt x="1493" y="8242"/>
                  <a:pt x="1851" y="8249"/>
                  <a:pt x="2208" y="8199"/>
                </a:cubicBezTo>
                <a:cubicBezTo>
                  <a:pt x="3460" y="8020"/>
                  <a:pt x="4651" y="7535"/>
                  <a:pt x="5919" y="7535"/>
                </a:cubicBezTo>
                <a:cubicBezTo>
                  <a:pt x="6010" y="7535"/>
                  <a:pt x="6101" y="7538"/>
                  <a:pt x="6192" y="7543"/>
                </a:cubicBezTo>
                <a:lnTo>
                  <a:pt x="6192" y="7635"/>
                </a:lnTo>
                <a:cubicBezTo>
                  <a:pt x="4986" y="7827"/>
                  <a:pt x="3822" y="8120"/>
                  <a:pt x="2693" y="8614"/>
                </a:cubicBezTo>
                <a:cubicBezTo>
                  <a:pt x="2172" y="8842"/>
                  <a:pt x="1637" y="9092"/>
                  <a:pt x="1172" y="9421"/>
                </a:cubicBezTo>
                <a:cubicBezTo>
                  <a:pt x="915" y="9606"/>
                  <a:pt x="358" y="9999"/>
                  <a:pt x="401" y="10378"/>
                </a:cubicBezTo>
                <a:cubicBezTo>
                  <a:pt x="434" y="10616"/>
                  <a:pt x="663" y="10680"/>
                  <a:pt x="870" y="10680"/>
                </a:cubicBezTo>
                <a:cubicBezTo>
                  <a:pt x="893" y="10680"/>
                  <a:pt x="914" y="10679"/>
                  <a:pt x="936" y="10678"/>
                </a:cubicBezTo>
                <a:cubicBezTo>
                  <a:pt x="1486" y="10635"/>
                  <a:pt x="2086" y="10342"/>
                  <a:pt x="2614" y="10163"/>
                </a:cubicBezTo>
                <a:cubicBezTo>
                  <a:pt x="3922" y="9713"/>
                  <a:pt x="5236" y="9221"/>
                  <a:pt x="6492" y="8635"/>
                </a:cubicBezTo>
                <a:cubicBezTo>
                  <a:pt x="6499" y="8657"/>
                  <a:pt x="6513" y="8677"/>
                  <a:pt x="6521" y="8693"/>
                </a:cubicBezTo>
                <a:cubicBezTo>
                  <a:pt x="5356" y="9514"/>
                  <a:pt x="4192" y="10342"/>
                  <a:pt x="3051" y="11205"/>
                </a:cubicBezTo>
                <a:cubicBezTo>
                  <a:pt x="2600" y="11548"/>
                  <a:pt x="2151" y="11913"/>
                  <a:pt x="1793" y="12355"/>
                </a:cubicBezTo>
                <a:cubicBezTo>
                  <a:pt x="1637" y="12549"/>
                  <a:pt x="1215" y="12991"/>
                  <a:pt x="1394" y="13255"/>
                </a:cubicBezTo>
                <a:cubicBezTo>
                  <a:pt x="1455" y="13345"/>
                  <a:pt x="1549" y="13386"/>
                  <a:pt x="1669" y="13386"/>
                </a:cubicBezTo>
                <a:cubicBezTo>
                  <a:pt x="2709" y="13386"/>
                  <a:pt x="5704" y="10288"/>
                  <a:pt x="6614" y="9327"/>
                </a:cubicBezTo>
                <a:lnTo>
                  <a:pt x="6614" y="9327"/>
                </a:lnTo>
                <a:cubicBezTo>
                  <a:pt x="6060" y="10599"/>
                  <a:pt x="3972" y="15506"/>
                  <a:pt x="5477" y="15506"/>
                </a:cubicBezTo>
                <a:cubicBezTo>
                  <a:pt x="5485" y="15506"/>
                  <a:pt x="5492" y="15506"/>
                  <a:pt x="5500" y="15506"/>
                </a:cubicBezTo>
                <a:cubicBezTo>
                  <a:pt x="5879" y="15497"/>
                  <a:pt x="6064" y="15098"/>
                  <a:pt x="6150" y="14784"/>
                </a:cubicBezTo>
                <a:cubicBezTo>
                  <a:pt x="6335" y="14155"/>
                  <a:pt x="6357" y="13483"/>
                  <a:pt x="6492" y="12841"/>
                </a:cubicBezTo>
                <a:cubicBezTo>
                  <a:pt x="6707" y="11792"/>
                  <a:pt x="7178" y="10813"/>
                  <a:pt x="7234" y="9749"/>
                </a:cubicBezTo>
                <a:lnTo>
                  <a:pt x="7234" y="9749"/>
                </a:lnTo>
                <a:cubicBezTo>
                  <a:pt x="7257" y="10984"/>
                  <a:pt x="7185" y="12213"/>
                  <a:pt x="7264" y="13449"/>
                </a:cubicBezTo>
                <a:cubicBezTo>
                  <a:pt x="7300" y="14040"/>
                  <a:pt x="7300" y="14662"/>
                  <a:pt x="7456" y="15233"/>
                </a:cubicBezTo>
                <a:cubicBezTo>
                  <a:pt x="7526" y="15484"/>
                  <a:pt x="7779" y="16150"/>
                  <a:pt x="8137" y="16150"/>
                </a:cubicBezTo>
                <a:cubicBezTo>
                  <a:pt x="8146" y="16150"/>
                  <a:pt x="8154" y="16149"/>
                  <a:pt x="8163" y="16148"/>
                </a:cubicBezTo>
                <a:cubicBezTo>
                  <a:pt x="8842" y="16076"/>
                  <a:pt x="8549" y="14112"/>
                  <a:pt x="8535" y="13756"/>
                </a:cubicBezTo>
                <a:cubicBezTo>
                  <a:pt x="8484" y="12441"/>
                  <a:pt x="8420" y="11049"/>
                  <a:pt x="8091" y="9771"/>
                </a:cubicBezTo>
                <a:lnTo>
                  <a:pt x="8091" y="9771"/>
                </a:lnTo>
                <a:cubicBezTo>
                  <a:pt x="8114" y="9778"/>
                  <a:pt x="8127" y="9778"/>
                  <a:pt x="8141" y="9778"/>
                </a:cubicBezTo>
                <a:cubicBezTo>
                  <a:pt x="8177" y="9785"/>
                  <a:pt x="8206" y="9792"/>
                  <a:pt x="8235" y="9798"/>
                </a:cubicBezTo>
                <a:cubicBezTo>
                  <a:pt x="8549" y="11163"/>
                  <a:pt x="9034" y="12484"/>
                  <a:pt x="9663" y="13740"/>
                </a:cubicBezTo>
                <a:cubicBezTo>
                  <a:pt x="9941" y="14290"/>
                  <a:pt x="10220" y="14926"/>
                  <a:pt x="10678" y="15355"/>
                </a:cubicBezTo>
                <a:cubicBezTo>
                  <a:pt x="10841" y="15512"/>
                  <a:pt x="11171" y="15981"/>
                  <a:pt x="11477" y="15981"/>
                </a:cubicBezTo>
                <a:cubicBezTo>
                  <a:pt x="11530" y="15981"/>
                  <a:pt x="11583" y="15967"/>
                  <a:pt x="11634" y="15934"/>
                </a:cubicBezTo>
                <a:cubicBezTo>
                  <a:pt x="11855" y="15790"/>
                  <a:pt x="11805" y="15427"/>
                  <a:pt x="11756" y="15206"/>
                </a:cubicBezTo>
                <a:cubicBezTo>
                  <a:pt x="11612" y="14584"/>
                  <a:pt x="11235" y="13948"/>
                  <a:pt x="10969" y="13370"/>
                </a:cubicBezTo>
                <a:cubicBezTo>
                  <a:pt x="10385" y="12085"/>
                  <a:pt x="9706" y="10878"/>
                  <a:pt x="8941" y="9692"/>
                </a:cubicBezTo>
                <a:cubicBezTo>
                  <a:pt x="9049" y="9636"/>
                  <a:pt x="9156" y="9564"/>
                  <a:pt x="9248" y="9485"/>
                </a:cubicBezTo>
                <a:cubicBezTo>
                  <a:pt x="10098" y="10606"/>
                  <a:pt x="10948" y="11720"/>
                  <a:pt x="11835" y="12813"/>
                </a:cubicBezTo>
                <a:cubicBezTo>
                  <a:pt x="12191" y="13255"/>
                  <a:pt x="12570" y="13691"/>
                  <a:pt x="13019" y="14033"/>
                </a:cubicBezTo>
                <a:cubicBezTo>
                  <a:pt x="13183" y="14157"/>
                  <a:pt x="13513" y="14455"/>
                  <a:pt x="13773" y="14455"/>
                </a:cubicBezTo>
                <a:cubicBezTo>
                  <a:pt x="13831" y="14455"/>
                  <a:pt x="13886" y="14440"/>
                  <a:pt x="13934" y="14405"/>
                </a:cubicBezTo>
                <a:cubicBezTo>
                  <a:pt x="14854" y="13740"/>
                  <a:pt x="10319" y="9749"/>
                  <a:pt x="9634" y="9135"/>
                </a:cubicBezTo>
                <a:cubicBezTo>
                  <a:pt x="9792" y="8971"/>
                  <a:pt x="9927" y="8785"/>
                  <a:pt x="10035" y="8592"/>
                </a:cubicBezTo>
                <a:cubicBezTo>
                  <a:pt x="11098" y="9428"/>
                  <a:pt x="12134" y="10328"/>
                  <a:pt x="13269" y="11070"/>
                </a:cubicBezTo>
                <a:cubicBezTo>
                  <a:pt x="13720" y="11370"/>
                  <a:pt x="14205" y="11627"/>
                  <a:pt x="14733" y="11769"/>
                </a:cubicBezTo>
                <a:cubicBezTo>
                  <a:pt x="14863" y="11801"/>
                  <a:pt x="15130" y="11882"/>
                  <a:pt x="15356" y="11882"/>
                </a:cubicBezTo>
                <a:cubicBezTo>
                  <a:pt x="15500" y="11882"/>
                  <a:pt x="15627" y="11849"/>
                  <a:pt x="15691" y="11749"/>
                </a:cubicBezTo>
                <a:cubicBezTo>
                  <a:pt x="15854" y="11492"/>
                  <a:pt x="15434" y="11099"/>
                  <a:pt x="15297" y="10942"/>
                </a:cubicBezTo>
                <a:cubicBezTo>
                  <a:pt x="14854" y="10434"/>
                  <a:pt x="14340" y="10006"/>
                  <a:pt x="13783" y="9627"/>
                </a:cubicBezTo>
                <a:cubicBezTo>
                  <a:pt x="12712" y="8914"/>
                  <a:pt x="11492" y="8414"/>
                  <a:pt x="10283" y="7965"/>
                </a:cubicBezTo>
                <a:cubicBezTo>
                  <a:pt x="10319" y="7836"/>
                  <a:pt x="10335" y="7699"/>
                  <a:pt x="10342" y="7563"/>
                </a:cubicBezTo>
                <a:lnTo>
                  <a:pt x="10349" y="7563"/>
                </a:lnTo>
                <a:cubicBezTo>
                  <a:pt x="11905" y="7821"/>
                  <a:pt x="13463" y="8222"/>
                  <a:pt x="15033" y="8350"/>
                </a:cubicBezTo>
                <a:cubicBezTo>
                  <a:pt x="15411" y="8384"/>
                  <a:pt x="15797" y="8342"/>
                  <a:pt x="16169" y="8436"/>
                </a:cubicBezTo>
                <a:cubicBezTo>
                  <a:pt x="16385" y="8488"/>
                  <a:pt x="16596" y="8588"/>
                  <a:pt x="16823" y="8588"/>
                </a:cubicBezTo>
                <a:cubicBezTo>
                  <a:pt x="16873" y="8588"/>
                  <a:pt x="16924" y="8583"/>
                  <a:pt x="16976" y="8571"/>
                </a:cubicBezTo>
                <a:cubicBezTo>
                  <a:pt x="17240" y="8506"/>
                  <a:pt x="17475" y="8278"/>
                  <a:pt x="17411" y="7985"/>
                </a:cubicBezTo>
                <a:cubicBezTo>
                  <a:pt x="17333" y="7635"/>
                  <a:pt x="16890" y="7500"/>
                  <a:pt x="16597" y="7407"/>
                </a:cubicBezTo>
                <a:cubicBezTo>
                  <a:pt x="15982" y="7200"/>
                  <a:pt x="15382" y="6993"/>
                  <a:pt x="14740" y="6893"/>
                </a:cubicBezTo>
                <a:cubicBezTo>
                  <a:pt x="14134" y="6795"/>
                  <a:pt x="13517" y="6754"/>
                  <a:pt x="12897" y="6754"/>
                </a:cubicBezTo>
                <a:cubicBezTo>
                  <a:pt x="12026" y="6754"/>
                  <a:pt x="11150" y="6836"/>
                  <a:pt x="10299" y="6957"/>
                </a:cubicBezTo>
                <a:cubicBezTo>
                  <a:pt x="10292" y="6943"/>
                  <a:pt x="10292" y="6936"/>
                  <a:pt x="10292" y="6928"/>
                </a:cubicBezTo>
                <a:cubicBezTo>
                  <a:pt x="11413" y="6578"/>
                  <a:pt x="12527" y="6179"/>
                  <a:pt x="13648" y="5807"/>
                </a:cubicBezTo>
                <a:cubicBezTo>
                  <a:pt x="13919" y="5714"/>
                  <a:pt x="15375" y="5229"/>
                  <a:pt x="14890" y="4715"/>
                </a:cubicBezTo>
                <a:cubicBezTo>
                  <a:pt x="14813" y="4635"/>
                  <a:pt x="14654" y="4611"/>
                  <a:pt x="14486" y="4611"/>
                </a:cubicBezTo>
                <a:cubicBezTo>
                  <a:pt x="14295" y="4611"/>
                  <a:pt x="14093" y="4642"/>
                  <a:pt x="13991" y="4657"/>
                </a:cubicBezTo>
                <a:cubicBezTo>
                  <a:pt x="13562" y="4722"/>
                  <a:pt x="13147" y="4880"/>
                  <a:pt x="12741" y="5029"/>
                </a:cubicBezTo>
                <a:cubicBezTo>
                  <a:pt x="11799" y="5394"/>
                  <a:pt x="10834" y="5736"/>
                  <a:pt x="9920" y="6185"/>
                </a:cubicBezTo>
                <a:cubicBezTo>
                  <a:pt x="9913" y="6172"/>
                  <a:pt x="9906" y="6165"/>
                  <a:pt x="9898" y="6156"/>
                </a:cubicBezTo>
                <a:cubicBezTo>
                  <a:pt x="11149" y="5394"/>
                  <a:pt x="12419" y="4643"/>
                  <a:pt x="13626" y="3822"/>
                </a:cubicBezTo>
                <a:cubicBezTo>
                  <a:pt x="14162" y="3457"/>
                  <a:pt x="14676" y="3037"/>
                  <a:pt x="15125" y="2573"/>
                </a:cubicBezTo>
                <a:cubicBezTo>
                  <a:pt x="15276" y="2415"/>
                  <a:pt x="15639" y="2108"/>
                  <a:pt x="15497" y="1851"/>
                </a:cubicBezTo>
                <a:cubicBezTo>
                  <a:pt x="15438" y="1747"/>
                  <a:pt x="15346" y="1708"/>
                  <a:pt x="15240" y="1708"/>
                </a:cubicBezTo>
                <a:cubicBezTo>
                  <a:pt x="14975" y="1708"/>
                  <a:pt x="14622" y="1951"/>
                  <a:pt x="14469" y="2022"/>
                </a:cubicBezTo>
                <a:cubicBezTo>
                  <a:pt x="13848" y="2300"/>
                  <a:pt x="13283" y="2629"/>
                  <a:pt x="12748" y="3058"/>
                </a:cubicBezTo>
                <a:cubicBezTo>
                  <a:pt x="11848" y="3772"/>
                  <a:pt x="10962" y="4514"/>
                  <a:pt x="10098" y="5279"/>
                </a:cubicBezTo>
                <a:cubicBezTo>
                  <a:pt x="11027" y="3971"/>
                  <a:pt x="12863" y="1251"/>
                  <a:pt x="12241" y="980"/>
                </a:cubicBezTo>
                <a:cubicBezTo>
                  <a:pt x="12211" y="967"/>
                  <a:pt x="12180" y="961"/>
                  <a:pt x="12150" y="961"/>
                </a:cubicBezTo>
                <a:cubicBezTo>
                  <a:pt x="11950" y="961"/>
                  <a:pt x="11751" y="1218"/>
                  <a:pt x="11634" y="1330"/>
                </a:cubicBezTo>
                <a:cubicBezTo>
                  <a:pt x="11235" y="1736"/>
                  <a:pt x="10856" y="2151"/>
                  <a:pt x="10527" y="2622"/>
                </a:cubicBezTo>
                <a:cubicBezTo>
                  <a:pt x="9920" y="3500"/>
                  <a:pt x="9413" y="4537"/>
                  <a:pt x="9228" y="5599"/>
                </a:cubicBezTo>
                <a:cubicBezTo>
                  <a:pt x="9192" y="5579"/>
                  <a:pt x="9163" y="5565"/>
                  <a:pt x="9127" y="5550"/>
                </a:cubicBezTo>
                <a:cubicBezTo>
                  <a:pt x="9505" y="4643"/>
                  <a:pt x="9692" y="3658"/>
                  <a:pt x="9778" y="2679"/>
                </a:cubicBezTo>
                <a:cubicBezTo>
                  <a:pt x="9841" y="1822"/>
                  <a:pt x="9941" y="800"/>
                  <a:pt x="9478" y="38"/>
                </a:cubicBezTo>
                <a:cubicBezTo>
                  <a:pt x="9465" y="12"/>
                  <a:pt x="9442" y="0"/>
                  <a:pt x="94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8" name="Google Shape;388;p13"/>
          <p:cNvSpPr/>
          <p:nvPr/>
        </p:nvSpPr>
        <p:spPr>
          <a:xfrm>
            <a:off x="-859885" y="-341063"/>
            <a:ext cx="1349353" cy="1429775"/>
          </a:xfrm>
          <a:custGeom>
            <a:avLst/>
            <a:gdLst/>
            <a:ahLst/>
            <a:cxnLst/>
            <a:rect l="l" t="t" r="r" b="b"/>
            <a:pathLst>
              <a:path w="34849" h="36926" extrusionOk="0">
                <a:moveTo>
                  <a:pt x="19056" y="1"/>
                </a:moveTo>
                <a:cubicBezTo>
                  <a:pt x="18263" y="1"/>
                  <a:pt x="17470" y="101"/>
                  <a:pt x="16682" y="233"/>
                </a:cubicBezTo>
                <a:cubicBezTo>
                  <a:pt x="15804" y="377"/>
                  <a:pt x="14954" y="619"/>
                  <a:pt x="14111" y="905"/>
                </a:cubicBezTo>
                <a:cubicBezTo>
                  <a:pt x="13026" y="1268"/>
                  <a:pt x="11991" y="1733"/>
                  <a:pt x="11005" y="2319"/>
                </a:cubicBezTo>
                <a:cubicBezTo>
                  <a:pt x="9840" y="3005"/>
                  <a:pt x="8741" y="3776"/>
                  <a:pt x="7663" y="4590"/>
                </a:cubicBezTo>
                <a:cubicBezTo>
                  <a:pt x="6191" y="5704"/>
                  <a:pt x="4770" y="6875"/>
                  <a:pt x="3514" y="8239"/>
                </a:cubicBezTo>
                <a:cubicBezTo>
                  <a:pt x="2736" y="9082"/>
                  <a:pt x="2021" y="9982"/>
                  <a:pt x="1464" y="10995"/>
                </a:cubicBezTo>
                <a:cubicBezTo>
                  <a:pt x="1022" y="11795"/>
                  <a:pt x="679" y="12645"/>
                  <a:pt x="449" y="13538"/>
                </a:cubicBezTo>
                <a:cubicBezTo>
                  <a:pt x="172" y="14603"/>
                  <a:pt x="79" y="15701"/>
                  <a:pt x="36" y="16795"/>
                </a:cubicBezTo>
                <a:cubicBezTo>
                  <a:pt x="0" y="17751"/>
                  <a:pt x="43" y="18707"/>
                  <a:pt x="143" y="19658"/>
                </a:cubicBezTo>
                <a:cubicBezTo>
                  <a:pt x="258" y="20707"/>
                  <a:pt x="429" y="21743"/>
                  <a:pt x="650" y="22771"/>
                </a:cubicBezTo>
                <a:cubicBezTo>
                  <a:pt x="1128" y="24963"/>
                  <a:pt x="1999" y="26977"/>
                  <a:pt x="3293" y="28812"/>
                </a:cubicBezTo>
                <a:cubicBezTo>
                  <a:pt x="4278" y="30213"/>
                  <a:pt x="5406" y="31491"/>
                  <a:pt x="6678" y="32648"/>
                </a:cubicBezTo>
                <a:cubicBezTo>
                  <a:pt x="7835" y="33690"/>
                  <a:pt x="9091" y="34590"/>
                  <a:pt x="10469" y="35318"/>
                </a:cubicBezTo>
                <a:cubicBezTo>
                  <a:pt x="12011" y="36132"/>
                  <a:pt x="13646" y="36633"/>
                  <a:pt x="15383" y="36797"/>
                </a:cubicBezTo>
                <a:cubicBezTo>
                  <a:pt x="15933" y="36847"/>
                  <a:pt x="16481" y="36874"/>
                  <a:pt x="17031" y="36904"/>
                </a:cubicBezTo>
                <a:cubicBezTo>
                  <a:pt x="17406" y="36918"/>
                  <a:pt x="17781" y="36926"/>
                  <a:pt x="18156" y="36926"/>
                </a:cubicBezTo>
                <a:cubicBezTo>
                  <a:pt x="18710" y="36926"/>
                  <a:pt x="19263" y="36909"/>
                  <a:pt x="19816" y="36874"/>
                </a:cubicBezTo>
                <a:cubicBezTo>
                  <a:pt x="20416" y="36832"/>
                  <a:pt x="21016" y="36775"/>
                  <a:pt x="21616" y="36719"/>
                </a:cubicBezTo>
                <a:cubicBezTo>
                  <a:pt x="22673" y="36617"/>
                  <a:pt x="23709" y="36419"/>
                  <a:pt x="24723" y="36090"/>
                </a:cubicBezTo>
                <a:cubicBezTo>
                  <a:pt x="25745" y="35760"/>
                  <a:pt x="26694" y="35289"/>
                  <a:pt x="27551" y="34640"/>
                </a:cubicBezTo>
                <a:cubicBezTo>
                  <a:pt x="28444" y="33969"/>
                  <a:pt x="29207" y="33169"/>
                  <a:pt x="29928" y="32326"/>
                </a:cubicBezTo>
                <a:cubicBezTo>
                  <a:pt x="31035" y="31034"/>
                  <a:pt x="32014" y="29649"/>
                  <a:pt x="32914" y="28199"/>
                </a:cubicBezTo>
                <a:cubicBezTo>
                  <a:pt x="33428" y="27371"/>
                  <a:pt x="33863" y="26505"/>
                  <a:pt x="34177" y="25585"/>
                </a:cubicBezTo>
                <a:cubicBezTo>
                  <a:pt x="34614" y="24293"/>
                  <a:pt x="34792" y="22958"/>
                  <a:pt x="34828" y="21600"/>
                </a:cubicBezTo>
                <a:cubicBezTo>
                  <a:pt x="34849" y="20651"/>
                  <a:pt x="34820" y="19701"/>
                  <a:pt x="34792" y="18750"/>
                </a:cubicBezTo>
                <a:cubicBezTo>
                  <a:pt x="34763" y="17951"/>
                  <a:pt x="34720" y="17144"/>
                  <a:pt x="34671" y="16344"/>
                </a:cubicBezTo>
                <a:cubicBezTo>
                  <a:pt x="34621" y="15609"/>
                  <a:pt x="34578" y="14873"/>
                  <a:pt x="34499" y="14138"/>
                </a:cubicBezTo>
                <a:cubicBezTo>
                  <a:pt x="34407" y="13259"/>
                  <a:pt x="34213" y="12402"/>
                  <a:pt x="33942" y="11560"/>
                </a:cubicBezTo>
                <a:cubicBezTo>
                  <a:pt x="33534" y="10309"/>
                  <a:pt x="32914" y="9152"/>
                  <a:pt x="32215" y="8038"/>
                </a:cubicBezTo>
                <a:cubicBezTo>
                  <a:pt x="31642" y="7132"/>
                  <a:pt x="30972" y="6304"/>
                  <a:pt x="30165" y="5596"/>
                </a:cubicBezTo>
                <a:cubicBezTo>
                  <a:pt x="29628" y="5133"/>
                  <a:pt x="29078" y="4676"/>
                  <a:pt x="28514" y="4247"/>
                </a:cubicBezTo>
                <a:cubicBezTo>
                  <a:pt x="27407" y="3397"/>
                  <a:pt x="26223" y="2662"/>
                  <a:pt x="24958" y="2062"/>
                </a:cubicBezTo>
                <a:cubicBezTo>
                  <a:pt x="23971" y="1586"/>
                  <a:pt x="22952" y="1345"/>
                  <a:pt x="21901" y="1345"/>
                </a:cubicBezTo>
                <a:cubicBezTo>
                  <a:pt x="21455" y="1345"/>
                  <a:pt x="21003" y="1388"/>
                  <a:pt x="20545" y="1476"/>
                </a:cubicBezTo>
                <a:cubicBezTo>
                  <a:pt x="19816" y="1620"/>
                  <a:pt x="19088" y="1791"/>
                  <a:pt x="18366" y="1969"/>
                </a:cubicBezTo>
                <a:cubicBezTo>
                  <a:pt x="17374" y="2220"/>
                  <a:pt x="16382" y="2468"/>
                  <a:pt x="15396" y="2748"/>
                </a:cubicBezTo>
                <a:cubicBezTo>
                  <a:pt x="13811" y="3205"/>
                  <a:pt x="12419" y="4026"/>
                  <a:pt x="11184" y="5118"/>
                </a:cubicBezTo>
                <a:cubicBezTo>
                  <a:pt x="9991" y="6168"/>
                  <a:pt x="8940" y="7346"/>
                  <a:pt x="8020" y="8638"/>
                </a:cubicBezTo>
                <a:cubicBezTo>
                  <a:pt x="7519" y="9339"/>
                  <a:pt x="7098" y="10088"/>
                  <a:pt x="6791" y="10895"/>
                </a:cubicBezTo>
                <a:cubicBezTo>
                  <a:pt x="6520" y="11588"/>
                  <a:pt x="6306" y="12302"/>
                  <a:pt x="6128" y="13024"/>
                </a:cubicBezTo>
                <a:cubicBezTo>
                  <a:pt x="5848" y="14145"/>
                  <a:pt x="5641" y="15280"/>
                  <a:pt x="5656" y="16445"/>
                </a:cubicBezTo>
                <a:cubicBezTo>
                  <a:pt x="5663" y="16765"/>
                  <a:pt x="5649" y="17088"/>
                  <a:pt x="5677" y="17408"/>
                </a:cubicBezTo>
                <a:cubicBezTo>
                  <a:pt x="5706" y="17758"/>
                  <a:pt x="5769" y="18107"/>
                  <a:pt x="5812" y="18459"/>
                </a:cubicBezTo>
                <a:cubicBezTo>
                  <a:pt x="5963" y="19658"/>
                  <a:pt x="6112" y="20858"/>
                  <a:pt x="6263" y="22049"/>
                </a:cubicBezTo>
                <a:cubicBezTo>
                  <a:pt x="6405" y="23129"/>
                  <a:pt x="6678" y="24164"/>
                  <a:pt x="7084" y="25170"/>
                </a:cubicBezTo>
                <a:cubicBezTo>
                  <a:pt x="7578" y="26385"/>
                  <a:pt x="8248" y="27506"/>
                  <a:pt x="8998" y="28578"/>
                </a:cubicBezTo>
                <a:cubicBezTo>
                  <a:pt x="9512" y="29320"/>
                  <a:pt x="10140" y="29949"/>
                  <a:pt x="10904" y="30447"/>
                </a:cubicBezTo>
                <a:cubicBezTo>
                  <a:pt x="11398" y="30770"/>
                  <a:pt x="11896" y="31099"/>
                  <a:pt x="12390" y="31426"/>
                </a:cubicBezTo>
                <a:cubicBezTo>
                  <a:pt x="13053" y="31861"/>
                  <a:pt x="13712" y="32312"/>
                  <a:pt x="14375" y="32741"/>
                </a:cubicBezTo>
                <a:cubicBezTo>
                  <a:pt x="14911" y="33077"/>
                  <a:pt x="15489" y="33327"/>
                  <a:pt x="16111" y="33455"/>
                </a:cubicBezTo>
                <a:cubicBezTo>
                  <a:pt x="16567" y="33555"/>
                  <a:pt x="17024" y="33584"/>
                  <a:pt x="17489" y="33604"/>
                </a:cubicBezTo>
                <a:cubicBezTo>
                  <a:pt x="17599" y="33609"/>
                  <a:pt x="17709" y="33612"/>
                  <a:pt x="17819" y="33612"/>
                </a:cubicBezTo>
                <a:cubicBezTo>
                  <a:pt x="18383" y="33612"/>
                  <a:pt x="18937" y="33547"/>
                  <a:pt x="19480" y="33404"/>
                </a:cubicBezTo>
                <a:cubicBezTo>
                  <a:pt x="20603" y="33112"/>
                  <a:pt x="21681" y="32718"/>
                  <a:pt x="22745" y="32256"/>
                </a:cubicBezTo>
                <a:cubicBezTo>
                  <a:pt x="24015" y="31699"/>
                  <a:pt x="25116" y="30912"/>
                  <a:pt x="25979" y="29813"/>
                </a:cubicBezTo>
                <a:cubicBezTo>
                  <a:pt x="26437" y="29220"/>
                  <a:pt x="26843" y="28598"/>
                  <a:pt x="27222" y="27955"/>
                </a:cubicBezTo>
                <a:cubicBezTo>
                  <a:pt x="27758" y="27035"/>
                  <a:pt x="28300" y="26120"/>
                  <a:pt x="28821" y="25186"/>
                </a:cubicBezTo>
                <a:cubicBezTo>
                  <a:pt x="29351" y="24235"/>
                  <a:pt x="29693" y="23206"/>
                  <a:pt x="30007" y="22164"/>
                </a:cubicBezTo>
                <a:cubicBezTo>
                  <a:pt x="30400" y="20879"/>
                  <a:pt x="30643" y="19564"/>
                  <a:pt x="30706" y="18229"/>
                </a:cubicBezTo>
                <a:cubicBezTo>
                  <a:pt x="30736" y="17694"/>
                  <a:pt x="30722" y="17158"/>
                  <a:pt x="30672" y="16630"/>
                </a:cubicBezTo>
                <a:cubicBezTo>
                  <a:pt x="30578" y="15579"/>
                  <a:pt x="30393" y="14551"/>
                  <a:pt x="30129" y="13531"/>
                </a:cubicBezTo>
                <a:cubicBezTo>
                  <a:pt x="29928" y="12788"/>
                  <a:pt x="29678" y="12066"/>
                  <a:pt x="29328" y="11380"/>
                </a:cubicBezTo>
                <a:cubicBezTo>
                  <a:pt x="28458" y="9667"/>
                  <a:pt x="27236" y="8225"/>
                  <a:pt x="25815" y="6940"/>
                </a:cubicBezTo>
                <a:cubicBezTo>
                  <a:pt x="24915" y="6126"/>
                  <a:pt x="23873" y="5526"/>
                  <a:pt x="22788" y="4989"/>
                </a:cubicBezTo>
                <a:cubicBezTo>
                  <a:pt x="21895" y="4554"/>
                  <a:pt x="20960" y="4268"/>
                  <a:pt x="19967" y="4204"/>
                </a:cubicBezTo>
                <a:cubicBezTo>
                  <a:pt x="19741" y="4188"/>
                  <a:pt x="19515" y="4179"/>
                  <a:pt x="19290" y="4179"/>
                </a:cubicBezTo>
                <a:cubicBezTo>
                  <a:pt x="18615" y="4179"/>
                  <a:pt x="17948" y="4260"/>
                  <a:pt x="17288" y="4468"/>
                </a:cubicBezTo>
                <a:cubicBezTo>
                  <a:pt x="16510" y="4712"/>
                  <a:pt x="15775" y="5048"/>
                  <a:pt x="15060" y="5447"/>
                </a:cubicBezTo>
                <a:cubicBezTo>
                  <a:pt x="14118" y="5982"/>
                  <a:pt x="13247" y="6618"/>
                  <a:pt x="12512" y="7418"/>
                </a:cubicBezTo>
                <a:cubicBezTo>
                  <a:pt x="11533" y="8467"/>
                  <a:pt x="10776" y="9667"/>
                  <a:pt x="10169" y="10961"/>
                </a:cubicBezTo>
                <a:cubicBezTo>
                  <a:pt x="9855" y="11617"/>
                  <a:pt x="9662" y="12316"/>
                  <a:pt x="9555" y="13031"/>
                </a:cubicBezTo>
                <a:cubicBezTo>
                  <a:pt x="9447" y="13746"/>
                  <a:pt x="9463" y="14465"/>
                  <a:pt x="9454" y="15180"/>
                </a:cubicBezTo>
                <a:cubicBezTo>
                  <a:pt x="9447" y="15681"/>
                  <a:pt x="9483" y="16172"/>
                  <a:pt x="9506" y="16673"/>
                </a:cubicBezTo>
                <a:cubicBezTo>
                  <a:pt x="9526" y="17122"/>
                  <a:pt x="9562" y="17573"/>
                  <a:pt x="9583" y="18022"/>
                </a:cubicBezTo>
                <a:cubicBezTo>
                  <a:pt x="9634" y="18851"/>
                  <a:pt x="9734" y="19679"/>
                  <a:pt x="9876" y="20500"/>
                </a:cubicBezTo>
                <a:cubicBezTo>
                  <a:pt x="10105" y="21835"/>
                  <a:pt x="10577" y="23078"/>
                  <a:pt x="11290" y="24228"/>
                </a:cubicBezTo>
                <a:cubicBezTo>
                  <a:pt x="11862" y="25150"/>
                  <a:pt x="12512" y="26007"/>
                  <a:pt x="13204" y="26841"/>
                </a:cubicBezTo>
                <a:cubicBezTo>
                  <a:pt x="13953" y="27757"/>
                  <a:pt x="14882" y="28463"/>
                  <a:pt x="15960" y="28956"/>
                </a:cubicBezTo>
                <a:cubicBezTo>
                  <a:pt x="16797" y="29341"/>
                  <a:pt x="17652" y="29530"/>
                  <a:pt x="18521" y="29530"/>
                </a:cubicBezTo>
                <a:cubicBezTo>
                  <a:pt x="19070" y="29530"/>
                  <a:pt x="19623" y="29455"/>
                  <a:pt x="20181" y="29306"/>
                </a:cubicBezTo>
                <a:cubicBezTo>
                  <a:pt x="21580" y="28927"/>
                  <a:pt x="22881" y="28320"/>
                  <a:pt x="24094" y="27520"/>
                </a:cubicBezTo>
                <a:cubicBezTo>
                  <a:pt x="24631" y="27164"/>
                  <a:pt x="25109" y="26749"/>
                  <a:pt x="25522" y="26264"/>
                </a:cubicBezTo>
                <a:cubicBezTo>
                  <a:pt x="26243" y="25450"/>
                  <a:pt x="26737" y="24500"/>
                  <a:pt x="27073" y="23472"/>
                </a:cubicBezTo>
                <a:cubicBezTo>
                  <a:pt x="27565" y="21979"/>
                  <a:pt x="27980" y="20464"/>
                  <a:pt x="28365" y="18944"/>
                </a:cubicBezTo>
                <a:cubicBezTo>
                  <a:pt x="28643" y="17873"/>
                  <a:pt x="28758" y="16788"/>
                  <a:pt x="28679" y="15681"/>
                </a:cubicBezTo>
                <a:cubicBezTo>
                  <a:pt x="28622" y="14937"/>
                  <a:pt x="28435" y="14224"/>
                  <a:pt x="28221" y="13523"/>
                </a:cubicBezTo>
                <a:cubicBezTo>
                  <a:pt x="27765" y="12023"/>
                  <a:pt x="27064" y="10661"/>
                  <a:pt x="26015" y="9488"/>
                </a:cubicBezTo>
                <a:cubicBezTo>
                  <a:pt x="25165" y="8532"/>
                  <a:pt x="24130" y="7853"/>
                  <a:pt x="22894" y="7497"/>
                </a:cubicBezTo>
                <a:cubicBezTo>
                  <a:pt x="22186" y="7287"/>
                  <a:pt x="21468" y="7187"/>
                  <a:pt x="20747" y="7187"/>
                </a:cubicBezTo>
                <a:cubicBezTo>
                  <a:pt x="20140" y="7187"/>
                  <a:pt x="19531" y="7258"/>
                  <a:pt x="18923" y="7396"/>
                </a:cubicBezTo>
                <a:cubicBezTo>
                  <a:pt x="17917" y="7625"/>
                  <a:pt x="16975" y="8011"/>
                  <a:pt x="16096" y="8561"/>
                </a:cubicBezTo>
                <a:cubicBezTo>
                  <a:pt x="15317" y="9060"/>
                  <a:pt x="14632" y="9660"/>
                  <a:pt x="14011" y="10338"/>
                </a:cubicBezTo>
                <a:cubicBezTo>
                  <a:pt x="13340" y="11067"/>
                  <a:pt x="12733" y="11838"/>
                  <a:pt x="12291" y="12724"/>
                </a:cubicBezTo>
                <a:cubicBezTo>
                  <a:pt x="11847" y="13602"/>
                  <a:pt x="11576" y="14524"/>
                  <a:pt x="11526" y="15509"/>
                </a:cubicBezTo>
                <a:cubicBezTo>
                  <a:pt x="11483" y="16316"/>
                  <a:pt x="11540" y="17115"/>
                  <a:pt x="11675" y="17915"/>
                </a:cubicBezTo>
                <a:cubicBezTo>
                  <a:pt x="11948" y="19537"/>
                  <a:pt x="12462" y="21072"/>
                  <a:pt x="13211" y="22536"/>
                </a:cubicBezTo>
                <a:cubicBezTo>
                  <a:pt x="13797" y="23671"/>
                  <a:pt x="14632" y="24550"/>
                  <a:pt x="15739" y="25177"/>
                </a:cubicBezTo>
                <a:cubicBezTo>
                  <a:pt x="16474" y="25596"/>
                  <a:pt x="17245" y="25803"/>
                  <a:pt x="18049" y="25803"/>
                </a:cubicBezTo>
                <a:cubicBezTo>
                  <a:pt x="18330" y="25803"/>
                  <a:pt x="18614" y="25778"/>
                  <a:pt x="18903" y="25727"/>
                </a:cubicBezTo>
                <a:cubicBezTo>
                  <a:pt x="19816" y="25571"/>
                  <a:pt x="20603" y="25143"/>
                  <a:pt x="21289" y="24528"/>
                </a:cubicBezTo>
                <a:cubicBezTo>
                  <a:pt x="22380" y="23542"/>
                  <a:pt x="23208" y="22365"/>
                  <a:pt x="23787" y="21014"/>
                </a:cubicBezTo>
                <a:cubicBezTo>
                  <a:pt x="24173" y="20121"/>
                  <a:pt x="24552" y="19221"/>
                  <a:pt x="24937" y="18322"/>
                </a:cubicBezTo>
                <a:cubicBezTo>
                  <a:pt x="25123" y="17886"/>
                  <a:pt x="25280" y="17444"/>
                  <a:pt x="25380" y="16980"/>
                </a:cubicBezTo>
                <a:cubicBezTo>
                  <a:pt x="25530" y="16251"/>
                  <a:pt x="25573" y="15523"/>
                  <a:pt x="25373" y="14794"/>
                </a:cubicBezTo>
                <a:cubicBezTo>
                  <a:pt x="25165" y="14052"/>
                  <a:pt x="24879" y="13331"/>
                  <a:pt x="24536" y="12638"/>
                </a:cubicBezTo>
                <a:cubicBezTo>
                  <a:pt x="24288" y="12138"/>
                  <a:pt x="23937" y="11709"/>
                  <a:pt x="23481" y="11374"/>
                </a:cubicBezTo>
                <a:cubicBezTo>
                  <a:pt x="23224" y="11188"/>
                  <a:pt x="22951" y="11010"/>
                  <a:pt x="22673" y="10846"/>
                </a:cubicBezTo>
                <a:cubicBezTo>
                  <a:pt x="21948" y="10413"/>
                  <a:pt x="21162" y="10237"/>
                  <a:pt x="20346" y="10237"/>
                </a:cubicBezTo>
                <a:cubicBezTo>
                  <a:pt x="20150" y="10237"/>
                  <a:pt x="19952" y="10247"/>
                  <a:pt x="19753" y="10266"/>
                </a:cubicBezTo>
                <a:cubicBezTo>
                  <a:pt x="19117" y="10325"/>
                  <a:pt x="18553" y="10582"/>
                  <a:pt x="18039" y="10952"/>
                </a:cubicBezTo>
                <a:cubicBezTo>
                  <a:pt x="17252" y="11509"/>
                  <a:pt x="16675" y="12253"/>
                  <a:pt x="16246" y="13103"/>
                </a:cubicBezTo>
                <a:cubicBezTo>
                  <a:pt x="15753" y="14052"/>
                  <a:pt x="15439" y="15074"/>
                  <a:pt x="15175" y="16102"/>
                </a:cubicBezTo>
                <a:cubicBezTo>
                  <a:pt x="14954" y="16993"/>
                  <a:pt x="14796" y="17893"/>
                  <a:pt x="14810" y="18815"/>
                </a:cubicBezTo>
                <a:cubicBezTo>
                  <a:pt x="14810" y="18944"/>
                  <a:pt x="14832" y="19072"/>
                  <a:pt x="14839" y="19201"/>
                </a:cubicBezTo>
                <a:cubicBezTo>
                  <a:pt x="14868" y="19929"/>
                  <a:pt x="15017" y="20635"/>
                  <a:pt x="15297" y="21307"/>
                </a:cubicBezTo>
                <a:cubicBezTo>
                  <a:pt x="15453" y="21686"/>
                  <a:pt x="15667" y="22029"/>
                  <a:pt x="16003" y="22272"/>
                </a:cubicBezTo>
                <a:cubicBezTo>
                  <a:pt x="16387" y="22553"/>
                  <a:pt x="16801" y="22713"/>
                  <a:pt x="17243" y="22713"/>
                </a:cubicBezTo>
                <a:cubicBezTo>
                  <a:pt x="17418" y="22713"/>
                  <a:pt x="17598" y="22688"/>
                  <a:pt x="17782" y="22636"/>
                </a:cubicBezTo>
                <a:cubicBezTo>
                  <a:pt x="18281" y="22493"/>
                  <a:pt x="18718" y="22229"/>
                  <a:pt x="19110" y="21887"/>
                </a:cubicBezTo>
                <a:cubicBezTo>
                  <a:pt x="19952" y="21143"/>
                  <a:pt x="20637" y="20272"/>
                  <a:pt x="21230" y="19323"/>
                </a:cubicBezTo>
                <a:cubicBezTo>
                  <a:pt x="21381" y="19079"/>
                  <a:pt x="21494" y="18829"/>
                  <a:pt x="21559" y="18551"/>
                </a:cubicBezTo>
                <a:cubicBezTo>
                  <a:pt x="21717" y="17915"/>
                  <a:pt x="21688" y="17273"/>
                  <a:pt x="21537" y="16644"/>
                </a:cubicBezTo>
                <a:cubicBezTo>
                  <a:pt x="21409" y="16066"/>
                  <a:pt x="21223" y="15502"/>
                  <a:pt x="21059" y="14930"/>
                </a:cubicBezTo>
                <a:cubicBezTo>
                  <a:pt x="20996" y="14709"/>
                  <a:pt x="20917" y="14488"/>
                  <a:pt x="20838" y="14273"/>
                </a:cubicBezTo>
                <a:cubicBezTo>
                  <a:pt x="20752" y="14030"/>
                  <a:pt x="20574" y="13881"/>
                  <a:pt x="20331" y="13802"/>
                </a:cubicBezTo>
                <a:cubicBezTo>
                  <a:pt x="20129" y="13737"/>
                  <a:pt x="19924" y="13708"/>
                  <a:pt x="19714" y="13708"/>
                </a:cubicBezTo>
                <a:cubicBezTo>
                  <a:pt x="19649" y="13708"/>
                  <a:pt x="19583" y="13711"/>
                  <a:pt x="19516" y="13716"/>
                </a:cubicBezTo>
                <a:cubicBezTo>
                  <a:pt x="18831" y="13788"/>
                  <a:pt x="18217" y="14066"/>
                  <a:pt x="17653" y="14452"/>
                </a:cubicBezTo>
                <a:cubicBezTo>
                  <a:pt x="17417" y="14616"/>
                  <a:pt x="17268" y="14837"/>
                  <a:pt x="17182" y="15108"/>
                </a:cubicBezTo>
                <a:cubicBezTo>
                  <a:pt x="17132" y="15280"/>
                  <a:pt x="17090" y="15451"/>
                  <a:pt x="17060" y="15622"/>
                </a:cubicBezTo>
                <a:cubicBezTo>
                  <a:pt x="16975" y="16066"/>
                  <a:pt x="16975" y="16508"/>
                  <a:pt x="16988" y="16951"/>
                </a:cubicBezTo>
                <a:cubicBezTo>
                  <a:pt x="16995" y="17151"/>
                  <a:pt x="17018" y="17365"/>
                  <a:pt x="17074" y="17559"/>
                </a:cubicBezTo>
                <a:cubicBezTo>
                  <a:pt x="17160" y="17859"/>
                  <a:pt x="17203" y="18173"/>
                  <a:pt x="17232" y="18479"/>
                </a:cubicBezTo>
                <a:cubicBezTo>
                  <a:pt x="17246" y="18608"/>
                  <a:pt x="17275" y="18736"/>
                  <a:pt x="17304" y="18865"/>
                </a:cubicBezTo>
                <a:cubicBezTo>
                  <a:pt x="17331" y="19000"/>
                  <a:pt x="17424" y="19072"/>
                  <a:pt x="17561" y="19086"/>
                </a:cubicBezTo>
                <a:cubicBezTo>
                  <a:pt x="17655" y="19100"/>
                  <a:pt x="17747" y="19107"/>
                  <a:pt x="17838" y="19107"/>
                </a:cubicBezTo>
                <a:cubicBezTo>
                  <a:pt x="18231" y="19107"/>
                  <a:pt x="18593" y="18977"/>
                  <a:pt x="18889" y="18694"/>
                </a:cubicBezTo>
                <a:cubicBezTo>
                  <a:pt x="19424" y="18193"/>
                  <a:pt x="19503" y="17544"/>
                  <a:pt x="19388" y="16858"/>
                </a:cubicBezTo>
                <a:cubicBezTo>
                  <a:pt x="19309" y="16394"/>
                  <a:pt x="19189" y="15944"/>
                  <a:pt x="19067" y="15487"/>
                </a:cubicBezTo>
                <a:cubicBezTo>
                  <a:pt x="19045" y="15387"/>
                  <a:pt x="19018" y="15266"/>
                  <a:pt x="18910" y="15216"/>
                </a:cubicBezTo>
                <a:cubicBezTo>
                  <a:pt x="18876" y="15201"/>
                  <a:pt x="18837" y="15194"/>
                  <a:pt x="18797" y="15194"/>
                </a:cubicBezTo>
                <a:cubicBezTo>
                  <a:pt x="18664" y="15194"/>
                  <a:pt x="18511" y="15267"/>
                  <a:pt x="18445" y="15365"/>
                </a:cubicBezTo>
                <a:cubicBezTo>
                  <a:pt x="18296" y="15595"/>
                  <a:pt x="18138" y="15816"/>
                  <a:pt x="17989" y="16037"/>
                </a:cubicBezTo>
                <a:cubicBezTo>
                  <a:pt x="17960" y="16080"/>
                  <a:pt x="17938" y="16130"/>
                  <a:pt x="17895" y="16208"/>
                </a:cubicBezTo>
                <a:cubicBezTo>
                  <a:pt x="17996" y="16166"/>
                  <a:pt x="18060" y="16136"/>
                  <a:pt x="18118" y="16116"/>
                </a:cubicBezTo>
                <a:cubicBezTo>
                  <a:pt x="18172" y="16091"/>
                  <a:pt x="18225" y="16081"/>
                  <a:pt x="18279" y="16081"/>
                </a:cubicBezTo>
                <a:cubicBezTo>
                  <a:pt x="18367" y="16081"/>
                  <a:pt x="18454" y="16109"/>
                  <a:pt x="18538" y="16145"/>
                </a:cubicBezTo>
                <a:cubicBezTo>
                  <a:pt x="18646" y="16188"/>
                  <a:pt x="18632" y="16301"/>
                  <a:pt x="18653" y="16387"/>
                </a:cubicBezTo>
                <a:cubicBezTo>
                  <a:pt x="18745" y="16693"/>
                  <a:pt x="18810" y="17016"/>
                  <a:pt x="18923" y="17316"/>
                </a:cubicBezTo>
                <a:cubicBezTo>
                  <a:pt x="19018" y="17559"/>
                  <a:pt x="18953" y="17758"/>
                  <a:pt x="18817" y="17945"/>
                </a:cubicBezTo>
                <a:cubicBezTo>
                  <a:pt x="18725" y="18065"/>
                  <a:pt x="18623" y="18179"/>
                  <a:pt x="18510" y="18279"/>
                </a:cubicBezTo>
                <a:cubicBezTo>
                  <a:pt x="18347" y="18417"/>
                  <a:pt x="18169" y="18461"/>
                  <a:pt x="17981" y="18461"/>
                </a:cubicBezTo>
                <a:cubicBezTo>
                  <a:pt x="17856" y="18461"/>
                  <a:pt x="17727" y="18441"/>
                  <a:pt x="17595" y="18416"/>
                </a:cubicBezTo>
                <a:cubicBezTo>
                  <a:pt x="17581" y="18294"/>
                  <a:pt x="17575" y="18193"/>
                  <a:pt x="17561" y="18094"/>
                </a:cubicBezTo>
                <a:cubicBezTo>
                  <a:pt x="17532" y="17859"/>
                  <a:pt x="17532" y="17616"/>
                  <a:pt x="17467" y="17388"/>
                </a:cubicBezTo>
                <a:cubicBezTo>
                  <a:pt x="17338" y="16908"/>
                  <a:pt x="17331" y="16430"/>
                  <a:pt x="17354" y="15944"/>
                </a:cubicBezTo>
                <a:cubicBezTo>
                  <a:pt x="17367" y="15645"/>
                  <a:pt x="17439" y="15374"/>
                  <a:pt x="17703" y="15194"/>
                </a:cubicBezTo>
                <a:cubicBezTo>
                  <a:pt x="18260" y="14817"/>
                  <a:pt x="18853" y="14537"/>
                  <a:pt x="19539" y="14501"/>
                </a:cubicBezTo>
                <a:cubicBezTo>
                  <a:pt x="19573" y="14500"/>
                  <a:pt x="19607" y="14500"/>
                  <a:pt x="19639" y="14500"/>
                </a:cubicBezTo>
                <a:cubicBezTo>
                  <a:pt x="20157" y="14500"/>
                  <a:pt x="20364" y="14662"/>
                  <a:pt x="20538" y="15187"/>
                </a:cubicBezTo>
                <a:cubicBezTo>
                  <a:pt x="20723" y="15759"/>
                  <a:pt x="20894" y="16337"/>
                  <a:pt x="20989" y="16930"/>
                </a:cubicBezTo>
                <a:cubicBezTo>
                  <a:pt x="21002" y="17059"/>
                  <a:pt x="21002" y="17194"/>
                  <a:pt x="20973" y="17316"/>
                </a:cubicBezTo>
                <a:cubicBezTo>
                  <a:pt x="20881" y="17837"/>
                  <a:pt x="20660" y="18301"/>
                  <a:pt x="20373" y="18743"/>
                </a:cubicBezTo>
                <a:cubicBezTo>
                  <a:pt x="19967" y="19372"/>
                  <a:pt x="19510" y="19972"/>
                  <a:pt x="19018" y="20543"/>
                </a:cubicBezTo>
                <a:cubicBezTo>
                  <a:pt x="18659" y="20951"/>
                  <a:pt x="18267" y="21314"/>
                  <a:pt x="17789" y="21587"/>
                </a:cubicBezTo>
                <a:cubicBezTo>
                  <a:pt x="17582" y="21701"/>
                  <a:pt x="17374" y="21750"/>
                  <a:pt x="17160" y="21750"/>
                </a:cubicBezTo>
                <a:cubicBezTo>
                  <a:pt x="17040" y="21750"/>
                  <a:pt x="16919" y="21735"/>
                  <a:pt x="16796" y="21707"/>
                </a:cubicBezTo>
                <a:cubicBezTo>
                  <a:pt x="16233" y="21578"/>
                  <a:pt x="15854" y="21215"/>
                  <a:pt x="15633" y="20701"/>
                </a:cubicBezTo>
                <a:cubicBezTo>
                  <a:pt x="15403" y="20180"/>
                  <a:pt x="15275" y="19622"/>
                  <a:pt x="15254" y="19050"/>
                </a:cubicBezTo>
                <a:cubicBezTo>
                  <a:pt x="15239" y="18815"/>
                  <a:pt x="15239" y="18579"/>
                  <a:pt x="15254" y="18337"/>
                </a:cubicBezTo>
                <a:cubicBezTo>
                  <a:pt x="15261" y="18087"/>
                  <a:pt x="15275" y="17837"/>
                  <a:pt x="15317" y="17586"/>
                </a:cubicBezTo>
                <a:cubicBezTo>
                  <a:pt x="15475" y="16565"/>
                  <a:pt x="15753" y="15573"/>
                  <a:pt x="16118" y="14609"/>
                </a:cubicBezTo>
                <a:cubicBezTo>
                  <a:pt x="16467" y="13694"/>
                  <a:pt x="16946" y="12873"/>
                  <a:pt x="17653" y="12188"/>
                </a:cubicBezTo>
                <a:cubicBezTo>
                  <a:pt x="18348" y="11505"/>
                  <a:pt x="19143" y="11155"/>
                  <a:pt x="20055" y="11155"/>
                </a:cubicBezTo>
                <a:cubicBezTo>
                  <a:pt x="20278" y="11155"/>
                  <a:pt x="20508" y="11176"/>
                  <a:pt x="20745" y="11218"/>
                </a:cubicBezTo>
                <a:cubicBezTo>
                  <a:pt x="21553" y="11360"/>
                  <a:pt x="22281" y="11696"/>
                  <a:pt x="22944" y="12160"/>
                </a:cubicBezTo>
                <a:cubicBezTo>
                  <a:pt x="23438" y="12503"/>
                  <a:pt x="23823" y="12938"/>
                  <a:pt x="24116" y="13459"/>
                </a:cubicBezTo>
                <a:cubicBezTo>
                  <a:pt x="24480" y="14116"/>
                  <a:pt x="24730" y="14817"/>
                  <a:pt x="24922" y="15530"/>
                </a:cubicBezTo>
                <a:cubicBezTo>
                  <a:pt x="24980" y="15717"/>
                  <a:pt x="25001" y="15909"/>
                  <a:pt x="25008" y="16102"/>
                </a:cubicBezTo>
                <a:cubicBezTo>
                  <a:pt x="25037" y="16608"/>
                  <a:pt x="24879" y="17079"/>
                  <a:pt x="24680" y="17544"/>
                </a:cubicBezTo>
                <a:cubicBezTo>
                  <a:pt x="24331" y="18358"/>
                  <a:pt x="23979" y="19172"/>
                  <a:pt x="23630" y="19986"/>
                </a:cubicBezTo>
                <a:cubicBezTo>
                  <a:pt x="23380" y="20593"/>
                  <a:pt x="23131" y="21201"/>
                  <a:pt x="22766" y="21749"/>
                </a:cubicBezTo>
                <a:cubicBezTo>
                  <a:pt x="22231" y="22586"/>
                  <a:pt x="21609" y="23350"/>
                  <a:pt x="20809" y="23943"/>
                </a:cubicBezTo>
                <a:cubicBezTo>
                  <a:pt x="20123" y="24442"/>
                  <a:pt x="19374" y="24807"/>
                  <a:pt x="18495" y="24843"/>
                </a:cubicBezTo>
                <a:cubicBezTo>
                  <a:pt x="18420" y="24846"/>
                  <a:pt x="18346" y="24847"/>
                  <a:pt x="18271" y="24847"/>
                </a:cubicBezTo>
                <a:cubicBezTo>
                  <a:pt x="17545" y="24847"/>
                  <a:pt x="16844" y="24719"/>
                  <a:pt x="16203" y="24349"/>
                </a:cubicBezTo>
                <a:cubicBezTo>
                  <a:pt x="15161" y="23743"/>
                  <a:pt x="14318" y="22929"/>
                  <a:pt x="13775" y="21835"/>
                </a:cubicBezTo>
                <a:cubicBezTo>
                  <a:pt x="13190" y="20665"/>
                  <a:pt x="12769" y="19444"/>
                  <a:pt x="12462" y="18179"/>
                </a:cubicBezTo>
                <a:cubicBezTo>
                  <a:pt x="12248" y="17280"/>
                  <a:pt x="12083" y="16380"/>
                  <a:pt x="12169" y="15444"/>
                </a:cubicBezTo>
                <a:cubicBezTo>
                  <a:pt x="12219" y="14902"/>
                  <a:pt x="12325" y="14380"/>
                  <a:pt x="12561" y="13888"/>
                </a:cubicBezTo>
                <a:cubicBezTo>
                  <a:pt x="13376" y="12138"/>
                  <a:pt x="14568" y="10703"/>
                  <a:pt x="16132" y="9581"/>
                </a:cubicBezTo>
                <a:cubicBezTo>
                  <a:pt x="17424" y="8647"/>
                  <a:pt x="18867" y="8117"/>
                  <a:pt x="20481" y="8097"/>
                </a:cubicBezTo>
                <a:cubicBezTo>
                  <a:pt x="20522" y="8096"/>
                  <a:pt x="20562" y="8096"/>
                  <a:pt x="20602" y="8096"/>
                </a:cubicBezTo>
                <a:cubicBezTo>
                  <a:pt x="21905" y="8096"/>
                  <a:pt x="23107" y="8445"/>
                  <a:pt x="24223" y="9125"/>
                </a:cubicBezTo>
                <a:cubicBezTo>
                  <a:pt x="25116" y="9660"/>
                  <a:pt x="25815" y="10395"/>
                  <a:pt x="26408" y="11231"/>
                </a:cubicBezTo>
                <a:cubicBezTo>
                  <a:pt x="27073" y="12181"/>
                  <a:pt x="27565" y="13223"/>
                  <a:pt x="27894" y="14337"/>
                </a:cubicBezTo>
                <a:cubicBezTo>
                  <a:pt x="28086" y="14980"/>
                  <a:pt x="28250" y="15631"/>
                  <a:pt x="28293" y="16301"/>
                </a:cubicBezTo>
                <a:cubicBezTo>
                  <a:pt x="28336" y="17016"/>
                  <a:pt x="28300" y="17722"/>
                  <a:pt x="28115" y="18416"/>
                </a:cubicBezTo>
                <a:cubicBezTo>
                  <a:pt x="27815" y="19521"/>
                  <a:pt x="27493" y="20622"/>
                  <a:pt x="27179" y="21722"/>
                </a:cubicBezTo>
                <a:cubicBezTo>
                  <a:pt x="26936" y="22557"/>
                  <a:pt x="26629" y="23371"/>
                  <a:pt x="26243" y="24149"/>
                </a:cubicBezTo>
                <a:cubicBezTo>
                  <a:pt x="25772" y="25107"/>
                  <a:pt x="25145" y="25921"/>
                  <a:pt x="24252" y="26528"/>
                </a:cubicBezTo>
                <a:cubicBezTo>
                  <a:pt x="22973" y="27392"/>
                  <a:pt x="21580" y="28014"/>
                  <a:pt x="20089" y="28391"/>
                </a:cubicBezTo>
                <a:cubicBezTo>
                  <a:pt x="19599" y="28511"/>
                  <a:pt x="19109" y="28573"/>
                  <a:pt x="18619" y="28573"/>
                </a:cubicBezTo>
                <a:cubicBezTo>
                  <a:pt x="18295" y="28573"/>
                  <a:pt x="17971" y="28546"/>
                  <a:pt x="17647" y="28492"/>
                </a:cubicBezTo>
                <a:cubicBezTo>
                  <a:pt x="16132" y="28228"/>
                  <a:pt x="14882" y="27470"/>
                  <a:pt x="13847" y="26363"/>
                </a:cubicBezTo>
                <a:cubicBezTo>
                  <a:pt x="13112" y="25578"/>
                  <a:pt x="12483" y="24699"/>
                  <a:pt x="11862" y="23815"/>
                </a:cubicBezTo>
                <a:cubicBezTo>
                  <a:pt x="11254" y="22942"/>
                  <a:pt x="10834" y="21993"/>
                  <a:pt x="10568" y="20971"/>
                </a:cubicBezTo>
                <a:cubicBezTo>
                  <a:pt x="10268" y="19808"/>
                  <a:pt x="10140" y="18615"/>
                  <a:pt x="10054" y="17415"/>
                </a:cubicBezTo>
                <a:cubicBezTo>
                  <a:pt x="10011" y="16815"/>
                  <a:pt x="9977" y="16215"/>
                  <a:pt x="9968" y="15615"/>
                </a:cubicBezTo>
                <a:cubicBezTo>
                  <a:pt x="9955" y="14830"/>
                  <a:pt x="9919" y="14046"/>
                  <a:pt x="9998" y="13259"/>
                </a:cubicBezTo>
                <a:cubicBezTo>
                  <a:pt x="10047" y="12760"/>
                  <a:pt x="10176" y="12266"/>
                  <a:pt x="10354" y="11795"/>
                </a:cubicBezTo>
                <a:cubicBezTo>
                  <a:pt x="10568" y="11245"/>
                  <a:pt x="10848" y="10731"/>
                  <a:pt x="11154" y="10224"/>
                </a:cubicBezTo>
                <a:cubicBezTo>
                  <a:pt x="11718" y="9317"/>
                  <a:pt x="12340" y="8453"/>
                  <a:pt x="13132" y="7725"/>
                </a:cubicBezTo>
                <a:cubicBezTo>
                  <a:pt x="14118" y="6804"/>
                  <a:pt x="15232" y="6076"/>
                  <a:pt x="16474" y="5539"/>
                </a:cubicBezTo>
                <a:cubicBezTo>
                  <a:pt x="17304" y="5182"/>
                  <a:pt x="18155" y="5025"/>
                  <a:pt x="19024" y="5025"/>
                </a:cubicBezTo>
                <a:cubicBezTo>
                  <a:pt x="19404" y="5025"/>
                  <a:pt x="19788" y="5055"/>
                  <a:pt x="20175" y="5111"/>
                </a:cubicBezTo>
                <a:cubicBezTo>
                  <a:pt x="20996" y="5233"/>
                  <a:pt x="21774" y="5497"/>
                  <a:pt x="22523" y="5862"/>
                </a:cubicBezTo>
                <a:cubicBezTo>
                  <a:pt x="23745" y="6446"/>
                  <a:pt x="24872" y="7168"/>
                  <a:pt x="25851" y="8117"/>
                </a:cubicBezTo>
                <a:cubicBezTo>
                  <a:pt x="26859" y="9103"/>
                  <a:pt x="27750" y="10181"/>
                  <a:pt x="28507" y="11360"/>
                </a:cubicBezTo>
                <a:cubicBezTo>
                  <a:pt x="28992" y="12109"/>
                  <a:pt x="29351" y="12923"/>
                  <a:pt x="29585" y="13788"/>
                </a:cubicBezTo>
                <a:cubicBezTo>
                  <a:pt x="29815" y="14637"/>
                  <a:pt x="29978" y="15502"/>
                  <a:pt x="30107" y="16373"/>
                </a:cubicBezTo>
                <a:cubicBezTo>
                  <a:pt x="30165" y="16772"/>
                  <a:pt x="30235" y="17173"/>
                  <a:pt x="30257" y="17573"/>
                </a:cubicBezTo>
                <a:cubicBezTo>
                  <a:pt x="30271" y="17987"/>
                  <a:pt x="30257" y="18400"/>
                  <a:pt x="30228" y="18822"/>
                </a:cubicBezTo>
                <a:cubicBezTo>
                  <a:pt x="30165" y="19580"/>
                  <a:pt x="29978" y="20315"/>
                  <a:pt x="29779" y="21043"/>
                </a:cubicBezTo>
                <a:cubicBezTo>
                  <a:pt x="29457" y="22186"/>
                  <a:pt x="29100" y="23321"/>
                  <a:pt x="28543" y="24379"/>
                </a:cubicBezTo>
                <a:cubicBezTo>
                  <a:pt x="27822" y="25756"/>
                  <a:pt x="27022" y="27085"/>
                  <a:pt x="26158" y="28370"/>
                </a:cubicBezTo>
                <a:cubicBezTo>
                  <a:pt x="25287" y="29676"/>
                  <a:pt x="24108" y="30627"/>
                  <a:pt x="22687" y="31284"/>
                </a:cubicBezTo>
                <a:cubicBezTo>
                  <a:pt x="21717" y="31719"/>
                  <a:pt x="20723" y="32069"/>
                  <a:pt x="19703" y="32369"/>
                </a:cubicBezTo>
                <a:cubicBezTo>
                  <a:pt x="19162" y="32530"/>
                  <a:pt x="18613" y="32622"/>
                  <a:pt x="18049" y="32622"/>
                </a:cubicBezTo>
                <a:cubicBezTo>
                  <a:pt x="17989" y="32622"/>
                  <a:pt x="17928" y="32621"/>
                  <a:pt x="17868" y="32619"/>
                </a:cubicBezTo>
                <a:cubicBezTo>
                  <a:pt x="17674" y="32612"/>
                  <a:pt x="17482" y="32619"/>
                  <a:pt x="17288" y="32605"/>
                </a:cubicBezTo>
                <a:cubicBezTo>
                  <a:pt x="16560" y="32562"/>
                  <a:pt x="15854" y="32427"/>
                  <a:pt x="15196" y="32091"/>
                </a:cubicBezTo>
                <a:cubicBezTo>
                  <a:pt x="14853" y="31913"/>
                  <a:pt x="14519" y="31712"/>
                  <a:pt x="14190" y="31498"/>
                </a:cubicBezTo>
                <a:cubicBezTo>
                  <a:pt x="13148" y="30812"/>
                  <a:pt x="12104" y="30120"/>
                  <a:pt x="11069" y="29419"/>
                </a:cubicBezTo>
                <a:cubicBezTo>
                  <a:pt x="10433" y="28991"/>
                  <a:pt x="9898" y="28463"/>
                  <a:pt x="9447" y="27842"/>
                </a:cubicBezTo>
                <a:cubicBezTo>
                  <a:pt x="8870" y="27042"/>
                  <a:pt x="8369" y="26192"/>
                  <a:pt x="7920" y="25314"/>
                </a:cubicBezTo>
                <a:cubicBezTo>
                  <a:pt x="7440" y="24385"/>
                  <a:pt x="7106" y="23414"/>
                  <a:pt x="6913" y="22385"/>
                </a:cubicBezTo>
                <a:cubicBezTo>
                  <a:pt x="6734" y="21407"/>
                  <a:pt x="6642" y="20414"/>
                  <a:pt x="6520" y="19422"/>
                </a:cubicBezTo>
                <a:cubicBezTo>
                  <a:pt x="6441" y="18822"/>
                  <a:pt x="6369" y="18222"/>
                  <a:pt x="6284" y="17622"/>
                </a:cubicBezTo>
                <a:cubicBezTo>
                  <a:pt x="6191" y="16908"/>
                  <a:pt x="6148" y="16202"/>
                  <a:pt x="6220" y="15480"/>
                </a:cubicBezTo>
                <a:cubicBezTo>
                  <a:pt x="6313" y="14474"/>
                  <a:pt x="6534" y="13488"/>
                  <a:pt x="6806" y="12517"/>
                </a:cubicBezTo>
                <a:cubicBezTo>
                  <a:pt x="7226" y="11017"/>
                  <a:pt x="7927" y="9653"/>
                  <a:pt x="8890" y="8439"/>
                </a:cubicBezTo>
                <a:cubicBezTo>
                  <a:pt x="9634" y="7504"/>
                  <a:pt x="10448" y="6640"/>
                  <a:pt x="11348" y="5853"/>
                </a:cubicBezTo>
                <a:cubicBezTo>
                  <a:pt x="12404" y="4940"/>
                  <a:pt x="13576" y="4211"/>
                  <a:pt x="14896" y="3733"/>
                </a:cubicBezTo>
                <a:cubicBezTo>
                  <a:pt x="16217" y="3248"/>
                  <a:pt x="17568" y="2862"/>
                  <a:pt x="18939" y="2540"/>
                </a:cubicBezTo>
                <a:cubicBezTo>
                  <a:pt x="19710" y="2355"/>
                  <a:pt x="20488" y="2211"/>
                  <a:pt x="21289" y="2204"/>
                </a:cubicBezTo>
                <a:cubicBezTo>
                  <a:pt x="21767" y="2204"/>
                  <a:pt x="22245" y="2227"/>
                  <a:pt x="22716" y="2319"/>
                </a:cubicBezTo>
                <a:cubicBezTo>
                  <a:pt x="23637" y="2490"/>
                  <a:pt x="24494" y="2840"/>
                  <a:pt x="25308" y="3298"/>
                </a:cubicBezTo>
                <a:cubicBezTo>
                  <a:pt x="26559" y="3997"/>
                  <a:pt x="27736" y="4804"/>
                  <a:pt x="28837" y="5725"/>
                </a:cubicBezTo>
                <a:cubicBezTo>
                  <a:pt x="29472" y="6254"/>
                  <a:pt x="30093" y="6796"/>
                  <a:pt x="30650" y="7418"/>
                </a:cubicBezTo>
                <a:cubicBezTo>
                  <a:pt x="31229" y="8067"/>
                  <a:pt x="31707" y="8789"/>
                  <a:pt x="32156" y="9531"/>
                </a:cubicBezTo>
                <a:cubicBezTo>
                  <a:pt x="32914" y="10767"/>
                  <a:pt x="33449" y="12088"/>
                  <a:pt x="33771" y="13502"/>
                </a:cubicBezTo>
                <a:cubicBezTo>
                  <a:pt x="33963" y="14380"/>
                  <a:pt x="34048" y="15280"/>
                  <a:pt x="34120" y="16172"/>
                </a:cubicBezTo>
                <a:cubicBezTo>
                  <a:pt x="34170" y="16779"/>
                  <a:pt x="34220" y="17388"/>
                  <a:pt x="34249" y="17994"/>
                </a:cubicBezTo>
                <a:cubicBezTo>
                  <a:pt x="34285" y="18680"/>
                  <a:pt x="34306" y="19372"/>
                  <a:pt x="34328" y="20058"/>
                </a:cubicBezTo>
                <a:cubicBezTo>
                  <a:pt x="34335" y="20371"/>
                  <a:pt x="34299" y="20687"/>
                  <a:pt x="34299" y="21000"/>
                </a:cubicBezTo>
                <a:cubicBezTo>
                  <a:pt x="34299" y="21578"/>
                  <a:pt x="34285" y="22157"/>
                  <a:pt x="34220" y="22735"/>
                </a:cubicBezTo>
                <a:cubicBezTo>
                  <a:pt x="34134" y="23542"/>
                  <a:pt x="33949" y="24320"/>
                  <a:pt x="33656" y="25078"/>
                </a:cubicBezTo>
                <a:cubicBezTo>
                  <a:pt x="33371" y="25792"/>
                  <a:pt x="33006" y="26463"/>
                  <a:pt x="32607" y="27114"/>
                </a:cubicBezTo>
                <a:cubicBezTo>
                  <a:pt x="31536" y="28871"/>
                  <a:pt x="30364" y="30549"/>
                  <a:pt x="28979" y="32069"/>
                </a:cubicBezTo>
                <a:cubicBezTo>
                  <a:pt x="28444" y="32662"/>
                  <a:pt x="27858" y="33212"/>
                  <a:pt x="27208" y="33676"/>
                </a:cubicBezTo>
                <a:cubicBezTo>
                  <a:pt x="26173" y="34418"/>
                  <a:pt x="25023" y="34890"/>
                  <a:pt x="23787" y="35154"/>
                </a:cubicBezTo>
                <a:cubicBezTo>
                  <a:pt x="23016" y="35325"/>
                  <a:pt x="22238" y="35433"/>
                  <a:pt x="21460" y="35497"/>
                </a:cubicBezTo>
                <a:cubicBezTo>
                  <a:pt x="20603" y="35568"/>
                  <a:pt x="19753" y="35647"/>
                  <a:pt x="18903" y="35675"/>
                </a:cubicBezTo>
                <a:cubicBezTo>
                  <a:pt x="18571" y="35684"/>
                  <a:pt x="18238" y="35690"/>
                  <a:pt x="17906" y="35690"/>
                </a:cubicBezTo>
                <a:cubicBezTo>
                  <a:pt x="16979" y="35690"/>
                  <a:pt x="16052" y="35647"/>
                  <a:pt x="15132" y="35526"/>
                </a:cubicBezTo>
                <a:cubicBezTo>
                  <a:pt x="14382" y="35433"/>
                  <a:pt x="13633" y="35289"/>
                  <a:pt x="12911" y="35061"/>
                </a:cubicBezTo>
                <a:cubicBezTo>
                  <a:pt x="11441" y="34590"/>
                  <a:pt x="10097" y="33861"/>
                  <a:pt x="8841" y="32975"/>
                </a:cubicBezTo>
                <a:cubicBezTo>
                  <a:pt x="7012" y="31669"/>
                  <a:pt x="5463" y="30084"/>
                  <a:pt x="4114" y="28284"/>
                </a:cubicBezTo>
                <a:cubicBezTo>
                  <a:pt x="2770" y="26485"/>
                  <a:pt x="1850" y="24492"/>
                  <a:pt x="1329" y="22315"/>
                </a:cubicBezTo>
                <a:cubicBezTo>
                  <a:pt x="964" y="20800"/>
                  <a:pt x="743" y="19273"/>
                  <a:pt x="693" y="17722"/>
                </a:cubicBezTo>
                <a:cubicBezTo>
                  <a:pt x="664" y="16693"/>
                  <a:pt x="671" y="15674"/>
                  <a:pt x="815" y="14652"/>
                </a:cubicBezTo>
                <a:cubicBezTo>
                  <a:pt x="936" y="13802"/>
                  <a:pt x="1157" y="12974"/>
                  <a:pt x="1507" y="12181"/>
                </a:cubicBezTo>
                <a:cubicBezTo>
                  <a:pt x="1836" y="11416"/>
                  <a:pt x="2278" y="10717"/>
                  <a:pt x="2750" y="10038"/>
                </a:cubicBezTo>
                <a:cubicBezTo>
                  <a:pt x="3857" y="8460"/>
                  <a:pt x="5170" y="7082"/>
                  <a:pt x="6685" y="5882"/>
                </a:cubicBezTo>
                <a:cubicBezTo>
                  <a:pt x="7713" y="5068"/>
                  <a:pt x="8777" y="4283"/>
                  <a:pt x="9905" y="3598"/>
                </a:cubicBezTo>
                <a:cubicBezTo>
                  <a:pt x="11211" y="2797"/>
                  <a:pt x="12591" y="2168"/>
                  <a:pt x="14039" y="1670"/>
                </a:cubicBezTo>
                <a:cubicBezTo>
                  <a:pt x="14853" y="1390"/>
                  <a:pt x="15682" y="1183"/>
                  <a:pt x="16524" y="984"/>
                </a:cubicBezTo>
                <a:cubicBezTo>
                  <a:pt x="17396" y="777"/>
                  <a:pt x="18274" y="626"/>
                  <a:pt x="19167" y="540"/>
                </a:cubicBezTo>
                <a:cubicBezTo>
                  <a:pt x="19681" y="490"/>
                  <a:pt x="20202" y="463"/>
                  <a:pt x="20723" y="454"/>
                </a:cubicBezTo>
                <a:cubicBezTo>
                  <a:pt x="21602" y="454"/>
                  <a:pt x="22466" y="562"/>
                  <a:pt x="23323" y="770"/>
                </a:cubicBezTo>
                <a:cubicBezTo>
                  <a:pt x="23438" y="797"/>
                  <a:pt x="23559" y="826"/>
                  <a:pt x="23679" y="849"/>
                </a:cubicBezTo>
                <a:cubicBezTo>
                  <a:pt x="23697" y="852"/>
                  <a:pt x="23714" y="854"/>
                  <a:pt x="23729" y="854"/>
                </a:cubicBezTo>
                <a:cubicBezTo>
                  <a:pt x="23800" y="854"/>
                  <a:pt x="23842" y="814"/>
                  <a:pt x="23866" y="727"/>
                </a:cubicBezTo>
                <a:cubicBezTo>
                  <a:pt x="23530" y="562"/>
                  <a:pt x="22745" y="298"/>
                  <a:pt x="22360" y="240"/>
                </a:cubicBezTo>
                <a:cubicBezTo>
                  <a:pt x="21359" y="77"/>
                  <a:pt x="20360" y="34"/>
                  <a:pt x="19352" y="5"/>
                </a:cubicBezTo>
                <a:cubicBezTo>
                  <a:pt x="19253" y="2"/>
                  <a:pt x="19155" y="1"/>
                  <a:pt x="19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9" name="Google Shape;389;p13"/>
          <p:cNvSpPr/>
          <p:nvPr/>
        </p:nvSpPr>
        <p:spPr>
          <a:xfrm>
            <a:off x="8499299" y="4646059"/>
            <a:ext cx="1218453" cy="683985"/>
          </a:xfrm>
          <a:custGeom>
            <a:avLst/>
            <a:gdLst/>
            <a:ahLst/>
            <a:cxnLst/>
            <a:rect l="l" t="t" r="r" b="b"/>
            <a:pathLst>
              <a:path w="33257" h="18669" extrusionOk="0">
                <a:moveTo>
                  <a:pt x="17319" y="1"/>
                </a:moveTo>
                <a:cubicBezTo>
                  <a:pt x="16529" y="1"/>
                  <a:pt x="15732" y="185"/>
                  <a:pt x="14997" y="581"/>
                </a:cubicBezTo>
                <a:cubicBezTo>
                  <a:pt x="14255" y="973"/>
                  <a:pt x="13804" y="1631"/>
                  <a:pt x="13398" y="2330"/>
                </a:cubicBezTo>
                <a:cubicBezTo>
                  <a:pt x="13019" y="2966"/>
                  <a:pt x="12762" y="3659"/>
                  <a:pt x="12527" y="4351"/>
                </a:cubicBezTo>
                <a:cubicBezTo>
                  <a:pt x="12436" y="4614"/>
                  <a:pt x="12322" y="4743"/>
                  <a:pt x="12191" y="4743"/>
                </a:cubicBezTo>
                <a:cubicBezTo>
                  <a:pt x="12076" y="4743"/>
                  <a:pt x="11949" y="4645"/>
                  <a:pt x="11812" y="4452"/>
                </a:cubicBezTo>
                <a:cubicBezTo>
                  <a:pt x="11655" y="4216"/>
                  <a:pt x="11542" y="3959"/>
                  <a:pt x="11391" y="3724"/>
                </a:cubicBezTo>
                <a:cubicBezTo>
                  <a:pt x="11019" y="3115"/>
                  <a:pt x="10548" y="2601"/>
                  <a:pt x="9941" y="2231"/>
                </a:cubicBezTo>
                <a:cubicBezTo>
                  <a:pt x="9497" y="1954"/>
                  <a:pt x="9068" y="1816"/>
                  <a:pt x="8654" y="1816"/>
                </a:cubicBezTo>
                <a:cubicBezTo>
                  <a:pt x="8109" y="1816"/>
                  <a:pt x="7590" y="2055"/>
                  <a:pt x="7099" y="2531"/>
                </a:cubicBezTo>
                <a:cubicBezTo>
                  <a:pt x="6684" y="2923"/>
                  <a:pt x="6384" y="3395"/>
                  <a:pt x="6199" y="3929"/>
                </a:cubicBezTo>
                <a:cubicBezTo>
                  <a:pt x="5857" y="4924"/>
                  <a:pt x="5514" y="5923"/>
                  <a:pt x="5528" y="6994"/>
                </a:cubicBezTo>
                <a:cubicBezTo>
                  <a:pt x="5528" y="7318"/>
                  <a:pt x="5434" y="7480"/>
                  <a:pt x="5232" y="7480"/>
                </a:cubicBezTo>
                <a:cubicBezTo>
                  <a:pt x="5154" y="7480"/>
                  <a:pt x="5061" y="7456"/>
                  <a:pt x="4950" y="7409"/>
                </a:cubicBezTo>
                <a:cubicBezTo>
                  <a:pt x="4510" y="7224"/>
                  <a:pt x="4089" y="7143"/>
                  <a:pt x="3683" y="7143"/>
                </a:cubicBezTo>
                <a:cubicBezTo>
                  <a:pt x="2738" y="7143"/>
                  <a:pt x="1876" y="7581"/>
                  <a:pt x="1058" y="8164"/>
                </a:cubicBezTo>
                <a:cubicBezTo>
                  <a:pt x="372" y="8658"/>
                  <a:pt x="0" y="9393"/>
                  <a:pt x="144" y="10271"/>
                </a:cubicBezTo>
                <a:cubicBezTo>
                  <a:pt x="293" y="11179"/>
                  <a:pt x="972" y="11608"/>
                  <a:pt x="1764" y="11885"/>
                </a:cubicBezTo>
                <a:cubicBezTo>
                  <a:pt x="2188" y="12029"/>
                  <a:pt x="2619" y="12081"/>
                  <a:pt x="3148" y="12081"/>
                </a:cubicBezTo>
                <a:cubicBezTo>
                  <a:pt x="3333" y="12081"/>
                  <a:pt x="3530" y="12075"/>
                  <a:pt x="3743" y="12064"/>
                </a:cubicBezTo>
                <a:cubicBezTo>
                  <a:pt x="5020" y="11921"/>
                  <a:pt x="6443" y="11507"/>
                  <a:pt x="7713" y="10643"/>
                </a:cubicBezTo>
                <a:cubicBezTo>
                  <a:pt x="7822" y="10566"/>
                  <a:pt x="7935" y="10449"/>
                  <a:pt x="8055" y="10449"/>
                </a:cubicBezTo>
                <a:cubicBezTo>
                  <a:pt x="8116" y="10449"/>
                  <a:pt x="8178" y="10479"/>
                  <a:pt x="8242" y="10557"/>
                </a:cubicBezTo>
                <a:cubicBezTo>
                  <a:pt x="8371" y="10708"/>
                  <a:pt x="8213" y="10871"/>
                  <a:pt x="8148" y="11028"/>
                </a:cubicBezTo>
                <a:cubicBezTo>
                  <a:pt x="7548" y="12492"/>
                  <a:pt x="7363" y="13999"/>
                  <a:pt x="7699" y="15563"/>
                </a:cubicBezTo>
                <a:cubicBezTo>
                  <a:pt x="7963" y="16784"/>
                  <a:pt x="8685" y="17641"/>
                  <a:pt x="9799" y="18141"/>
                </a:cubicBezTo>
                <a:cubicBezTo>
                  <a:pt x="10610" y="18503"/>
                  <a:pt x="11408" y="18668"/>
                  <a:pt x="12196" y="18668"/>
                </a:cubicBezTo>
                <a:cubicBezTo>
                  <a:pt x="13322" y="18668"/>
                  <a:pt x="14424" y="18330"/>
                  <a:pt x="15504" y="17742"/>
                </a:cubicBezTo>
                <a:cubicBezTo>
                  <a:pt x="16532" y="17192"/>
                  <a:pt x="17353" y="16384"/>
                  <a:pt x="18089" y="15485"/>
                </a:cubicBezTo>
                <a:cubicBezTo>
                  <a:pt x="18289" y="15241"/>
                  <a:pt x="18467" y="14984"/>
                  <a:pt x="18675" y="14742"/>
                </a:cubicBezTo>
                <a:cubicBezTo>
                  <a:pt x="18976" y="14394"/>
                  <a:pt x="19198" y="14226"/>
                  <a:pt x="19445" y="14226"/>
                </a:cubicBezTo>
                <a:cubicBezTo>
                  <a:pt x="19649" y="14226"/>
                  <a:pt x="19871" y="14341"/>
                  <a:pt x="20168" y="14564"/>
                </a:cubicBezTo>
                <a:cubicBezTo>
                  <a:pt x="20445" y="14770"/>
                  <a:pt x="20695" y="15020"/>
                  <a:pt x="20982" y="15221"/>
                </a:cubicBezTo>
                <a:cubicBezTo>
                  <a:pt x="22119" y="16034"/>
                  <a:pt x="23332" y="16481"/>
                  <a:pt x="24614" y="16481"/>
                </a:cubicBezTo>
                <a:cubicBezTo>
                  <a:pt x="25201" y="16481"/>
                  <a:pt x="25802" y="16387"/>
                  <a:pt x="26416" y="16192"/>
                </a:cubicBezTo>
                <a:cubicBezTo>
                  <a:pt x="29237" y="15306"/>
                  <a:pt x="30615" y="12106"/>
                  <a:pt x="29400" y="9380"/>
                </a:cubicBezTo>
                <a:cubicBezTo>
                  <a:pt x="29051" y="8608"/>
                  <a:pt x="29057" y="8593"/>
                  <a:pt x="29880" y="8536"/>
                </a:cubicBezTo>
                <a:cubicBezTo>
                  <a:pt x="30893" y="8464"/>
                  <a:pt x="31779" y="8122"/>
                  <a:pt x="32451" y="7330"/>
                </a:cubicBezTo>
                <a:cubicBezTo>
                  <a:pt x="33200" y="6444"/>
                  <a:pt x="33256" y="5379"/>
                  <a:pt x="32607" y="4416"/>
                </a:cubicBezTo>
                <a:cubicBezTo>
                  <a:pt x="32415" y="4123"/>
                  <a:pt x="32172" y="3859"/>
                  <a:pt x="31921" y="3630"/>
                </a:cubicBezTo>
                <a:cubicBezTo>
                  <a:pt x="30716" y="2532"/>
                  <a:pt x="29080" y="1977"/>
                  <a:pt x="27448" y="1977"/>
                </a:cubicBezTo>
                <a:cubicBezTo>
                  <a:pt x="25938" y="1977"/>
                  <a:pt x="24430" y="2452"/>
                  <a:pt x="23266" y="3408"/>
                </a:cubicBezTo>
                <a:cubicBezTo>
                  <a:pt x="23131" y="3516"/>
                  <a:pt x="23016" y="3659"/>
                  <a:pt x="22874" y="3751"/>
                </a:cubicBezTo>
                <a:cubicBezTo>
                  <a:pt x="22757" y="3826"/>
                  <a:pt x="22653" y="3875"/>
                  <a:pt x="22563" y="3875"/>
                </a:cubicBezTo>
                <a:cubicBezTo>
                  <a:pt x="22439" y="3875"/>
                  <a:pt x="22338" y="3784"/>
                  <a:pt x="22260" y="3544"/>
                </a:cubicBezTo>
                <a:cubicBezTo>
                  <a:pt x="21566" y="1362"/>
                  <a:pt x="19467" y="1"/>
                  <a:pt x="1731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90" name="Google Shape;390;p13"/>
          <p:cNvGrpSpPr/>
          <p:nvPr/>
        </p:nvGrpSpPr>
        <p:grpSpPr>
          <a:xfrm>
            <a:off x="-140226" y="4125677"/>
            <a:ext cx="1349322" cy="1178509"/>
            <a:chOff x="4174688" y="2867426"/>
            <a:chExt cx="675133" cy="589667"/>
          </a:xfrm>
        </p:grpSpPr>
        <p:sp>
          <p:nvSpPr>
            <p:cNvPr id="391" name="Google Shape;391;p13"/>
            <p:cNvSpPr/>
            <p:nvPr/>
          </p:nvSpPr>
          <p:spPr>
            <a:xfrm>
              <a:off x="4174688" y="2867426"/>
              <a:ext cx="379395" cy="589667"/>
            </a:xfrm>
            <a:custGeom>
              <a:avLst/>
              <a:gdLst/>
              <a:ahLst/>
              <a:cxnLst/>
              <a:rect l="l" t="t" r="r" b="b"/>
              <a:pathLst>
                <a:path w="19288" h="29978" extrusionOk="0">
                  <a:moveTo>
                    <a:pt x="17185" y="522"/>
                  </a:moveTo>
                  <a:lnTo>
                    <a:pt x="17185" y="522"/>
                  </a:lnTo>
                  <a:cubicBezTo>
                    <a:pt x="17270" y="1656"/>
                    <a:pt x="17200" y="2800"/>
                    <a:pt x="17022" y="3927"/>
                  </a:cubicBezTo>
                  <a:cubicBezTo>
                    <a:pt x="16650" y="6191"/>
                    <a:pt x="15849" y="8370"/>
                    <a:pt x="14871" y="10440"/>
                  </a:cubicBezTo>
                  <a:cubicBezTo>
                    <a:pt x="14194" y="11883"/>
                    <a:pt x="13436" y="13311"/>
                    <a:pt x="12487" y="14605"/>
                  </a:cubicBezTo>
                  <a:cubicBezTo>
                    <a:pt x="12593" y="14411"/>
                    <a:pt x="12694" y="14219"/>
                    <a:pt x="12794" y="14026"/>
                  </a:cubicBezTo>
                  <a:cubicBezTo>
                    <a:pt x="14129" y="11383"/>
                    <a:pt x="15150" y="8591"/>
                    <a:pt x="15951" y="5735"/>
                  </a:cubicBezTo>
                  <a:cubicBezTo>
                    <a:pt x="15951" y="5726"/>
                    <a:pt x="15943" y="5722"/>
                    <a:pt x="15936" y="5722"/>
                  </a:cubicBezTo>
                  <a:cubicBezTo>
                    <a:pt x="15932" y="5722"/>
                    <a:pt x="15928" y="5724"/>
                    <a:pt x="15928" y="5727"/>
                  </a:cubicBezTo>
                  <a:cubicBezTo>
                    <a:pt x="15693" y="6514"/>
                    <a:pt x="15428" y="7292"/>
                    <a:pt x="15150" y="8063"/>
                  </a:cubicBezTo>
                  <a:cubicBezTo>
                    <a:pt x="14657" y="9441"/>
                    <a:pt x="14100" y="10805"/>
                    <a:pt x="13493" y="12140"/>
                  </a:cubicBezTo>
                  <a:cubicBezTo>
                    <a:pt x="13200" y="12797"/>
                    <a:pt x="12879" y="13448"/>
                    <a:pt x="12557" y="14098"/>
                  </a:cubicBezTo>
                  <a:cubicBezTo>
                    <a:pt x="12394" y="14418"/>
                    <a:pt x="12230" y="14740"/>
                    <a:pt x="12036" y="15040"/>
                  </a:cubicBezTo>
                  <a:cubicBezTo>
                    <a:pt x="12000" y="15090"/>
                    <a:pt x="11966" y="15140"/>
                    <a:pt x="11937" y="15189"/>
                  </a:cubicBezTo>
                  <a:cubicBezTo>
                    <a:pt x="12171" y="14733"/>
                    <a:pt x="12379" y="14269"/>
                    <a:pt x="12557" y="13791"/>
                  </a:cubicBezTo>
                  <a:cubicBezTo>
                    <a:pt x="12965" y="12661"/>
                    <a:pt x="13236" y="11498"/>
                    <a:pt x="13529" y="10341"/>
                  </a:cubicBezTo>
                  <a:cubicBezTo>
                    <a:pt x="13829" y="9177"/>
                    <a:pt x="14178" y="8027"/>
                    <a:pt x="14579" y="6892"/>
                  </a:cubicBezTo>
                  <a:cubicBezTo>
                    <a:pt x="15342" y="4728"/>
                    <a:pt x="16278" y="2628"/>
                    <a:pt x="17185" y="522"/>
                  </a:cubicBezTo>
                  <a:close/>
                  <a:moveTo>
                    <a:pt x="6495" y="3129"/>
                  </a:moveTo>
                  <a:lnTo>
                    <a:pt x="6495" y="3129"/>
                  </a:lnTo>
                  <a:cubicBezTo>
                    <a:pt x="7609" y="3499"/>
                    <a:pt x="8523" y="4321"/>
                    <a:pt x="9301" y="5170"/>
                  </a:cubicBezTo>
                  <a:cubicBezTo>
                    <a:pt x="10058" y="5999"/>
                    <a:pt x="10730" y="6920"/>
                    <a:pt x="11116" y="7984"/>
                  </a:cubicBezTo>
                  <a:cubicBezTo>
                    <a:pt x="11486" y="8976"/>
                    <a:pt x="11623" y="10034"/>
                    <a:pt x="11666" y="11091"/>
                  </a:cubicBezTo>
                  <a:cubicBezTo>
                    <a:pt x="11729" y="12519"/>
                    <a:pt x="11644" y="14012"/>
                    <a:pt x="11159" y="15354"/>
                  </a:cubicBezTo>
                  <a:cubicBezTo>
                    <a:pt x="11165" y="15325"/>
                    <a:pt x="11165" y="15297"/>
                    <a:pt x="11172" y="15268"/>
                  </a:cubicBezTo>
                  <a:cubicBezTo>
                    <a:pt x="11237" y="14912"/>
                    <a:pt x="11265" y="14547"/>
                    <a:pt x="11272" y="14190"/>
                  </a:cubicBezTo>
                  <a:cubicBezTo>
                    <a:pt x="11287" y="12776"/>
                    <a:pt x="10922" y="11383"/>
                    <a:pt x="10500" y="10041"/>
                  </a:cubicBezTo>
                  <a:cubicBezTo>
                    <a:pt x="10080" y="8676"/>
                    <a:pt x="9551" y="7348"/>
                    <a:pt x="8766" y="6142"/>
                  </a:cubicBezTo>
                  <a:cubicBezTo>
                    <a:pt x="8764" y="6138"/>
                    <a:pt x="8761" y="6136"/>
                    <a:pt x="8757" y="6136"/>
                  </a:cubicBezTo>
                  <a:cubicBezTo>
                    <a:pt x="8749" y="6136"/>
                    <a:pt x="8739" y="6146"/>
                    <a:pt x="8744" y="6155"/>
                  </a:cubicBezTo>
                  <a:cubicBezTo>
                    <a:pt x="9165" y="6849"/>
                    <a:pt x="9501" y="7585"/>
                    <a:pt x="9801" y="8334"/>
                  </a:cubicBezTo>
                  <a:cubicBezTo>
                    <a:pt x="10302" y="9612"/>
                    <a:pt x="10715" y="10970"/>
                    <a:pt x="10929" y="12325"/>
                  </a:cubicBezTo>
                  <a:cubicBezTo>
                    <a:pt x="11037" y="12997"/>
                    <a:pt x="11087" y="13669"/>
                    <a:pt x="11044" y="14348"/>
                  </a:cubicBezTo>
                  <a:cubicBezTo>
                    <a:pt x="11023" y="14675"/>
                    <a:pt x="10980" y="15004"/>
                    <a:pt x="10915" y="15333"/>
                  </a:cubicBezTo>
                  <a:cubicBezTo>
                    <a:pt x="10908" y="15347"/>
                    <a:pt x="10908" y="15354"/>
                    <a:pt x="10901" y="15367"/>
                  </a:cubicBezTo>
                  <a:cubicBezTo>
                    <a:pt x="10895" y="15110"/>
                    <a:pt x="10859" y="14846"/>
                    <a:pt x="10809" y="14589"/>
                  </a:cubicBezTo>
                  <a:cubicBezTo>
                    <a:pt x="10615" y="13626"/>
                    <a:pt x="10209" y="12711"/>
                    <a:pt x="9858" y="11804"/>
                  </a:cubicBezTo>
                  <a:cubicBezTo>
                    <a:pt x="9472" y="10812"/>
                    <a:pt x="9095" y="9827"/>
                    <a:pt x="8716" y="8834"/>
                  </a:cubicBezTo>
                  <a:cubicBezTo>
                    <a:pt x="8331" y="7849"/>
                    <a:pt x="7952" y="6856"/>
                    <a:pt x="7573" y="5871"/>
                  </a:cubicBezTo>
                  <a:cubicBezTo>
                    <a:pt x="7217" y="4956"/>
                    <a:pt x="6874" y="4035"/>
                    <a:pt x="6495" y="3129"/>
                  </a:cubicBezTo>
                  <a:close/>
                  <a:moveTo>
                    <a:pt x="18749" y="9497"/>
                  </a:moveTo>
                  <a:lnTo>
                    <a:pt x="18749" y="9497"/>
                  </a:lnTo>
                  <a:cubicBezTo>
                    <a:pt x="18564" y="10133"/>
                    <a:pt x="18328" y="10733"/>
                    <a:pt x="17999" y="11312"/>
                  </a:cubicBezTo>
                  <a:cubicBezTo>
                    <a:pt x="16679" y="13669"/>
                    <a:pt x="14422" y="15225"/>
                    <a:pt x="11993" y="16296"/>
                  </a:cubicBezTo>
                  <a:cubicBezTo>
                    <a:pt x="12237" y="16175"/>
                    <a:pt x="12471" y="16046"/>
                    <a:pt x="12694" y="15911"/>
                  </a:cubicBezTo>
                  <a:cubicBezTo>
                    <a:pt x="13186" y="15625"/>
                    <a:pt x="13657" y="15290"/>
                    <a:pt x="14100" y="14925"/>
                  </a:cubicBezTo>
                  <a:cubicBezTo>
                    <a:pt x="14986" y="14197"/>
                    <a:pt x="15779" y="13354"/>
                    <a:pt x="16535" y="12483"/>
                  </a:cubicBezTo>
                  <a:cubicBezTo>
                    <a:pt x="16541" y="12477"/>
                    <a:pt x="16533" y="12467"/>
                    <a:pt x="16522" y="12467"/>
                  </a:cubicBezTo>
                  <a:cubicBezTo>
                    <a:pt x="16520" y="12467"/>
                    <a:pt x="16517" y="12468"/>
                    <a:pt x="16514" y="12469"/>
                  </a:cubicBezTo>
                  <a:cubicBezTo>
                    <a:pt x="15728" y="13304"/>
                    <a:pt x="14900" y="14111"/>
                    <a:pt x="13993" y="14819"/>
                  </a:cubicBezTo>
                  <a:cubicBezTo>
                    <a:pt x="13558" y="15153"/>
                    <a:pt x="13100" y="15475"/>
                    <a:pt x="12622" y="15746"/>
                  </a:cubicBezTo>
                  <a:cubicBezTo>
                    <a:pt x="12401" y="15875"/>
                    <a:pt x="12165" y="15996"/>
                    <a:pt x="11937" y="16104"/>
                  </a:cubicBezTo>
                  <a:cubicBezTo>
                    <a:pt x="12144" y="15940"/>
                    <a:pt x="12351" y="15769"/>
                    <a:pt x="12550" y="15582"/>
                  </a:cubicBezTo>
                  <a:cubicBezTo>
                    <a:pt x="13087" y="15097"/>
                    <a:pt x="13585" y="14569"/>
                    <a:pt x="14108" y="14062"/>
                  </a:cubicBezTo>
                  <a:cubicBezTo>
                    <a:pt x="14672" y="13505"/>
                    <a:pt x="15272" y="12977"/>
                    <a:pt x="15865" y="12440"/>
                  </a:cubicBezTo>
                  <a:cubicBezTo>
                    <a:pt x="16885" y="11520"/>
                    <a:pt x="17899" y="10584"/>
                    <a:pt x="18749" y="9497"/>
                  </a:cubicBezTo>
                  <a:close/>
                  <a:moveTo>
                    <a:pt x="11537" y="16490"/>
                  </a:moveTo>
                  <a:cubicBezTo>
                    <a:pt x="11409" y="16547"/>
                    <a:pt x="11280" y="16596"/>
                    <a:pt x="11152" y="16646"/>
                  </a:cubicBezTo>
                  <a:cubicBezTo>
                    <a:pt x="11194" y="16625"/>
                    <a:pt x="11229" y="16596"/>
                    <a:pt x="11265" y="16576"/>
                  </a:cubicBezTo>
                  <a:cubicBezTo>
                    <a:pt x="11357" y="16554"/>
                    <a:pt x="11452" y="16524"/>
                    <a:pt x="11537" y="16490"/>
                  </a:cubicBezTo>
                  <a:close/>
                  <a:moveTo>
                    <a:pt x="5038" y="9098"/>
                  </a:moveTo>
                  <a:lnTo>
                    <a:pt x="5038" y="9098"/>
                  </a:lnTo>
                  <a:cubicBezTo>
                    <a:pt x="5487" y="9840"/>
                    <a:pt x="5859" y="10620"/>
                    <a:pt x="6159" y="11434"/>
                  </a:cubicBezTo>
                  <a:cubicBezTo>
                    <a:pt x="6788" y="13182"/>
                    <a:pt x="7088" y="15061"/>
                    <a:pt x="7253" y="16903"/>
                  </a:cubicBezTo>
                  <a:cubicBezTo>
                    <a:pt x="7395" y="18560"/>
                    <a:pt x="7381" y="20252"/>
                    <a:pt x="7009" y="21880"/>
                  </a:cubicBezTo>
                  <a:cubicBezTo>
                    <a:pt x="6995" y="21639"/>
                    <a:pt x="6953" y="21395"/>
                    <a:pt x="6930" y="21167"/>
                  </a:cubicBezTo>
                  <a:cubicBezTo>
                    <a:pt x="6894" y="20809"/>
                    <a:pt x="6852" y="20459"/>
                    <a:pt x="6816" y="20103"/>
                  </a:cubicBezTo>
                  <a:cubicBezTo>
                    <a:pt x="6738" y="19417"/>
                    <a:pt x="6660" y="18725"/>
                    <a:pt x="6574" y="18039"/>
                  </a:cubicBezTo>
                  <a:cubicBezTo>
                    <a:pt x="6387" y="16646"/>
                    <a:pt x="6159" y="15261"/>
                    <a:pt x="5909" y="13868"/>
                  </a:cubicBezTo>
                  <a:cubicBezTo>
                    <a:pt x="5909" y="13862"/>
                    <a:pt x="5902" y="13858"/>
                    <a:pt x="5895" y="13858"/>
                  </a:cubicBezTo>
                  <a:cubicBezTo>
                    <a:pt x="5886" y="13858"/>
                    <a:pt x="5877" y="13864"/>
                    <a:pt x="5881" y="13876"/>
                  </a:cubicBezTo>
                  <a:cubicBezTo>
                    <a:pt x="6080" y="15261"/>
                    <a:pt x="6245" y="16653"/>
                    <a:pt x="6409" y="18046"/>
                  </a:cubicBezTo>
                  <a:cubicBezTo>
                    <a:pt x="6488" y="18739"/>
                    <a:pt x="6558" y="19424"/>
                    <a:pt x="6630" y="20110"/>
                  </a:cubicBezTo>
                  <a:cubicBezTo>
                    <a:pt x="6666" y="20466"/>
                    <a:pt x="6696" y="20818"/>
                    <a:pt x="6730" y="21174"/>
                  </a:cubicBezTo>
                  <a:cubicBezTo>
                    <a:pt x="6738" y="21310"/>
                    <a:pt x="6745" y="21452"/>
                    <a:pt x="6752" y="21596"/>
                  </a:cubicBezTo>
                  <a:cubicBezTo>
                    <a:pt x="6488" y="20867"/>
                    <a:pt x="6252" y="20132"/>
                    <a:pt x="6060" y="19375"/>
                  </a:cubicBezTo>
                  <a:cubicBezTo>
                    <a:pt x="5609" y="17611"/>
                    <a:pt x="5352" y="15805"/>
                    <a:pt x="5223" y="13990"/>
                  </a:cubicBezTo>
                  <a:cubicBezTo>
                    <a:pt x="5153" y="13069"/>
                    <a:pt x="5117" y="12154"/>
                    <a:pt x="5102" y="11234"/>
                  </a:cubicBezTo>
                  <a:cubicBezTo>
                    <a:pt x="5088" y="10526"/>
                    <a:pt x="5131" y="9806"/>
                    <a:pt x="5038" y="9098"/>
                  </a:cubicBezTo>
                  <a:close/>
                  <a:moveTo>
                    <a:pt x="18806" y="15654"/>
                  </a:moveTo>
                  <a:lnTo>
                    <a:pt x="18806" y="15654"/>
                  </a:lnTo>
                  <a:cubicBezTo>
                    <a:pt x="18292" y="16411"/>
                    <a:pt x="17714" y="17117"/>
                    <a:pt x="17071" y="17767"/>
                  </a:cubicBezTo>
                  <a:cubicBezTo>
                    <a:pt x="15728" y="19117"/>
                    <a:pt x="14136" y="20218"/>
                    <a:pt x="12394" y="20989"/>
                  </a:cubicBezTo>
                  <a:cubicBezTo>
                    <a:pt x="10922" y="21639"/>
                    <a:pt x="9366" y="22038"/>
                    <a:pt x="7767" y="22216"/>
                  </a:cubicBezTo>
                  <a:cubicBezTo>
                    <a:pt x="7981" y="22137"/>
                    <a:pt x="8187" y="22045"/>
                    <a:pt x="8394" y="21959"/>
                  </a:cubicBezTo>
                  <a:cubicBezTo>
                    <a:pt x="8730" y="21817"/>
                    <a:pt x="9059" y="21675"/>
                    <a:pt x="9395" y="21524"/>
                  </a:cubicBezTo>
                  <a:cubicBezTo>
                    <a:pt x="10566" y="21010"/>
                    <a:pt x="11716" y="20466"/>
                    <a:pt x="12836" y="19853"/>
                  </a:cubicBezTo>
                  <a:cubicBezTo>
                    <a:pt x="13980" y="19224"/>
                    <a:pt x="15051" y="18524"/>
                    <a:pt x="16079" y="17724"/>
                  </a:cubicBezTo>
                  <a:lnTo>
                    <a:pt x="16079" y="17724"/>
                  </a:lnTo>
                  <a:cubicBezTo>
                    <a:pt x="15500" y="18146"/>
                    <a:pt x="14886" y="18531"/>
                    <a:pt x="14264" y="18896"/>
                  </a:cubicBezTo>
                  <a:cubicBezTo>
                    <a:pt x="13143" y="19560"/>
                    <a:pt x="11973" y="20139"/>
                    <a:pt x="10787" y="20667"/>
                  </a:cubicBezTo>
                  <a:cubicBezTo>
                    <a:pt x="10194" y="20931"/>
                    <a:pt x="9594" y="21188"/>
                    <a:pt x="8994" y="21438"/>
                  </a:cubicBezTo>
                  <a:cubicBezTo>
                    <a:pt x="8624" y="21596"/>
                    <a:pt x="8229" y="21738"/>
                    <a:pt x="7852" y="21909"/>
                  </a:cubicBezTo>
                  <a:cubicBezTo>
                    <a:pt x="8444" y="21409"/>
                    <a:pt x="9052" y="20924"/>
                    <a:pt x="9673" y="20453"/>
                  </a:cubicBezTo>
                  <a:cubicBezTo>
                    <a:pt x="10430" y="19875"/>
                    <a:pt x="11222" y="19352"/>
                    <a:pt x="12072" y="18917"/>
                  </a:cubicBezTo>
                  <a:cubicBezTo>
                    <a:pt x="12866" y="18504"/>
                    <a:pt x="13693" y="18146"/>
                    <a:pt x="14521" y="17789"/>
                  </a:cubicBezTo>
                  <a:cubicBezTo>
                    <a:pt x="15985" y="17160"/>
                    <a:pt x="17471" y="16540"/>
                    <a:pt x="18806" y="15654"/>
                  </a:cubicBezTo>
                  <a:close/>
                  <a:moveTo>
                    <a:pt x="2003" y="15796"/>
                  </a:moveTo>
                  <a:cubicBezTo>
                    <a:pt x="2325" y="16567"/>
                    <a:pt x="2560" y="17374"/>
                    <a:pt x="2754" y="18175"/>
                  </a:cubicBezTo>
                  <a:cubicBezTo>
                    <a:pt x="3153" y="19832"/>
                    <a:pt x="3317" y="21546"/>
                    <a:pt x="3246" y="23245"/>
                  </a:cubicBezTo>
                  <a:cubicBezTo>
                    <a:pt x="3189" y="24580"/>
                    <a:pt x="2975" y="25937"/>
                    <a:pt x="2467" y="27180"/>
                  </a:cubicBezTo>
                  <a:cubicBezTo>
                    <a:pt x="2497" y="26936"/>
                    <a:pt x="2510" y="26701"/>
                    <a:pt x="2524" y="26458"/>
                  </a:cubicBezTo>
                  <a:cubicBezTo>
                    <a:pt x="2659" y="24216"/>
                    <a:pt x="2368" y="21975"/>
                    <a:pt x="2060" y="19760"/>
                  </a:cubicBezTo>
                  <a:cubicBezTo>
                    <a:pt x="2060" y="19757"/>
                    <a:pt x="2056" y="19755"/>
                    <a:pt x="2053" y="19755"/>
                  </a:cubicBezTo>
                  <a:cubicBezTo>
                    <a:pt x="2049" y="19755"/>
                    <a:pt x="2046" y="19757"/>
                    <a:pt x="2046" y="19760"/>
                  </a:cubicBezTo>
                  <a:cubicBezTo>
                    <a:pt x="2102" y="20381"/>
                    <a:pt x="2154" y="21003"/>
                    <a:pt x="2203" y="21616"/>
                  </a:cubicBezTo>
                  <a:cubicBezTo>
                    <a:pt x="2289" y="22694"/>
                    <a:pt x="2359" y="23781"/>
                    <a:pt x="2353" y="24866"/>
                  </a:cubicBezTo>
                  <a:cubicBezTo>
                    <a:pt x="2353" y="25409"/>
                    <a:pt x="2325" y="25959"/>
                    <a:pt x="2282" y="26501"/>
                  </a:cubicBezTo>
                  <a:cubicBezTo>
                    <a:pt x="2260" y="26773"/>
                    <a:pt x="2239" y="27051"/>
                    <a:pt x="2188" y="27322"/>
                  </a:cubicBezTo>
                  <a:cubicBezTo>
                    <a:pt x="2181" y="27358"/>
                    <a:pt x="2174" y="27394"/>
                    <a:pt x="2167" y="27430"/>
                  </a:cubicBezTo>
                  <a:cubicBezTo>
                    <a:pt x="1996" y="26715"/>
                    <a:pt x="1861" y="25994"/>
                    <a:pt x="1753" y="25274"/>
                  </a:cubicBezTo>
                  <a:cubicBezTo>
                    <a:pt x="1511" y="23652"/>
                    <a:pt x="1417" y="22009"/>
                    <a:pt x="1468" y="20374"/>
                  </a:cubicBezTo>
                  <a:cubicBezTo>
                    <a:pt x="1496" y="19539"/>
                    <a:pt x="1561" y="18710"/>
                    <a:pt x="1660" y="17882"/>
                  </a:cubicBezTo>
                  <a:cubicBezTo>
                    <a:pt x="1746" y="17182"/>
                    <a:pt x="1874" y="16497"/>
                    <a:pt x="2003" y="15796"/>
                  </a:cubicBezTo>
                  <a:close/>
                  <a:moveTo>
                    <a:pt x="14907" y="23637"/>
                  </a:moveTo>
                  <a:lnTo>
                    <a:pt x="14907" y="23637"/>
                  </a:lnTo>
                  <a:cubicBezTo>
                    <a:pt x="14250" y="24288"/>
                    <a:pt x="13543" y="24873"/>
                    <a:pt x="12780" y="25394"/>
                  </a:cubicBezTo>
                  <a:cubicBezTo>
                    <a:pt x="11229" y="26444"/>
                    <a:pt x="9487" y="27202"/>
                    <a:pt x="7666" y="27637"/>
                  </a:cubicBezTo>
                  <a:cubicBezTo>
                    <a:pt x="6507" y="27911"/>
                    <a:pt x="5327" y="28043"/>
                    <a:pt x="4142" y="28043"/>
                  </a:cubicBezTo>
                  <a:cubicBezTo>
                    <a:pt x="3787" y="28043"/>
                    <a:pt x="3430" y="28031"/>
                    <a:pt x="3074" y="28007"/>
                  </a:cubicBezTo>
                  <a:cubicBezTo>
                    <a:pt x="3146" y="27994"/>
                    <a:pt x="3210" y="27980"/>
                    <a:pt x="3282" y="27965"/>
                  </a:cubicBezTo>
                  <a:cubicBezTo>
                    <a:pt x="3617" y="27901"/>
                    <a:pt x="3953" y="27822"/>
                    <a:pt x="4288" y="27750"/>
                  </a:cubicBezTo>
                  <a:cubicBezTo>
                    <a:pt x="6745" y="27186"/>
                    <a:pt x="9152" y="26395"/>
                    <a:pt x="11443" y="25351"/>
                  </a:cubicBezTo>
                  <a:cubicBezTo>
                    <a:pt x="11452" y="25351"/>
                    <a:pt x="11452" y="25344"/>
                    <a:pt x="11443" y="25344"/>
                  </a:cubicBezTo>
                  <a:cubicBezTo>
                    <a:pt x="10787" y="25617"/>
                    <a:pt x="10130" y="25865"/>
                    <a:pt x="9458" y="26102"/>
                  </a:cubicBezTo>
                  <a:cubicBezTo>
                    <a:pt x="8281" y="26516"/>
                    <a:pt x="7088" y="26880"/>
                    <a:pt x="5873" y="27186"/>
                  </a:cubicBezTo>
                  <a:cubicBezTo>
                    <a:pt x="5266" y="27344"/>
                    <a:pt x="4659" y="27480"/>
                    <a:pt x="4046" y="27608"/>
                  </a:cubicBezTo>
                  <a:cubicBezTo>
                    <a:pt x="3739" y="27673"/>
                    <a:pt x="3431" y="27730"/>
                    <a:pt x="3124" y="27779"/>
                  </a:cubicBezTo>
                  <a:cubicBezTo>
                    <a:pt x="3681" y="27450"/>
                    <a:pt x="4245" y="27137"/>
                    <a:pt x="4817" y="26830"/>
                  </a:cubicBezTo>
                  <a:cubicBezTo>
                    <a:pt x="6466" y="25951"/>
                    <a:pt x="8180" y="25238"/>
                    <a:pt x="10008" y="24802"/>
                  </a:cubicBezTo>
                  <a:cubicBezTo>
                    <a:pt x="11644" y="24424"/>
                    <a:pt x="13315" y="24180"/>
                    <a:pt x="14907" y="23637"/>
                  </a:cubicBezTo>
                  <a:close/>
                  <a:moveTo>
                    <a:pt x="17246" y="1"/>
                  </a:moveTo>
                  <a:cubicBezTo>
                    <a:pt x="17211" y="1"/>
                    <a:pt x="17177" y="18"/>
                    <a:pt x="17157" y="57"/>
                  </a:cubicBezTo>
                  <a:cubicBezTo>
                    <a:pt x="16593" y="1286"/>
                    <a:pt x="16050" y="2529"/>
                    <a:pt x="15529" y="3785"/>
                  </a:cubicBezTo>
                  <a:cubicBezTo>
                    <a:pt x="14614" y="5984"/>
                    <a:pt x="13815" y="8227"/>
                    <a:pt x="13229" y="10534"/>
                  </a:cubicBezTo>
                  <a:cubicBezTo>
                    <a:pt x="12737" y="12462"/>
                    <a:pt x="12257" y="14504"/>
                    <a:pt x="11066" y="16118"/>
                  </a:cubicBezTo>
                  <a:cubicBezTo>
                    <a:pt x="11400" y="15390"/>
                    <a:pt x="11601" y="14596"/>
                    <a:pt x="11716" y="13798"/>
                  </a:cubicBezTo>
                  <a:cubicBezTo>
                    <a:pt x="11865" y="12747"/>
                    <a:pt x="11871" y="11669"/>
                    <a:pt x="11794" y="10605"/>
                  </a:cubicBezTo>
                  <a:cubicBezTo>
                    <a:pt x="11716" y="9527"/>
                    <a:pt x="11515" y="8449"/>
                    <a:pt x="11057" y="7463"/>
                  </a:cubicBezTo>
                  <a:cubicBezTo>
                    <a:pt x="10586" y="6435"/>
                    <a:pt x="9866" y="5528"/>
                    <a:pt x="9086" y="4721"/>
                  </a:cubicBezTo>
                  <a:cubicBezTo>
                    <a:pt x="8295" y="3900"/>
                    <a:pt x="7395" y="3214"/>
                    <a:pt x="6317" y="2829"/>
                  </a:cubicBezTo>
                  <a:cubicBezTo>
                    <a:pt x="6307" y="2825"/>
                    <a:pt x="6297" y="2824"/>
                    <a:pt x="6288" y="2824"/>
                  </a:cubicBezTo>
                  <a:cubicBezTo>
                    <a:pt x="6214" y="2824"/>
                    <a:pt x="6156" y="2916"/>
                    <a:pt x="6181" y="2985"/>
                  </a:cubicBezTo>
                  <a:cubicBezTo>
                    <a:pt x="6558" y="4092"/>
                    <a:pt x="7002" y="5185"/>
                    <a:pt x="7424" y="6277"/>
                  </a:cubicBezTo>
                  <a:cubicBezTo>
                    <a:pt x="8159" y="8191"/>
                    <a:pt x="8901" y="10106"/>
                    <a:pt x="9637" y="12019"/>
                  </a:cubicBezTo>
                  <a:cubicBezTo>
                    <a:pt x="10209" y="13505"/>
                    <a:pt x="11159" y="15397"/>
                    <a:pt x="10344" y="16946"/>
                  </a:cubicBezTo>
                  <a:cubicBezTo>
                    <a:pt x="10338" y="16953"/>
                    <a:pt x="10338" y="16961"/>
                    <a:pt x="10329" y="16968"/>
                  </a:cubicBezTo>
                  <a:cubicBezTo>
                    <a:pt x="10322" y="16975"/>
                    <a:pt x="10322" y="16982"/>
                    <a:pt x="10322" y="16989"/>
                  </a:cubicBezTo>
                  <a:cubicBezTo>
                    <a:pt x="10272" y="17068"/>
                    <a:pt x="10223" y="17153"/>
                    <a:pt x="10173" y="17232"/>
                  </a:cubicBezTo>
                  <a:cubicBezTo>
                    <a:pt x="10151" y="17261"/>
                    <a:pt x="10144" y="17289"/>
                    <a:pt x="10151" y="17318"/>
                  </a:cubicBezTo>
                  <a:cubicBezTo>
                    <a:pt x="9679" y="18010"/>
                    <a:pt x="9224" y="18710"/>
                    <a:pt x="8752" y="19404"/>
                  </a:cubicBezTo>
                  <a:cubicBezTo>
                    <a:pt x="8265" y="20110"/>
                    <a:pt x="7787" y="20818"/>
                    <a:pt x="7295" y="21517"/>
                  </a:cubicBezTo>
                  <a:cubicBezTo>
                    <a:pt x="7431" y="20831"/>
                    <a:pt x="7501" y="20132"/>
                    <a:pt x="7530" y="19431"/>
                  </a:cubicBezTo>
                  <a:cubicBezTo>
                    <a:pt x="7602" y="17532"/>
                    <a:pt x="7373" y="15597"/>
                    <a:pt x="6987" y="13739"/>
                  </a:cubicBezTo>
                  <a:cubicBezTo>
                    <a:pt x="6601" y="11897"/>
                    <a:pt x="5967" y="10077"/>
                    <a:pt x="4917" y="8498"/>
                  </a:cubicBezTo>
                  <a:cubicBezTo>
                    <a:pt x="4891" y="8464"/>
                    <a:pt x="4859" y="8450"/>
                    <a:pt x="4826" y="8450"/>
                  </a:cubicBezTo>
                  <a:cubicBezTo>
                    <a:pt x="4758" y="8450"/>
                    <a:pt x="4693" y="8516"/>
                    <a:pt x="4716" y="8598"/>
                  </a:cubicBezTo>
                  <a:cubicBezTo>
                    <a:pt x="4845" y="9105"/>
                    <a:pt x="4860" y="9626"/>
                    <a:pt x="4860" y="10149"/>
                  </a:cubicBezTo>
                  <a:cubicBezTo>
                    <a:pt x="4860" y="10663"/>
                    <a:pt x="4860" y="11177"/>
                    <a:pt x="4874" y="11691"/>
                  </a:cubicBezTo>
                  <a:cubicBezTo>
                    <a:pt x="4953" y="15290"/>
                    <a:pt x="5410" y="18924"/>
                    <a:pt x="6738" y="22288"/>
                  </a:cubicBezTo>
                  <a:cubicBezTo>
                    <a:pt x="6087" y="23188"/>
                    <a:pt x="5424" y="24081"/>
                    <a:pt x="4716" y="24938"/>
                  </a:cubicBezTo>
                  <a:cubicBezTo>
                    <a:pt x="4046" y="25766"/>
                    <a:pt x="3338" y="26580"/>
                    <a:pt x="2603" y="27358"/>
                  </a:cubicBezTo>
                  <a:cubicBezTo>
                    <a:pt x="2846" y="26801"/>
                    <a:pt x="3024" y="26216"/>
                    <a:pt x="3153" y="25623"/>
                  </a:cubicBezTo>
                  <a:cubicBezTo>
                    <a:pt x="3516" y="23916"/>
                    <a:pt x="3532" y="22124"/>
                    <a:pt x="3331" y="20396"/>
                  </a:cubicBezTo>
                  <a:cubicBezTo>
                    <a:pt x="3239" y="19546"/>
                    <a:pt x="3081" y="18696"/>
                    <a:pt x="2867" y="17868"/>
                  </a:cubicBezTo>
                  <a:cubicBezTo>
                    <a:pt x="2653" y="17025"/>
                    <a:pt x="2353" y="16204"/>
                    <a:pt x="2060" y="15390"/>
                  </a:cubicBezTo>
                  <a:cubicBezTo>
                    <a:pt x="2043" y="15338"/>
                    <a:pt x="1999" y="15313"/>
                    <a:pt x="1955" y="15313"/>
                  </a:cubicBezTo>
                  <a:cubicBezTo>
                    <a:pt x="1908" y="15313"/>
                    <a:pt x="1860" y="15342"/>
                    <a:pt x="1845" y="15397"/>
                  </a:cubicBezTo>
                  <a:cubicBezTo>
                    <a:pt x="1604" y="16303"/>
                    <a:pt x="1475" y="17239"/>
                    <a:pt x="1374" y="18168"/>
                  </a:cubicBezTo>
                  <a:cubicBezTo>
                    <a:pt x="1004" y="21431"/>
                    <a:pt x="1225" y="24751"/>
                    <a:pt x="2017" y="27930"/>
                  </a:cubicBezTo>
                  <a:cubicBezTo>
                    <a:pt x="1996" y="27944"/>
                    <a:pt x="1982" y="27965"/>
                    <a:pt x="1982" y="27987"/>
                  </a:cubicBezTo>
                  <a:cubicBezTo>
                    <a:pt x="1347" y="28616"/>
                    <a:pt x="682" y="29207"/>
                    <a:pt x="54" y="29843"/>
                  </a:cubicBezTo>
                  <a:cubicBezTo>
                    <a:pt x="1" y="29896"/>
                    <a:pt x="54" y="29977"/>
                    <a:pt x="118" y="29977"/>
                  </a:cubicBezTo>
                  <a:cubicBezTo>
                    <a:pt x="132" y="29977"/>
                    <a:pt x="146" y="29974"/>
                    <a:pt x="161" y="29965"/>
                  </a:cubicBezTo>
                  <a:cubicBezTo>
                    <a:pt x="682" y="29601"/>
                    <a:pt x="1160" y="29173"/>
                    <a:pt x="1617" y="28736"/>
                  </a:cubicBezTo>
                  <a:cubicBezTo>
                    <a:pt x="1725" y="28636"/>
                    <a:pt x="1832" y="28530"/>
                    <a:pt x="1940" y="28429"/>
                  </a:cubicBezTo>
                  <a:cubicBezTo>
                    <a:pt x="1953" y="28437"/>
                    <a:pt x="1969" y="28441"/>
                    <a:pt x="1986" y="28441"/>
                  </a:cubicBezTo>
                  <a:cubicBezTo>
                    <a:pt x="2003" y="28441"/>
                    <a:pt x="2021" y="28437"/>
                    <a:pt x="2039" y="28429"/>
                  </a:cubicBezTo>
                  <a:cubicBezTo>
                    <a:pt x="2203" y="28330"/>
                    <a:pt x="2368" y="28230"/>
                    <a:pt x="2531" y="28129"/>
                  </a:cubicBezTo>
                  <a:cubicBezTo>
                    <a:pt x="3078" y="28199"/>
                    <a:pt x="3629" y="28232"/>
                    <a:pt x="4182" y="28232"/>
                  </a:cubicBezTo>
                  <a:cubicBezTo>
                    <a:pt x="4531" y="28232"/>
                    <a:pt x="4881" y="28219"/>
                    <a:pt x="5230" y="28194"/>
                  </a:cubicBezTo>
                  <a:cubicBezTo>
                    <a:pt x="7138" y="28066"/>
                    <a:pt x="9023" y="27565"/>
                    <a:pt x="10751" y="26758"/>
                  </a:cubicBezTo>
                  <a:cubicBezTo>
                    <a:pt x="12464" y="25951"/>
                    <a:pt x="14050" y="24845"/>
                    <a:pt x="15342" y="23466"/>
                  </a:cubicBezTo>
                  <a:cubicBezTo>
                    <a:pt x="15399" y="23404"/>
                    <a:pt x="15351" y="23303"/>
                    <a:pt x="15276" y="23303"/>
                  </a:cubicBezTo>
                  <a:cubicBezTo>
                    <a:pt x="15265" y="23303"/>
                    <a:pt x="15254" y="23305"/>
                    <a:pt x="15243" y="23310"/>
                  </a:cubicBezTo>
                  <a:cubicBezTo>
                    <a:pt x="14279" y="23688"/>
                    <a:pt x="13279" y="23923"/>
                    <a:pt x="12266" y="24137"/>
                  </a:cubicBezTo>
                  <a:cubicBezTo>
                    <a:pt x="11380" y="24331"/>
                    <a:pt x="10480" y="24494"/>
                    <a:pt x="9594" y="24717"/>
                  </a:cubicBezTo>
                  <a:cubicBezTo>
                    <a:pt x="8687" y="24945"/>
                    <a:pt x="7810" y="25245"/>
                    <a:pt x="6944" y="25608"/>
                  </a:cubicBezTo>
                  <a:cubicBezTo>
                    <a:pt x="5438" y="26237"/>
                    <a:pt x="4003" y="27030"/>
                    <a:pt x="2596" y="27865"/>
                  </a:cubicBezTo>
                  <a:cubicBezTo>
                    <a:pt x="2560" y="27872"/>
                    <a:pt x="2524" y="27879"/>
                    <a:pt x="2488" y="27887"/>
                  </a:cubicBezTo>
                  <a:cubicBezTo>
                    <a:pt x="2653" y="27723"/>
                    <a:pt x="2810" y="27552"/>
                    <a:pt x="2975" y="27387"/>
                  </a:cubicBezTo>
                  <a:cubicBezTo>
                    <a:pt x="3081" y="27272"/>
                    <a:pt x="3182" y="27159"/>
                    <a:pt x="3288" y="27044"/>
                  </a:cubicBezTo>
                  <a:cubicBezTo>
                    <a:pt x="3431" y="26893"/>
                    <a:pt x="3568" y="26744"/>
                    <a:pt x="3710" y="26587"/>
                  </a:cubicBezTo>
                  <a:cubicBezTo>
                    <a:pt x="3845" y="26431"/>
                    <a:pt x="3981" y="26273"/>
                    <a:pt x="4116" y="26115"/>
                  </a:cubicBezTo>
                  <a:cubicBezTo>
                    <a:pt x="4253" y="25959"/>
                    <a:pt x="4389" y="25802"/>
                    <a:pt x="4524" y="25644"/>
                  </a:cubicBezTo>
                  <a:cubicBezTo>
                    <a:pt x="4653" y="25488"/>
                    <a:pt x="4788" y="25323"/>
                    <a:pt x="4917" y="25166"/>
                  </a:cubicBezTo>
                  <a:cubicBezTo>
                    <a:pt x="5052" y="25001"/>
                    <a:pt x="5180" y="24845"/>
                    <a:pt x="5309" y="24681"/>
                  </a:cubicBezTo>
                  <a:cubicBezTo>
                    <a:pt x="5438" y="24516"/>
                    <a:pt x="5566" y="24352"/>
                    <a:pt x="5688" y="24187"/>
                  </a:cubicBezTo>
                  <a:cubicBezTo>
                    <a:pt x="5816" y="24023"/>
                    <a:pt x="5945" y="23860"/>
                    <a:pt x="6067" y="23695"/>
                  </a:cubicBezTo>
                  <a:cubicBezTo>
                    <a:pt x="6195" y="23531"/>
                    <a:pt x="6317" y="23359"/>
                    <a:pt x="6438" y="23195"/>
                  </a:cubicBezTo>
                  <a:cubicBezTo>
                    <a:pt x="6502" y="23109"/>
                    <a:pt x="6567" y="23023"/>
                    <a:pt x="6624" y="22945"/>
                  </a:cubicBezTo>
                  <a:cubicBezTo>
                    <a:pt x="6653" y="22902"/>
                    <a:pt x="6687" y="22859"/>
                    <a:pt x="6716" y="22816"/>
                  </a:cubicBezTo>
                  <a:cubicBezTo>
                    <a:pt x="6745" y="22773"/>
                    <a:pt x="6766" y="22737"/>
                    <a:pt x="6802" y="22703"/>
                  </a:cubicBezTo>
                  <a:cubicBezTo>
                    <a:pt x="6858" y="22631"/>
                    <a:pt x="6930" y="22581"/>
                    <a:pt x="7016" y="22538"/>
                  </a:cubicBezTo>
                  <a:cubicBezTo>
                    <a:pt x="7052" y="22523"/>
                    <a:pt x="7088" y="22509"/>
                    <a:pt x="7124" y="22496"/>
                  </a:cubicBezTo>
                  <a:cubicBezTo>
                    <a:pt x="7131" y="22489"/>
                    <a:pt x="7145" y="22480"/>
                    <a:pt x="7158" y="22480"/>
                  </a:cubicBezTo>
                  <a:cubicBezTo>
                    <a:pt x="7217" y="22473"/>
                    <a:pt x="7280" y="22473"/>
                    <a:pt x="7345" y="22473"/>
                  </a:cubicBezTo>
                  <a:cubicBezTo>
                    <a:pt x="8281" y="22424"/>
                    <a:pt x="9208" y="22266"/>
                    <a:pt x="10108" y="22031"/>
                  </a:cubicBezTo>
                  <a:cubicBezTo>
                    <a:pt x="11986" y="21537"/>
                    <a:pt x="13765" y="20681"/>
                    <a:pt x="15328" y="19539"/>
                  </a:cubicBezTo>
                  <a:cubicBezTo>
                    <a:pt x="16885" y="18396"/>
                    <a:pt x="18221" y="16975"/>
                    <a:pt x="19241" y="15340"/>
                  </a:cubicBezTo>
                  <a:cubicBezTo>
                    <a:pt x="19287" y="15272"/>
                    <a:pt x="19225" y="15194"/>
                    <a:pt x="19157" y="15194"/>
                  </a:cubicBezTo>
                  <a:cubicBezTo>
                    <a:pt x="19140" y="15194"/>
                    <a:pt x="19122" y="15200"/>
                    <a:pt x="19106" y="15212"/>
                  </a:cubicBezTo>
                  <a:cubicBezTo>
                    <a:pt x="18278" y="15811"/>
                    <a:pt x="17385" y="16310"/>
                    <a:pt x="16456" y="16747"/>
                  </a:cubicBezTo>
                  <a:cubicBezTo>
                    <a:pt x="14850" y="17510"/>
                    <a:pt x="13179" y="18125"/>
                    <a:pt x="11614" y="18975"/>
                  </a:cubicBezTo>
                  <a:cubicBezTo>
                    <a:pt x="9979" y="19860"/>
                    <a:pt x="8516" y="21052"/>
                    <a:pt x="7115" y="22266"/>
                  </a:cubicBezTo>
                  <a:lnTo>
                    <a:pt x="7115" y="22252"/>
                  </a:lnTo>
                  <a:cubicBezTo>
                    <a:pt x="7167" y="22196"/>
                    <a:pt x="7210" y="22130"/>
                    <a:pt x="7253" y="22074"/>
                  </a:cubicBezTo>
                  <a:cubicBezTo>
                    <a:pt x="8324" y="20561"/>
                    <a:pt x="9344" y="18996"/>
                    <a:pt x="10302" y="17404"/>
                  </a:cubicBezTo>
                  <a:cubicBezTo>
                    <a:pt x="10329" y="17397"/>
                    <a:pt x="10365" y="17381"/>
                    <a:pt x="10387" y="17347"/>
                  </a:cubicBezTo>
                  <a:cubicBezTo>
                    <a:pt x="10451" y="17253"/>
                    <a:pt x="10516" y="17153"/>
                    <a:pt x="10566" y="17054"/>
                  </a:cubicBezTo>
                  <a:cubicBezTo>
                    <a:pt x="10615" y="17004"/>
                    <a:pt x="10665" y="16946"/>
                    <a:pt x="10715" y="16896"/>
                  </a:cubicBezTo>
                  <a:lnTo>
                    <a:pt x="10730" y="16896"/>
                  </a:lnTo>
                  <a:cubicBezTo>
                    <a:pt x="11580" y="16625"/>
                    <a:pt x="12415" y="16296"/>
                    <a:pt x="13208" y="15890"/>
                  </a:cubicBezTo>
                  <a:cubicBezTo>
                    <a:pt x="14622" y="15176"/>
                    <a:pt x="15928" y="14233"/>
                    <a:pt x="16970" y="13033"/>
                  </a:cubicBezTo>
                  <a:cubicBezTo>
                    <a:pt x="17978" y="11890"/>
                    <a:pt x="18799" y="10469"/>
                    <a:pt x="19128" y="8970"/>
                  </a:cubicBezTo>
                  <a:cubicBezTo>
                    <a:pt x="19151" y="8880"/>
                    <a:pt x="19085" y="8830"/>
                    <a:pt x="19016" y="8830"/>
                  </a:cubicBezTo>
                  <a:cubicBezTo>
                    <a:pt x="18975" y="8830"/>
                    <a:pt x="18933" y="8847"/>
                    <a:pt x="18907" y="8884"/>
                  </a:cubicBezTo>
                  <a:cubicBezTo>
                    <a:pt x="18400" y="9605"/>
                    <a:pt x="17814" y="10269"/>
                    <a:pt x="17193" y="10891"/>
                  </a:cubicBezTo>
                  <a:cubicBezTo>
                    <a:pt x="16113" y="11969"/>
                    <a:pt x="14943" y="12941"/>
                    <a:pt x="13865" y="14012"/>
                  </a:cubicBezTo>
                  <a:cubicBezTo>
                    <a:pt x="13021" y="14846"/>
                    <a:pt x="12201" y="15762"/>
                    <a:pt x="11186" y="16404"/>
                  </a:cubicBezTo>
                  <a:cubicBezTo>
                    <a:pt x="12065" y="15532"/>
                    <a:pt x="12807" y="14540"/>
                    <a:pt x="13457" y="13491"/>
                  </a:cubicBezTo>
                  <a:cubicBezTo>
                    <a:pt x="14122" y="12404"/>
                    <a:pt x="14699" y="11263"/>
                    <a:pt x="15229" y="10106"/>
                  </a:cubicBezTo>
                  <a:cubicBezTo>
                    <a:pt x="15707" y="9048"/>
                    <a:pt x="16136" y="7977"/>
                    <a:pt x="16485" y="6870"/>
                  </a:cubicBezTo>
                  <a:cubicBezTo>
                    <a:pt x="17185" y="4685"/>
                    <a:pt x="17543" y="2393"/>
                    <a:pt x="17356" y="100"/>
                  </a:cubicBezTo>
                  <a:cubicBezTo>
                    <a:pt x="17352" y="40"/>
                    <a:pt x="17298" y="1"/>
                    <a:pt x="172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2" name="Google Shape;392;p13"/>
            <p:cNvSpPr/>
            <p:nvPr/>
          </p:nvSpPr>
          <p:spPr>
            <a:xfrm>
              <a:off x="4443793" y="3122565"/>
              <a:ext cx="405064" cy="228349"/>
            </a:xfrm>
            <a:custGeom>
              <a:avLst/>
              <a:gdLst/>
              <a:ahLst/>
              <a:cxnLst/>
              <a:rect l="l" t="t" r="r" b="b"/>
              <a:pathLst>
                <a:path w="20593" h="11609" extrusionOk="0">
                  <a:moveTo>
                    <a:pt x="19603" y="236"/>
                  </a:moveTo>
                  <a:cubicBezTo>
                    <a:pt x="19923" y="236"/>
                    <a:pt x="20161" y="358"/>
                    <a:pt x="20058" y="804"/>
                  </a:cubicBezTo>
                  <a:cubicBezTo>
                    <a:pt x="19993" y="1077"/>
                    <a:pt x="19772" y="1368"/>
                    <a:pt x="19623" y="1612"/>
                  </a:cubicBezTo>
                  <a:cubicBezTo>
                    <a:pt x="18908" y="2775"/>
                    <a:pt x="17873" y="3618"/>
                    <a:pt x="16700" y="4282"/>
                  </a:cubicBezTo>
                  <a:cubicBezTo>
                    <a:pt x="15622" y="4897"/>
                    <a:pt x="14438" y="5533"/>
                    <a:pt x="13259" y="5896"/>
                  </a:cubicBezTo>
                  <a:cubicBezTo>
                    <a:pt x="11832" y="6347"/>
                    <a:pt x="10368" y="6669"/>
                    <a:pt x="8925" y="7068"/>
                  </a:cubicBezTo>
                  <a:lnTo>
                    <a:pt x="8925" y="7068"/>
                  </a:lnTo>
                  <a:cubicBezTo>
                    <a:pt x="10629" y="4270"/>
                    <a:pt x="13203" y="2625"/>
                    <a:pt x="16179" y="1348"/>
                  </a:cubicBezTo>
                  <a:cubicBezTo>
                    <a:pt x="17023" y="983"/>
                    <a:pt x="17916" y="554"/>
                    <a:pt x="18822" y="362"/>
                  </a:cubicBezTo>
                  <a:cubicBezTo>
                    <a:pt x="19049" y="312"/>
                    <a:pt x="19352" y="236"/>
                    <a:pt x="19603" y="236"/>
                  </a:cubicBezTo>
                  <a:close/>
                  <a:moveTo>
                    <a:pt x="19581" y="0"/>
                  </a:moveTo>
                  <a:cubicBezTo>
                    <a:pt x="18791" y="0"/>
                    <a:pt x="18034" y="281"/>
                    <a:pt x="17266" y="590"/>
                  </a:cubicBezTo>
                  <a:cubicBezTo>
                    <a:pt x="16051" y="1077"/>
                    <a:pt x="14844" y="1591"/>
                    <a:pt x="13694" y="2211"/>
                  </a:cubicBezTo>
                  <a:cubicBezTo>
                    <a:pt x="11522" y="3384"/>
                    <a:pt x="9759" y="5027"/>
                    <a:pt x="8531" y="7180"/>
                  </a:cubicBezTo>
                  <a:lnTo>
                    <a:pt x="8531" y="7180"/>
                  </a:lnTo>
                  <a:cubicBezTo>
                    <a:pt x="5515" y="8062"/>
                    <a:pt x="2799" y="9714"/>
                    <a:pt x="134" y="11338"/>
                  </a:cubicBezTo>
                  <a:cubicBezTo>
                    <a:pt x="0" y="11416"/>
                    <a:pt x="82" y="11608"/>
                    <a:pt x="207" y="11608"/>
                  </a:cubicBezTo>
                  <a:cubicBezTo>
                    <a:pt x="229" y="11608"/>
                    <a:pt x="252" y="11602"/>
                    <a:pt x="276" y="11588"/>
                  </a:cubicBezTo>
                  <a:cubicBezTo>
                    <a:pt x="2369" y="10310"/>
                    <a:pt x="4475" y="9017"/>
                    <a:pt x="6760" y="8104"/>
                  </a:cubicBezTo>
                  <a:cubicBezTo>
                    <a:pt x="8938" y="7225"/>
                    <a:pt x="11281" y="6861"/>
                    <a:pt x="13509" y="6117"/>
                  </a:cubicBezTo>
                  <a:cubicBezTo>
                    <a:pt x="16486" y="5132"/>
                    <a:pt x="19393" y="3325"/>
                    <a:pt x="20565" y="306"/>
                  </a:cubicBezTo>
                  <a:cubicBezTo>
                    <a:pt x="20593" y="234"/>
                    <a:pt x="20536" y="148"/>
                    <a:pt x="20464" y="126"/>
                  </a:cubicBezTo>
                  <a:cubicBezTo>
                    <a:pt x="20164" y="38"/>
                    <a:pt x="19870" y="0"/>
                    <a:pt x="195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3" name="Google Shape;393;p13"/>
            <p:cNvSpPr/>
            <p:nvPr/>
          </p:nvSpPr>
          <p:spPr>
            <a:xfrm>
              <a:off x="4565472" y="3030273"/>
              <a:ext cx="133225" cy="255041"/>
            </a:xfrm>
            <a:custGeom>
              <a:avLst/>
              <a:gdLst/>
              <a:ahLst/>
              <a:cxnLst/>
              <a:rect l="l" t="t" r="r" b="b"/>
              <a:pathLst>
                <a:path w="6773" h="12966" extrusionOk="0">
                  <a:moveTo>
                    <a:pt x="5941" y="498"/>
                  </a:moveTo>
                  <a:cubicBezTo>
                    <a:pt x="6030" y="498"/>
                    <a:pt x="6060" y="584"/>
                    <a:pt x="6117" y="855"/>
                  </a:cubicBezTo>
                  <a:cubicBezTo>
                    <a:pt x="6259" y="1512"/>
                    <a:pt x="6074" y="2326"/>
                    <a:pt x="5909" y="2961"/>
                  </a:cubicBezTo>
                  <a:cubicBezTo>
                    <a:pt x="5560" y="4261"/>
                    <a:pt x="4910" y="5453"/>
                    <a:pt x="4252" y="6626"/>
                  </a:cubicBezTo>
                  <a:cubicBezTo>
                    <a:pt x="3155" y="8586"/>
                    <a:pt x="2034" y="10546"/>
                    <a:pt x="537" y="12222"/>
                  </a:cubicBezTo>
                  <a:lnTo>
                    <a:pt x="537" y="12222"/>
                  </a:lnTo>
                  <a:cubicBezTo>
                    <a:pt x="1087" y="10395"/>
                    <a:pt x="860" y="8446"/>
                    <a:pt x="1325" y="6583"/>
                  </a:cubicBezTo>
                  <a:cubicBezTo>
                    <a:pt x="1875" y="4418"/>
                    <a:pt x="3174" y="2461"/>
                    <a:pt x="4937" y="1098"/>
                  </a:cubicBezTo>
                  <a:cubicBezTo>
                    <a:pt x="5138" y="948"/>
                    <a:pt x="5445" y="661"/>
                    <a:pt x="5681" y="576"/>
                  </a:cubicBezTo>
                  <a:cubicBezTo>
                    <a:pt x="5805" y="532"/>
                    <a:pt x="5885" y="498"/>
                    <a:pt x="5941" y="498"/>
                  </a:cubicBezTo>
                  <a:close/>
                  <a:moveTo>
                    <a:pt x="6138" y="1"/>
                  </a:moveTo>
                  <a:cubicBezTo>
                    <a:pt x="6114" y="1"/>
                    <a:pt x="6089" y="7"/>
                    <a:pt x="6067" y="19"/>
                  </a:cubicBezTo>
                  <a:cubicBezTo>
                    <a:pt x="4060" y="1148"/>
                    <a:pt x="2468" y="2889"/>
                    <a:pt x="1559" y="5018"/>
                  </a:cubicBezTo>
                  <a:cubicBezTo>
                    <a:pt x="488" y="7503"/>
                    <a:pt x="1097" y="10288"/>
                    <a:pt x="53" y="12744"/>
                  </a:cubicBezTo>
                  <a:cubicBezTo>
                    <a:pt x="52" y="12746"/>
                    <a:pt x="51" y="12748"/>
                    <a:pt x="51" y="12750"/>
                  </a:cubicBezTo>
                  <a:lnTo>
                    <a:pt x="51" y="12750"/>
                  </a:lnTo>
                  <a:cubicBezTo>
                    <a:pt x="0" y="12841"/>
                    <a:pt x="69" y="12945"/>
                    <a:pt x="155" y="12960"/>
                  </a:cubicBezTo>
                  <a:lnTo>
                    <a:pt x="155" y="12960"/>
                  </a:lnTo>
                  <a:cubicBezTo>
                    <a:pt x="167" y="12963"/>
                    <a:pt x="179" y="12965"/>
                    <a:pt x="192" y="12965"/>
                  </a:cubicBezTo>
                  <a:cubicBezTo>
                    <a:pt x="231" y="12965"/>
                    <a:pt x="269" y="12945"/>
                    <a:pt x="292" y="12897"/>
                  </a:cubicBezTo>
                  <a:lnTo>
                    <a:pt x="292" y="12897"/>
                  </a:lnTo>
                  <a:cubicBezTo>
                    <a:pt x="2039" y="11101"/>
                    <a:pt x="3286" y="8939"/>
                    <a:pt x="4495" y="6768"/>
                  </a:cubicBezTo>
                  <a:cubicBezTo>
                    <a:pt x="5645" y="4718"/>
                    <a:pt x="6773" y="2519"/>
                    <a:pt x="6281" y="104"/>
                  </a:cubicBezTo>
                  <a:cubicBezTo>
                    <a:pt x="6265" y="38"/>
                    <a:pt x="6202" y="1"/>
                    <a:pt x="6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4" name="Google Shape;394;p13"/>
            <p:cNvSpPr/>
            <p:nvPr/>
          </p:nvSpPr>
          <p:spPr>
            <a:xfrm>
              <a:off x="4571097" y="3041131"/>
              <a:ext cx="111332" cy="238695"/>
            </a:xfrm>
            <a:custGeom>
              <a:avLst/>
              <a:gdLst/>
              <a:ahLst/>
              <a:cxnLst/>
              <a:rect l="l" t="t" r="r" b="b"/>
              <a:pathLst>
                <a:path w="5660" h="12135" extrusionOk="0">
                  <a:moveTo>
                    <a:pt x="5484" y="0"/>
                  </a:moveTo>
                  <a:cubicBezTo>
                    <a:pt x="5427" y="0"/>
                    <a:pt x="5369" y="29"/>
                    <a:pt x="5344" y="96"/>
                  </a:cubicBezTo>
                  <a:cubicBezTo>
                    <a:pt x="4552" y="2166"/>
                    <a:pt x="3059" y="3859"/>
                    <a:pt x="2139" y="5866"/>
                  </a:cubicBezTo>
                  <a:cubicBezTo>
                    <a:pt x="1224" y="7837"/>
                    <a:pt x="802" y="9937"/>
                    <a:pt x="39" y="11964"/>
                  </a:cubicBezTo>
                  <a:cubicBezTo>
                    <a:pt x="0" y="12067"/>
                    <a:pt x="85" y="12134"/>
                    <a:pt x="173" y="12134"/>
                  </a:cubicBezTo>
                  <a:cubicBezTo>
                    <a:pt x="232" y="12134"/>
                    <a:pt x="292" y="12105"/>
                    <a:pt x="317" y="12036"/>
                  </a:cubicBezTo>
                  <a:cubicBezTo>
                    <a:pt x="1160" y="9793"/>
                    <a:pt x="1596" y="7472"/>
                    <a:pt x="2716" y="5323"/>
                  </a:cubicBezTo>
                  <a:cubicBezTo>
                    <a:pt x="3639" y="3573"/>
                    <a:pt x="4909" y="2038"/>
                    <a:pt x="5616" y="175"/>
                  </a:cubicBezTo>
                  <a:cubicBezTo>
                    <a:pt x="5659" y="70"/>
                    <a:pt x="5573" y="0"/>
                    <a:pt x="54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5" name="Google Shape;395;p13"/>
            <p:cNvSpPr/>
            <p:nvPr/>
          </p:nvSpPr>
          <p:spPr>
            <a:xfrm>
              <a:off x="4611401" y="3124985"/>
              <a:ext cx="238420" cy="143729"/>
            </a:xfrm>
            <a:custGeom>
              <a:avLst/>
              <a:gdLst/>
              <a:ahLst/>
              <a:cxnLst/>
              <a:rect l="l" t="t" r="r" b="b"/>
              <a:pathLst>
                <a:path w="12121" h="7307" extrusionOk="0">
                  <a:moveTo>
                    <a:pt x="11905" y="0"/>
                  </a:moveTo>
                  <a:cubicBezTo>
                    <a:pt x="11883" y="0"/>
                    <a:pt x="11860" y="6"/>
                    <a:pt x="11837" y="18"/>
                  </a:cubicBezTo>
                  <a:cubicBezTo>
                    <a:pt x="7837" y="2196"/>
                    <a:pt x="3895" y="4481"/>
                    <a:pt x="124" y="7030"/>
                  </a:cubicBezTo>
                  <a:cubicBezTo>
                    <a:pt x="1" y="7119"/>
                    <a:pt x="77" y="7306"/>
                    <a:pt x="193" y="7306"/>
                  </a:cubicBezTo>
                  <a:cubicBezTo>
                    <a:pt x="217" y="7306"/>
                    <a:pt x="242" y="7298"/>
                    <a:pt x="268" y="7280"/>
                  </a:cubicBezTo>
                  <a:cubicBezTo>
                    <a:pt x="4039" y="4731"/>
                    <a:pt x="7981" y="2438"/>
                    <a:pt x="11979" y="268"/>
                  </a:cubicBezTo>
                  <a:cubicBezTo>
                    <a:pt x="12120" y="195"/>
                    <a:pt x="12036" y="0"/>
                    <a:pt x="11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6" name="Google Shape;396;p13"/>
            <p:cNvSpPr/>
            <p:nvPr/>
          </p:nvSpPr>
          <p:spPr>
            <a:xfrm>
              <a:off x="4564311" y="3278981"/>
              <a:ext cx="228782" cy="99766"/>
            </a:xfrm>
            <a:custGeom>
              <a:avLst/>
              <a:gdLst/>
              <a:ahLst/>
              <a:cxnLst/>
              <a:rect l="l" t="t" r="r" b="b"/>
              <a:pathLst>
                <a:path w="11631" h="5072" extrusionOk="0">
                  <a:moveTo>
                    <a:pt x="352" y="308"/>
                  </a:moveTo>
                  <a:cubicBezTo>
                    <a:pt x="2481" y="527"/>
                    <a:pt x="4648" y="500"/>
                    <a:pt x="6746" y="966"/>
                  </a:cubicBezTo>
                  <a:cubicBezTo>
                    <a:pt x="7668" y="1172"/>
                    <a:pt x="8575" y="1465"/>
                    <a:pt x="9410" y="1915"/>
                  </a:cubicBezTo>
                  <a:cubicBezTo>
                    <a:pt x="9860" y="2150"/>
                    <a:pt x="10296" y="2436"/>
                    <a:pt x="10688" y="2765"/>
                  </a:cubicBezTo>
                  <a:cubicBezTo>
                    <a:pt x="10774" y="2836"/>
                    <a:pt x="11139" y="3086"/>
                    <a:pt x="11153" y="3194"/>
                  </a:cubicBezTo>
                  <a:cubicBezTo>
                    <a:pt x="11182" y="3458"/>
                    <a:pt x="10659" y="3735"/>
                    <a:pt x="10488" y="3828"/>
                  </a:cubicBezTo>
                  <a:cubicBezTo>
                    <a:pt x="9412" y="4393"/>
                    <a:pt x="7818" y="4817"/>
                    <a:pt x="6371" y="4817"/>
                  </a:cubicBezTo>
                  <a:cubicBezTo>
                    <a:pt x="5676" y="4817"/>
                    <a:pt x="5015" y="4720"/>
                    <a:pt x="4462" y="4493"/>
                  </a:cubicBezTo>
                  <a:cubicBezTo>
                    <a:pt x="2746" y="3797"/>
                    <a:pt x="952" y="2105"/>
                    <a:pt x="352" y="308"/>
                  </a:cubicBezTo>
                  <a:close/>
                  <a:moveTo>
                    <a:pt x="142" y="0"/>
                  </a:moveTo>
                  <a:cubicBezTo>
                    <a:pt x="83" y="0"/>
                    <a:pt x="45" y="32"/>
                    <a:pt x="27" y="74"/>
                  </a:cubicBezTo>
                  <a:lnTo>
                    <a:pt x="27" y="74"/>
                  </a:lnTo>
                  <a:cubicBezTo>
                    <a:pt x="8" y="104"/>
                    <a:pt x="0" y="142"/>
                    <a:pt x="12" y="186"/>
                  </a:cubicBezTo>
                  <a:cubicBezTo>
                    <a:pt x="333" y="1315"/>
                    <a:pt x="991" y="2215"/>
                    <a:pt x="1848" y="3000"/>
                  </a:cubicBezTo>
                  <a:cubicBezTo>
                    <a:pt x="2705" y="3785"/>
                    <a:pt x="3697" y="4642"/>
                    <a:pt x="4847" y="4935"/>
                  </a:cubicBezTo>
                  <a:cubicBezTo>
                    <a:pt x="5235" y="5033"/>
                    <a:pt x="5642" y="5071"/>
                    <a:pt x="6055" y="5071"/>
                  </a:cubicBezTo>
                  <a:cubicBezTo>
                    <a:pt x="6823" y="5071"/>
                    <a:pt x="7612" y="4939"/>
                    <a:pt x="8332" y="4814"/>
                  </a:cubicBezTo>
                  <a:cubicBezTo>
                    <a:pt x="9531" y="4599"/>
                    <a:pt x="10625" y="4207"/>
                    <a:pt x="11567" y="3422"/>
                  </a:cubicBezTo>
                  <a:cubicBezTo>
                    <a:pt x="11631" y="3372"/>
                    <a:pt x="11617" y="3271"/>
                    <a:pt x="11567" y="3221"/>
                  </a:cubicBezTo>
                  <a:cubicBezTo>
                    <a:pt x="8638" y="66"/>
                    <a:pt x="4069" y="429"/>
                    <a:pt x="155" y="1"/>
                  </a:cubicBezTo>
                  <a:cubicBezTo>
                    <a:pt x="150" y="1"/>
                    <a:pt x="146" y="0"/>
                    <a:pt x="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7" name="Google Shape;397;p13"/>
            <p:cNvSpPr/>
            <p:nvPr/>
          </p:nvSpPr>
          <p:spPr>
            <a:xfrm>
              <a:off x="4566554" y="3278765"/>
              <a:ext cx="226815" cy="71579"/>
            </a:xfrm>
            <a:custGeom>
              <a:avLst/>
              <a:gdLst/>
              <a:ahLst/>
              <a:cxnLst/>
              <a:rect l="l" t="t" r="r" b="b"/>
              <a:pathLst>
                <a:path w="11531" h="3639" extrusionOk="0">
                  <a:moveTo>
                    <a:pt x="198" y="1"/>
                  </a:moveTo>
                  <a:cubicBezTo>
                    <a:pt x="99" y="1"/>
                    <a:pt x="1" y="103"/>
                    <a:pt x="70" y="212"/>
                  </a:cubicBezTo>
                  <a:cubicBezTo>
                    <a:pt x="934" y="1697"/>
                    <a:pt x="3055" y="2290"/>
                    <a:pt x="4598" y="2768"/>
                  </a:cubicBezTo>
                  <a:cubicBezTo>
                    <a:pt x="6489" y="3355"/>
                    <a:pt x="8450" y="3638"/>
                    <a:pt x="10424" y="3638"/>
                  </a:cubicBezTo>
                  <a:cubicBezTo>
                    <a:pt x="10731" y="3638"/>
                    <a:pt x="11038" y="3632"/>
                    <a:pt x="11345" y="3618"/>
                  </a:cubicBezTo>
                  <a:cubicBezTo>
                    <a:pt x="11521" y="3611"/>
                    <a:pt x="11530" y="3333"/>
                    <a:pt x="11354" y="3333"/>
                  </a:cubicBezTo>
                  <a:cubicBezTo>
                    <a:pt x="11351" y="3333"/>
                    <a:pt x="11348" y="3333"/>
                    <a:pt x="11345" y="3333"/>
                  </a:cubicBezTo>
                  <a:cubicBezTo>
                    <a:pt x="11041" y="3346"/>
                    <a:pt x="10737" y="3353"/>
                    <a:pt x="10433" y="3353"/>
                  </a:cubicBezTo>
                  <a:cubicBezTo>
                    <a:pt x="8726" y="3353"/>
                    <a:pt x="7030" y="3146"/>
                    <a:pt x="5376" y="2698"/>
                  </a:cubicBezTo>
                  <a:cubicBezTo>
                    <a:pt x="3732" y="2254"/>
                    <a:pt x="1227" y="1633"/>
                    <a:pt x="313" y="68"/>
                  </a:cubicBezTo>
                  <a:cubicBezTo>
                    <a:pt x="284" y="21"/>
                    <a:pt x="241" y="1"/>
                    <a:pt x="1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98" name="Google Shape;398;p13"/>
          <p:cNvSpPr/>
          <p:nvPr/>
        </p:nvSpPr>
        <p:spPr>
          <a:xfrm>
            <a:off x="6240260" y="-341071"/>
            <a:ext cx="1349348" cy="730007"/>
          </a:xfrm>
          <a:custGeom>
            <a:avLst/>
            <a:gdLst/>
            <a:ahLst/>
            <a:cxnLst/>
            <a:rect l="l" t="t" r="r" b="b"/>
            <a:pathLst>
              <a:path w="29687" h="16060" extrusionOk="0">
                <a:moveTo>
                  <a:pt x="14479" y="1"/>
                </a:moveTo>
                <a:cubicBezTo>
                  <a:pt x="14224" y="1"/>
                  <a:pt x="13960" y="14"/>
                  <a:pt x="13698" y="41"/>
                </a:cubicBezTo>
                <a:cubicBezTo>
                  <a:pt x="12090" y="204"/>
                  <a:pt x="10577" y="625"/>
                  <a:pt x="9269" y="1611"/>
                </a:cubicBezTo>
                <a:cubicBezTo>
                  <a:pt x="8306" y="2339"/>
                  <a:pt x="7699" y="3275"/>
                  <a:pt x="7692" y="4531"/>
                </a:cubicBezTo>
                <a:cubicBezTo>
                  <a:pt x="7692" y="4590"/>
                  <a:pt x="7699" y="4653"/>
                  <a:pt x="7692" y="4718"/>
                </a:cubicBezTo>
                <a:cubicBezTo>
                  <a:pt x="7671" y="4844"/>
                  <a:pt x="7617" y="4909"/>
                  <a:pt x="7547" y="4909"/>
                </a:cubicBezTo>
                <a:cubicBezTo>
                  <a:pt x="7502" y="4909"/>
                  <a:pt x="7449" y="4881"/>
                  <a:pt x="7392" y="4824"/>
                </a:cubicBezTo>
                <a:cubicBezTo>
                  <a:pt x="6935" y="4339"/>
                  <a:pt x="6342" y="4240"/>
                  <a:pt x="5735" y="4211"/>
                </a:cubicBezTo>
                <a:cubicBezTo>
                  <a:pt x="5626" y="4206"/>
                  <a:pt x="5517" y="4203"/>
                  <a:pt x="5410" y="4203"/>
                </a:cubicBezTo>
                <a:cubicBezTo>
                  <a:pt x="3997" y="4203"/>
                  <a:pt x="2721" y="4642"/>
                  <a:pt x="1586" y="5532"/>
                </a:cubicBezTo>
                <a:cubicBezTo>
                  <a:pt x="1015" y="5981"/>
                  <a:pt x="607" y="6561"/>
                  <a:pt x="372" y="7246"/>
                </a:cubicBezTo>
                <a:cubicBezTo>
                  <a:pt x="43" y="8202"/>
                  <a:pt x="0" y="9174"/>
                  <a:pt x="436" y="10117"/>
                </a:cubicBezTo>
                <a:cubicBezTo>
                  <a:pt x="859" y="11033"/>
                  <a:pt x="1601" y="11526"/>
                  <a:pt x="2464" y="11526"/>
                </a:cubicBezTo>
                <a:cubicBezTo>
                  <a:pt x="2797" y="11526"/>
                  <a:pt x="3149" y="11453"/>
                  <a:pt x="3507" y="11301"/>
                </a:cubicBezTo>
                <a:cubicBezTo>
                  <a:pt x="3642" y="11245"/>
                  <a:pt x="3771" y="11166"/>
                  <a:pt x="3906" y="11116"/>
                </a:cubicBezTo>
                <a:cubicBezTo>
                  <a:pt x="3964" y="11096"/>
                  <a:pt x="4016" y="11085"/>
                  <a:pt x="4061" y="11085"/>
                </a:cubicBezTo>
                <a:cubicBezTo>
                  <a:pt x="4190" y="11085"/>
                  <a:pt x="4266" y="11171"/>
                  <a:pt x="4271" y="11366"/>
                </a:cubicBezTo>
                <a:cubicBezTo>
                  <a:pt x="4307" y="12329"/>
                  <a:pt x="4813" y="13058"/>
                  <a:pt x="5499" y="13673"/>
                </a:cubicBezTo>
                <a:cubicBezTo>
                  <a:pt x="6335" y="14429"/>
                  <a:pt x="7314" y="14943"/>
                  <a:pt x="8412" y="15180"/>
                </a:cubicBezTo>
                <a:cubicBezTo>
                  <a:pt x="8784" y="15256"/>
                  <a:pt x="9154" y="15298"/>
                  <a:pt x="9522" y="15298"/>
                </a:cubicBezTo>
                <a:cubicBezTo>
                  <a:pt x="10045" y="15298"/>
                  <a:pt x="10562" y="15214"/>
                  <a:pt x="11069" y="15029"/>
                </a:cubicBezTo>
                <a:cubicBezTo>
                  <a:pt x="11447" y="14893"/>
                  <a:pt x="11862" y="14780"/>
                  <a:pt x="11977" y="14266"/>
                </a:cubicBezTo>
                <a:cubicBezTo>
                  <a:pt x="11996" y="14177"/>
                  <a:pt x="12042" y="14142"/>
                  <a:pt x="12096" y="14142"/>
                </a:cubicBezTo>
                <a:cubicBezTo>
                  <a:pt x="12167" y="14142"/>
                  <a:pt x="12252" y="14203"/>
                  <a:pt x="12304" y="14280"/>
                </a:cubicBezTo>
                <a:cubicBezTo>
                  <a:pt x="12877" y="15130"/>
                  <a:pt x="13741" y="15536"/>
                  <a:pt x="14676" y="15793"/>
                </a:cubicBezTo>
                <a:cubicBezTo>
                  <a:pt x="15333" y="15975"/>
                  <a:pt x="15965" y="16060"/>
                  <a:pt x="16577" y="16060"/>
                </a:cubicBezTo>
                <a:cubicBezTo>
                  <a:pt x="18421" y="16060"/>
                  <a:pt x="20073" y="15285"/>
                  <a:pt x="21595" y="14030"/>
                </a:cubicBezTo>
                <a:cubicBezTo>
                  <a:pt x="22274" y="13473"/>
                  <a:pt x="22617" y="12773"/>
                  <a:pt x="22346" y="11867"/>
                </a:cubicBezTo>
                <a:cubicBezTo>
                  <a:pt x="22317" y="11766"/>
                  <a:pt x="22267" y="11666"/>
                  <a:pt x="22367" y="11581"/>
                </a:cubicBezTo>
                <a:cubicBezTo>
                  <a:pt x="22406" y="11547"/>
                  <a:pt x="22443" y="11535"/>
                  <a:pt x="22478" y="11535"/>
                </a:cubicBezTo>
                <a:cubicBezTo>
                  <a:pt x="22556" y="11535"/>
                  <a:pt x="22626" y="11600"/>
                  <a:pt x="22696" y="11644"/>
                </a:cubicBezTo>
                <a:cubicBezTo>
                  <a:pt x="23661" y="12247"/>
                  <a:pt x="24724" y="12499"/>
                  <a:pt x="25839" y="12499"/>
                </a:cubicBezTo>
                <a:cubicBezTo>
                  <a:pt x="25929" y="12499"/>
                  <a:pt x="26018" y="12497"/>
                  <a:pt x="26108" y="12494"/>
                </a:cubicBezTo>
                <a:cubicBezTo>
                  <a:pt x="28101" y="12415"/>
                  <a:pt x="29687" y="10701"/>
                  <a:pt x="29551" y="8789"/>
                </a:cubicBezTo>
                <a:cubicBezTo>
                  <a:pt x="29466" y="7603"/>
                  <a:pt x="28665" y="6838"/>
                  <a:pt x="27522" y="6838"/>
                </a:cubicBezTo>
                <a:cubicBezTo>
                  <a:pt x="27023" y="6838"/>
                  <a:pt x="27023" y="6838"/>
                  <a:pt x="27080" y="6339"/>
                </a:cubicBezTo>
                <a:cubicBezTo>
                  <a:pt x="27251" y="4896"/>
                  <a:pt x="26523" y="3746"/>
                  <a:pt x="25152" y="3275"/>
                </a:cubicBezTo>
                <a:cubicBezTo>
                  <a:pt x="24788" y="3152"/>
                  <a:pt x="24423" y="3098"/>
                  <a:pt x="24058" y="3098"/>
                </a:cubicBezTo>
                <a:cubicBezTo>
                  <a:pt x="23641" y="3098"/>
                  <a:pt x="23224" y="3168"/>
                  <a:pt x="22809" y="3282"/>
                </a:cubicBezTo>
                <a:cubicBezTo>
                  <a:pt x="22380" y="3397"/>
                  <a:pt x="22017" y="3611"/>
                  <a:pt x="21738" y="3990"/>
                </a:cubicBezTo>
                <a:cubicBezTo>
                  <a:pt x="21598" y="4175"/>
                  <a:pt x="21507" y="4268"/>
                  <a:pt x="21419" y="4268"/>
                </a:cubicBezTo>
                <a:cubicBezTo>
                  <a:pt x="21328" y="4268"/>
                  <a:pt x="21241" y="4168"/>
                  <a:pt x="21110" y="3967"/>
                </a:cubicBezTo>
                <a:cubicBezTo>
                  <a:pt x="20702" y="3361"/>
                  <a:pt x="20253" y="2790"/>
                  <a:pt x="19760" y="2247"/>
                </a:cubicBezTo>
                <a:cubicBezTo>
                  <a:pt x="18582" y="954"/>
                  <a:pt x="17119" y="240"/>
                  <a:pt x="15297" y="48"/>
                </a:cubicBezTo>
                <a:cubicBezTo>
                  <a:pt x="15044" y="17"/>
                  <a:pt x="14767" y="1"/>
                  <a:pt x="144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4"/>
          <p:cNvSpPr txBox="1"/>
          <p:nvPr>
            <p:ph type="title"/>
          </p:nvPr>
        </p:nvSpPr>
        <p:spPr>
          <a:xfrm flipH="1">
            <a:off x="2913313" y="3512014"/>
            <a:ext cx="50421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1" name="Google Shape;401;p14"/>
          <p:cNvSpPr txBox="1"/>
          <p:nvPr>
            <p:ph type="subTitle" idx="1"/>
          </p:nvPr>
        </p:nvSpPr>
        <p:spPr>
          <a:xfrm flipH="1">
            <a:off x="2542800" y="1412184"/>
            <a:ext cx="55452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2" name="Google Shape;402;p14"/>
          <p:cNvSpPr/>
          <p:nvPr/>
        </p:nvSpPr>
        <p:spPr>
          <a:xfrm>
            <a:off x="-1036700" y="1057374"/>
            <a:ext cx="2980055" cy="2754060"/>
          </a:xfrm>
          <a:custGeom>
            <a:avLst/>
            <a:gdLst/>
            <a:ahLst/>
            <a:cxnLst/>
            <a:rect l="l" t="t" r="r" b="b"/>
            <a:pathLst>
              <a:path w="17475" h="16150" extrusionOk="0">
                <a:moveTo>
                  <a:pt x="9420" y="252"/>
                </a:moveTo>
                <a:cubicBezTo>
                  <a:pt x="9834" y="1030"/>
                  <a:pt x="9706" y="2129"/>
                  <a:pt x="9606" y="2972"/>
                </a:cubicBezTo>
                <a:cubicBezTo>
                  <a:pt x="9498" y="3836"/>
                  <a:pt x="9248" y="4657"/>
                  <a:pt x="8955" y="5479"/>
                </a:cubicBezTo>
                <a:cubicBezTo>
                  <a:pt x="8777" y="5414"/>
                  <a:pt x="8585" y="5378"/>
                  <a:pt x="8391" y="5365"/>
                </a:cubicBezTo>
                <a:cubicBezTo>
                  <a:pt x="8378" y="5272"/>
                  <a:pt x="8434" y="5143"/>
                  <a:pt x="8450" y="5051"/>
                </a:cubicBezTo>
                <a:cubicBezTo>
                  <a:pt x="8470" y="4821"/>
                  <a:pt x="8434" y="4564"/>
                  <a:pt x="8434" y="4329"/>
                </a:cubicBezTo>
                <a:cubicBezTo>
                  <a:pt x="8450" y="3829"/>
                  <a:pt x="8492" y="3322"/>
                  <a:pt x="8578" y="2830"/>
                </a:cubicBezTo>
                <a:cubicBezTo>
                  <a:pt x="8734" y="1930"/>
                  <a:pt x="9041" y="1080"/>
                  <a:pt x="9420" y="252"/>
                </a:cubicBezTo>
                <a:close/>
                <a:moveTo>
                  <a:pt x="6057" y="1206"/>
                </a:moveTo>
                <a:cubicBezTo>
                  <a:pt x="6585" y="1206"/>
                  <a:pt x="7921" y="4948"/>
                  <a:pt x="8107" y="5365"/>
                </a:cubicBezTo>
                <a:lnTo>
                  <a:pt x="8114" y="5371"/>
                </a:lnTo>
                <a:cubicBezTo>
                  <a:pt x="8078" y="5378"/>
                  <a:pt x="8042" y="5378"/>
                  <a:pt x="7999" y="5385"/>
                </a:cubicBezTo>
                <a:cubicBezTo>
                  <a:pt x="7821" y="5414"/>
                  <a:pt x="7642" y="5464"/>
                  <a:pt x="7478" y="5536"/>
                </a:cubicBezTo>
                <a:cubicBezTo>
                  <a:pt x="7171" y="4850"/>
                  <a:pt x="6821" y="4194"/>
                  <a:pt x="6542" y="3493"/>
                </a:cubicBezTo>
                <a:cubicBezTo>
                  <a:pt x="6400" y="3143"/>
                  <a:pt x="6271" y="2780"/>
                  <a:pt x="6170" y="2415"/>
                </a:cubicBezTo>
                <a:cubicBezTo>
                  <a:pt x="6114" y="2223"/>
                  <a:pt x="5814" y="1366"/>
                  <a:pt x="5992" y="1229"/>
                </a:cubicBezTo>
                <a:cubicBezTo>
                  <a:pt x="6012" y="1213"/>
                  <a:pt x="6034" y="1206"/>
                  <a:pt x="6057" y="1206"/>
                </a:cubicBezTo>
                <a:close/>
                <a:moveTo>
                  <a:pt x="12044" y="1288"/>
                </a:moveTo>
                <a:cubicBezTo>
                  <a:pt x="12058" y="1288"/>
                  <a:pt x="12071" y="1290"/>
                  <a:pt x="12083" y="1294"/>
                </a:cubicBezTo>
                <a:cubicBezTo>
                  <a:pt x="12477" y="1443"/>
                  <a:pt x="11348" y="3044"/>
                  <a:pt x="11170" y="3315"/>
                </a:cubicBezTo>
                <a:cubicBezTo>
                  <a:pt x="10626" y="4143"/>
                  <a:pt x="10085" y="4972"/>
                  <a:pt x="9498" y="5764"/>
                </a:cubicBezTo>
                <a:cubicBezTo>
                  <a:pt x="9449" y="5728"/>
                  <a:pt x="9399" y="5700"/>
                  <a:pt x="9349" y="5671"/>
                </a:cubicBezTo>
                <a:cubicBezTo>
                  <a:pt x="9613" y="4794"/>
                  <a:pt x="9913" y="3964"/>
                  <a:pt x="10398" y="3179"/>
                </a:cubicBezTo>
                <a:cubicBezTo>
                  <a:pt x="10642" y="2780"/>
                  <a:pt x="10912" y="2401"/>
                  <a:pt x="11219" y="2052"/>
                </a:cubicBezTo>
                <a:cubicBezTo>
                  <a:pt x="11362" y="1896"/>
                  <a:pt x="11809" y="1288"/>
                  <a:pt x="12044" y="1288"/>
                </a:cubicBezTo>
                <a:close/>
                <a:moveTo>
                  <a:pt x="3121" y="693"/>
                </a:moveTo>
                <a:cubicBezTo>
                  <a:pt x="3263" y="693"/>
                  <a:pt x="3654" y="1090"/>
                  <a:pt x="3757" y="1179"/>
                </a:cubicBezTo>
                <a:cubicBezTo>
                  <a:pt x="3951" y="1366"/>
                  <a:pt x="4136" y="1572"/>
                  <a:pt x="4300" y="1786"/>
                </a:cubicBezTo>
                <a:cubicBezTo>
                  <a:pt x="4621" y="2180"/>
                  <a:pt x="4893" y="2609"/>
                  <a:pt x="5178" y="3022"/>
                </a:cubicBezTo>
                <a:cubicBezTo>
                  <a:pt x="5814" y="3937"/>
                  <a:pt x="6449" y="4857"/>
                  <a:pt x="7056" y="5786"/>
                </a:cubicBezTo>
                <a:cubicBezTo>
                  <a:pt x="6993" y="5843"/>
                  <a:pt x="6928" y="5899"/>
                  <a:pt x="6864" y="5958"/>
                </a:cubicBezTo>
                <a:cubicBezTo>
                  <a:pt x="6213" y="5179"/>
                  <a:pt x="5536" y="4429"/>
                  <a:pt x="4857" y="3671"/>
                </a:cubicBezTo>
                <a:cubicBezTo>
                  <a:pt x="4456" y="3222"/>
                  <a:pt x="4050" y="2787"/>
                  <a:pt x="3694" y="2300"/>
                </a:cubicBezTo>
                <a:cubicBezTo>
                  <a:pt x="3543" y="2094"/>
                  <a:pt x="2607" y="794"/>
                  <a:pt x="3107" y="694"/>
                </a:cubicBezTo>
                <a:cubicBezTo>
                  <a:pt x="3112" y="693"/>
                  <a:pt x="3116" y="693"/>
                  <a:pt x="3121" y="693"/>
                </a:cubicBezTo>
                <a:close/>
                <a:moveTo>
                  <a:pt x="15116" y="1900"/>
                </a:moveTo>
                <a:cubicBezTo>
                  <a:pt x="15120" y="1900"/>
                  <a:pt x="15123" y="1900"/>
                  <a:pt x="15125" y="1901"/>
                </a:cubicBezTo>
                <a:cubicBezTo>
                  <a:pt x="15339" y="1966"/>
                  <a:pt x="15226" y="2165"/>
                  <a:pt x="15177" y="2266"/>
                </a:cubicBezTo>
                <a:cubicBezTo>
                  <a:pt x="15125" y="2358"/>
                  <a:pt x="15012" y="2444"/>
                  <a:pt x="14940" y="2514"/>
                </a:cubicBezTo>
                <a:cubicBezTo>
                  <a:pt x="14733" y="2722"/>
                  <a:pt x="14512" y="2909"/>
                  <a:pt x="14291" y="3094"/>
                </a:cubicBezTo>
                <a:cubicBezTo>
                  <a:pt x="13826" y="3493"/>
                  <a:pt x="13312" y="3822"/>
                  <a:pt x="12791" y="4151"/>
                </a:cubicBezTo>
                <a:cubicBezTo>
                  <a:pt x="11799" y="4778"/>
                  <a:pt x="10798" y="5394"/>
                  <a:pt x="9792" y="6000"/>
                </a:cubicBezTo>
                <a:lnTo>
                  <a:pt x="9778" y="6014"/>
                </a:lnTo>
                <a:cubicBezTo>
                  <a:pt x="9742" y="5971"/>
                  <a:pt x="9699" y="5935"/>
                  <a:pt x="9656" y="5892"/>
                </a:cubicBezTo>
                <a:cubicBezTo>
                  <a:pt x="9684" y="5856"/>
                  <a:pt x="9726" y="5800"/>
                  <a:pt x="9778" y="5728"/>
                </a:cubicBezTo>
                <a:cubicBezTo>
                  <a:pt x="10626" y="5065"/>
                  <a:pt x="11440" y="4365"/>
                  <a:pt x="12270" y="3680"/>
                </a:cubicBezTo>
                <a:cubicBezTo>
                  <a:pt x="12698" y="3322"/>
                  <a:pt x="13127" y="2958"/>
                  <a:pt x="13591" y="2658"/>
                </a:cubicBezTo>
                <a:cubicBezTo>
                  <a:pt x="13862" y="2494"/>
                  <a:pt x="14155" y="2358"/>
                  <a:pt x="14440" y="2223"/>
                </a:cubicBezTo>
                <a:cubicBezTo>
                  <a:pt x="14531" y="2188"/>
                  <a:pt x="15015" y="1900"/>
                  <a:pt x="15116" y="1900"/>
                </a:cubicBezTo>
                <a:close/>
                <a:moveTo>
                  <a:pt x="2646" y="4280"/>
                </a:moveTo>
                <a:cubicBezTo>
                  <a:pt x="2958" y="4280"/>
                  <a:pt x="3362" y="4413"/>
                  <a:pt x="3615" y="4478"/>
                </a:cubicBezTo>
                <a:cubicBezTo>
                  <a:pt x="4036" y="4580"/>
                  <a:pt x="4449" y="4722"/>
                  <a:pt x="4842" y="4907"/>
                </a:cubicBezTo>
                <a:cubicBezTo>
                  <a:pt x="5521" y="5229"/>
                  <a:pt x="6100" y="5728"/>
                  <a:pt x="6763" y="6064"/>
                </a:cubicBezTo>
                <a:cubicBezTo>
                  <a:pt x="6657" y="6185"/>
                  <a:pt x="6564" y="6314"/>
                  <a:pt x="6492" y="6449"/>
                </a:cubicBezTo>
                <a:lnTo>
                  <a:pt x="6485" y="6443"/>
                </a:lnTo>
                <a:cubicBezTo>
                  <a:pt x="5764" y="6156"/>
                  <a:pt x="5022" y="5978"/>
                  <a:pt x="4285" y="5743"/>
                </a:cubicBezTo>
                <a:cubicBezTo>
                  <a:pt x="3865" y="5615"/>
                  <a:pt x="3450" y="5457"/>
                  <a:pt x="3071" y="5243"/>
                </a:cubicBezTo>
                <a:cubicBezTo>
                  <a:pt x="2900" y="5143"/>
                  <a:pt x="1894" y="4528"/>
                  <a:pt x="2393" y="4322"/>
                </a:cubicBezTo>
                <a:cubicBezTo>
                  <a:pt x="2464" y="4293"/>
                  <a:pt x="2551" y="4280"/>
                  <a:pt x="2646" y="4280"/>
                </a:cubicBezTo>
                <a:close/>
                <a:moveTo>
                  <a:pt x="14495" y="4785"/>
                </a:moveTo>
                <a:cubicBezTo>
                  <a:pt x="14724" y="4785"/>
                  <a:pt x="14878" y="4855"/>
                  <a:pt x="14512" y="5257"/>
                </a:cubicBezTo>
                <a:cubicBezTo>
                  <a:pt x="14376" y="5407"/>
                  <a:pt x="14126" y="5457"/>
                  <a:pt x="13941" y="5529"/>
                </a:cubicBezTo>
                <a:cubicBezTo>
                  <a:pt x="13512" y="5678"/>
                  <a:pt x="13062" y="5800"/>
                  <a:pt x="12626" y="5935"/>
                </a:cubicBezTo>
                <a:cubicBezTo>
                  <a:pt x="11826" y="6192"/>
                  <a:pt x="11012" y="6429"/>
                  <a:pt x="10220" y="6700"/>
                </a:cubicBezTo>
                <a:cubicBezTo>
                  <a:pt x="10155" y="6551"/>
                  <a:pt x="10078" y="6407"/>
                  <a:pt x="9984" y="6271"/>
                </a:cubicBezTo>
                <a:cubicBezTo>
                  <a:pt x="10678" y="6007"/>
                  <a:pt x="11370" y="5743"/>
                  <a:pt x="12062" y="5479"/>
                </a:cubicBezTo>
                <a:cubicBezTo>
                  <a:pt x="12748" y="5222"/>
                  <a:pt x="13490" y="4844"/>
                  <a:pt x="14234" y="4801"/>
                </a:cubicBezTo>
                <a:cubicBezTo>
                  <a:pt x="14316" y="4795"/>
                  <a:pt x="14411" y="4785"/>
                  <a:pt x="14495" y="4785"/>
                </a:cubicBezTo>
                <a:close/>
                <a:moveTo>
                  <a:pt x="9742" y="6208"/>
                </a:moveTo>
                <a:lnTo>
                  <a:pt x="9742" y="6208"/>
                </a:lnTo>
                <a:cubicBezTo>
                  <a:pt x="9785" y="6251"/>
                  <a:pt x="9821" y="6300"/>
                  <a:pt x="9855" y="6350"/>
                </a:cubicBezTo>
                <a:cubicBezTo>
                  <a:pt x="9949" y="6479"/>
                  <a:pt x="10020" y="6621"/>
                  <a:pt x="10078" y="6772"/>
                </a:cubicBezTo>
                <a:cubicBezTo>
                  <a:pt x="10069" y="6778"/>
                  <a:pt x="10069" y="6785"/>
                  <a:pt x="10062" y="6792"/>
                </a:cubicBezTo>
                <a:cubicBezTo>
                  <a:pt x="9992" y="6585"/>
                  <a:pt x="9884" y="6386"/>
                  <a:pt x="9742" y="6208"/>
                </a:cubicBezTo>
                <a:close/>
                <a:moveTo>
                  <a:pt x="10112" y="6943"/>
                </a:moveTo>
                <a:cubicBezTo>
                  <a:pt x="10112" y="6943"/>
                  <a:pt x="10121" y="6950"/>
                  <a:pt x="10127" y="6950"/>
                </a:cubicBezTo>
                <a:cubicBezTo>
                  <a:pt x="10155" y="7056"/>
                  <a:pt x="10170" y="7164"/>
                  <a:pt x="10177" y="7270"/>
                </a:cubicBezTo>
                <a:cubicBezTo>
                  <a:pt x="10163" y="7157"/>
                  <a:pt x="10141" y="7049"/>
                  <a:pt x="10112" y="6943"/>
                </a:cubicBezTo>
                <a:close/>
                <a:moveTo>
                  <a:pt x="3949" y="6592"/>
                </a:moveTo>
                <a:cubicBezTo>
                  <a:pt x="4754" y="6592"/>
                  <a:pt x="5545" y="6700"/>
                  <a:pt x="6350" y="6729"/>
                </a:cubicBezTo>
                <a:cubicBezTo>
                  <a:pt x="6271" y="6936"/>
                  <a:pt x="6222" y="7150"/>
                  <a:pt x="6199" y="7371"/>
                </a:cubicBezTo>
                <a:cubicBezTo>
                  <a:pt x="6050" y="7357"/>
                  <a:pt x="5902" y="7351"/>
                  <a:pt x="5754" y="7351"/>
                </a:cubicBezTo>
                <a:cubicBezTo>
                  <a:pt x="5020" y="7351"/>
                  <a:pt x="4305" y="7514"/>
                  <a:pt x="3586" y="7692"/>
                </a:cubicBezTo>
                <a:cubicBezTo>
                  <a:pt x="3008" y="7836"/>
                  <a:pt x="2422" y="7985"/>
                  <a:pt x="1829" y="8028"/>
                </a:cubicBezTo>
                <a:cubicBezTo>
                  <a:pt x="1741" y="8035"/>
                  <a:pt x="1654" y="8037"/>
                  <a:pt x="1567" y="8037"/>
                </a:cubicBezTo>
                <a:cubicBezTo>
                  <a:pt x="1422" y="8037"/>
                  <a:pt x="1278" y="8031"/>
                  <a:pt x="1136" y="8031"/>
                </a:cubicBezTo>
                <a:cubicBezTo>
                  <a:pt x="1076" y="8031"/>
                  <a:pt x="1017" y="8032"/>
                  <a:pt x="958" y="8035"/>
                </a:cubicBezTo>
                <a:cubicBezTo>
                  <a:pt x="878" y="8041"/>
                  <a:pt x="758" y="8080"/>
                  <a:pt x="672" y="8080"/>
                </a:cubicBezTo>
                <a:cubicBezTo>
                  <a:pt x="659" y="8080"/>
                  <a:pt x="647" y="8080"/>
                  <a:pt x="636" y="8078"/>
                </a:cubicBezTo>
                <a:cubicBezTo>
                  <a:pt x="523" y="7999"/>
                  <a:pt x="401" y="7929"/>
                  <a:pt x="286" y="7857"/>
                </a:cubicBezTo>
                <a:cubicBezTo>
                  <a:pt x="336" y="7771"/>
                  <a:pt x="401" y="7707"/>
                  <a:pt x="480" y="7656"/>
                </a:cubicBezTo>
                <a:cubicBezTo>
                  <a:pt x="780" y="7428"/>
                  <a:pt x="1193" y="7329"/>
                  <a:pt x="1529" y="7150"/>
                </a:cubicBezTo>
                <a:cubicBezTo>
                  <a:pt x="2115" y="6842"/>
                  <a:pt x="2693" y="6664"/>
                  <a:pt x="3358" y="6614"/>
                </a:cubicBezTo>
                <a:cubicBezTo>
                  <a:pt x="3556" y="6599"/>
                  <a:pt x="3753" y="6592"/>
                  <a:pt x="3949" y="6592"/>
                </a:cubicBezTo>
                <a:close/>
                <a:moveTo>
                  <a:pt x="12921" y="6910"/>
                </a:moveTo>
                <a:cubicBezTo>
                  <a:pt x="14281" y="6910"/>
                  <a:pt x="15630" y="7048"/>
                  <a:pt x="16882" y="7656"/>
                </a:cubicBezTo>
                <a:cubicBezTo>
                  <a:pt x="16961" y="7692"/>
                  <a:pt x="17096" y="7742"/>
                  <a:pt x="17154" y="7814"/>
                </a:cubicBezTo>
                <a:cubicBezTo>
                  <a:pt x="17160" y="8241"/>
                  <a:pt x="17051" y="8455"/>
                  <a:pt x="16828" y="8455"/>
                </a:cubicBezTo>
                <a:cubicBezTo>
                  <a:pt x="16790" y="8455"/>
                  <a:pt x="16749" y="8448"/>
                  <a:pt x="16704" y="8436"/>
                </a:cubicBezTo>
                <a:cubicBezTo>
                  <a:pt x="16625" y="8436"/>
                  <a:pt x="16555" y="8420"/>
                  <a:pt x="16489" y="8400"/>
                </a:cubicBezTo>
                <a:cubicBezTo>
                  <a:pt x="16255" y="8342"/>
                  <a:pt x="16054" y="8271"/>
                  <a:pt x="15819" y="8249"/>
                </a:cubicBezTo>
                <a:cubicBezTo>
                  <a:pt x="15247" y="8206"/>
                  <a:pt x="14690" y="8186"/>
                  <a:pt x="14119" y="8084"/>
                </a:cubicBezTo>
                <a:cubicBezTo>
                  <a:pt x="12877" y="7863"/>
                  <a:pt x="11627" y="7622"/>
                  <a:pt x="10385" y="7365"/>
                </a:cubicBezTo>
                <a:lnTo>
                  <a:pt x="10349" y="7365"/>
                </a:lnTo>
                <a:cubicBezTo>
                  <a:pt x="10349" y="7236"/>
                  <a:pt x="10335" y="7114"/>
                  <a:pt x="10306" y="6993"/>
                </a:cubicBezTo>
                <a:cubicBezTo>
                  <a:pt x="11167" y="6967"/>
                  <a:pt x="12046" y="6910"/>
                  <a:pt x="12921" y="6910"/>
                </a:cubicBezTo>
                <a:close/>
                <a:moveTo>
                  <a:pt x="7241" y="9449"/>
                </a:moveTo>
                <a:cubicBezTo>
                  <a:pt x="7241" y="9449"/>
                  <a:pt x="7250" y="9456"/>
                  <a:pt x="7257" y="9456"/>
                </a:cubicBezTo>
                <a:cubicBezTo>
                  <a:pt x="7250" y="9464"/>
                  <a:pt x="7241" y="9471"/>
                  <a:pt x="7241" y="9478"/>
                </a:cubicBezTo>
                <a:lnTo>
                  <a:pt x="7241" y="9449"/>
                </a:lnTo>
                <a:close/>
                <a:moveTo>
                  <a:pt x="8374" y="5580"/>
                </a:moveTo>
                <a:cubicBezTo>
                  <a:pt x="8721" y="5580"/>
                  <a:pt x="9068" y="5677"/>
                  <a:pt x="9370" y="5872"/>
                </a:cubicBezTo>
                <a:cubicBezTo>
                  <a:pt x="10405" y="6736"/>
                  <a:pt x="10306" y="8492"/>
                  <a:pt x="9248" y="9277"/>
                </a:cubicBezTo>
                <a:cubicBezTo>
                  <a:pt x="9228" y="9284"/>
                  <a:pt x="9205" y="9300"/>
                  <a:pt x="9192" y="9313"/>
                </a:cubicBezTo>
                <a:cubicBezTo>
                  <a:pt x="9049" y="9413"/>
                  <a:pt x="8892" y="9498"/>
                  <a:pt x="8714" y="9557"/>
                </a:cubicBezTo>
                <a:cubicBezTo>
                  <a:pt x="8539" y="9616"/>
                  <a:pt x="8370" y="9643"/>
                  <a:pt x="8207" y="9643"/>
                </a:cubicBezTo>
                <a:cubicBezTo>
                  <a:pt x="7842" y="9643"/>
                  <a:pt x="7511" y="9507"/>
                  <a:pt x="7234" y="9284"/>
                </a:cubicBezTo>
                <a:lnTo>
                  <a:pt x="7234" y="9270"/>
                </a:lnTo>
                <a:cubicBezTo>
                  <a:pt x="7230" y="9246"/>
                  <a:pt x="7215" y="9235"/>
                  <a:pt x="7199" y="9235"/>
                </a:cubicBezTo>
                <a:cubicBezTo>
                  <a:pt x="7192" y="9235"/>
                  <a:pt x="7184" y="9237"/>
                  <a:pt x="7178" y="9241"/>
                </a:cubicBezTo>
                <a:cubicBezTo>
                  <a:pt x="6492" y="8650"/>
                  <a:pt x="6163" y="7527"/>
                  <a:pt x="6556" y="6713"/>
                </a:cubicBezTo>
                <a:cubicBezTo>
                  <a:pt x="6864" y="6071"/>
                  <a:pt x="7464" y="5678"/>
                  <a:pt x="8107" y="5592"/>
                </a:cubicBezTo>
                <a:lnTo>
                  <a:pt x="8107" y="5592"/>
                </a:lnTo>
                <a:cubicBezTo>
                  <a:pt x="8091" y="5615"/>
                  <a:pt x="8085" y="5642"/>
                  <a:pt x="8091" y="5678"/>
                </a:cubicBezTo>
                <a:cubicBezTo>
                  <a:pt x="8101" y="5717"/>
                  <a:pt x="8134" y="5735"/>
                  <a:pt x="8168" y="5735"/>
                </a:cubicBezTo>
                <a:cubicBezTo>
                  <a:pt x="8216" y="5735"/>
                  <a:pt x="8267" y="5701"/>
                  <a:pt x="8263" y="5642"/>
                </a:cubicBezTo>
                <a:cubicBezTo>
                  <a:pt x="8263" y="5615"/>
                  <a:pt x="8249" y="5599"/>
                  <a:pt x="8235" y="5586"/>
                </a:cubicBezTo>
                <a:cubicBezTo>
                  <a:pt x="8282" y="5582"/>
                  <a:pt x="8328" y="5580"/>
                  <a:pt x="8374" y="5580"/>
                </a:cubicBezTo>
                <a:close/>
                <a:moveTo>
                  <a:pt x="6213" y="7836"/>
                </a:moveTo>
                <a:cubicBezTo>
                  <a:pt x="6228" y="7929"/>
                  <a:pt x="6242" y="8021"/>
                  <a:pt x="6271" y="8107"/>
                </a:cubicBezTo>
                <a:cubicBezTo>
                  <a:pt x="6307" y="8242"/>
                  <a:pt x="6357" y="8364"/>
                  <a:pt x="6413" y="8492"/>
                </a:cubicBezTo>
                <a:cubicBezTo>
                  <a:pt x="5493" y="8864"/>
                  <a:pt x="4578" y="9250"/>
                  <a:pt x="3642" y="9584"/>
                </a:cubicBezTo>
                <a:cubicBezTo>
                  <a:pt x="3157" y="9764"/>
                  <a:pt x="2672" y="9927"/>
                  <a:pt x="2185" y="10091"/>
                </a:cubicBezTo>
                <a:cubicBezTo>
                  <a:pt x="1944" y="10170"/>
                  <a:pt x="1700" y="10249"/>
                  <a:pt x="1457" y="10328"/>
                </a:cubicBezTo>
                <a:cubicBezTo>
                  <a:pt x="1328" y="10371"/>
                  <a:pt x="1208" y="10407"/>
                  <a:pt x="1087" y="10441"/>
                </a:cubicBezTo>
                <a:cubicBezTo>
                  <a:pt x="1017" y="10478"/>
                  <a:pt x="962" y="10497"/>
                  <a:pt x="919" y="10497"/>
                </a:cubicBezTo>
                <a:cubicBezTo>
                  <a:pt x="829" y="10497"/>
                  <a:pt x="796" y="10416"/>
                  <a:pt x="814" y="10256"/>
                </a:cubicBezTo>
                <a:cubicBezTo>
                  <a:pt x="751" y="9913"/>
                  <a:pt x="1001" y="9785"/>
                  <a:pt x="1279" y="9577"/>
                </a:cubicBezTo>
                <a:cubicBezTo>
                  <a:pt x="1472" y="9442"/>
                  <a:pt x="1680" y="9327"/>
                  <a:pt x="1885" y="9214"/>
                </a:cubicBezTo>
                <a:cubicBezTo>
                  <a:pt x="2357" y="8964"/>
                  <a:pt x="2837" y="8743"/>
                  <a:pt x="3335" y="8556"/>
                </a:cubicBezTo>
                <a:cubicBezTo>
                  <a:pt x="4257" y="8206"/>
                  <a:pt x="5227" y="7942"/>
                  <a:pt x="6213" y="7836"/>
                </a:cubicBezTo>
                <a:close/>
                <a:moveTo>
                  <a:pt x="10241" y="8107"/>
                </a:moveTo>
                <a:cubicBezTo>
                  <a:pt x="11170" y="8479"/>
                  <a:pt x="12098" y="8842"/>
                  <a:pt x="12969" y="9327"/>
                </a:cubicBezTo>
                <a:cubicBezTo>
                  <a:pt x="13454" y="9600"/>
                  <a:pt x="13925" y="9899"/>
                  <a:pt x="14354" y="10249"/>
                </a:cubicBezTo>
                <a:cubicBezTo>
                  <a:pt x="14548" y="10407"/>
                  <a:pt x="14733" y="10570"/>
                  <a:pt x="14911" y="10750"/>
                </a:cubicBezTo>
                <a:cubicBezTo>
                  <a:pt x="15048" y="10892"/>
                  <a:pt x="15483" y="11241"/>
                  <a:pt x="15497" y="11435"/>
                </a:cubicBezTo>
                <a:cubicBezTo>
                  <a:pt x="15504" y="11627"/>
                  <a:pt x="15262" y="11677"/>
                  <a:pt x="15141" y="11677"/>
                </a:cubicBezTo>
                <a:cubicBezTo>
                  <a:pt x="15134" y="11677"/>
                  <a:pt x="15127" y="11678"/>
                  <a:pt x="15120" y="11678"/>
                </a:cubicBezTo>
                <a:cubicBezTo>
                  <a:pt x="15031" y="11678"/>
                  <a:pt x="14927" y="11639"/>
                  <a:pt x="14848" y="11620"/>
                </a:cubicBezTo>
                <a:cubicBezTo>
                  <a:pt x="14584" y="11555"/>
                  <a:pt x="14326" y="11456"/>
                  <a:pt x="14083" y="11341"/>
                </a:cubicBezTo>
                <a:cubicBezTo>
                  <a:pt x="13619" y="11113"/>
                  <a:pt x="13197" y="10820"/>
                  <a:pt x="12791" y="10513"/>
                </a:cubicBezTo>
                <a:cubicBezTo>
                  <a:pt x="11891" y="9841"/>
                  <a:pt x="11005" y="9128"/>
                  <a:pt x="10121" y="8427"/>
                </a:cubicBezTo>
                <a:cubicBezTo>
                  <a:pt x="10170" y="8328"/>
                  <a:pt x="10206" y="8222"/>
                  <a:pt x="10241" y="8107"/>
                </a:cubicBezTo>
                <a:close/>
                <a:moveTo>
                  <a:pt x="6628" y="8849"/>
                </a:moveTo>
                <a:cubicBezTo>
                  <a:pt x="6671" y="8907"/>
                  <a:pt x="6713" y="8964"/>
                  <a:pt x="6763" y="9020"/>
                </a:cubicBezTo>
                <a:cubicBezTo>
                  <a:pt x="5956" y="9735"/>
                  <a:pt x="5193" y="10484"/>
                  <a:pt x="4413" y="11221"/>
                </a:cubicBezTo>
                <a:cubicBezTo>
                  <a:pt x="3978" y="11634"/>
                  <a:pt x="3556" y="12056"/>
                  <a:pt x="3085" y="12421"/>
                </a:cubicBezTo>
                <a:cubicBezTo>
                  <a:pt x="2886" y="12577"/>
                  <a:pt x="2679" y="12721"/>
                  <a:pt x="2458" y="12849"/>
                </a:cubicBezTo>
                <a:cubicBezTo>
                  <a:pt x="2352" y="12911"/>
                  <a:pt x="1961" y="13146"/>
                  <a:pt x="1743" y="13146"/>
                </a:cubicBezTo>
                <a:cubicBezTo>
                  <a:pt x="1638" y="13146"/>
                  <a:pt x="1573" y="13091"/>
                  <a:pt x="1601" y="12935"/>
                </a:cubicBezTo>
                <a:cubicBezTo>
                  <a:pt x="1680" y="12527"/>
                  <a:pt x="2329" y="12020"/>
                  <a:pt x="2629" y="11769"/>
                </a:cubicBezTo>
                <a:cubicBezTo>
                  <a:pt x="3035" y="11427"/>
                  <a:pt x="3471" y="11113"/>
                  <a:pt x="3899" y="10799"/>
                </a:cubicBezTo>
                <a:cubicBezTo>
                  <a:pt x="4799" y="10141"/>
                  <a:pt x="5714" y="9492"/>
                  <a:pt x="6628" y="8849"/>
                </a:cubicBezTo>
                <a:close/>
                <a:moveTo>
                  <a:pt x="9555" y="9214"/>
                </a:moveTo>
                <a:cubicBezTo>
                  <a:pt x="10283" y="9978"/>
                  <a:pt x="11048" y="10714"/>
                  <a:pt x="11799" y="11449"/>
                </a:cubicBezTo>
                <a:cubicBezTo>
                  <a:pt x="12227" y="11870"/>
                  <a:pt x="12662" y="12283"/>
                  <a:pt x="13048" y="12741"/>
                </a:cubicBezTo>
                <a:cubicBezTo>
                  <a:pt x="13206" y="12935"/>
                  <a:pt x="13362" y="13134"/>
                  <a:pt x="13490" y="13348"/>
                </a:cubicBezTo>
                <a:cubicBezTo>
                  <a:pt x="13614" y="13535"/>
                  <a:pt x="14046" y="14207"/>
                  <a:pt x="13655" y="14207"/>
                </a:cubicBezTo>
                <a:cubicBezTo>
                  <a:pt x="13642" y="14207"/>
                  <a:pt x="13627" y="14206"/>
                  <a:pt x="13612" y="14205"/>
                </a:cubicBezTo>
                <a:cubicBezTo>
                  <a:pt x="13391" y="14184"/>
                  <a:pt x="13104" y="13884"/>
                  <a:pt x="12940" y="13749"/>
                </a:cubicBezTo>
                <a:cubicBezTo>
                  <a:pt x="12777" y="13598"/>
                  <a:pt x="12613" y="13440"/>
                  <a:pt x="12462" y="13278"/>
                </a:cubicBezTo>
                <a:cubicBezTo>
                  <a:pt x="12083" y="12870"/>
                  <a:pt x="11749" y="12421"/>
                  <a:pt x="11406" y="11984"/>
                </a:cubicBezTo>
                <a:cubicBezTo>
                  <a:pt x="10727" y="11120"/>
                  <a:pt x="10055" y="10249"/>
                  <a:pt x="9399" y="9370"/>
                </a:cubicBezTo>
                <a:lnTo>
                  <a:pt x="9492" y="9277"/>
                </a:lnTo>
                <a:cubicBezTo>
                  <a:pt x="9521" y="9257"/>
                  <a:pt x="9534" y="9234"/>
                  <a:pt x="9555" y="9214"/>
                </a:cubicBezTo>
                <a:close/>
                <a:moveTo>
                  <a:pt x="6921" y="9185"/>
                </a:moveTo>
                <a:cubicBezTo>
                  <a:pt x="6993" y="9264"/>
                  <a:pt x="7078" y="9336"/>
                  <a:pt x="7164" y="9392"/>
                </a:cubicBezTo>
                <a:cubicBezTo>
                  <a:pt x="7149" y="10292"/>
                  <a:pt x="6813" y="11149"/>
                  <a:pt x="6542" y="11992"/>
                </a:cubicBezTo>
                <a:cubicBezTo>
                  <a:pt x="6400" y="12463"/>
                  <a:pt x="6292" y="12935"/>
                  <a:pt x="6213" y="13420"/>
                </a:cubicBezTo>
                <a:cubicBezTo>
                  <a:pt x="6150" y="13877"/>
                  <a:pt x="6114" y="14448"/>
                  <a:pt x="5922" y="14870"/>
                </a:cubicBezTo>
                <a:cubicBezTo>
                  <a:pt x="5899" y="14991"/>
                  <a:pt x="5827" y="15084"/>
                  <a:pt x="5721" y="15147"/>
                </a:cubicBezTo>
                <a:cubicBezTo>
                  <a:pt x="5670" y="15251"/>
                  <a:pt x="5613" y="15302"/>
                  <a:pt x="5549" y="15302"/>
                </a:cubicBezTo>
                <a:cubicBezTo>
                  <a:pt x="5489" y="15302"/>
                  <a:pt x="5422" y="15256"/>
                  <a:pt x="5349" y="15163"/>
                </a:cubicBezTo>
                <a:cubicBezTo>
                  <a:pt x="5121" y="15012"/>
                  <a:pt x="5099" y="14976"/>
                  <a:pt x="5092" y="14719"/>
                </a:cubicBezTo>
                <a:cubicBezTo>
                  <a:pt x="5085" y="14484"/>
                  <a:pt x="5142" y="14241"/>
                  <a:pt x="5185" y="14013"/>
                </a:cubicBezTo>
                <a:cubicBezTo>
                  <a:pt x="5299" y="13483"/>
                  <a:pt x="5442" y="12962"/>
                  <a:pt x="5606" y="12455"/>
                </a:cubicBezTo>
                <a:cubicBezTo>
                  <a:pt x="5964" y="11334"/>
                  <a:pt x="6427" y="10256"/>
                  <a:pt x="6921" y="9185"/>
                </a:cubicBezTo>
                <a:close/>
                <a:moveTo>
                  <a:pt x="8878" y="9721"/>
                </a:moveTo>
                <a:cubicBezTo>
                  <a:pt x="8885" y="9721"/>
                  <a:pt x="8885" y="9728"/>
                  <a:pt x="8885" y="9728"/>
                </a:cubicBezTo>
                <a:cubicBezTo>
                  <a:pt x="9478" y="10691"/>
                  <a:pt x="10020" y="11706"/>
                  <a:pt x="10506" y="12727"/>
                </a:cubicBezTo>
                <a:cubicBezTo>
                  <a:pt x="10755" y="13248"/>
                  <a:pt x="10978" y="13769"/>
                  <a:pt x="11206" y="14297"/>
                </a:cubicBezTo>
                <a:cubicBezTo>
                  <a:pt x="11277" y="14461"/>
                  <a:pt x="11884" y="15758"/>
                  <a:pt x="11448" y="15758"/>
                </a:cubicBezTo>
                <a:cubicBezTo>
                  <a:pt x="11406" y="15758"/>
                  <a:pt x="11354" y="15746"/>
                  <a:pt x="11291" y="15720"/>
                </a:cubicBezTo>
                <a:cubicBezTo>
                  <a:pt x="11163" y="15662"/>
                  <a:pt x="10962" y="15391"/>
                  <a:pt x="10849" y="15283"/>
                </a:cubicBezTo>
                <a:cubicBezTo>
                  <a:pt x="10619" y="15069"/>
                  <a:pt x="10455" y="14827"/>
                  <a:pt x="10299" y="14563"/>
                </a:cubicBezTo>
                <a:cubicBezTo>
                  <a:pt x="10006" y="14049"/>
                  <a:pt x="9735" y="13519"/>
                  <a:pt x="9492" y="12978"/>
                </a:cubicBezTo>
                <a:cubicBezTo>
                  <a:pt x="9034" y="11963"/>
                  <a:pt x="8684" y="10899"/>
                  <a:pt x="8407" y="9821"/>
                </a:cubicBezTo>
                <a:lnTo>
                  <a:pt x="8407" y="9821"/>
                </a:lnTo>
                <a:cubicBezTo>
                  <a:pt x="8418" y="9821"/>
                  <a:pt x="8430" y="9821"/>
                  <a:pt x="8441" y="9821"/>
                </a:cubicBezTo>
                <a:cubicBezTo>
                  <a:pt x="8593" y="9821"/>
                  <a:pt x="8744" y="9780"/>
                  <a:pt x="8878" y="9721"/>
                </a:cubicBezTo>
                <a:close/>
                <a:moveTo>
                  <a:pt x="7442" y="9570"/>
                </a:moveTo>
                <a:cubicBezTo>
                  <a:pt x="7613" y="9656"/>
                  <a:pt x="7791" y="9721"/>
                  <a:pt x="7978" y="9756"/>
                </a:cubicBezTo>
                <a:cubicBezTo>
                  <a:pt x="8071" y="10777"/>
                  <a:pt x="8242" y="11785"/>
                  <a:pt x="8306" y="12813"/>
                </a:cubicBezTo>
                <a:cubicBezTo>
                  <a:pt x="8342" y="13320"/>
                  <a:pt x="8364" y="13819"/>
                  <a:pt x="8371" y="14326"/>
                </a:cubicBezTo>
                <a:cubicBezTo>
                  <a:pt x="8377" y="14594"/>
                  <a:pt x="8496" y="15867"/>
                  <a:pt x="8085" y="15867"/>
                </a:cubicBezTo>
                <a:cubicBezTo>
                  <a:pt x="8056" y="15867"/>
                  <a:pt x="8026" y="15861"/>
                  <a:pt x="7992" y="15848"/>
                </a:cubicBezTo>
                <a:cubicBezTo>
                  <a:pt x="7721" y="15740"/>
                  <a:pt x="7606" y="15111"/>
                  <a:pt x="7570" y="14870"/>
                </a:cubicBezTo>
                <a:cubicBezTo>
                  <a:pt x="7534" y="14633"/>
                  <a:pt x="7521" y="14398"/>
                  <a:pt x="7498" y="14162"/>
                </a:cubicBezTo>
                <a:cubicBezTo>
                  <a:pt x="7464" y="13684"/>
                  <a:pt x="7435" y="13212"/>
                  <a:pt x="7413" y="12734"/>
                </a:cubicBezTo>
                <a:cubicBezTo>
                  <a:pt x="7378" y="11692"/>
                  <a:pt x="7336" y="10606"/>
                  <a:pt x="7442" y="9570"/>
                </a:cubicBezTo>
                <a:close/>
                <a:moveTo>
                  <a:pt x="9418" y="0"/>
                </a:moveTo>
                <a:cubicBezTo>
                  <a:pt x="9388" y="0"/>
                  <a:pt x="9357" y="17"/>
                  <a:pt x="9341" y="45"/>
                </a:cubicBezTo>
                <a:cubicBezTo>
                  <a:pt x="8835" y="938"/>
                  <a:pt x="8513" y="1937"/>
                  <a:pt x="8355" y="2951"/>
                </a:cubicBezTo>
                <a:cubicBezTo>
                  <a:pt x="8285" y="3407"/>
                  <a:pt x="8249" y="3872"/>
                  <a:pt x="8256" y="4336"/>
                </a:cubicBezTo>
                <a:cubicBezTo>
                  <a:pt x="8256" y="4622"/>
                  <a:pt x="8278" y="4907"/>
                  <a:pt x="8263" y="5193"/>
                </a:cubicBezTo>
                <a:cubicBezTo>
                  <a:pt x="8263" y="5279"/>
                  <a:pt x="8249" y="5322"/>
                  <a:pt x="8249" y="5365"/>
                </a:cubicBezTo>
                <a:lnTo>
                  <a:pt x="8235" y="5365"/>
                </a:lnTo>
                <a:lnTo>
                  <a:pt x="8235" y="5329"/>
                </a:lnTo>
                <a:cubicBezTo>
                  <a:pt x="7999" y="4357"/>
                  <a:pt x="7593" y="3387"/>
                  <a:pt x="7164" y="2487"/>
                </a:cubicBezTo>
                <a:cubicBezTo>
                  <a:pt x="6955" y="2054"/>
                  <a:pt x="6584" y="985"/>
                  <a:pt x="5983" y="985"/>
                </a:cubicBezTo>
                <a:cubicBezTo>
                  <a:pt x="5967" y="985"/>
                  <a:pt x="5951" y="986"/>
                  <a:pt x="5935" y="987"/>
                </a:cubicBezTo>
                <a:cubicBezTo>
                  <a:pt x="5899" y="994"/>
                  <a:pt x="5863" y="1015"/>
                  <a:pt x="5856" y="1051"/>
                </a:cubicBezTo>
                <a:cubicBezTo>
                  <a:pt x="5735" y="1765"/>
                  <a:pt x="6021" y="2530"/>
                  <a:pt x="6264" y="3186"/>
                </a:cubicBezTo>
                <a:cubicBezTo>
                  <a:pt x="6571" y="4007"/>
                  <a:pt x="6950" y="4821"/>
                  <a:pt x="7378" y="5586"/>
                </a:cubicBezTo>
                <a:cubicBezTo>
                  <a:pt x="7320" y="5615"/>
                  <a:pt x="7264" y="5651"/>
                  <a:pt x="7214" y="5678"/>
                </a:cubicBezTo>
                <a:cubicBezTo>
                  <a:pt x="6449" y="4521"/>
                  <a:pt x="5656" y="3371"/>
                  <a:pt x="4857" y="2237"/>
                </a:cubicBezTo>
                <a:cubicBezTo>
                  <a:pt x="4528" y="1772"/>
                  <a:pt x="4179" y="1315"/>
                  <a:pt x="3743" y="938"/>
                </a:cubicBezTo>
                <a:cubicBezTo>
                  <a:pt x="3604" y="816"/>
                  <a:pt x="3262" y="478"/>
                  <a:pt x="3000" y="478"/>
                </a:cubicBezTo>
                <a:cubicBezTo>
                  <a:pt x="2951" y="478"/>
                  <a:pt x="2905" y="489"/>
                  <a:pt x="2864" y="516"/>
                </a:cubicBezTo>
                <a:cubicBezTo>
                  <a:pt x="2043" y="1066"/>
                  <a:pt x="5056" y="4264"/>
                  <a:pt x="6335" y="5579"/>
                </a:cubicBezTo>
                <a:cubicBezTo>
                  <a:pt x="5699" y="5150"/>
                  <a:pt x="4979" y="4778"/>
                  <a:pt x="4285" y="4544"/>
                </a:cubicBezTo>
                <a:cubicBezTo>
                  <a:pt x="3865" y="4400"/>
                  <a:pt x="3421" y="4300"/>
                  <a:pt x="2972" y="4264"/>
                </a:cubicBezTo>
                <a:cubicBezTo>
                  <a:pt x="2819" y="4249"/>
                  <a:pt x="2582" y="4204"/>
                  <a:pt x="2365" y="4204"/>
                </a:cubicBezTo>
                <a:cubicBezTo>
                  <a:pt x="2195" y="4204"/>
                  <a:pt x="2038" y="4231"/>
                  <a:pt x="1944" y="4322"/>
                </a:cubicBezTo>
                <a:cubicBezTo>
                  <a:pt x="1928" y="4336"/>
                  <a:pt x="1921" y="4372"/>
                  <a:pt x="1928" y="4393"/>
                </a:cubicBezTo>
                <a:cubicBezTo>
                  <a:pt x="2165" y="5035"/>
                  <a:pt x="3085" y="5464"/>
                  <a:pt x="3678" y="5694"/>
                </a:cubicBezTo>
                <a:cubicBezTo>
                  <a:pt x="4578" y="6043"/>
                  <a:pt x="5543" y="6172"/>
                  <a:pt x="6443" y="6521"/>
                </a:cubicBezTo>
                <a:lnTo>
                  <a:pt x="6449" y="6521"/>
                </a:lnTo>
                <a:cubicBezTo>
                  <a:pt x="6436" y="6542"/>
                  <a:pt x="6427" y="6557"/>
                  <a:pt x="6420" y="6578"/>
                </a:cubicBezTo>
                <a:cubicBezTo>
                  <a:pt x="5772" y="6429"/>
                  <a:pt x="5043" y="6353"/>
                  <a:pt x="4325" y="6353"/>
                </a:cubicBezTo>
                <a:cubicBezTo>
                  <a:pt x="3768" y="6353"/>
                  <a:pt x="3217" y="6399"/>
                  <a:pt x="2715" y="6492"/>
                </a:cubicBezTo>
                <a:cubicBezTo>
                  <a:pt x="2014" y="6628"/>
                  <a:pt x="1457" y="7006"/>
                  <a:pt x="801" y="7264"/>
                </a:cubicBezTo>
                <a:cubicBezTo>
                  <a:pt x="543" y="7365"/>
                  <a:pt x="187" y="7507"/>
                  <a:pt x="79" y="7800"/>
                </a:cubicBezTo>
                <a:cubicBezTo>
                  <a:pt x="0" y="8021"/>
                  <a:pt x="122" y="8213"/>
                  <a:pt x="336" y="8285"/>
                </a:cubicBezTo>
                <a:cubicBezTo>
                  <a:pt x="398" y="8305"/>
                  <a:pt x="465" y="8313"/>
                  <a:pt x="533" y="8313"/>
                </a:cubicBezTo>
                <a:cubicBezTo>
                  <a:pt x="732" y="8313"/>
                  <a:pt x="948" y="8249"/>
                  <a:pt x="1130" y="8249"/>
                </a:cubicBezTo>
                <a:cubicBezTo>
                  <a:pt x="1493" y="8242"/>
                  <a:pt x="1851" y="8249"/>
                  <a:pt x="2208" y="8199"/>
                </a:cubicBezTo>
                <a:cubicBezTo>
                  <a:pt x="3460" y="8020"/>
                  <a:pt x="4651" y="7535"/>
                  <a:pt x="5919" y="7535"/>
                </a:cubicBezTo>
                <a:cubicBezTo>
                  <a:pt x="6010" y="7535"/>
                  <a:pt x="6101" y="7538"/>
                  <a:pt x="6192" y="7543"/>
                </a:cubicBezTo>
                <a:lnTo>
                  <a:pt x="6192" y="7635"/>
                </a:lnTo>
                <a:cubicBezTo>
                  <a:pt x="4986" y="7827"/>
                  <a:pt x="3822" y="8120"/>
                  <a:pt x="2693" y="8614"/>
                </a:cubicBezTo>
                <a:cubicBezTo>
                  <a:pt x="2172" y="8842"/>
                  <a:pt x="1637" y="9092"/>
                  <a:pt x="1172" y="9421"/>
                </a:cubicBezTo>
                <a:cubicBezTo>
                  <a:pt x="915" y="9606"/>
                  <a:pt x="358" y="9999"/>
                  <a:pt x="401" y="10378"/>
                </a:cubicBezTo>
                <a:cubicBezTo>
                  <a:pt x="434" y="10616"/>
                  <a:pt x="663" y="10680"/>
                  <a:pt x="870" y="10680"/>
                </a:cubicBezTo>
                <a:cubicBezTo>
                  <a:pt x="893" y="10680"/>
                  <a:pt x="914" y="10679"/>
                  <a:pt x="936" y="10678"/>
                </a:cubicBezTo>
                <a:cubicBezTo>
                  <a:pt x="1486" y="10635"/>
                  <a:pt x="2086" y="10342"/>
                  <a:pt x="2614" y="10163"/>
                </a:cubicBezTo>
                <a:cubicBezTo>
                  <a:pt x="3922" y="9713"/>
                  <a:pt x="5236" y="9221"/>
                  <a:pt x="6492" y="8635"/>
                </a:cubicBezTo>
                <a:cubicBezTo>
                  <a:pt x="6499" y="8657"/>
                  <a:pt x="6513" y="8677"/>
                  <a:pt x="6521" y="8693"/>
                </a:cubicBezTo>
                <a:cubicBezTo>
                  <a:pt x="5356" y="9514"/>
                  <a:pt x="4192" y="10342"/>
                  <a:pt x="3051" y="11205"/>
                </a:cubicBezTo>
                <a:cubicBezTo>
                  <a:pt x="2600" y="11548"/>
                  <a:pt x="2151" y="11913"/>
                  <a:pt x="1793" y="12355"/>
                </a:cubicBezTo>
                <a:cubicBezTo>
                  <a:pt x="1637" y="12549"/>
                  <a:pt x="1215" y="12991"/>
                  <a:pt x="1394" y="13255"/>
                </a:cubicBezTo>
                <a:cubicBezTo>
                  <a:pt x="1455" y="13345"/>
                  <a:pt x="1549" y="13386"/>
                  <a:pt x="1669" y="13386"/>
                </a:cubicBezTo>
                <a:cubicBezTo>
                  <a:pt x="2709" y="13386"/>
                  <a:pt x="5704" y="10288"/>
                  <a:pt x="6614" y="9327"/>
                </a:cubicBezTo>
                <a:lnTo>
                  <a:pt x="6614" y="9327"/>
                </a:lnTo>
                <a:cubicBezTo>
                  <a:pt x="6060" y="10599"/>
                  <a:pt x="3972" y="15506"/>
                  <a:pt x="5477" y="15506"/>
                </a:cubicBezTo>
                <a:cubicBezTo>
                  <a:pt x="5485" y="15506"/>
                  <a:pt x="5492" y="15506"/>
                  <a:pt x="5500" y="15506"/>
                </a:cubicBezTo>
                <a:cubicBezTo>
                  <a:pt x="5879" y="15497"/>
                  <a:pt x="6064" y="15098"/>
                  <a:pt x="6150" y="14784"/>
                </a:cubicBezTo>
                <a:cubicBezTo>
                  <a:pt x="6335" y="14155"/>
                  <a:pt x="6357" y="13483"/>
                  <a:pt x="6492" y="12841"/>
                </a:cubicBezTo>
                <a:cubicBezTo>
                  <a:pt x="6707" y="11792"/>
                  <a:pt x="7178" y="10813"/>
                  <a:pt x="7234" y="9749"/>
                </a:cubicBezTo>
                <a:lnTo>
                  <a:pt x="7234" y="9749"/>
                </a:lnTo>
                <a:cubicBezTo>
                  <a:pt x="7257" y="10984"/>
                  <a:pt x="7185" y="12213"/>
                  <a:pt x="7264" y="13449"/>
                </a:cubicBezTo>
                <a:cubicBezTo>
                  <a:pt x="7300" y="14040"/>
                  <a:pt x="7300" y="14662"/>
                  <a:pt x="7456" y="15233"/>
                </a:cubicBezTo>
                <a:cubicBezTo>
                  <a:pt x="7526" y="15484"/>
                  <a:pt x="7779" y="16150"/>
                  <a:pt x="8137" y="16150"/>
                </a:cubicBezTo>
                <a:cubicBezTo>
                  <a:pt x="8146" y="16150"/>
                  <a:pt x="8154" y="16149"/>
                  <a:pt x="8163" y="16148"/>
                </a:cubicBezTo>
                <a:cubicBezTo>
                  <a:pt x="8842" y="16076"/>
                  <a:pt x="8549" y="14112"/>
                  <a:pt x="8535" y="13756"/>
                </a:cubicBezTo>
                <a:cubicBezTo>
                  <a:pt x="8484" y="12441"/>
                  <a:pt x="8420" y="11049"/>
                  <a:pt x="8091" y="9771"/>
                </a:cubicBezTo>
                <a:lnTo>
                  <a:pt x="8091" y="9771"/>
                </a:lnTo>
                <a:cubicBezTo>
                  <a:pt x="8114" y="9778"/>
                  <a:pt x="8127" y="9778"/>
                  <a:pt x="8141" y="9778"/>
                </a:cubicBezTo>
                <a:cubicBezTo>
                  <a:pt x="8177" y="9785"/>
                  <a:pt x="8206" y="9792"/>
                  <a:pt x="8235" y="9798"/>
                </a:cubicBezTo>
                <a:cubicBezTo>
                  <a:pt x="8549" y="11163"/>
                  <a:pt x="9034" y="12484"/>
                  <a:pt x="9663" y="13740"/>
                </a:cubicBezTo>
                <a:cubicBezTo>
                  <a:pt x="9941" y="14290"/>
                  <a:pt x="10220" y="14926"/>
                  <a:pt x="10678" y="15355"/>
                </a:cubicBezTo>
                <a:cubicBezTo>
                  <a:pt x="10841" y="15512"/>
                  <a:pt x="11171" y="15981"/>
                  <a:pt x="11477" y="15981"/>
                </a:cubicBezTo>
                <a:cubicBezTo>
                  <a:pt x="11530" y="15981"/>
                  <a:pt x="11583" y="15967"/>
                  <a:pt x="11634" y="15934"/>
                </a:cubicBezTo>
                <a:cubicBezTo>
                  <a:pt x="11855" y="15790"/>
                  <a:pt x="11805" y="15427"/>
                  <a:pt x="11756" y="15206"/>
                </a:cubicBezTo>
                <a:cubicBezTo>
                  <a:pt x="11612" y="14584"/>
                  <a:pt x="11235" y="13948"/>
                  <a:pt x="10969" y="13370"/>
                </a:cubicBezTo>
                <a:cubicBezTo>
                  <a:pt x="10385" y="12085"/>
                  <a:pt x="9706" y="10878"/>
                  <a:pt x="8941" y="9692"/>
                </a:cubicBezTo>
                <a:cubicBezTo>
                  <a:pt x="9049" y="9636"/>
                  <a:pt x="9156" y="9564"/>
                  <a:pt x="9248" y="9485"/>
                </a:cubicBezTo>
                <a:cubicBezTo>
                  <a:pt x="10098" y="10606"/>
                  <a:pt x="10948" y="11720"/>
                  <a:pt x="11835" y="12813"/>
                </a:cubicBezTo>
                <a:cubicBezTo>
                  <a:pt x="12191" y="13255"/>
                  <a:pt x="12570" y="13691"/>
                  <a:pt x="13019" y="14033"/>
                </a:cubicBezTo>
                <a:cubicBezTo>
                  <a:pt x="13183" y="14157"/>
                  <a:pt x="13513" y="14455"/>
                  <a:pt x="13773" y="14455"/>
                </a:cubicBezTo>
                <a:cubicBezTo>
                  <a:pt x="13831" y="14455"/>
                  <a:pt x="13886" y="14440"/>
                  <a:pt x="13934" y="14405"/>
                </a:cubicBezTo>
                <a:cubicBezTo>
                  <a:pt x="14854" y="13740"/>
                  <a:pt x="10319" y="9749"/>
                  <a:pt x="9634" y="9135"/>
                </a:cubicBezTo>
                <a:cubicBezTo>
                  <a:pt x="9792" y="8971"/>
                  <a:pt x="9927" y="8785"/>
                  <a:pt x="10035" y="8592"/>
                </a:cubicBezTo>
                <a:cubicBezTo>
                  <a:pt x="11098" y="9428"/>
                  <a:pt x="12134" y="10328"/>
                  <a:pt x="13269" y="11070"/>
                </a:cubicBezTo>
                <a:cubicBezTo>
                  <a:pt x="13720" y="11370"/>
                  <a:pt x="14205" y="11627"/>
                  <a:pt x="14733" y="11769"/>
                </a:cubicBezTo>
                <a:cubicBezTo>
                  <a:pt x="14863" y="11801"/>
                  <a:pt x="15130" y="11882"/>
                  <a:pt x="15356" y="11882"/>
                </a:cubicBezTo>
                <a:cubicBezTo>
                  <a:pt x="15500" y="11882"/>
                  <a:pt x="15627" y="11849"/>
                  <a:pt x="15691" y="11749"/>
                </a:cubicBezTo>
                <a:cubicBezTo>
                  <a:pt x="15854" y="11492"/>
                  <a:pt x="15434" y="11099"/>
                  <a:pt x="15297" y="10942"/>
                </a:cubicBezTo>
                <a:cubicBezTo>
                  <a:pt x="14854" y="10434"/>
                  <a:pt x="14340" y="10006"/>
                  <a:pt x="13783" y="9627"/>
                </a:cubicBezTo>
                <a:cubicBezTo>
                  <a:pt x="12712" y="8914"/>
                  <a:pt x="11492" y="8414"/>
                  <a:pt x="10283" y="7965"/>
                </a:cubicBezTo>
                <a:cubicBezTo>
                  <a:pt x="10319" y="7836"/>
                  <a:pt x="10335" y="7699"/>
                  <a:pt x="10342" y="7563"/>
                </a:cubicBezTo>
                <a:lnTo>
                  <a:pt x="10349" y="7563"/>
                </a:lnTo>
                <a:cubicBezTo>
                  <a:pt x="11905" y="7821"/>
                  <a:pt x="13463" y="8222"/>
                  <a:pt x="15033" y="8350"/>
                </a:cubicBezTo>
                <a:cubicBezTo>
                  <a:pt x="15411" y="8384"/>
                  <a:pt x="15797" y="8342"/>
                  <a:pt x="16169" y="8436"/>
                </a:cubicBezTo>
                <a:cubicBezTo>
                  <a:pt x="16385" y="8488"/>
                  <a:pt x="16596" y="8588"/>
                  <a:pt x="16823" y="8588"/>
                </a:cubicBezTo>
                <a:cubicBezTo>
                  <a:pt x="16873" y="8588"/>
                  <a:pt x="16924" y="8583"/>
                  <a:pt x="16976" y="8571"/>
                </a:cubicBezTo>
                <a:cubicBezTo>
                  <a:pt x="17240" y="8506"/>
                  <a:pt x="17475" y="8278"/>
                  <a:pt x="17411" y="7985"/>
                </a:cubicBezTo>
                <a:cubicBezTo>
                  <a:pt x="17333" y="7635"/>
                  <a:pt x="16890" y="7500"/>
                  <a:pt x="16597" y="7407"/>
                </a:cubicBezTo>
                <a:cubicBezTo>
                  <a:pt x="15982" y="7200"/>
                  <a:pt x="15382" y="6993"/>
                  <a:pt x="14740" y="6893"/>
                </a:cubicBezTo>
                <a:cubicBezTo>
                  <a:pt x="14134" y="6795"/>
                  <a:pt x="13517" y="6754"/>
                  <a:pt x="12897" y="6754"/>
                </a:cubicBezTo>
                <a:cubicBezTo>
                  <a:pt x="12026" y="6754"/>
                  <a:pt x="11150" y="6836"/>
                  <a:pt x="10299" y="6957"/>
                </a:cubicBezTo>
                <a:cubicBezTo>
                  <a:pt x="10292" y="6943"/>
                  <a:pt x="10292" y="6936"/>
                  <a:pt x="10292" y="6928"/>
                </a:cubicBezTo>
                <a:cubicBezTo>
                  <a:pt x="11413" y="6578"/>
                  <a:pt x="12527" y="6179"/>
                  <a:pt x="13648" y="5807"/>
                </a:cubicBezTo>
                <a:cubicBezTo>
                  <a:pt x="13919" y="5714"/>
                  <a:pt x="15375" y="5229"/>
                  <a:pt x="14890" y="4715"/>
                </a:cubicBezTo>
                <a:cubicBezTo>
                  <a:pt x="14813" y="4635"/>
                  <a:pt x="14654" y="4611"/>
                  <a:pt x="14486" y="4611"/>
                </a:cubicBezTo>
                <a:cubicBezTo>
                  <a:pt x="14295" y="4611"/>
                  <a:pt x="14093" y="4642"/>
                  <a:pt x="13991" y="4657"/>
                </a:cubicBezTo>
                <a:cubicBezTo>
                  <a:pt x="13562" y="4722"/>
                  <a:pt x="13147" y="4880"/>
                  <a:pt x="12741" y="5029"/>
                </a:cubicBezTo>
                <a:cubicBezTo>
                  <a:pt x="11799" y="5394"/>
                  <a:pt x="10834" y="5736"/>
                  <a:pt x="9920" y="6185"/>
                </a:cubicBezTo>
                <a:cubicBezTo>
                  <a:pt x="9913" y="6172"/>
                  <a:pt x="9906" y="6165"/>
                  <a:pt x="9898" y="6156"/>
                </a:cubicBezTo>
                <a:cubicBezTo>
                  <a:pt x="11149" y="5394"/>
                  <a:pt x="12419" y="4643"/>
                  <a:pt x="13626" y="3822"/>
                </a:cubicBezTo>
                <a:cubicBezTo>
                  <a:pt x="14162" y="3457"/>
                  <a:pt x="14676" y="3037"/>
                  <a:pt x="15125" y="2573"/>
                </a:cubicBezTo>
                <a:cubicBezTo>
                  <a:pt x="15276" y="2415"/>
                  <a:pt x="15639" y="2108"/>
                  <a:pt x="15497" y="1851"/>
                </a:cubicBezTo>
                <a:cubicBezTo>
                  <a:pt x="15438" y="1747"/>
                  <a:pt x="15346" y="1708"/>
                  <a:pt x="15240" y="1708"/>
                </a:cubicBezTo>
                <a:cubicBezTo>
                  <a:pt x="14975" y="1708"/>
                  <a:pt x="14622" y="1951"/>
                  <a:pt x="14469" y="2022"/>
                </a:cubicBezTo>
                <a:cubicBezTo>
                  <a:pt x="13848" y="2300"/>
                  <a:pt x="13283" y="2629"/>
                  <a:pt x="12748" y="3058"/>
                </a:cubicBezTo>
                <a:cubicBezTo>
                  <a:pt x="11848" y="3772"/>
                  <a:pt x="10962" y="4514"/>
                  <a:pt x="10098" y="5279"/>
                </a:cubicBezTo>
                <a:cubicBezTo>
                  <a:pt x="11027" y="3971"/>
                  <a:pt x="12863" y="1251"/>
                  <a:pt x="12241" y="980"/>
                </a:cubicBezTo>
                <a:cubicBezTo>
                  <a:pt x="12211" y="967"/>
                  <a:pt x="12180" y="961"/>
                  <a:pt x="12150" y="961"/>
                </a:cubicBezTo>
                <a:cubicBezTo>
                  <a:pt x="11950" y="961"/>
                  <a:pt x="11751" y="1218"/>
                  <a:pt x="11634" y="1330"/>
                </a:cubicBezTo>
                <a:cubicBezTo>
                  <a:pt x="11235" y="1736"/>
                  <a:pt x="10856" y="2151"/>
                  <a:pt x="10527" y="2622"/>
                </a:cubicBezTo>
                <a:cubicBezTo>
                  <a:pt x="9920" y="3500"/>
                  <a:pt x="9413" y="4537"/>
                  <a:pt x="9228" y="5599"/>
                </a:cubicBezTo>
                <a:cubicBezTo>
                  <a:pt x="9192" y="5579"/>
                  <a:pt x="9163" y="5565"/>
                  <a:pt x="9127" y="5550"/>
                </a:cubicBezTo>
                <a:cubicBezTo>
                  <a:pt x="9505" y="4643"/>
                  <a:pt x="9692" y="3658"/>
                  <a:pt x="9778" y="2679"/>
                </a:cubicBezTo>
                <a:cubicBezTo>
                  <a:pt x="9841" y="1822"/>
                  <a:pt x="9941" y="800"/>
                  <a:pt x="9478" y="38"/>
                </a:cubicBezTo>
                <a:cubicBezTo>
                  <a:pt x="9465" y="12"/>
                  <a:pt x="9442" y="0"/>
                  <a:pt x="94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3" name="Google Shape;403;p14"/>
          <p:cNvSpPr/>
          <p:nvPr/>
        </p:nvSpPr>
        <p:spPr>
          <a:xfrm>
            <a:off x="8204215" y="4075362"/>
            <a:ext cx="1349353" cy="1429775"/>
          </a:xfrm>
          <a:custGeom>
            <a:avLst/>
            <a:gdLst/>
            <a:ahLst/>
            <a:cxnLst/>
            <a:rect l="l" t="t" r="r" b="b"/>
            <a:pathLst>
              <a:path w="34849" h="36926" extrusionOk="0">
                <a:moveTo>
                  <a:pt x="19056" y="1"/>
                </a:moveTo>
                <a:cubicBezTo>
                  <a:pt x="18263" y="1"/>
                  <a:pt x="17470" y="101"/>
                  <a:pt x="16682" y="233"/>
                </a:cubicBezTo>
                <a:cubicBezTo>
                  <a:pt x="15804" y="377"/>
                  <a:pt x="14954" y="619"/>
                  <a:pt x="14111" y="905"/>
                </a:cubicBezTo>
                <a:cubicBezTo>
                  <a:pt x="13026" y="1268"/>
                  <a:pt x="11991" y="1733"/>
                  <a:pt x="11005" y="2319"/>
                </a:cubicBezTo>
                <a:cubicBezTo>
                  <a:pt x="9840" y="3005"/>
                  <a:pt x="8741" y="3776"/>
                  <a:pt x="7663" y="4590"/>
                </a:cubicBezTo>
                <a:cubicBezTo>
                  <a:pt x="6191" y="5704"/>
                  <a:pt x="4770" y="6875"/>
                  <a:pt x="3514" y="8239"/>
                </a:cubicBezTo>
                <a:cubicBezTo>
                  <a:pt x="2736" y="9082"/>
                  <a:pt x="2021" y="9982"/>
                  <a:pt x="1464" y="10995"/>
                </a:cubicBezTo>
                <a:cubicBezTo>
                  <a:pt x="1022" y="11795"/>
                  <a:pt x="679" y="12645"/>
                  <a:pt x="449" y="13538"/>
                </a:cubicBezTo>
                <a:cubicBezTo>
                  <a:pt x="172" y="14603"/>
                  <a:pt x="79" y="15701"/>
                  <a:pt x="36" y="16795"/>
                </a:cubicBezTo>
                <a:cubicBezTo>
                  <a:pt x="0" y="17751"/>
                  <a:pt x="43" y="18707"/>
                  <a:pt x="143" y="19658"/>
                </a:cubicBezTo>
                <a:cubicBezTo>
                  <a:pt x="258" y="20707"/>
                  <a:pt x="429" y="21743"/>
                  <a:pt x="650" y="22771"/>
                </a:cubicBezTo>
                <a:cubicBezTo>
                  <a:pt x="1128" y="24963"/>
                  <a:pt x="1999" y="26977"/>
                  <a:pt x="3293" y="28812"/>
                </a:cubicBezTo>
                <a:cubicBezTo>
                  <a:pt x="4278" y="30213"/>
                  <a:pt x="5406" y="31491"/>
                  <a:pt x="6678" y="32648"/>
                </a:cubicBezTo>
                <a:cubicBezTo>
                  <a:pt x="7835" y="33690"/>
                  <a:pt x="9091" y="34590"/>
                  <a:pt x="10469" y="35318"/>
                </a:cubicBezTo>
                <a:cubicBezTo>
                  <a:pt x="12011" y="36132"/>
                  <a:pt x="13646" y="36633"/>
                  <a:pt x="15383" y="36797"/>
                </a:cubicBezTo>
                <a:cubicBezTo>
                  <a:pt x="15933" y="36847"/>
                  <a:pt x="16481" y="36874"/>
                  <a:pt x="17031" y="36904"/>
                </a:cubicBezTo>
                <a:cubicBezTo>
                  <a:pt x="17406" y="36918"/>
                  <a:pt x="17781" y="36926"/>
                  <a:pt x="18156" y="36926"/>
                </a:cubicBezTo>
                <a:cubicBezTo>
                  <a:pt x="18710" y="36926"/>
                  <a:pt x="19263" y="36909"/>
                  <a:pt x="19816" y="36874"/>
                </a:cubicBezTo>
                <a:cubicBezTo>
                  <a:pt x="20416" y="36832"/>
                  <a:pt x="21016" y="36775"/>
                  <a:pt x="21616" y="36719"/>
                </a:cubicBezTo>
                <a:cubicBezTo>
                  <a:pt x="22673" y="36617"/>
                  <a:pt x="23709" y="36419"/>
                  <a:pt x="24723" y="36090"/>
                </a:cubicBezTo>
                <a:cubicBezTo>
                  <a:pt x="25745" y="35760"/>
                  <a:pt x="26694" y="35289"/>
                  <a:pt x="27551" y="34640"/>
                </a:cubicBezTo>
                <a:cubicBezTo>
                  <a:pt x="28444" y="33969"/>
                  <a:pt x="29207" y="33169"/>
                  <a:pt x="29928" y="32326"/>
                </a:cubicBezTo>
                <a:cubicBezTo>
                  <a:pt x="31035" y="31034"/>
                  <a:pt x="32014" y="29649"/>
                  <a:pt x="32914" y="28199"/>
                </a:cubicBezTo>
                <a:cubicBezTo>
                  <a:pt x="33428" y="27371"/>
                  <a:pt x="33863" y="26505"/>
                  <a:pt x="34177" y="25585"/>
                </a:cubicBezTo>
                <a:cubicBezTo>
                  <a:pt x="34614" y="24293"/>
                  <a:pt x="34792" y="22958"/>
                  <a:pt x="34828" y="21600"/>
                </a:cubicBezTo>
                <a:cubicBezTo>
                  <a:pt x="34849" y="20651"/>
                  <a:pt x="34820" y="19701"/>
                  <a:pt x="34792" y="18750"/>
                </a:cubicBezTo>
                <a:cubicBezTo>
                  <a:pt x="34763" y="17951"/>
                  <a:pt x="34720" y="17144"/>
                  <a:pt x="34671" y="16344"/>
                </a:cubicBezTo>
                <a:cubicBezTo>
                  <a:pt x="34621" y="15609"/>
                  <a:pt x="34578" y="14873"/>
                  <a:pt x="34499" y="14138"/>
                </a:cubicBezTo>
                <a:cubicBezTo>
                  <a:pt x="34407" y="13259"/>
                  <a:pt x="34213" y="12402"/>
                  <a:pt x="33942" y="11560"/>
                </a:cubicBezTo>
                <a:cubicBezTo>
                  <a:pt x="33534" y="10309"/>
                  <a:pt x="32914" y="9152"/>
                  <a:pt x="32215" y="8038"/>
                </a:cubicBezTo>
                <a:cubicBezTo>
                  <a:pt x="31642" y="7132"/>
                  <a:pt x="30972" y="6304"/>
                  <a:pt x="30165" y="5596"/>
                </a:cubicBezTo>
                <a:cubicBezTo>
                  <a:pt x="29628" y="5133"/>
                  <a:pt x="29078" y="4676"/>
                  <a:pt x="28514" y="4247"/>
                </a:cubicBezTo>
                <a:cubicBezTo>
                  <a:pt x="27407" y="3397"/>
                  <a:pt x="26223" y="2662"/>
                  <a:pt x="24958" y="2062"/>
                </a:cubicBezTo>
                <a:cubicBezTo>
                  <a:pt x="23971" y="1586"/>
                  <a:pt x="22952" y="1345"/>
                  <a:pt x="21901" y="1345"/>
                </a:cubicBezTo>
                <a:cubicBezTo>
                  <a:pt x="21455" y="1345"/>
                  <a:pt x="21003" y="1388"/>
                  <a:pt x="20545" y="1476"/>
                </a:cubicBezTo>
                <a:cubicBezTo>
                  <a:pt x="19816" y="1620"/>
                  <a:pt x="19088" y="1791"/>
                  <a:pt x="18366" y="1969"/>
                </a:cubicBezTo>
                <a:cubicBezTo>
                  <a:pt x="17374" y="2220"/>
                  <a:pt x="16382" y="2468"/>
                  <a:pt x="15396" y="2748"/>
                </a:cubicBezTo>
                <a:cubicBezTo>
                  <a:pt x="13811" y="3205"/>
                  <a:pt x="12419" y="4026"/>
                  <a:pt x="11184" y="5118"/>
                </a:cubicBezTo>
                <a:cubicBezTo>
                  <a:pt x="9991" y="6168"/>
                  <a:pt x="8940" y="7346"/>
                  <a:pt x="8020" y="8638"/>
                </a:cubicBezTo>
                <a:cubicBezTo>
                  <a:pt x="7519" y="9339"/>
                  <a:pt x="7098" y="10088"/>
                  <a:pt x="6791" y="10895"/>
                </a:cubicBezTo>
                <a:cubicBezTo>
                  <a:pt x="6520" y="11588"/>
                  <a:pt x="6306" y="12302"/>
                  <a:pt x="6128" y="13024"/>
                </a:cubicBezTo>
                <a:cubicBezTo>
                  <a:pt x="5848" y="14145"/>
                  <a:pt x="5641" y="15280"/>
                  <a:pt x="5656" y="16445"/>
                </a:cubicBezTo>
                <a:cubicBezTo>
                  <a:pt x="5663" y="16765"/>
                  <a:pt x="5649" y="17088"/>
                  <a:pt x="5677" y="17408"/>
                </a:cubicBezTo>
                <a:cubicBezTo>
                  <a:pt x="5706" y="17758"/>
                  <a:pt x="5769" y="18107"/>
                  <a:pt x="5812" y="18459"/>
                </a:cubicBezTo>
                <a:cubicBezTo>
                  <a:pt x="5963" y="19658"/>
                  <a:pt x="6112" y="20858"/>
                  <a:pt x="6263" y="22049"/>
                </a:cubicBezTo>
                <a:cubicBezTo>
                  <a:pt x="6405" y="23129"/>
                  <a:pt x="6678" y="24164"/>
                  <a:pt x="7084" y="25170"/>
                </a:cubicBezTo>
                <a:cubicBezTo>
                  <a:pt x="7578" y="26385"/>
                  <a:pt x="8248" y="27506"/>
                  <a:pt x="8998" y="28578"/>
                </a:cubicBezTo>
                <a:cubicBezTo>
                  <a:pt x="9512" y="29320"/>
                  <a:pt x="10140" y="29949"/>
                  <a:pt x="10904" y="30447"/>
                </a:cubicBezTo>
                <a:cubicBezTo>
                  <a:pt x="11398" y="30770"/>
                  <a:pt x="11896" y="31099"/>
                  <a:pt x="12390" y="31426"/>
                </a:cubicBezTo>
                <a:cubicBezTo>
                  <a:pt x="13053" y="31861"/>
                  <a:pt x="13712" y="32312"/>
                  <a:pt x="14375" y="32741"/>
                </a:cubicBezTo>
                <a:cubicBezTo>
                  <a:pt x="14911" y="33077"/>
                  <a:pt x="15489" y="33327"/>
                  <a:pt x="16111" y="33455"/>
                </a:cubicBezTo>
                <a:cubicBezTo>
                  <a:pt x="16567" y="33555"/>
                  <a:pt x="17024" y="33584"/>
                  <a:pt x="17489" y="33604"/>
                </a:cubicBezTo>
                <a:cubicBezTo>
                  <a:pt x="17599" y="33609"/>
                  <a:pt x="17709" y="33612"/>
                  <a:pt x="17819" y="33612"/>
                </a:cubicBezTo>
                <a:cubicBezTo>
                  <a:pt x="18383" y="33612"/>
                  <a:pt x="18937" y="33547"/>
                  <a:pt x="19480" y="33404"/>
                </a:cubicBezTo>
                <a:cubicBezTo>
                  <a:pt x="20603" y="33112"/>
                  <a:pt x="21681" y="32718"/>
                  <a:pt x="22745" y="32256"/>
                </a:cubicBezTo>
                <a:cubicBezTo>
                  <a:pt x="24015" y="31699"/>
                  <a:pt x="25116" y="30912"/>
                  <a:pt x="25979" y="29813"/>
                </a:cubicBezTo>
                <a:cubicBezTo>
                  <a:pt x="26437" y="29220"/>
                  <a:pt x="26843" y="28598"/>
                  <a:pt x="27222" y="27955"/>
                </a:cubicBezTo>
                <a:cubicBezTo>
                  <a:pt x="27758" y="27035"/>
                  <a:pt x="28300" y="26120"/>
                  <a:pt x="28821" y="25186"/>
                </a:cubicBezTo>
                <a:cubicBezTo>
                  <a:pt x="29351" y="24235"/>
                  <a:pt x="29693" y="23206"/>
                  <a:pt x="30007" y="22164"/>
                </a:cubicBezTo>
                <a:cubicBezTo>
                  <a:pt x="30400" y="20879"/>
                  <a:pt x="30643" y="19564"/>
                  <a:pt x="30706" y="18229"/>
                </a:cubicBezTo>
                <a:cubicBezTo>
                  <a:pt x="30736" y="17694"/>
                  <a:pt x="30722" y="17158"/>
                  <a:pt x="30672" y="16630"/>
                </a:cubicBezTo>
                <a:cubicBezTo>
                  <a:pt x="30578" y="15579"/>
                  <a:pt x="30393" y="14551"/>
                  <a:pt x="30129" y="13531"/>
                </a:cubicBezTo>
                <a:cubicBezTo>
                  <a:pt x="29928" y="12788"/>
                  <a:pt x="29678" y="12066"/>
                  <a:pt x="29328" y="11380"/>
                </a:cubicBezTo>
                <a:cubicBezTo>
                  <a:pt x="28458" y="9667"/>
                  <a:pt x="27236" y="8225"/>
                  <a:pt x="25815" y="6940"/>
                </a:cubicBezTo>
                <a:cubicBezTo>
                  <a:pt x="24915" y="6126"/>
                  <a:pt x="23873" y="5526"/>
                  <a:pt x="22788" y="4989"/>
                </a:cubicBezTo>
                <a:cubicBezTo>
                  <a:pt x="21895" y="4554"/>
                  <a:pt x="20960" y="4268"/>
                  <a:pt x="19967" y="4204"/>
                </a:cubicBezTo>
                <a:cubicBezTo>
                  <a:pt x="19741" y="4188"/>
                  <a:pt x="19515" y="4179"/>
                  <a:pt x="19290" y="4179"/>
                </a:cubicBezTo>
                <a:cubicBezTo>
                  <a:pt x="18615" y="4179"/>
                  <a:pt x="17948" y="4260"/>
                  <a:pt x="17288" y="4468"/>
                </a:cubicBezTo>
                <a:cubicBezTo>
                  <a:pt x="16510" y="4712"/>
                  <a:pt x="15775" y="5048"/>
                  <a:pt x="15060" y="5447"/>
                </a:cubicBezTo>
                <a:cubicBezTo>
                  <a:pt x="14118" y="5982"/>
                  <a:pt x="13247" y="6618"/>
                  <a:pt x="12512" y="7418"/>
                </a:cubicBezTo>
                <a:cubicBezTo>
                  <a:pt x="11533" y="8467"/>
                  <a:pt x="10776" y="9667"/>
                  <a:pt x="10169" y="10961"/>
                </a:cubicBezTo>
                <a:cubicBezTo>
                  <a:pt x="9855" y="11617"/>
                  <a:pt x="9662" y="12316"/>
                  <a:pt x="9555" y="13031"/>
                </a:cubicBezTo>
                <a:cubicBezTo>
                  <a:pt x="9447" y="13746"/>
                  <a:pt x="9463" y="14465"/>
                  <a:pt x="9454" y="15180"/>
                </a:cubicBezTo>
                <a:cubicBezTo>
                  <a:pt x="9447" y="15681"/>
                  <a:pt x="9483" y="16172"/>
                  <a:pt x="9506" y="16673"/>
                </a:cubicBezTo>
                <a:cubicBezTo>
                  <a:pt x="9526" y="17122"/>
                  <a:pt x="9562" y="17573"/>
                  <a:pt x="9583" y="18022"/>
                </a:cubicBezTo>
                <a:cubicBezTo>
                  <a:pt x="9634" y="18851"/>
                  <a:pt x="9734" y="19679"/>
                  <a:pt x="9876" y="20500"/>
                </a:cubicBezTo>
                <a:cubicBezTo>
                  <a:pt x="10105" y="21835"/>
                  <a:pt x="10577" y="23078"/>
                  <a:pt x="11290" y="24228"/>
                </a:cubicBezTo>
                <a:cubicBezTo>
                  <a:pt x="11862" y="25150"/>
                  <a:pt x="12512" y="26007"/>
                  <a:pt x="13204" y="26841"/>
                </a:cubicBezTo>
                <a:cubicBezTo>
                  <a:pt x="13953" y="27757"/>
                  <a:pt x="14882" y="28463"/>
                  <a:pt x="15960" y="28956"/>
                </a:cubicBezTo>
                <a:cubicBezTo>
                  <a:pt x="16797" y="29341"/>
                  <a:pt x="17652" y="29530"/>
                  <a:pt x="18521" y="29530"/>
                </a:cubicBezTo>
                <a:cubicBezTo>
                  <a:pt x="19070" y="29530"/>
                  <a:pt x="19623" y="29455"/>
                  <a:pt x="20181" y="29306"/>
                </a:cubicBezTo>
                <a:cubicBezTo>
                  <a:pt x="21580" y="28927"/>
                  <a:pt x="22881" y="28320"/>
                  <a:pt x="24094" y="27520"/>
                </a:cubicBezTo>
                <a:cubicBezTo>
                  <a:pt x="24631" y="27164"/>
                  <a:pt x="25109" y="26749"/>
                  <a:pt x="25522" y="26264"/>
                </a:cubicBezTo>
                <a:cubicBezTo>
                  <a:pt x="26243" y="25450"/>
                  <a:pt x="26737" y="24500"/>
                  <a:pt x="27073" y="23472"/>
                </a:cubicBezTo>
                <a:cubicBezTo>
                  <a:pt x="27565" y="21979"/>
                  <a:pt x="27980" y="20464"/>
                  <a:pt x="28365" y="18944"/>
                </a:cubicBezTo>
                <a:cubicBezTo>
                  <a:pt x="28643" y="17873"/>
                  <a:pt x="28758" y="16788"/>
                  <a:pt x="28679" y="15681"/>
                </a:cubicBezTo>
                <a:cubicBezTo>
                  <a:pt x="28622" y="14937"/>
                  <a:pt x="28435" y="14224"/>
                  <a:pt x="28221" y="13523"/>
                </a:cubicBezTo>
                <a:cubicBezTo>
                  <a:pt x="27765" y="12023"/>
                  <a:pt x="27064" y="10661"/>
                  <a:pt x="26015" y="9488"/>
                </a:cubicBezTo>
                <a:cubicBezTo>
                  <a:pt x="25165" y="8532"/>
                  <a:pt x="24130" y="7853"/>
                  <a:pt x="22894" y="7497"/>
                </a:cubicBezTo>
                <a:cubicBezTo>
                  <a:pt x="22186" y="7287"/>
                  <a:pt x="21468" y="7187"/>
                  <a:pt x="20747" y="7187"/>
                </a:cubicBezTo>
                <a:cubicBezTo>
                  <a:pt x="20140" y="7187"/>
                  <a:pt x="19531" y="7258"/>
                  <a:pt x="18923" y="7396"/>
                </a:cubicBezTo>
                <a:cubicBezTo>
                  <a:pt x="17917" y="7625"/>
                  <a:pt x="16975" y="8011"/>
                  <a:pt x="16096" y="8561"/>
                </a:cubicBezTo>
                <a:cubicBezTo>
                  <a:pt x="15317" y="9060"/>
                  <a:pt x="14632" y="9660"/>
                  <a:pt x="14011" y="10338"/>
                </a:cubicBezTo>
                <a:cubicBezTo>
                  <a:pt x="13340" y="11067"/>
                  <a:pt x="12733" y="11838"/>
                  <a:pt x="12291" y="12724"/>
                </a:cubicBezTo>
                <a:cubicBezTo>
                  <a:pt x="11847" y="13602"/>
                  <a:pt x="11576" y="14524"/>
                  <a:pt x="11526" y="15509"/>
                </a:cubicBezTo>
                <a:cubicBezTo>
                  <a:pt x="11483" y="16316"/>
                  <a:pt x="11540" y="17115"/>
                  <a:pt x="11675" y="17915"/>
                </a:cubicBezTo>
                <a:cubicBezTo>
                  <a:pt x="11948" y="19537"/>
                  <a:pt x="12462" y="21072"/>
                  <a:pt x="13211" y="22536"/>
                </a:cubicBezTo>
                <a:cubicBezTo>
                  <a:pt x="13797" y="23671"/>
                  <a:pt x="14632" y="24550"/>
                  <a:pt x="15739" y="25177"/>
                </a:cubicBezTo>
                <a:cubicBezTo>
                  <a:pt x="16474" y="25596"/>
                  <a:pt x="17245" y="25803"/>
                  <a:pt x="18049" y="25803"/>
                </a:cubicBezTo>
                <a:cubicBezTo>
                  <a:pt x="18330" y="25803"/>
                  <a:pt x="18614" y="25778"/>
                  <a:pt x="18903" y="25727"/>
                </a:cubicBezTo>
                <a:cubicBezTo>
                  <a:pt x="19816" y="25571"/>
                  <a:pt x="20603" y="25143"/>
                  <a:pt x="21289" y="24528"/>
                </a:cubicBezTo>
                <a:cubicBezTo>
                  <a:pt x="22380" y="23542"/>
                  <a:pt x="23208" y="22365"/>
                  <a:pt x="23787" y="21014"/>
                </a:cubicBezTo>
                <a:cubicBezTo>
                  <a:pt x="24173" y="20121"/>
                  <a:pt x="24552" y="19221"/>
                  <a:pt x="24937" y="18322"/>
                </a:cubicBezTo>
                <a:cubicBezTo>
                  <a:pt x="25123" y="17886"/>
                  <a:pt x="25280" y="17444"/>
                  <a:pt x="25380" y="16980"/>
                </a:cubicBezTo>
                <a:cubicBezTo>
                  <a:pt x="25530" y="16251"/>
                  <a:pt x="25573" y="15523"/>
                  <a:pt x="25373" y="14794"/>
                </a:cubicBezTo>
                <a:cubicBezTo>
                  <a:pt x="25165" y="14052"/>
                  <a:pt x="24879" y="13331"/>
                  <a:pt x="24536" y="12638"/>
                </a:cubicBezTo>
                <a:cubicBezTo>
                  <a:pt x="24288" y="12138"/>
                  <a:pt x="23937" y="11709"/>
                  <a:pt x="23481" y="11374"/>
                </a:cubicBezTo>
                <a:cubicBezTo>
                  <a:pt x="23224" y="11188"/>
                  <a:pt x="22951" y="11010"/>
                  <a:pt x="22673" y="10846"/>
                </a:cubicBezTo>
                <a:cubicBezTo>
                  <a:pt x="21948" y="10413"/>
                  <a:pt x="21162" y="10237"/>
                  <a:pt x="20346" y="10237"/>
                </a:cubicBezTo>
                <a:cubicBezTo>
                  <a:pt x="20150" y="10237"/>
                  <a:pt x="19952" y="10247"/>
                  <a:pt x="19753" y="10266"/>
                </a:cubicBezTo>
                <a:cubicBezTo>
                  <a:pt x="19117" y="10325"/>
                  <a:pt x="18553" y="10582"/>
                  <a:pt x="18039" y="10952"/>
                </a:cubicBezTo>
                <a:cubicBezTo>
                  <a:pt x="17252" y="11509"/>
                  <a:pt x="16675" y="12253"/>
                  <a:pt x="16246" y="13103"/>
                </a:cubicBezTo>
                <a:cubicBezTo>
                  <a:pt x="15753" y="14052"/>
                  <a:pt x="15439" y="15074"/>
                  <a:pt x="15175" y="16102"/>
                </a:cubicBezTo>
                <a:cubicBezTo>
                  <a:pt x="14954" y="16993"/>
                  <a:pt x="14796" y="17893"/>
                  <a:pt x="14810" y="18815"/>
                </a:cubicBezTo>
                <a:cubicBezTo>
                  <a:pt x="14810" y="18944"/>
                  <a:pt x="14832" y="19072"/>
                  <a:pt x="14839" y="19201"/>
                </a:cubicBezTo>
                <a:cubicBezTo>
                  <a:pt x="14868" y="19929"/>
                  <a:pt x="15017" y="20635"/>
                  <a:pt x="15297" y="21307"/>
                </a:cubicBezTo>
                <a:cubicBezTo>
                  <a:pt x="15453" y="21686"/>
                  <a:pt x="15667" y="22029"/>
                  <a:pt x="16003" y="22272"/>
                </a:cubicBezTo>
                <a:cubicBezTo>
                  <a:pt x="16387" y="22553"/>
                  <a:pt x="16801" y="22713"/>
                  <a:pt x="17243" y="22713"/>
                </a:cubicBezTo>
                <a:cubicBezTo>
                  <a:pt x="17418" y="22713"/>
                  <a:pt x="17598" y="22688"/>
                  <a:pt x="17782" y="22636"/>
                </a:cubicBezTo>
                <a:cubicBezTo>
                  <a:pt x="18281" y="22493"/>
                  <a:pt x="18718" y="22229"/>
                  <a:pt x="19110" y="21887"/>
                </a:cubicBezTo>
                <a:cubicBezTo>
                  <a:pt x="19952" y="21143"/>
                  <a:pt x="20637" y="20272"/>
                  <a:pt x="21230" y="19323"/>
                </a:cubicBezTo>
                <a:cubicBezTo>
                  <a:pt x="21381" y="19079"/>
                  <a:pt x="21494" y="18829"/>
                  <a:pt x="21559" y="18551"/>
                </a:cubicBezTo>
                <a:cubicBezTo>
                  <a:pt x="21717" y="17915"/>
                  <a:pt x="21688" y="17273"/>
                  <a:pt x="21537" y="16644"/>
                </a:cubicBezTo>
                <a:cubicBezTo>
                  <a:pt x="21409" y="16066"/>
                  <a:pt x="21223" y="15502"/>
                  <a:pt x="21059" y="14930"/>
                </a:cubicBezTo>
                <a:cubicBezTo>
                  <a:pt x="20996" y="14709"/>
                  <a:pt x="20917" y="14488"/>
                  <a:pt x="20838" y="14273"/>
                </a:cubicBezTo>
                <a:cubicBezTo>
                  <a:pt x="20752" y="14030"/>
                  <a:pt x="20574" y="13881"/>
                  <a:pt x="20331" y="13802"/>
                </a:cubicBezTo>
                <a:cubicBezTo>
                  <a:pt x="20129" y="13737"/>
                  <a:pt x="19924" y="13708"/>
                  <a:pt x="19714" y="13708"/>
                </a:cubicBezTo>
                <a:cubicBezTo>
                  <a:pt x="19649" y="13708"/>
                  <a:pt x="19583" y="13711"/>
                  <a:pt x="19516" y="13716"/>
                </a:cubicBezTo>
                <a:cubicBezTo>
                  <a:pt x="18831" y="13788"/>
                  <a:pt x="18217" y="14066"/>
                  <a:pt x="17653" y="14452"/>
                </a:cubicBezTo>
                <a:cubicBezTo>
                  <a:pt x="17417" y="14616"/>
                  <a:pt x="17268" y="14837"/>
                  <a:pt x="17182" y="15108"/>
                </a:cubicBezTo>
                <a:cubicBezTo>
                  <a:pt x="17132" y="15280"/>
                  <a:pt x="17090" y="15451"/>
                  <a:pt x="17060" y="15622"/>
                </a:cubicBezTo>
                <a:cubicBezTo>
                  <a:pt x="16975" y="16066"/>
                  <a:pt x="16975" y="16508"/>
                  <a:pt x="16988" y="16951"/>
                </a:cubicBezTo>
                <a:cubicBezTo>
                  <a:pt x="16995" y="17151"/>
                  <a:pt x="17018" y="17365"/>
                  <a:pt x="17074" y="17559"/>
                </a:cubicBezTo>
                <a:cubicBezTo>
                  <a:pt x="17160" y="17859"/>
                  <a:pt x="17203" y="18173"/>
                  <a:pt x="17232" y="18479"/>
                </a:cubicBezTo>
                <a:cubicBezTo>
                  <a:pt x="17246" y="18608"/>
                  <a:pt x="17275" y="18736"/>
                  <a:pt x="17304" y="18865"/>
                </a:cubicBezTo>
                <a:cubicBezTo>
                  <a:pt x="17331" y="19000"/>
                  <a:pt x="17424" y="19072"/>
                  <a:pt x="17561" y="19086"/>
                </a:cubicBezTo>
                <a:cubicBezTo>
                  <a:pt x="17655" y="19100"/>
                  <a:pt x="17747" y="19107"/>
                  <a:pt x="17838" y="19107"/>
                </a:cubicBezTo>
                <a:cubicBezTo>
                  <a:pt x="18231" y="19107"/>
                  <a:pt x="18593" y="18977"/>
                  <a:pt x="18889" y="18694"/>
                </a:cubicBezTo>
                <a:cubicBezTo>
                  <a:pt x="19424" y="18193"/>
                  <a:pt x="19503" y="17544"/>
                  <a:pt x="19388" y="16858"/>
                </a:cubicBezTo>
                <a:cubicBezTo>
                  <a:pt x="19309" y="16394"/>
                  <a:pt x="19189" y="15944"/>
                  <a:pt x="19067" y="15487"/>
                </a:cubicBezTo>
                <a:cubicBezTo>
                  <a:pt x="19045" y="15387"/>
                  <a:pt x="19018" y="15266"/>
                  <a:pt x="18910" y="15216"/>
                </a:cubicBezTo>
                <a:cubicBezTo>
                  <a:pt x="18876" y="15201"/>
                  <a:pt x="18837" y="15194"/>
                  <a:pt x="18797" y="15194"/>
                </a:cubicBezTo>
                <a:cubicBezTo>
                  <a:pt x="18664" y="15194"/>
                  <a:pt x="18511" y="15267"/>
                  <a:pt x="18445" y="15365"/>
                </a:cubicBezTo>
                <a:cubicBezTo>
                  <a:pt x="18296" y="15595"/>
                  <a:pt x="18138" y="15816"/>
                  <a:pt x="17989" y="16037"/>
                </a:cubicBezTo>
                <a:cubicBezTo>
                  <a:pt x="17960" y="16080"/>
                  <a:pt x="17938" y="16130"/>
                  <a:pt x="17895" y="16208"/>
                </a:cubicBezTo>
                <a:cubicBezTo>
                  <a:pt x="17996" y="16166"/>
                  <a:pt x="18060" y="16136"/>
                  <a:pt x="18118" y="16116"/>
                </a:cubicBezTo>
                <a:cubicBezTo>
                  <a:pt x="18172" y="16091"/>
                  <a:pt x="18225" y="16081"/>
                  <a:pt x="18279" y="16081"/>
                </a:cubicBezTo>
                <a:cubicBezTo>
                  <a:pt x="18367" y="16081"/>
                  <a:pt x="18454" y="16109"/>
                  <a:pt x="18538" y="16145"/>
                </a:cubicBezTo>
                <a:cubicBezTo>
                  <a:pt x="18646" y="16188"/>
                  <a:pt x="18632" y="16301"/>
                  <a:pt x="18653" y="16387"/>
                </a:cubicBezTo>
                <a:cubicBezTo>
                  <a:pt x="18745" y="16693"/>
                  <a:pt x="18810" y="17016"/>
                  <a:pt x="18923" y="17316"/>
                </a:cubicBezTo>
                <a:cubicBezTo>
                  <a:pt x="19018" y="17559"/>
                  <a:pt x="18953" y="17758"/>
                  <a:pt x="18817" y="17945"/>
                </a:cubicBezTo>
                <a:cubicBezTo>
                  <a:pt x="18725" y="18065"/>
                  <a:pt x="18623" y="18179"/>
                  <a:pt x="18510" y="18279"/>
                </a:cubicBezTo>
                <a:cubicBezTo>
                  <a:pt x="18347" y="18417"/>
                  <a:pt x="18169" y="18461"/>
                  <a:pt x="17981" y="18461"/>
                </a:cubicBezTo>
                <a:cubicBezTo>
                  <a:pt x="17856" y="18461"/>
                  <a:pt x="17727" y="18441"/>
                  <a:pt x="17595" y="18416"/>
                </a:cubicBezTo>
                <a:cubicBezTo>
                  <a:pt x="17581" y="18294"/>
                  <a:pt x="17575" y="18193"/>
                  <a:pt x="17561" y="18094"/>
                </a:cubicBezTo>
                <a:cubicBezTo>
                  <a:pt x="17532" y="17859"/>
                  <a:pt x="17532" y="17616"/>
                  <a:pt x="17467" y="17388"/>
                </a:cubicBezTo>
                <a:cubicBezTo>
                  <a:pt x="17338" y="16908"/>
                  <a:pt x="17331" y="16430"/>
                  <a:pt x="17354" y="15944"/>
                </a:cubicBezTo>
                <a:cubicBezTo>
                  <a:pt x="17367" y="15645"/>
                  <a:pt x="17439" y="15374"/>
                  <a:pt x="17703" y="15194"/>
                </a:cubicBezTo>
                <a:cubicBezTo>
                  <a:pt x="18260" y="14817"/>
                  <a:pt x="18853" y="14537"/>
                  <a:pt x="19539" y="14501"/>
                </a:cubicBezTo>
                <a:cubicBezTo>
                  <a:pt x="19573" y="14500"/>
                  <a:pt x="19607" y="14500"/>
                  <a:pt x="19639" y="14500"/>
                </a:cubicBezTo>
                <a:cubicBezTo>
                  <a:pt x="20157" y="14500"/>
                  <a:pt x="20364" y="14662"/>
                  <a:pt x="20538" y="15187"/>
                </a:cubicBezTo>
                <a:cubicBezTo>
                  <a:pt x="20723" y="15759"/>
                  <a:pt x="20894" y="16337"/>
                  <a:pt x="20989" y="16930"/>
                </a:cubicBezTo>
                <a:cubicBezTo>
                  <a:pt x="21002" y="17059"/>
                  <a:pt x="21002" y="17194"/>
                  <a:pt x="20973" y="17316"/>
                </a:cubicBezTo>
                <a:cubicBezTo>
                  <a:pt x="20881" y="17837"/>
                  <a:pt x="20660" y="18301"/>
                  <a:pt x="20373" y="18743"/>
                </a:cubicBezTo>
                <a:cubicBezTo>
                  <a:pt x="19967" y="19372"/>
                  <a:pt x="19510" y="19972"/>
                  <a:pt x="19018" y="20543"/>
                </a:cubicBezTo>
                <a:cubicBezTo>
                  <a:pt x="18659" y="20951"/>
                  <a:pt x="18267" y="21314"/>
                  <a:pt x="17789" y="21587"/>
                </a:cubicBezTo>
                <a:cubicBezTo>
                  <a:pt x="17582" y="21701"/>
                  <a:pt x="17374" y="21750"/>
                  <a:pt x="17160" y="21750"/>
                </a:cubicBezTo>
                <a:cubicBezTo>
                  <a:pt x="17040" y="21750"/>
                  <a:pt x="16919" y="21735"/>
                  <a:pt x="16796" y="21707"/>
                </a:cubicBezTo>
                <a:cubicBezTo>
                  <a:pt x="16233" y="21578"/>
                  <a:pt x="15854" y="21215"/>
                  <a:pt x="15633" y="20701"/>
                </a:cubicBezTo>
                <a:cubicBezTo>
                  <a:pt x="15403" y="20180"/>
                  <a:pt x="15275" y="19622"/>
                  <a:pt x="15254" y="19050"/>
                </a:cubicBezTo>
                <a:cubicBezTo>
                  <a:pt x="15239" y="18815"/>
                  <a:pt x="15239" y="18579"/>
                  <a:pt x="15254" y="18337"/>
                </a:cubicBezTo>
                <a:cubicBezTo>
                  <a:pt x="15261" y="18087"/>
                  <a:pt x="15275" y="17837"/>
                  <a:pt x="15317" y="17586"/>
                </a:cubicBezTo>
                <a:cubicBezTo>
                  <a:pt x="15475" y="16565"/>
                  <a:pt x="15753" y="15573"/>
                  <a:pt x="16118" y="14609"/>
                </a:cubicBezTo>
                <a:cubicBezTo>
                  <a:pt x="16467" y="13694"/>
                  <a:pt x="16946" y="12873"/>
                  <a:pt x="17653" y="12188"/>
                </a:cubicBezTo>
                <a:cubicBezTo>
                  <a:pt x="18348" y="11505"/>
                  <a:pt x="19143" y="11155"/>
                  <a:pt x="20055" y="11155"/>
                </a:cubicBezTo>
                <a:cubicBezTo>
                  <a:pt x="20278" y="11155"/>
                  <a:pt x="20508" y="11176"/>
                  <a:pt x="20745" y="11218"/>
                </a:cubicBezTo>
                <a:cubicBezTo>
                  <a:pt x="21553" y="11360"/>
                  <a:pt x="22281" y="11696"/>
                  <a:pt x="22944" y="12160"/>
                </a:cubicBezTo>
                <a:cubicBezTo>
                  <a:pt x="23438" y="12503"/>
                  <a:pt x="23823" y="12938"/>
                  <a:pt x="24116" y="13459"/>
                </a:cubicBezTo>
                <a:cubicBezTo>
                  <a:pt x="24480" y="14116"/>
                  <a:pt x="24730" y="14817"/>
                  <a:pt x="24922" y="15530"/>
                </a:cubicBezTo>
                <a:cubicBezTo>
                  <a:pt x="24980" y="15717"/>
                  <a:pt x="25001" y="15909"/>
                  <a:pt x="25008" y="16102"/>
                </a:cubicBezTo>
                <a:cubicBezTo>
                  <a:pt x="25037" y="16608"/>
                  <a:pt x="24879" y="17079"/>
                  <a:pt x="24680" y="17544"/>
                </a:cubicBezTo>
                <a:cubicBezTo>
                  <a:pt x="24331" y="18358"/>
                  <a:pt x="23979" y="19172"/>
                  <a:pt x="23630" y="19986"/>
                </a:cubicBezTo>
                <a:cubicBezTo>
                  <a:pt x="23380" y="20593"/>
                  <a:pt x="23131" y="21201"/>
                  <a:pt x="22766" y="21749"/>
                </a:cubicBezTo>
                <a:cubicBezTo>
                  <a:pt x="22231" y="22586"/>
                  <a:pt x="21609" y="23350"/>
                  <a:pt x="20809" y="23943"/>
                </a:cubicBezTo>
                <a:cubicBezTo>
                  <a:pt x="20123" y="24442"/>
                  <a:pt x="19374" y="24807"/>
                  <a:pt x="18495" y="24843"/>
                </a:cubicBezTo>
                <a:cubicBezTo>
                  <a:pt x="18420" y="24846"/>
                  <a:pt x="18346" y="24847"/>
                  <a:pt x="18271" y="24847"/>
                </a:cubicBezTo>
                <a:cubicBezTo>
                  <a:pt x="17545" y="24847"/>
                  <a:pt x="16844" y="24719"/>
                  <a:pt x="16203" y="24349"/>
                </a:cubicBezTo>
                <a:cubicBezTo>
                  <a:pt x="15161" y="23743"/>
                  <a:pt x="14318" y="22929"/>
                  <a:pt x="13775" y="21835"/>
                </a:cubicBezTo>
                <a:cubicBezTo>
                  <a:pt x="13190" y="20665"/>
                  <a:pt x="12769" y="19444"/>
                  <a:pt x="12462" y="18179"/>
                </a:cubicBezTo>
                <a:cubicBezTo>
                  <a:pt x="12248" y="17280"/>
                  <a:pt x="12083" y="16380"/>
                  <a:pt x="12169" y="15444"/>
                </a:cubicBezTo>
                <a:cubicBezTo>
                  <a:pt x="12219" y="14902"/>
                  <a:pt x="12325" y="14380"/>
                  <a:pt x="12561" y="13888"/>
                </a:cubicBezTo>
                <a:cubicBezTo>
                  <a:pt x="13376" y="12138"/>
                  <a:pt x="14568" y="10703"/>
                  <a:pt x="16132" y="9581"/>
                </a:cubicBezTo>
                <a:cubicBezTo>
                  <a:pt x="17424" y="8647"/>
                  <a:pt x="18867" y="8117"/>
                  <a:pt x="20481" y="8097"/>
                </a:cubicBezTo>
                <a:cubicBezTo>
                  <a:pt x="20522" y="8096"/>
                  <a:pt x="20562" y="8096"/>
                  <a:pt x="20602" y="8096"/>
                </a:cubicBezTo>
                <a:cubicBezTo>
                  <a:pt x="21905" y="8096"/>
                  <a:pt x="23107" y="8445"/>
                  <a:pt x="24223" y="9125"/>
                </a:cubicBezTo>
                <a:cubicBezTo>
                  <a:pt x="25116" y="9660"/>
                  <a:pt x="25815" y="10395"/>
                  <a:pt x="26408" y="11231"/>
                </a:cubicBezTo>
                <a:cubicBezTo>
                  <a:pt x="27073" y="12181"/>
                  <a:pt x="27565" y="13223"/>
                  <a:pt x="27894" y="14337"/>
                </a:cubicBezTo>
                <a:cubicBezTo>
                  <a:pt x="28086" y="14980"/>
                  <a:pt x="28250" y="15631"/>
                  <a:pt x="28293" y="16301"/>
                </a:cubicBezTo>
                <a:cubicBezTo>
                  <a:pt x="28336" y="17016"/>
                  <a:pt x="28300" y="17722"/>
                  <a:pt x="28115" y="18416"/>
                </a:cubicBezTo>
                <a:cubicBezTo>
                  <a:pt x="27815" y="19521"/>
                  <a:pt x="27493" y="20622"/>
                  <a:pt x="27179" y="21722"/>
                </a:cubicBezTo>
                <a:cubicBezTo>
                  <a:pt x="26936" y="22557"/>
                  <a:pt x="26629" y="23371"/>
                  <a:pt x="26243" y="24149"/>
                </a:cubicBezTo>
                <a:cubicBezTo>
                  <a:pt x="25772" y="25107"/>
                  <a:pt x="25145" y="25921"/>
                  <a:pt x="24252" y="26528"/>
                </a:cubicBezTo>
                <a:cubicBezTo>
                  <a:pt x="22973" y="27392"/>
                  <a:pt x="21580" y="28014"/>
                  <a:pt x="20089" y="28391"/>
                </a:cubicBezTo>
                <a:cubicBezTo>
                  <a:pt x="19599" y="28511"/>
                  <a:pt x="19109" y="28573"/>
                  <a:pt x="18619" y="28573"/>
                </a:cubicBezTo>
                <a:cubicBezTo>
                  <a:pt x="18295" y="28573"/>
                  <a:pt x="17971" y="28546"/>
                  <a:pt x="17647" y="28492"/>
                </a:cubicBezTo>
                <a:cubicBezTo>
                  <a:pt x="16132" y="28228"/>
                  <a:pt x="14882" y="27470"/>
                  <a:pt x="13847" y="26363"/>
                </a:cubicBezTo>
                <a:cubicBezTo>
                  <a:pt x="13112" y="25578"/>
                  <a:pt x="12483" y="24699"/>
                  <a:pt x="11862" y="23815"/>
                </a:cubicBezTo>
                <a:cubicBezTo>
                  <a:pt x="11254" y="22942"/>
                  <a:pt x="10834" y="21993"/>
                  <a:pt x="10568" y="20971"/>
                </a:cubicBezTo>
                <a:cubicBezTo>
                  <a:pt x="10268" y="19808"/>
                  <a:pt x="10140" y="18615"/>
                  <a:pt x="10054" y="17415"/>
                </a:cubicBezTo>
                <a:cubicBezTo>
                  <a:pt x="10011" y="16815"/>
                  <a:pt x="9977" y="16215"/>
                  <a:pt x="9968" y="15615"/>
                </a:cubicBezTo>
                <a:cubicBezTo>
                  <a:pt x="9955" y="14830"/>
                  <a:pt x="9919" y="14046"/>
                  <a:pt x="9998" y="13259"/>
                </a:cubicBezTo>
                <a:cubicBezTo>
                  <a:pt x="10047" y="12760"/>
                  <a:pt x="10176" y="12266"/>
                  <a:pt x="10354" y="11795"/>
                </a:cubicBezTo>
                <a:cubicBezTo>
                  <a:pt x="10568" y="11245"/>
                  <a:pt x="10848" y="10731"/>
                  <a:pt x="11154" y="10224"/>
                </a:cubicBezTo>
                <a:cubicBezTo>
                  <a:pt x="11718" y="9317"/>
                  <a:pt x="12340" y="8453"/>
                  <a:pt x="13132" y="7725"/>
                </a:cubicBezTo>
                <a:cubicBezTo>
                  <a:pt x="14118" y="6804"/>
                  <a:pt x="15232" y="6076"/>
                  <a:pt x="16474" y="5539"/>
                </a:cubicBezTo>
                <a:cubicBezTo>
                  <a:pt x="17304" y="5182"/>
                  <a:pt x="18155" y="5025"/>
                  <a:pt x="19024" y="5025"/>
                </a:cubicBezTo>
                <a:cubicBezTo>
                  <a:pt x="19404" y="5025"/>
                  <a:pt x="19788" y="5055"/>
                  <a:pt x="20175" y="5111"/>
                </a:cubicBezTo>
                <a:cubicBezTo>
                  <a:pt x="20996" y="5233"/>
                  <a:pt x="21774" y="5497"/>
                  <a:pt x="22523" y="5862"/>
                </a:cubicBezTo>
                <a:cubicBezTo>
                  <a:pt x="23745" y="6446"/>
                  <a:pt x="24872" y="7168"/>
                  <a:pt x="25851" y="8117"/>
                </a:cubicBezTo>
                <a:cubicBezTo>
                  <a:pt x="26859" y="9103"/>
                  <a:pt x="27750" y="10181"/>
                  <a:pt x="28507" y="11360"/>
                </a:cubicBezTo>
                <a:cubicBezTo>
                  <a:pt x="28992" y="12109"/>
                  <a:pt x="29351" y="12923"/>
                  <a:pt x="29585" y="13788"/>
                </a:cubicBezTo>
                <a:cubicBezTo>
                  <a:pt x="29815" y="14637"/>
                  <a:pt x="29978" y="15502"/>
                  <a:pt x="30107" y="16373"/>
                </a:cubicBezTo>
                <a:cubicBezTo>
                  <a:pt x="30165" y="16772"/>
                  <a:pt x="30235" y="17173"/>
                  <a:pt x="30257" y="17573"/>
                </a:cubicBezTo>
                <a:cubicBezTo>
                  <a:pt x="30271" y="17987"/>
                  <a:pt x="30257" y="18400"/>
                  <a:pt x="30228" y="18822"/>
                </a:cubicBezTo>
                <a:cubicBezTo>
                  <a:pt x="30165" y="19580"/>
                  <a:pt x="29978" y="20315"/>
                  <a:pt x="29779" y="21043"/>
                </a:cubicBezTo>
                <a:cubicBezTo>
                  <a:pt x="29457" y="22186"/>
                  <a:pt x="29100" y="23321"/>
                  <a:pt x="28543" y="24379"/>
                </a:cubicBezTo>
                <a:cubicBezTo>
                  <a:pt x="27822" y="25756"/>
                  <a:pt x="27022" y="27085"/>
                  <a:pt x="26158" y="28370"/>
                </a:cubicBezTo>
                <a:cubicBezTo>
                  <a:pt x="25287" y="29676"/>
                  <a:pt x="24108" y="30627"/>
                  <a:pt x="22687" y="31284"/>
                </a:cubicBezTo>
                <a:cubicBezTo>
                  <a:pt x="21717" y="31719"/>
                  <a:pt x="20723" y="32069"/>
                  <a:pt x="19703" y="32369"/>
                </a:cubicBezTo>
                <a:cubicBezTo>
                  <a:pt x="19162" y="32530"/>
                  <a:pt x="18613" y="32622"/>
                  <a:pt x="18049" y="32622"/>
                </a:cubicBezTo>
                <a:cubicBezTo>
                  <a:pt x="17989" y="32622"/>
                  <a:pt x="17928" y="32621"/>
                  <a:pt x="17868" y="32619"/>
                </a:cubicBezTo>
                <a:cubicBezTo>
                  <a:pt x="17674" y="32612"/>
                  <a:pt x="17482" y="32619"/>
                  <a:pt x="17288" y="32605"/>
                </a:cubicBezTo>
                <a:cubicBezTo>
                  <a:pt x="16560" y="32562"/>
                  <a:pt x="15854" y="32427"/>
                  <a:pt x="15196" y="32091"/>
                </a:cubicBezTo>
                <a:cubicBezTo>
                  <a:pt x="14853" y="31913"/>
                  <a:pt x="14519" y="31712"/>
                  <a:pt x="14190" y="31498"/>
                </a:cubicBezTo>
                <a:cubicBezTo>
                  <a:pt x="13148" y="30812"/>
                  <a:pt x="12104" y="30120"/>
                  <a:pt x="11069" y="29419"/>
                </a:cubicBezTo>
                <a:cubicBezTo>
                  <a:pt x="10433" y="28991"/>
                  <a:pt x="9898" y="28463"/>
                  <a:pt x="9447" y="27842"/>
                </a:cubicBezTo>
                <a:cubicBezTo>
                  <a:pt x="8870" y="27042"/>
                  <a:pt x="8369" y="26192"/>
                  <a:pt x="7920" y="25314"/>
                </a:cubicBezTo>
                <a:cubicBezTo>
                  <a:pt x="7440" y="24385"/>
                  <a:pt x="7106" y="23414"/>
                  <a:pt x="6913" y="22385"/>
                </a:cubicBezTo>
                <a:cubicBezTo>
                  <a:pt x="6734" y="21407"/>
                  <a:pt x="6642" y="20414"/>
                  <a:pt x="6520" y="19422"/>
                </a:cubicBezTo>
                <a:cubicBezTo>
                  <a:pt x="6441" y="18822"/>
                  <a:pt x="6369" y="18222"/>
                  <a:pt x="6284" y="17622"/>
                </a:cubicBezTo>
                <a:cubicBezTo>
                  <a:pt x="6191" y="16908"/>
                  <a:pt x="6148" y="16202"/>
                  <a:pt x="6220" y="15480"/>
                </a:cubicBezTo>
                <a:cubicBezTo>
                  <a:pt x="6313" y="14474"/>
                  <a:pt x="6534" y="13488"/>
                  <a:pt x="6806" y="12517"/>
                </a:cubicBezTo>
                <a:cubicBezTo>
                  <a:pt x="7226" y="11017"/>
                  <a:pt x="7927" y="9653"/>
                  <a:pt x="8890" y="8439"/>
                </a:cubicBezTo>
                <a:cubicBezTo>
                  <a:pt x="9634" y="7504"/>
                  <a:pt x="10448" y="6640"/>
                  <a:pt x="11348" y="5853"/>
                </a:cubicBezTo>
                <a:cubicBezTo>
                  <a:pt x="12404" y="4940"/>
                  <a:pt x="13576" y="4211"/>
                  <a:pt x="14896" y="3733"/>
                </a:cubicBezTo>
                <a:cubicBezTo>
                  <a:pt x="16217" y="3248"/>
                  <a:pt x="17568" y="2862"/>
                  <a:pt x="18939" y="2540"/>
                </a:cubicBezTo>
                <a:cubicBezTo>
                  <a:pt x="19710" y="2355"/>
                  <a:pt x="20488" y="2211"/>
                  <a:pt x="21289" y="2204"/>
                </a:cubicBezTo>
                <a:cubicBezTo>
                  <a:pt x="21767" y="2204"/>
                  <a:pt x="22245" y="2227"/>
                  <a:pt x="22716" y="2319"/>
                </a:cubicBezTo>
                <a:cubicBezTo>
                  <a:pt x="23637" y="2490"/>
                  <a:pt x="24494" y="2840"/>
                  <a:pt x="25308" y="3298"/>
                </a:cubicBezTo>
                <a:cubicBezTo>
                  <a:pt x="26559" y="3997"/>
                  <a:pt x="27736" y="4804"/>
                  <a:pt x="28837" y="5725"/>
                </a:cubicBezTo>
                <a:cubicBezTo>
                  <a:pt x="29472" y="6254"/>
                  <a:pt x="30093" y="6796"/>
                  <a:pt x="30650" y="7418"/>
                </a:cubicBezTo>
                <a:cubicBezTo>
                  <a:pt x="31229" y="8067"/>
                  <a:pt x="31707" y="8789"/>
                  <a:pt x="32156" y="9531"/>
                </a:cubicBezTo>
                <a:cubicBezTo>
                  <a:pt x="32914" y="10767"/>
                  <a:pt x="33449" y="12088"/>
                  <a:pt x="33771" y="13502"/>
                </a:cubicBezTo>
                <a:cubicBezTo>
                  <a:pt x="33963" y="14380"/>
                  <a:pt x="34048" y="15280"/>
                  <a:pt x="34120" y="16172"/>
                </a:cubicBezTo>
                <a:cubicBezTo>
                  <a:pt x="34170" y="16779"/>
                  <a:pt x="34220" y="17388"/>
                  <a:pt x="34249" y="17994"/>
                </a:cubicBezTo>
                <a:cubicBezTo>
                  <a:pt x="34285" y="18680"/>
                  <a:pt x="34306" y="19372"/>
                  <a:pt x="34328" y="20058"/>
                </a:cubicBezTo>
                <a:cubicBezTo>
                  <a:pt x="34335" y="20371"/>
                  <a:pt x="34299" y="20687"/>
                  <a:pt x="34299" y="21000"/>
                </a:cubicBezTo>
                <a:cubicBezTo>
                  <a:pt x="34299" y="21578"/>
                  <a:pt x="34285" y="22157"/>
                  <a:pt x="34220" y="22735"/>
                </a:cubicBezTo>
                <a:cubicBezTo>
                  <a:pt x="34134" y="23542"/>
                  <a:pt x="33949" y="24320"/>
                  <a:pt x="33656" y="25078"/>
                </a:cubicBezTo>
                <a:cubicBezTo>
                  <a:pt x="33371" y="25792"/>
                  <a:pt x="33006" y="26463"/>
                  <a:pt x="32607" y="27114"/>
                </a:cubicBezTo>
                <a:cubicBezTo>
                  <a:pt x="31536" y="28871"/>
                  <a:pt x="30364" y="30549"/>
                  <a:pt x="28979" y="32069"/>
                </a:cubicBezTo>
                <a:cubicBezTo>
                  <a:pt x="28444" y="32662"/>
                  <a:pt x="27858" y="33212"/>
                  <a:pt x="27208" y="33676"/>
                </a:cubicBezTo>
                <a:cubicBezTo>
                  <a:pt x="26173" y="34418"/>
                  <a:pt x="25023" y="34890"/>
                  <a:pt x="23787" y="35154"/>
                </a:cubicBezTo>
                <a:cubicBezTo>
                  <a:pt x="23016" y="35325"/>
                  <a:pt x="22238" y="35433"/>
                  <a:pt x="21460" y="35497"/>
                </a:cubicBezTo>
                <a:cubicBezTo>
                  <a:pt x="20603" y="35568"/>
                  <a:pt x="19753" y="35647"/>
                  <a:pt x="18903" y="35675"/>
                </a:cubicBezTo>
                <a:cubicBezTo>
                  <a:pt x="18571" y="35684"/>
                  <a:pt x="18238" y="35690"/>
                  <a:pt x="17906" y="35690"/>
                </a:cubicBezTo>
                <a:cubicBezTo>
                  <a:pt x="16979" y="35690"/>
                  <a:pt x="16052" y="35647"/>
                  <a:pt x="15132" y="35526"/>
                </a:cubicBezTo>
                <a:cubicBezTo>
                  <a:pt x="14382" y="35433"/>
                  <a:pt x="13633" y="35289"/>
                  <a:pt x="12911" y="35061"/>
                </a:cubicBezTo>
                <a:cubicBezTo>
                  <a:pt x="11441" y="34590"/>
                  <a:pt x="10097" y="33861"/>
                  <a:pt x="8841" y="32975"/>
                </a:cubicBezTo>
                <a:cubicBezTo>
                  <a:pt x="7012" y="31669"/>
                  <a:pt x="5463" y="30084"/>
                  <a:pt x="4114" y="28284"/>
                </a:cubicBezTo>
                <a:cubicBezTo>
                  <a:pt x="2770" y="26485"/>
                  <a:pt x="1850" y="24492"/>
                  <a:pt x="1329" y="22315"/>
                </a:cubicBezTo>
                <a:cubicBezTo>
                  <a:pt x="964" y="20800"/>
                  <a:pt x="743" y="19273"/>
                  <a:pt x="693" y="17722"/>
                </a:cubicBezTo>
                <a:cubicBezTo>
                  <a:pt x="664" y="16693"/>
                  <a:pt x="671" y="15674"/>
                  <a:pt x="815" y="14652"/>
                </a:cubicBezTo>
                <a:cubicBezTo>
                  <a:pt x="936" y="13802"/>
                  <a:pt x="1157" y="12974"/>
                  <a:pt x="1507" y="12181"/>
                </a:cubicBezTo>
                <a:cubicBezTo>
                  <a:pt x="1836" y="11416"/>
                  <a:pt x="2278" y="10717"/>
                  <a:pt x="2750" y="10038"/>
                </a:cubicBezTo>
                <a:cubicBezTo>
                  <a:pt x="3857" y="8460"/>
                  <a:pt x="5170" y="7082"/>
                  <a:pt x="6685" y="5882"/>
                </a:cubicBezTo>
                <a:cubicBezTo>
                  <a:pt x="7713" y="5068"/>
                  <a:pt x="8777" y="4283"/>
                  <a:pt x="9905" y="3598"/>
                </a:cubicBezTo>
                <a:cubicBezTo>
                  <a:pt x="11211" y="2797"/>
                  <a:pt x="12591" y="2168"/>
                  <a:pt x="14039" y="1670"/>
                </a:cubicBezTo>
                <a:cubicBezTo>
                  <a:pt x="14853" y="1390"/>
                  <a:pt x="15682" y="1183"/>
                  <a:pt x="16524" y="984"/>
                </a:cubicBezTo>
                <a:cubicBezTo>
                  <a:pt x="17396" y="777"/>
                  <a:pt x="18274" y="626"/>
                  <a:pt x="19167" y="540"/>
                </a:cubicBezTo>
                <a:cubicBezTo>
                  <a:pt x="19681" y="490"/>
                  <a:pt x="20202" y="463"/>
                  <a:pt x="20723" y="454"/>
                </a:cubicBezTo>
                <a:cubicBezTo>
                  <a:pt x="21602" y="454"/>
                  <a:pt x="22466" y="562"/>
                  <a:pt x="23323" y="770"/>
                </a:cubicBezTo>
                <a:cubicBezTo>
                  <a:pt x="23438" y="797"/>
                  <a:pt x="23559" y="826"/>
                  <a:pt x="23679" y="849"/>
                </a:cubicBezTo>
                <a:cubicBezTo>
                  <a:pt x="23697" y="852"/>
                  <a:pt x="23714" y="854"/>
                  <a:pt x="23729" y="854"/>
                </a:cubicBezTo>
                <a:cubicBezTo>
                  <a:pt x="23800" y="854"/>
                  <a:pt x="23842" y="814"/>
                  <a:pt x="23866" y="727"/>
                </a:cubicBezTo>
                <a:cubicBezTo>
                  <a:pt x="23530" y="562"/>
                  <a:pt x="22745" y="298"/>
                  <a:pt x="22360" y="240"/>
                </a:cubicBezTo>
                <a:cubicBezTo>
                  <a:pt x="21359" y="77"/>
                  <a:pt x="20360" y="34"/>
                  <a:pt x="19352" y="5"/>
                </a:cubicBezTo>
                <a:cubicBezTo>
                  <a:pt x="19253" y="2"/>
                  <a:pt x="19155" y="1"/>
                  <a:pt x="19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04" name="Google Shape;404;p14"/>
          <p:cNvGrpSpPr/>
          <p:nvPr/>
        </p:nvGrpSpPr>
        <p:grpSpPr>
          <a:xfrm flipH="1">
            <a:off x="8204237" y="-164823"/>
            <a:ext cx="1349322" cy="1178509"/>
            <a:chOff x="4174688" y="2867426"/>
            <a:chExt cx="675133" cy="589667"/>
          </a:xfrm>
        </p:grpSpPr>
        <p:sp>
          <p:nvSpPr>
            <p:cNvPr id="405" name="Google Shape;405;p14"/>
            <p:cNvSpPr/>
            <p:nvPr/>
          </p:nvSpPr>
          <p:spPr>
            <a:xfrm>
              <a:off x="4174688" y="2867426"/>
              <a:ext cx="379395" cy="589667"/>
            </a:xfrm>
            <a:custGeom>
              <a:avLst/>
              <a:gdLst/>
              <a:ahLst/>
              <a:cxnLst/>
              <a:rect l="l" t="t" r="r" b="b"/>
              <a:pathLst>
                <a:path w="19288" h="29978" extrusionOk="0">
                  <a:moveTo>
                    <a:pt x="17185" y="522"/>
                  </a:moveTo>
                  <a:lnTo>
                    <a:pt x="17185" y="522"/>
                  </a:lnTo>
                  <a:cubicBezTo>
                    <a:pt x="17270" y="1656"/>
                    <a:pt x="17200" y="2800"/>
                    <a:pt x="17022" y="3927"/>
                  </a:cubicBezTo>
                  <a:cubicBezTo>
                    <a:pt x="16650" y="6191"/>
                    <a:pt x="15849" y="8370"/>
                    <a:pt x="14871" y="10440"/>
                  </a:cubicBezTo>
                  <a:cubicBezTo>
                    <a:pt x="14194" y="11883"/>
                    <a:pt x="13436" y="13311"/>
                    <a:pt x="12487" y="14605"/>
                  </a:cubicBezTo>
                  <a:cubicBezTo>
                    <a:pt x="12593" y="14411"/>
                    <a:pt x="12694" y="14219"/>
                    <a:pt x="12794" y="14026"/>
                  </a:cubicBezTo>
                  <a:cubicBezTo>
                    <a:pt x="14129" y="11383"/>
                    <a:pt x="15150" y="8591"/>
                    <a:pt x="15951" y="5735"/>
                  </a:cubicBezTo>
                  <a:cubicBezTo>
                    <a:pt x="15951" y="5726"/>
                    <a:pt x="15943" y="5722"/>
                    <a:pt x="15936" y="5722"/>
                  </a:cubicBezTo>
                  <a:cubicBezTo>
                    <a:pt x="15932" y="5722"/>
                    <a:pt x="15928" y="5724"/>
                    <a:pt x="15928" y="5727"/>
                  </a:cubicBezTo>
                  <a:cubicBezTo>
                    <a:pt x="15693" y="6514"/>
                    <a:pt x="15428" y="7292"/>
                    <a:pt x="15150" y="8063"/>
                  </a:cubicBezTo>
                  <a:cubicBezTo>
                    <a:pt x="14657" y="9441"/>
                    <a:pt x="14100" y="10805"/>
                    <a:pt x="13493" y="12140"/>
                  </a:cubicBezTo>
                  <a:cubicBezTo>
                    <a:pt x="13200" y="12797"/>
                    <a:pt x="12879" y="13448"/>
                    <a:pt x="12557" y="14098"/>
                  </a:cubicBezTo>
                  <a:cubicBezTo>
                    <a:pt x="12394" y="14418"/>
                    <a:pt x="12230" y="14740"/>
                    <a:pt x="12036" y="15040"/>
                  </a:cubicBezTo>
                  <a:cubicBezTo>
                    <a:pt x="12000" y="15090"/>
                    <a:pt x="11966" y="15140"/>
                    <a:pt x="11937" y="15189"/>
                  </a:cubicBezTo>
                  <a:cubicBezTo>
                    <a:pt x="12171" y="14733"/>
                    <a:pt x="12379" y="14269"/>
                    <a:pt x="12557" y="13791"/>
                  </a:cubicBezTo>
                  <a:cubicBezTo>
                    <a:pt x="12965" y="12661"/>
                    <a:pt x="13236" y="11498"/>
                    <a:pt x="13529" y="10341"/>
                  </a:cubicBezTo>
                  <a:cubicBezTo>
                    <a:pt x="13829" y="9177"/>
                    <a:pt x="14178" y="8027"/>
                    <a:pt x="14579" y="6892"/>
                  </a:cubicBezTo>
                  <a:cubicBezTo>
                    <a:pt x="15342" y="4728"/>
                    <a:pt x="16278" y="2628"/>
                    <a:pt x="17185" y="522"/>
                  </a:cubicBezTo>
                  <a:close/>
                  <a:moveTo>
                    <a:pt x="6495" y="3129"/>
                  </a:moveTo>
                  <a:lnTo>
                    <a:pt x="6495" y="3129"/>
                  </a:lnTo>
                  <a:cubicBezTo>
                    <a:pt x="7609" y="3499"/>
                    <a:pt x="8523" y="4321"/>
                    <a:pt x="9301" y="5170"/>
                  </a:cubicBezTo>
                  <a:cubicBezTo>
                    <a:pt x="10058" y="5999"/>
                    <a:pt x="10730" y="6920"/>
                    <a:pt x="11116" y="7984"/>
                  </a:cubicBezTo>
                  <a:cubicBezTo>
                    <a:pt x="11486" y="8976"/>
                    <a:pt x="11623" y="10034"/>
                    <a:pt x="11666" y="11091"/>
                  </a:cubicBezTo>
                  <a:cubicBezTo>
                    <a:pt x="11729" y="12519"/>
                    <a:pt x="11644" y="14012"/>
                    <a:pt x="11159" y="15354"/>
                  </a:cubicBezTo>
                  <a:cubicBezTo>
                    <a:pt x="11165" y="15325"/>
                    <a:pt x="11165" y="15297"/>
                    <a:pt x="11172" y="15268"/>
                  </a:cubicBezTo>
                  <a:cubicBezTo>
                    <a:pt x="11237" y="14912"/>
                    <a:pt x="11265" y="14547"/>
                    <a:pt x="11272" y="14190"/>
                  </a:cubicBezTo>
                  <a:cubicBezTo>
                    <a:pt x="11287" y="12776"/>
                    <a:pt x="10922" y="11383"/>
                    <a:pt x="10500" y="10041"/>
                  </a:cubicBezTo>
                  <a:cubicBezTo>
                    <a:pt x="10080" y="8676"/>
                    <a:pt x="9551" y="7348"/>
                    <a:pt x="8766" y="6142"/>
                  </a:cubicBezTo>
                  <a:cubicBezTo>
                    <a:pt x="8764" y="6138"/>
                    <a:pt x="8761" y="6136"/>
                    <a:pt x="8757" y="6136"/>
                  </a:cubicBezTo>
                  <a:cubicBezTo>
                    <a:pt x="8749" y="6136"/>
                    <a:pt x="8739" y="6146"/>
                    <a:pt x="8744" y="6155"/>
                  </a:cubicBezTo>
                  <a:cubicBezTo>
                    <a:pt x="9165" y="6849"/>
                    <a:pt x="9501" y="7585"/>
                    <a:pt x="9801" y="8334"/>
                  </a:cubicBezTo>
                  <a:cubicBezTo>
                    <a:pt x="10302" y="9612"/>
                    <a:pt x="10715" y="10970"/>
                    <a:pt x="10929" y="12325"/>
                  </a:cubicBezTo>
                  <a:cubicBezTo>
                    <a:pt x="11037" y="12997"/>
                    <a:pt x="11087" y="13669"/>
                    <a:pt x="11044" y="14348"/>
                  </a:cubicBezTo>
                  <a:cubicBezTo>
                    <a:pt x="11023" y="14675"/>
                    <a:pt x="10980" y="15004"/>
                    <a:pt x="10915" y="15333"/>
                  </a:cubicBezTo>
                  <a:cubicBezTo>
                    <a:pt x="10908" y="15347"/>
                    <a:pt x="10908" y="15354"/>
                    <a:pt x="10901" y="15367"/>
                  </a:cubicBezTo>
                  <a:cubicBezTo>
                    <a:pt x="10895" y="15110"/>
                    <a:pt x="10859" y="14846"/>
                    <a:pt x="10809" y="14589"/>
                  </a:cubicBezTo>
                  <a:cubicBezTo>
                    <a:pt x="10615" y="13626"/>
                    <a:pt x="10209" y="12711"/>
                    <a:pt x="9858" y="11804"/>
                  </a:cubicBezTo>
                  <a:cubicBezTo>
                    <a:pt x="9472" y="10812"/>
                    <a:pt x="9095" y="9827"/>
                    <a:pt x="8716" y="8834"/>
                  </a:cubicBezTo>
                  <a:cubicBezTo>
                    <a:pt x="8331" y="7849"/>
                    <a:pt x="7952" y="6856"/>
                    <a:pt x="7573" y="5871"/>
                  </a:cubicBezTo>
                  <a:cubicBezTo>
                    <a:pt x="7217" y="4956"/>
                    <a:pt x="6874" y="4035"/>
                    <a:pt x="6495" y="3129"/>
                  </a:cubicBezTo>
                  <a:close/>
                  <a:moveTo>
                    <a:pt x="18749" y="9497"/>
                  </a:moveTo>
                  <a:lnTo>
                    <a:pt x="18749" y="9497"/>
                  </a:lnTo>
                  <a:cubicBezTo>
                    <a:pt x="18564" y="10133"/>
                    <a:pt x="18328" y="10733"/>
                    <a:pt x="17999" y="11312"/>
                  </a:cubicBezTo>
                  <a:cubicBezTo>
                    <a:pt x="16679" y="13669"/>
                    <a:pt x="14422" y="15225"/>
                    <a:pt x="11993" y="16296"/>
                  </a:cubicBezTo>
                  <a:cubicBezTo>
                    <a:pt x="12237" y="16175"/>
                    <a:pt x="12471" y="16046"/>
                    <a:pt x="12694" y="15911"/>
                  </a:cubicBezTo>
                  <a:cubicBezTo>
                    <a:pt x="13186" y="15625"/>
                    <a:pt x="13657" y="15290"/>
                    <a:pt x="14100" y="14925"/>
                  </a:cubicBezTo>
                  <a:cubicBezTo>
                    <a:pt x="14986" y="14197"/>
                    <a:pt x="15779" y="13354"/>
                    <a:pt x="16535" y="12483"/>
                  </a:cubicBezTo>
                  <a:cubicBezTo>
                    <a:pt x="16541" y="12477"/>
                    <a:pt x="16533" y="12467"/>
                    <a:pt x="16522" y="12467"/>
                  </a:cubicBezTo>
                  <a:cubicBezTo>
                    <a:pt x="16520" y="12467"/>
                    <a:pt x="16517" y="12468"/>
                    <a:pt x="16514" y="12469"/>
                  </a:cubicBezTo>
                  <a:cubicBezTo>
                    <a:pt x="15728" y="13304"/>
                    <a:pt x="14900" y="14111"/>
                    <a:pt x="13993" y="14819"/>
                  </a:cubicBezTo>
                  <a:cubicBezTo>
                    <a:pt x="13558" y="15153"/>
                    <a:pt x="13100" y="15475"/>
                    <a:pt x="12622" y="15746"/>
                  </a:cubicBezTo>
                  <a:cubicBezTo>
                    <a:pt x="12401" y="15875"/>
                    <a:pt x="12165" y="15996"/>
                    <a:pt x="11937" y="16104"/>
                  </a:cubicBezTo>
                  <a:cubicBezTo>
                    <a:pt x="12144" y="15940"/>
                    <a:pt x="12351" y="15769"/>
                    <a:pt x="12550" y="15582"/>
                  </a:cubicBezTo>
                  <a:cubicBezTo>
                    <a:pt x="13087" y="15097"/>
                    <a:pt x="13585" y="14569"/>
                    <a:pt x="14108" y="14062"/>
                  </a:cubicBezTo>
                  <a:cubicBezTo>
                    <a:pt x="14672" y="13505"/>
                    <a:pt x="15272" y="12977"/>
                    <a:pt x="15865" y="12440"/>
                  </a:cubicBezTo>
                  <a:cubicBezTo>
                    <a:pt x="16885" y="11520"/>
                    <a:pt x="17899" y="10584"/>
                    <a:pt x="18749" y="9497"/>
                  </a:cubicBezTo>
                  <a:close/>
                  <a:moveTo>
                    <a:pt x="11537" y="16490"/>
                  </a:moveTo>
                  <a:cubicBezTo>
                    <a:pt x="11409" y="16547"/>
                    <a:pt x="11280" y="16596"/>
                    <a:pt x="11152" y="16646"/>
                  </a:cubicBezTo>
                  <a:cubicBezTo>
                    <a:pt x="11194" y="16625"/>
                    <a:pt x="11229" y="16596"/>
                    <a:pt x="11265" y="16576"/>
                  </a:cubicBezTo>
                  <a:cubicBezTo>
                    <a:pt x="11357" y="16554"/>
                    <a:pt x="11452" y="16524"/>
                    <a:pt x="11537" y="16490"/>
                  </a:cubicBezTo>
                  <a:close/>
                  <a:moveTo>
                    <a:pt x="5038" y="9098"/>
                  </a:moveTo>
                  <a:lnTo>
                    <a:pt x="5038" y="9098"/>
                  </a:lnTo>
                  <a:cubicBezTo>
                    <a:pt x="5487" y="9840"/>
                    <a:pt x="5859" y="10620"/>
                    <a:pt x="6159" y="11434"/>
                  </a:cubicBezTo>
                  <a:cubicBezTo>
                    <a:pt x="6788" y="13182"/>
                    <a:pt x="7088" y="15061"/>
                    <a:pt x="7253" y="16903"/>
                  </a:cubicBezTo>
                  <a:cubicBezTo>
                    <a:pt x="7395" y="18560"/>
                    <a:pt x="7381" y="20252"/>
                    <a:pt x="7009" y="21880"/>
                  </a:cubicBezTo>
                  <a:cubicBezTo>
                    <a:pt x="6995" y="21639"/>
                    <a:pt x="6953" y="21395"/>
                    <a:pt x="6930" y="21167"/>
                  </a:cubicBezTo>
                  <a:cubicBezTo>
                    <a:pt x="6894" y="20809"/>
                    <a:pt x="6852" y="20459"/>
                    <a:pt x="6816" y="20103"/>
                  </a:cubicBezTo>
                  <a:cubicBezTo>
                    <a:pt x="6738" y="19417"/>
                    <a:pt x="6660" y="18725"/>
                    <a:pt x="6574" y="18039"/>
                  </a:cubicBezTo>
                  <a:cubicBezTo>
                    <a:pt x="6387" y="16646"/>
                    <a:pt x="6159" y="15261"/>
                    <a:pt x="5909" y="13868"/>
                  </a:cubicBezTo>
                  <a:cubicBezTo>
                    <a:pt x="5909" y="13862"/>
                    <a:pt x="5902" y="13858"/>
                    <a:pt x="5895" y="13858"/>
                  </a:cubicBezTo>
                  <a:cubicBezTo>
                    <a:pt x="5886" y="13858"/>
                    <a:pt x="5877" y="13864"/>
                    <a:pt x="5881" y="13876"/>
                  </a:cubicBezTo>
                  <a:cubicBezTo>
                    <a:pt x="6080" y="15261"/>
                    <a:pt x="6245" y="16653"/>
                    <a:pt x="6409" y="18046"/>
                  </a:cubicBezTo>
                  <a:cubicBezTo>
                    <a:pt x="6488" y="18739"/>
                    <a:pt x="6558" y="19424"/>
                    <a:pt x="6630" y="20110"/>
                  </a:cubicBezTo>
                  <a:cubicBezTo>
                    <a:pt x="6666" y="20466"/>
                    <a:pt x="6696" y="20818"/>
                    <a:pt x="6730" y="21174"/>
                  </a:cubicBezTo>
                  <a:cubicBezTo>
                    <a:pt x="6738" y="21310"/>
                    <a:pt x="6745" y="21452"/>
                    <a:pt x="6752" y="21596"/>
                  </a:cubicBezTo>
                  <a:cubicBezTo>
                    <a:pt x="6488" y="20867"/>
                    <a:pt x="6252" y="20132"/>
                    <a:pt x="6060" y="19375"/>
                  </a:cubicBezTo>
                  <a:cubicBezTo>
                    <a:pt x="5609" y="17611"/>
                    <a:pt x="5352" y="15805"/>
                    <a:pt x="5223" y="13990"/>
                  </a:cubicBezTo>
                  <a:cubicBezTo>
                    <a:pt x="5153" y="13069"/>
                    <a:pt x="5117" y="12154"/>
                    <a:pt x="5102" y="11234"/>
                  </a:cubicBezTo>
                  <a:cubicBezTo>
                    <a:pt x="5088" y="10526"/>
                    <a:pt x="5131" y="9806"/>
                    <a:pt x="5038" y="9098"/>
                  </a:cubicBezTo>
                  <a:close/>
                  <a:moveTo>
                    <a:pt x="18806" y="15654"/>
                  </a:moveTo>
                  <a:lnTo>
                    <a:pt x="18806" y="15654"/>
                  </a:lnTo>
                  <a:cubicBezTo>
                    <a:pt x="18292" y="16411"/>
                    <a:pt x="17714" y="17117"/>
                    <a:pt x="17071" y="17767"/>
                  </a:cubicBezTo>
                  <a:cubicBezTo>
                    <a:pt x="15728" y="19117"/>
                    <a:pt x="14136" y="20218"/>
                    <a:pt x="12394" y="20989"/>
                  </a:cubicBezTo>
                  <a:cubicBezTo>
                    <a:pt x="10922" y="21639"/>
                    <a:pt x="9366" y="22038"/>
                    <a:pt x="7767" y="22216"/>
                  </a:cubicBezTo>
                  <a:cubicBezTo>
                    <a:pt x="7981" y="22137"/>
                    <a:pt x="8187" y="22045"/>
                    <a:pt x="8394" y="21959"/>
                  </a:cubicBezTo>
                  <a:cubicBezTo>
                    <a:pt x="8730" y="21817"/>
                    <a:pt x="9059" y="21675"/>
                    <a:pt x="9395" y="21524"/>
                  </a:cubicBezTo>
                  <a:cubicBezTo>
                    <a:pt x="10566" y="21010"/>
                    <a:pt x="11716" y="20466"/>
                    <a:pt x="12836" y="19853"/>
                  </a:cubicBezTo>
                  <a:cubicBezTo>
                    <a:pt x="13980" y="19224"/>
                    <a:pt x="15051" y="18524"/>
                    <a:pt x="16079" y="17724"/>
                  </a:cubicBezTo>
                  <a:lnTo>
                    <a:pt x="16079" y="17724"/>
                  </a:lnTo>
                  <a:cubicBezTo>
                    <a:pt x="15500" y="18146"/>
                    <a:pt x="14886" y="18531"/>
                    <a:pt x="14264" y="18896"/>
                  </a:cubicBezTo>
                  <a:cubicBezTo>
                    <a:pt x="13143" y="19560"/>
                    <a:pt x="11973" y="20139"/>
                    <a:pt x="10787" y="20667"/>
                  </a:cubicBezTo>
                  <a:cubicBezTo>
                    <a:pt x="10194" y="20931"/>
                    <a:pt x="9594" y="21188"/>
                    <a:pt x="8994" y="21438"/>
                  </a:cubicBezTo>
                  <a:cubicBezTo>
                    <a:pt x="8624" y="21596"/>
                    <a:pt x="8229" y="21738"/>
                    <a:pt x="7852" y="21909"/>
                  </a:cubicBezTo>
                  <a:cubicBezTo>
                    <a:pt x="8444" y="21409"/>
                    <a:pt x="9052" y="20924"/>
                    <a:pt x="9673" y="20453"/>
                  </a:cubicBezTo>
                  <a:cubicBezTo>
                    <a:pt x="10430" y="19875"/>
                    <a:pt x="11222" y="19352"/>
                    <a:pt x="12072" y="18917"/>
                  </a:cubicBezTo>
                  <a:cubicBezTo>
                    <a:pt x="12866" y="18504"/>
                    <a:pt x="13693" y="18146"/>
                    <a:pt x="14521" y="17789"/>
                  </a:cubicBezTo>
                  <a:cubicBezTo>
                    <a:pt x="15985" y="17160"/>
                    <a:pt x="17471" y="16540"/>
                    <a:pt x="18806" y="15654"/>
                  </a:cubicBezTo>
                  <a:close/>
                  <a:moveTo>
                    <a:pt x="2003" y="15796"/>
                  </a:moveTo>
                  <a:cubicBezTo>
                    <a:pt x="2325" y="16567"/>
                    <a:pt x="2560" y="17374"/>
                    <a:pt x="2754" y="18175"/>
                  </a:cubicBezTo>
                  <a:cubicBezTo>
                    <a:pt x="3153" y="19832"/>
                    <a:pt x="3317" y="21546"/>
                    <a:pt x="3246" y="23245"/>
                  </a:cubicBezTo>
                  <a:cubicBezTo>
                    <a:pt x="3189" y="24580"/>
                    <a:pt x="2975" y="25937"/>
                    <a:pt x="2467" y="27180"/>
                  </a:cubicBezTo>
                  <a:cubicBezTo>
                    <a:pt x="2497" y="26936"/>
                    <a:pt x="2510" y="26701"/>
                    <a:pt x="2524" y="26458"/>
                  </a:cubicBezTo>
                  <a:cubicBezTo>
                    <a:pt x="2659" y="24216"/>
                    <a:pt x="2368" y="21975"/>
                    <a:pt x="2060" y="19760"/>
                  </a:cubicBezTo>
                  <a:cubicBezTo>
                    <a:pt x="2060" y="19757"/>
                    <a:pt x="2056" y="19755"/>
                    <a:pt x="2053" y="19755"/>
                  </a:cubicBezTo>
                  <a:cubicBezTo>
                    <a:pt x="2049" y="19755"/>
                    <a:pt x="2046" y="19757"/>
                    <a:pt x="2046" y="19760"/>
                  </a:cubicBezTo>
                  <a:cubicBezTo>
                    <a:pt x="2102" y="20381"/>
                    <a:pt x="2154" y="21003"/>
                    <a:pt x="2203" y="21616"/>
                  </a:cubicBezTo>
                  <a:cubicBezTo>
                    <a:pt x="2289" y="22694"/>
                    <a:pt x="2359" y="23781"/>
                    <a:pt x="2353" y="24866"/>
                  </a:cubicBezTo>
                  <a:cubicBezTo>
                    <a:pt x="2353" y="25409"/>
                    <a:pt x="2325" y="25959"/>
                    <a:pt x="2282" y="26501"/>
                  </a:cubicBezTo>
                  <a:cubicBezTo>
                    <a:pt x="2260" y="26773"/>
                    <a:pt x="2239" y="27051"/>
                    <a:pt x="2188" y="27322"/>
                  </a:cubicBezTo>
                  <a:cubicBezTo>
                    <a:pt x="2181" y="27358"/>
                    <a:pt x="2174" y="27394"/>
                    <a:pt x="2167" y="27430"/>
                  </a:cubicBezTo>
                  <a:cubicBezTo>
                    <a:pt x="1996" y="26715"/>
                    <a:pt x="1861" y="25994"/>
                    <a:pt x="1753" y="25274"/>
                  </a:cubicBezTo>
                  <a:cubicBezTo>
                    <a:pt x="1511" y="23652"/>
                    <a:pt x="1417" y="22009"/>
                    <a:pt x="1468" y="20374"/>
                  </a:cubicBezTo>
                  <a:cubicBezTo>
                    <a:pt x="1496" y="19539"/>
                    <a:pt x="1561" y="18710"/>
                    <a:pt x="1660" y="17882"/>
                  </a:cubicBezTo>
                  <a:cubicBezTo>
                    <a:pt x="1746" y="17182"/>
                    <a:pt x="1874" y="16497"/>
                    <a:pt x="2003" y="15796"/>
                  </a:cubicBezTo>
                  <a:close/>
                  <a:moveTo>
                    <a:pt x="14907" y="23637"/>
                  </a:moveTo>
                  <a:lnTo>
                    <a:pt x="14907" y="23637"/>
                  </a:lnTo>
                  <a:cubicBezTo>
                    <a:pt x="14250" y="24288"/>
                    <a:pt x="13543" y="24873"/>
                    <a:pt x="12780" y="25394"/>
                  </a:cubicBezTo>
                  <a:cubicBezTo>
                    <a:pt x="11229" y="26444"/>
                    <a:pt x="9487" y="27202"/>
                    <a:pt x="7666" y="27637"/>
                  </a:cubicBezTo>
                  <a:cubicBezTo>
                    <a:pt x="6507" y="27911"/>
                    <a:pt x="5327" y="28043"/>
                    <a:pt x="4142" y="28043"/>
                  </a:cubicBezTo>
                  <a:cubicBezTo>
                    <a:pt x="3787" y="28043"/>
                    <a:pt x="3430" y="28031"/>
                    <a:pt x="3074" y="28007"/>
                  </a:cubicBezTo>
                  <a:cubicBezTo>
                    <a:pt x="3146" y="27994"/>
                    <a:pt x="3210" y="27980"/>
                    <a:pt x="3282" y="27965"/>
                  </a:cubicBezTo>
                  <a:cubicBezTo>
                    <a:pt x="3617" y="27901"/>
                    <a:pt x="3953" y="27822"/>
                    <a:pt x="4288" y="27750"/>
                  </a:cubicBezTo>
                  <a:cubicBezTo>
                    <a:pt x="6745" y="27186"/>
                    <a:pt x="9152" y="26395"/>
                    <a:pt x="11443" y="25351"/>
                  </a:cubicBezTo>
                  <a:cubicBezTo>
                    <a:pt x="11452" y="25351"/>
                    <a:pt x="11452" y="25344"/>
                    <a:pt x="11443" y="25344"/>
                  </a:cubicBezTo>
                  <a:cubicBezTo>
                    <a:pt x="10787" y="25617"/>
                    <a:pt x="10130" y="25865"/>
                    <a:pt x="9458" y="26102"/>
                  </a:cubicBezTo>
                  <a:cubicBezTo>
                    <a:pt x="8281" y="26516"/>
                    <a:pt x="7088" y="26880"/>
                    <a:pt x="5873" y="27186"/>
                  </a:cubicBezTo>
                  <a:cubicBezTo>
                    <a:pt x="5266" y="27344"/>
                    <a:pt x="4659" y="27480"/>
                    <a:pt x="4046" y="27608"/>
                  </a:cubicBezTo>
                  <a:cubicBezTo>
                    <a:pt x="3739" y="27673"/>
                    <a:pt x="3431" y="27730"/>
                    <a:pt x="3124" y="27779"/>
                  </a:cubicBezTo>
                  <a:cubicBezTo>
                    <a:pt x="3681" y="27450"/>
                    <a:pt x="4245" y="27137"/>
                    <a:pt x="4817" y="26830"/>
                  </a:cubicBezTo>
                  <a:cubicBezTo>
                    <a:pt x="6466" y="25951"/>
                    <a:pt x="8180" y="25238"/>
                    <a:pt x="10008" y="24802"/>
                  </a:cubicBezTo>
                  <a:cubicBezTo>
                    <a:pt x="11644" y="24424"/>
                    <a:pt x="13315" y="24180"/>
                    <a:pt x="14907" y="23637"/>
                  </a:cubicBezTo>
                  <a:close/>
                  <a:moveTo>
                    <a:pt x="17246" y="1"/>
                  </a:moveTo>
                  <a:cubicBezTo>
                    <a:pt x="17211" y="1"/>
                    <a:pt x="17177" y="18"/>
                    <a:pt x="17157" y="57"/>
                  </a:cubicBezTo>
                  <a:cubicBezTo>
                    <a:pt x="16593" y="1286"/>
                    <a:pt x="16050" y="2529"/>
                    <a:pt x="15529" y="3785"/>
                  </a:cubicBezTo>
                  <a:cubicBezTo>
                    <a:pt x="14614" y="5984"/>
                    <a:pt x="13815" y="8227"/>
                    <a:pt x="13229" y="10534"/>
                  </a:cubicBezTo>
                  <a:cubicBezTo>
                    <a:pt x="12737" y="12462"/>
                    <a:pt x="12257" y="14504"/>
                    <a:pt x="11066" y="16118"/>
                  </a:cubicBezTo>
                  <a:cubicBezTo>
                    <a:pt x="11400" y="15390"/>
                    <a:pt x="11601" y="14596"/>
                    <a:pt x="11716" y="13798"/>
                  </a:cubicBezTo>
                  <a:cubicBezTo>
                    <a:pt x="11865" y="12747"/>
                    <a:pt x="11871" y="11669"/>
                    <a:pt x="11794" y="10605"/>
                  </a:cubicBezTo>
                  <a:cubicBezTo>
                    <a:pt x="11716" y="9527"/>
                    <a:pt x="11515" y="8449"/>
                    <a:pt x="11057" y="7463"/>
                  </a:cubicBezTo>
                  <a:cubicBezTo>
                    <a:pt x="10586" y="6435"/>
                    <a:pt x="9866" y="5528"/>
                    <a:pt x="9086" y="4721"/>
                  </a:cubicBezTo>
                  <a:cubicBezTo>
                    <a:pt x="8295" y="3900"/>
                    <a:pt x="7395" y="3214"/>
                    <a:pt x="6317" y="2829"/>
                  </a:cubicBezTo>
                  <a:cubicBezTo>
                    <a:pt x="6307" y="2825"/>
                    <a:pt x="6297" y="2824"/>
                    <a:pt x="6288" y="2824"/>
                  </a:cubicBezTo>
                  <a:cubicBezTo>
                    <a:pt x="6214" y="2824"/>
                    <a:pt x="6156" y="2916"/>
                    <a:pt x="6181" y="2985"/>
                  </a:cubicBezTo>
                  <a:cubicBezTo>
                    <a:pt x="6558" y="4092"/>
                    <a:pt x="7002" y="5185"/>
                    <a:pt x="7424" y="6277"/>
                  </a:cubicBezTo>
                  <a:cubicBezTo>
                    <a:pt x="8159" y="8191"/>
                    <a:pt x="8901" y="10106"/>
                    <a:pt x="9637" y="12019"/>
                  </a:cubicBezTo>
                  <a:cubicBezTo>
                    <a:pt x="10209" y="13505"/>
                    <a:pt x="11159" y="15397"/>
                    <a:pt x="10344" y="16946"/>
                  </a:cubicBezTo>
                  <a:cubicBezTo>
                    <a:pt x="10338" y="16953"/>
                    <a:pt x="10338" y="16961"/>
                    <a:pt x="10329" y="16968"/>
                  </a:cubicBezTo>
                  <a:cubicBezTo>
                    <a:pt x="10322" y="16975"/>
                    <a:pt x="10322" y="16982"/>
                    <a:pt x="10322" y="16989"/>
                  </a:cubicBezTo>
                  <a:cubicBezTo>
                    <a:pt x="10272" y="17068"/>
                    <a:pt x="10223" y="17153"/>
                    <a:pt x="10173" y="17232"/>
                  </a:cubicBezTo>
                  <a:cubicBezTo>
                    <a:pt x="10151" y="17261"/>
                    <a:pt x="10144" y="17289"/>
                    <a:pt x="10151" y="17318"/>
                  </a:cubicBezTo>
                  <a:cubicBezTo>
                    <a:pt x="9679" y="18010"/>
                    <a:pt x="9224" y="18710"/>
                    <a:pt x="8752" y="19404"/>
                  </a:cubicBezTo>
                  <a:cubicBezTo>
                    <a:pt x="8265" y="20110"/>
                    <a:pt x="7787" y="20818"/>
                    <a:pt x="7295" y="21517"/>
                  </a:cubicBezTo>
                  <a:cubicBezTo>
                    <a:pt x="7431" y="20831"/>
                    <a:pt x="7501" y="20132"/>
                    <a:pt x="7530" y="19431"/>
                  </a:cubicBezTo>
                  <a:cubicBezTo>
                    <a:pt x="7602" y="17532"/>
                    <a:pt x="7373" y="15597"/>
                    <a:pt x="6987" y="13739"/>
                  </a:cubicBezTo>
                  <a:cubicBezTo>
                    <a:pt x="6601" y="11897"/>
                    <a:pt x="5967" y="10077"/>
                    <a:pt x="4917" y="8498"/>
                  </a:cubicBezTo>
                  <a:cubicBezTo>
                    <a:pt x="4891" y="8464"/>
                    <a:pt x="4859" y="8450"/>
                    <a:pt x="4826" y="8450"/>
                  </a:cubicBezTo>
                  <a:cubicBezTo>
                    <a:pt x="4758" y="8450"/>
                    <a:pt x="4693" y="8516"/>
                    <a:pt x="4716" y="8598"/>
                  </a:cubicBezTo>
                  <a:cubicBezTo>
                    <a:pt x="4845" y="9105"/>
                    <a:pt x="4860" y="9626"/>
                    <a:pt x="4860" y="10149"/>
                  </a:cubicBezTo>
                  <a:cubicBezTo>
                    <a:pt x="4860" y="10663"/>
                    <a:pt x="4860" y="11177"/>
                    <a:pt x="4874" y="11691"/>
                  </a:cubicBezTo>
                  <a:cubicBezTo>
                    <a:pt x="4953" y="15290"/>
                    <a:pt x="5410" y="18924"/>
                    <a:pt x="6738" y="22288"/>
                  </a:cubicBezTo>
                  <a:cubicBezTo>
                    <a:pt x="6087" y="23188"/>
                    <a:pt x="5424" y="24081"/>
                    <a:pt x="4716" y="24938"/>
                  </a:cubicBezTo>
                  <a:cubicBezTo>
                    <a:pt x="4046" y="25766"/>
                    <a:pt x="3338" y="26580"/>
                    <a:pt x="2603" y="27358"/>
                  </a:cubicBezTo>
                  <a:cubicBezTo>
                    <a:pt x="2846" y="26801"/>
                    <a:pt x="3024" y="26216"/>
                    <a:pt x="3153" y="25623"/>
                  </a:cubicBezTo>
                  <a:cubicBezTo>
                    <a:pt x="3516" y="23916"/>
                    <a:pt x="3532" y="22124"/>
                    <a:pt x="3331" y="20396"/>
                  </a:cubicBezTo>
                  <a:cubicBezTo>
                    <a:pt x="3239" y="19546"/>
                    <a:pt x="3081" y="18696"/>
                    <a:pt x="2867" y="17868"/>
                  </a:cubicBezTo>
                  <a:cubicBezTo>
                    <a:pt x="2653" y="17025"/>
                    <a:pt x="2353" y="16204"/>
                    <a:pt x="2060" y="15390"/>
                  </a:cubicBezTo>
                  <a:cubicBezTo>
                    <a:pt x="2043" y="15338"/>
                    <a:pt x="1999" y="15313"/>
                    <a:pt x="1955" y="15313"/>
                  </a:cubicBezTo>
                  <a:cubicBezTo>
                    <a:pt x="1908" y="15313"/>
                    <a:pt x="1860" y="15342"/>
                    <a:pt x="1845" y="15397"/>
                  </a:cubicBezTo>
                  <a:cubicBezTo>
                    <a:pt x="1604" y="16303"/>
                    <a:pt x="1475" y="17239"/>
                    <a:pt x="1374" y="18168"/>
                  </a:cubicBezTo>
                  <a:cubicBezTo>
                    <a:pt x="1004" y="21431"/>
                    <a:pt x="1225" y="24751"/>
                    <a:pt x="2017" y="27930"/>
                  </a:cubicBezTo>
                  <a:cubicBezTo>
                    <a:pt x="1996" y="27944"/>
                    <a:pt x="1982" y="27965"/>
                    <a:pt x="1982" y="27987"/>
                  </a:cubicBezTo>
                  <a:cubicBezTo>
                    <a:pt x="1347" y="28616"/>
                    <a:pt x="682" y="29207"/>
                    <a:pt x="54" y="29843"/>
                  </a:cubicBezTo>
                  <a:cubicBezTo>
                    <a:pt x="1" y="29896"/>
                    <a:pt x="54" y="29977"/>
                    <a:pt x="118" y="29977"/>
                  </a:cubicBezTo>
                  <a:cubicBezTo>
                    <a:pt x="132" y="29977"/>
                    <a:pt x="146" y="29974"/>
                    <a:pt x="161" y="29965"/>
                  </a:cubicBezTo>
                  <a:cubicBezTo>
                    <a:pt x="682" y="29601"/>
                    <a:pt x="1160" y="29173"/>
                    <a:pt x="1617" y="28736"/>
                  </a:cubicBezTo>
                  <a:cubicBezTo>
                    <a:pt x="1725" y="28636"/>
                    <a:pt x="1832" y="28530"/>
                    <a:pt x="1940" y="28429"/>
                  </a:cubicBezTo>
                  <a:cubicBezTo>
                    <a:pt x="1953" y="28437"/>
                    <a:pt x="1969" y="28441"/>
                    <a:pt x="1986" y="28441"/>
                  </a:cubicBezTo>
                  <a:cubicBezTo>
                    <a:pt x="2003" y="28441"/>
                    <a:pt x="2021" y="28437"/>
                    <a:pt x="2039" y="28429"/>
                  </a:cubicBezTo>
                  <a:cubicBezTo>
                    <a:pt x="2203" y="28330"/>
                    <a:pt x="2368" y="28230"/>
                    <a:pt x="2531" y="28129"/>
                  </a:cubicBezTo>
                  <a:cubicBezTo>
                    <a:pt x="3078" y="28199"/>
                    <a:pt x="3629" y="28232"/>
                    <a:pt x="4182" y="28232"/>
                  </a:cubicBezTo>
                  <a:cubicBezTo>
                    <a:pt x="4531" y="28232"/>
                    <a:pt x="4881" y="28219"/>
                    <a:pt x="5230" y="28194"/>
                  </a:cubicBezTo>
                  <a:cubicBezTo>
                    <a:pt x="7138" y="28066"/>
                    <a:pt x="9023" y="27565"/>
                    <a:pt x="10751" y="26758"/>
                  </a:cubicBezTo>
                  <a:cubicBezTo>
                    <a:pt x="12464" y="25951"/>
                    <a:pt x="14050" y="24845"/>
                    <a:pt x="15342" y="23466"/>
                  </a:cubicBezTo>
                  <a:cubicBezTo>
                    <a:pt x="15399" y="23404"/>
                    <a:pt x="15351" y="23303"/>
                    <a:pt x="15276" y="23303"/>
                  </a:cubicBezTo>
                  <a:cubicBezTo>
                    <a:pt x="15265" y="23303"/>
                    <a:pt x="15254" y="23305"/>
                    <a:pt x="15243" y="23310"/>
                  </a:cubicBezTo>
                  <a:cubicBezTo>
                    <a:pt x="14279" y="23688"/>
                    <a:pt x="13279" y="23923"/>
                    <a:pt x="12266" y="24137"/>
                  </a:cubicBezTo>
                  <a:cubicBezTo>
                    <a:pt x="11380" y="24331"/>
                    <a:pt x="10480" y="24494"/>
                    <a:pt x="9594" y="24717"/>
                  </a:cubicBezTo>
                  <a:cubicBezTo>
                    <a:pt x="8687" y="24945"/>
                    <a:pt x="7810" y="25245"/>
                    <a:pt x="6944" y="25608"/>
                  </a:cubicBezTo>
                  <a:cubicBezTo>
                    <a:pt x="5438" y="26237"/>
                    <a:pt x="4003" y="27030"/>
                    <a:pt x="2596" y="27865"/>
                  </a:cubicBezTo>
                  <a:cubicBezTo>
                    <a:pt x="2560" y="27872"/>
                    <a:pt x="2524" y="27879"/>
                    <a:pt x="2488" y="27887"/>
                  </a:cubicBezTo>
                  <a:cubicBezTo>
                    <a:pt x="2653" y="27723"/>
                    <a:pt x="2810" y="27552"/>
                    <a:pt x="2975" y="27387"/>
                  </a:cubicBezTo>
                  <a:cubicBezTo>
                    <a:pt x="3081" y="27272"/>
                    <a:pt x="3182" y="27159"/>
                    <a:pt x="3288" y="27044"/>
                  </a:cubicBezTo>
                  <a:cubicBezTo>
                    <a:pt x="3431" y="26893"/>
                    <a:pt x="3568" y="26744"/>
                    <a:pt x="3710" y="26587"/>
                  </a:cubicBezTo>
                  <a:cubicBezTo>
                    <a:pt x="3845" y="26431"/>
                    <a:pt x="3981" y="26273"/>
                    <a:pt x="4116" y="26115"/>
                  </a:cubicBezTo>
                  <a:cubicBezTo>
                    <a:pt x="4253" y="25959"/>
                    <a:pt x="4389" y="25802"/>
                    <a:pt x="4524" y="25644"/>
                  </a:cubicBezTo>
                  <a:cubicBezTo>
                    <a:pt x="4653" y="25488"/>
                    <a:pt x="4788" y="25323"/>
                    <a:pt x="4917" y="25166"/>
                  </a:cubicBezTo>
                  <a:cubicBezTo>
                    <a:pt x="5052" y="25001"/>
                    <a:pt x="5180" y="24845"/>
                    <a:pt x="5309" y="24681"/>
                  </a:cubicBezTo>
                  <a:cubicBezTo>
                    <a:pt x="5438" y="24516"/>
                    <a:pt x="5566" y="24352"/>
                    <a:pt x="5688" y="24187"/>
                  </a:cubicBezTo>
                  <a:cubicBezTo>
                    <a:pt x="5816" y="24023"/>
                    <a:pt x="5945" y="23860"/>
                    <a:pt x="6067" y="23695"/>
                  </a:cubicBezTo>
                  <a:cubicBezTo>
                    <a:pt x="6195" y="23531"/>
                    <a:pt x="6317" y="23359"/>
                    <a:pt x="6438" y="23195"/>
                  </a:cubicBezTo>
                  <a:cubicBezTo>
                    <a:pt x="6502" y="23109"/>
                    <a:pt x="6567" y="23023"/>
                    <a:pt x="6624" y="22945"/>
                  </a:cubicBezTo>
                  <a:cubicBezTo>
                    <a:pt x="6653" y="22902"/>
                    <a:pt x="6687" y="22859"/>
                    <a:pt x="6716" y="22816"/>
                  </a:cubicBezTo>
                  <a:cubicBezTo>
                    <a:pt x="6745" y="22773"/>
                    <a:pt x="6766" y="22737"/>
                    <a:pt x="6802" y="22703"/>
                  </a:cubicBezTo>
                  <a:cubicBezTo>
                    <a:pt x="6858" y="22631"/>
                    <a:pt x="6930" y="22581"/>
                    <a:pt x="7016" y="22538"/>
                  </a:cubicBezTo>
                  <a:cubicBezTo>
                    <a:pt x="7052" y="22523"/>
                    <a:pt x="7088" y="22509"/>
                    <a:pt x="7124" y="22496"/>
                  </a:cubicBezTo>
                  <a:cubicBezTo>
                    <a:pt x="7131" y="22489"/>
                    <a:pt x="7145" y="22480"/>
                    <a:pt x="7158" y="22480"/>
                  </a:cubicBezTo>
                  <a:cubicBezTo>
                    <a:pt x="7217" y="22473"/>
                    <a:pt x="7280" y="22473"/>
                    <a:pt x="7345" y="22473"/>
                  </a:cubicBezTo>
                  <a:cubicBezTo>
                    <a:pt x="8281" y="22424"/>
                    <a:pt x="9208" y="22266"/>
                    <a:pt x="10108" y="22031"/>
                  </a:cubicBezTo>
                  <a:cubicBezTo>
                    <a:pt x="11986" y="21537"/>
                    <a:pt x="13765" y="20681"/>
                    <a:pt x="15328" y="19539"/>
                  </a:cubicBezTo>
                  <a:cubicBezTo>
                    <a:pt x="16885" y="18396"/>
                    <a:pt x="18221" y="16975"/>
                    <a:pt x="19241" y="15340"/>
                  </a:cubicBezTo>
                  <a:cubicBezTo>
                    <a:pt x="19287" y="15272"/>
                    <a:pt x="19225" y="15194"/>
                    <a:pt x="19157" y="15194"/>
                  </a:cubicBezTo>
                  <a:cubicBezTo>
                    <a:pt x="19140" y="15194"/>
                    <a:pt x="19122" y="15200"/>
                    <a:pt x="19106" y="15212"/>
                  </a:cubicBezTo>
                  <a:cubicBezTo>
                    <a:pt x="18278" y="15811"/>
                    <a:pt x="17385" y="16310"/>
                    <a:pt x="16456" y="16747"/>
                  </a:cubicBezTo>
                  <a:cubicBezTo>
                    <a:pt x="14850" y="17510"/>
                    <a:pt x="13179" y="18125"/>
                    <a:pt x="11614" y="18975"/>
                  </a:cubicBezTo>
                  <a:cubicBezTo>
                    <a:pt x="9979" y="19860"/>
                    <a:pt x="8516" y="21052"/>
                    <a:pt x="7115" y="22266"/>
                  </a:cubicBezTo>
                  <a:lnTo>
                    <a:pt x="7115" y="22252"/>
                  </a:lnTo>
                  <a:cubicBezTo>
                    <a:pt x="7167" y="22196"/>
                    <a:pt x="7210" y="22130"/>
                    <a:pt x="7253" y="22074"/>
                  </a:cubicBezTo>
                  <a:cubicBezTo>
                    <a:pt x="8324" y="20561"/>
                    <a:pt x="9344" y="18996"/>
                    <a:pt x="10302" y="17404"/>
                  </a:cubicBezTo>
                  <a:cubicBezTo>
                    <a:pt x="10329" y="17397"/>
                    <a:pt x="10365" y="17381"/>
                    <a:pt x="10387" y="17347"/>
                  </a:cubicBezTo>
                  <a:cubicBezTo>
                    <a:pt x="10451" y="17253"/>
                    <a:pt x="10516" y="17153"/>
                    <a:pt x="10566" y="17054"/>
                  </a:cubicBezTo>
                  <a:cubicBezTo>
                    <a:pt x="10615" y="17004"/>
                    <a:pt x="10665" y="16946"/>
                    <a:pt x="10715" y="16896"/>
                  </a:cubicBezTo>
                  <a:lnTo>
                    <a:pt x="10730" y="16896"/>
                  </a:lnTo>
                  <a:cubicBezTo>
                    <a:pt x="11580" y="16625"/>
                    <a:pt x="12415" y="16296"/>
                    <a:pt x="13208" y="15890"/>
                  </a:cubicBezTo>
                  <a:cubicBezTo>
                    <a:pt x="14622" y="15176"/>
                    <a:pt x="15928" y="14233"/>
                    <a:pt x="16970" y="13033"/>
                  </a:cubicBezTo>
                  <a:cubicBezTo>
                    <a:pt x="17978" y="11890"/>
                    <a:pt x="18799" y="10469"/>
                    <a:pt x="19128" y="8970"/>
                  </a:cubicBezTo>
                  <a:cubicBezTo>
                    <a:pt x="19151" y="8880"/>
                    <a:pt x="19085" y="8830"/>
                    <a:pt x="19016" y="8830"/>
                  </a:cubicBezTo>
                  <a:cubicBezTo>
                    <a:pt x="18975" y="8830"/>
                    <a:pt x="18933" y="8847"/>
                    <a:pt x="18907" y="8884"/>
                  </a:cubicBezTo>
                  <a:cubicBezTo>
                    <a:pt x="18400" y="9605"/>
                    <a:pt x="17814" y="10269"/>
                    <a:pt x="17193" y="10891"/>
                  </a:cubicBezTo>
                  <a:cubicBezTo>
                    <a:pt x="16113" y="11969"/>
                    <a:pt x="14943" y="12941"/>
                    <a:pt x="13865" y="14012"/>
                  </a:cubicBezTo>
                  <a:cubicBezTo>
                    <a:pt x="13021" y="14846"/>
                    <a:pt x="12201" y="15762"/>
                    <a:pt x="11186" y="16404"/>
                  </a:cubicBezTo>
                  <a:cubicBezTo>
                    <a:pt x="12065" y="15532"/>
                    <a:pt x="12807" y="14540"/>
                    <a:pt x="13457" y="13491"/>
                  </a:cubicBezTo>
                  <a:cubicBezTo>
                    <a:pt x="14122" y="12404"/>
                    <a:pt x="14699" y="11263"/>
                    <a:pt x="15229" y="10106"/>
                  </a:cubicBezTo>
                  <a:cubicBezTo>
                    <a:pt x="15707" y="9048"/>
                    <a:pt x="16136" y="7977"/>
                    <a:pt x="16485" y="6870"/>
                  </a:cubicBezTo>
                  <a:cubicBezTo>
                    <a:pt x="17185" y="4685"/>
                    <a:pt x="17543" y="2393"/>
                    <a:pt x="17356" y="100"/>
                  </a:cubicBezTo>
                  <a:cubicBezTo>
                    <a:pt x="17352" y="40"/>
                    <a:pt x="17298" y="1"/>
                    <a:pt x="172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" name="Google Shape;406;p14"/>
            <p:cNvSpPr/>
            <p:nvPr/>
          </p:nvSpPr>
          <p:spPr>
            <a:xfrm>
              <a:off x="4443793" y="3122565"/>
              <a:ext cx="405064" cy="228349"/>
            </a:xfrm>
            <a:custGeom>
              <a:avLst/>
              <a:gdLst/>
              <a:ahLst/>
              <a:cxnLst/>
              <a:rect l="l" t="t" r="r" b="b"/>
              <a:pathLst>
                <a:path w="20593" h="11609" extrusionOk="0">
                  <a:moveTo>
                    <a:pt x="19603" y="236"/>
                  </a:moveTo>
                  <a:cubicBezTo>
                    <a:pt x="19923" y="236"/>
                    <a:pt x="20161" y="358"/>
                    <a:pt x="20058" y="804"/>
                  </a:cubicBezTo>
                  <a:cubicBezTo>
                    <a:pt x="19993" y="1077"/>
                    <a:pt x="19772" y="1368"/>
                    <a:pt x="19623" y="1612"/>
                  </a:cubicBezTo>
                  <a:cubicBezTo>
                    <a:pt x="18908" y="2775"/>
                    <a:pt x="17873" y="3618"/>
                    <a:pt x="16700" y="4282"/>
                  </a:cubicBezTo>
                  <a:cubicBezTo>
                    <a:pt x="15622" y="4897"/>
                    <a:pt x="14438" y="5533"/>
                    <a:pt x="13259" y="5896"/>
                  </a:cubicBezTo>
                  <a:cubicBezTo>
                    <a:pt x="11832" y="6347"/>
                    <a:pt x="10368" y="6669"/>
                    <a:pt x="8925" y="7068"/>
                  </a:cubicBezTo>
                  <a:lnTo>
                    <a:pt x="8925" y="7068"/>
                  </a:lnTo>
                  <a:cubicBezTo>
                    <a:pt x="10629" y="4270"/>
                    <a:pt x="13203" y="2625"/>
                    <a:pt x="16179" y="1348"/>
                  </a:cubicBezTo>
                  <a:cubicBezTo>
                    <a:pt x="17023" y="983"/>
                    <a:pt x="17916" y="554"/>
                    <a:pt x="18822" y="362"/>
                  </a:cubicBezTo>
                  <a:cubicBezTo>
                    <a:pt x="19049" y="312"/>
                    <a:pt x="19352" y="236"/>
                    <a:pt x="19603" y="236"/>
                  </a:cubicBezTo>
                  <a:close/>
                  <a:moveTo>
                    <a:pt x="19581" y="0"/>
                  </a:moveTo>
                  <a:cubicBezTo>
                    <a:pt x="18791" y="0"/>
                    <a:pt x="18034" y="281"/>
                    <a:pt x="17266" y="590"/>
                  </a:cubicBezTo>
                  <a:cubicBezTo>
                    <a:pt x="16051" y="1077"/>
                    <a:pt x="14844" y="1591"/>
                    <a:pt x="13694" y="2211"/>
                  </a:cubicBezTo>
                  <a:cubicBezTo>
                    <a:pt x="11522" y="3384"/>
                    <a:pt x="9759" y="5027"/>
                    <a:pt x="8531" y="7180"/>
                  </a:cubicBezTo>
                  <a:lnTo>
                    <a:pt x="8531" y="7180"/>
                  </a:lnTo>
                  <a:cubicBezTo>
                    <a:pt x="5515" y="8062"/>
                    <a:pt x="2799" y="9714"/>
                    <a:pt x="134" y="11338"/>
                  </a:cubicBezTo>
                  <a:cubicBezTo>
                    <a:pt x="0" y="11416"/>
                    <a:pt x="82" y="11608"/>
                    <a:pt x="207" y="11608"/>
                  </a:cubicBezTo>
                  <a:cubicBezTo>
                    <a:pt x="229" y="11608"/>
                    <a:pt x="252" y="11602"/>
                    <a:pt x="276" y="11588"/>
                  </a:cubicBezTo>
                  <a:cubicBezTo>
                    <a:pt x="2369" y="10310"/>
                    <a:pt x="4475" y="9017"/>
                    <a:pt x="6760" y="8104"/>
                  </a:cubicBezTo>
                  <a:cubicBezTo>
                    <a:pt x="8938" y="7225"/>
                    <a:pt x="11281" y="6861"/>
                    <a:pt x="13509" y="6117"/>
                  </a:cubicBezTo>
                  <a:cubicBezTo>
                    <a:pt x="16486" y="5132"/>
                    <a:pt x="19393" y="3325"/>
                    <a:pt x="20565" y="306"/>
                  </a:cubicBezTo>
                  <a:cubicBezTo>
                    <a:pt x="20593" y="234"/>
                    <a:pt x="20536" y="148"/>
                    <a:pt x="20464" y="126"/>
                  </a:cubicBezTo>
                  <a:cubicBezTo>
                    <a:pt x="20164" y="38"/>
                    <a:pt x="19870" y="0"/>
                    <a:pt x="195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" name="Google Shape;407;p14"/>
            <p:cNvSpPr/>
            <p:nvPr/>
          </p:nvSpPr>
          <p:spPr>
            <a:xfrm>
              <a:off x="4565472" y="3030273"/>
              <a:ext cx="133225" cy="255041"/>
            </a:xfrm>
            <a:custGeom>
              <a:avLst/>
              <a:gdLst/>
              <a:ahLst/>
              <a:cxnLst/>
              <a:rect l="l" t="t" r="r" b="b"/>
              <a:pathLst>
                <a:path w="6773" h="12966" extrusionOk="0">
                  <a:moveTo>
                    <a:pt x="5941" y="498"/>
                  </a:moveTo>
                  <a:cubicBezTo>
                    <a:pt x="6030" y="498"/>
                    <a:pt x="6060" y="584"/>
                    <a:pt x="6117" y="855"/>
                  </a:cubicBezTo>
                  <a:cubicBezTo>
                    <a:pt x="6259" y="1512"/>
                    <a:pt x="6074" y="2326"/>
                    <a:pt x="5909" y="2961"/>
                  </a:cubicBezTo>
                  <a:cubicBezTo>
                    <a:pt x="5560" y="4261"/>
                    <a:pt x="4910" y="5453"/>
                    <a:pt x="4252" y="6626"/>
                  </a:cubicBezTo>
                  <a:cubicBezTo>
                    <a:pt x="3155" y="8586"/>
                    <a:pt x="2034" y="10546"/>
                    <a:pt x="537" y="12222"/>
                  </a:cubicBezTo>
                  <a:lnTo>
                    <a:pt x="537" y="12222"/>
                  </a:lnTo>
                  <a:cubicBezTo>
                    <a:pt x="1087" y="10395"/>
                    <a:pt x="860" y="8446"/>
                    <a:pt x="1325" y="6583"/>
                  </a:cubicBezTo>
                  <a:cubicBezTo>
                    <a:pt x="1875" y="4418"/>
                    <a:pt x="3174" y="2461"/>
                    <a:pt x="4937" y="1098"/>
                  </a:cubicBezTo>
                  <a:cubicBezTo>
                    <a:pt x="5138" y="948"/>
                    <a:pt x="5445" y="661"/>
                    <a:pt x="5681" y="576"/>
                  </a:cubicBezTo>
                  <a:cubicBezTo>
                    <a:pt x="5805" y="532"/>
                    <a:pt x="5885" y="498"/>
                    <a:pt x="5941" y="498"/>
                  </a:cubicBezTo>
                  <a:close/>
                  <a:moveTo>
                    <a:pt x="6138" y="1"/>
                  </a:moveTo>
                  <a:cubicBezTo>
                    <a:pt x="6114" y="1"/>
                    <a:pt x="6089" y="7"/>
                    <a:pt x="6067" y="19"/>
                  </a:cubicBezTo>
                  <a:cubicBezTo>
                    <a:pt x="4060" y="1148"/>
                    <a:pt x="2468" y="2889"/>
                    <a:pt x="1559" y="5018"/>
                  </a:cubicBezTo>
                  <a:cubicBezTo>
                    <a:pt x="488" y="7503"/>
                    <a:pt x="1097" y="10288"/>
                    <a:pt x="53" y="12744"/>
                  </a:cubicBezTo>
                  <a:cubicBezTo>
                    <a:pt x="52" y="12746"/>
                    <a:pt x="51" y="12748"/>
                    <a:pt x="51" y="12750"/>
                  </a:cubicBezTo>
                  <a:lnTo>
                    <a:pt x="51" y="12750"/>
                  </a:lnTo>
                  <a:cubicBezTo>
                    <a:pt x="0" y="12841"/>
                    <a:pt x="69" y="12945"/>
                    <a:pt x="155" y="12960"/>
                  </a:cubicBezTo>
                  <a:lnTo>
                    <a:pt x="155" y="12960"/>
                  </a:lnTo>
                  <a:cubicBezTo>
                    <a:pt x="167" y="12963"/>
                    <a:pt x="179" y="12965"/>
                    <a:pt x="192" y="12965"/>
                  </a:cubicBezTo>
                  <a:cubicBezTo>
                    <a:pt x="231" y="12965"/>
                    <a:pt x="269" y="12945"/>
                    <a:pt x="292" y="12897"/>
                  </a:cubicBezTo>
                  <a:lnTo>
                    <a:pt x="292" y="12897"/>
                  </a:lnTo>
                  <a:cubicBezTo>
                    <a:pt x="2039" y="11101"/>
                    <a:pt x="3286" y="8939"/>
                    <a:pt x="4495" y="6768"/>
                  </a:cubicBezTo>
                  <a:cubicBezTo>
                    <a:pt x="5645" y="4718"/>
                    <a:pt x="6773" y="2519"/>
                    <a:pt x="6281" y="104"/>
                  </a:cubicBezTo>
                  <a:cubicBezTo>
                    <a:pt x="6265" y="38"/>
                    <a:pt x="6202" y="1"/>
                    <a:pt x="6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8" name="Google Shape;408;p14"/>
            <p:cNvSpPr/>
            <p:nvPr/>
          </p:nvSpPr>
          <p:spPr>
            <a:xfrm>
              <a:off x="4571097" y="3041131"/>
              <a:ext cx="111332" cy="238695"/>
            </a:xfrm>
            <a:custGeom>
              <a:avLst/>
              <a:gdLst/>
              <a:ahLst/>
              <a:cxnLst/>
              <a:rect l="l" t="t" r="r" b="b"/>
              <a:pathLst>
                <a:path w="5660" h="12135" extrusionOk="0">
                  <a:moveTo>
                    <a:pt x="5484" y="0"/>
                  </a:moveTo>
                  <a:cubicBezTo>
                    <a:pt x="5427" y="0"/>
                    <a:pt x="5369" y="29"/>
                    <a:pt x="5344" y="96"/>
                  </a:cubicBezTo>
                  <a:cubicBezTo>
                    <a:pt x="4552" y="2166"/>
                    <a:pt x="3059" y="3859"/>
                    <a:pt x="2139" y="5866"/>
                  </a:cubicBezTo>
                  <a:cubicBezTo>
                    <a:pt x="1224" y="7837"/>
                    <a:pt x="802" y="9937"/>
                    <a:pt x="39" y="11964"/>
                  </a:cubicBezTo>
                  <a:cubicBezTo>
                    <a:pt x="0" y="12067"/>
                    <a:pt x="85" y="12134"/>
                    <a:pt x="173" y="12134"/>
                  </a:cubicBezTo>
                  <a:cubicBezTo>
                    <a:pt x="232" y="12134"/>
                    <a:pt x="292" y="12105"/>
                    <a:pt x="317" y="12036"/>
                  </a:cubicBezTo>
                  <a:cubicBezTo>
                    <a:pt x="1160" y="9793"/>
                    <a:pt x="1596" y="7472"/>
                    <a:pt x="2716" y="5323"/>
                  </a:cubicBezTo>
                  <a:cubicBezTo>
                    <a:pt x="3639" y="3573"/>
                    <a:pt x="4909" y="2038"/>
                    <a:pt x="5616" y="175"/>
                  </a:cubicBezTo>
                  <a:cubicBezTo>
                    <a:pt x="5659" y="70"/>
                    <a:pt x="5573" y="0"/>
                    <a:pt x="54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9" name="Google Shape;409;p14"/>
            <p:cNvSpPr/>
            <p:nvPr/>
          </p:nvSpPr>
          <p:spPr>
            <a:xfrm>
              <a:off x="4611401" y="3124985"/>
              <a:ext cx="238420" cy="143729"/>
            </a:xfrm>
            <a:custGeom>
              <a:avLst/>
              <a:gdLst/>
              <a:ahLst/>
              <a:cxnLst/>
              <a:rect l="l" t="t" r="r" b="b"/>
              <a:pathLst>
                <a:path w="12121" h="7307" extrusionOk="0">
                  <a:moveTo>
                    <a:pt x="11905" y="0"/>
                  </a:moveTo>
                  <a:cubicBezTo>
                    <a:pt x="11883" y="0"/>
                    <a:pt x="11860" y="6"/>
                    <a:pt x="11837" y="18"/>
                  </a:cubicBezTo>
                  <a:cubicBezTo>
                    <a:pt x="7837" y="2196"/>
                    <a:pt x="3895" y="4481"/>
                    <a:pt x="124" y="7030"/>
                  </a:cubicBezTo>
                  <a:cubicBezTo>
                    <a:pt x="1" y="7119"/>
                    <a:pt x="77" y="7306"/>
                    <a:pt x="193" y="7306"/>
                  </a:cubicBezTo>
                  <a:cubicBezTo>
                    <a:pt x="217" y="7306"/>
                    <a:pt x="242" y="7298"/>
                    <a:pt x="268" y="7280"/>
                  </a:cubicBezTo>
                  <a:cubicBezTo>
                    <a:pt x="4039" y="4731"/>
                    <a:pt x="7981" y="2438"/>
                    <a:pt x="11979" y="268"/>
                  </a:cubicBezTo>
                  <a:cubicBezTo>
                    <a:pt x="12120" y="195"/>
                    <a:pt x="12036" y="0"/>
                    <a:pt x="11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" name="Google Shape;410;p14"/>
            <p:cNvSpPr/>
            <p:nvPr/>
          </p:nvSpPr>
          <p:spPr>
            <a:xfrm>
              <a:off x="4564311" y="3278981"/>
              <a:ext cx="228782" cy="99766"/>
            </a:xfrm>
            <a:custGeom>
              <a:avLst/>
              <a:gdLst/>
              <a:ahLst/>
              <a:cxnLst/>
              <a:rect l="l" t="t" r="r" b="b"/>
              <a:pathLst>
                <a:path w="11631" h="5072" extrusionOk="0">
                  <a:moveTo>
                    <a:pt x="352" y="308"/>
                  </a:moveTo>
                  <a:cubicBezTo>
                    <a:pt x="2481" y="527"/>
                    <a:pt x="4648" y="500"/>
                    <a:pt x="6746" y="966"/>
                  </a:cubicBezTo>
                  <a:cubicBezTo>
                    <a:pt x="7668" y="1172"/>
                    <a:pt x="8575" y="1465"/>
                    <a:pt x="9410" y="1915"/>
                  </a:cubicBezTo>
                  <a:cubicBezTo>
                    <a:pt x="9860" y="2150"/>
                    <a:pt x="10296" y="2436"/>
                    <a:pt x="10688" y="2765"/>
                  </a:cubicBezTo>
                  <a:cubicBezTo>
                    <a:pt x="10774" y="2836"/>
                    <a:pt x="11139" y="3086"/>
                    <a:pt x="11153" y="3194"/>
                  </a:cubicBezTo>
                  <a:cubicBezTo>
                    <a:pt x="11182" y="3458"/>
                    <a:pt x="10659" y="3735"/>
                    <a:pt x="10488" y="3828"/>
                  </a:cubicBezTo>
                  <a:cubicBezTo>
                    <a:pt x="9412" y="4393"/>
                    <a:pt x="7818" y="4817"/>
                    <a:pt x="6371" y="4817"/>
                  </a:cubicBezTo>
                  <a:cubicBezTo>
                    <a:pt x="5676" y="4817"/>
                    <a:pt x="5015" y="4720"/>
                    <a:pt x="4462" y="4493"/>
                  </a:cubicBezTo>
                  <a:cubicBezTo>
                    <a:pt x="2746" y="3797"/>
                    <a:pt x="952" y="2105"/>
                    <a:pt x="352" y="308"/>
                  </a:cubicBezTo>
                  <a:close/>
                  <a:moveTo>
                    <a:pt x="142" y="0"/>
                  </a:moveTo>
                  <a:cubicBezTo>
                    <a:pt x="83" y="0"/>
                    <a:pt x="45" y="32"/>
                    <a:pt x="27" y="74"/>
                  </a:cubicBezTo>
                  <a:lnTo>
                    <a:pt x="27" y="74"/>
                  </a:lnTo>
                  <a:cubicBezTo>
                    <a:pt x="8" y="104"/>
                    <a:pt x="0" y="142"/>
                    <a:pt x="12" y="186"/>
                  </a:cubicBezTo>
                  <a:cubicBezTo>
                    <a:pt x="333" y="1315"/>
                    <a:pt x="991" y="2215"/>
                    <a:pt x="1848" y="3000"/>
                  </a:cubicBezTo>
                  <a:cubicBezTo>
                    <a:pt x="2705" y="3785"/>
                    <a:pt x="3697" y="4642"/>
                    <a:pt x="4847" y="4935"/>
                  </a:cubicBezTo>
                  <a:cubicBezTo>
                    <a:pt x="5235" y="5033"/>
                    <a:pt x="5642" y="5071"/>
                    <a:pt x="6055" y="5071"/>
                  </a:cubicBezTo>
                  <a:cubicBezTo>
                    <a:pt x="6823" y="5071"/>
                    <a:pt x="7612" y="4939"/>
                    <a:pt x="8332" y="4814"/>
                  </a:cubicBezTo>
                  <a:cubicBezTo>
                    <a:pt x="9531" y="4599"/>
                    <a:pt x="10625" y="4207"/>
                    <a:pt x="11567" y="3422"/>
                  </a:cubicBezTo>
                  <a:cubicBezTo>
                    <a:pt x="11631" y="3372"/>
                    <a:pt x="11617" y="3271"/>
                    <a:pt x="11567" y="3221"/>
                  </a:cubicBezTo>
                  <a:cubicBezTo>
                    <a:pt x="8638" y="66"/>
                    <a:pt x="4069" y="429"/>
                    <a:pt x="155" y="1"/>
                  </a:cubicBezTo>
                  <a:cubicBezTo>
                    <a:pt x="150" y="1"/>
                    <a:pt x="146" y="0"/>
                    <a:pt x="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1" name="Google Shape;411;p14"/>
            <p:cNvSpPr/>
            <p:nvPr/>
          </p:nvSpPr>
          <p:spPr>
            <a:xfrm>
              <a:off x="4566554" y="3278765"/>
              <a:ext cx="226815" cy="71579"/>
            </a:xfrm>
            <a:custGeom>
              <a:avLst/>
              <a:gdLst/>
              <a:ahLst/>
              <a:cxnLst/>
              <a:rect l="l" t="t" r="r" b="b"/>
              <a:pathLst>
                <a:path w="11531" h="3639" extrusionOk="0">
                  <a:moveTo>
                    <a:pt x="198" y="1"/>
                  </a:moveTo>
                  <a:cubicBezTo>
                    <a:pt x="99" y="1"/>
                    <a:pt x="1" y="103"/>
                    <a:pt x="70" y="212"/>
                  </a:cubicBezTo>
                  <a:cubicBezTo>
                    <a:pt x="934" y="1697"/>
                    <a:pt x="3055" y="2290"/>
                    <a:pt x="4598" y="2768"/>
                  </a:cubicBezTo>
                  <a:cubicBezTo>
                    <a:pt x="6489" y="3355"/>
                    <a:pt x="8450" y="3638"/>
                    <a:pt x="10424" y="3638"/>
                  </a:cubicBezTo>
                  <a:cubicBezTo>
                    <a:pt x="10731" y="3638"/>
                    <a:pt x="11038" y="3632"/>
                    <a:pt x="11345" y="3618"/>
                  </a:cubicBezTo>
                  <a:cubicBezTo>
                    <a:pt x="11521" y="3611"/>
                    <a:pt x="11530" y="3333"/>
                    <a:pt x="11354" y="3333"/>
                  </a:cubicBezTo>
                  <a:cubicBezTo>
                    <a:pt x="11351" y="3333"/>
                    <a:pt x="11348" y="3333"/>
                    <a:pt x="11345" y="3333"/>
                  </a:cubicBezTo>
                  <a:cubicBezTo>
                    <a:pt x="11041" y="3346"/>
                    <a:pt x="10737" y="3353"/>
                    <a:pt x="10433" y="3353"/>
                  </a:cubicBezTo>
                  <a:cubicBezTo>
                    <a:pt x="8726" y="3353"/>
                    <a:pt x="7030" y="3146"/>
                    <a:pt x="5376" y="2698"/>
                  </a:cubicBezTo>
                  <a:cubicBezTo>
                    <a:pt x="3732" y="2254"/>
                    <a:pt x="1227" y="1633"/>
                    <a:pt x="313" y="68"/>
                  </a:cubicBezTo>
                  <a:cubicBezTo>
                    <a:pt x="284" y="21"/>
                    <a:pt x="241" y="1"/>
                    <a:pt x="1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12" name="Google Shape;412;p14"/>
          <p:cNvSpPr/>
          <p:nvPr/>
        </p:nvSpPr>
        <p:spPr>
          <a:xfrm>
            <a:off x="1188120" y="4509041"/>
            <a:ext cx="1540085" cy="968609"/>
          </a:xfrm>
          <a:custGeom>
            <a:avLst/>
            <a:gdLst/>
            <a:ahLst/>
            <a:cxnLst/>
            <a:rect l="l" t="t" r="r" b="b"/>
            <a:pathLst>
              <a:path w="47083" h="29612" extrusionOk="0">
                <a:moveTo>
                  <a:pt x="25392" y="1"/>
                </a:moveTo>
                <a:cubicBezTo>
                  <a:pt x="24571" y="1"/>
                  <a:pt x="23700" y="241"/>
                  <a:pt x="22782" y="684"/>
                </a:cubicBezTo>
                <a:cubicBezTo>
                  <a:pt x="19511" y="2254"/>
                  <a:pt x="17489" y="6067"/>
                  <a:pt x="17918" y="9817"/>
                </a:cubicBezTo>
                <a:cubicBezTo>
                  <a:pt x="17947" y="10081"/>
                  <a:pt x="17832" y="10223"/>
                  <a:pt x="17633" y="10331"/>
                </a:cubicBezTo>
                <a:cubicBezTo>
                  <a:pt x="17588" y="10355"/>
                  <a:pt x="17548" y="10366"/>
                  <a:pt x="17511" y="10366"/>
                </a:cubicBezTo>
                <a:cubicBezTo>
                  <a:pt x="17396" y="10366"/>
                  <a:pt x="17318" y="10263"/>
                  <a:pt x="17247" y="10160"/>
                </a:cubicBezTo>
                <a:cubicBezTo>
                  <a:pt x="16905" y="9702"/>
                  <a:pt x="16476" y="9346"/>
                  <a:pt x="16019" y="9024"/>
                </a:cubicBezTo>
                <a:cubicBezTo>
                  <a:pt x="15053" y="8356"/>
                  <a:pt x="14054" y="8026"/>
                  <a:pt x="13079" y="8026"/>
                </a:cubicBezTo>
                <a:cubicBezTo>
                  <a:pt x="11811" y="8026"/>
                  <a:pt x="10582" y="8583"/>
                  <a:pt x="9513" y="9682"/>
                </a:cubicBezTo>
                <a:cubicBezTo>
                  <a:pt x="8520" y="10710"/>
                  <a:pt x="7848" y="11917"/>
                  <a:pt x="7456" y="13288"/>
                </a:cubicBezTo>
                <a:cubicBezTo>
                  <a:pt x="7310" y="13795"/>
                  <a:pt x="7244" y="13933"/>
                  <a:pt x="6944" y="13933"/>
                </a:cubicBezTo>
                <a:cubicBezTo>
                  <a:pt x="6864" y="13933"/>
                  <a:pt x="6768" y="13923"/>
                  <a:pt x="6649" y="13908"/>
                </a:cubicBezTo>
                <a:cubicBezTo>
                  <a:pt x="6409" y="13878"/>
                  <a:pt x="6173" y="13863"/>
                  <a:pt x="5941" y="13863"/>
                </a:cubicBezTo>
                <a:cubicBezTo>
                  <a:pt x="4752" y="13863"/>
                  <a:pt x="3652" y="14245"/>
                  <a:pt x="2607" y="14873"/>
                </a:cubicBezTo>
                <a:cubicBezTo>
                  <a:pt x="2215" y="15101"/>
                  <a:pt x="1872" y="15401"/>
                  <a:pt x="1559" y="15737"/>
                </a:cubicBezTo>
                <a:cubicBezTo>
                  <a:pt x="129" y="17257"/>
                  <a:pt x="1" y="19758"/>
                  <a:pt x="1622" y="21050"/>
                </a:cubicBezTo>
                <a:cubicBezTo>
                  <a:pt x="1687" y="21100"/>
                  <a:pt x="1744" y="21156"/>
                  <a:pt x="1793" y="21221"/>
                </a:cubicBezTo>
                <a:cubicBezTo>
                  <a:pt x="1893" y="21357"/>
                  <a:pt x="1958" y="21499"/>
                  <a:pt x="1836" y="21657"/>
                </a:cubicBezTo>
                <a:cubicBezTo>
                  <a:pt x="1250" y="22392"/>
                  <a:pt x="1593" y="23093"/>
                  <a:pt x="1958" y="23749"/>
                </a:cubicBezTo>
                <a:cubicBezTo>
                  <a:pt x="2472" y="24670"/>
                  <a:pt x="3279" y="25285"/>
                  <a:pt x="4164" y="25792"/>
                </a:cubicBezTo>
                <a:cubicBezTo>
                  <a:pt x="5722" y="26684"/>
                  <a:pt x="7420" y="27098"/>
                  <a:pt x="9199" y="27170"/>
                </a:cubicBezTo>
                <a:cubicBezTo>
                  <a:pt x="9371" y="27177"/>
                  <a:pt x="9541" y="27180"/>
                  <a:pt x="9711" y="27180"/>
                </a:cubicBezTo>
                <a:cubicBezTo>
                  <a:pt x="12008" y="27180"/>
                  <a:pt x="14146" y="26589"/>
                  <a:pt x="16061" y="25199"/>
                </a:cubicBezTo>
                <a:cubicBezTo>
                  <a:pt x="16265" y="25052"/>
                  <a:pt x="16392" y="24969"/>
                  <a:pt x="16483" y="24969"/>
                </a:cubicBezTo>
                <a:cubicBezTo>
                  <a:pt x="16600" y="24969"/>
                  <a:pt x="16658" y="25105"/>
                  <a:pt x="16747" y="25414"/>
                </a:cubicBezTo>
                <a:cubicBezTo>
                  <a:pt x="17076" y="26564"/>
                  <a:pt x="17825" y="27326"/>
                  <a:pt x="18869" y="27777"/>
                </a:cubicBezTo>
                <a:cubicBezTo>
                  <a:pt x="19993" y="28262"/>
                  <a:pt x="21103" y="28513"/>
                  <a:pt x="22196" y="28513"/>
                </a:cubicBezTo>
                <a:cubicBezTo>
                  <a:pt x="23630" y="28513"/>
                  <a:pt x="25033" y="28081"/>
                  <a:pt x="26394" y="27177"/>
                </a:cubicBezTo>
                <a:cubicBezTo>
                  <a:pt x="26624" y="27024"/>
                  <a:pt x="26781" y="26939"/>
                  <a:pt x="26898" y="26939"/>
                </a:cubicBezTo>
                <a:cubicBezTo>
                  <a:pt x="27064" y="26939"/>
                  <a:pt x="27148" y="27111"/>
                  <a:pt x="27244" y="27506"/>
                </a:cubicBezTo>
                <a:cubicBezTo>
                  <a:pt x="27508" y="28584"/>
                  <a:pt x="28209" y="29205"/>
                  <a:pt x="29238" y="29477"/>
                </a:cubicBezTo>
                <a:cubicBezTo>
                  <a:pt x="29585" y="29568"/>
                  <a:pt x="29941" y="29612"/>
                  <a:pt x="30297" y="29612"/>
                </a:cubicBezTo>
                <a:cubicBezTo>
                  <a:pt x="32115" y="29612"/>
                  <a:pt x="33940" y="28478"/>
                  <a:pt x="34657" y="26769"/>
                </a:cubicBezTo>
                <a:cubicBezTo>
                  <a:pt x="34786" y="26469"/>
                  <a:pt x="34878" y="26156"/>
                  <a:pt x="35000" y="25863"/>
                </a:cubicBezTo>
                <a:cubicBezTo>
                  <a:pt x="35072" y="25683"/>
                  <a:pt x="35157" y="25591"/>
                  <a:pt x="35248" y="25591"/>
                </a:cubicBezTo>
                <a:cubicBezTo>
                  <a:pt x="35327" y="25591"/>
                  <a:pt x="35410" y="25660"/>
                  <a:pt x="35493" y="25799"/>
                </a:cubicBezTo>
                <a:cubicBezTo>
                  <a:pt x="35692" y="26149"/>
                  <a:pt x="35843" y="26521"/>
                  <a:pt x="36021" y="26884"/>
                </a:cubicBezTo>
                <a:cubicBezTo>
                  <a:pt x="36428" y="27710"/>
                  <a:pt x="37079" y="28199"/>
                  <a:pt x="37992" y="28199"/>
                </a:cubicBezTo>
                <a:cubicBezTo>
                  <a:pt x="38011" y="28199"/>
                  <a:pt x="38030" y="28199"/>
                  <a:pt x="38049" y="28199"/>
                </a:cubicBezTo>
                <a:cubicBezTo>
                  <a:pt x="38978" y="28176"/>
                  <a:pt x="39650" y="27691"/>
                  <a:pt x="40049" y="26828"/>
                </a:cubicBezTo>
                <a:cubicBezTo>
                  <a:pt x="40213" y="26478"/>
                  <a:pt x="40327" y="26127"/>
                  <a:pt x="40349" y="25741"/>
                </a:cubicBezTo>
                <a:cubicBezTo>
                  <a:pt x="40392" y="25177"/>
                  <a:pt x="40428" y="24613"/>
                  <a:pt x="40299" y="24056"/>
                </a:cubicBezTo>
                <a:cubicBezTo>
                  <a:pt x="40263" y="23885"/>
                  <a:pt x="40141" y="23664"/>
                  <a:pt x="40399" y="23571"/>
                </a:cubicBezTo>
                <a:cubicBezTo>
                  <a:pt x="40438" y="23556"/>
                  <a:pt x="40476" y="23550"/>
                  <a:pt x="40514" y="23550"/>
                </a:cubicBezTo>
                <a:cubicBezTo>
                  <a:pt x="40658" y="23550"/>
                  <a:pt x="40783" y="23650"/>
                  <a:pt x="40892" y="23763"/>
                </a:cubicBezTo>
                <a:cubicBezTo>
                  <a:pt x="40942" y="23821"/>
                  <a:pt x="40978" y="23898"/>
                  <a:pt x="41012" y="23970"/>
                </a:cubicBezTo>
                <a:cubicBezTo>
                  <a:pt x="41249" y="24392"/>
                  <a:pt x="41634" y="24534"/>
                  <a:pt x="42083" y="24534"/>
                </a:cubicBezTo>
                <a:cubicBezTo>
                  <a:pt x="43747" y="24527"/>
                  <a:pt x="45083" y="23898"/>
                  <a:pt x="46005" y="22457"/>
                </a:cubicBezTo>
                <a:cubicBezTo>
                  <a:pt x="46404" y="21835"/>
                  <a:pt x="46625" y="21149"/>
                  <a:pt x="46790" y="20436"/>
                </a:cubicBezTo>
                <a:cubicBezTo>
                  <a:pt x="47083" y="19057"/>
                  <a:pt x="46904" y="17658"/>
                  <a:pt x="46291" y="16522"/>
                </a:cubicBezTo>
                <a:cubicBezTo>
                  <a:pt x="45146" y="14418"/>
                  <a:pt x="42474" y="12950"/>
                  <a:pt x="40025" y="12950"/>
                </a:cubicBezTo>
                <a:cubicBezTo>
                  <a:pt x="39599" y="12950"/>
                  <a:pt x="39180" y="12994"/>
                  <a:pt x="38777" y="13087"/>
                </a:cubicBezTo>
                <a:cubicBezTo>
                  <a:pt x="37636" y="13351"/>
                  <a:pt x="36565" y="13766"/>
                  <a:pt x="36265" y="15123"/>
                </a:cubicBezTo>
                <a:cubicBezTo>
                  <a:pt x="36237" y="15232"/>
                  <a:pt x="36175" y="15316"/>
                  <a:pt x="36056" y="15316"/>
                </a:cubicBezTo>
                <a:cubicBezTo>
                  <a:pt x="36051" y="15316"/>
                  <a:pt x="36047" y="15316"/>
                  <a:pt x="36042" y="15315"/>
                </a:cubicBezTo>
                <a:cubicBezTo>
                  <a:pt x="35929" y="15302"/>
                  <a:pt x="35850" y="15230"/>
                  <a:pt x="35800" y="15130"/>
                </a:cubicBezTo>
                <a:cubicBezTo>
                  <a:pt x="35728" y="15002"/>
                  <a:pt x="35728" y="14873"/>
                  <a:pt x="35785" y="14745"/>
                </a:cubicBezTo>
                <a:cubicBezTo>
                  <a:pt x="36229" y="13787"/>
                  <a:pt x="35972" y="12844"/>
                  <a:pt x="35692" y="11917"/>
                </a:cubicBezTo>
                <a:cubicBezTo>
                  <a:pt x="35457" y="11145"/>
                  <a:pt x="34950" y="10552"/>
                  <a:pt x="34222" y="10196"/>
                </a:cubicBezTo>
                <a:cubicBezTo>
                  <a:pt x="33571" y="9868"/>
                  <a:pt x="32907" y="9647"/>
                  <a:pt x="32221" y="9647"/>
                </a:cubicBezTo>
                <a:cubicBezTo>
                  <a:pt x="31799" y="9647"/>
                  <a:pt x="31370" y="9730"/>
                  <a:pt x="30929" y="9923"/>
                </a:cubicBezTo>
                <a:cubicBezTo>
                  <a:pt x="30836" y="9965"/>
                  <a:pt x="30758" y="9987"/>
                  <a:pt x="30696" y="9987"/>
                </a:cubicBezTo>
                <a:cubicBezTo>
                  <a:pt x="30547" y="9987"/>
                  <a:pt x="30493" y="9862"/>
                  <a:pt x="30544" y="9610"/>
                </a:cubicBezTo>
                <a:cubicBezTo>
                  <a:pt x="30636" y="9152"/>
                  <a:pt x="30643" y="8703"/>
                  <a:pt x="30659" y="8246"/>
                </a:cubicBezTo>
                <a:cubicBezTo>
                  <a:pt x="30737" y="6268"/>
                  <a:pt x="30458" y="4346"/>
                  <a:pt x="29409" y="2669"/>
                </a:cubicBezTo>
                <a:cubicBezTo>
                  <a:pt x="28248" y="813"/>
                  <a:pt x="26904" y="1"/>
                  <a:pt x="253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3" name="Google Shape;413;p14"/>
          <p:cNvSpPr/>
          <p:nvPr/>
        </p:nvSpPr>
        <p:spPr>
          <a:xfrm>
            <a:off x="4674898" y="4403487"/>
            <a:ext cx="1717874" cy="969355"/>
          </a:xfrm>
          <a:custGeom>
            <a:avLst/>
            <a:gdLst/>
            <a:ahLst/>
            <a:cxnLst/>
            <a:rect l="l" t="t" r="r" b="b"/>
            <a:pathLst>
              <a:path w="33464" h="18882" extrusionOk="0">
                <a:moveTo>
                  <a:pt x="16041" y="207"/>
                </a:moveTo>
                <a:cubicBezTo>
                  <a:pt x="16835" y="207"/>
                  <a:pt x="17616" y="397"/>
                  <a:pt x="18316" y="771"/>
                </a:cubicBezTo>
                <a:cubicBezTo>
                  <a:pt x="19067" y="1177"/>
                  <a:pt x="19516" y="1872"/>
                  <a:pt x="19881" y="2485"/>
                </a:cubicBezTo>
                <a:cubicBezTo>
                  <a:pt x="20267" y="3148"/>
                  <a:pt x="20524" y="3870"/>
                  <a:pt x="20738" y="4492"/>
                </a:cubicBezTo>
                <a:cubicBezTo>
                  <a:pt x="20838" y="4777"/>
                  <a:pt x="20966" y="4927"/>
                  <a:pt x="21131" y="4948"/>
                </a:cubicBezTo>
                <a:cubicBezTo>
                  <a:pt x="21145" y="4950"/>
                  <a:pt x="21159" y="4951"/>
                  <a:pt x="21173" y="4951"/>
                </a:cubicBezTo>
                <a:cubicBezTo>
                  <a:pt x="21323" y="4951"/>
                  <a:pt x="21474" y="4841"/>
                  <a:pt x="21631" y="4614"/>
                </a:cubicBezTo>
                <a:cubicBezTo>
                  <a:pt x="21730" y="4470"/>
                  <a:pt x="21809" y="4321"/>
                  <a:pt x="21888" y="4177"/>
                </a:cubicBezTo>
                <a:cubicBezTo>
                  <a:pt x="21945" y="4077"/>
                  <a:pt x="22001" y="3978"/>
                  <a:pt x="22060" y="3877"/>
                </a:cubicBezTo>
                <a:cubicBezTo>
                  <a:pt x="22452" y="3250"/>
                  <a:pt x="22916" y="2771"/>
                  <a:pt x="23474" y="2420"/>
                </a:cubicBezTo>
                <a:cubicBezTo>
                  <a:pt x="23904" y="2154"/>
                  <a:pt x="24315" y="2021"/>
                  <a:pt x="24711" y="2021"/>
                </a:cubicBezTo>
                <a:cubicBezTo>
                  <a:pt x="25229" y="2021"/>
                  <a:pt x="25720" y="2249"/>
                  <a:pt x="26193" y="2706"/>
                </a:cubicBezTo>
                <a:cubicBezTo>
                  <a:pt x="26593" y="3092"/>
                  <a:pt x="26886" y="3549"/>
                  <a:pt x="27064" y="4070"/>
                </a:cubicBezTo>
                <a:cubicBezTo>
                  <a:pt x="27400" y="5034"/>
                  <a:pt x="27743" y="6035"/>
                  <a:pt x="27736" y="7099"/>
                </a:cubicBezTo>
                <a:cubicBezTo>
                  <a:pt x="27736" y="7370"/>
                  <a:pt x="27792" y="7541"/>
                  <a:pt x="27921" y="7627"/>
                </a:cubicBezTo>
                <a:cubicBezTo>
                  <a:pt x="27982" y="7667"/>
                  <a:pt x="28052" y="7687"/>
                  <a:pt x="28133" y="7687"/>
                </a:cubicBezTo>
                <a:cubicBezTo>
                  <a:pt x="28224" y="7687"/>
                  <a:pt x="28329" y="7662"/>
                  <a:pt x="28451" y="7613"/>
                </a:cubicBezTo>
                <a:cubicBezTo>
                  <a:pt x="28879" y="7431"/>
                  <a:pt x="29290" y="7355"/>
                  <a:pt x="29679" y="7355"/>
                </a:cubicBezTo>
                <a:cubicBezTo>
                  <a:pt x="30685" y="7355"/>
                  <a:pt x="31552" y="7861"/>
                  <a:pt x="32242" y="8355"/>
                </a:cubicBezTo>
                <a:cubicBezTo>
                  <a:pt x="32934" y="8847"/>
                  <a:pt x="33249" y="9562"/>
                  <a:pt x="33121" y="10362"/>
                </a:cubicBezTo>
                <a:cubicBezTo>
                  <a:pt x="32999" y="11091"/>
                  <a:pt x="32521" y="11562"/>
                  <a:pt x="31563" y="11889"/>
                </a:cubicBezTo>
                <a:cubicBezTo>
                  <a:pt x="31135" y="12038"/>
                  <a:pt x="30699" y="12084"/>
                  <a:pt x="30194" y="12084"/>
                </a:cubicBezTo>
                <a:cubicBezTo>
                  <a:pt x="30017" y="12084"/>
                  <a:pt x="29832" y="12078"/>
                  <a:pt x="29635" y="12069"/>
                </a:cubicBezTo>
                <a:cubicBezTo>
                  <a:pt x="28164" y="11898"/>
                  <a:pt x="26807" y="11411"/>
                  <a:pt x="25715" y="10662"/>
                </a:cubicBezTo>
                <a:cubicBezTo>
                  <a:pt x="25686" y="10647"/>
                  <a:pt x="25666" y="10626"/>
                  <a:pt x="25636" y="10604"/>
                </a:cubicBezTo>
                <a:cubicBezTo>
                  <a:pt x="25554" y="10539"/>
                  <a:pt x="25437" y="10450"/>
                  <a:pt x="25307" y="10450"/>
                </a:cubicBezTo>
                <a:cubicBezTo>
                  <a:pt x="25223" y="10450"/>
                  <a:pt x="25133" y="10487"/>
                  <a:pt x="25043" y="10590"/>
                </a:cubicBezTo>
                <a:cubicBezTo>
                  <a:pt x="24901" y="10761"/>
                  <a:pt x="25001" y="10940"/>
                  <a:pt x="25066" y="11068"/>
                </a:cubicBezTo>
                <a:cubicBezTo>
                  <a:pt x="25086" y="11104"/>
                  <a:pt x="25109" y="11140"/>
                  <a:pt x="25115" y="11176"/>
                </a:cubicBezTo>
                <a:cubicBezTo>
                  <a:pt x="25729" y="12669"/>
                  <a:pt x="25880" y="14169"/>
                  <a:pt x="25564" y="15646"/>
                </a:cubicBezTo>
                <a:cubicBezTo>
                  <a:pt x="25316" y="16817"/>
                  <a:pt x="24622" y="17660"/>
                  <a:pt x="23523" y="18153"/>
                </a:cubicBezTo>
                <a:cubicBezTo>
                  <a:pt x="22746" y="18500"/>
                  <a:pt x="21963" y="18674"/>
                  <a:pt x="21166" y="18674"/>
                </a:cubicBezTo>
                <a:cubicBezTo>
                  <a:pt x="20112" y="18674"/>
                  <a:pt x="19033" y="18369"/>
                  <a:pt x="17910" y="17759"/>
                </a:cubicBezTo>
                <a:cubicBezTo>
                  <a:pt x="17024" y="17281"/>
                  <a:pt x="16210" y="16568"/>
                  <a:pt x="15353" y="15524"/>
                </a:cubicBezTo>
                <a:cubicBezTo>
                  <a:pt x="15274" y="15418"/>
                  <a:pt x="15189" y="15317"/>
                  <a:pt x="15110" y="15211"/>
                </a:cubicBezTo>
                <a:cubicBezTo>
                  <a:pt x="15004" y="15068"/>
                  <a:pt x="14889" y="14918"/>
                  <a:pt x="14767" y="14782"/>
                </a:cubicBezTo>
                <a:cubicBezTo>
                  <a:pt x="14446" y="14410"/>
                  <a:pt x="14196" y="14225"/>
                  <a:pt x="13919" y="14225"/>
                </a:cubicBezTo>
                <a:cubicBezTo>
                  <a:pt x="13689" y="14225"/>
                  <a:pt x="13447" y="14347"/>
                  <a:pt x="13132" y="14582"/>
                </a:cubicBezTo>
                <a:cubicBezTo>
                  <a:pt x="13003" y="14683"/>
                  <a:pt x="12875" y="14789"/>
                  <a:pt x="12753" y="14889"/>
                </a:cubicBezTo>
                <a:cubicBezTo>
                  <a:pt x="12618" y="15010"/>
                  <a:pt x="12469" y="15132"/>
                  <a:pt x="12318" y="15240"/>
                </a:cubicBezTo>
                <a:cubicBezTo>
                  <a:pt x="11165" y="16068"/>
                  <a:pt x="9966" y="16482"/>
                  <a:pt x="8739" y="16482"/>
                </a:cubicBezTo>
                <a:cubicBezTo>
                  <a:pt x="8158" y="16482"/>
                  <a:pt x="7570" y="16389"/>
                  <a:pt x="6977" y="16203"/>
                </a:cubicBezTo>
                <a:cubicBezTo>
                  <a:pt x="5683" y="15788"/>
                  <a:pt x="4621" y="14839"/>
                  <a:pt x="4055" y="13589"/>
                </a:cubicBezTo>
                <a:cubicBezTo>
                  <a:pt x="3478" y="12304"/>
                  <a:pt x="3478" y="10818"/>
                  <a:pt x="4055" y="9526"/>
                </a:cubicBezTo>
                <a:cubicBezTo>
                  <a:pt x="4249" y="9104"/>
                  <a:pt x="4341" y="8890"/>
                  <a:pt x="4249" y="8741"/>
                </a:cubicBezTo>
                <a:cubicBezTo>
                  <a:pt x="4156" y="8583"/>
                  <a:pt x="3920" y="8569"/>
                  <a:pt x="3491" y="8540"/>
                </a:cubicBezTo>
                <a:cubicBezTo>
                  <a:pt x="2413" y="8461"/>
                  <a:pt x="1599" y="8084"/>
                  <a:pt x="993" y="7370"/>
                </a:cubicBezTo>
                <a:cubicBezTo>
                  <a:pt x="278" y="6520"/>
                  <a:pt x="221" y="5505"/>
                  <a:pt x="842" y="4578"/>
                </a:cubicBezTo>
                <a:cubicBezTo>
                  <a:pt x="1013" y="4321"/>
                  <a:pt x="1243" y="4057"/>
                  <a:pt x="1514" y="3807"/>
                </a:cubicBezTo>
                <a:cubicBezTo>
                  <a:pt x="2708" y="2720"/>
                  <a:pt x="4312" y="2171"/>
                  <a:pt x="5914" y="2171"/>
                </a:cubicBezTo>
                <a:cubicBezTo>
                  <a:pt x="7398" y="2171"/>
                  <a:pt x="8880" y="2641"/>
                  <a:pt x="10033" y="3592"/>
                </a:cubicBezTo>
                <a:cubicBezTo>
                  <a:pt x="10083" y="3635"/>
                  <a:pt x="10133" y="3678"/>
                  <a:pt x="10175" y="3728"/>
                </a:cubicBezTo>
                <a:cubicBezTo>
                  <a:pt x="10261" y="3800"/>
                  <a:pt x="10340" y="3877"/>
                  <a:pt x="10433" y="3942"/>
                </a:cubicBezTo>
                <a:cubicBezTo>
                  <a:pt x="10539" y="4009"/>
                  <a:pt x="10673" y="4081"/>
                  <a:pt x="10805" y="4081"/>
                </a:cubicBezTo>
                <a:cubicBezTo>
                  <a:pt x="10840" y="4081"/>
                  <a:pt x="10876" y="4076"/>
                  <a:pt x="10911" y="4064"/>
                </a:cubicBezTo>
                <a:cubicBezTo>
                  <a:pt x="11039" y="4021"/>
                  <a:pt x="11134" y="3899"/>
                  <a:pt x="11197" y="3678"/>
                </a:cubicBezTo>
                <a:cubicBezTo>
                  <a:pt x="11648" y="2285"/>
                  <a:pt x="12703" y="1157"/>
                  <a:pt x="14117" y="586"/>
                </a:cubicBezTo>
                <a:cubicBezTo>
                  <a:pt x="14742" y="333"/>
                  <a:pt x="15396" y="207"/>
                  <a:pt x="16041" y="207"/>
                </a:cubicBezTo>
                <a:close/>
                <a:moveTo>
                  <a:pt x="16046" y="1"/>
                </a:moveTo>
                <a:cubicBezTo>
                  <a:pt x="15372" y="1"/>
                  <a:pt x="14690" y="133"/>
                  <a:pt x="14039" y="399"/>
                </a:cubicBezTo>
                <a:cubicBezTo>
                  <a:pt x="12575" y="992"/>
                  <a:pt x="11468" y="2163"/>
                  <a:pt x="11005" y="3620"/>
                </a:cubicBezTo>
                <a:cubicBezTo>
                  <a:pt x="10954" y="3764"/>
                  <a:pt x="10897" y="3849"/>
                  <a:pt x="10840" y="3870"/>
                </a:cubicBezTo>
                <a:cubicBezTo>
                  <a:pt x="10828" y="3875"/>
                  <a:pt x="10814" y="3877"/>
                  <a:pt x="10799" y="3877"/>
                </a:cubicBezTo>
                <a:cubicBezTo>
                  <a:pt x="10741" y="3877"/>
                  <a:pt x="10660" y="3844"/>
                  <a:pt x="10547" y="3771"/>
                </a:cubicBezTo>
                <a:cubicBezTo>
                  <a:pt x="10469" y="3721"/>
                  <a:pt x="10397" y="3649"/>
                  <a:pt x="10319" y="3577"/>
                </a:cubicBezTo>
                <a:cubicBezTo>
                  <a:pt x="10268" y="3527"/>
                  <a:pt x="10218" y="3477"/>
                  <a:pt x="10162" y="3435"/>
                </a:cubicBezTo>
                <a:cubicBezTo>
                  <a:pt x="8970" y="2452"/>
                  <a:pt x="7440" y="1966"/>
                  <a:pt x="5910" y="1966"/>
                </a:cubicBezTo>
                <a:cubicBezTo>
                  <a:pt x="4257" y="1966"/>
                  <a:pt x="2605" y="2533"/>
                  <a:pt x="1378" y="3656"/>
                </a:cubicBezTo>
                <a:cubicBezTo>
                  <a:pt x="1085" y="3920"/>
                  <a:pt x="850" y="4192"/>
                  <a:pt x="670" y="4463"/>
                </a:cubicBezTo>
                <a:cubicBezTo>
                  <a:pt x="0" y="5471"/>
                  <a:pt x="57" y="6585"/>
                  <a:pt x="835" y="7498"/>
                </a:cubicBezTo>
                <a:cubicBezTo>
                  <a:pt x="1478" y="8256"/>
                  <a:pt x="2341" y="8662"/>
                  <a:pt x="3478" y="8741"/>
                </a:cubicBezTo>
                <a:cubicBezTo>
                  <a:pt x="3748" y="8761"/>
                  <a:pt x="4035" y="8784"/>
                  <a:pt x="4071" y="8847"/>
                </a:cubicBezTo>
                <a:cubicBezTo>
                  <a:pt x="4113" y="8905"/>
                  <a:pt x="3992" y="9169"/>
                  <a:pt x="3870" y="9447"/>
                </a:cubicBezTo>
                <a:cubicBezTo>
                  <a:pt x="3270" y="10791"/>
                  <a:pt x="3270" y="12333"/>
                  <a:pt x="3870" y="13675"/>
                </a:cubicBezTo>
                <a:cubicBezTo>
                  <a:pt x="4456" y="14974"/>
                  <a:pt x="5570" y="15968"/>
                  <a:pt x="6919" y="16397"/>
                </a:cubicBezTo>
                <a:cubicBezTo>
                  <a:pt x="7535" y="16593"/>
                  <a:pt x="8146" y="16690"/>
                  <a:pt x="8750" y="16690"/>
                </a:cubicBezTo>
                <a:cubicBezTo>
                  <a:pt x="10016" y="16690"/>
                  <a:pt x="11250" y="16262"/>
                  <a:pt x="12440" y="15411"/>
                </a:cubicBezTo>
                <a:cubicBezTo>
                  <a:pt x="12597" y="15296"/>
                  <a:pt x="12746" y="15175"/>
                  <a:pt x="12890" y="15046"/>
                </a:cubicBezTo>
                <a:cubicBezTo>
                  <a:pt x="13010" y="14947"/>
                  <a:pt x="13132" y="14846"/>
                  <a:pt x="13254" y="14746"/>
                </a:cubicBezTo>
                <a:cubicBezTo>
                  <a:pt x="13531" y="14539"/>
                  <a:pt x="13730" y="14432"/>
                  <a:pt x="13913" y="14432"/>
                </a:cubicBezTo>
                <a:cubicBezTo>
                  <a:pt x="14133" y="14432"/>
                  <a:pt x="14329" y="14589"/>
                  <a:pt x="14611" y="14918"/>
                </a:cubicBezTo>
                <a:cubicBezTo>
                  <a:pt x="14733" y="15053"/>
                  <a:pt x="14839" y="15197"/>
                  <a:pt x="14947" y="15332"/>
                </a:cubicBezTo>
                <a:cubicBezTo>
                  <a:pt x="15033" y="15439"/>
                  <a:pt x="15110" y="15547"/>
                  <a:pt x="15195" y="15653"/>
                </a:cubicBezTo>
                <a:cubicBezTo>
                  <a:pt x="16068" y="16717"/>
                  <a:pt x="16896" y="17446"/>
                  <a:pt x="17809" y="17939"/>
                </a:cubicBezTo>
                <a:cubicBezTo>
                  <a:pt x="18966" y="18567"/>
                  <a:pt x="20080" y="18882"/>
                  <a:pt x="21167" y="18882"/>
                </a:cubicBezTo>
                <a:cubicBezTo>
                  <a:pt x="21994" y="18882"/>
                  <a:pt x="22802" y="18702"/>
                  <a:pt x="23602" y="18339"/>
                </a:cubicBezTo>
                <a:cubicBezTo>
                  <a:pt x="24773" y="17818"/>
                  <a:pt x="25501" y="16925"/>
                  <a:pt x="25765" y="15689"/>
                </a:cubicBezTo>
                <a:cubicBezTo>
                  <a:pt x="26094" y="14169"/>
                  <a:pt x="25936" y="12626"/>
                  <a:pt x="25307" y="11097"/>
                </a:cubicBezTo>
                <a:cubicBezTo>
                  <a:pt x="25294" y="11055"/>
                  <a:pt x="25273" y="11012"/>
                  <a:pt x="25251" y="10976"/>
                </a:cubicBezTo>
                <a:cubicBezTo>
                  <a:pt x="25172" y="10833"/>
                  <a:pt x="25158" y="10784"/>
                  <a:pt x="25201" y="10725"/>
                </a:cubicBezTo>
                <a:cubicBezTo>
                  <a:pt x="25241" y="10679"/>
                  <a:pt x="25273" y="10657"/>
                  <a:pt x="25310" y="10657"/>
                </a:cubicBezTo>
                <a:cubicBezTo>
                  <a:pt x="25358" y="10657"/>
                  <a:pt x="25415" y="10695"/>
                  <a:pt x="25508" y="10768"/>
                </a:cubicBezTo>
                <a:cubicBezTo>
                  <a:pt x="25537" y="10791"/>
                  <a:pt x="25564" y="10811"/>
                  <a:pt x="25594" y="10833"/>
                </a:cubicBezTo>
                <a:cubicBezTo>
                  <a:pt x="26721" y="11605"/>
                  <a:pt x="28108" y="12097"/>
                  <a:pt x="29614" y="12268"/>
                </a:cubicBezTo>
                <a:cubicBezTo>
                  <a:pt x="29830" y="12280"/>
                  <a:pt x="30035" y="12288"/>
                  <a:pt x="30233" y="12288"/>
                </a:cubicBezTo>
                <a:cubicBezTo>
                  <a:pt x="30742" y="12288"/>
                  <a:pt x="31198" y="12237"/>
                  <a:pt x="31635" y="12083"/>
                </a:cubicBezTo>
                <a:cubicBezTo>
                  <a:pt x="32278" y="11862"/>
                  <a:pt x="33148" y="11447"/>
                  <a:pt x="33320" y="10398"/>
                </a:cubicBezTo>
                <a:cubicBezTo>
                  <a:pt x="33464" y="9512"/>
                  <a:pt x="33121" y="8727"/>
                  <a:pt x="32363" y="8184"/>
                </a:cubicBezTo>
                <a:cubicBezTo>
                  <a:pt x="31645" y="7670"/>
                  <a:pt x="30739" y="7146"/>
                  <a:pt x="29681" y="7146"/>
                </a:cubicBezTo>
                <a:cubicBezTo>
                  <a:pt x="29267" y="7146"/>
                  <a:pt x="28830" y="7226"/>
                  <a:pt x="28372" y="7419"/>
                </a:cubicBezTo>
                <a:cubicBezTo>
                  <a:pt x="28300" y="7452"/>
                  <a:pt x="28211" y="7482"/>
                  <a:pt x="28135" y="7482"/>
                </a:cubicBezTo>
                <a:cubicBezTo>
                  <a:pt x="28097" y="7482"/>
                  <a:pt x="28062" y="7474"/>
                  <a:pt x="28036" y="7455"/>
                </a:cubicBezTo>
                <a:cubicBezTo>
                  <a:pt x="27972" y="7413"/>
                  <a:pt x="27936" y="7291"/>
                  <a:pt x="27943" y="7106"/>
                </a:cubicBezTo>
                <a:cubicBezTo>
                  <a:pt x="27950" y="6005"/>
                  <a:pt x="27601" y="4984"/>
                  <a:pt x="27265" y="3998"/>
                </a:cubicBezTo>
                <a:cubicBezTo>
                  <a:pt x="27073" y="3448"/>
                  <a:pt x="26757" y="2963"/>
                  <a:pt x="26336" y="2557"/>
                </a:cubicBezTo>
                <a:cubicBezTo>
                  <a:pt x="25825" y="2066"/>
                  <a:pt x="25282" y="1819"/>
                  <a:pt x="24712" y="1819"/>
                </a:cubicBezTo>
                <a:cubicBezTo>
                  <a:pt x="24278" y="1819"/>
                  <a:pt x="23829" y="1962"/>
                  <a:pt x="23366" y="2249"/>
                </a:cubicBezTo>
                <a:cubicBezTo>
                  <a:pt x="22779" y="2614"/>
                  <a:pt x="22294" y="3106"/>
                  <a:pt x="21888" y="3771"/>
                </a:cubicBezTo>
                <a:cubicBezTo>
                  <a:pt x="21823" y="3870"/>
                  <a:pt x="21766" y="3978"/>
                  <a:pt x="21708" y="4077"/>
                </a:cubicBezTo>
                <a:cubicBezTo>
                  <a:pt x="21631" y="4220"/>
                  <a:pt x="21552" y="4364"/>
                  <a:pt x="21467" y="4492"/>
                </a:cubicBezTo>
                <a:cubicBezTo>
                  <a:pt x="21353" y="4652"/>
                  <a:pt x="21251" y="4744"/>
                  <a:pt x="21175" y="4744"/>
                </a:cubicBezTo>
                <a:cubicBezTo>
                  <a:pt x="21170" y="4744"/>
                  <a:pt x="21165" y="4743"/>
                  <a:pt x="21160" y="4742"/>
                </a:cubicBezTo>
                <a:cubicBezTo>
                  <a:pt x="21081" y="4734"/>
                  <a:pt x="21002" y="4621"/>
                  <a:pt x="20937" y="4427"/>
                </a:cubicBezTo>
                <a:cubicBezTo>
                  <a:pt x="20716" y="3791"/>
                  <a:pt x="20452" y="3056"/>
                  <a:pt x="20059" y="2386"/>
                </a:cubicBezTo>
                <a:cubicBezTo>
                  <a:pt x="19681" y="1743"/>
                  <a:pt x="19216" y="1021"/>
                  <a:pt x="18418" y="593"/>
                </a:cubicBezTo>
                <a:cubicBezTo>
                  <a:pt x="17686" y="199"/>
                  <a:pt x="16872" y="1"/>
                  <a:pt x="160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4" name="Google Shape;414;p14"/>
          <p:cNvSpPr/>
          <p:nvPr/>
        </p:nvSpPr>
        <p:spPr>
          <a:xfrm rot="10800000" flipH="1">
            <a:off x="2038075" y="-391346"/>
            <a:ext cx="1717890" cy="964347"/>
          </a:xfrm>
          <a:custGeom>
            <a:avLst/>
            <a:gdLst/>
            <a:ahLst/>
            <a:cxnLst/>
            <a:rect l="l" t="t" r="r" b="b"/>
            <a:pathLst>
              <a:path w="33257" h="18669" extrusionOk="0">
                <a:moveTo>
                  <a:pt x="17319" y="1"/>
                </a:moveTo>
                <a:cubicBezTo>
                  <a:pt x="16529" y="1"/>
                  <a:pt x="15732" y="185"/>
                  <a:pt x="14997" y="581"/>
                </a:cubicBezTo>
                <a:cubicBezTo>
                  <a:pt x="14255" y="973"/>
                  <a:pt x="13804" y="1631"/>
                  <a:pt x="13398" y="2330"/>
                </a:cubicBezTo>
                <a:cubicBezTo>
                  <a:pt x="13019" y="2966"/>
                  <a:pt x="12762" y="3659"/>
                  <a:pt x="12527" y="4351"/>
                </a:cubicBezTo>
                <a:cubicBezTo>
                  <a:pt x="12436" y="4614"/>
                  <a:pt x="12322" y="4743"/>
                  <a:pt x="12191" y="4743"/>
                </a:cubicBezTo>
                <a:cubicBezTo>
                  <a:pt x="12076" y="4743"/>
                  <a:pt x="11949" y="4645"/>
                  <a:pt x="11812" y="4452"/>
                </a:cubicBezTo>
                <a:cubicBezTo>
                  <a:pt x="11655" y="4216"/>
                  <a:pt x="11542" y="3959"/>
                  <a:pt x="11391" y="3724"/>
                </a:cubicBezTo>
                <a:cubicBezTo>
                  <a:pt x="11019" y="3115"/>
                  <a:pt x="10548" y="2601"/>
                  <a:pt x="9941" y="2231"/>
                </a:cubicBezTo>
                <a:cubicBezTo>
                  <a:pt x="9497" y="1954"/>
                  <a:pt x="9068" y="1816"/>
                  <a:pt x="8654" y="1816"/>
                </a:cubicBezTo>
                <a:cubicBezTo>
                  <a:pt x="8109" y="1816"/>
                  <a:pt x="7590" y="2055"/>
                  <a:pt x="7099" y="2531"/>
                </a:cubicBezTo>
                <a:cubicBezTo>
                  <a:pt x="6684" y="2923"/>
                  <a:pt x="6384" y="3395"/>
                  <a:pt x="6199" y="3929"/>
                </a:cubicBezTo>
                <a:cubicBezTo>
                  <a:pt x="5857" y="4924"/>
                  <a:pt x="5514" y="5923"/>
                  <a:pt x="5528" y="6994"/>
                </a:cubicBezTo>
                <a:cubicBezTo>
                  <a:pt x="5528" y="7318"/>
                  <a:pt x="5434" y="7480"/>
                  <a:pt x="5232" y="7480"/>
                </a:cubicBezTo>
                <a:cubicBezTo>
                  <a:pt x="5154" y="7480"/>
                  <a:pt x="5061" y="7456"/>
                  <a:pt x="4950" y="7409"/>
                </a:cubicBezTo>
                <a:cubicBezTo>
                  <a:pt x="4510" y="7224"/>
                  <a:pt x="4089" y="7143"/>
                  <a:pt x="3683" y="7143"/>
                </a:cubicBezTo>
                <a:cubicBezTo>
                  <a:pt x="2738" y="7143"/>
                  <a:pt x="1876" y="7581"/>
                  <a:pt x="1058" y="8164"/>
                </a:cubicBezTo>
                <a:cubicBezTo>
                  <a:pt x="372" y="8658"/>
                  <a:pt x="0" y="9393"/>
                  <a:pt x="144" y="10271"/>
                </a:cubicBezTo>
                <a:cubicBezTo>
                  <a:pt x="293" y="11179"/>
                  <a:pt x="972" y="11608"/>
                  <a:pt x="1764" y="11885"/>
                </a:cubicBezTo>
                <a:cubicBezTo>
                  <a:pt x="2188" y="12029"/>
                  <a:pt x="2619" y="12081"/>
                  <a:pt x="3148" y="12081"/>
                </a:cubicBezTo>
                <a:cubicBezTo>
                  <a:pt x="3333" y="12081"/>
                  <a:pt x="3530" y="12075"/>
                  <a:pt x="3743" y="12064"/>
                </a:cubicBezTo>
                <a:cubicBezTo>
                  <a:pt x="5020" y="11921"/>
                  <a:pt x="6443" y="11507"/>
                  <a:pt x="7713" y="10643"/>
                </a:cubicBezTo>
                <a:cubicBezTo>
                  <a:pt x="7822" y="10566"/>
                  <a:pt x="7935" y="10449"/>
                  <a:pt x="8055" y="10449"/>
                </a:cubicBezTo>
                <a:cubicBezTo>
                  <a:pt x="8116" y="10449"/>
                  <a:pt x="8178" y="10479"/>
                  <a:pt x="8242" y="10557"/>
                </a:cubicBezTo>
                <a:cubicBezTo>
                  <a:pt x="8371" y="10708"/>
                  <a:pt x="8213" y="10871"/>
                  <a:pt x="8148" y="11028"/>
                </a:cubicBezTo>
                <a:cubicBezTo>
                  <a:pt x="7548" y="12492"/>
                  <a:pt x="7363" y="13999"/>
                  <a:pt x="7699" y="15563"/>
                </a:cubicBezTo>
                <a:cubicBezTo>
                  <a:pt x="7963" y="16784"/>
                  <a:pt x="8685" y="17641"/>
                  <a:pt x="9799" y="18141"/>
                </a:cubicBezTo>
                <a:cubicBezTo>
                  <a:pt x="10610" y="18503"/>
                  <a:pt x="11408" y="18668"/>
                  <a:pt x="12196" y="18668"/>
                </a:cubicBezTo>
                <a:cubicBezTo>
                  <a:pt x="13322" y="18668"/>
                  <a:pt x="14424" y="18330"/>
                  <a:pt x="15504" y="17742"/>
                </a:cubicBezTo>
                <a:cubicBezTo>
                  <a:pt x="16532" y="17192"/>
                  <a:pt x="17353" y="16384"/>
                  <a:pt x="18089" y="15485"/>
                </a:cubicBezTo>
                <a:cubicBezTo>
                  <a:pt x="18289" y="15241"/>
                  <a:pt x="18467" y="14984"/>
                  <a:pt x="18675" y="14742"/>
                </a:cubicBezTo>
                <a:cubicBezTo>
                  <a:pt x="18976" y="14394"/>
                  <a:pt x="19198" y="14226"/>
                  <a:pt x="19445" y="14226"/>
                </a:cubicBezTo>
                <a:cubicBezTo>
                  <a:pt x="19649" y="14226"/>
                  <a:pt x="19871" y="14341"/>
                  <a:pt x="20168" y="14564"/>
                </a:cubicBezTo>
                <a:cubicBezTo>
                  <a:pt x="20445" y="14770"/>
                  <a:pt x="20695" y="15020"/>
                  <a:pt x="20982" y="15221"/>
                </a:cubicBezTo>
                <a:cubicBezTo>
                  <a:pt x="22119" y="16034"/>
                  <a:pt x="23332" y="16481"/>
                  <a:pt x="24614" y="16481"/>
                </a:cubicBezTo>
                <a:cubicBezTo>
                  <a:pt x="25201" y="16481"/>
                  <a:pt x="25802" y="16387"/>
                  <a:pt x="26416" y="16192"/>
                </a:cubicBezTo>
                <a:cubicBezTo>
                  <a:pt x="29237" y="15306"/>
                  <a:pt x="30615" y="12106"/>
                  <a:pt x="29400" y="9380"/>
                </a:cubicBezTo>
                <a:cubicBezTo>
                  <a:pt x="29051" y="8608"/>
                  <a:pt x="29057" y="8593"/>
                  <a:pt x="29880" y="8536"/>
                </a:cubicBezTo>
                <a:cubicBezTo>
                  <a:pt x="30893" y="8464"/>
                  <a:pt x="31779" y="8122"/>
                  <a:pt x="32451" y="7330"/>
                </a:cubicBezTo>
                <a:cubicBezTo>
                  <a:pt x="33200" y="6444"/>
                  <a:pt x="33256" y="5379"/>
                  <a:pt x="32607" y="4416"/>
                </a:cubicBezTo>
                <a:cubicBezTo>
                  <a:pt x="32415" y="4123"/>
                  <a:pt x="32172" y="3859"/>
                  <a:pt x="31921" y="3630"/>
                </a:cubicBezTo>
                <a:cubicBezTo>
                  <a:pt x="30716" y="2532"/>
                  <a:pt x="29080" y="1977"/>
                  <a:pt x="27448" y="1977"/>
                </a:cubicBezTo>
                <a:cubicBezTo>
                  <a:pt x="25938" y="1977"/>
                  <a:pt x="24430" y="2452"/>
                  <a:pt x="23266" y="3408"/>
                </a:cubicBezTo>
                <a:cubicBezTo>
                  <a:pt x="23131" y="3516"/>
                  <a:pt x="23016" y="3659"/>
                  <a:pt x="22874" y="3751"/>
                </a:cubicBezTo>
                <a:cubicBezTo>
                  <a:pt x="22757" y="3826"/>
                  <a:pt x="22653" y="3875"/>
                  <a:pt x="22563" y="3875"/>
                </a:cubicBezTo>
                <a:cubicBezTo>
                  <a:pt x="22439" y="3875"/>
                  <a:pt x="22338" y="3784"/>
                  <a:pt x="22260" y="3544"/>
                </a:cubicBezTo>
                <a:cubicBezTo>
                  <a:pt x="21566" y="1362"/>
                  <a:pt x="19467" y="1"/>
                  <a:pt x="1731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5"/>
          <p:cNvSpPr txBox="1"/>
          <p:nvPr>
            <p:ph type="subTitle" idx="1"/>
          </p:nvPr>
        </p:nvSpPr>
        <p:spPr>
          <a:xfrm>
            <a:off x="2441550" y="1520900"/>
            <a:ext cx="4260900" cy="26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7" name="Google Shape;417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18" name="Google Shape;418;p15"/>
          <p:cNvSpPr/>
          <p:nvPr/>
        </p:nvSpPr>
        <p:spPr>
          <a:xfrm>
            <a:off x="8010900" y="778890"/>
            <a:ext cx="2424787" cy="2240893"/>
          </a:xfrm>
          <a:custGeom>
            <a:avLst/>
            <a:gdLst/>
            <a:ahLst/>
            <a:cxnLst/>
            <a:rect l="l" t="t" r="r" b="b"/>
            <a:pathLst>
              <a:path w="17475" h="16150" extrusionOk="0">
                <a:moveTo>
                  <a:pt x="9420" y="252"/>
                </a:moveTo>
                <a:cubicBezTo>
                  <a:pt x="9834" y="1030"/>
                  <a:pt x="9706" y="2129"/>
                  <a:pt x="9606" y="2972"/>
                </a:cubicBezTo>
                <a:cubicBezTo>
                  <a:pt x="9498" y="3836"/>
                  <a:pt x="9248" y="4657"/>
                  <a:pt x="8955" y="5479"/>
                </a:cubicBezTo>
                <a:cubicBezTo>
                  <a:pt x="8777" y="5414"/>
                  <a:pt x="8585" y="5378"/>
                  <a:pt x="8391" y="5365"/>
                </a:cubicBezTo>
                <a:cubicBezTo>
                  <a:pt x="8378" y="5272"/>
                  <a:pt x="8434" y="5143"/>
                  <a:pt x="8450" y="5051"/>
                </a:cubicBezTo>
                <a:cubicBezTo>
                  <a:pt x="8470" y="4821"/>
                  <a:pt x="8434" y="4564"/>
                  <a:pt x="8434" y="4329"/>
                </a:cubicBezTo>
                <a:cubicBezTo>
                  <a:pt x="8450" y="3829"/>
                  <a:pt x="8492" y="3322"/>
                  <a:pt x="8578" y="2830"/>
                </a:cubicBezTo>
                <a:cubicBezTo>
                  <a:pt x="8734" y="1930"/>
                  <a:pt x="9041" y="1080"/>
                  <a:pt x="9420" y="252"/>
                </a:cubicBezTo>
                <a:close/>
                <a:moveTo>
                  <a:pt x="6057" y="1206"/>
                </a:moveTo>
                <a:cubicBezTo>
                  <a:pt x="6585" y="1206"/>
                  <a:pt x="7921" y="4948"/>
                  <a:pt x="8107" y="5365"/>
                </a:cubicBezTo>
                <a:lnTo>
                  <a:pt x="8114" y="5371"/>
                </a:lnTo>
                <a:cubicBezTo>
                  <a:pt x="8078" y="5378"/>
                  <a:pt x="8042" y="5378"/>
                  <a:pt x="7999" y="5385"/>
                </a:cubicBezTo>
                <a:cubicBezTo>
                  <a:pt x="7821" y="5414"/>
                  <a:pt x="7642" y="5464"/>
                  <a:pt x="7478" y="5536"/>
                </a:cubicBezTo>
                <a:cubicBezTo>
                  <a:pt x="7171" y="4850"/>
                  <a:pt x="6821" y="4194"/>
                  <a:pt x="6542" y="3493"/>
                </a:cubicBezTo>
                <a:cubicBezTo>
                  <a:pt x="6400" y="3143"/>
                  <a:pt x="6271" y="2780"/>
                  <a:pt x="6170" y="2415"/>
                </a:cubicBezTo>
                <a:cubicBezTo>
                  <a:pt x="6114" y="2223"/>
                  <a:pt x="5814" y="1366"/>
                  <a:pt x="5992" y="1229"/>
                </a:cubicBezTo>
                <a:cubicBezTo>
                  <a:pt x="6012" y="1213"/>
                  <a:pt x="6034" y="1206"/>
                  <a:pt x="6057" y="1206"/>
                </a:cubicBezTo>
                <a:close/>
                <a:moveTo>
                  <a:pt x="12044" y="1288"/>
                </a:moveTo>
                <a:cubicBezTo>
                  <a:pt x="12058" y="1288"/>
                  <a:pt x="12071" y="1290"/>
                  <a:pt x="12083" y="1294"/>
                </a:cubicBezTo>
                <a:cubicBezTo>
                  <a:pt x="12477" y="1443"/>
                  <a:pt x="11348" y="3044"/>
                  <a:pt x="11170" y="3315"/>
                </a:cubicBezTo>
                <a:cubicBezTo>
                  <a:pt x="10626" y="4143"/>
                  <a:pt x="10085" y="4972"/>
                  <a:pt x="9498" y="5764"/>
                </a:cubicBezTo>
                <a:cubicBezTo>
                  <a:pt x="9449" y="5728"/>
                  <a:pt x="9399" y="5700"/>
                  <a:pt x="9349" y="5671"/>
                </a:cubicBezTo>
                <a:cubicBezTo>
                  <a:pt x="9613" y="4794"/>
                  <a:pt x="9913" y="3964"/>
                  <a:pt x="10398" y="3179"/>
                </a:cubicBezTo>
                <a:cubicBezTo>
                  <a:pt x="10642" y="2780"/>
                  <a:pt x="10912" y="2401"/>
                  <a:pt x="11219" y="2052"/>
                </a:cubicBezTo>
                <a:cubicBezTo>
                  <a:pt x="11362" y="1896"/>
                  <a:pt x="11809" y="1288"/>
                  <a:pt x="12044" y="1288"/>
                </a:cubicBezTo>
                <a:close/>
                <a:moveTo>
                  <a:pt x="3121" y="693"/>
                </a:moveTo>
                <a:cubicBezTo>
                  <a:pt x="3263" y="693"/>
                  <a:pt x="3654" y="1090"/>
                  <a:pt x="3757" y="1179"/>
                </a:cubicBezTo>
                <a:cubicBezTo>
                  <a:pt x="3951" y="1366"/>
                  <a:pt x="4136" y="1572"/>
                  <a:pt x="4300" y="1786"/>
                </a:cubicBezTo>
                <a:cubicBezTo>
                  <a:pt x="4621" y="2180"/>
                  <a:pt x="4893" y="2609"/>
                  <a:pt x="5178" y="3022"/>
                </a:cubicBezTo>
                <a:cubicBezTo>
                  <a:pt x="5814" y="3937"/>
                  <a:pt x="6449" y="4857"/>
                  <a:pt x="7056" y="5786"/>
                </a:cubicBezTo>
                <a:cubicBezTo>
                  <a:pt x="6993" y="5843"/>
                  <a:pt x="6928" y="5899"/>
                  <a:pt x="6864" y="5958"/>
                </a:cubicBezTo>
                <a:cubicBezTo>
                  <a:pt x="6213" y="5179"/>
                  <a:pt x="5536" y="4429"/>
                  <a:pt x="4857" y="3671"/>
                </a:cubicBezTo>
                <a:cubicBezTo>
                  <a:pt x="4456" y="3222"/>
                  <a:pt x="4050" y="2787"/>
                  <a:pt x="3694" y="2300"/>
                </a:cubicBezTo>
                <a:cubicBezTo>
                  <a:pt x="3543" y="2094"/>
                  <a:pt x="2607" y="794"/>
                  <a:pt x="3107" y="694"/>
                </a:cubicBezTo>
                <a:cubicBezTo>
                  <a:pt x="3112" y="693"/>
                  <a:pt x="3116" y="693"/>
                  <a:pt x="3121" y="693"/>
                </a:cubicBezTo>
                <a:close/>
                <a:moveTo>
                  <a:pt x="15116" y="1900"/>
                </a:moveTo>
                <a:cubicBezTo>
                  <a:pt x="15120" y="1900"/>
                  <a:pt x="15123" y="1900"/>
                  <a:pt x="15125" y="1901"/>
                </a:cubicBezTo>
                <a:cubicBezTo>
                  <a:pt x="15339" y="1966"/>
                  <a:pt x="15226" y="2165"/>
                  <a:pt x="15177" y="2266"/>
                </a:cubicBezTo>
                <a:cubicBezTo>
                  <a:pt x="15125" y="2358"/>
                  <a:pt x="15012" y="2444"/>
                  <a:pt x="14940" y="2514"/>
                </a:cubicBezTo>
                <a:cubicBezTo>
                  <a:pt x="14733" y="2722"/>
                  <a:pt x="14512" y="2909"/>
                  <a:pt x="14291" y="3094"/>
                </a:cubicBezTo>
                <a:cubicBezTo>
                  <a:pt x="13826" y="3493"/>
                  <a:pt x="13312" y="3822"/>
                  <a:pt x="12791" y="4151"/>
                </a:cubicBezTo>
                <a:cubicBezTo>
                  <a:pt x="11799" y="4778"/>
                  <a:pt x="10798" y="5394"/>
                  <a:pt x="9792" y="6000"/>
                </a:cubicBezTo>
                <a:lnTo>
                  <a:pt x="9778" y="6014"/>
                </a:lnTo>
                <a:cubicBezTo>
                  <a:pt x="9742" y="5971"/>
                  <a:pt x="9699" y="5935"/>
                  <a:pt x="9656" y="5892"/>
                </a:cubicBezTo>
                <a:cubicBezTo>
                  <a:pt x="9684" y="5856"/>
                  <a:pt x="9726" y="5800"/>
                  <a:pt x="9778" y="5728"/>
                </a:cubicBezTo>
                <a:cubicBezTo>
                  <a:pt x="10626" y="5065"/>
                  <a:pt x="11440" y="4365"/>
                  <a:pt x="12270" y="3680"/>
                </a:cubicBezTo>
                <a:cubicBezTo>
                  <a:pt x="12698" y="3322"/>
                  <a:pt x="13127" y="2958"/>
                  <a:pt x="13591" y="2658"/>
                </a:cubicBezTo>
                <a:cubicBezTo>
                  <a:pt x="13862" y="2494"/>
                  <a:pt x="14155" y="2358"/>
                  <a:pt x="14440" y="2223"/>
                </a:cubicBezTo>
                <a:cubicBezTo>
                  <a:pt x="14531" y="2188"/>
                  <a:pt x="15015" y="1900"/>
                  <a:pt x="15116" y="1900"/>
                </a:cubicBezTo>
                <a:close/>
                <a:moveTo>
                  <a:pt x="2646" y="4280"/>
                </a:moveTo>
                <a:cubicBezTo>
                  <a:pt x="2958" y="4280"/>
                  <a:pt x="3362" y="4413"/>
                  <a:pt x="3615" y="4478"/>
                </a:cubicBezTo>
                <a:cubicBezTo>
                  <a:pt x="4036" y="4580"/>
                  <a:pt x="4449" y="4722"/>
                  <a:pt x="4842" y="4907"/>
                </a:cubicBezTo>
                <a:cubicBezTo>
                  <a:pt x="5521" y="5229"/>
                  <a:pt x="6100" y="5728"/>
                  <a:pt x="6763" y="6064"/>
                </a:cubicBezTo>
                <a:cubicBezTo>
                  <a:pt x="6657" y="6185"/>
                  <a:pt x="6564" y="6314"/>
                  <a:pt x="6492" y="6449"/>
                </a:cubicBezTo>
                <a:lnTo>
                  <a:pt x="6485" y="6443"/>
                </a:lnTo>
                <a:cubicBezTo>
                  <a:pt x="5764" y="6156"/>
                  <a:pt x="5022" y="5978"/>
                  <a:pt x="4285" y="5743"/>
                </a:cubicBezTo>
                <a:cubicBezTo>
                  <a:pt x="3865" y="5615"/>
                  <a:pt x="3450" y="5457"/>
                  <a:pt x="3071" y="5243"/>
                </a:cubicBezTo>
                <a:cubicBezTo>
                  <a:pt x="2900" y="5143"/>
                  <a:pt x="1894" y="4528"/>
                  <a:pt x="2393" y="4322"/>
                </a:cubicBezTo>
                <a:cubicBezTo>
                  <a:pt x="2464" y="4293"/>
                  <a:pt x="2551" y="4280"/>
                  <a:pt x="2646" y="4280"/>
                </a:cubicBezTo>
                <a:close/>
                <a:moveTo>
                  <a:pt x="14495" y="4785"/>
                </a:moveTo>
                <a:cubicBezTo>
                  <a:pt x="14724" y="4785"/>
                  <a:pt x="14878" y="4855"/>
                  <a:pt x="14512" y="5257"/>
                </a:cubicBezTo>
                <a:cubicBezTo>
                  <a:pt x="14376" y="5407"/>
                  <a:pt x="14126" y="5457"/>
                  <a:pt x="13941" y="5529"/>
                </a:cubicBezTo>
                <a:cubicBezTo>
                  <a:pt x="13512" y="5678"/>
                  <a:pt x="13062" y="5800"/>
                  <a:pt x="12626" y="5935"/>
                </a:cubicBezTo>
                <a:cubicBezTo>
                  <a:pt x="11826" y="6192"/>
                  <a:pt x="11012" y="6429"/>
                  <a:pt x="10220" y="6700"/>
                </a:cubicBezTo>
                <a:cubicBezTo>
                  <a:pt x="10155" y="6551"/>
                  <a:pt x="10078" y="6407"/>
                  <a:pt x="9984" y="6271"/>
                </a:cubicBezTo>
                <a:cubicBezTo>
                  <a:pt x="10678" y="6007"/>
                  <a:pt x="11370" y="5743"/>
                  <a:pt x="12062" y="5479"/>
                </a:cubicBezTo>
                <a:cubicBezTo>
                  <a:pt x="12748" y="5222"/>
                  <a:pt x="13490" y="4844"/>
                  <a:pt x="14234" y="4801"/>
                </a:cubicBezTo>
                <a:cubicBezTo>
                  <a:pt x="14316" y="4795"/>
                  <a:pt x="14411" y="4785"/>
                  <a:pt x="14495" y="4785"/>
                </a:cubicBezTo>
                <a:close/>
                <a:moveTo>
                  <a:pt x="9742" y="6208"/>
                </a:moveTo>
                <a:lnTo>
                  <a:pt x="9742" y="6208"/>
                </a:lnTo>
                <a:cubicBezTo>
                  <a:pt x="9785" y="6251"/>
                  <a:pt x="9821" y="6300"/>
                  <a:pt x="9855" y="6350"/>
                </a:cubicBezTo>
                <a:cubicBezTo>
                  <a:pt x="9949" y="6479"/>
                  <a:pt x="10020" y="6621"/>
                  <a:pt x="10078" y="6772"/>
                </a:cubicBezTo>
                <a:cubicBezTo>
                  <a:pt x="10069" y="6778"/>
                  <a:pt x="10069" y="6785"/>
                  <a:pt x="10062" y="6792"/>
                </a:cubicBezTo>
                <a:cubicBezTo>
                  <a:pt x="9992" y="6585"/>
                  <a:pt x="9884" y="6386"/>
                  <a:pt x="9742" y="6208"/>
                </a:cubicBezTo>
                <a:close/>
                <a:moveTo>
                  <a:pt x="10112" y="6943"/>
                </a:moveTo>
                <a:cubicBezTo>
                  <a:pt x="10112" y="6943"/>
                  <a:pt x="10121" y="6950"/>
                  <a:pt x="10127" y="6950"/>
                </a:cubicBezTo>
                <a:cubicBezTo>
                  <a:pt x="10155" y="7056"/>
                  <a:pt x="10170" y="7164"/>
                  <a:pt x="10177" y="7270"/>
                </a:cubicBezTo>
                <a:cubicBezTo>
                  <a:pt x="10163" y="7157"/>
                  <a:pt x="10141" y="7049"/>
                  <a:pt x="10112" y="6943"/>
                </a:cubicBezTo>
                <a:close/>
                <a:moveTo>
                  <a:pt x="3949" y="6592"/>
                </a:moveTo>
                <a:cubicBezTo>
                  <a:pt x="4754" y="6592"/>
                  <a:pt x="5545" y="6700"/>
                  <a:pt x="6350" y="6729"/>
                </a:cubicBezTo>
                <a:cubicBezTo>
                  <a:pt x="6271" y="6936"/>
                  <a:pt x="6222" y="7150"/>
                  <a:pt x="6199" y="7371"/>
                </a:cubicBezTo>
                <a:cubicBezTo>
                  <a:pt x="6050" y="7357"/>
                  <a:pt x="5902" y="7351"/>
                  <a:pt x="5754" y="7351"/>
                </a:cubicBezTo>
                <a:cubicBezTo>
                  <a:pt x="5020" y="7351"/>
                  <a:pt x="4305" y="7514"/>
                  <a:pt x="3586" y="7692"/>
                </a:cubicBezTo>
                <a:cubicBezTo>
                  <a:pt x="3008" y="7836"/>
                  <a:pt x="2422" y="7985"/>
                  <a:pt x="1829" y="8028"/>
                </a:cubicBezTo>
                <a:cubicBezTo>
                  <a:pt x="1741" y="8035"/>
                  <a:pt x="1654" y="8037"/>
                  <a:pt x="1567" y="8037"/>
                </a:cubicBezTo>
                <a:cubicBezTo>
                  <a:pt x="1422" y="8037"/>
                  <a:pt x="1278" y="8031"/>
                  <a:pt x="1136" y="8031"/>
                </a:cubicBezTo>
                <a:cubicBezTo>
                  <a:pt x="1076" y="8031"/>
                  <a:pt x="1017" y="8032"/>
                  <a:pt x="958" y="8035"/>
                </a:cubicBezTo>
                <a:cubicBezTo>
                  <a:pt x="878" y="8041"/>
                  <a:pt x="758" y="8080"/>
                  <a:pt x="672" y="8080"/>
                </a:cubicBezTo>
                <a:cubicBezTo>
                  <a:pt x="659" y="8080"/>
                  <a:pt x="647" y="8080"/>
                  <a:pt x="636" y="8078"/>
                </a:cubicBezTo>
                <a:cubicBezTo>
                  <a:pt x="523" y="7999"/>
                  <a:pt x="401" y="7929"/>
                  <a:pt x="286" y="7857"/>
                </a:cubicBezTo>
                <a:cubicBezTo>
                  <a:pt x="336" y="7771"/>
                  <a:pt x="401" y="7707"/>
                  <a:pt x="480" y="7656"/>
                </a:cubicBezTo>
                <a:cubicBezTo>
                  <a:pt x="780" y="7428"/>
                  <a:pt x="1193" y="7329"/>
                  <a:pt x="1529" y="7150"/>
                </a:cubicBezTo>
                <a:cubicBezTo>
                  <a:pt x="2115" y="6842"/>
                  <a:pt x="2693" y="6664"/>
                  <a:pt x="3358" y="6614"/>
                </a:cubicBezTo>
                <a:cubicBezTo>
                  <a:pt x="3556" y="6599"/>
                  <a:pt x="3753" y="6592"/>
                  <a:pt x="3949" y="6592"/>
                </a:cubicBezTo>
                <a:close/>
                <a:moveTo>
                  <a:pt x="12921" y="6910"/>
                </a:moveTo>
                <a:cubicBezTo>
                  <a:pt x="14281" y="6910"/>
                  <a:pt x="15630" y="7048"/>
                  <a:pt x="16882" y="7656"/>
                </a:cubicBezTo>
                <a:cubicBezTo>
                  <a:pt x="16961" y="7692"/>
                  <a:pt x="17096" y="7742"/>
                  <a:pt x="17154" y="7814"/>
                </a:cubicBezTo>
                <a:cubicBezTo>
                  <a:pt x="17160" y="8241"/>
                  <a:pt x="17051" y="8455"/>
                  <a:pt x="16828" y="8455"/>
                </a:cubicBezTo>
                <a:cubicBezTo>
                  <a:pt x="16790" y="8455"/>
                  <a:pt x="16749" y="8448"/>
                  <a:pt x="16704" y="8436"/>
                </a:cubicBezTo>
                <a:cubicBezTo>
                  <a:pt x="16625" y="8436"/>
                  <a:pt x="16555" y="8420"/>
                  <a:pt x="16489" y="8400"/>
                </a:cubicBezTo>
                <a:cubicBezTo>
                  <a:pt x="16255" y="8342"/>
                  <a:pt x="16054" y="8271"/>
                  <a:pt x="15819" y="8249"/>
                </a:cubicBezTo>
                <a:cubicBezTo>
                  <a:pt x="15247" y="8206"/>
                  <a:pt x="14690" y="8186"/>
                  <a:pt x="14119" y="8084"/>
                </a:cubicBezTo>
                <a:cubicBezTo>
                  <a:pt x="12877" y="7863"/>
                  <a:pt x="11627" y="7622"/>
                  <a:pt x="10385" y="7365"/>
                </a:cubicBezTo>
                <a:lnTo>
                  <a:pt x="10349" y="7365"/>
                </a:lnTo>
                <a:cubicBezTo>
                  <a:pt x="10349" y="7236"/>
                  <a:pt x="10335" y="7114"/>
                  <a:pt x="10306" y="6993"/>
                </a:cubicBezTo>
                <a:cubicBezTo>
                  <a:pt x="11167" y="6967"/>
                  <a:pt x="12046" y="6910"/>
                  <a:pt x="12921" y="6910"/>
                </a:cubicBezTo>
                <a:close/>
                <a:moveTo>
                  <a:pt x="7241" y="9449"/>
                </a:moveTo>
                <a:cubicBezTo>
                  <a:pt x="7241" y="9449"/>
                  <a:pt x="7250" y="9456"/>
                  <a:pt x="7257" y="9456"/>
                </a:cubicBezTo>
                <a:cubicBezTo>
                  <a:pt x="7250" y="9464"/>
                  <a:pt x="7241" y="9471"/>
                  <a:pt x="7241" y="9478"/>
                </a:cubicBezTo>
                <a:lnTo>
                  <a:pt x="7241" y="9449"/>
                </a:lnTo>
                <a:close/>
                <a:moveTo>
                  <a:pt x="8374" y="5580"/>
                </a:moveTo>
                <a:cubicBezTo>
                  <a:pt x="8721" y="5580"/>
                  <a:pt x="9068" y="5677"/>
                  <a:pt x="9370" y="5872"/>
                </a:cubicBezTo>
                <a:cubicBezTo>
                  <a:pt x="10405" y="6736"/>
                  <a:pt x="10306" y="8492"/>
                  <a:pt x="9248" y="9277"/>
                </a:cubicBezTo>
                <a:cubicBezTo>
                  <a:pt x="9228" y="9284"/>
                  <a:pt x="9205" y="9300"/>
                  <a:pt x="9192" y="9313"/>
                </a:cubicBezTo>
                <a:cubicBezTo>
                  <a:pt x="9049" y="9413"/>
                  <a:pt x="8892" y="9498"/>
                  <a:pt x="8714" y="9557"/>
                </a:cubicBezTo>
                <a:cubicBezTo>
                  <a:pt x="8539" y="9616"/>
                  <a:pt x="8370" y="9643"/>
                  <a:pt x="8207" y="9643"/>
                </a:cubicBezTo>
                <a:cubicBezTo>
                  <a:pt x="7842" y="9643"/>
                  <a:pt x="7511" y="9507"/>
                  <a:pt x="7234" y="9284"/>
                </a:cubicBezTo>
                <a:lnTo>
                  <a:pt x="7234" y="9270"/>
                </a:lnTo>
                <a:cubicBezTo>
                  <a:pt x="7230" y="9246"/>
                  <a:pt x="7215" y="9235"/>
                  <a:pt x="7199" y="9235"/>
                </a:cubicBezTo>
                <a:cubicBezTo>
                  <a:pt x="7192" y="9235"/>
                  <a:pt x="7184" y="9237"/>
                  <a:pt x="7178" y="9241"/>
                </a:cubicBezTo>
                <a:cubicBezTo>
                  <a:pt x="6492" y="8650"/>
                  <a:pt x="6163" y="7527"/>
                  <a:pt x="6556" y="6713"/>
                </a:cubicBezTo>
                <a:cubicBezTo>
                  <a:pt x="6864" y="6071"/>
                  <a:pt x="7464" y="5678"/>
                  <a:pt x="8107" y="5592"/>
                </a:cubicBezTo>
                <a:lnTo>
                  <a:pt x="8107" y="5592"/>
                </a:lnTo>
                <a:cubicBezTo>
                  <a:pt x="8091" y="5615"/>
                  <a:pt x="8085" y="5642"/>
                  <a:pt x="8091" y="5678"/>
                </a:cubicBezTo>
                <a:cubicBezTo>
                  <a:pt x="8101" y="5717"/>
                  <a:pt x="8134" y="5735"/>
                  <a:pt x="8168" y="5735"/>
                </a:cubicBezTo>
                <a:cubicBezTo>
                  <a:pt x="8216" y="5735"/>
                  <a:pt x="8267" y="5701"/>
                  <a:pt x="8263" y="5642"/>
                </a:cubicBezTo>
                <a:cubicBezTo>
                  <a:pt x="8263" y="5615"/>
                  <a:pt x="8249" y="5599"/>
                  <a:pt x="8235" y="5586"/>
                </a:cubicBezTo>
                <a:cubicBezTo>
                  <a:pt x="8282" y="5582"/>
                  <a:pt x="8328" y="5580"/>
                  <a:pt x="8374" y="5580"/>
                </a:cubicBezTo>
                <a:close/>
                <a:moveTo>
                  <a:pt x="6213" y="7836"/>
                </a:moveTo>
                <a:cubicBezTo>
                  <a:pt x="6228" y="7929"/>
                  <a:pt x="6242" y="8021"/>
                  <a:pt x="6271" y="8107"/>
                </a:cubicBezTo>
                <a:cubicBezTo>
                  <a:pt x="6307" y="8242"/>
                  <a:pt x="6357" y="8364"/>
                  <a:pt x="6413" y="8492"/>
                </a:cubicBezTo>
                <a:cubicBezTo>
                  <a:pt x="5493" y="8864"/>
                  <a:pt x="4578" y="9250"/>
                  <a:pt x="3642" y="9584"/>
                </a:cubicBezTo>
                <a:cubicBezTo>
                  <a:pt x="3157" y="9764"/>
                  <a:pt x="2672" y="9927"/>
                  <a:pt x="2185" y="10091"/>
                </a:cubicBezTo>
                <a:cubicBezTo>
                  <a:pt x="1944" y="10170"/>
                  <a:pt x="1700" y="10249"/>
                  <a:pt x="1457" y="10328"/>
                </a:cubicBezTo>
                <a:cubicBezTo>
                  <a:pt x="1328" y="10371"/>
                  <a:pt x="1208" y="10407"/>
                  <a:pt x="1087" y="10441"/>
                </a:cubicBezTo>
                <a:cubicBezTo>
                  <a:pt x="1017" y="10478"/>
                  <a:pt x="962" y="10497"/>
                  <a:pt x="919" y="10497"/>
                </a:cubicBezTo>
                <a:cubicBezTo>
                  <a:pt x="829" y="10497"/>
                  <a:pt x="796" y="10416"/>
                  <a:pt x="814" y="10256"/>
                </a:cubicBezTo>
                <a:cubicBezTo>
                  <a:pt x="751" y="9913"/>
                  <a:pt x="1001" y="9785"/>
                  <a:pt x="1279" y="9577"/>
                </a:cubicBezTo>
                <a:cubicBezTo>
                  <a:pt x="1472" y="9442"/>
                  <a:pt x="1680" y="9327"/>
                  <a:pt x="1885" y="9214"/>
                </a:cubicBezTo>
                <a:cubicBezTo>
                  <a:pt x="2357" y="8964"/>
                  <a:pt x="2837" y="8743"/>
                  <a:pt x="3335" y="8556"/>
                </a:cubicBezTo>
                <a:cubicBezTo>
                  <a:pt x="4257" y="8206"/>
                  <a:pt x="5227" y="7942"/>
                  <a:pt x="6213" y="7836"/>
                </a:cubicBezTo>
                <a:close/>
                <a:moveTo>
                  <a:pt x="10241" y="8107"/>
                </a:moveTo>
                <a:cubicBezTo>
                  <a:pt x="11170" y="8479"/>
                  <a:pt x="12098" y="8842"/>
                  <a:pt x="12969" y="9327"/>
                </a:cubicBezTo>
                <a:cubicBezTo>
                  <a:pt x="13454" y="9600"/>
                  <a:pt x="13925" y="9899"/>
                  <a:pt x="14354" y="10249"/>
                </a:cubicBezTo>
                <a:cubicBezTo>
                  <a:pt x="14548" y="10407"/>
                  <a:pt x="14733" y="10570"/>
                  <a:pt x="14911" y="10750"/>
                </a:cubicBezTo>
                <a:cubicBezTo>
                  <a:pt x="15048" y="10892"/>
                  <a:pt x="15483" y="11241"/>
                  <a:pt x="15497" y="11435"/>
                </a:cubicBezTo>
                <a:cubicBezTo>
                  <a:pt x="15504" y="11627"/>
                  <a:pt x="15262" y="11677"/>
                  <a:pt x="15141" y="11677"/>
                </a:cubicBezTo>
                <a:cubicBezTo>
                  <a:pt x="15134" y="11677"/>
                  <a:pt x="15127" y="11678"/>
                  <a:pt x="15120" y="11678"/>
                </a:cubicBezTo>
                <a:cubicBezTo>
                  <a:pt x="15031" y="11678"/>
                  <a:pt x="14927" y="11639"/>
                  <a:pt x="14848" y="11620"/>
                </a:cubicBezTo>
                <a:cubicBezTo>
                  <a:pt x="14584" y="11555"/>
                  <a:pt x="14326" y="11456"/>
                  <a:pt x="14083" y="11341"/>
                </a:cubicBezTo>
                <a:cubicBezTo>
                  <a:pt x="13619" y="11113"/>
                  <a:pt x="13197" y="10820"/>
                  <a:pt x="12791" y="10513"/>
                </a:cubicBezTo>
                <a:cubicBezTo>
                  <a:pt x="11891" y="9841"/>
                  <a:pt x="11005" y="9128"/>
                  <a:pt x="10121" y="8427"/>
                </a:cubicBezTo>
                <a:cubicBezTo>
                  <a:pt x="10170" y="8328"/>
                  <a:pt x="10206" y="8222"/>
                  <a:pt x="10241" y="8107"/>
                </a:cubicBezTo>
                <a:close/>
                <a:moveTo>
                  <a:pt x="6628" y="8849"/>
                </a:moveTo>
                <a:cubicBezTo>
                  <a:pt x="6671" y="8907"/>
                  <a:pt x="6713" y="8964"/>
                  <a:pt x="6763" y="9020"/>
                </a:cubicBezTo>
                <a:cubicBezTo>
                  <a:pt x="5956" y="9735"/>
                  <a:pt x="5193" y="10484"/>
                  <a:pt x="4413" y="11221"/>
                </a:cubicBezTo>
                <a:cubicBezTo>
                  <a:pt x="3978" y="11634"/>
                  <a:pt x="3556" y="12056"/>
                  <a:pt x="3085" y="12421"/>
                </a:cubicBezTo>
                <a:cubicBezTo>
                  <a:pt x="2886" y="12577"/>
                  <a:pt x="2679" y="12721"/>
                  <a:pt x="2458" y="12849"/>
                </a:cubicBezTo>
                <a:cubicBezTo>
                  <a:pt x="2352" y="12911"/>
                  <a:pt x="1961" y="13146"/>
                  <a:pt x="1743" y="13146"/>
                </a:cubicBezTo>
                <a:cubicBezTo>
                  <a:pt x="1638" y="13146"/>
                  <a:pt x="1573" y="13091"/>
                  <a:pt x="1601" y="12935"/>
                </a:cubicBezTo>
                <a:cubicBezTo>
                  <a:pt x="1680" y="12527"/>
                  <a:pt x="2329" y="12020"/>
                  <a:pt x="2629" y="11769"/>
                </a:cubicBezTo>
                <a:cubicBezTo>
                  <a:pt x="3035" y="11427"/>
                  <a:pt x="3471" y="11113"/>
                  <a:pt x="3899" y="10799"/>
                </a:cubicBezTo>
                <a:cubicBezTo>
                  <a:pt x="4799" y="10141"/>
                  <a:pt x="5714" y="9492"/>
                  <a:pt x="6628" y="8849"/>
                </a:cubicBezTo>
                <a:close/>
                <a:moveTo>
                  <a:pt x="9555" y="9214"/>
                </a:moveTo>
                <a:cubicBezTo>
                  <a:pt x="10283" y="9978"/>
                  <a:pt x="11048" y="10714"/>
                  <a:pt x="11799" y="11449"/>
                </a:cubicBezTo>
                <a:cubicBezTo>
                  <a:pt x="12227" y="11870"/>
                  <a:pt x="12662" y="12283"/>
                  <a:pt x="13048" y="12741"/>
                </a:cubicBezTo>
                <a:cubicBezTo>
                  <a:pt x="13206" y="12935"/>
                  <a:pt x="13362" y="13134"/>
                  <a:pt x="13490" y="13348"/>
                </a:cubicBezTo>
                <a:cubicBezTo>
                  <a:pt x="13614" y="13535"/>
                  <a:pt x="14046" y="14207"/>
                  <a:pt x="13655" y="14207"/>
                </a:cubicBezTo>
                <a:cubicBezTo>
                  <a:pt x="13642" y="14207"/>
                  <a:pt x="13627" y="14206"/>
                  <a:pt x="13612" y="14205"/>
                </a:cubicBezTo>
                <a:cubicBezTo>
                  <a:pt x="13391" y="14184"/>
                  <a:pt x="13104" y="13884"/>
                  <a:pt x="12940" y="13749"/>
                </a:cubicBezTo>
                <a:cubicBezTo>
                  <a:pt x="12777" y="13598"/>
                  <a:pt x="12613" y="13440"/>
                  <a:pt x="12462" y="13278"/>
                </a:cubicBezTo>
                <a:cubicBezTo>
                  <a:pt x="12083" y="12870"/>
                  <a:pt x="11749" y="12421"/>
                  <a:pt x="11406" y="11984"/>
                </a:cubicBezTo>
                <a:cubicBezTo>
                  <a:pt x="10727" y="11120"/>
                  <a:pt x="10055" y="10249"/>
                  <a:pt x="9399" y="9370"/>
                </a:cubicBezTo>
                <a:lnTo>
                  <a:pt x="9492" y="9277"/>
                </a:lnTo>
                <a:cubicBezTo>
                  <a:pt x="9521" y="9257"/>
                  <a:pt x="9534" y="9234"/>
                  <a:pt x="9555" y="9214"/>
                </a:cubicBezTo>
                <a:close/>
                <a:moveTo>
                  <a:pt x="6921" y="9185"/>
                </a:moveTo>
                <a:cubicBezTo>
                  <a:pt x="6993" y="9264"/>
                  <a:pt x="7078" y="9336"/>
                  <a:pt x="7164" y="9392"/>
                </a:cubicBezTo>
                <a:cubicBezTo>
                  <a:pt x="7149" y="10292"/>
                  <a:pt x="6813" y="11149"/>
                  <a:pt x="6542" y="11992"/>
                </a:cubicBezTo>
                <a:cubicBezTo>
                  <a:pt x="6400" y="12463"/>
                  <a:pt x="6292" y="12935"/>
                  <a:pt x="6213" y="13420"/>
                </a:cubicBezTo>
                <a:cubicBezTo>
                  <a:pt x="6150" y="13877"/>
                  <a:pt x="6114" y="14448"/>
                  <a:pt x="5922" y="14870"/>
                </a:cubicBezTo>
                <a:cubicBezTo>
                  <a:pt x="5899" y="14991"/>
                  <a:pt x="5827" y="15084"/>
                  <a:pt x="5721" y="15147"/>
                </a:cubicBezTo>
                <a:cubicBezTo>
                  <a:pt x="5670" y="15251"/>
                  <a:pt x="5613" y="15302"/>
                  <a:pt x="5549" y="15302"/>
                </a:cubicBezTo>
                <a:cubicBezTo>
                  <a:pt x="5489" y="15302"/>
                  <a:pt x="5422" y="15256"/>
                  <a:pt x="5349" y="15163"/>
                </a:cubicBezTo>
                <a:cubicBezTo>
                  <a:pt x="5121" y="15012"/>
                  <a:pt x="5099" y="14976"/>
                  <a:pt x="5092" y="14719"/>
                </a:cubicBezTo>
                <a:cubicBezTo>
                  <a:pt x="5085" y="14484"/>
                  <a:pt x="5142" y="14241"/>
                  <a:pt x="5185" y="14013"/>
                </a:cubicBezTo>
                <a:cubicBezTo>
                  <a:pt x="5299" y="13483"/>
                  <a:pt x="5442" y="12962"/>
                  <a:pt x="5606" y="12455"/>
                </a:cubicBezTo>
                <a:cubicBezTo>
                  <a:pt x="5964" y="11334"/>
                  <a:pt x="6427" y="10256"/>
                  <a:pt x="6921" y="9185"/>
                </a:cubicBezTo>
                <a:close/>
                <a:moveTo>
                  <a:pt x="8878" y="9721"/>
                </a:moveTo>
                <a:cubicBezTo>
                  <a:pt x="8885" y="9721"/>
                  <a:pt x="8885" y="9728"/>
                  <a:pt x="8885" y="9728"/>
                </a:cubicBezTo>
                <a:cubicBezTo>
                  <a:pt x="9478" y="10691"/>
                  <a:pt x="10020" y="11706"/>
                  <a:pt x="10506" y="12727"/>
                </a:cubicBezTo>
                <a:cubicBezTo>
                  <a:pt x="10755" y="13248"/>
                  <a:pt x="10978" y="13769"/>
                  <a:pt x="11206" y="14297"/>
                </a:cubicBezTo>
                <a:cubicBezTo>
                  <a:pt x="11277" y="14461"/>
                  <a:pt x="11884" y="15758"/>
                  <a:pt x="11448" y="15758"/>
                </a:cubicBezTo>
                <a:cubicBezTo>
                  <a:pt x="11406" y="15758"/>
                  <a:pt x="11354" y="15746"/>
                  <a:pt x="11291" y="15720"/>
                </a:cubicBezTo>
                <a:cubicBezTo>
                  <a:pt x="11163" y="15662"/>
                  <a:pt x="10962" y="15391"/>
                  <a:pt x="10849" y="15283"/>
                </a:cubicBezTo>
                <a:cubicBezTo>
                  <a:pt x="10619" y="15069"/>
                  <a:pt x="10455" y="14827"/>
                  <a:pt x="10299" y="14563"/>
                </a:cubicBezTo>
                <a:cubicBezTo>
                  <a:pt x="10006" y="14049"/>
                  <a:pt x="9735" y="13519"/>
                  <a:pt x="9492" y="12978"/>
                </a:cubicBezTo>
                <a:cubicBezTo>
                  <a:pt x="9034" y="11963"/>
                  <a:pt x="8684" y="10899"/>
                  <a:pt x="8407" y="9821"/>
                </a:cubicBezTo>
                <a:lnTo>
                  <a:pt x="8407" y="9821"/>
                </a:lnTo>
                <a:cubicBezTo>
                  <a:pt x="8418" y="9821"/>
                  <a:pt x="8430" y="9821"/>
                  <a:pt x="8441" y="9821"/>
                </a:cubicBezTo>
                <a:cubicBezTo>
                  <a:pt x="8593" y="9821"/>
                  <a:pt x="8744" y="9780"/>
                  <a:pt x="8878" y="9721"/>
                </a:cubicBezTo>
                <a:close/>
                <a:moveTo>
                  <a:pt x="7442" y="9570"/>
                </a:moveTo>
                <a:cubicBezTo>
                  <a:pt x="7613" y="9656"/>
                  <a:pt x="7791" y="9721"/>
                  <a:pt x="7978" y="9756"/>
                </a:cubicBezTo>
                <a:cubicBezTo>
                  <a:pt x="8071" y="10777"/>
                  <a:pt x="8242" y="11785"/>
                  <a:pt x="8306" y="12813"/>
                </a:cubicBezTo>
                <a:cubicBezTo>
                  <a:pt x="8342" y="13320"/>
                  <a:pt x="8364" y="13819"/>
                  <a:pt x="8371" y="14326"/>
                </a:cubicBezTo>
                <a:cubicBezTo>
                  <a:pt x="8377" y="14594"/>
                  <a:pt x="8496" y="15867"/>
                  <a:pt x="8085" y="15867"/>
                </a:cubicBezTo>
                <a:cubicBezTo>
                  <a:pt x="8056" y="15867"/>
                  <a:pt x="8026" y="15861"/>
                  <a:pt x="7992" y="15848"/>
                </a:cubicBezTo>
                <a:cubicBezTo>
                  <a:pt x="7721" y="15740"/>
                  <a:pt x="7606" y="15111"/>
                  <a:pt x="7570" y="14870"/>
                </a:cubicBezTo>
                <a:cubicBezTo>
                  <a:pt x="7534" y="14633"/>
                  <a:pt x="7521" y="14398"/>
                  <a:pt x="7498" y="14162"/>
                </a:cubicBezTo>
                <a:cubicBezTo>
                  <a:pt x="7464" y="13684"/>
                  <a:pt x="7435" y="13212"/>
                  <a:pt x="7413" y="12734"/>
                </a:cubicBezTo>
                <a:cubicBezTo>
                  <a:pt x="7378" y="11692"/>
                  <a:pt x="7336" y="10606"/>
                  <a:pt x="7442" y="9570"/>
                </a:cubicBezTo>
                <a:close/>
                <a:moveTo>
                  <a:pt x="9418" y="0"/>
                </a:moveTo>
                <a:cubicBezTo>
                  <a:pt x="9388" y="0"/>
                  <a:pt x="9357" y="17"/>
                  <a:pt x="9341" y="45"/>
                </a:cubicBezTo>
                <a:cubicBezTo>
                  <a:pt x="8835" y="938"/>
                  <a:pt x="8513" y="1937"/>
                  <a:pt x="8355" y="2951"/>
                </a:cubicBezTo>
                <a:cubicBezTo>
                  <a:pt x="8285" y="3407"/>
                  <a:pt x="8249" y="3872"/>
                  <a:pt x="8256" y="4336"/>
                </a:cubicBezTo>
                <a:cubicBezTo>
                  <a:pt x="8256" y="4622"/>
                  <a:pt x="8278" y="4907"/>
                  <a:pt x="8263" y="5193"/>
                </a:cubicBezTo>
                <a:cubicBezTo>
                  <a:pt x="8263" y="5279"/>
                  <a:pt x="8249" y="5322"/>
                  <a:pt x="8249" y="5365"/>
                </a:cubicBezTo>
                <a:lnTo>
                  <a:pt x="8235" y="5365"/>
                </a:lnTo>
                <a:lnTo>
                  <a:pt x="8235" y="5329"/>
                </a:lnTo>
                <a:cubicBezTo>
                  <a:pt x="7999" y="4357"/>
                  <a:pt x="7593" y="3387"/>
                  <a:pt x="7164" y="2487"/>
                </a:cubicBezTo>
                <a:cubicBezTo>
                  <a:pt x="6955" y="2054"/>
                  <a:pt x="6584" y="985"/>
                  <a:pt x="5983" y="985"/>
                </a:cubicBezTo>
                <a:cubicBezTo>
                  <a:pt x="5967" y="985"/>
                  <a:pt x="5951" y="986"/>
                  <a:pt x="5935" y="987"/>
                </a:cubicBezTo>
                <a:cubicBezTo>
                  <a:pt x="5899" y="994"/>
                  <a:pt x="5863" y="1015"/>
                  <a:pt x="5856" y="1051"/>
                </a:cubicBezTo>
                <a:cubicBezTo>
                  <a:pt x="5735" y="1765"/>
                  <a:pt x="6021" y="2530"/>
                  <a:pt x="6264" y="3186"/>
                </a:cubicBezTo>
                <a:cubicBezTo>
                  <a:pt x="6571" y="4007"/>
                  <a:pt x="6950" y="4821"/>
                  <a:pt x="7378" y="5586"/>
                </a:cubicBezTo>
                <a:cubicBezTo>
                  <a:pt x="7320" y="5615"/>
                  <a:pt x="7264" y="5651"/>
                  <a:pt x="7214" y="5678"/>
                </a:cubicBezTo>
                <a:cubicBezTo>
                  <a:pt x="6449" y="4521"/>
                  <a:pt x="5656" y="3371"/>
                  <a:pt x="4857" y="2237"/>
                </a:cubicBezTo>
                <a:cubicBezTo>
                  <a:pt x="4528" y="1772"/>
                  <a:pt x="4179" y="1315"/>
                  <a:pt x="3743" y="938"/>
                </a:cubicBezTo>
                <a:cubicBezTo>
                  <a:pt x="3604" y="816"/>
                  <a:pt x="3262" y="478"/>
                  <a:pt x="3000" y="478"/>
                </a:cubicBezTo>
                <a:cubicBezTo>
                  <a:pt x="2951" y="478"/>
                  <a:pt x="2905" y="489"/>
                  <a:pt x="2864" y="516"/>
                </a:cubicBezTo>
                <a:cubicBezTo>
                  <a:pt x="2043" y="1066"/>
                  <a:pt x="5056" y="4264"/>
                  <a:pt x="6335" y="5579"/>
                </a:cubicBezTo>
                <a:cubicBezTo>
                  <a:pt x="5699" y="5150"/>
                  <a:pt x="4979" y="4778"/>
                  <a:pt x="4285" y="4544"/>
                </a:cubicBezTo>
                <a:cubicBezTo>
                  <a:pt x="3865" y="4400"/>
                  <a:pt x="3421" y="4300"/>
                  <a:pt x="2972" y="4264"/>
                </a:cubicBezTo>
                <a:cubicBezTo>
                  <a:pt x="2819" y="4249"/>
                  <a:pt x="2582" y="4204"/>
                  <a:pt x="2365" y="4204"/>
                </a:cubicBezTo>
                <a:cubicBezTo>
                  <a:pt x="2195" y="4204"/>
                  <a:pt x="2038" y="4231"/>
                  <a:pt x="1944" y="4322"/>
                </a:cubicBezTo>
                <a:cubicBezTo>
                  <a:pt x="1928" y="4336"/>
                  <a:pt x="1921" y="4372"/>
                  <a:pt x="1928" y="4393"/>
                </a:cubicBezTo>
                <a:cubicBezTo>
                  <a:pt x="2165" y="5035"/>
                  <a:pt x="3085" y="5464"/>
                  <a:pt x="3678" y="5694"/>
                </a:cubicBezTo>
                <a:cubicBezTo>
                  <a:pt x="4578" y="6043"/>
                  <a:pt x="5543" y="6172"/>
                  <a:pt x="6443" y="6521"/>
                </a:cubicBezTo>
                <a:lnTo>
                  <a:pt x="6449" y="6521"/>
                </a:lnTo>
                <a:cubicBezTo>
                  <a:pt x="6436" y="6542"/>
                  <a:pt x="6427" y="6557"/>
                  <a:pt x="6420" y="6578"/>
                </a:cubicBezTo>
                <a:cubicBezTo>
                  <a:pt x="5772" y="6429"/>
                  <a:pt x="5043" y="6353"/>
                  <a:pt x="4325" y="6353"/>
                </a:cubicBezTo>
                <a:cubicBezTo>
                  <a:pt x="3768" y="6353"/>
                  <a:pt x="3217" y="6399"/>
                  <a:pt x="2715" y="6492"/>
                </a:cubicBezTo>
                <a:cubicBezTo>
                  <a:pt x="2014" y="6628"/>
                  <a:pt x="1457" y="7006"/>
                  <a:pt x="801" y="7264"/>
                </a:cubicBezTo>
                <a:cubicBezTo>
                  <a:pt x="543" y="7365"/>
                  <a:pt x="187" y="7507"/>
                  <a:pt x="79" y="7800"/>
                </a:cubicBezTo>
                <a:cubicBezTo>
                  <a:pt x="0" y="8021"/>
                  <a:pt x="122" y="8213"/>
                  <a:pt x="336" y="8285"/>
                </a:cubicBezTo>
                <a:cubicBezTo>
                  <a:pt x="398" y="8305"/>
                  <a:pt x="465" y="8313"/>
                  <a:pt x="533" y="8313"/>
                </a:cubicBezTo>
                <a:cubicBezTo>
                  <a:pt x="732" y="8313"/>
                  <a:pt x="948" y="8249"/>
                  <a:pt x="1130" y="8249"/>
                </a:cubicBezTo>
                <a:cubicBezTo>
                  <a:pt x="1493" y="8242"/>
                  <a:pt x="1851" y="8249"/>
                  <a:pt x="2208" y="8199"/>
                </a:cubicBezTo>
                <a:cubicBezTo>
                  <a:pt x="3460" y="8020"/>
                  <a:pt x="4651" y="7535"/>
                  <a:pt x="5919" y="7535"/>
                </a:cubicBezTo>
                <a:cubicBezTo>
                  <a:pt x="6010" y="7535"/>
                  <a:pt x="6101" y="7538"/>
                  <a:pt x="6192" y="7543"/>
                </a:cubicBezTo>
                <a:lnTo>
                  <a:pt x="6192" y="7635"/>
                </a:lnTo>
                <a:cubicBezTo>
                  <a:pt x="4986" y="7827"/>
                  <a:pt x="3822" y="8120"/>
                  <a:pt x="2693" y="8614"/>
                </a:cubicBezTo>
                <a:cubicBezTo>
                  <a:pt x="2172" y="8842"/>
                  <a:pt x="1637" y="9092"/>
                  <a:pt x="1172" y="9421"/>
                </a:cubicBezTo>
                <a:cubicBezTo>
                  <a:pt x="915" y="9606"/>
                  <a:pt x="358" y="9999"/>
                  <a:pt x="401" y="10378"/>
                </a:cubicBezTo>
                <a:cubicBezTo>
                  <a:pt x="434" y="10616"/>
                  <a:pt x="663" y="10680"/>
                  <a:pt x="870" y="10680"/>
                </a:cubicBezTo>
                <a:cubicBezTo>
                  <a:pt x="893" y="10680"/>
                  <a:pt x="914" y="10679"/>
                  <a:pt x="936" y="10678"/>
                </a:cubicBezTo>
                <a:cubicBezTo>
                  <a:pt x="1486" y="10635"/>
                  <a:pt x="2086" y="10342"/>
                  <a:pt x="2614" y="10163"/>
                </a:cubicBezTo>
                <a:cubicBezTo>
                  <a:pt x="3922" y="9713"/>
                  <a:pt x="5236" y="9221"/>
                  <a:pt x="6492" y="8635"/>
                </a:cubicBezTo>
                <a:cubicBezTo>
                  <a:pt x="6499" y="8657"/>
                  <a:pt x="6513" y="8677"/>
                  <a:pt x="6521" y="8693"/>
                </a:cubicBezTo>
                <a:cubicBezTo>
                  <a:pt x="5356" y="9514"/>
                  <a:pt x="4192" y="10342"/>
                  <a:pt x="3051" y="11205"/>
                </a:cubicBezTo>
                <a:cubicBezTo>
                  <a:pt x="2600" y="11548"/>
                  <a:pt x="2151" y="11913"/>
                  <a:pt x="1793" y="12355"/>
                </a:cubicBezTo>
                <a:cubicBezTo>
                  <a:pt x="1637" y="12549"/>
                  <a:pt x="1215" y="12991"/>
                  <a:pt x="1394" y="13255"/>
                </a:cubicBezTo>
                <a:cubicBezTo>
                  <a:pt x="1455" y="13345"/>
                  <a:pt x="1549" y="13386"/>
                  <a:pt x="1669" y="13386"/>
                </a:cubicBezTo>
                <a:cubicBezTo>
                  <a:pt x="2709" y="13386"/>
                  <a:pt x="5704" y="10288"/>
                  <a:pt x="6614" y="9327"/>
                </a:cubicBezTo>
                <a:lnTo>
                  <a:pt x="6614" y="9327"/>
                </a:lnTo>
                <a:cubicBezTo>
                  <a:pt x="6060" y="10599"/>
                  <a:pt x="3972" y="15506"/>
                  <a:pt x="5477" y="15506"/>
                </a:cubicBezTo>
                <a:cubicBezTo>
                  <a:pt x="5485" y="15506"/>
                  <a:pt x="5492" y="15506"/>
                  <a:pt x="5500" y="15506"/>
                </a:cubicBezTo>
                <a:cubicBezTo>
                  <a:pt x="5879" y="15497"/>
                  <a:pt x="6064" y="15098"/>
                  <a:pt x="6150" y="14784"/>
                </a:cubicBezTo>
                <a:cubicBezTo>
                  <a:pt x="6335" y="14155"/>
                  <a:pt x="6357" y="13483"/>
                  <a:pt x="6492" y="12841"/>
                </a:cubicBezTo>
                <a:cubicBezTo>
                  <a:pt x="6707" y="11792"/>
                  <a:pt x="7178" y="10813"/>
                  <a:pt x="7234" y="9749"/>
                </a:cubicBezTo>
                <a:lnTo>
                  <a:pt x="7234" y="9749"/>
                </a:lnTo>
                <a:cubicBezTo>
                  <a:pt x="7257" y="10984"/>
                  <a:pt x="7185" y="12213"/>
                  <a:pt x="7264" y="13449"/>
                </a:cubicBezTo>
                <a:cubicBezTo>
                  <a:pt x="7300" y="14040"/>
                  <a:pt x="7300" y="14662"/>
                  <a:pt x="7456" y="15233"/>
                </a:cubicBezTo>
                <a:cubicBezTo>
                  <a:pt x="7526" y="15484"/>
                  <a:pt x="7779" y="16150"/>
                  <a:pt x="8137" y="16150"/>
                </a:cubicBezTo>
                <a:cubicBezTo>
                  <a:pt x="8146" y="16150"/>
                  <a:pt x="8154" y="16149"/>
                  <a:pt x="8163" y="16148"/>
                </a:cubicBezTo>
                <a:cubicBezTo>
                  <a:pt x="8842" y="16076"/>
                  <a:pt x="8549" y="14112"/>
                  <a:pt x="8535" y="13756"/>
                </a:cubicBezTo>
                <a:cubicBezTo>
                  <a:pt x="8484" y="12441"/>
                  <a:pt x="8420" y="11049"/>
                  <a:pt x="8091" y="9771"/>
                </a:cubicBezTo>
                <a:lnTo>
                  <a:pt x="8091" y="9771"/>
                </a:lnTo>
                <a:cubicBezTo>
                  <a:pt x="8114" y="9778"/>
                  <a:pt x="8127" y="9778"/>
                  <a:pt x="8141" y="9778"/>
                </a:cubicBezTo>
                <a:cubicBezTo>
                  <a:pt x="8177" y="9785"/>
                  <a:pt x="8206" y="9792"/>
                  <a:pt x="8235" y="9798"/>
                </a:cubicBezTo>
                <a:cubicBezTo>
                  <a:pt x="8549" y="11163"/>
                  <a:pt x="9034" y="12484"/>
                  <a:pt x="9663" y="13740"/>
                </a:cubicBezTo>
                <a:cubicBezTo>
                  <a:pt x="9941" y="14290"/>
                  <a:pt x="10220" y="14926"/>
                  <a:pt x="10678" y="15355"/>
                </a:cubicBezTo>
                <a:cubicBezTo>
                  <a:pt x="10841" y="15512"/>
                  <a:pt x="11171" y="15981"/>
                  <a:pt x="11477" y="15981"/>
                </a:cubicBezTo>
                <a:cubicBezTo>
                  <a:pt x="11530" y="15981"/>
                  <a:pt x="11583" y="15967"/>
                  <a:pt x="11634" y="15934"/>
                </a:cubicBezTo>
                <a:cubicBezTo>
                  <a:pt x="11855" y="15790"/>
                  <a:pt x="11805" y="15427"/>
                  <a:pt x="11756" y="15206"/>
                </a:cubicBezTo>
                <a:cubicBezTo>
                  <a:pt x="11612" y="14584"/>
                  <a:pt x="11235" y="13948"/>
                  <a:pt x="10969" y="13370"/>
                </a:cubicBezTo>
                <a:cubicBezTo>
                  <a:pt x="10385" y="12085"/>
                  <a:pt x="9706" y="10878"/>
                  <a:pt x="8941" y="9692"/>
                </a:cubicBezTo>
                <a:cubicBezTo>
                  <a:pt x="9049" y="9636"/>
                  <a:pt x="9156" y="9564"/>
                  <a:pt x="9248" y="9485"/>
                </a:cubicBezTo>
                <a:cubicBezTo>
                  <a:pt x="10098" y="10606"/>
                  <a:pt x="10948" y="11720"/>
                  <a:pt x="11835" y="12813"/>
                </a:cubicBezTo>
                <a:cubicBezTo>
                  <a:pt x="12191" y="13255"/>
                  <a:pt x="12570" y="13691"/>
                  <a:pt x="13019" y="14033"/>
                </a:cubicBezTo>
                <a:cubicBezTo>
                  <a:pt x="13183" y="14157"/>
                  <a:pt x="13513" y="14455"/>
                  <a:pt x="13773" y="14455"/>
                </a:cubicBezTo>
                <a:cubicBezTo>
                  <a:pt x="13831" y="14455"/>
                  <a:pt x="13886" y="14440"/>
                  <a:pt x="13934" y="14405"/>
                </a:cubicBezTo>
                <a:cubicBezTo>
                  <a:pt x="14854" y="13740"/>
                  <a:pt x="10319" y="9749"/>
                  <a:pt x="9634" y="9135"/>
                </a:cubicBezTo>
                <a:cubicBezTo>
                  <a:pt x="9792" y="8971"/>
                  <a:pt x="9927" y="8785"/>
                  <a:pt x="10035" y="8592"/>
                </a:cubicBezTo>
                <a:cubicBezTo>
                  <a:pt x="11098" y="9428"/>
                  <a:pt x="12134" y="10328"/>
                  <a:pt x="13269" y="11070"/>
                </a:cubicBezTo>
                <a:cubicBezTo>
                  <a:pt x="13720" y="11370"/>
                  <a:pt x="14205" y="11627"/>
                  <a:pt x="14733" y="11769"/>
                </a:cubicBezTo>
                <a:cubicBezTo>
                  <a:pt x="14863" y="11801"/>
                  <a:pt x="15130" y="11882"/>
                  <a:pt x="15356" y="11882"/>
                </a:cubicBezTo>
                <a:cubicBezTo>
                  <a:pt x="15500" y="11882"/>
                  <a:pt x="15627" y="11849"/>
                  <a:pt x="15691" y="11749"/>
                </a:cubicBezTo>
                <a:cubicBezTo>
                  <a:pt x="15854" y="11492"/>
                  <a:pt x="15434" y="11099"/>
                  <a:pt x="15297" y="10942"/>
                </a:cubicBezTo>
                <a:cubicBezTo>
                  <a:pt x="14854" y="10434"/>
                  <a:pt x="14340" y="10006"/>
                  <a:pt x="13783" y="9627"/>
                </a:cubicBezTo>
                <a:cubicBezTo>
                  <a:pt x="12712" y="8914"/>
                  <a:pt x="11492" y="8414"/>
                  <a:pt x="10283" y="7965"/>
                </a:cubicBezTo>
                <a:cubicBezTo>
                  <a:pt x="10319" y="7836"/>
                  <a:pt x="10335" y="7699"/>
                  <a:pt x="10342" y="7563"/>
                </a:cubicBezTo>
                <a:lnTo>
                  <a:pt x="10349" y="7563"/>
                </a:lnTo>
                <a:cubicBezTo>
                  <a:pt x="11905" y="7821"/>
                  <a:pt x="13463" y="8222"/>
                  <a:pt x="15033" y="8350"/>
                </a:cubicBezTo>
                <a:cubicBezTo>
                  <a:pt x="15411" y="8384"/>
                  <a:pt x="15797" y="8342"/>
                  <a:pt x="16169" y="8436"/>
                </a:cubicBezTo>
                <a:cubicBezTo>
                  <a:pt x="16385" y="8488"/>
                  <a:pt x="16596" y="8588"/>
                  <a:pt x="16823" y="8588"/>
                </a:cubicBezTo>
                <a:cubicBezTo>
                  <a:pt x="16873" y="8588"/>
                  <a:pt x="16924" y="8583"/>
                  <a:pt x="16976" y="8571"/>
                </a:cubicBezTo>
                <a:cubicBezTo>
                  <a:pt x="17240" y="8506"/>
                  <a:pt x="17475" y="8278"/>
                  <a:pt x="17411" y="7985"/>
                </a:cubicBezTo>
                <a:cubicBezTo>
                  <a:pt x="17333" y="7635"/>
                  <a:pt x="16890" y="7500"/>
                  <a:pt x="16597" y="7407"/>
                </a:cubicBezTo>
                <a:cubicBezTo>
                  <a:pt x="15982" y="7200"/>
                  <a:pt x="15382" y="6993"/>
                  <a:pt x="14740" y="6893"/>
                </a:cubicBezTo>
                <a:cubicBezTo>
                  <a:pt x="14134" y="6795"/>
                  <a:pt x="13517" y="6754"/>
                  <a:pt x="12897" y="6754"/>
                </a:cubicBezTo>
                <a:cubicBezTo>
                  <a:pt x="12026" y="6754"/>
                  <a:pt x="11150" y="6836"/>
                  <a:pt x="10299" y="6957"/>
                </a:cubicBezTo>
                <a:cubicBezTo>
                  <a:pt x="10292" y="6943"/>
                  <a:pt x="10292" y="6936"/>
                  <a:pt x="10292" y="6928"/>
                </a:cubicBezTo>
                <a:cubicBezTo>
                  <a:pt x="11413" y="6578"/>
                  <a:pt x="12527" y="6179"/>
                  <a:pt x="13648" y="5807"/>
                </a:cubicBezTo>
                <a:cubicBezTo>
                  <a:pt x="13919" y="5714"/>
                  <a:pt x="15375" y="5229"/>
                  <a:pt x="14890" y="4715"/>
                </a:cubicBezTo>
                <a:cubicBezTo>
                  <a:pt x="14813" y="4635"/>
                  <a:pt x="14654" y="4611"/>
                  <a:pt x="14486" y="4611"/>
                </a:cubicBezTo>
                <a:cubicBezTo>
                  <a:pt x="14295" y="4611"/>
                  <a:pt x="14093" y="4642"/>
                  <a:pt x="13991" y="4657"/>
                </a:cubicBezTo>
                <a:cubicBezTo>
                  <a:pt x="13562" y="4722"/>
                  <a:pt x="13147" y="4880"/>
                  <a:pt x="12741" y="5029"/>
                </a:cubicBezTo>
                <a:cubicBezTo>
                  <a:pt x="11799" y="5394"/>
                  <a:pt x="10834" y="5736"/>
                  <a:pt x="9920" y="6185"/>
                </a:cubicBezTo>
                <a:cubicBezTo>
                  <a:pt x="9913" y="6172"/>
                  <a:pt x="9906" y="6165"/>
                  <a:pt x="9898" y="6156"/>
                </a:cubicBezTo>
                <a:cubicBezTo>
                  <a:pt x="11149" y="5394"/>
                  <a:pt x="12419" y="4643"/>
                  <a:pt x="13626" y="3822"/>
                </a:cubicBezTo>
                <a:cubicBezTo>
                  <a:pt x="14162" y="3457"/>
                  <a:pt x="14676" y="3037"/>
                  <a:pt x="15125" y="2573"/>
                </a:cubicBezTo>
                <a:cubicBezTo>
                  <a:pt x="15276" y="2415"/>
                  <a:pt x="15639" y="2108"/>
                  <a:pt x="15497" y="1851"/>
                </a:cubicBezTo>
                <a:cubicBezTo>
                  <a:pt x="15438" y="1747"/>
                  <a:pt x="15346" y="1708"/>
                  <a:pt x="15240" y="1708"/>
                </a:cubicBezTo>
                <a:cubicBezTo>
                  <a:pt x="14975" y="1708"/>
                  <a:pt x="14622" y="1951"/>
                  <a:pt x="14469" y="2022"/>
                </a:cubicBezTo>
                <a:cubicBezTo>
                  <a:pt x="13848" y="2300"/>
                  <a:pt x="13283" y="2629"/>
                  <a:pt x="12748" y="3058"/>
                </a:cubicBezTo>
                <a:cubicBezTo>
                  <a:pt x="11848" y="3772"/>
                  <a:pt x="10962" y="4514"/>
                  <a:pt x="10098" y="5279"/>
                </a:cubicBezTo>
                <a:cubicBezTo>
                  <a:pt x="11027" y="3971"/>
                  <a:pt x="12863" y="1251"/>
                  <a:pt x="12241" y="980"/>
                </a:cubicBezTo>
                <a:cubicBezTo>
                  <a:pt x="12211" y="967"/>
                  <a:pt x="12180" y="961"/>
                  <a:pt x="12150" y="961"/>
                </a:cubicBezTo>
                <a:cubicBezTo>
                  <a:pt x="11950" y="961"/>
                  <a:pt x="11751" y="1218"/>
                  <a:pt x="11634" y="1330"/>
                </a:cubicBezTo>
                <a:cubicBezTo>
                  <a:pt x="11235" y="1736"/>
                  <a:pt x="10856" y="2151"/>
                  <a:pt x="10527" y="2622"/>
                </a:cubicBezTo>
                <a:cubicBezTo>
                  <a:pt x="9920" y="3500"/>
                  <a:pt x="9413" y="4537"/>
                  <a:pt x="9228" y="5599"/>
                </a:cubicBezTo>
                <a:cubicBezTo>
                  <a:pt x="9192" y="5579"/>
                  <a:pt x="9163" y="5565"/>
                  <a:pt x="9127" y="5550"/>
                </a:cubicBezTo>
                <a:cubicBezTo>
                  <a:pt x="9505" y="4643"/>
                  <a:pt x="9692" y="3658"/>
                  <a:pt x="9778" y="2679"/>
                </a:cubicBezTo>
                <a:cubicBezTo>
                  <a:pt x="9841" y="1822"/>
                  <a:pt x="9941" y="800"/>
                  <a:pt x="9478" y="38"/>
                </a:cubicBezTo>
                <a:cubicBezTo>
                  <a:pt x="9465" y="12"/>
                  <a:pt x="9442" y="0"/>
                  <a:pt x="94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9" name="Google Shape;419;p15"/>
          <p:cNvSpPr/>
          <p:nvPr/>
        </p:nvSpPr>
        <p:spPr>
          <a:xfrm>
            <a:off x="-859885" y="-341063"/>
            <a:ext cx="1349353" cy="1429775"/>
          </a:xfrm>
          <a:custGeom>
            <a:avLst/>
            <a:gdLst/>
            <a:ahLst/>
            <a:cxnLst/>
            <a:rect l="l" t="t" r="r" b="b"/>
            <a:pathLst>
              <a:path w="34849" h="36926" extrusionOk="0">
                <a:moveTo>
                  <a:pt x="19056" y="1"/>
                </a:moveTo>
                <a:cubicBezTo>
                  <a:pt x="18263" y="1"/>
                  <a:pt x="17470" y="101"/>
                  <a:pt x="16682" y="233"/>
                </a:cubicBezTo>
                <a:cubicBezTo>
                  <a:pt x="15804" y="377"/>
                  <a:pt x="14954" y="619"/>
                  <a:pt x="14111" y="905"/>
                </a:cubicBezTo>
                <a:cubicBezTo>
                  <a:pt x="13026" y="1268"/>
                  <a:pt x="11991" y="1733"/>
                  <a:pt x="11005" y="2319"/>
                </a:cubicBezTo>
                <a:cubicBezTo>
                  <a:pt x="9840" y="3005"/>
                  <a:pt x="8741" y="3776"/>
                  <a:pt x="7663" y="4590"/>
                </a:cubicBezTo>
                <a:cubicBezTo>
                  <a:pt x="6191" y="5704"/>
                  <a:pt x="4770" y="6875"/>
                  <a:pt x="3514" y="8239"/>
                </a:cubicBezTo>
                <a:cubicBezTo>
                  <a:pt x="2736" y="9082"/>
                  <a:pt x="2021" y="9982"/>
                  <a:pt x="1464" y="10995"/>
                </a:cubicBezTo>
                <a:cubicBezTo>
                  <a:pt x="1022" y="11795"/>
                  <a:pt x="679" y="12645"/>
                  <a:pt x="449" y="13538"/>
                </a:cubicBezTo>
                <a:cubicBezTo>
                  <a:pt x="172" y="14603"/>
                  <a:pt x="79" y="15701"/>
                  <a:pt x="36" y="16795"/>
                </a:cubicBezTo>
                <a:cubicBezTo>
                  <a:pt x="0" y="17751"/>
                  <a:pt x="43" y="18707"/>
                  <a:pt x="143" y="19658"/>
                </a:cubicBezTo>
                <a:cubicBezTo>
                  <a:pt x="258" y="20707"/>
                  <a:pt x="429" y="21743"/>
                  <a:pt x="650" y="22771"/>
                </a:cubicBezTo>
                <a:cubicBezTo>
                  <a:pt x="1128" y="24963"/>
                  <a:pt x="1999" y="26977"/>
                  <a:pt x="3293" y="28812"/>
                </a:cubicBezTo>
                <a:cubicBezTo>
                  <a:pt x="4278" y="30213"/>
                  <a:pt x="5406" y="31491"/>
                  <a:pt x="6678" y="32648"/>
                </a:cubicBezTo>
                <a:cubicBezTo>
                  <a:pt x="7835" y="33690"/>
                  <a:pt x="9091" y="34590"/>
                  <a:pt x="10469" y="35318"/>
                </a:cubicBezTo>
                <a:cubicBezTo>
                  <a:pt x="12011" y="36132"/>
                  <a:pt x="13646" y="36633"/>
                  <a:pt x="15383" y="36797"/>
                </a:cubicBezTo>
                <a:cubicBezTo>
                  <a:pt x="15933" y="36847"/>
                  <a:pt x="16481" y="36874"/>
                  <a:pt x="17031" y="36904"/>
                </a:cubicBezTo>
                <a:cubicBezTo>
                  <a:pt x="17406" y="36918"/>
                  <a:pt x="17781" y="36926"/>
                  <a:pt x="18156" y="36926"/>
                </a:cubicBezTo>
                <a:cubicBezTo>
                  <a:pt x="18710" y="36926"/>
                  <a:pt x="19263" y="36909"/>
                  <a:pt x="19816" y="36874"/>
                </a:cubicBezTo>
                <a:cubicBezTo>
                  <a:pt x="20416" y="36832"/>
                  <a:pt x="21016" y="36775"/>
                  <a:pt x="21616" y="36719"/>
                </a:cubicBezTo>
                <a:cubicBezTo>
                  <a:pt x="22673" y="36617"/>
                  <a:pt x="23709" y="36419"/>
                  <a:pt x="24723" y="36090"/>
                </a:cubicBezTo>
                <a:cubicBezTo>
                  <a:pt x="25745" y="35760"/>
                  <a:pt x="26694" y="35289"/>
                  <a:pt x="27551" y="34640"/>
                </a:cubicBezTo>
                <a:cubicBezTo>
                  <a:pt x="28444" y="33969"/>
                  <a:pt x="29207" y="33169"/>
                  <a:pt x="29928" y="32326"/>
                </a:cubicBezTo>
                <a:cubicBezTo>
                  <a:pt x="31035" y="31034"/>
                  <a:pt x="32014" y="29649"/>
                  <a:pt x="32914" y="28199"/>
                </a:cubicBezTo>
                <a:cubicBezTo>
                  <a:pt x="33428" y="27371"/>
                  <a:pt x="33863" y="26505"/>
                  <a:pt x="34177" y="25585"/>
                </a:cubicBezTo>
                <a:cubicBezTo>
                  <a:pt x="34614" y="24293"/>
                  <a:pt x="34792" y="22958"/>
                  <a:pt x="34828" y="21600"/>
                </a:cubicBezTo>
                <a:cubicBezTo>
                  <a:pt x="34849" y="20651"/>
                  <a:pt x="34820" y="19701"/>
                  <a:pt x="34792" y="18750"/>
                </a:cubicBezTo>
                <a:cubicBezTo>
                  <a:pt x="34763" y="17951"/>
                  <a:pt x="34720" y="17144"/>
                  <a:pt x="34671" y="16344"/>
                </a:cubicBezTo>
                <a:cubicBezTo>
                  <a:pt x="34621" y="15609"/>
                  <a:pt x="34578" y="14873"/>
                  <a:pt x="34499" y="14138"/>
                </a:cubicBezTo>
                <a:cubicBezTo>
                  <a:pt x="34407" y="13259"/>
                  <a:pt x="34213" y="12402"/>
                  <a:pt x="33942" y="11560"/>
                </a:cubicBezTo>
                <a:cubicBezTo>
                  <a:pt x="33534" y="10309"/>
                  <a:pt x="32914" y="9152"/>
                  <a:pt x="32215" y="8038"/>
                </a:cubicBezTo>
                <a:cubicBezTo>
                  <a:pt x="31642" y="7132"/>
                  <a:pt x="30972" y="6304"/>
                  <a:pt x="30165" y="5596"/>
                </a:cubicBezTo>
                <a:cubicBezTo>
                  <a:pt x="29628" y="5133"/>
                  <a:pt x="29078" y="4676"/>
                  <a:pt x="28514" y="4247"/>
                </a:cubicBezTo>
                <a:cubicBezTo>
                  <a:pt x="27407" y="3397"/>
                  <a:pt x="26223" y="2662"/>
                  <a:pt x="24958" y="2062"/>
                </a:cubicBezTo>
                <a:cubicBezTo>
                  <a:pt x="23971" y="1586"/>
                  <a:pt x="22952" y="1345"/>
                  <a:pt x="21901" y="1345"/>
                </a:cubicBezTo>
                <a:cubicBezTo>
                  <a:pt x="21455" y="1345"/>
                  <a:pt x="21003" y="1388"/>
                  <a:pt x="20545" y="1476"/>
                </a:cubicBezTo>
                <a:cubicBezTo>
                  <a:pt x="19816" y="1620"/>
                  <a:pt x="19088" y="1791"/>
                  <a:pt x="18366" y="1969"/>
                </a:cubicBezTo>
                <a:cubicBezTo>
                  <a:pt x="17374" y="2220"/>
                  <a:pt x="16382" y="2468"/>
                  <a:pt x="15396" y="2748"/>
                </a:cubicBezTo>
                <a:cubicBezTo>
                  <a:pt x="13811" y="3205"/>
                  <a:pt x="12419" y="4026"/>
                  <a:pt x="11184" y="5118"/>
                </a:cubicBezTo>
                <a:cubicBezTo>
                  <a:pt x="9991" y="6168"/>
                  <a:pt x="8940" y="7346"/>
                  <a:pt x="8020" y="8638"/>
                </a:cubicBezTo>
                <a:cubicBezTo>
                  <a:pt x="7519" y="9339"/>
                  <a:pt x="7098" y="10088"/>
                  <a:pt x="6791" y="10895"/>
                </a:cubicBezTo>
                <a:cubicBezTo>
                  <a:pt x="6520" y="11588"/>
                  <a:pt x="6306" y="12302"/>
                  <a:pt x="6128" y="13024"/>
                </a:cubicBezTo>
                <a:cubicBezTo>
                  <a:pt x="5848" y="14145"/>
                  <a:pt x="5641" y="15280"/>
                  <a:pt x="5656" y="16445"/>
                </a:cubicBezTo>
                <a:cubicBezTo>
                  <a:pt x="5663" y="16765"/>
                  <a:pt x="5649" y="17088"/>
                  <a:pt x="5677" y="17408"/>
                </a:cubicBezTo>
                <a:cubicBezTo>
                  <a:pt x="5706" y="17758"/>
                  <a:pt x="5769" y="18107"/>
                  <a:pt x="5812" y="18459"/>
                </a:cubicBezTo>
                <a:cubicBezTo>
                  <a:pt x="5963" y="19658"/>
                  <a:pt x="6112" y="20858"/>
                  <a:pt x="6263" y="22049"/>
                </a:cubicBezTo>
                <a:cubicBezTo>
                  <a:pt x="6405" y="23129"/>
                  <a:pt x="6678" y="24164"/>
                  <a:pt x="7084" y="25170"/>
                </a:cubicBezTo>
                <a:cubicBezTo>
                  <a:pt x="7578" y="26385"/>
                  <a:pt x="8248" y="27506"/>
                  <a:pt x="8998" y="28578"/>
                </a:cubicBezTo>
                <a:cubicBezTo>
                  <a:pt x="9512" y="29320"/>
                  <a:pt x="10140" y="29949"/>
                  <a:pt x="10904" y="30447"/>
                </a:cubicBezTo>
                <a:cubicBezTo>
                  <a:pt x="11398" y="30770"/>
                  <a:pt x="11896" y="31099"/>
                  <a:pt x="12390" y="31426"/>
                </a:cubicBezTo>
                <a:cubicBezTo>
                  <a:pt x="13053" y="31861"/>
                  <a:pt x="13712" y="32312"/>
                  <a:pt x="14375" y="32741"/>
                </a:cubicBezTo>
                <a:cubicBezTo>
                  <a:pt x="14911" y="33077"/>
                  <a:pt x="15489" y="33327"/>
                  <a:pt x="16111" y="33455"/>
                </a:cubicBezTo>
                <a:cubicBezTo>
                  <a:pt x="16567" y="33555"/>
                  <a:pt x="17024" y="33584"/>
                  <a:pt x="17489" y="33604"/>
                </a:cubicBezTo>
                <a:cubicBezTo>
                  <a:pt x="17599" y="33609"/>
                  <a:pt x="17709" y="33612"/>
                  <a:pt x="17819" y="33612"/>
                </a:cubicBezTo>
                <a:cubicBezTo>
                  <a:pt x="18383" y="33612"/>
                  <a:pt x="18937" y="33547"/>
                  <a:pt x="19480" y="33404"/>
                </a:cubicBezTo>
                <a:cubicBezTo>
                  <a:pt x="20603" y="33112"/>
                  <a:pt x="21681" y="32718"/>
                  <a:pt x="22745" y="32256"/>
                </a:cubicBezTo>
                <a:cubicBezTo>
                  <a:pt x="24015" y="31699"/>
                  <a:pt x="25116" y="30912"/>
                  <a:pt x="25979" y="29813"/>
                </a:cubicBezTo>
                <a:cubicBezTo>
                  <a:pt x="26437" y="29220"/>
                  <a:pt x="26843" y="28598"/>
                  <a:pt x="27222" y="27955"/>
                </a:cubicBezTo>
                <a:cubicBezTo>
                  <a:pt x="27758" y="27035"/>
                  <a:pt x="28300" y="26120"/>
                  <a:pt x="28821" y="25186"/>
                </a:cubicBezTo>
                <a:cubicBezTo>
                  <a:pt x="29351" y="24235"/>
                  <a:pt x="29693" y="23206"/>
                  <a:pt x="30007" y="22164"/>
                </a:cubicBezTo>
                <a:cubicBezTo>
                  <a:pt x="30400" y="20879"/>
                  <a:pt x="30643" y="19564"/>
                  <a:pt x="30706" y="18229"/>
                </a:cubicBezTo>
                <a:cubicBezTo>
                  <a:pt x="30736" y="17694"/>
                  <a:pt x="30722" y="17158"/>
                  <a:pt x="30672" y="16630"/>
                </a:cubicBezTo>
                <a:cubicBezTo>
                  <a:pt x="30578" y="15579"/>
                  <a:pt x="30393" y="14551"/>
                  <a:pt x="30129" y="13531"/>
                </a:cubicBezTo>
                <a:cubicBezTo>
                  <a:pt x="29928" y="12788"/>
                  <a:pt x="29678" y="12066"/>
                  <a:pt x="29328" y="11380"/>
                </a:cubicBezTo>
                <a:cubicBezTo>
                  <a:pt x="28458" y="9667"/>
                  <a:pt x="27236" y="8225"/>
                  <a:pt x="25815" y="6940"/>
                </a:cubicBezTo>
                <a:cubicBezTo>
                  <a:pt x="24915" y="6126"/>
                  <a:pt x="23873" y="5526"/>
                  <a:pt x="22788" y="4989"/>
                </a:cubicBezTo>
                <a:cubicBezTo>
                  <a:pt x="21895" y="4554"/>
                  <a:pt x="20960" y="4268"/>
                  <a:pt x="19967" y="4204"/>
                </a:cubicBezTo>
                <a:cubicBezTo>
                  <a:pt x="19741" y="4188"/>
                  <a:pt x="19515" y="4179"/>
                  <a:pt x="19290" y="4179"/>
                </a:cubicBezTo>
                <a:cubicBezTo>
                  <a:pt x="18615" y="4179"/>
                  <a:pt x="17948" y="4260"/>
                  <a:pt x="17288" y="4468"/>
                </a:cubicBezTo>
                <a:cubicBezTo>
                  <a:pt x="16510" y="4712"/>
                  <a:pt x="15775" y="5048"/>
                  <a:pt x="15060" y="5447"/>
                </a:cubicBezTo>
                <a:cubicBezTo>
                  <a:pt x="14118" y="5982"/>
                  <a:pt x="13247" y="6618"/>
                  <a:pt x="12512" y="7418"/>
                </a:cubicBezTo>
                <a:cubicBezTo>
                  <a:pt x="11533" y="8467"/>
                  <a:pt x="10776" y="9667"/>
                  <a:pt x="10169" y="10961"/>
                </a:cubicBezTo>
                <a:cubicBezTo>
                  <a:pt x="9855" y="11617"/>
                  <a:pt x="9662" y="12316"/>
                  <a:pt x="9555" y="13031"/>
                </a:cubicBezTo>
                <a:cubicBezTo>
                  <a:pt x="9447" y="13746"/>
                  <a:pt x="9463" y="14465"/>
                  <a:pt x="9454" y="15180"/>
                </a:cubicBezTo>
                <a:cubicBezTo>
                  <a:pt x="9447" y="15681"/>
                  <a:pt x="9483" y="16172"/>
                  <a:pt x="9506" y="16673"/>
                </a:cubicBezTo>
                <a:cubicBezTo>
                  <a:pt x="9526" y="17122"/>
                  <a:pt x="9562" y="17573"/>
                  <a:pt x="9583" y="18022"/>
                </a:cubicBezTo>
                <a:cubicBezTo>
                  <a:pt x="9634" y="18851"/>
                  <a:pt x="9734" y="19679"/>
                  <a:pt x="9876" y="20500"/>
                </a:cubicBezTo>
                <a:cubicBezTo>
                  <a:pt x="10105" y="21835"/>
                  <a:pt x="10577" y="23078"/>
                  <a:pt x="11290" y="24228"/>
                </a:cubicBezTo>
                <a:cubicBezTo>
                  <a:pt x="11862" y="25150"/>
                  <a:pt x="12512" y="26007"/>
                  <a:pt x="13204" y="26841"/>
                </a:cubicBezTo>
                <a:cubicBezTo>
                  <a:pt x="13953" y="27757"/>
                  <a:pt x="14882" y="28463"/>
                  <a:pt x="15960" y="28956"/>
                </a:cubicBezTo>
                <a:cubicBezTo>
                  <a:pt x="16797" y="29341"/>
                  <a:pt x="17652" y="29530"/>
                  <a:pt x="18521" y="29530"/>
                </a:cubicBezTo>
                <a:cubicBezTo>
                  <a:pt x="19070" y="29530"/>
                  <a:pt x="19623" y="29455"/>
                  <a:pt x="20181" y="29306"/>
                </a:cubicBezTo>
                <a:cubicBezTo>
                  <a:pt x="21580" y="28927"/>
                  <a:pt x="22881" y="28320"/>
                  <a:pt x="24094" y="27520"/>
                </a:cubicBezTo>
                <a:cubicBezTo>
                  <a:pt x="24631" y="27164"/>
                  <a:pt x="25109" y="26749"/>
                  <a:pt x="25522" y="26264"/>
                </a:cubicBezTo>
                <a:cubicBezTo>
                  <a:pt x="26243" y="25450"/>
                  <a:pt x="26737" y="24500"/>
                  <a:pt x="27073" y="23472"/>
                </a:cubicBezTo>
                <a:cubicBezTo>
                  <a:pt x="27565" y="21979"/>
                  <a:pt x="27980" y="20464"/>
                  <a:pt x="28365" y="18944"/>
                </a:cubicBezTo>
                <a:cubicBezTo>
                  <a:pt x="28643" y="17873"/>
                  <a:pt x="28758" y="16788"/>
                  <a:pt x="28679" y="15681"/>
                </a:cubicBezTo>
                <a:cubicBezTo>
                  <a:pt x="28622" y="14937"/>
                  <a:pt x="28435" y="14224"/>
                  <a:pt x="28221" y="13523"/>
                </a:cubicBezTo>
                <a:cubicBezTo>
                  <a:pt x="27765" y="12023"/>
                  <a:pt x="27064" y="10661"/>
                  <a:pt x="26015" y="9488"/>
                </a:cubicBezTo>
                <a:cubicBezTo>
                  <a:pt x="25165" y="8532"/>
                  <a:pt x="24130" y="7853"/>
                  <a:pt x="22894" y="7497"/>
                </a:cubicBezTo>
                <a:cubicBezTo>
                  <a:pt x="22186" y="7287"/>
                  <a:pt x="21468" y="7187"/>
                  <a:pt x="20747" y="7187"/>
                </a:cubicBezTo>
                <a:cubicBezTo>
                  <a:pt x="20140" y="7187"/>
                  <a:pt x="19531" y="7258"/>
                  <a:pt x="18923" y="7396"/>
                </a:cubicBezTo>
                <a:cubicBezTo>
                  <a:pt x="17917" y="7625"/>
                  <a:pt x="16975" y="8011"/>
                  <a:pt x="16096" y="8561"/>
                </a:cubicBezTo>
                <a:cubicBezTo>
                  <a:pt x="15317" y="9060"/>
                  <a:pt x="14632" y="9660"/>
                  <a:pt x="14011" y="10338"/>
                </a:cubicBezTo>
                <a:cubicBezTo>
                  <a:pt x="13340" y="11067"/>
                  <a:pt x="12733" y="11838"/>
                  <a:pt x="12291" y="12724"/>
                </a:cubicBezTo>
                <a:cubicBezTo>
                  <a:pt x="11847" y="13602"/>
                  <a:pt x="11576" y="14524"/>
                  <a:pt x="11526" y="15509"/>
                </a:cubicBezTo>
                <a:cubicBezTo>
                  <a:pt x="11483" y="16316"/>
                  <a:pt x="11540" y="17115"/>
                  <a:pt x="11675" y="17915"/>
                </a:cubicBezTo>
                <a:cubicBezTo>
                  <a:pt x="11948" y="19537"/>
                  <a:pt x="12462" y="21072"/>
                  <a:pt x="13211" y="22536"/>
                </a:cubicBezTo>
                <a:cubicBezTo>
                  <a:pt x="13797" y="23671"/>
                  <a:pt x="14632" y="24550"/>
                  <a:pt x="15739" y="25177"/>
                </a:cubicBezTo>
                <a:cubicBezTo>
                  <a:pt x="16474" y="25596"/>
                  <a:pt x="17245" y="25803"/>
                  <a:pt x="18049" y="25803"/>
                </a:cubicBezTo>
                <a:cubicBezTo>
                  <a:pt x="18330" y="25803"/>
                  <a:pt x="18614" y="25778"/>
                  <a:pt x="18903" y="25727"/>
                </a:cubicBezTo>
                <a:cubicBezTo>
                  <a:pt x="19816" y="25571"/>
                  <a:pt x="20603" y="25143"/>
                  <a:pt x="21289" y="24528"/>
                </a:cubicBezTo>
                <a:cubicBezTo>
                  <a:pt x="22380" y="23542"/>
                  <a:pt x="23208" y="22365"/>
                  <a:pt x="23787" y="21014"/>
                </a:cubicBezTo>
                <a:cubicBezTo>
                  <a:pt x="24173" y="20121"/>
                  <a:pt x="24552" y="19221"/>
                  <a:pt x="24937" y="18322"/>
                </a:cubicBezTo>
                <a:cubicBezTo>
                  <a:pt x="25123" y="17886"/>
                  <a:pt x="25280" y="17444"/>
                  <a:pt x="25380" y="16980"/>
                </a:cubicBezTo>
                <a:cubicBezTo>
                  <a:pt x="25530" y="16251"/>
                  <a:pt x="25573" y="15523"/>
                  <a:pt x="25373" y="14794"/>
                </a:cubicBezTo>
                <a:cubicBezTo>
                  <a:pt x="25165" y="14052"/>
                  <a:pt x="24879" y="13331"/>
                  <a:pt x="24536" y="12638"/>
                </a:cubicBezTo>
                <a:cubicBezTo>
                  <a:pt x="24288" y="12138"/>
                  <a:pt x="23937" y="11709"/>
                  <a:pt x="23481" y="11374"/>
                </a:cubicBezTo>
                <a:cubicBezTo>
                  <a:pt x="23224" y="11188"/>
                  <a:pt x="22951" y="11010"/>
                  <a:pt x="22673" y="10846"/>
                </a:cubicBezTo>
                <a:cubicBezTo>
                  <a:pt x="21948" y="10413"/>
                  <a:pt x="21162" y="10237"/>
                  <a:pt x="20346" y="10237"/>
                </a:cubicBezTo>
                <a:cubicBezTo>
                  <a:pt x="20150" y="10237"/>
                  <a:pt x="19952" y="10247"/>
                  <a:pt x="19753" y="10266"/>
                </a:cubicBezTo>
                <a:cubicBezTo>
                  <a:pt x="19117" y="10325"/>
                  <a:pt x="18553" y="10582"/>
                  <a:pt x="18039" y="10952"/>
                </a:cubicBezTo>
                <a:cubicBezTo>
                  <a:pt x="17252" y="11509"/>
                  <a:pt x="16675" y="12253"/>
                  <a:pt x="16246" y="13103"/>
                </a:cubicBezTo>
                <a:cubicBezTo>
                  <a:pt x="15753" y="14052"/>
                  <a:pt x="15439" y="15074"/>
                  <a:pt x="15175" y="16102"/>
                </a:cubicBezTo>
                <a:cubicBezTo>
                  <a:pt x="14954" y="16993"/>
                  <a:pt x="14796" y="17893"/>
                  <a:pt x="14810" y="18815"/>
                </a:cubicBezTo>
                <a:cubicBezTo>
                  <a:pt x="14810" y="18944"/>
                  <a:pt x="14832" y="19072"/>
                  <a:pt x="14839" y="19201"/>
                </a:cubicBezTo>
                <a:cubicBezTo>
                  <a:pt x="14868" y="19929"/>
                  <a:pt x="15017" y="20635"/>
                  <a:pt x="15297" y="21307"/>
                </a:cubicBezTo>
                <a:cubicBezTo>
                  <a:pt x="15453" y="21686"/>
                  <a:pt x="15667" y="22029"/>
                  <a:pt x="16003" y="22272"/>
                </a:cubicBezTo>
                <a:cubicBezTo>
                  <a:pt x="16387" y="22553"/>
                  <a:pt x="16801" y="22713"/>
                  <a:pt x="17243" y="22713"/>
                </a:cubicBezTo>
                <a:cubicBezTo>
                  <a:pt x="17418" y="22713"/>
                  <a:pt x="17598" y="22688"/>
                  <a:pt x="17782" y="22636"/>
                </a:cubicBezTo>
                <a:cubicBezTo>
                  <a:pt x="18281" y="22493"/>
                  <a:pt x="18718" y="22229"/>
                  <a:pt x="19110" y="21887"/>
                </a:cubicBezTo>
                <a:cubicBezTo>
                  <a:pt x="19952" y="21143"/>
                  <a:pt x="20637" y="20272"/>
                  <a:pt x="21230" y="19323"/>
                </a:cubicBezTo>
                <a:cubicBezTo>
                  <a:pt x="21381" y="19079"/>
                  <a:pt x="21494" y="18829"/>
                  <a:pt x="21559" y="18551"/>
                </a:cubicBezTo>
                <a:cubicBezTo>
                  <a:pt x="21717" y="17915"/>
                  <a:pt x="21688" y="17273"/>
                  <a:pt x="21537" y="16644"/>
                </a:cubicBezTo>
                <a:cubicBezTo>
                  <a:pt x="21409" y="16066"/>
                  <a:pt x="21223" y="15502"/>
                  <a:pt x="21059" y="14930"/>
                </a:cubicBezTo>
                <a:cubicBezTo>
                  <a:pt x="20996" y="14709"/>
                  <a:pt x="20917" y="14488"/>
                  <a:pt x="20838" y="14273"/>
                </a:cubicBezTo>
                <a:cubicBezTo>
                  <a:pt x="20752" y="14030"/>
                  <a:pt x="20574" y="13881"/>
                  <a:pt x="20331" y="13802"/>
                </a:cubicBezTo>
                <a:cubicBezTo>
                  <a:pt x="20129" y="13737"/>
                  <a:pt x="19924" y="13708"/>
                  <a:pt x="19714" y="13708"/>
                </a:cubicBezTo>
                <a:cubicBezTo>
                  <a:pt x="19649" y="13708"/>
                  <a:pt x="19583" y="13711"/>
                  <a:pt x="19516" y="13716"/>
                </a:cubicBezTo>
                <a:cubicBezTo>
                  <a:pt x="18831" y="13788"/>
                  <a:pt x="18217" y="14066"/>
                  <a:pt x="17653" y="14452"/>
                </a:cubicBezTo>
                <a:cubicBezTo>
                  <a:pt x="17417" y="14616"/>
                  <a:pt x="17268" y="14837"/>
                  <a:pt x="17182" y="15108"/>
                </a:cubicBezTo>
                <a:cubicBezTo>
                  <a:pt x="17132" y="15280"/>
                  <a:pt x="17090" y="15451"/>
                  <a:pt x="17060" y="15622"/>
                </a:cubicBezTo>
                <a:cubicBezTo>
                  <a:pt x="16975" y="16066"/>
                  <a:pt x="16975" y="16508"/>
                  <a:pt x="16988" y="16951"/>
                </a:cubicBezTo>
                <a:cubicBezTo>
                  <a:pt x="16995" y="17151"/>
                  <a:pt x="17018" y="17365"/>
                  <a:pt x="17074" y="17559"/>
                </a:cubicBezTo>
                <a:cubicBezTo>
                  <a:pt x="17160" y="17859"/>
                  <a:pt x="17203" y="18173"/>
                  <a:pt x="17232" y="18479"/>
                </a:cubicBezTo>
                <a:cubicBezTo>
                  <a:pt x="17246" y="18608"/>
                  <a:pt x="17275" y="18736"/>
                  <a:pt x="17304" y="18865"/>
                </a:cubicBezTo>
                <a:cubicBezTo>
                  <a:pt x="17331" y="19000"/>
                  <a:pt x="17424" y="19072"/>
                  <a:pt x="17561" y="19086"/>
                </a:cubicBezTo>
                <a:cubicBezTo>
                  <a:pt x="17655" y="19100"/>
                  <a:pt x="17747" y="19107"/>
                  <a:pt x="17838" y="19107"/>
                </a:cubicBezTo>
                <a:cubicBezTo>
                  <a:pt x="18231" y="19107"/>
                  <a:pt x="18593" y="18977"/>
                  <a:pt x="18889" y="18694"/>
                </a:cubicBezTo>
                <a:cubicBezTo>
                  <a:pt x="19424" y="18193"/>
                  <a:pt x="19503" y="17544"/>
                  <a:pt x="19388" y="16858"/>
                </a:cubicBezTo>
                <a:cubicBezTo>
                  <a:pt x="19309" y="16394"/>
                  <a:pt x="19189" y="15944"/>
                  <a:pt x="19067" y="15487"/>
                </a:cubicBezTo>
                <a:cubicBezTo>
                  <a:pt x="19045" y="15387"/>
                  <a:pt x="19018" y="15266"/>
                  <a:pt x="18910" y="15216"/>
                </a:cubicBezTo>
                <a:cubicBezTo>
                  <a:pt x="18876" y="15201"/>
                  <a:pt x="18837" y="15194"/>
                  <a:pt x="18797" y="15194"/>
                </a:cubicBezTo>
                <a:cubicBezTo>
                  <a:pt x="18664" y="15194"/>
                  <a:pt x="18511" y="15267"/>
                  <a:pt x="18445" y="15365"/>
                </a:cubicBezTo>
                <a:cubicBezTo>
                  <a:pt x="18296" y="15595"/>
                  <a:pt x="18138" y="15816"/>
                  <a:pt x="17989" y="16037"/>
                </a:cubicBezTo>
                <a:cubicBezTo>
                  <a:pt x="17960" y="16080"/>
                  <a:pt x="17938" y="16130"/>
                  <a:pt x="17895" y="16208"/>
                </a:cubicBezTo>
                <a:cubicBezTo>
                  <a:pt x="17996" y="16166"/>
                  <a:pt x="18060" y="16136"/>
                  <a:pt x="18118" y="16116"/>
                </a:cubicBezTo>
                <a:cubicBezTo>
                  <a:pt x="18172" y="16091"/>
                  <a:pt x="18225" y="16081"/>
                  <a:pt x="18279" y="16081"/>
                </a:cubicBezTo>
                <a:cubicBezTo>
                  <a:pt x="18367" y="16081"/>
                  <a:pt x="18454" y="16109"/>
                  <a:pt x="18538" y="16145"/>
                </a:cubicBezTo>
                <a:cubicBezTo>
                  <a:pt x="18646" y="16188"/>
                  <a:pt x="18632" y="16301"/>
                  <a:pt x="18653" y="16387"/>
                </a:cubicBezTo>
                <a:cubicBezTo>
                  <a:pt x="18745" y="16693"/>
                  <a:pt x="18810" y="17016"/>
                  <a:pt x="18923" y="17316"/>
                </a:cubicBezTo>
                <a:cubicBezTo>
                  <a:pt x="19018" y="17559"/>
                  <a:pt x="18953" y="17758"/>
                  <a:pt x="18817" y="17945"/>
                </a:cubicBezTo>
                <a:cubicBezTo>
                  <a:pt x="18725" y="18065"/>
                  <a:pt x="18623" y="18179"/>
                  <a:pt x="18510" y="18279"/>
                </a:cubicBezTo>
                <a:cubicBezTo>
                  <a:pt x="18347" y="18417"/>
                  <a:pt x="18169" y="18461"/>
                  <a:pt x="17981" y="18461"/>
                </a:cubicBezTo>
                <a:cubicBezTo>
                  <a:pt x="17856" y="18461"/>
                  <a:pt x="17727" y="18441"/>
                  <a:pt x="17595" y="18416"/>
                </a:cubicBezTo>
                <a:cubicBezTo>
                  <a:pt x="17581" y="18294"/>
                  <a:pt x="17575" y="18193"/>
                  <a:pt x="17561" y="18094"/>
                </a:cubicBezTo>
                <a:cubicBezTo>
                  <a:pt x="17532" y="17859"/>
                  <a:pt x="17532" y="17616"/>
                  <a:pt x="17467" y="17388"/>
                </a:cubicBezTo>
                <a:cubicBezTo>
                  <a:pt x="17338" y="16908"/>
                  <a:pt x="17331" y="16430"/>
                  <a:pt x="17354" y="15944"/>
                </a:cubicBezTo>
                <a:cubicBezTo>
                  <a:pt x="17367" y="15645"/>
                  <a:pt x="17439" y="15374"/>
                  <a:pt x="17703" y="15194"/>
                </a:cubicBezTo>
                <a:cubicBezTo>
                  <a:pt x="18260" y="14817"/>
                  <a:pt x="18853" y="14537"/>
                  <a:pt x="19539" y="14501"/>
                </a:cubicBezTo>
                <a:cubicBezTo>
                  <a:pt x="19573" y="14500"/>
                  <a:pt x="19607" y="14500"/>
                  <a:pt x="19639" y="14500"/>
                </a:cubicBezTo>
                <a:cubicBezTo>
                  <a:pt x="20157" y="14500"/>
                  <a:pt x="20364" y="14662"/>
                  <a:pt x="20538" y="15187"/>
                </a:cubicBezTo>
                <a:cubicBezTo>
                  <a:pt x="20723" y="15759"/>
                  <a:pt x="20894" y="16337"/>
                  <a:pt x="20989" y="16930"/>
                </a:cubicBezTo>
                <a:cubicBezTo>
                  <a:pt x="21002" y="17059"/>
                  <a:pt x="21002" y="17194"/>
                  <a:pt x="20973" y="17316"/>
                </a:cubicBezTo>
                <a:cubicBezTo>
                  <a:pt x="20881" y="17837"/>
                  <a:pt x="20660" y="18301"/>
                  <a:pt x="20373" y="18743"/>
                </a:cubicBezTo>
                <a:cubicBezTo>
                  <a:pt x="19967" y="19372"/>
                  <a:pt x="19510" y="19972"/>
                  <a:pt x="19018" y="20543"/>
                </a:cubicBezTo>
                <a:cubicBezTo>
                  <a:pt x="18659" y="20951"/>
                  <a:pt x="18267" y="21314"/>
                  <a:pt x="17789" y="21587"/>
                </a:cubicBezTo>
                <a:cubicBezTo>
                  <a:pt x="17582" y="21701"/>
                  <a:pt x="17374" y="21750"/>
                  <a:pt x="17160" y="21750"/>
                </a:cubicBezTo>
                <a:cubicBezTo>
                  <a:pt x="17040" y="21750"/>
                  <a:pt x="16919" y="21735"/>
                  <a:pt x="16796" y="21707"/>
                </a:cubicBezTo>
                <a:cubicBezTo>
                  <a:pt x="16233" y="21578"/>
                  <a:pt x="15854" y="21215"/>
                  <a:pt x="15633" y="20701"/>
                </a:cubicBezTo>
                <a:cubicBezTo>
                  <a:pt x="15403" y="20180"/>
                  <a:pt x="15275" y="19622"/>
                  <a:pt x="15254" y="19050"/>
                </a:cubicBezTo>
                <a:cubicBezTo>
                  <a:pt x="15239" y="18815"/>
                  <a:pt x="15239" y="18579"/>
                  <a:pt x="15254" y="18337"/>
                </a:cubicBezTo>
                <a:cubicBezTo>
                  <a:pt x="15261" y="18087"/>
                  <a:pt x="15275" y="17837"/>
                  <a:pt x="15317" y="17586"/>
                </a:cubicBezTo>
                <a:cubicBezTo>
                  <a:pt x="15475" y="16565"/>
                  <a:pt x="15753" y="15573"/>
                  <a:pt x="16118" y="14609"/>
                </a:cubicBezTo>
                <a:cubicBezTo>
                  <a:pt x="16467" y="13694"/>
                  <a:pt x="16946" y="12873"/>
                  <a:pt x="17653" y="12188"/>
                </a:cubicBezTo>
                <a:cubicBezTo>
                  <a:pt x="18348" y="11505"/>
                  <a:pt x="19143" y="11155"/>
                  <a:pt x="20055" y="11155"/>
                </a:cubicBezTo>
                <a:cubicBezTo>
                  <a:pt x="20278" y="11155"/>
                  <a:pt x="20508" y="11176"/>
                  <a:pt x="20745" y="11218"/>
                </a:cubicBezTo>
                <a:cubicBezTo>
                  <a:pt x="21553" y="11360"/>
                  <a:pt x="22281" y="11696"/>
                  <a:pt x="22944" y="12160"/>
                </a:cubicBezTo>
                <a:cubicBezTo>
                  <a:pt x="23438" y="12503"/>
                  <a:pt x="23823" y="12938"/>
                  <a:pt x="24116" y="13459"/>
                </a:cubicBezTo>
                <a:cubicBezTo>
                  <a:pt x="24480" y="14116"/>
                  <a:pt x="24730" y="14817"/>
                  <a:pt x="24922" y="15530"/>
                </a:cubicBezTo>
                <a:cubicBezTo>
                  <a:pt x="24980" y="15717"/>
                  <a:pt x="25001" y="15909"/>
                  <a:pt x="25008" y="16102"/>
                </a:cubicBezTo>
                <a:cubicBezTo>
                  <a:pt x="25037" y="16608"/>
                  <a:pt x="24879" y="17079"/>
                  <a:pt x="24680" y="17544"/>
                </a:cubicBezTo>
                <a:cubicBezTo>
                  <a:pt x="24331" y="18358"/>
                  <a:pt x="23979" y="19172"/>
                  <a:pt x="23630" y="19986"/>
                </a:cubicBezTo>
                <a:cubicBezTo>
                  <a:pt x="23380" y="20593"/>
                  <a:pt x="23131" y="21201"/>
                  <a:pt x="22766" y="21749"/>
                </a:cubicBezTo>
                <a:cubicBezTo>
                  <a:pt x="22231" y="22586"/>
                  <a:pt x="21609" y="23350"/>
                  <a:pt x="20809" y="23943"/>
                </a:cubicBezTo>
                <a:cubicBezTo>
                  <a:pt x="20123" y="24442"/>
                  <a:pt x="19374" y="24807"/>
                  <a:pt x="18495" y="24843"/>
                </a:cubicBezTo>
                <a:cubicBezTo>
                  <a:pt x="18420" y="24846"/>
                  <a:pt x="18346" y="24847"/>
                  <a:pt x="18271" y="24847"/>
                </a:cubicBezTo>
                <a:cubicBezTo>
                  <a:pt x="17545" y="24847"/>
                  <a:pt x="16844" y="24719"/>
                  <a:pt x="16203" y="24349"/>
                </a:cubicBezTo>
                <a:cubicBezTo>
                  <a:pt x="15161" y="23743"/>
                  <a:pt x="14318" y="22929"/>
                  <a:pt x="13775" y="21835"/>
                </a:cubicBezTo>
                <a:cubicBezTo>
                  <a:pt x="13190" y="20665"/>
                  <a:pt x="12769" y="19444"/>
                  <a:pt x="12462" y="18179"/>
                </a:cubicBezTo>
                <a:cubicBezTo>
                  <a:pt x="12248" y="17280"/>
                  <a:pt x="12083" y="16380"/>
                  <a:pt x="12169" y="15444"/>
                </a:cubicBezTo>
                <a:cubicBezTo>
                  <a:pt x="12219" y="14902"/>
                  <a:pt x="12325" y="14380"/>
                  <a:pt x="12561" y="13888"/>
                </a:cubicBezTo>
                <a:cubicBezTo>
                  <a:pt x="13376" y="12138"/>
                  <a:pt x="14568" y="10703"/>
                  <a:pt x="16132" y="9581"/>
                </a:cubicBezTo>
                <a:cubicBezTo>
                  <a:pt x="17424" y="8647"/>
                  <a:pt x="18867" y="8117"/>
                  <a:pt x="20481" y="8097"/>
                </a:cubicBezTo>
                <a:cubicBezTo>
                  <a:pt x="20522" y="8096"/>
                  <a:pt x="20562" y="8096"/>
                  <a:pt x="20602" y="8096"/>
                </a:cubicBezTo>
                <a:cubicBezTo>
                  <a:pt x="21905" y="8096"/>
                  <a:pt x="23107" y="8445"/>
                  <a:pt x="24223" y="9125"/>
                </a:cubicBezTo>
                <a:cubicBezTo>
                  <a:pt x="25116" y="9660"/>
                  <a:pt x="25815" y="10395"/>
                  <a:pt x="26408" y="11231"/>
                </a:cubicBezTo>
                <a:cubicBezTo>
                  <a:pt x="27073" y="12181"/>
                  <a:pt x="27565" y="13223"/>
                  <a:pt x="27894" y="14337"/>
                </a:cubicBezTo>
                <a:cubicBezTo>
                  <a:pt x="28086" y="14980"/>
                  <a:pt x="28250" y="15631"/>
                  <a:pt x="28293" y="16301"/>
                </a:cubicBezTo>
                <a:cubicBezTo>
                  <a:pt x="28336" y="17016"/>
                  <a:pt x="28300" y="17722"/>
                  <a:pt x="28115" y="18416"/>
                </a:cubicBezTo>
                <a:cubicBezTo>
                  <a:pt x="27815" y="19521"/>
                  <a:pt x="27493" y="20622"/>
                  <a:pt x="27179" y="21722"/>
                </a:cubicBezTo>
                <a:cubicBezTo>
                  <a:pt x="26936" y="22557"/>
                  <a:pt x="26629" y="23371"/>
                  <a:pt x="26243" y="24149"/>
                </a:cubicBezTo>
                <a:cubicBezTo>
                  <a:pt x="25772" y="25107"/>
                  <a:pt x="25145" y="25921"/>
                  <a:pt x="24252" y="26528"/>
                </a:cubicBezTo>
                <a:cubicBezTo>
                  <a:pt x="22973" y="27392"/>
                  <a:pt x="21580" y="28014"/>
                  <a:pt x="20089" y="28391"/>
                </a:cubicBezTo>
                <a:cubicBezTo>
                  <a:pt x="19599" y="28511"/>
                  <a:pt x="19109" y="28573"/>
                  <a:pt x="18619" y="28573"/>
                </a:cubicBezTo>
                <a:cubicBezTo>
                  <a:pt x="18295" y="28573"/>
                  <a:pt x="17971" y="28546"/>
                  <a:pt x="17647" y="28492"/>
                </a:cubicBezTo>
                <a:cubicBezTo>
                  <a:pt x="16132" y="28228"/>
                  <a:pt x="14882" y="27470"/>
                  <a:pt x="13847" y="26363"/>
                </a:cubicBezTo>
                <a:cubicBezTo>
                  <a:pt x="13112" y="25578"/>
                  <a:pt x="12483" y="24699"/>
                  <a:pt x="11862" y="23815"/>
                </a:cubicBezTo>
                <a:cubicBezTo>
                  <a:pt x="11254" y="22942"/>
                  <a:pt x="10834" y="21993"/>
                  <a:pt x="10568" y="20971"/>
                </a:cubicBezTo>
                <a:cubicBezTo>
                  <a:pt x="10268" y="19808"/>
                  <a:pt x="10140" y="18615"/>
                  <a:pt x="10054" y="17415"/>
                </a:cubicBezTo>
                <a:cubicBezTo>
                  <a:pt x="10011" y="16815"/>
                  <a:pt x="9977" y="16215"/>
                  <a:pt x="9968" y="15615"/>
                </a:cubicBezTo>
                <a:cubicBezTo>
                  <a:pt x="9955" y="14830"/>
                  <a:pt x="9919" y="14046"/>
                  <a:pt x="9998" y="13259"/>
                </a:cubicBezTo>
                <a:cubicBezTo>
                  <a:pt x="10047" y="12760"/>
                  <a:pt x="10176" y="12266"/>
                  <a:pt x="10354" y="11795"/>
                </a:cubicBezTo>
                <a:cubicBezTo>
                  <a:pt x="10568" y="11245"/>
                  <a:pt x="10848" y="10731"/>
                  <a:pt x="11154" y="10224"/>
                </a:cubicBezTo>
                <a:cubicBezTo>
                  <a:pt x="11718" y="9317"/>
                  <a:pt x="12340" y="8453"/>
                  <a:pt x="13132" y="7725"/>
                </a:cubicBezTo>
                <a:cubicBezTo>
                  <a:pt x="14118" y="6804"/>
                  <a:pt x="15232" y="6076"/>
                  <a:pt x="16474" y="5539"/>
                </a:cubicBezTo>
                <a:cubicBezTo>
                  <a:pt x="17304" y="5182"/>
                  <a:pt x="18155" y="5025"/>
                  <a:pt x="19024" y="5025"/>
                </a:cubicBezTo>
                <a:cubicBezTo>
                  <a:pt x="19404" y="5025"/>
                  <a:pt x="19788" y="5055"/>
                  <a:pt x="20175" y="5111"/>
                </a:cubicBezTo>
                <a:cubicBezTo>
                  <a:pt x="20996" y="5233"/>
                  <a:pt x="21774" y="5497"/>
                  <a:pt x="22523" y="5862"/>
                </a:cubicBezTo>
                <a:cubicBezTo>
                  <a:pt x="23745" y="6446"/>
                  <a:pt x="24872" y="7168"/>
                  <a:pt x="25851" y="8117"/>
                </a:cubicBezTo>
                <a:cubicBezTo>
                  <a:pt x="26859" y="9103"/>
                  <a:pt x="27750" y="10181"/>
                  <a:pt x="28507" y="11360"/>
                </a:cubicBezTo>
                <a:cubicBezTo>
                  <a:pt x="28992" y="12109"/>
                  <a:pt x="29351" y="12923"/>
                  <a:pt x="29585" y="13788"/>
                </a:cubicBezTo>
                <a:cubicBezTo>
                  <a:pt x="29815" y="14637"/>
                  <a:pt x="29978" y="15502"/>
                  <a:pt x="30107" y="16373"/>
                </a:cubicBezTo>
                <a:cubicBezTo>
                  <a:pt x="30165" y="16772"/>
                  <a:pt x="30235" y="17173"/>
                  <a:pt x="30257" y="17573"/>
                </a:cubicBezTo>
                <a:cubicBezTo>
                  <a:pt x="30271" y="17987"/>
                  <a:pt x="30257" y="18400"/>
                  <a:pt x="30228" y="18822"/>
                </a:cubicBezTo>
                <a:cubicBezTo>
                  <a:pt x="30165" y="19580"/>
                  <a:pt x="29978" y="20315"/>
                  <a:pt x="29779" y="21043"/>
                </a:cubicBezTo>
                <a:cubicBezTo>
                  <a:pt x="29457" y="22186"/>
                  <a:pt x="29100" y="23321"/>
                  <a:pt x="28543" y="24379"/>
                </a:cubicBezTo>
                <a:cubicBezTo>
                  <a:pt x="27822" y="25756"/>
                  <a:pt x="27022" y="27085"/>
                  <a:pt x="26158" y="28370"/>
                </a:cubicBezTo>
                <a:cubicBezTo>
                  <a:pt x="25287" y="29676"/>
                  <a:pt x="24108" y="30627"/>
                  <a:pt x="22687" y="31284"/>
                </a:cubicBezTo>
                <a:cubicBezTo>
                  <a:pt x="21717" y="31719"/>
                  <a:pt x="20723" y="32069"/>
                  <a:pt x="19703" y="32369"/>
                </a:cubicBezTo>
                <a:cubicBezTo>
                  <a:pt x="19162" y="32530"/>
                  <a:pt x="18613" y="32622"/>
                  <a:pt x="18049" y="32622"/>
                </a:cubicBezTo>
                <a:cubicBezTo>
                  <a:pt x="17989" y="32622"/>
                  <a:pt x="17928" y="32621"/>
                  <a:pt x="17868" y="32619"/>
                </a:cubicBezTo>
                <a:cubicBezTo>
                  <a:pt x="17674" y="32612"/>
                  <a:pt x="17482" y="32619"/>
                  <a:pt x="17288" y="32605"/>
                </a:cubicBezTo>
                <a:cubicBezTo>
                  <a:pt x="16560" y="32562"/>
                  <a:pt x="15854" y="32427"/>
                  <a:pt x="15196" y="32091"/>
                </a:cubicBezTo>
                <a:cubicBezTo>
                  <a:pt x="14853" y="31913"/>
                  <a:pt x="14519" y="31712"/>
                  <a:pt x="14190" y="31498"/>
                </a:cubicBezTo>
                <a:cubicBezTo>
                  <a:pt x="13148" y="30812"/>
                  <a:pt x="12104" y="30120"/>
                  <a:pt x="11069" y="29419"/>
                </a:cubicBezTo>
                <a:cubicBezTo>
                  <a:pt x="10433" y="28991"/>
                  <a:pt x="9898" y="28463"/>
                  <a:pt x="9447" y="27842"/>
                </a:cubicBezTo>
                <a:cubicBezTo>
                  <a:pt x="8870" y="27042"/>
                  <a:pt x="8369" y="26192"/>
                  <a:pt x="7920" y="25314"/>
                </a:cubicBezTo>
                <a:cubicBezTo>
                  <a:pt x="7440" y="24385"/>
                  <a:pt x="7106" y="23414"/>
                  <a:pt x="6913" y="22385"/>
                </a:cubicBezTo>
                <a:cubicBezTo>
                  <a:pt x="6734" y="21407"/>
                  <a:pt x="6642" y="20414"/>
                  <a:pt x="6520" y="19422"/>
                </a:cubicBezTo>
                <a:cubicBezTo>
                  <a:pt x="6441" y="18822"/>
                  <a:pt x="6369" y="18222"/>
                  <a:pt x="6284" y="17622"/>
                </a:cubicBezTo>
                <a:cubicBezTo>
                  <a:pt x="6191" y="16908"/>
                  <a:pt x="6148" y="16202"/>
                  <a:pt x="6220" y="15480"/>
                </a:cubicBezTo>
                <a:cubicBezTo>
                  <a:pt x="6313" y="14474"/>
                  <a:pt x="6534" y="13488"/>
                  <a:pt x="6806" y="12517"/>
                </a:cubicBezTo>
                <a:cubicBezTo>
                  <a:pt x="7226" y="11017"/>
                  <a:pt x="7927" y="9653"/>
                  <a:pt x="8890" y="8439"/>
                </a:cubicBezTo>
                <a:cubicBezTo>
                  <a:pt x="9634" y="7504"/>
                  <a:pt x="10448" y="6640"/>
                  <a:pt x="11348" y="5853"/>
                </a:cubicBezTo>
                <a:cubicBezTo>
                  <a:pt x="12404" y="4940"/>
                  <a:pt x="13576" y="4211"/>
                  <a:pt x="14896" y="3733"/>
                </a:cubicBezTo>
                <a:cubicBezTo>
                  <a:pt x="16217" y="3248"/>
                  <a:pt x="17568" y="2862"/>
                  <a:pt x="18939" y="2540"/>
                </a:cubicBezTo>
                <a:cubicBezTo>
                  <a:pt x="19710" y="2355"/>
                  <a:pt x="20488" y="2211"/>
                  <a:pt x="21289" y="2204"/>
                </a:cubicBezTo>
                <a:cubicBezTo>
                  <a:pt x="21767" y="2204"/>
                  <a:pt x="22245" y="2227"/>
                  <a:pt x="22716" y="2319"/>
                </a:cubicBezTo>
                <a:cubicBezTo>
                  <a:pt x="23637" y="2490"/>
                  <a:pt x="24494" y="2840"/>
                  <a:pt x="25308" y="3298"/>
                </a:cubicBezTo>
                <a:cubicBezTo>
                  <a:pt x="26559" y="3997"/>
                  <a:pt x="27736" y="4804"/>
                  <a:pt x="28837" y="5725"/>
                </a:cubicBezTo>
                <a:cubicBezTo>
                  <a:pt x="29472" y="6254"/>
                  <a:pt x="30093" y="6796"/>
                  <a:pt x="30650" y="7418"/>
                </a:cubicBezTo>
                <a:cubicBezTo>
                  <a:pt x="31229" y="8067"/>
                  <a:pt x="31707" y="8789"/>
                  <a:pt x="32156" y="9531"/>
                </a:cubicBezTo>
                <a:cubicBezTo>
                  <a:pt x="32914" y="10767"/>
                  <a:pt x="33449" y="12088"/>
                  <a:pt x="33771" y="13502"/>
                </a:cubicBezTo>
                <a:cubicBezTo>
                  <a:pt x="33963" y="14380"/>
                  <a:pt x="34048" y="15280"/>
                  <a:pt x="34120" y="16172"/>
                </a:cubicBezTo>
                <a:cubicBezTo>
                  <a:pt x="34170" y="16779"/>
                  <a:pt x="34220" y="17388"/>
                  <a:pt x="34249" y="17994"/>
                </a:cubicBezTo>
                <a:cubicBezTo>
                  <a:pt x="34285" y="18680"/>
                  <a:pt x="34306" y="19372"/>
                  <a:pt x="34328" y="20058"/>
                </a:cubicBezTo>
                <a:cubicBezTo>
                  <a:pt x="34335" y="20371"/>
                  <a:pt x="34299" y="20687"/>
                  <a:pt x="34299" y="21000"/>
                </a:cubicBezTo>
                <a:cubicBezTo>
                  <a:pt x="34299" y="21578"/>
                  <a:pt x="34285" y="22157"/>
                  <a:pt x="34220" y="22735"/>
                </a:cubicBezTo>
                <a:cubicBezTo>
                  <a:pt x="34134" y="23542"/>
                  <a:pt x="33949" y="24320"/>
                  <a:pt x="33656" y="25078"/>
                </a:cubicBezTo>
                <a:cubicBezTo>
                  <a:pt x="33371" y="25792"/>
                  <a:pt x="33006" y="26463"/>
                  <a:pt x="32607" y="27114"/>
                </a:cubicBezTo>
                <a:cubicBezTo>
                  <a:pt x="31536" y="28871"/>
                  <a:pt x="30364" y="30549"/>
                  <a:pt x="28979" y="32069"/>
                </a:cubicBezTo>
                <a:cubicBezTo>
                  <a:pt x="28444" y="32662"/>
                  <a:pt x="27858" y="33212"/>
                  <a:pt x="27208" y="33676"/>
                </a:cubicBezTo>
                <a:cubicBezTo>
                  <a:pt x="26173" y="34418"/>
                  <a:pt x="25023" y="34890"/>
                  <a:pt x="23787" y="35154"/>
                </a:cubicBezTo>
                <a:cubicBezTo>
                  <a:pt x="23016" y="35325"/>
                  <a:pt x="22238" y="35433"/>
                  <a:pt x="21460" y="35497"/>
                </a:cubicBezTo>
                <a:cubicBezTo>
                  <a:pt x="20603" y="35568"/>
                  <a:pt x="19753" y="35647"/>
                  <a:pt x="18903" y="35675"/>
                </a:cubicBezTo>
                <a:cubicBezTo>
                  <a:pt x="18571" y="35684"/>
                  <a:pt x="18238" y="35690"/>
                  <a:pt x="17906" y="35690"/>
                </a:cubicBezTo>
                <a:cubicBezTo>
                  <a:pt x="16979" y="35690"/>
                  <a:pt x="16052" y="35647"/>
                  <a:pt x="15132" y="35526"/>
                </a:cubicBezTo>
                <a:cubicBezTo>
                  <a:pt x="14382" y="35433"/>
                  <a:pt x="13633" y="35289"/>
                  <a:pt x="12911" y="35061"/>
                </a:cubicBezTo>
                <a:cubicBezTo>
                  <a:pt x="11441" y="34590"/>
                  <a:pt x="10097" y="33861"/>
                  <a:pt x="8841" y="32975"/>
                </a:cubicBezTo>
                <a:cubicBezTo>
                  <a:pt x="7012" y="31669"/>
                  <a:pt x="5463" y="30084"/>
                  <a:pt x="4114" y="28284"/>
                </a:cubicBezTo>
                <a:cubicBezTo>
                  <a:pt x="2770" y="26485"/>
                  <a:pt x="1850" y="24492"/>
                  <a:pt x="1329" y="22315"/>
                </a:cubicBezTo>
                <a:cubicBezTo>
                  <a:pt x="964" y="20800"/>
                  <a:pt x="743" y="19273"/>
                  <a:pt x="693" y="17722"/>
                </a:cubicBezTo>
                <a:cubicBezTo>
                  <a:pt x="664" y="16693"/>
                  <a:pt x="671" y="15674"/>
                  <a:pt x="815" y="14652"/>
                </a:cubicBezTo>
                <a:cubicBezTo>
                  <a:pt x="936" y="13802"/>
                  <a:pt x="1157" y="12974"/>
                  <a:pt x="1507" y="12181"/>
                </a:cubicBezTo>
                <a:cubicBezTo>
                  <a:pt x="1836" y="11416"/>
                  <a:pt x="2278" y="10717"/>
                  <a:pt x="2750" y="10038"/>
                </a:cubicBezTo>
                <a:cubicBezTo>
                  <a:pt x="3857" y="8460"/>
                  <a:pt x="5170" y="7082"/>
                  <a:pt x="6685" y="5882"/>
                </a:cubicBezTo>
                <a:cubicBezTo>
                  <a:pt x="7713" y="5068"/>
                  <a:pt x="8777" y="4283"/>
                  <a:pt x="9905" y="3598"/>
                </a:cubicBezTo>
                <a:cubicBezTo>
                  <a:pt x="11211" y="2797"/>
                  <a:pt x="12591" y="2168"/>
                  <a:pt x="14039" y="1670"/>
                </a:cubicBezTo>
                <a:cubicBezTo>
                  <a:pt x="14853" y="1390"/>
                  <a:pt x="15682" y="1183"/>
                  <a:pt x="16524" y="984"/>
                </a:cubicBezTo>
                <a:cubicBezTo>
                  <a:pt x="17396" y="777"/>
                  <a:pt x="18274" y="626"/>
                  <a:pt x="19167" y="540"/>
                </a:cubicBezTo>
                <a:cubicBezTo>
                  <a:pt x="19681" y="490"/>
                  <a:pt x="20202" y="463"/>
                  <a:pt x="20723" y="454"/>
                </a:cubicBezTo>
                <a:cubicBezTo>
                  <a:pt x="21602" y="454"/>
                  <a:pt x="22466" y="562"/>
                  <a:pt x="23323" y="770"/>
                </a:cubicBezTo>
                <a:cubicBezTo>
                  <a:pt x="23438" y="797"/>
                  <a:pt x="23559" y="826"/>
                  <a:pt x="23679" y="849"/>
                </a:cubicBezTo>
                <a:cubicBezTo>
                  <a:pt x="23697" y="852"/>
                  <a:pt x="23714" y="854"/>
                  <a:pt x="23729" y="854"/>
                </a:cubicBezTo>
                <a:cubicBezTo>
                  <a:pt x="23800" y="854"/>
                  <a:pt x="23842" y="814"/>
                  <a:pt x="23866" y="727"/>
                </a:cubicBezTo>
                <a:cubicBezTo>
                  <a:pt x="23530" y="562"/>
                  <a:pt x="22745" y="298"/>
                  <a:pt x="22360" y="240"/>
                </a:cubicBezTo>
                <a:cubicBezTo>
                  <a:pt x="21359" y="77"/>
                  <a:pt x="20360" y="34"/>
                  <a:pt x="19352" y="5"/>
                </a:cubicBezTo>
                <a:cubicBezTo>
                  <a:pt x="19253" y="2"/>
                  <a:pt x="19155" y="1"/>
                  <a:pt x="19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0" name="Google Shape;420;p15"/>
          <p:cNvSpPr/>
          <p:nvPr/>
        </p:nvSpPr>
        <p:spPr>
          <a:xfrm>
            <a:off x="6240260" y="-341071"/>
            <a:ext cx="1349348" cy="730007"/>
          </a:xfrm>
          <a:custGeom>
            <a:avLst/>
            <a:gdLst/>
            <a:ahLst/>
            <a:cxnLst/>
            <a:rect l="l" t="t" r="r" b="b"/>
            <a:pathLst>
              <a:path w="29687" h="16060" extrusionOk="0">
                <a:moveTo>
                  <a:pt x="14479" y="1"/>
                </a:moveTo>
                <a:cubicBezTo>
                  <a:pt x="14224" y="1"/>
                  <a:pt x="13960" y="14"/>
                  <a:pt x="13698" y="41"/>
                </a:cubicBezTo>
                <a:cubicBezTo>
                  <a:pt x="12090" y="204"/>
                  <a:pt x="10577" y="625"/>
                  <a:pt x="9269" y="1611"/>
                </a:cubicBezTo>
                <a:cubicBezTo>
                  <a:pt x="8306" y="2339"/>
                  <a:pt x="7699" y="3275"/>
                  <a:pt x="7692" y="4531"/>
                </a:cubicBezTo>
                <a:cubicBezTo>
                  <a:pt x="7692" y="4590"/>
                  <a:pt x="7699" y="4653"/>
                  <a:pt x="7692" y="4718"/>
                </a:cubicBezTo>
                <a:cubicBezTo>
                  <a:pt x="7671" y="4844"/>
                  <a:pt x="7617" y="4909"/>
                  <a:pt x="7547" y="4909"/>
                </a:cubicBezTo>
                <a:cubicBezTo>
                  <a:pt x="7502" y="4909"/>
                  <a:pt x="7449" y="4881"/>
                  <a:pt x="7392" y="4824"/>
                </a:cubicBezTo>
                <a:cubicBezTo>
                  <a:pt x="6935" y="4339"/>
                  <a:pt x="6342" y="4240"/>
                  <a:pt x="5735" y="4211"/>
                </a:cubicBezTo>
                <a:cubicBezTo>
                  <a:pt x="5626" y="4206"/>
                  <a:pt x="5517" y="4203"/>
                  <a:pt x="5410" y="4203"/>
                </a:cubicBezTo>
                <a:cubicBezTo>
                  <a:pt x="3997" y="4203"/>
                  <a:pt x="2721" y="4642"/>
                  <a:pt x="1586" y="5532"/>
                </a:cubicBezTo>
                <a:cubicBezTo>
                  <a:pt x="1015" y="5981"/>
                  <a:pt x="607" y="6561"/>
                  <a:pt x="372" y="7246"/>
                </a:cubicBezTo>
                <a:cubicBezTo>
                  <a:pt x="43" y="8202"/>
                  <a:pt x="0" y="9174"/>
                  <a:pt x="436" y="10117"/>
                </a:cubicBezTo>
                <a:cubicBezTo>
                  <a:pt x="859" y="11033"/>
                  <a:pt x="1601" y="11526"/>
                  <a:pt x="2464" y="11526"/>
                </a:cubicBezTo>
                <a:cubicBezTo>
                  <a:pt x="2797" y="11526"/>
                  <a:pt x="3149" y="11453"/>
                  <a:pt x="3507" y="11301"/>
                </a:cubicBezTo>
                <a:cubicBezTo>
                  <a:pt x="3642" y="11245"/>
                  <a:pt x="3771" y="11166"/>
                  <a:pt x="3906" y="11116"/>
                </a:cubicBezTo>
                <a:cubicBezTo>
                  <a:pt x="3964" y="11096"/>
                  <a:pt x="4016" y="11085"/>
                  <a:pt x="4061" y="11085"/>
                </a:cubicBezTo>
                <a:cubicBezTo>
                  <a:pt x="4190" y="11085"/>
                  <a:pt x="4266" y="11171"/>
                  <a:pt x="4271" y="11366"/>
                </a:cubicBezTo>
                <a:cubicBezTo>
                  <a:pt x="4307" y="12329"/>
                  <a:pt x="4813" y="13058"/>
                  <a:pt x="5499" y="13673"/>
                </a:cubicBezTo>
                <a:cubicBezTo>
                  <a:pt x="6335" y="14429"/>
                  <a:pt x="7314" y="14943"/>
                  <a:pt x="8412" y="15180"/>
                </a:cubicBezTo>
                <a:cubicBezTo>
                  <a:pt x="8784" y="15256"/>
                  <a:pt x="9154" y="15298"/>
                  <a:pt x="9522" y="15298"/>
                </a:cubicBezTo>
                <a:cubicBezTo>
                  <a:pt x="10045" y="15298"/>
                  <a:pt x="10562" y="15214"/>
                  <a:pt x="11069" y="15029"/>
                </a:cubicBezTo>
                <a:cubicBezTo>
                  <a:pt x="11447" y="14893"/>
                  <a:pt x="11862" y="14780"/>
                  <a:pt x="11977" y="14266"/>
                </a:cubicBezTo>
                <a:cubicBezTo>
                  <a:pt x="11996" y="14177"/>
                  <a:pt x="12042" y="14142"/>
                  <a:pt x="12096" y="14142"/>
                </a:cubicBezTo>
                <a:cubicBezTo>
                  <a:pt x="12167" y="14142"/>
                  <a:pt x="12252" y="14203"/>
                  <a:pt x="12304" y="14280"/>
                </a:cubicBezTo>
                <a:cubicBezTo>
                  <a:pt x="12877" y="15130"/>
                  <a:pt x="13741" y="15536"/>
                  <a:pt x="14676" y="15793"/>
                </a:cubicBezTo>
                <a:cubicBezTo>
                  <a:pt x="15333" y="15975"/>
                  <a:pt x="15965" y="16060"/>
                  <a:pt x="16577" y="16060"/>
                </a:cubicBezTo>
                <a:cubicBezTo>
                  <a:pt x="18421" y="16060"/>
                  <a:pt x="20073" y="15285"/>
                  <a:pt x="21595" y="14030"/>
                </a:cubicBezTo>
                <a:cubicBezTo>
                  <a:pt x="22274" y="13473"/>
                  <a:pt x="22617" y="12773"/>
                  <a:pt x="22346" y="11867"/>
                </a:cubicBezTo>
                <a:cubicBezTo>
                  <a:pt x="22317" y="11766"/>
                  <a:pt x="22267" y="11666"/>
                  <a:pt x="22367" y="11581"/>
                </a:cubicBezTo>
                <a:cubicBezTo>
                  <a:pt x="22406" y="11547"/>
                  <a:pt x="22443" y="11535"/>
                  <a:pt x="22478" y="11535"/>
                </a:cubicBezTo>
                <a:cubicBezTo>
                  <a:pt x="22556" y="11535"/>
                  <a:pt x="22626" y="11600"/>
                  <a:pt x="22696" y="11644"/>
                </a:cubicBezTo>
                <a:cubicBezTo>
                  <a:pt x="23661" y="12247"/>
                  <a:pt x="24724" y="12499"/>
                  <a:pt x="25839" y="12499"/>
                </a:cubicBezTo>
                <a:cubicBezTo>
                  <a:pt x="25929" y="12499"/>
                  <a:pt x="26018" y="12497"/>
                  <a:pt x="26108" y="12494"/>
                </a:cubicBezTo>
                <a:cubicBezTo>
                  <a:pt x="28101" y="12415"/>
                  <a:pt x="29687" y="10701"/>
                  <a:pt x="29551" y="8789"/>
                </a:cubicBezTo>
                <a:cubicBezTo>
                  <a:pt x="29466" y="7603"/>
                  <a:pt x="28665" y="6838"/>
                  <a:pt x="27522" y="6838"/>
                </a:cubicBezTo>
                <a:cubicBezTo>
                  <a:pt x="27023" y="6838"/>
                  <a:pt x="27023" y="6838"/>
                  <a:pt x="27080" y="6339"/>
                </a:cubicBezTo>
                <a:cubicBezTo>
                  <a:pt x="27251" y="4896"/>
                  <a:pt x="26523" y="3746"/>
                  <a:pt x="25152" y="3275"/>
                </a:cubicBezTo>
                <a:cubicBezTo>
                  <a:pt x="24788" y="3152"/>
                  <a:pt x="24423" y="3098"/>
                  <a:pt x="24058" y="3098"/>
                </a:cubicBezTo>
                <a:cubicBezTo>
                  <a:pt x="23641" y="3098"/>
                  <a:pt x="23224" y="3168"/>
                  <a:pt x="22809" y="3282"/>
                </a:cubicBezTo>
                <a:cubicBezTo>
                  <a:pt x="22380" y="3397"/>
                  <a:pt x="22017" y="3611"/>
                  <a:pt x="21738" y="3990"/>
                </a:cubicBezTo>
                <a:cubicBezTo>
                  <a:pt x="21598" y="4175"/>
                  <a:pt x="21507" y="4268"/>
                  <a:pt x="21419" y="4268"/>
                </a:cubicBezTo>
                <a:cubicBezTo>
                  <a:pt x="21328" y="4268"/>
                  <a:pt x="21241" y="4168"/>
                  <a:pt x="21110" y="3967"/>
                </a:cubicBezTo>
                <a:cubicBezTo>
                  <a:pt x="20702" y="3361"/>
                  <a:pt x="20253" y="2790"/>
                  <a:pt x="19760" y="2247"/>
                </a:cubicBezTo>
                <a:cubicBezTo>
                  <a:pt x="18582" y="954"/>
                  <a:pt x="17119" y="240"/>
                  <a:pt x="15297" y="48"/>
                </a:cubicBezTo>
                <a:cubicBezTo>
                  <a:pt x="15044" y="17"/>
                  <a:pt x="14767" y="1"/>
                  <a:pt x="144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21" name="Google Shape;421;p15"/>
          <p:cNvGrpSpPr/>
          <p:nvPr/>
        </p:nvGrpSpPr>
        <p:grpSpPr>
          <a:xfrm rot="8100000" flipH="1">
            <a:off x="-642175" y="1919852"/>
            <a:ext cx="2068919" cy="1807011"/>
            <a:chOff x="4174688" y="2867426"/>
            <a:chExt cx="675133" cy="589667"/>
          </a:xfrm>
        </p:grpSpPr>
        <p:sp>
          <p:nvSpPr>
            <p:cNvPr id="422" name="Google Shape;422;p15"/>
            <p:cNvSpPr/>
            <p:nvPr/>
          </p:nvSpPr>
          <p:spPr>
            <a:xfrm>
              <a:off x="4174688" y="2867426"/>
              <a:ext cx="379395" cy="589667"/>
            </a:xfrm>
            <a:custGeom>
              <a:avLst/>
              <a:gdLst/>
              <a:ahLst/>
              <a:cxnLst/>
              <a:rect l="l" t="t" r="r" b="b"/>
              <a:pathLst>
                <a:path w="19288" h="29978" extrusionOk="0">
                  <a:moveTo>
                    <a:pt x="17185" y="522"/>
                  </a:moveTo>
                  <a:lnTo>
                    <a:pt x="17185" y="522"/>
                  </a:lnTo>
                  <a:cubicBezTo>
                    <a:pt x="17270" y="1656"/>
                    <a:pt x="17200" y="2800"/>
                    <a:pt x="17022" y="3927"/>
                  </a:cubicBezTo>
                  <a:cubicBezTo>
                    <a:pt x="16650" y="6191"/>
                    <a:pt x="15849" y="8370"/>
                    <a:pt x="14871" y="10440"/>
                  </a:cubicBezTo>
                  <a:cubicBezTo>
                    <a:pt x="14194" y="11883"/>
                    <a:pt x="13436" y="13311"/>
                    <a:pt x="12487" y="14605"/>
                  </a:cubicBezTo>
                  <a:cubicBezTo>
                    <a:pt x="12593" y="14411"/>
                    <a:pt x="12694" y="14219"/>
                    <a:pt x="12794" y="14026"/>
                  </a:cubicBezTo>
                  <a:cubicBezTo>
                    <a:pt x="14129" y="11383"/>
                    <a:pt x="15150" y="8591"/>
                    <a:pt x="15951" y="5735"/>
                  </a:cubicBezTo>
                  <a:cubicBezTo>
                    <a:pt x="15951" y="5726"/>
                    <a:pt x="15943" y="5722"/>
                    <a:pt x="15936" y="5722"/>
                  </a:cubicBezTo>
                  <a:cubicBezTo>
                    <a:pt x="15932" y="5722"/>
                    <a:pt x="15928" y="5724"/>
                    <a:pt x="15928" y="5727"/>
                  </a:cubicBezTo>
                  <a:cubicBezTo>
                    <a:pt x="15693" y="6514"/>
                    <a:pt x="15428" y="7292"/>
                    <a:pt x="15150" y="8063"/>
                  </a:cubicBezTo>
                  <a:cubicBezTo>
                    <a:pt x="14657" y="9441"/>
                    <a:pt x="14100" y="10805"/>
                    <a:pt x="13493" y="12140"/>
                  </a:cubicBezTo>
                  <a:cubicBezTo>
                    <a:pt x="13200" y="12797"/>
                    <a:pt x="12879" y="13448"/>
                    <a:pt x="12557" y="14098"/>
                  </a:cubicBezTo>
                  <a:cubicBezTo>
                    <a:pt x="12394" y="14418"/>
                    <a:pt x="12230" y="14740"/>
                    <a:pt x="12036" y="15040"/>
                  </a:cubicBezTo>
                  <a:cubicBezTo>
                    <a:pt x="12000" y="15090"/>
                    <a:pt x="11966" y="15140"/>
                    <a:pt x="11937" y="15189"/>
                  </a:cubicBezTo>
                  <a:cubicBezTo>
                    <a:pt x="12171" y="14733"/>
                    <a:pt x="12379" y="14269"/>
                    <a:pt x="12557" y="13791"/>
                  </a:cubicBezTo>
                  <a:cubicBezTo>
                    <a:pt x="12965" y="12661"/>
                    <a:pt x="13236" y="11498"/>
                    <a:pt x="13529" y="10341"/>
                  </a:cubicBezTo>
                  <a:cubicBezTo>
                    <a:pt x="13829" y="9177"/>
                    <a:pt x="14178" y="8027"/>
                    <a:pt x="14579" y="6892"/>
                  </a:cubicBezTo>
                  <a:cubicBezTo>
                    <a:pt x="15342" y="4728"/>
                    <a:pt x="16278" y="2628"/>
                    <a:pt x="17185" y="522"/>
                  </a:cubicBezTo>
                  <a:close/>
                  <a:moveTo>
                    <a:pt x="6495" y="3129"/>
                  </a:moveTo>
                  <a:lnTo>
                    <a:pt x="6495" y="3129"/>
                  </a:lnTo>
                  <a:cubicBezTo>
                    <a:pt x="7609" y="3499"/>
                    <a:pt x="8523" y="4321"/>
                    <a:pt x="9301" y="5170"/>
                  </a:cubicBezTo>
                  <a:cubicBezTo>
                    <a:pt x="10058" y="5999"/>
                    <a:pt x="10730" y="6920"/>
                    <a:pt x="11116" y="7984"/>
                  </a:cubicBezTo>
                  <a:cubicBezTo>
                    <a:pt x="11486" y="8976"/>
                    <a:pt x="11623" y="10034"/>
                    <a:pt x="11666" y="11091"/>
                  </a:cubicBezTo>
                  <a:cubicBezTo>
                    <a:pt x="11729" y="12519"/>
                    <a:pt x="11644" y="14012"/>
                    <a:pt x="11159" y="15354"/>
                  </a:cubicBezTo>
                  <a:cubicBezTo>
                    <a:pt x="11165" y="15325"/>
                    <a:pt x="11165" y="15297"/>
                    <a:pt x="11172" y="15268"/>
                  </a:cubicBezTo>
                  <a:cubicBezTo>
                    <a:pt x="11237" y="14912"/>
                    <a:pt x="11265" y="14547"/>
                    <a:pt x="11272" y="14190"/>
                  </a:cubicBezTo>
                  <a:cubicBezTo>
                    <a:pt x="11287" y="12776"/>
                    <a:pt x="10922" y="11383"/>
                    <a:pt x="10500" y="10041"/>
                  </a:cubicBezTo>
                  <a:cubicBezTo>
                    <a:pt x="10080" y="8676"/>
                    <a:pt x="9551" y="7348"/>
                    <a:pt x="8766" y="6142"/>
                  </a:cubicBezTo>
                  <a:cubicBezTo>
                    <a:pt x="8764" y="6138"/>
                    <a:pt x="8761" y="6136"/>
                    <a:pt x="8757" y="6136"/>
                  </a:cubicBezTo>
                  <a:cubicBezTo>
                    <a:pt x="8749" y="6136"/>
                    <a:pt x="8739" y="6146"/>
                    <a:pt x="8744" y="6155"/>
                  </a:cubicBezTo>
                  <a:cubicBezTo>
                    <a:pt x="9165" y="6849"/>
                    <a:pt x="9501" y="7585"/>
                    <a:pt x="9801" y="8334"/>
                  </a:cubicBezTo>
                  <a:cubicBezTo>
                    <a:pt x="10302" y="9612"/>
                    <a:pt x="10715" y="10970"/>
                    <a:pt x="10929" y="12325"/>
                  </a:cubicBezTo>
                  <a:cubicBezTo>
                    <a:pt x="11037" y="12997"/>
                    <a:pt x="11087" y="13669"/>
                    <a:pt x="11044" y="14348"/>
                  </a:cubicBezTo>
                  <a:cubicBezTo>
                    <a:pt x="11023" y="14675"/>
                    <a:pt x="10980" y="15004"/>
                    <a:pt x="10915" y="15333"/>
                  </a:cubicBezTo>
                  <a:cubicBezTo>
                    <a:pt x="10908" y="15347"/>
                    <a:pt x="10908" y="15354"/>
                    <a:pt x="10901" y="15367"/>
                  </a:cubicBezTo>
                  <a:cubicBezTo>
                    <a:pt x="10895" y="15110"/>
                    <a:pt x="10859" y="14846"/>
                    <a:pt x="10809" y="14589"/>
                  </a:cubicBezTo>
                  <a:cubicBezTo>
                    <a:pt x="10615" y="13626"/>
                    <a:pt x="10209" y="12711"/>
                    <a:pt x="9858" y="11804"/>
                  </a:cubicBezTo>
                  <a:cubicBezTo>
                    <a:pt x="9472" y="10812"/>
                    <a:pt x="9095" y="9827"/>
                    <a:pt x="8716" y="8834"/>
                  </a:cubicBezTo>
                  <a:cubicBezTo>
                    <a:pt x="8331" y="7849"/>
                    <a:pt x="7952" y="6856"/>
                    <a:pt x="7573" y="5871"/>
                  </a:cubicBezTo>
                  <a:cubicBezTo>
                    <a:pt x="7217" y="4956"/>
                    <a:pt x="6874" y="4035"/>
                    <a:pt x="6495" y="3129"/>
                  </a:cubicBezTo>
                  <a:close/>
                  <a:moveTo>
                    <a:pt x="18749" y="9497"/>
                  </a:moveTo>
                  <a:lnTo>
                    <a:pt x="18749" y="9497"/>
                  </a:lnTo>
                  <a:cubicBezTo>
                    <a:pt x="18564" y="10133"/>
                    <a:pt x="18328" y="10733"/>
                    <a:pt x="17999" y="11312"/>
                  </a:cubicBezTo>
                  <a:cubicBezTo>
                    <a:pt x="16679" y="13669"/>
                    <a:pt x="14422" y="15225"/>
                    <a:pt x="11993" y="16296"/>
                  </a:cubicBezTo>
                  <a:cubicBezTo>
                    <a:pt x="12237" y="16175"/>
                    <a:pt x="12471" y="16046"/>
                    <a:pt x="12694" y="15911"/>
                  </a:cubicBezTo>
                  <a:cubicBezTo>
                    <a:pt x="13186" y="15625"/>
                    <a:pt x="13657" y="15290"/>
                    <a:pt x="14100" y="14925"/>
                  </a:cubicBezTo>
                  <a:cubicBezTo>
                    <a:pt x="14986" y="14197"/>
                    <a:pt x="15779" y="13354"/>
                    <a:pt x="16535" y="12483"/>
                  </a:cubicBezTo>
                  <a:cubicBezTo>
                    <a:pt x="16541" y="12477"/>
                    <a:pt x="16533" y="12467"/>
                    <a:pt x="16522" y="12467"/>
                  </a:cubicBezTo>
                  <a:cubicBezTo>
                    <a:pt x="16520" y="12467"/>
                    <a:pt x="16517" y="12468"/>
                    <a:pt x="16514" y="12469"/>
                  </a:cubicBezTo>
                  <a:cubicBezTo>
                    <a:pt x="15728" y="13304"/>
                    <a:pt x="14900" y="14111"/>
                    <a:pt x="13993" y="14819"/>
                  </a:cubicBezTo>
                  <a:cubicBezTo>
                    <a:pt x="13558" y="15153"/>
                    <a:pt x="13100" y="15475"/>
                    <a:pt x="12622" y="15746"/>
                  </a:cubicBezTo>
                  <a:cubicBezTo>
                    <a:pt x="12401" y="15875"/>
                    <a:pt x="12165" y="15996"/>
                    <a:pt x="11937" y="16104"/>
                  </a:cubicBezTo>
                  <a:cubicBezTo>
                    <a:pt x="12144" y="15940"/>
                    <a:pt x="12351" y="15769"/>
                    <a:pt x="12550" y="15582"/>
                  </a:cubicBezTo>
                  <a:cubicBezTo>
                    <a:pt x="13087" y="15097"/>
                    <a:pt x="13585" y="14569"/>
                    <a:pt x="14108" y="14062"/>
                  </a:cubicBezTo>
                  <a:cubicBezTo>
                    <a:pt x="14672" y="13505"/>
                    <a:pt x="15272" y="12977"/>
                    <a:pt x="15865" y="12440"/>
                  </a:cubicBezTo>
                  <a:cubicBezTo>
                    <a:pt x="16885" y="11520"/>
                    <a:pt x="17899" y="10584"/>
                    <a:pt x="18749" y="9497"/>
                  </a:cubicBezTo>
                  <a:close/>
                  <a:moveTo>
                    <a:pt x="11537" y="16490"/>
                  </a:moveTo>
                  <a:cubicBezTo>
                    <a:pt x="11409" y="16547"/>
                    <a:pt x="11280" y="16596"/>
                    <a:pt x="11152" y="16646"/>
                  </a:cubicBezTo>
                  <a:cubicBezTo>
                    <a:pt x="11194" y="16625"/>
                    <a:pt x="11229" y="16596"/>
                    <a:pt x="11265" y="16576"/>
                  </a:cubicBezTo>
                  <a:cubicBezTo>
                    <a:pt x="11357" y="16554"/>
                    <a:pt x="11452" y="16524"/>
                    <a:pt x="11537" y="16490"/>
                  </a:cubicBezTo>
                  <a:close/>
                  <a:moveTo>
                    <a:pt x="5038" y="9098"/>
                  </a:moveTo>
                  <a:lnTo>
                    <a:pt x="5038" y="9098"/>
                  </a:lnTo>
                  <a:cubicBezTo>
                    <a:pt x="5487" y="9840"/>
                    <a:pt x="5859" y="10620"/>
                    <a:pt x="6159" y="11434"/>
                  </a:cubicBezTo>
                  <a:cubicBezTo>
                    <a:pt x="6788" y="13182"/>
                    <a:pt x="7088" y="15061"/>
                    <a:pt x="7253" y="16903"/>
                  </a:cubicBezTo>
                  <a:cubicBezTo>
                    <a:pt x="7395" y="18560"/>
                    <a:pt x="7381" y="20252"/>
                    <a:pt x="7009" y="21880"/>
                  </a:cubicBezTo>
                  <a:cubicBezTo>
                    <a:pt x="6995" y="21639"/>
                    <a:pt x="6953" y="21395"/>
                    <a:pt x="6930" y="21167"/>
                  </a:cubicBezTo>
                  <a:cubicBezTo>
                    <a:pt x="6894" y="20809"/>
                    <a:pt x="6852" y="20459"/>
                    <a:pt x="6816" y="20103"/>
                  </a:cubicBezTo>
                  <a:cubicBezTo>
                    <a:pt x="6738" y="19417"/>
                    <a:pt x="6660" y="18725"/>
                    <a:pt x="6574" y="18039"/>
                  </a:cubicBezTo>
                  <a:cubicBezTo>
                    <a:pt x="6387" y="16646"/>
                    <a:pt x="6159" y="15261"/>
                    <a:pt x="5909" y="13868"/>
                  </a:cubicBezTo>
                  <a:cubicBezTo>
                    <a:pt x="5909" y="13862"/>
                    <a:pt x="5902" y="13858"/>
                    <a:pt x="5895" y="13858"/>
                  </a:cubicBezTo>
                  <a:cubicBezTo>
                    <a:pt x="5886" y="13858"/>
                    <a:pt x="5877" y="13864"/>
                    <a:pt x="5881" y="13876"/>
                  </a:cubicBezTo>
                  <a:cubicBezTo>
                    <a:pt x="6080" y="15261"/>
                    <a:pt x="6245" y="16653"/>
                    <a:pt x="6409" y="18046"/>
                  </a:cubicBezTo>
                  <a:cubicBezTo>
                    <a:pt x="6488" y="18739"/>
                    <a:pt x="6558" y="19424"/>
                    <a:pt x="6630" y="20110"/>
                  </a:cubicBezTo>
                  <a:cubicBezTo>
                    <a:pt x="6666" y="20466"/>
                    <a:pt x="6696" y="20818"/>
                    <a:pt x="6730" y="21174"/>
                  </a:cubicBezTo>
                  <a:cubicBezTo>
                    <a:pt x="6738" y="21310"/>
                    <a:pt x="6745" y="21452"/>
                    <a:pt x="6752" y="21596"/>
                  </a:cubicBezTo>
                  <a:cubicBezTo>
                    <a:pt x="6488" y="20867"/>
                    <a:pt x="6252" y="20132"/>
                    <a:pt x="6060" y="19375"/>
                  </a:cubicBezTo>
                  <a:cubicBezTo>
                    <a:pt x="5609" y="17611"/>
                    <a:pt x="5352" y="15805"/>
                    <a:pt x="5223" y="13990"/>
                  </a:cubicBezTo>
                  <a:cubicBezTo>
                    <a:pt x="5153" y="13069"/>
                    <a:pt x="5117" y="12154"/>
                    <a:pt x="5102" y="11234"/>
                  </a:cubicBezTo>
                  <a:cubicBezTo>
                    <a:pt x="5088" y="10526"/>
                    <a:pt x="5131" y="9806"/>
                    <a:pt x="5038" y="9098"/>
                  </a:cubicBezTo>
                  <a:close/>
                  <a:moveTo>
                    <a:pt x="18806" y="15654"/>
                  </a:moveTo>
                  <a:lnTo>
                    <a:pt x="18806" y="15654"/>
                  </a:lnTo>
                  <a:cubicBezTo>
                    <a:pt x="18292" y="16411"/>
                    <a:pt x="17714" y="17117"/>
                    <a:pt x="17071" y="17767"/>
                  </a:cubicBezTo>
                  <a:cubicBezTo>
                    <a:pt x="15728" y="19117"/>
                    <a:pt x="14136" y="20218"/>
                    <a:pt x="12394" y="20989"/>
                  </a:cubicBezTo>
                  <a:cubicBezTo>
                    <a:pt x="10922" y="21639"/>
                    <a:pt x="9366" y="22038"/>
                    <a:pt x="7767" y="22216"/>
                  </a:cubicBezTo>
                  <a:cubicBezTo>
                    <a:pt x="7981" y="22137"/>
                    <a:pt x="8187" y="22045"/>
                    <a:pt x="8394" y="21959"/>
                  </a:cubicBezTo>
                  <a:cubicBezTo>
                    <a:pt x="8730" y="21817"/>
                    <a:pt x="9059" y="21675"/>
                    <a:pt x="9395" y="21524"/>
                  </a:cubicBezTo>
                  <a:cubicBezTo>
                    <a:pt x="10566" y="21010"/>
                    <a:pt x="11716" y="20466"/>
                    <a:pt x="12836" y="19853"/>
                  </a:cubicBezTo>
                  <a:cubicBezTo>
                    <a:pt x="13980" y="19224"/>
                    <a:pt x="15051" y="18524"/>
                    <a:pt x="16079" y="17724"/>
                  </a:cubicBezTo>
                  <a:lnTo>
                    <a:pt x="16079" y="17724"/>
                  </a:lnTo>
                  <a:cubicBezTo>
                    <a:pt x="15500" y="18146"/>
                    <a:pt x="14886" y="18531"/>
                    <a:pt x="14264" y="18896"/>
                  </a:cubicBezTo>
                  <a:cubicBezTo>
                    <a:pt x="13143" y="19560"/>
                    <a:pt x="11973" y="20139"/>
                    <a:pt x="10787" y="20667"/>
                  </a:cubicBezTo>
                  <a:cubicBezTo>
                    <a:pt x="10194" y="20931"/>
                    <a:pt x="9594" y="21188"/>
                    <a:pt x="8994" y="21438"/>
                  </a:cubicBezTo>
                  <a:cubicBezTo>
                    <a:pt x="8624" y="21596"/>
                    <a:pt x="8229" y="21738"/>
                    <a:pt x="7852" y="21909"/>
                  </a:cubicBezTo>
                  <a:cubicBezTo>
                    <a:pt x="8444" y="21409"/>
                    <a:pt x="9052" y="20924"/>
                    <a:pt x="9673" y="20453"/>
                  </a:cubicBezTo>
                  <a:cubicBezTo>
                    <a:pt x="10430" y="19875"/>
                    <a:pt x="11222" y="19352"/>
                    <a:pt x="12072" y="18917"/>
                  </a:cubicBezTo>
                  <a:cubicBezTo>
                    <a:pt x="12866" y="18504"/>
                    <a:pt x="13693" y="18146"/>
                    <a:pt x="14521" y="17789"/>
                  </a:cubicBezTo>
                  <a:cubicBezTo>
                    <a:pt x="15985" y="17160"/>
                    <a:pt x="17471" y="16540"/>
                    <a:pt x="18806" y="15654"/>
                  </a:cubicBezTo>
                  <a:close/>
                  <a:moveTo>
                    <a:pt x="2003" y="15796"/>
                  </a:moveTo>
                  <a:cubicBezTo>
                    <a:pt x="2325" y="16567"/>
                    <a:pt x="2560" y="17374"/>
                    <a:pt x="2754" y="18175"/>
                  </a:cubicBezTo>
                  <a:cubicBezTo>
                    <a:pt x="3153" y="19832"/>
                    <a:pt x="3317" y="21546"/>
                    <a:pt x="3246" y="23245"/>
                  </a:cubicBezTo>
                  <a:cubicBezTo>
                    <a:pt x="3189" y="24580"/>
                    <a:pt x="2975" y="25937"/>
                    <a:pt x="2467" y="27180"/>
                  </a:cubicBezTo>
                  <a:cubicBezTo>
                    <a:pt x="2497" y="26936"/>
                    <a:pt x="2510" y="26701"/>
                    <a:pt x="2524" y="26458"/>
                  </a:cubicBezTo>
                  <a:cubicBezTo>
                    <a:pt x="2659" y="24216"/>
                    <a:pt x="2368" y="21975"/>
                    <a:pt x="2060" y="19760"/>
                  </a:cubicBezTo>
                  <a:cubicBezTo>
                    <a:pt x="2060" y="19757"/>
                    <a:pt x="2056" y="19755"/>
                    <a:pt x="2053" y="19755"/>
                  </a:cubicBezTo>
                  <a:cubicBezTo>
                    <a:pt x="2049" y="19755"/>
                    <a:pt x="2046" y="19757"/>
                    <a:pt x="2046" y="19760"/>
                  </a:cubicBezTo>
                  <a:cubicBezTo>
                    <a:pt x="2102" y="20381"/>
                    <a:pt x="2154" y="21003"/>
                    <a:pt x="2203" y="21616"/>
                  </a:cubicBezTo>
                  <a:cubicBezTo>
                    <a:pt x="2289" y="22694"/>
                    <a:pt x="2359" y="23781"/>
                    <a:pt x="2353" y="24866"/>
                  </a:cubicBezTo>
                  <a:cubicBezTo>
                    <a:pt x="2353" y="25409"/>
                    <a:pt x="2325" y="25959"/>
                    <a:pt x="2282" y="26501"/>
                  </a:cubicBezTo>
                  <a:cubicBezTo>
                    <a:pt x="2260" y="26773"/>
                    <a:pt x="2239" y="27051"/>
                    <a:pt x="2188" y="27322"/>
                  </a:cubicBezTo>
                  <a:cubicBezTo>
                    <a:pt x="2181" y="27358"/>
                    <a:pt x="2174" y="27394"/>
                    <a:pt x="2167" y="27430"/>
                  </a:cubicBezTo>
                  <a:cubicBezTo>
                    <a:pt x="1996" y="26715"/>
                    <a:pt x="1861" y="25994"/>
                    <a:pt x="1753" y="25274"/>
                  </a:cubicBezTo>
                  <a:cubicBezTo>
                    <a:pt x="1511" y="23652"/>
                    <a:pt x="1417" y="22009"/>
                    <a:pt x="1468" y="20374"/>
                  </a:cubicBezTo>
                  <a:cubicBezTo>
                    <a:pt x="1496" y="19539"/>
                    <a:pt x="1561" y="18710"/>
                    <a:pt x="1660" y="17882"/>
                  </a:cubicBezTo>
                  <a:cubicBezTo>
                    <a:pt x="1746" y="17182"/>
                    <a:pt x="1874" y="16497"/>
                    <a:pt x="2003" y="15796"/>
                  </a:cubicBezTo>
                  <a:close/>
                  <a:moveTo>
                    <a:pt x="14907" y="23637"/>
                  </a:moveTo>
                  <a:lnTo>
                    <a:pt x="14907" y="23637"/>
                  </a:lnTo>
                  <a:cubicBezTo>
                    <a:pt x="14250" y="24288"/>
                    <a:pt x="13543" y="24873"/>
                    <a:pt x="12780" y="25394"/>
                  </a:cubicBezTo>
                  <a:cubicBezTo>
                    <a:pt x="11229" y="26444"/>
                    <a:pt x="9487" y="27202"/>
                    <a:pt x="7666" y="27637"/>
                  </a:cubicBezTo>
                  <a:cubicBezTo>
                    <a:pt x="6507" y="27911"/>
                    <a:pt x="5327" y="28043"/>
                    <a:pt x="4142" y="28043"/>
                  </a:cubicBezTo>
                  <a:cubicBezTo>
                    <a:pt x="3787" y="28043"/>
                    <a:pt x="3430" y="28031"/>
                    <a:pt x="3074" y="28007"/>
                  </a:cubicBezTo>
                  <a:cubicBezTo>
                    <a:pt x="3146" y="27994"/>
                    <a:pt x="3210" y="27980"/>
                    <a:pt x="3282" y="27965"/>
                  </a:cubicBezTo>
                  <a:cubicBezTo>
                    <a:pt x="3617" y="27901"/>
                    <a:pt x="3953" y="27822"/>
                    <a:pt x="4288" y="27750"/>
                  </a:cubicBezTo>
                  <a:cubicBezTo>
                    <a:pt x="6745" y="27186"/>
                    <a:pt x="9152" y="26395"/>
                    <a:pt x="11443" y="25351"/>
                  </a:cubicBezTo>
                  <a:cubicBezTo>
                    <a:pt x="11452" y="25351"/>
                    <a:pt x="11452" y="25344"/>
                    <a:pt x="11443" y="25344"/>
                  </a:cubicBezTo>
                  <a:cubicBezTo>
                    <a:pt x="10787" y="25617"/>
                    <a:pt x="10130" y="25865"/>
                    <a:pt x="9458" y="26102"/>
                  </a:cubicBezTo>
                  <a:cubicBezTo>
                    <a:pt x="8281" y="26516"/>
                    <a:pt x="7088" y="26880"/>
                    <a:pt x="5873" y="27186"/>
                  </a:cubicBezTo>
                  <a:cubicBezTo>
                    <a:pt x="5266" y="27344"/>
                    <a:pt x="4659" y="27480"/>
                    <a:pt x="4046" y="27608"/>
                  </a:cubicBezTo>
                  <a:cubicBezTo>
                    <a:pt x="3739" y="27673"/>
                    <a:pt x="3431" y="27730"/>
                    <a:pt x="3124" y="27779"/>
                  </a:cubicBezTo>
                  <a:cubicBezTo>
                    <a:pt x="3681" y="27450"/>
                    <a:pt x="4245" y="27137"/>
                    <a:pt x="4817" y="26830"/>
                  </a:cubicBezTo>
                  <a:cubicBezTo>
                    <a:pt x="6466" y="25951"/>
                    <a:pt x="8180" y="25238"/>
                    <a:pt x="10008" y="24802"/>
                  </a:cubicBezTo>
                  <a:cubicBezTo>
                    <a:pt x="11644" y="24424"/>
                    <a:pt x="13315" y="24180"/>
                    <a:pt x="14907" y="23637"/>
                  </a:cubicBezTo>
                  <a:close/>
                  <a:moveTo>
                    <a:pt x="17246" y="1"/>
                  </a:moveTo>
                  <a:cubicBezTo>
                    <a:pt x="17211" y="1"/>
                    <a:pt x="17177" y="18"/>
                    <a:pt x="17157" y="57"/>
                  </a:cubicBezTo>
                  <a:cubicBezTo>
                    <a:pt x="16593" y="1286"/>
                    <a:pt x="16050" y="2529"/>
                    <a:pt x="15529" y="3785"/>
                  </a:cubicBezTo>
                  <a:cubicBezTo>
                    <a:pt x="14614" y="5984"/>
                    <a:pt x="13815" y="8227"/>
                    <a:pt x="13229" y="10534"/>
                  </a:cubicBezTo>
                  <a:cubicBezTo>
                    <a:pt x="12737" y="12462"/>
                    <a:pt x="12257" y="14504"/>
                    <a:pt x="11066" y="16118"/>
                  </a:cubicBezTo>
                  <a:cubicBezTo>
                    <a:pt x="11400" y="15390"/>
                    <a:pt x="11601" y="14596"/>
                    <a:pt x="11716" y="13798"/>
                  </a:cubicBezTo>
                  <a:cubicBezTo>
                    <a:pt x="11865" y="12747"/>
                    <a:pt x="11871" y="11669"/>
                    <a:pt x="11794" y="10605"/>
                  </a:cubicBezTo>
                  <a:cubicBezTo>
                    <a:pt x="11716" y="9527"/>
                    <a:pt x="11515" y="8449"/>
                    <a:pt x="11057" y="7463"/>
                  </a:cubicBezTo>
                  <a:cubicBezTo>
                    <a:pt x="10586" y="6435"/>
                    <a:pt x="9866" y="5528"/>
                    <a:pt x="9086" y="4721"/>
                  </a:cubicBezTo>
                  <a:cubicBezTo>
                    <a:pt x="8295" y="3900"/>
                    <a:pt x="7395" y="3214"/>
                    <a:pt x="6317" y="2829"/>
                  </a:cubicBezTo>
                  <a:cubicBezTo>
                    <a:pt x="6307" y="2825"/>
                    <a:pt x="6297" y="2824"/>
                    <a:pt x="6288" y="2824"/>
                  </a:cubicBezTo>
                  <a:cubicBezTo>
                    <a:pt x="6214" y="2824"/>
                    <a:pt x="6156" y="2916"/>
                    <a:pt x="6181" y="2985"/>
                  </a:cubicBezTo>
                  <a:cubicBezTo>
                    <a:pt x="6558" y="4092"/>
                    <a:pt x="7002" y="5185"/>
                    <a:pt x="7424" y="6277"/>
                  </a:cubicBezTo>
                  <a:cubicBezTo>
                    <a:pt x="8159" y="8191"/>
                    <a:pt x="8901" y="10106"/>
                    <a:pt x="9637" y="12019"/>
                  </a:cubicBezTo>
                  <a:cubicBezTo>
                    <a:pt x="10209" y="13505"/>
                    <a:pt x="11159" y="15397"/>
                    <a:pt x="10344" y="16946"/>
                  </a:cubicBezTo>
                  <a:cubicBezTo>
                    <a:pt x="10338" y="16953"/>
                    <a:pt x="10338" y="16961"/>
                    <a:pt x="10329" y="16968"/>
                  </a:cubicBezTo>
                  <a:cubicBezTo>
                    <a:pt x="10322" y="16975"/>
                    <a:pt x="10322" y="16982"/>
                    <a:pt x="10322" y="16989"/>
                  </a:cubicBezTo>
                  <a:cubicBezTo>
                    <a:pt x="10272" y="17068"/>
                    <a:pt x="10223" y="17153"/>
                    <a:pt x="10173" y="17232"/>
                  </a:cubicBezTo>
                  <a:cubicBezTo>
                    <a:pt x="10151" y="17261"/>
                    <a:pt x="10144" y="17289"/>
                    <a:pt x="10151" y="17318"/>
                  </a:cubicBezTo>
                  <a:cubicBezTo>
                    <a:pt x="9679" y="18010"/>
                    <a:pt x="9224" y="18710"/>
                    <a:pt x="8752" y="19404"/>
                  </a:cubicBezTo>
                  <a:cubicBezTo>
                    <a:pt x="8265" y="20110"/>
                    <a:pt x="7787" y="20818"/>
                    <a:pt x="7295" y="21517"/>
                  </a:cubicBezTo>
                  <a:cubicBezTo>
                    <a:pt x="7431" y="20831"/>
                    <a:pt x="7501" y="20132"/>
                    <a:pt x="7530" y="19431"/>
                  </a:cubicBezTo>
                  <a:cubicBezTo>
                    <a:pt x="7602" y="17532"/>
                    <a:pt x="7373" y="15597"/>
                    <a:pt x="6987" y="13739"/>
                  </a:cubicBezTo>
                  <a:cubicBezTo>
                    <a:pt x="6601" y="11897"/>
                    <a:pt x="5967" y="10077"/>
                    <a:pt x="4917" y="8498"/>
                  </a:cubicBezTo>
                  <a:cubicBezTo>
                    <a:pt x="4891" y="8464"/>
                    <a:pt x="4859" y="8450"/>
                    <a:pt x="4826" y="8450"/>
                  </a:cubicBezTo>
                  <a:cubicBezTo>
                    <a:pt x="4758" y="8450"/>
                    <a:pt x="4693" y="8516"/>
                    <a:pt x="4716" y="8598"/>
                  </a:cubicBezTo>
                  <a:cubicBezTo>
                    <a:pt x="4845" y="9105"/>
                    <a:pt x="4860" y="9626"/>
                    <a:pt x="4860" y="10149"/>
                  </a:cubicBezTo>
                  <a:cubicBezTo>
                    <a:pt x="4860" y="10663"/>
                    <a:pt x="4860" y="11177"/>
                    <a:pt x="4874" y="11691"/>
                  </a:cubicBezTo>
                  <a:cubicBezTo>
                    <a:pt x="4953" y="15290"/>
                    <a:pt x="5410" y="18924"/>
                    <a:pt x="6738" y="22288"/>
                  </a:cubicBezTo>
                  <a:cubicBezTo>
                    <a:pt x="6087" y="23188"/>
                    <a:pt x="5424" y="24081"/>
                    <a:pt x="4716" y="24938"/>
                  </a:cubicBezTo>
                  <a:cubicBezTo>
                    <a:pt x="4046" y="25766"/>
                    <a:pt x="3338" y="26580"/>
                    <a:pt x="2603" y="27358"/>
                  </a:cubicBezTo>
                  <a:cubicBezTo>
                    <a:pt x="2846" y="26801"/>
                    <a:pt x="3024" y="26216"/>
                    <a:pt x="3153" y="25623"/>
                  </a:cubicBezTo>
                  <a:cubicBezTo>
                    <a:pt x="3516" y="23916"/>
                    <a:pt x="3532" y="22124"/>
                    <a:pt x="3331" y="20396"/>
                  </a:cubicBezTo>
                  <a:cubicBezTo>
                    <a:pt x="3239" y="19546"/>
                    <a:pt x="3081" y="18696"/>
                    <a:pt x="2867" y="17868"/>
                  </a:cubicBezTo>
                  <a:cubicBezTo>
                    <a:pt x="2653" y="17025"/>
                    <a:pt x="2353" y="16204"/>
                    <a:pt x="2060" y="15390"/>
                  </a:cubicBezTo>
                  <a:cubicBezTo>
                    <a:pt x="2043" y="15338"/>
                    <a:pt x="1999" y="15313"/>
                    <a:pt x="1955" y="15313"/>
                  </a:cubicBezTo>
                  <a:cubicBezTo>
                    <a:pt x="1908" y="15313"/>
                    <a:pt x="1860" y="15342"/>
                    <a:pt x="1845" y="15397"/>
                  </a:cubicBezTo>
                  <a:cubicBezTo>
                    <a:pt x="1604" y="16303"/>
                    <a:pt x="1475" y="17239"/>
                    <a:pt x="1374" y="18168"/>
                  </a:cubicBezTo>
                  <a:cubicBezTo>
                    <a:pt x="1004" y="21431"/>
                    <a:pt x="1225" y="24751"/>
                    <a:pt x="2017" y="27930"/>
                  </a:cubicBezTo>
                  <a:cubicBezTo>
                    <a:pt x="1996" y="27944"/>
                    <a:pt x="1982" y="27965"/>
                    <a:pt x="1982" y="27987"/>
                  </a:cubicBezTo>
                  <a:cubicBezTo>
                    <a:pt x="1347" y="28616"/>
                    <a:pt x="682" y="29207"/>
                    <a:pt x="54" y="29843"/>
                  </a:cubicBezTo>
                  <a:cubicBezTo>
                    <a:pt x="1" y="29896"/>
                    <a:pt x="54" y="29977"/>
                    <a:pt x="118" y="29977"/>
                  </a:cubicBezTo>
                  <a:cubicBezTo>
                    <a:pt x="132" y="29977"/>
                    <a:pt x="146" y="29974"/>
                    <a:pt x="161" y="29965"/>
                  </a:cubicBezTo>
                  <a:cubicBezTo>
                    <a:pt x="682" y="29601"/>
                    <a:pt x="1160" y="29173"/>
                    <a:pt x="1617" y="28736"/>
                  </a:cubicBezTo>
                  <a:cubicBezTo>
                    <a:pt x="1725" y="28636"/>
                    <a:pt x="1832" y="28530"/>
                    <a:pt x="1940" y="28429"/>
                  </a:cubicBezTo>
                  <a:cubicBezTo>
                    <a:pt x="1953" y="28437"/>
                    <a:pt x="1969" y="28441"/>
                    <a:pt x="1986" y="28441"/>
                  </a:cubicBezTo>
                  <a:cubicBezTo>
                    <a:pt x="2003" y="28441"/>
                    <a:pt x="2021" y="28437"/>
                    <a:pt x="2039" y="28429"/>
                  </a:cubicBezTo>
                  <a:cubicBezTo>
                    <a:pt x="2203" y="28330"/>
                    <a:pt x="2368" y="28230"/>
                    <a:pt x="2531" y="28129"/>
                  </a:cubicBezTo>
                  <a:cubicBezTo>
                    <a:pt x="3078" y="28199"/>
                    <a:pt x="3629" y="28232"/>
                    <a:pt x="4182" y="28232"/>
                  </a:cubicBezTo>
                  <a:cubicBezTo>
                    <a:pt x="4531" y="28232"/>
                    <a:pt x="4881" y="28219"/>
                    <a:pt x="5230" y="28194"/>
                  </a:cubicBezTo>
                  <a:cubicBezTo>
                    <a:pt x="7138" y="28066"/>
                    <a:pt x="9023" y="27565"/>
                    <a:pt x="10751" y="26758"/>
                  </a:cubicBezTo>
                  <a:cubicBezTo>
                    <a:pt x="12464" y="25951"/>
                    <a:pt x="14050" y="24845"/>
                    <a:pt x="15342" y="23466"/>
                  </a:cubicBezTo>
                  <a:cubicBezTo>
                    <a:pt x="15399" y="23404"/>
                    <a:pt x="15351" y="23303"/>
                    <a:pt x="15276" y="23303"/>
                  </a:cubicBezTo>
                  <a:cubicBezTo>
                    <a:pt x="15265" y="23303"/>
                    <a:pt x="15254" y="23305"/>
                    <a:pt x="15243" y="23310"/>
                  </a:cubicBezTo>
                  <a:cubicBezTo>
                    <a:pt x="14279" y="23688"/>
                    <a:pt x="13279" y="23923"/>
                    <a:pt x="12266" y="24137"/>
                  </a:cubicBezTo>
                  <a:cubicBezTo>
                    <a:pt x="11380" y="24331"/>
                    <a:pt x="10480" y="24494"/>
                    <a:pt x="9594" y="24717"/>
                  </a:cubicBezTo>
                  <a:cubicBezTo>
                    <a:pt x="8687" y="24945"/>
                    <a:pt x="7810" y="25245"/>
                    <a:pt x="6944" y="25608"/>
                  </a:cubicBezTo>
                  <a:cubicBezTo>
                    <a:pt x="5438" y="26237"/>
                    <a:pt x="4003" y="27030"/>
                    <a:pt x="2596" y="27865"/>
                  </a:cubicBezTo>
                  <a:cubicBezTo>
                    <a:pt x="2560" y="27872"/>
                    <a:pt x="2524" y="27879"/>
                    <a:pt x="2488" y="27887"/>
                  </a:cubicBezTo>
                  <a:cubicBezTo>
                    <a:pt x="2653" y="27723"/>
                    <a:pt x="2810" y="27552"/>
                    <a:pt x="2975" y="27387"/>
                  </a:cubicBezTo>
                  <a:cubicBezTo>
                    <a:pt x="3081" y="27272"/>
                    <a:pt x="3182" y="27159"/>
                    <a:pt x="3288" y="27044"/>
                  </a:cubicBezTo>
                  <a:cubicBezTo>
                    <a:pt x="3431" y="26893"/>
                    <a:pt x="3568" y="26744"/>
                    <a:pt x="3710" y="26587"/>
                  </a:cubicBezTo>
                  <a:cubicBezTo>
                    <a:pt x="3845" y="26431"/>
                    <a:pt x="3981" y="26273"/>
                    <a:pt x="4116" y="26115"/>
                  </a:cubicBezTo>
                  <a:cubicBezTo>
                    <a:pt x="4253" y="25959"/>
                    <a:pt x="4389" y="25802"/>
                    <a:pt x="4524" y="25644"/>
                  </a:cubicBezTo>
                  <a:cubicBezTo>
                    <a:pt x="4653" y="25488"/>
                    <a:pt x="4788" y="25323"/>
                    <a:pt x="4917" y="25166"/>
                  </a:cubicBezTo>
                  <a:cubicBezTo>
                    <a:pt x="5052" y="25001"/>
                    <a:pt x="5180" y="24845"/>
                    <a:pt x="5309" y="24681"/>
                  </a:cubicBezTo>
                  <a:cubicBezTo>
                    <a:pt x="5438" y="24516"/>
                    <a:pt x="5566" y="24352"/>
                    <a:pt x="5688" y="24187"/>
                  </a:cubicBezTo>
                  <a:cubicBezTo>
                    <a:pt x="5816" y="24023"/>
                    <a:pt x="5945" y="23860"/>
                    <a:pt x="6067" y="23695"/>
                  </a:cubicBezTo>
                  <a:cubicBezTo>
                    <a:pt x="6195" y="23531"/>
                    <a:pt x="6317" y="23359"/>
                    <a:pt x="6438" y="23195"/>
                  </a:cubicBezTo>
                  <a:cubicBezTo>
                    <a:pt x="6502" y="23109"/>
                    <a:pt x="6567" y="23023"/>
                    <a:pt x="6624" y="22945"/>
                  </a:cubicBezTo>
                  <a:cubicBezTo>
                    <a:pt x="6653" y="22902"/>
                    <a:pt x="6687" y="22859"/>
                    <a:pt x="6716" y="22816"/>
                  </a:cubicBezTo>
                  <a:cubicBezTo>
                    <a:pt x="6745" y="22773"/>
                    <a:pt x="6766" y="22737"/>
                    <a:pt x="6802" y="22703"/>
                  </a:cubicBezTo>
                  <a:cubicBezTo>
                    <a:pt x="6858" y="22631"/>
                    <a:pt x="6930" y="22581"/>
                    <a:pt x="7016" y="22538"/>
                  </a:cubicBezTo>
                  <a:cubicBezTo>
                    <a:pt x="7052" y="22523"/>
                    <a:pt x="7088" y="22509"/>
                    <a:pt x="7124" y="22496"/>
                  </a:cubicBezTo>
                  <a:cubicBezTo>
                    <a:pt x="7131" y="22489"/>
                    <a:pt x="7145" y="22480"/>
                    <a:pt x="7158" y="22480"/>
                  </a:cubicBezTo>
                  <a:cubicBezTo>
                    <a:pt x="7217" y="22473"/>
                    <a:pt x="7280" y="22473"/>
                    <a:pt x="7345" y="22473"/>
                  </a:cubicBezTo>
                  <a:cubicBezTo>
                    <a:pt x="8281" y="22424"/>
                    <a:pt x="9208" y="22266"/>
                    <a:pt x="10108" y="22031"/>
                  </a:cubicBezTo>
                  <a:cubicBezTo>
                    <a:pt x="11986" y="21537"/>
                    <a:pt x="13765" y="20681"/>
                    <a:pt x="15328" y="19539"/>
                  </a:cubicBezTo>
                  <a:cubicBezTo>
                    <a:pt x="16885" y="18396"/>
                    <a:pt x="18221" y="16975"/>
                    <a:pt x="19241" y="15340"/>
                  </a:cubicBezTo>
                  <a:cubicBezTo>
                    <a:pt x="19287" y="15272"/>
                    <a:pt x="19225" y="15194"/>
                    <a:pt x="19157" y="15194"/>
                  </a:cubicBezTo>
                  <a:cubicBezTo>
                    <a:pt x="19140" y="15194"/>
                    <a:pt x="19122" y="15200"/>
                    <a:pt x="19106" y="15212"/>
                  </a:cubicBezTo>
                  <a:cubicBezTo>
                    <a:pt x="18278" y="15811"/>
                    <a:pt x="17385" y="16310"/>
                    <a:pt x="16456" y="16747"/>
                  </a:cubicBezTo>
                  <a:cubicBezTo>
                    <a:pt x="14850" y="17510"/>
                    <a:pt x="13179" y="18125"/>
                    <a:pt x="11614" y="18975"/>
                  </a:cubicBezTo>
                  <a:cubicBezTo>
                    <a:pt x="9979" y="19860"/>
                    <a:pt x="8516" y="21052"/>
                    <a:pt x="7115" y="22266"/>
                  </a:cubicBezTo>
                  <a:lnTo>
                    <a:pt x="7115" y="22252"/>
                  </a:lnTo>
                  <a:cubicBezTo>
                    <a:pt x="7167" y="22196"/>
                    <a:pt x="7210" y="22130"/>
                    <a:pt x="7253" y="22074"/>
                  </a:cubicBezTo>
                  <a:cubicBezTo>
                    <a:pt x="8324" y="20561"/>
                    <a:pt x="9344" y="18996"/>
                    <a:pt x="10302" y="17404"/>
                  </a:cubicBezTo>
                  <a:cubicBezTo>
                    <a:pt x="10329" y="17397"/>
                    <a:pt x="10365" y="17381"/>
                    <a:pt x="10387" y="17347"/>
                  </a:cubicBezTo>
                  <a:cubicBezTo>
                    <a:pt x="10451" y="17253"/>
                    <a:pt x="10516" y="17153"/>
                    <a:pt x="10566" y="17054"/>
                  </a:cubicBezTo>
                  <a:cubicBezTo>
                    <a:pt x="10615" y="17004"/>
                    <a:pt x="10665" y="16946"/>
                    <a:pt x="10715" y="16896"/>
                  </a:cubicBezTo>
                  <a:lnTo>
                    <a:pt x="10730" y="16896"/>
                  </a:lnTo>
                  <a:cubicBezTo>
                    <a:pt x="11580" y="16625"/>
                    <a:pt x="12415" y="16296"/>
                    <a:pt x="13208" y="15890"/>
                  </a:cubicBezTo>
                  <a:cubicBezTo>
                    <a:pt x="14622" y="15176"/>
                    <a:pt x="15928" y="14233"/>
                    <a:pt x="16970" y="13033"/>
                  </a:cubicBezTo>
                  <a:cubicBezTo>
                    <a:pt x="17978" y="11890"/>
                    <a:pt x="18799" y="10469"/>
                    <a:pt x="19128" y="8970"/>
                  </a:cubicBezTo>
                  <a:cubicBezTo>
                    <a:pt x="19151" y="8880"/>
                    <a:pt x="19085" y="8830"/>
                    <a:pt x="19016" y="8830"/>
                  </a:cubicBezTo>
                  <a:cubicBezTo>
                    <a:pt x="18975" y="8830"/>
                    <a:pt x="18933" y="8847"/>
                    <a:pt x="18907" y="8884"/>
                  </a:cubicBezTo>
                  <a:cubicBezTo>
                    <a:pt x="18400" y="9605"/>
                    <a:pt x="17814" y="10269"/>
                    <a:pt x="17193" y="10891"/>
                  </a:cubicBezTo>
                  <a:cubicBezTo>
                    <a:pt x="16113" y="11969"/>
                    <a:pt x="14943" y="12941"/>
                    <a:pt x="13865" y="14012"/>
                  </a:cubicBezTo>
                  <a:cubicBezTo>
                    <a:pt x="13021" y="14846"/>
                    <a:pt x="12201" y="15762"/>
                    <a:pt x="11186" y="16404"/>
                  </a:cubicBezTo>
                  <a:cubicBezTo>
                    <a:pt x="12065" y="15532"/>
                    <a:pt x="12807" y="14540"/>
                    <a:pt x="13457" y="13491"/>
                  </a:cubicBezTo>
                  <a:cubicBezTo>
                    <a:pt x="14122" y="12404"/>
                    <a:pt x="14699" y="11263"/>
                    <a:pt x="15229" y="10106"/>
                  </a:cubicBezTo>
                  <a:cubicBezTo>
                    <a:pt x="15707" y="9048"/>
                    <a:pt x="16136" y="7977"/>
                    <a:pt x="16485" y="6870"/>
                  </a:cubicBezTo>
                  <a:cubicBezTo>
                    <a:pt x="17185" y="4685"/>
                    <a:pt x="17543" y="2393"/>
                    <a:pt x="17356" y="100"/>
                  </a:cubicBezTo>
                  <a:cubicBezTo>
                    <a:pt x="17352" y="40"/>
                    <a:pt x="17298" y="1"/>
                    <a:pt x="172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4443793" y="3122565"/>
              <a:ext cx="405064" cy="228349"/>
            </a:xfrm>
            <a:custGeom>
              <a:avLst/>
              <a:gdLst/>
              <a:ahLst/>
              <a:cxnLst/>
              <a:rect l="l" t="t" r="r" b="b"/>
              <a:pathLst>
                <a:path w="20593" h="11609" extrusionOk="0">
                  <a:moveTo>
                    <a:pt x="19603" y="236"/>
                  </a:moveTo>
                  <a:cubicBezTo>
                    <a:pt x="19923" y="236"/>
                    <a:pt x="20161" y="358"/>
                    <a:pt x="20058" y="804"/>
                  </a:cubicBezTo>
                  <a:cubicBezTo>
                    <a:pt x="19993" y="1077"/>
                    <a:pt x="19772" y="1368"/>
                    <a:pt x="19623" y="1612"/>
                  </a:cubicBezTo>
                  <a:cubicBezTo>
                    <a:pt x="18908" y="2775"/>
                    <a:pt x="17873" y="3618"/>
                    <a:pt x="16700" y="4282"/>
                  </a:cubicBezTo>
                  <a:cubicBezTo>
                    <a:pt x="15622" y="4897"/>
                    <a:pt x="14438" y="5533"/>
                    <a:pt x="13259" y="5896"/>
                  </a:cubicBezTo>
                  <a:cubicBezTo>
                    <a:pt x="11832" y="6347"/>
                    <a:pt x="10368" y="6669"/>
                    <a:pt x="8925" y="7068"/>
                  </a:cubicBezTo>
                  <a:lnTo>
                    <a:pt x="8925" y="7068"/>
                  </a:lnTo>
                  <a:cubicBezTo>
                    <a:pt x="10629" y="4270"/>
                    <a:pt x="13203" y="2625"/>
                    <a:pt x="16179" y="1348"/>
                  </a:cubicBezTo>
                  <a:cubicBezTo>
                    <a:pt x="17023" y="983"/>
                    <a:pt x="17916" y="554"/>
                    <a:pt x="18822" y="362"/>
                  </a:cubicBezTo>
                  <a:cubicBezTo>
                    <a:pt x="19049" y="312"/>
                    <a:pt x="19352" y="236"/>
                    <a:pt x="19603" y="236"/>
                  </a:cubicBezTo>
                  <a:close/>
                  <a:moveTo>
                    <a:pt x="19581" y="0"/>
                  </a:moveTo>
                  <a:cubicBezTo>
                    <a:pt x="18791" y="0"/>
                    <a:pt x="18034" y="281"/>
                    <a:pt x="17266" y="590"/>
                  </a:cubicBezTo>
                  <a:cubicBezTo>
                    <a:pt x="16051" y="1077"/>
                    <a:pt x="14844" y="1591"/>
                    <a:pt x="13694" y="2211"/>
                  </a:cubicBezTo>
                  <a:cubicBezTo>
                    <a:pt x="11522" y="3384"/>
                    <a:pt x="9759" y="5027"/>
                    <a:pt x="8531" y="7180"/>
                  </a:cubicBezTo>
                  <a:lnTo>
                    <a:pt x="8531" y="7180"/>
                  </a:lnTo>
                  <a:cubicBezTo>
                    <a:pt x="5515" y="8062"/>
                    <a:pt x="2799" y="9714"/>
                    <a:pt x="134" y="11338"/>
                  </a:cubicBezTo>
                  <a:cubicBezTo>
                    <a:pt x="0" y="11416"/>
                    <a:pt x="82" y="11608"/>
                    <a:pt x="207" y="11608"/>
                  </a:cubicBezTo>
                  <a:cubicBezTo>
                    <a:pt x="229" y="11608"/>
                    <a:pt x="252" y="11602"/>
                    <a:pt x="276" y="11588"/>
                  </a:cubicBezTo>
                  <a:cubicBezTo>
                    <a:pt x="2369" y="10310"/>
                    <a:pt x="4475" y="9017"/>
                    <a:pt x="6760" y="8104"/>
                  </a:cubicBezTo>
                  <a:cubicBezTo>
                    <a:pt x="8938" y="7225"/>
                    <a:pt x="11281" y="6861"/>
                    <a:pt x="13509" y="6117"/>
                  </a:cubicBezTo>
                  <a:cubicBezTo>
                    <a:pt x="16486" y="5132"/>
                    <a:pt x="19393" y="3325"/>
                    <a:pt x="20565" y="306"/>
                  </a:cubicBezTo>
                  <a:cubicBezTo>
                    <a:pt x="20593" y="234"/>
                    <a:pt x="20536" y="148"/>
                    <a:pt x="20464" y="126"/>
                  </a:cubicBezTo>
                  <a:cubicBezTo>
                    <a:pt x="20164" y="38"/>
                    <a:pt x="19870" y="0"/>
                    <a:pt x="195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4565472" y="3030273"/>
              <a:ext cx="133225" cy="255041"/>
            </a:xfrm>
            <a:custGeom>
              <a:avLst/>
              <a:gdLst/>
              <a:ahLst/>
              <a:cxnLst/>
              <a:rect l="l" t="t" r="r" b="b"/>
              <a:pathLst>
                <a:path w="6773" h="12966" extrusionOk="0">
                  <a:moveTo>
                    <a:pt x="5941" y="498"/>
                  </a:moveTo>
                  <a:cubicBezTo>
                    <a:pt x="6030" y="498"/>
                    <a:pt x="6060" y="584"/>
                    <a:pt x="6117" y="855"/>
                  </a:cubicBezTo>
                  <a:cubicBezTo>
                    <a:pt x="6259" y="1512"/>
                    <a:pt x="6074" y="2326"/>
                    <a:pt x="5909" y="2961"/>
                  </a:cubicBezTo>
                  <a:cubicBezTo>
                    <a:pt x="5560" y="4261"/>
                    <a:pt x="4910" y="5453"/>
                    <a:pt x="4252" y="6626"/>
                  </a:cubicBezTo>
                  <a:cubicBezTo>
                    <a:pt x="3155" y="8586"/>
                    <a:pt x="2034" y="10546"/>
                    <a:pt x="537" y="12222"/>
                  </a:cubicBezTo>
                  <a:lnTo>
                    <a:pt x="537" y="12222"/>
                  </a:lnTo>
                  <a:cubicBezTo>
                    <a:pt x="1087" y="10395"/>
                    <a:pt x="860" y="8446"/>
                    <a:pt x="1325" y="6583"/>
                  </a:cubicBezTo>
                  <a:cubicBezTo>
                    <a:pt x="1875" y="4418"/>
                    <a:pt x="3174" y="2461"/>
                    <a:pt x="4937" y="1098"/>
                  </a:cubicBezTo>
                  <a:cubicBezTo>
                    <a:pt x="5138" y="948"/>
                    <a:pt x="5445" y="661"/>
                    <a:pt x="5681" y="576"/>
                  </a:cubicBezTo>
                  <a:cubicBezTo>
                    <a:pt x="5805" y="532"/>
                    <a:pt x="5885" y="498"/>
                    <a:pt x="5941" y="498"/>
                  </a:cubicBezTo>
                  <a:close/>
                  <a:moveTo>
                    <a:pt x="6138" y="1"/>
                  </a:moveTo>
                  <a:cubicBezTo>
                    <a:pt x="6114" y="1"/>
                    <a:pt x="6089" y="7"/>
                    <a:pt x="6067" y="19"/>
                  </a:cubicBezTo>
                  <a:cubicBezTo>
                    <a:pt x="4060" y="1148"/>
                    <a:pt x="2468" y="2889"/>
                    <a:pt x="1559" y="5018"/>
                  </a:cubicBezTo>
                  <a:cubicBezTo>
                    <a:pt x="488" y="7503"/>
                    <a:pt x="1097" y="10288"/>
                    <a:pt x="53" y="12744"/>
                  </a:cubicBezTo>
                  <a:cubicBezTo>
                    <a:pt x="52" y="12746"/>
                    <a:pt x="51" y="12748"/>
                    <a:pt x="51" y="12750"/>
                  </a:cubicBezTo>
                  <a:lnTo>
                    <a:pt x="51" y="12750"/>
                  </a:lnTo>
                  <a:cubicBezTo>
                    <a:pt x="0" y="12841"/>
                    <a:pt x="69" y="12945"/>
                    <a:pt x="155" y="12960"/>
                  </a:cubicBezTo>
                  <a:lnTo>
                    <a:pt x="155" y="12960"/>
                  </a:lnTo>
                  <a:cubicBezTo>
                    <a:pt x="167" y="12963"/>
                    <a:pt x="179" y="12965"/>
                    <a:pt x="192" y="12965"/>
                  </a:cubicBezTo>
                  <a:cubicBezTo>
                    <a:pt x="231" y="12965"/>
                    <a:pt x="269" y="12945"/>
                    <a:pt x="292" y="12897"/>
                  </a:cubicBezTo>
                  <a:lnTo>
                    <a:pt x="292" y="12897"/>
                  </a:lnTo>
                  <a:cubicBezTo>
                    <a:pt x="2039" y="11101"/>
                    <a:pt x="3286" y="8939"/>
                    <a:pt x="4495" y="6768"/>
                  </a:cubicBezTo>
                  <a:cubicBezTo>
                    <a:pt x="5645" y="4718"/>
                    <a:pt x="6773" y="2519"/>
                    <a:pt x="6281" y="104"/>
                  </a:cubicBezTo>
                  <a:cubicBezTo>
                    <a:pt x="6265" y="38"/>
                    <a:pt x="6202" y="1"/>
                    <a:pt x="6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4571097" y="3041131"/>
              <a:ext cx="111332" cy="238695"/>
            </a:xfrm>
            <a:custGeom>
              <a:avLst/>
              <a:gdLst/>
              <a:ahLst/>
              <a:cxnLst/>
              <a:rect l="l" t="t" r="r" b="b"/>
              <a:pathLst>
                <a:path w="5660" h="12135" extrusionOk="0">
                  <a:moveTo>
                    <a:pt x="5484" y="0"/>
                  </a:moveTo>
                  <a:cubicBezTo>
                    <a:pt x="5427" y="0"/>
                    <a:pt x="5369" y="29"/>
                    <a:pt x="5344" y="96"/>
                  </a:cubicBezTo>
                  <a:cubicBezTo>
                    <a:pt x="4552" y="2166"/>
                    <a:pt x="3059" y="3859"/>
                    <a:pt x="2139" y="5866"/>
                  </a:cubicBezTo>
                  <a:cubicBezTo>
                    <a:pt x="1224" y="7837"/>
                    <a:pt x="802" y="9937"/>
                    <a:pt x="39" y="11964"/>
                  </a:cubicBezTo>
                  <a:cubicBezTo>
                    <a:pt x="0" y="12067"/>
                    <a:pt x="85" y="12134"/>
                    <a:pt x="173" y="12134"/>
                  </a:cubicBezTo>
                  <a:cubicBezTo>
                    <a:pt x="232" y="12134"/>
                    <a:pt x="292" y="12105"/>
                    <a:pt x="317" y="12036"/>
                  </a:cubicBezTo>
                  <a:cubicBezTo>
                    <a:pt x="1160" y="9793"/>
                    <a:pt x="1596" y="7472"/>
                    <a:pt x="2716" y="5323"/>
                  </a:cubicBezTo>
                  <a:cubicBezTo>
                    <a:pt x="3639" y="3573"/>
                    <a:pt x="4909" y="2038"/>
                    <a:pt x="5616" y="175"/>
                  </a:cubicBezTo>
                  <a:cubicBezTo>
                    <a:pt x="5659" y="70"/>
                    <a:pt x="5573" y="0"/>
                    <a:pt x="54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4611401" y="3124985"/>
              <a:ext cx="238420" cy="143729"/>
            </a:xfrm>
            <a:custGeom>
              <a:avLst/>
              <a:gdLst/>
              <a:ahLst/>
              <a:cxnLst/>
              <a:rect l="l" t="t" r="r" b="b"/>
              <a:pathLst>
                <a:path w="12121" h="7307" extrusionOk="0">
                  <a:moveTo>
                    <a:pt x="11905" y="0"/>
                  </a:moveTo>
                  <a:cubicBezTo>
                    <a:pt x="11883" y="0"/>
                    <a:pt x="11860" y="6"/>
                    <a:pt x="11837" y="18"/>
                  </a:cubicBezTo>
                  <a:cubicBezTo>
                    <a:pt x="7837" y="2196"/>
                    <a:pt x="3895" y="4481"/>
                    <a:pt x="124" y="7030"/>
                  </a:cubicBezTo>
                  <a:cubicBezTo>
                    <a:pt x="1" y="7119"/>
                    <a:pt x="77" y="7306"/>
                    <a:pt x="193" y="7306"/>
                  </a:cubicBezTo>
                  <a:cubicBezTo>
                    <a:pt x="217" y="7306"/>
                    <a:pt x="242" y="7298"/>
                    <a:pt x="268" y="7280"/>
                  </a:cubicBezTo>
                  <a:cubicBezTo>
                    <a:pt x="4039" y="4731"/>
                    <a:pt x="7981" y="2438"/>
                    <a:pt x="11979" y="268"/>
                  </a:cubicBezTo>
                  <a:cubicBezTo>
                    <a:pt x="12120" y="195"/>
                    <a:pt x="12036" y="0"/>
                    <a:pt x="11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4564311" y="3278981"/>
              <a:ext cx="228782" cy="99766"/>
            </a:xfrm>
            <a:custGeom>
              <a:avLst/>
              <a:gdLst/>
              <a:ahLst/>
              <a:cxnLst/>
              <a:rect l="l" t="t" r="r" b="b"/>
              <a:pathLst>
                <a:path w="11631" h="5072" extrusionOk="0">
                  <a:moveTo>
                    <a:pt x="352" y="308"/>
                  </a:moveTo>
                  <a:cubicBezTo>
                    <a:pt x="2481" y="527"/>
                    <a:pt x="4648" y="500"/>
                    <a:pt x="6746" y="966"/>
                  </a:cubicBezTo>
                  <a:cubicBezTo>
                    <a:pt x="7668" y="1172"/>
                    <a:pt x="8575" y="1465"/>
                    <a:pt x="9410" y="1915"/>
                  </a:cubicBezTo>
                  <a:cubicBezTo>
                    <a:pt x="9860" y="2150"/>
                    <a:pt x="10296" y="2436"/>
                    <a:pt x="10688" y="2765"/>
                  </a:cubicBezTo>
                  <a:cubicBezTo>
                    <a:pt x="10774" y="2836"/>
                    <a:pt x="11139" y="3086"/>
                    <a:pt x="11153" y="3194"/>
                  </a:cubicBezTo>
                  <a:cubicBezTo>
                    <a:pt x="11182" y="3458"/>
                    <a:pt x="10659" y="3735"/>
                    <a:pt x="10488" y="3828"/>
                  </a:cubicBezTo>
                  <a:cubicBezTo>
                    <a:pt x="9412" y="4393"/>
                    <a:pt x="7818" y="4817"/>
                    <a:pt x="6371" y="4817"/>
                  </a:cubicBezTo>
                  <a:cubicBezTo>
                    <a:pt x="5676" y="4817"/>
                    <a:pt x="5015" y="4720"/>
                    <a:pt x="4462" y="4493"/>
                  </a:cubicBezTo>
                  <a:cubicBezTo>
                    <a:pt x="2746" y="3797"/>
                    <a:pt x="952" y="2105"/>
                    <a:pt x="352" y="308"/>
                  </a:cubicBezTo>
                  <a:close/>
                  <a:moveTo>
                    <a:pt x="142" y="0"/>
                  </a:moveTo>
                  <a:cubicBezTo>
                    <a:pt x="83" y="0"/>
                    <a:pt x="45" y="32"/>
                    <a:pt x="27" y="74"/>
                  </a:cubicBezTo>
                  <a:lnTo>
                    <a:pt x="27" y="74"/>
                  </a:lnTo>
                  <a:cubicBezTo>
                    <a:pt x="8" y="104"/>
                    <a:pt x="0" y="142"/>
                    <a:pt x="12" y="186"/>
                  </a:cubicBezTo>
                  <a:cubicBezTo>
                    <a:pt x="333" y="1315"/>
                    <a:pt x="991" y="2215"/>
                    <a:pt x="1848" y="3000"/>
                  </a:cubicBezTo>
                  <a:cubicBezTo>
                    <a:pt x="2705" y="3785"/>
                    <a:pt x="3697" y="4642"/>
                    <a:pt x="4847" y="4935"/>
                  </a:cubicBezTo>
                  <a:cubicBezTo>
                    <a:pt x="5235" y="5033"/>
                    <a:pt x="5642" y="5071"/>
                    <a:pt x="6055" y="5071"/>
                  </a:cubicBezTo>
                  <a:cubicBezTo>
                    <a:pt x="6823" y="5071"/>
                    <a:pt x="7612" y="4939"/>
                    <a:pt x="8332" y="4814"/>
                  </a:cubicBezTo>
                  <a:cubicBezTo>
                    <a:pt x="9531" y="4599"/>
                    <a:pt x="10625" y="4207"/>
                    <a:pt x="11567" y="3422"/>
                  </a:cubicBezTo>
                  <a:cubicBezTo>
                    <a:pt x="11631" y="3372"/>
                    <a:pt x="11617" y="3271"/>
                    <a:pt x="11567" y="3221"/>
                  </a:cubicBezTo>
                  <a:cubicBezTo>
                    <a:pt x="8638" y="66"/>
                    <a:pt x="4069" y="429"/>
                    <a:pt x="155" y="1"/>
                  </a:cubicBezTo>
                  <a:cubicBezTo>
                    <a:pt x="150" y="1"/>
                    <a:pt x="146" y="0"/>
                    <a:pt x="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4566554" y="3278765"/>
              <a:ext cx="226815" cy="71579"/>
            </a:xfrm>
            <a:custGeom>
              <a:avLst/>
              <a:gdLst/>
              <a:ahLst/>
              <a:cxnLst/>
              <a:rect l="l" t="t" r="r" b="b"/>
              <a:pathLst>
                <a:path w="11531" h="3639" extrusionOk="0">
                  <a:moveTo>
                    <a:pt x="198" y="1"/>
                  </a:moveTo>
                  <a:cubicBezTo>
                    <a:pt x="99" y="1"/>
                    <a:pt x="1" y="103"/>
                    <a:pt x="70" y="212"/>
                  </a:cubicBezTo>
                  <a:cubicBezTo>
                    <a:pt x="934" y="1697"/>
                    <a:pt x="3055" y="2290"/>
                    <a:pt x="4598" y="2768"/>
                  </a:cubicBezTo>
                  <a:cubicBezTo>
                    <a:pt x="6489" y="3355"/>
                    <a:pt x="8450" y="3638"/>
                    <a:pt x="10424" y="3638"/>
                  </a:cubicBezTo>
                  <a:cubicBezTo>
                    <a:pt x="10731" y="3638"/>
                    <a:pt x="11038" y="3632"/>
                    <a:pt x="11345" y="3618"/>
                  </a:cubicBezTo>
                  <a:cubicBezTo>
                    <a:pt x="11521" y="3611"/>
                    <a:pt x="11530" y="3333"/>
                    <a:pt x="11354" y="3333"/>
                  </a:cubicBezTo>
                  <a:cubicBezTo>
                    <a:pt x="11351" y="3333"/>
                    <a:pt x="11348" y="3333"/>
                    <a:pt x="11345" y="3333"/>
                  </a:cubicBezTo>
                  <a:cubicBezTo>
                    <a:pt x="11041" y="3346"/>
                    <a:pt x="10737" y="3353"/>
                    <a:pt x="10433" y="3353"/>
                  </a:cubicBezTo>
                  <a:cubicBezTo>
                    <a:pt x="8726" y="3353"/>
                    <a:pt x="7030" y="3146"/>
                    <a:pt x="5376" y="2698"/>
                  </a:cubicBezTo>
                  <a:cubicBezTo>
                    <a:pt x="3732" y="2254"/>
                    <a:pt x="1227" y="1633"/>
                    <a:pt x="313" y="68"/>
                  </a:cubicBezTo>
                  <a:cubicBezTo>
                    <a:pt x="284" y="21"/>
                    <a:pt x="241" y="1"/>
                    <a:pt x="1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29" name="Google Shape;429;p15"/>
          <p:cNvSpPr/>
          <p:nvPr/>
        </p:nvSpPr>
        <p:spPr>
          <a:xfrm>
            <a:off x="289528" y="4782896"/>
            <a:ext cx="1011436" cy="547164"/>
          </a:xfrm>
          <a:custGeom>
            <a:avLst/>
            <a:gdLst/>
            <a:ahLst/>
            <a:cxnLst/>
            <a:rect l="l" t="t" r="r" b="b"/>
            <a:pathLst>
              <a:path w="29687" h="16060" extrusionOk="0">
                <a:moveTo>
                  <a:pt x="14479" y="1"/>
                </a:moveTo>
                <a:cubicBezTo>
                  <a:pt x="14224" y="1"/>
                  <a:pt x="13960" y="14"/>
                  <a:pt x="13698" y="41"/>
                </a:cubicBezTo>
                <a:cubicBezTo>
                  <a:pt x="12090" y="204"/>
                  <a:pt x="10577" y="625"/>
                  <a:pt x="9269" y="1611"/>
                </a:cubicBezTo>
                <a:cubicBezTo>
                  <a:pt x="8306" y="2339"/>
                  <a:pt x="7699" y="3275"/>
                  <a:pt x="7692" y="4531"/>
                </a:cubicBezTo>
                <a:cubicBezTo>
                  <a:pt x="7692" y="4590"/>
                  <a:pt x="7699" y="4653"/>
                  <a:pt x="7692" y="4718"/>
                </a:cubicBezTo>
                <a:cubicBezTo>
                  <a:pt x="7671" y="4844"/>
                  <a:pt x="7617" y="4909"/>
                  <a:pt x="7547" y="4909"/>
                </a:cubicBezTo>
                <a:cubicBezTo>
                  <a:pt x="7502" y="4909"/>
                  <a:pt x="7449" y="4881"/>
                  <a:pt x="7392" y="4824"/>
                </a:cubicBezTo>
                <a:cubicBezTo>
                  <a:pt x="6935" y="4339"/>
                  <a:pt x="6342" y="4240"/>
                  <a:pt x="5735" y="4211"/>
                </a:cubicBezTo>
                <a:cubicBezTo>
                  <a:pt x="5626" y="4206"/>
                  <a:pt x="5517" y="4203"/>
                  <a:pt x="5410" y="4203"/>
                </a:cubicBezTo>
                <a:cubicBezTo>
                  <a:pt x="3997" y="4203"/>
                  <a:pt x="2721" y="4642"/>
                  <a:pt x="1586" y="5532"/>
                </a:cubicBezTo>
                <a:cubicBezTo>
                  <a:pt x="1015" y="5981"/>
                  <a:pt x="607" y="6561"/>
                  <a:pt x="372" y="7246"/>
                </a:cubicBezTo>
                <a:cubicBezTo>
                  <a:pt x="43" y="8202"/>
                  <a:pt x="0" y="9174"/>
                  <a:pt x="436" y="10117"/>
                </a:cubicBezTo>
                <a:cubicBezTo>
                  <a:pt x="859" y="11033"/>
                  <a:pt x="1601" y="11526"/>
                  <a:pt x="2464" y="11526"/>
                </a:cubicBezTo>
                <a:cubicBezTo>
                  <a:pt x="2797" y="11526"/>
                  <a:pt x="3149" y="11453"/>
                  <a:pt x="3507" y="11301"/>
                </a:cubicBezTo>
                <a:cubicBezTo>
                  <a:pt x="3642" y="11245"/>
                  <a:pt x="3771" y="11166"/>
                  <a:pt x="3906" y="11116"/>
                </a:cubicBezTo>
                <a:cubicBezTo>
                  <a:pt x="3964" y="11096"/>
                  <a:pt x="4016" y="11085"/>
                  <a:pt x="4061" y="11085"/>
                </a:cubicBezTo>
                <a:cubicBezTo>
                  <a:pt x="4190" y="11085"/>
                  <a:pt x="4266" y="11171"/>
                  <a:pt x="4271" y="11366"/>
                </a:cubicBezTo>
                <a:cubicBezTo>
                  <a:pt x="4307" y="12329"/>
                  <a:pt x="4813" y="13058"/>
                  <a:pt x="5499" y="13673"/>
                </a:cubicBezTo>
                <a:cubicBezTo>
                  <a:pt x="6335" y="14429"/>
                  <a:pt x="7314" y="14943"/>
                  <a:pt x="8412" y="15180"/>
                </a:cubicBezTo>
                <a:cubicBezTo>
                  <a:pt x="8784" y="15256"/>
                  <a:pt x="9154" y="15298"/>
                  <a:pt x="9522" y="15298"/>
                </a:cubicBezTo>
                <a:cubicBezTo>
                  <a:pt x="10045" y="15298"/>
                  <a:pt x="10562" y="15214"/>
                  <a:pt x="11069" y="15029"/>
                </a:cubicBezTo>
                <a:cubicBezTo>
                  <a:pt x="11447" y="14893"/>
                  <a:pt x="11862" y="14780"/>
                  <a:pt x="11977" y="14266"/>
                </a:cubicBezTo>
                <a:cubicBezTo>
                  <a:pt x="11996" y="14177"/>
                  <a:pt x="12042" y="14142"/>
                  <a:pt x="12096" y="14142"/>
                </a:cubicBezTo>
                <a:cubicBezTo>
                  <a:pt x="12167" y="14142"/>
                  <a:pt x="12252" y="14203"/>
                  <a:pt x="12304" y="14280"/>
                </a:cubicBezTo>
                <a:cubicBezTo>
                  <a:pt x="12877" y="15130"/>
                  <a:pt x="13741" y="15536"/>
                  <a:pt x="14676" y="15793"/>
                </a:cubicBezTo>
                <a:cubicBezTo>
                  <a:pt x="15333" y="15975"/>
                  <a:pt x="15965" y="16060"/>
                  <a:pt x="16577" y="16060"/>
                </a:cubicBezTo>
                <a:cubicBezTo>
                  <a:pt x="18421" y="16060"/>
                  <a:pt x="20073" y="15285"/>
                  <a:pt x="21595" y="14030"/>
                </a:cubicBezTo>
                <a:cubicBezTo>
                  <a:pt x="22274" y="13473"/>
                  <a:pt x="22617" y="12773"/>
                  <a:pt x="22346" y="11867"/>
                </a:cubicBezTo>
                <a:cubicBezTo>
                  <a:pt x="22317" y="11766"/>
                  <a:pt x="22267" y="11666"/>
                  <a:pt x="22367" y="11581"/>
                </a:cubicBezTo>
                <a:cubicBezTo>
                  <a:pt x="22406" y="11547"/>
                  <a:pt x="22443" y="11535"/>
                  <a:pt x="22478" y="11535"/>
                </a:cubicBezTo>
                <a:cubicBezTo>
                  <a:pt x="22556" y="11535"/>
                  <a:pt x="22626" y="11600"/>
                  <a:pt x="22696" y="11644"/>
                </a:cubicBezTo>
                <a:cubicBezTo>
                  <a:pt x="23661" y="12247"/>
                  <a:pt x="24724" y="12499"/>
                  <a:pt x="25839" y="12499"/>
                </a:cubicBezTo>
                <a:cubicBezTo>
                  <a:pt x="25929" y="12499"/>
                  <a:pt x="26018" y="12497"/>
                  <a:pt x="26108" y="12494"/>
                </a:cubicBezTo>
                <a:cubicBezTo>
                  <a:pt x="28101" y="12415"/>
                  <a:pt x="29687" y="10701"/>
                  <a:pt x="29551" y="8789"/>
                </a:cubicBezTo>
                <a:cubicBezTo>
                  <a:pt x="29466" y="7603"/>
                  <a:pt x="28665" y="6838"/>
                  <a:pt x="27522" y="6838"/>
                </a:cubicBezTo>
                <a:cubicBezTo>
                  <a:pt x="27023" y="6838"/>
                  <a:pt x="27023" y="6838"/>
                  <a:pt x="27080" y="6339"/>
                </a:cubicBezTo>
                <a:cubicBezTo>
                  <a:pt x="27251" y="4896"/>
                  <a:pt x="26523" y="3746"/>
                  <a:pt x="25152" y="3275"/>
                </a:cubicBezTo>
                <a:cubicBezTo>
                  <a:pt x="24788" y="3152"/>
                  <a:pt x="24423" y="3098"/>
                  <a:pt x="24058" y="3098"/>
                </a:cubicBezTo>
                <a:cubicBezTo>
                  <a:pt x="23641" y="3098"/>
                  <a:pt x="23224" y="3168"/>
                  <a:pt x="22809" y="3282"/>
                </a:cubicBezTo>
                <a:cubicBezTo>
                  <a:pt x="22380" y="3397"/>
                  <a:pt x="22017" y="3611"/>
                  <a:pt x="21738" y="3990"/>
                </a:cubicBezTo>
                <a:cubicBezTo>
                  <a:pt x="21598" y="4175"/>
                  <a:pt x="21507" y="4268"/>
                  <a:pt x="21419" y="4268"/>
                </a:cubicBezTo>
                <a:cubicBezTo>
                  <a:pt x="21328" y="4268"/>
                  <a:pt x="21241" y="4168"/>
                  <a:pt x="21110" y="3967"/>
                </a:cubicBezTo>
                <a:cubicBezTo>
                  <a:pt x="20702" y="3361"/>
                  <a:pt x="20253" y="2790"/>
                  <a:pt x="19760" y="2247"/>
                </a:cubicBezTo>
                <a:cubicBezTo>
                  <a:pt x="18582" y="954"/>
                  <a:pt x="17119" y="240"/>
                  <a:pt x="15297" y="48"/>
                </a:cubicBezTo>
                <a:cubicBezTo>
                  <a:pt x="15044" y="17"/>
                  <a:pt x="14767" y="1"/>
                  <a:pt x="144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0" name="Google Shape;430;p15"/>
          <p:cNvSpPr/>
          <p:nvPr/>
        </p:nvSpPr>
        <p:spPr>
          <a:xfrm>
            <a:off x="4975998" y="4571377"/>
            <a:ext cx="1861686" cy="1050453"/>
          </a:xfrm>
          <a:custGeom>
            <a:avLst/>
            <a:gdLst/>
            <a:ahLst/>
            <a:cxnLst/>
            <a:rect l="l" t="t" r="r" b="b"/>
            <a:pathLst>
              <a:path w="33464" h="18882" extrusionOk="0">
                <a:moveTo>
                  <a:pt x="16041" y="207"/>
                </a:moveTo>
                <a:cubicBezTo>
                  <a:pt x="16835" y="207"/>
                  <a:pt x="17616" y="397"/>
                  <a:pt x="18316" y="771"/>
                </a:cubicBezTo>
                <a:cubicBezTo>
                  <a:pt x="19067" y="1177"/>
                  <a:pt x="19516" y="1872"/>
                  <a:pt x="19881" y="2485"/>
                </a:cubicBezTo>
                <a:cubicBezTo>
                  <a:pt x="20267" y="3148"/>
                  <a:pt x="20524" y="3870"/>
                  <a:pt x="20738" y="4492"/>
                </a:cubicBezTo>
                <a:cubicBezTo>
                  <a:pt x="20838" y="4777"/>
                  <a:pt x="20966" y="4927"/>
                  <a:pt x="21131" y="4948"/>
                </a:cubicBezTo>
                <a:cubicBezTo>
                  <a:pt x="21145" y="4950"/>
                  <a:pt x="21159" y="4951"/>
                  <a:pt x="21173" y="4951"/>
                </a:cubicBezTo>
                <a:cubicBezTo>
                  <a:pt x="21323" y="4951"/>
                  <a:pt x="21474" y="4841"/>
                  <a:pt x="21631" y="4614"/>
                </a:cubicBezTo>
                <a:cubicBezTo>
                  <a:pt x="21730" y="4470"/>
                  <a:pt x="21809" y="4321"/>
                  <a:pt x="21888" y="4177"/>
                </a:cubicBezTo>
                <a:cubicBezTo>
                  <a:pt x="21945" y="4077"/>
                  <a:pt x="22001" y="3978"/>
                  <a:pt x="22060" y="3877"/>
                </a:cubicBezTo>
                <a:cubicBezTo>
                  <a:pt x="22452" y="3250"/>
                  <a:pt x="22916" y="2771"/>
                  <a:pt x="23474" y="2420"/>
                </a:cubicBezTo>
                <a:cubicBezTo>
                  <a:pt x="23904" y="2154"/>
                  <a:pt x="24315" y="2021"/>
                  <a:pt x="24711" y="2021"/>
                </a:cubicBezTo>
                <a:cubicBezTo>
                  <a:pt x="25229" y="2021"/>
                  <a:pt x="25720" y="2249"/>
                  <a:pt x="26193" y="2706"/>
                </a:cubicBezTo>
                <a:cubicBezTo>
                  <a:pt x="26593" y="3092"/>
                  <a:pt x="26886" y="3549"/>
                  <a:pt x="27064" y="4070"/>
                </a:cubicBezTo>
                <a:cubicBezTo>
                  <a:pt x="27400" y="5034"/>
                  <a:pt x="27743" y="6035"/>
                  <a:pt x="27736" y="7099"/>
                </a:cubicBezTo>
                <a:cubicBezTo>
                  <a:pt x="27736" y="7370"/>
                  <a:pt x="27792" y="7541"/>
                  <a:pt x="27921" y="7627"/>
                </a:cubicBezTo>
                <a:cubicBezTo>
                  <a:pt x="27982" y="7667"/>
                  <a:pt x="28052" y="7687"/>
                  <a:pt x="28133" y="7687"/>
                </a:cubicBezTo>
                <a:cubicBezTo>
                  <a:pt x="28224" y="7687"/>
                  <a:pt x="28329" y="7662"/>
                  <a:pt x="28451" y="7613"/>
                </a:cubicBezTo>
                <a:cubicBezTo>
                  <a:pt x="28879" y="7431"/>
                  <a:pt x="29290" y="7355"/>
                  <a:pt x="29679" y="7355"/>
                </a:cubicBezTo>
                <a:cubicBezTo>
                  <a:pt x="30685" y="7355"/>
                  <a:pt x="31552" y="7861"/>
                  <a:pt x="32242" y="8355"/>
                </a:cubicBezTo>
                <a:cubicBezTo>
                  <a:pt x="32934" y="8847"/>
                  <a:pt x="33249" y="9562"/>
                  <a:pt x="33121" y="10362"/>
                </a:cubicBezTo>
                <a:cubicBezTo>
                  <a:pt x="32999" y="11091"/>
                  <a:pt x="32521" y="11562"/>
                  <a:pt x="31563" y="11889"/>
                </a:cubicBezTo>
                <a:cubicBezTo>
                  <a:pt x="31135" y="12038"/>
                  <a:pt x="30699" y="12084"/>
                  <a:pt x="30194" y="12084"/>
                </a:cubicBezTo>
                <a:cubicBezTo>
                  <a:pt x="30017" y="12084"/>
                  <a:pt x="29832" y="12078"/>
                  <a:pt x="29635" y="12069"/>
                </a:cubicBezTo>
                <a:cubicBezTo>
                  <a:pt x="28164" y="11898"/>
                  <a:pt x="26807" y="11411"/>
                  <a:pt x="25715" y="10662"/>
                </a:cubicBezTo>
                <a:cubicBezTo>
                  <a:pt x="25686" y="10647"/>
                  <a:pt x="25666" y="10626"/>
                  <a:pt x="25636" y="10604"/>
                </a:cubicBezTo>
                <a:cubicBezTo>
                  <a:pt x="25554" y="10539"/>
                  <a:pt x="25437" y="10450"/>
                  <a:pt x="25307" y="10450"/>
                </a:cubicBezTo>
                <a:cubicBezTo>
                  <a:pt x="25223" y="10450"/>
                  <a:pt x="25133" y="10487"/>
                  <a:pt x="25043" y="10590"/>
                </a:cubicBezTo>
                <a:cubicBezTo>
                  <a:pt x="24901" y="10761"/>
                  <a:pt x="25001" y="10940"/>
                  <a:pt x="25066" y="11068"/>
                </a:cubicBezTo>
                <a:cubicBezTo>
                  <a:pt x="25086" y="11104"/>
                  <a:pt x="25109" y="11140"/>
                  <a:pt x="25115" y="11176"/>
                </a:cubicBezTo>
                <a:cubicBezTo>
                  <a:pt x="25729" y="12669"/>
                  <a:pt x="25880" y="14169"/>
                  <a:pt x="25564" y="15646"/>
                </a:cubicBezTo>
                <a:cubicBezTo>
                  <a:pt x="25316" y="16817"/>
                  <a:pt x="24622" y="17660"/>
                  <a:pt x="23523" y="18153"/>
                </a:cubicBezTo>
                <a:cubicBezTo>
                  <a:pt x="22746" y="18500"/>
                  <a:pt x="21963" y="18674"/>
                  <a:pt x="21166" y="18674"/>
                </a:cubicBezTo>
                <a:cubicBezTo>
                  <a:pt x="20112" y="18674"/>
                  <a:pt x="19033" y="18369"/>
                  <a:pt x="17910" y="17759"/>
                </a:cubicBezTo>
                <a:cubicBezTo>
                  <a:pt x="17024" y="17281"/>
                  <a:pt x="16210" y="16568"/>
                  <a:pt x="15353" y="15524"/>
                </a:cubicBezTo>
                <a:cubicBezTo>
                  <a:pt x="15274" y="15418"/>
                  <a:pt x="15189" y="15317"/>
                  <a:pt x="15110" y="15211"/>
                </a:cubicBezTo>
                <a:cubicBezTo>
                  <a:pt x="15004" y="15068"/>
                  <a:pt x="14889" y="14918"/>
                  <a:pt x="14767" y="14782"/>
                </a:cubicBezTo>
                <a:cubicBezTo>
                  <a:pt x="14446" y="14410"/>
                  <a:pt x="14196" y="14225"/>
                  <a:pt x="13919" y="14225"/>
                </a:cubicBezTo>
                <a:cubicBezTo>
                  <a:pt x="13689" y="14225"/>
                  <a:pt x="13447" y="14347"/>
                  <a:pt x="13132" y="14582"/>
                </a:cubicBezTo>
                <a:cubicBezTo>
                  <a:pt x="13003" y="14683"/>
                  <a:pt x="12875" y="14789"/>
                  <a:pt x="12753" y="14889"/>
                </a:cubicBezTo>
                <a:cubicBezTo>
                  <a:pt x="12618" y="15010"/>
                  <a:pt x="12469" y="15132"/>
                  <a:pt x="12318" y="15240"/>
                </a:cubicBezTo>
                <a:cubicBezTo>
                  <a:pt x="11165" y="16068"/>
                  <a:pt x="9966" y="16482"/>
                  <a:pt x="8739" y="16482"/>
                </a:cubicBezTo>
                <a:cubicBezTo>
                  <a:pt x="8158" y="16482"/>
                  <a:pt x="7570" y="16389"/>
                  <a:pt x="6977" y="16203"/>
                </a:cubicBezTo>
                <a:cubicBezTo>
                  <a:pt x="5683" y="15788"/>
                  <a:pt x="4621" y="14839"/>
                  <a:pt x="4055" y="13589"/>
                </a:cubicBezTo>
                <a:cubicBezTo>
                  <a:pt x="3478" y="12304"/>
                  <a:pt x="3478" y="10818"/>
                  <a:pt x="4055" y="9526"/>
                </a:cubicBezTo>
                <a:cubicBezTo>
                  <a:pt x="4249" y="9104"/>
                  <a:pt x="4341" y="8890"/>
                  <a:pt x="4249" y="8741"/>
                </a:cubicBezTo>
                <a:cubicBezTo>
                  <a:pt x="4156" y="8583"/>
                  <a:pt x="3920" y="8569"/>
                  <a:pt x="3491" y="8540"/>
                </a:cubicBezTo>
                <a:cubicBezTo>
                  <a:pt x="2413" y="8461"/>
                  <a:pt x="1599" y="8084"/>
                  <a:pt x="993" y="7370"/>
                </a:cubicBezTo>
                <a:cubicBezTo>
                  <a:pt x="278" y="6520"/>
                  <a:pt x="221" y="5505"/>
                  <a:pt x="842" y="4578"/>
                </a:cubicBezTo>
                <a:cubicBezTo>
                  <a:pt x="1013" y="4321"/>
                  <a:pt x="1243" y="4057"/>
                  <a:pt x="1514" y="3807"/>
                </a:cubicBezTo>
                <a:cubicBezTo>
                  <a:pt x="2708" y="2720"/>
                  <a:pt x="4312" y="2171"/>
                  <a:pt x="5914" y="2171"/>
                </a:cubicBezTo>
                <a:cubicBezTo>
                  <a:pt x="7398" y="2171"/>
                  <a:pt x="8880" y="2641"/>
                  <a:pt x="10033" y="3592"/>
                </a:cubicBezTo>
                <a:cubicBezTo>
                  <a:pt x="10083" y="3635"/>
                  <a:pt x="10133" y="3678"/>
                  <a:pt x="10175" y="3728"/>
                </a:cubicBezTo>
                <a:cubicBezTo>
                  <a:pt x="10261" y="3800"/>
                  <a:pt x="10340" y="3877"/>
                  <a:pt x="10433" y="3942"/>
                </a:cubicBezTo>
                <a:cubicBezTo>
                  <a:pt x="10539" y="4009"/>
                  <a:pt x="10673" y="4081"/>
                  <a:pt x="10805" y="4081"/>
                </a:cubicBezTo>
                <a:cubicBezTo>
                  <a:pt x="10840" y="4081"/>
                  <a:pt x="10876" y="4076"/>
                  <a:pt x="10911" y="4064"/>
                </a:cubicBezTo>
                <a:cubicBezTo>
                  <a:pt x="11039" y="4021"/>
                  <a:pt x="11134" y="3899"/>
                  <a:pt x="11197" y="3678"/>
                </a:cubicBezTo>
                <a:cubicBezTo>
                  <a:pt x="11648" y="2285"/>
                  <a:pt x="12703" y="1157"/>
                  <a:pt x="14117" y="586"/>
                </a:cubicBezTo>
                <a:cubicBezTo>
                  <a:pt x="14742" y="333"/>
                  <a:pt x="15396" y="207"/>
                  <a:pt x="16041" y="207"/>
                </a:cubicBezTo>
                <a:close/>
                <a:moveTo>
                  <a:pt x="16046" y="1"/>
                </a:moveTo>
                <a:cubicBezTo>
                  <a:pt x="15372" y="1"/>
                  <a:pt x="14690" y="133"/>
                  <a:pt x="14039" y="399"/>
                </a:cubicBezTo>
                <a:cubicBezTo>
                  <a:pt x="12575" y="992"/>
                  <a:pt x="11468" y="2163"/>
                  <a:pt x="11005" y="3620"/>
                </a:cubicBezTo>
                <a:cubicBezTo>
                  <a:pt x="10954" y="3764"/>
                  <a:pt x="10897" y="3849"/>
                  <a:pt x="10840" y="3870"/>
                </a:cubicBezTo>
                <a:cubicBezTo>
                  <a:pt x="10828" y="3875"/>
                  <a:pt x="10814" y="3877"/>
                  <a:pt x="10799" y="3877"/>
                </a:cubicBezTo>
                <a:cubicBezTo>
                  <a:pt x="10741" y="3877"/>
                  <a:pt x="10660" y="3844"/>
                  <a:pt x="10547" y="3771"/>
                </a:cubicBezTo>
                <a:cubicBezTo>
                  <a:pt x="10469" y="3721"/>
                  <a:pt x="10397" y="3649"/>
                  <a:pt x="10319" y="3577"/>
                </a:cubicBezTo>
                <a:cubicBezTo>
                  <a:pt x="10268" y="3527"/>
                  <a:pt x="10218" y="3477"/>
                  <a:pt x="10162" y="3435"/>
                </a:cubicBezTo>
                <a:cubicBezTo>
                  <a:pt x="8970" y="2452"/>
                  <a:pt x="7440" y="1966"/>
                  <a:pt x="5910" y="1966"/>
                </a:cubicBezTo>
                <a:cubicBezTo>
                  <a:pt x="4257" y="1966"/>
                  <a:pt x="2605" y="2533"/>
                  <a:pt x="1378" y="3656"/>
                </a:cubicBezTo>
                <a:cubicBezTo>
                  <a:pt x="1085" y="3920"/>
                  <a:pt x="850" y="4192"/>
                  <a:pt x="670" y="4463"/>
                </a:cubicBezTo>
                <a:cubicBezTo>
                  <a:pt x="0" y="5471"/>
                  <a:pt x="57" y="6585"/>
                  <a:pt x="835" y="7498"/>
                </a:cubicBezTo>
                <a:cubicBezTo>
                  <a:pt x="1478" y="8256"/>
                  <a:pt x="2341" y="8662"/>
                  <a:pt x="3478" y="8741"/>
                </a:cubicBezTo>
                <a:cubicBezTo>
                  <a:pt x="3748" y="8761"/>
                  <a:pt x="4035" y="8784"/>
                  <a:pt x="4071" y="8847"/>
                </a:cubicBezTo>
                <a:cubicBezTo>
                  <a:pt x="4113" y="8905"/>
                  <a:pt x="3992" y="9169"/>
                  <a:pt x="3870" y="9447"/>
                </a:cubicBezTo>
                <a:cubicBezTo>
                  <a:pt x="3270" y="10791"/>
                  <a:pt x="3270" y="12333"/>
                  <a:pt x="3870" y="13675"/>
                </a:cubicBezTo>
                <a:cubicBezTo>
                  <a:pt x="4456" y="14974"/>
                  <a:pt x="5570" y="15968"/>
                  <a:pt x="6919" y="16397"/>
                </a:cubicBezTo>
                <a:cubicBezTo>
                  <a:pt x="7535" y="16593"/>
                  <a:pt x="8146" y="16690"/>
                  <a:pt x="8750" y="16690"/>
                </a:cubicBezTo>
                <a:cubicBezTo>
                  <a:pt x="10016" y="16690"/>
                  <a:pt x="11250" y="16262"/>
                  <a:pt x="12440" y="15411"/>
                </a:cubicBezTo>
                <a:cubicBezTo>
                  <a:pt x="12597" y="15296"/>
                  <a:pt x="12746" y="15175"/>
                  <a:pt x="12890" y="15046"/>
                </a:cubicBezTo>
                <a:cubicBezTo>
                  <a:pt x="13010" y="14947"/>
                  <a:pt x="13132" y="14846"/>
                  <a:pt x="13254" y="14746"/>
                </a:cubicBezTo>
                <a:cubicBezTo>
                  <a:pt x="13531" y="14539"/>
                  <a:pt x="13730" y="14432"/>
                  <a:pt x="13913" y="14432"/>
                </a:cubicBezTo>
                <a:cubicBezTo>
                  <a:pt x="14133" y="14432"/>
                  <a:pt x="14329" y="14589"/>
                  <a:pt x="14611" y="14918"/>
                </a:cubicBezTo>
                <a:cubicBezTo>
                  <a:pt x="14733" y="15053"/>
                  <a:pt x="14839" y="15197"/>
                  <a:pt x="14947" y="15332"/>
                </a:cubicBezTo>
                <a:cubicBezTo>
                  <a:pt x="15033" y="15439"/>
                  <a:pt x="15110" y="15547"/>
                  <a:pt x="15195" y="15653"/>
                </a:cubicBezTo>
                <a:cubicBezTo>
                  <a:pt x="16068" y="16717"/>
                  <a:pt x="16896" y="17446"/>
                  <a:pt x="17809" y="17939"/>
                </a:cubicBezTo>
                <a:cubicBezTo>
                  <a:pt x="18966" y="18567"/>
                  <a:pt x="20080" y="18882"/>
                  <a:pt x="21167" y="18882"/>
                </a:cubicBezTo>
                <a:cubicBezTo>
                  <a:pt x="21994" y="18882"/>
                  <a:pt x="22802" y="18702"/>
                  <a:pt x="23602" y="18339"/>
                </a:cubicBezTo>
                <a:cubicBezTo>
                  <a:pt x="24773" y="17818"/>
                  <a:pt x="25501" y="16925"/>
                  <a:pt x="25765" y="15689"/>
                </a:cubicBezTo>
                <a:cubicBezTo>
                  <a:pt x="26094" y="14169"/>
                  <a:pt x="25936" y="12626"/>
                  <a:pt x="25307" y="11097"/>
                </a:cubicBezTo>
                <a:cubicBezTo>
                  <a:pt x="25294" y="11055"/>
                  <a:pt x="25273" y="11012"/>
                  <a:pt x="25251" y="10976"/>
                </a:cubicBezTo>
                <a:cubicBezTo>
                  <a:pt x="25172" y="10833"/>
                  <a:pt x="25158" y="10784"/>
                  <a:pt x="25201" y="10725"/>
                </a:cubicBezTo>
                <a:cubicBezTo>
                  <a:pt x="25241" y="10679"/>
                  <a:pt x="25273" y="10657"/>
                  <a:pt x="25310" y="10657"/>
                </a:cubicBezTo>
                <a:cubicBezTo>
                  <a:pt x="25358" y="10657"/>
                  <a:pt x="25415" y="10695"/>
                  <a:pt x="25508" y="10768"/>
                </a:cubicBezTo>
                <a:cubicBezTo>
                  <a:pt x="25537" y="10791"/>
                  <a:pt x="25564" y="10811"/>
                  <a:pt x="25594" y="10833"/>
                </a:cubicBezTo>
                <a:cubicBezTo>
                  <a:pt x="26721" y="11605"/>
                  <a:pt x="28108" y="12097"/>
                  <a:pt x="29614" y="12268"/>
                </a:cubicBezTo>
                <a:cubicBezTo>
                  <a:pt x="29830" y="12280"/>
                  <a:pt x="30035" y="12288"/>
                  <a:pt x="30233" y="12288"/>
                </a:cubicBezTo>
                <a:cubicBezTo>
                  <a:pt x="30742" y="12288"/>
                  <a:pt x="31198" y="12237"/>
                  <a:pt x="31635" y="12083"/>
                </a:cubicBezTo>
                <a:cubicBezTo>
                  <a:pt x="32278" y="11862"/>
                  <a:pt x="33148" y="11447"/>
                  <a:pt x="33320" y="10398"/>
                </a:cubicBezTo>
                <a:cubicBezTo>
                  <a:pt x="33464" y="9512"/>
                  <a:pt x="33121" y="8727"/>
                  <a:pt x="32363" y="8184"/>
                </a:cubicBezTo>
                <a:cubicBezTo>
                  <a:pt x="31645" y="7670"/>
                  <a:pt x="30739" y="7146"/>
                  <a:pt x="29681" y="7146"/>
                </a:cubicBezTo>
                <a:cubicBezTo>
                  <a:pt x="29267" y="7146"/>
                  <a:pt x="28830" y="7226"/>
                  <a:pt x="28372" y="7419"/>
                </a:cubicBezTo>
                <a:cubicBezTo>
                  <a:pt x="28300" y="7452"/>
                  <a:pt x="28211" y="7482"/>
                  <a:pt x="28135" y="7482"/>
                </a:cubicBezTo>
                <a:cubicBezTo>
                  <a:pt x="28097" y="7482"/>
                  <a:pt x="28062" y="7474"/>
                  <a:pt x="28036" y="7455"/>
                </a:cubicBezTo>
                <a:cubicBezTo>
                  <a:pt x="27972" y="7413"/>
                  <a:pt x="27936" y="7291"/>
                  <a:pt x="27943" y="7106"/>
                </a:cubicBezTo>
                <a:cubicBezTo>
                  <a:pt x="27950" y="6005"/>
                  <a:pt x="27601" y="4984"/>
                  <a:pt x="27265" y="3998"/>
                </a:cubicBezTo>
                <a:cubicBezTo>
                  <a:pt x="27073" y="3448"/>
                  <a:pt x="26757" y="2963"/>
                  <a:pt x="26336" y="2557"/>
                </a:cubicBezTo>
                <a:cubicBezTo>
                  <a:pt x="25825" y="2066"/>
                  <a:pt x="25282" y="1819"/>
                  <a:pt x="24712" y="1819"/>
                </a:cubicBezTo>
                <a:cubicBezTo>
                  <a:pt x="24278" y="1819"/>
                  <a:pt x="23829" y="1962"/>
                  <a:pt x="23366" y="2249"/>
                </a:cubicBezTo>
                <a:cubicBezTo>
                  <a:pt x="22779" y="2614"/>
                  <a:pt x="22294" y="3106"/>
                  <a:pt x="21888" y="3771"/>
                </a:cubicBezTo>
                <a:cubicBezTo>
                  <a:pt x="21823" y="3870"/>
                  <a:pt x="21766" y="3978"/>
                  <a:pt x="21708" y="4077"/>
                </a:cubicBezTo>
                <a:cubicBezTo>
                  <a:pt x="21631" y="4220"/>
                  <a:pt x="21552" y="4364"/>
                  <a:pt x="21467" y="4492"/>
                </a:cubicBezTo>
                <a:cubicBezTo>
                  <a:pt x="21353" y="4652"/>
                  <a:pt x="21251" y="4744"/>
                  <a:pt x="21175" y="4744"/>
                </a:cubicBezTo>
                <a:cubicBezTo>
                  <a:pt x="21170" y="4744"/>
                  <a:pt x="21165" y="4743"/>
                  <a:pt x="21160" y="4742"/>
                </a:cubicBezTo>
                <a:cubicBezTo>
                  <a:pt x="21081" y="4734"/>
                  <a:pt x="21002" y="4621"/>
                  <a:pt x="20937" y="4427"/>
                </a:cubicBezTo>
                <a:cubicBezTo>
                  <a:pt x="20716" y="3791"/>
                  <a:pt x="20452" y="3056"/>
                  <a:pt x="20059" y="2386"/>
                </a:cubicBezTo>
                <a:cubicBezTo>
                  <a:pt x="19681" y="1743"/>
                  <a:pt x="19216" y="1021"/>
                  <a:pt x="18418" y="593"/>
                </a:cubicBezTo>
                <a:cubicBezTo>
                  <a:pt x="17686" y="199"/>
                  <a:pt x="16872" y="1"/>
                  <a:pt x="160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1" name="Google Shape;431;p15"/>
          <p:cNvSpPr/>
          <p:nvPr/>
        </p:nvSpPr>
        <p:spPr>
          <a:xfrm>
            <a:off x="8153674" y="4571384"/>
            <a:ext cx="1218453" cy="683985"/>
          </a:xfrm>
          <a:custGeom>
            <a:avLst/>
            <a:gdLst/>
            <a:ahLst/>
            <a:cxnLst/>
            <a:rect l="l" t="t" r="r" b="b"/>
            <a:pathLst>
              <a:path w="33257" h="18669" extrusionOk="0">
                <a:moveTo>
                  <a:pt x="17319" y="1"/>
                </a:moveTo>
                <a:cubicBezTo>
                  <a:pt x="16529" y="1"/>
                  <a:pt x="15732" y="185"/>
                  <a:pt x="14997" y="581"/>
                </a:cubicBezTo>
                <a:cubicBezTo>
                  <a:pt x="14255" y="973"/>
                  <a:pt x="13804" y="1631"/>
                  <a:pt x="13398" y="2330"/>
                </a:cubicBezTo>
                <a:cubicBezTo>
                  <a:pt x="13019" y="2966"/>
                  <a:pt x="12762" y="3659"/>
                  <a:pt x="12527" y="4351"/>
                </a:cubicBezTo>
                <a:cubicBezTo>
                  <a:pt x="12436" y="4614"/>
                  <a:pt x="12322" y="4743"/>
                  <a:pt x="12191" y="4743"/>
                </a:cubicBezTo>
                <a:cubicBezTo>
                  <a:pt x="12076" y="4743"/>
                  <a:pt x="11949" y="4645"/>
                  <a:pt x="11812" y="4452"/>
                </a:cubicBezTo>
                <a:cubicBezTo>
                  <a:pt x="11655" y="4216"/>
                  <a:pt x="11542" y="3959"/>
                  <a:pt x="11391" y="3724"/>
                </a:cubicBezTo>
                <a:cubicBezTo>
                  <a:pt x="11019" y="3115"/>
                  <a:pt x="10548" y="2601"/>
                  <a:pt x="9941" y="2231"/>
                </a:cubicBezTo>
                <a:cubicBezTo>
                  <a:pt x="9497" y="1954"/>
                  <a:pt x="9068" y="1816"/>
                  <a:pt x="8654" y="1816"/>
                </a:cubicBezTo>
                <a:cubicBezTo>
                  <a:pt x="8109" y="1816"/>
                  <a:pt x="7590" y="2055"/>
                  <a:pt x="7099" y="2531"/>
                </a:cubicBezTo>
                <a:cubicBezTo>
                  <a:pt x="6684" y="2923"/>
                  <a:pt x="6384" y="3395"/>
                  <a:pt x="6199" y="3929"/>
                </a:cubicBezTo>
                <a:cubicBezTo>
                  <a:pt x="5857" y="4924"/>
                  <a:pt x="5514" y="5923"/>
                  <a:pt x="5528" y="6994"/>
                </a:cubicBezTo>
                <a:cubicBezTo>
                  <a:pt x="5528" y="7318"/>
                  <a:pt x="5434" y="7480"/>
                  <a:pt x="5232" y="7480"/>
                </a:cubicBezTo>
                <a:cubicBezTo>
                  <a:pt x="5154" y="7480"/>
                  <a:pt x="5061" y="7456"/>
                  <a:pt x="4950" y="7409"/>
                </a:cubicBezTo>
                <a:cubicBezTo>
                  <a:pt x="4510" y="7224"/>
                  <a:pt x="4089" y="7143"/>
                  <a:pt x="3683" y="7143"/>
                </a:cubicBezTo>
                <a:cubicBezTo>
                  <a:pt x="2738" y="7143"/>
                  <a:pt x="1876" y="7581"/>
                  <a:pt x="1058" y="8164"/>
                </a:cubicBezTo>
                <a:cubicBezTo>
                  <a:pt x="372" y="8658"/>
                  <a:pt x="0" y="9393"/>
                  <a:pt x="144" y="10271"/>
                </a:cubicBezTo>
                <a:cubicBezTo>
                  <a:pt x="293" y="11179"/>
                  <a:pt x="972" y="11608"/>
                  <a:pt x="1764" y="11885"/>
                </a:cubicBezTo>
                <a:cubicBezTo>
                  <a:pt x="2188" y="12029"/>
                  <a:pt x="2619" y="12081"/>
                  <a:pt x="3148" y="12081"/>
                </a:cubicBezTo>
                <a:cubicBezTo>
                  <a:pt x="3333" y="12081"/>
                  <a:pt x="3530" y="12075"/>
                  <a:pt x="3743" y="12064"/>
                </a:cubicBezTo>
                <a:cubicBezTo>
                  <a:pt x="5020" y="11921"/>
                  <a:pt x="6443" y="11507"/>
                  <a:pt x="7713" y="10643"/>
                </a:cubicBezTo>
                <a:cubicBezTo>
                  <a:pt x="7822" y="10566"/>
                  <a:pt x="7935" y="10449"/>
                  <a:pt x="8055" y="10449"/>
                </a:cubicBezTo>
                <a:cubicBezTo>
                  <a:pt x="8116" y="10449"/>
                  <a:pt x="8178" y="10479"/>
                  <a:pt x="8242" y="10557"/>
                </a:cubicBezTo>
                <a:cubicBezTo>
                  <a:pt x="8371" y="10708"/>
                  <a:pt x="8213" y="10871"/>
                  <a:pt x="8148" y="11028"/>
                </a:cubicBezTo>
                <a:cubicBezTo>
                  <a:pt x="7548" y="12492"/>
                  <a:pt x="7363" y="13999"/>
                  <a:pt x="7699" y="15563"/>
                </a:cubicBezTo>
                <a:cubicBezTo>
                  <a:pt x="7963" y="16784"/>
                  <a:pt x="8685" y="17641"/>
                  <a:pt x="9799" y="18141"/>
                </a:cubicBezTo>
                <a:cubicBezTo>
                  <a:pt x="10610" y="18503"/>
                  <a:pt x="11408" y="18668"/>
                  <a:pt x="12196" y="18668"/>
                </a:cubicBezTo>
                <a:cubicBezTo>
                  <a:pt x="13322" y="18668"/>
                  <a:pt x="14424" y="18330"/>
                  <a:pt x="15504" y="17742"/>
                </a:cubicBezTo>
                <a:cubicBezTo>
                  <a:pt x="16532" y="17192"/>
                  <a:pt x="17353" y="16384"/>
                  <a:pt x="18089" y="15485"/>
                </a:cubicBezTo>
                <a:cubicBezTo>
                  <a:pt x="18289" y="15241"/>
                  <a:pt x="18467" y="14984"/>
                  <a:pt x="18675" y="14742"/>
                </a:cubicBezTo>
                <a:cubicBezTo>
                  <a:pt x="18976" y="14394"/>
                  <a:pt x="19198" y="14226"/>
                  <a:pt x="19445" y="14226"/>
                </a:cubicBezTo>
                <a:cubicBezTo>
                  <a:pt x="19649" y="14226"/>
                  <a:pt x="19871" y="14341"/>
                  <a:pt x="20168" y="14564"/>
                </a:cubicBezTo>
                <a:cubicBezTo>
                  <a:pt x="20445" y="14770"/>
                  <a:pt x="20695" y="15020"/>
                  <a:pt x="20982" y="15221"/>
                </a:cubicBezTo>
                <a:cubicBezTo>
                  <a:pt x="22119" y="16034"/>
                  <a:pt x="23332" y="16481"/>
                  <a:pt x="24614" y="16481"/>
                </a:cubicBezTo>
                <a:cubicBezTo>
                  <a:pt x="25201" y="16481"/>
                  <a:pt x="25802" y="16387"/>
                  <a:pt x="26416" y="16192"/>
                </a:cubicBezTo>
                <a:cubicBezTo>
                  <a:pt x="29237" y="15306"/>
                  <a:pt x="30615" y="12106"/>
                  <a:pt x="29400" y="9380"/>
                </a:cubicBezTo>
                <a:cubicBezTo>
                  <a:pt x="29051" y="8608"/>
                  <a:pt x="29057" y="8593"/>
                  <a:pt x="29880" y="8536"/>
                </a:cubicBezTo>
                <a:cubicBezTo>
                  <a:pt x="30893" y="8464"/>
                  <a:pt x="31779" y="8122"/>
                  <a:pt x="32451" y="7330"/>
                </a:cubicBezTo>
                <a:cubicBezTo>
                  <a:pt x="33200" y="6444"/>
                  <a:pt x="33256" y="5379"/>
                  <a:pt x="32607" y="4416"/>
                </a:cubicBezTo>
                <a:cubicBezTo>
                  <a:pt x="32415" y="4123"/>
                  <a:pt x="32172" y="3859"/>
                  <a:pt x="31921" y="3630"/>
                </a:cubicBezTo>
                <a:cubicBezTo>
                  <a:pt x="30716" y="2532"/>
                  <a:pt x="29080" y="1977"/>
                  <a:pt x="27448" y="1977"/>
                </a:cubicBezTo>
                <a:cubicBezTo>
                  <a:pt x="25938" y="1977"/>
                  <a:pt x="24430" y="2452"/>
                  <a:pt x="23266" y="3408"/>
                </a:cubicBezTo>
                <a:cubicBezTo>
                  <a:pt x="23131" y="3516"/>
                  <a:pt x="23016" y="3659"/>
                  <a:pt x="22874" y="3751"/>
                </a:cubicBezTo>
                <a:cubicBezTo>
                  <a:pt x="22757" y="3826"/>
                  <a:pt x="22653" y="3875"/>
                  <a:pt x="22563" y="3875"/>
                </a:cubicBezTo>
                <a:cubicBezTo>
                  <a:pt x="22439" y="3875"/>
                  <a:pt x="22338" y="3784"/>
                  <a:pt x="22260" y="3544"/>
                </a:cubicBezTo>
                <a:cubicBezTo>
                  <a:pt x="21566" y="1362"/>
                  <a:pt x="19467" y="1"/>
                  <a:pt x="1731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34" name="Google Shape;434;p16"/>
          <p:cNvSpPr txBox="1"/>
          <p:nvPr>
            <p:ph type="title" idx="2"/>
          </p:nvPr>
        </p:nvSpPr>
        <p:spPr>
          <a:xfrm>
            <a:off x="634850" y="2817425"/>
            <a:ext cx="2560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5" name="Google Shape;435;p16"/>
          <p:cNvSpPr txBox="1"/>
          <p:nvPr>
            <p:ph type="subTitle" idx="1"/>
          </p:nvPr>
        </p:nvSpPr>
        <p:spPr>
          <a:xfrm>
            <a:off x="634850" y="3184881"/>
            <a:ext cx="2560200" cy="6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6" name="Google Shape;436;p16"/>
          <p:cNvSpPr txBox="1"/>
          <p:nvPr>
            <p:ph type="title" idx="3"/>
          </p:nvPr>
        </p:nvSpPr>
        <p:spPr>
          <a:xfrm>
            <a:off x="3291900" y="1650625"/>
            <a:ext cx="2560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7" name="Google Shape;437;p16"/>
          <p:cNvSpPr txBox="1"/>
          <p:nvPr>
            <p:ph type="subTitle" idx="4"/>
          </p:nvPr>
        </p:nvSpPr>
        <p:spPr>
          <a:xfrm>
            <a:off x="3291900" y="2018084"/>
            <a:ext cx="2560200" cy="6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8" name="Google Shape;438;p16"/>
          <p:cNvSpPr txBox="1"/>
          <p:nvPr>
            <p:ph type="title" idx="5"/>
          </p:nvPr>
        </p:nvSpPr>
        <p:spPr>
          <a:xfrm>
            <a:off x="5948950" y="2817425"/>
            <a:ext cx="2560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9" name="Google Shape;439;p16"/>
          <p:cNvSpPr txBox="1"/>
          <p:nvPr>
            <p:ph type="subTitle" idx="6"/>
          </p:nvPr>
        </p:nvSpPr>
        <p:spPr>
          <a:xfrm>
            <a:off x="5948950" y="3184884"/>
            <a:ext cx="2560200" cy="6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0" name="Google Shape;440;p16"/>
          <p:cNvSpPr/>
          <p:nvPr/>
        </p:nvSpPr>
        <p:spPr>
          <a:xfrm>
            <a:off x="8279552" y="142611"/>
            <a:ext cx="1555057" cy="1437148"/>
          </a:xfrm>
          <a:custGeom>
            <a:avLst/>
            <a:gdLst/>
            <a:ahLst/>
            <a:cxnLst/>
            <a:rect l="l" t="t" r="r" b="b"/>
            <a:pathLst>
              <a:path w="17475" h="16150" extrusionOk="0">
                <a:moveTo>
                  <a:pt x="9420" y="252"/>
                </a:moveTo>
                <a:cubicBezTo>
                  <a:pt x="9834" y="1030"/>
                  <a:pt x="9706" y="2129"/>
                  <a:pt x="9606" y="2972"/>
                </a:cubicBezTo>
                <a:cubicBezTo>
                  <a:pt x="9498" y="3836"/>
                  <a:pt x="9248" y="4657"/>
                  <a:pt x="8955" y="5479"/>
                </a:cubicBezTo>
                <a:cubicBezTo>
                  <a:pt x="8777" y="5414"/>
                  <a:pt x="8585" y="5378"/>
                  <a:pt x="8391" y="5365"/>
                </a:cubicBezTo>
                <a:cubicBezTo>
                  <a:pt x="8378" y="5272"/>
                  <a:pt x="8434" y="5143"/>
                  <a:pt x="8450" y="5051"/>
                </a:cubicBezTo>
                <a:cubicBezTo>
                  <a:pt x="8470" y="4821"/>
                  <a:pt x="8434" y="4564"/>
                  <a:pt x="8434" y="4329"/>
                </a:cubicBezTo>
                <a:cubicBezTo>
                  <a:pt x="8450" y="3829"/>
                  <a:pt x="8492" y="3322"/>
                  <a:pt x="8578" y="2830"/>
                </a:cubicBezTo>
                <a:cubicBezTo>
                  <a:pt x="8734" y="1930"/>
                  <a:pt x="9041" y="1080"/>
                  <a:pt x="9420" y="252"/>
                </a:cubicBezTo>
                <a:close/>
                <a:moveTo>
                  <a:pt x="6057" y="1206"/>
                </a:moveTo>
                <a:cubicBezTo>
                  <a:pt x="6585" y="1206"/>
                  <a:pt x="7921" y="4948"/>
                  <a:pt x="8107" y="5365"/>
                </a:cubicBezTo>
                <a:lnTo>
                  <a:pt x="8114" y="5371"/>
                </a:lnTo>
                <a:cubicBezTo>
                  <a:pt x="8078" y="5378"/>
                  <a:pt x="8042" y="5378"/>
                  <a:pt x="7999" y="5385"/>
                </a:cubicBezTo>
                <a:cubicBezTo>
                  <a:pt x="7821" y="5414"/>
                  <a:pt x="7642" y="5464"/>
                  <a:pt x="7478" y="5536"/>
                </a:cubicBezTo>
                <a:cubicBezTo>
                  <a:pt x="7171" y="4850"/>
                  <a:pt x="6821" y="4194"/>
                  <a:pt x="6542" y="3493"/>
                </a:cubicBezTo>
                <a:cubicBezTo>
                  <a:pt x="6400" y="3143"/>
                  <a:pt x="6271" y="2780"/>
                  <a:pt x="6170" y="2415"/>
                </a:cubicBezTo>
                <a:cubicBezTo>
                  <a:pt x="6114" y="2223"/>
                  <a:pt x="5814" y="1366"/>
                  <a:pt x="5992" y="1229"/>
                </a:cubicBezTo>
                <a:cubicBezTo>
                  <a:pt x="6012" y="1213"/>
                  <a:pt x="6034" y="1206"/>
                  <a:pt x="6057" y="1206"/>
                </a:cubicBezTo>
                <a:close/>
                <a:moveTo>
                  <a:pt x="12044" y="1288"/>
                </a:moveTo>
                <a:cubicBezTo>
                  <a:pt x="12058" y="1288"/>
                  <a:pt x="12071" y="1290"/>
                  <a:pt x="12083" y="1294"/>
                </a:cubicBezTo>
                <a:cubicBezTo>
                  <a:pt x="12477" y="1443"/>
                  <a:pt x="11348" y="3044"/>
                  <a:pt x="11170" y="3315"/>
                </a:cubicBezTo>
                <a:cubicBezTo>
                  <a:pt x="10626" y="4143"/>
                  <a:pt x="10085" y="4972"/>
                  <a:pt x="9498" y="5764"/>
                </a:cubicBezTo>
                <a:cubicBezTo>
                  <a:pt x="9449" y="5728"/>
                  <a:pt x="9399" y="5700"/>
                  <a:pt x="9349" y="5671"/>
                </a:cubicBezTo>
                <a:cubicBezTo>
                  <a:pt x="9613" y="4794"/>
                  <a:pt x="9913" y="3964"/>
                  <a:pt x="10398" y="3179"/>
                </a:cubicBezTo>
                <a:cubicBezTo>
                  <a:pt x="10642" y="2780"/>
                  <a:pt x="10912" y="2401"/>
                  <a:pt x="11219" y="2052"/>
                </a:cubicBezTo>
                <a:cubicBezTo>
                  <a:pt x="11362" y="1896"/>
                  <a:pt x="11809" y="1288"/>
                  <a:pt x="12044" y="1288"/>
                </a:cubicBezTo>
                <a:close/>
                <a:moveTo>
                  <a:pt x="3121" y="693"/>
                </a:moveTo>
                <a:cubicBezTo>
                  <a:pt x="3263" y="693"/>
                  <a:pt x="3654" y="1090"/>
                  <a:pt x="3757" y="1179"/>
                </a:cubicBezTo>
                <a:cubicBezTo>
                  <a:pt x="3951" y="1366"/>
                  <a:pt x="4136" y="1572"/>
                  <a:pt x="4300" y="1786"/>
                </a:cubicBezTo>
                <a:cubicBezTo>
                  <a:pt x="4621" y="2180"/>
                  <a:pt x="4893" y="2609"/>
                  <a:pt x="5178" y="3022"/>
                </a:cubicBezTo>
                <a:cubicBezTo>
                  <a:pt x="5814" y="3937"/>
                  <a:pt x="6449" y="4857"/>
                  <a:pt x="7056" y="5786"/>
                </a:cubicBezTo>
                <a:cubicBezTo>
                  <a:pt x="6993" y="5843"/>
                  <a:pt x="6928" y="5899"/>
                  <a:pt x="6864" y="5958"/>
                </a:cubicBezTo>
                <a:cubicBezTo>
                  <a:pt x="6213" y="5179"/>
                  <a:pt x="5536" y="4429"/>
                  <a:pt x="4857" y="3671"/>
                </a:cubicBezTo>
                <a:cubicBezTo>
                  <a:pt x="4456" y="3222"/>
                  <a:pt x="4050" y="2787"/>
                  <a:pt x="3694" y="2300"/>
                </a:cubicBezTo>
                <a:cubicBezTo>
                  <a:pt x="3543" y="2094"/>
                  <a:pt x="2607" y="794"/>
                  <a:pt x="3107" y="694"/>
                </a:cubicBezTo>
                <a:cubicBezTo>
                  <a:pt x="3112" y="693"/>
                  <a:pt x="3116" y="693"/>
                  <a:pt x="3121" y="693"/>
                </a:cubicBezTo>
                <a:close/>
                <a:moveTo>
                  <a:pt x="15116" y="1900"/>
                </a:moveTo>
                <a:cubicBezTo>
                  <a:pt x="15120" y="1900"/>
                  <a:pt x="15123" y="1900"/>
                  <a:pt x="15125" y="1901"/>
                </a:cubicBezTo>
                <a:cubicBezTo>
                  <a:pt x="15339" y="1966"/>
                  <a:pt x="15226" y="2165"/>
                  <a:pt x="15177" y="2266"/>
                </a:cubicBezTo>
                <a:cubicBezTo>
                  <a:pt x="15125" y="2358"/>
                  <a:pt x="15012" y="2444"/>
                  <a:pt x="14940" y="2514"/>
                </a:cubicBezTo>
                <a:cubicBezTo>
                  <a:pt x="14733" y="2722"/>
                  <a:pt x="14512" y="2909"/>
                  <a:pt x="14291" y="3094"/>
                </a:cubicBezTo>
                <a:cubicBezTo>
                  <a:pt x="13826" y="3493"/>
                  <a:pt x="13312" y="3822"/>
                  <a:pt x="12791" y="4151"/>
                </a:cubicBezTo>
                <a:cubicBezTo>
                  <a:pt x="11799" y="4778"/>
                  <a:pt x="10798" y="5394"/>
                  <a:pt x="9792" y="6000"/>
                </a:cubicBezTo>
                <a:lnTo>
                  <a:pt x="9778" y="6014"/>
                </a:lnTo>
                <a:cubicBezTo>
                  <a:pt x="9742" y="5971"/>
                  <a:pt x="9699" y="5935"/>
                  <a:pt x="9656" y="5892"/>
                </a:cubicBezTo>
                <a:cubicBezTo>
                  <a:pt x="9684" y="5856"/>
                  <a:pt x="9726" y="5800"/>
                  <a:pt x="9778" y="5728"/>
                </a:cubicBezTo>
                <a:cubicBezTo>
                  <a:pt x="10626" y="5065"/>
                  <a:pt x="11440" y="4365"/>
                  <a:pt x="12270" y="3680"/>
                </a:cubicBezTo>
                <a:cubicBezTo>
                  <a:pt x="12698" y="3322"/>
                  <a:pt x="13127" y="2958"/>
                  <a:pt x="13591" y="2658"/>
                </a:cubicBezTo>
                <a:cubicBezTo>
                  <a:pt x="13862" y="2494"/>
                  <a:pt x="14155" y="2358"/>
                  <a:pt x="14440" y="2223"/>
                </a:cubicBezTo>
                <a:cubicBezTo>
                  <a:pt x="14531" y="2188"/>
                  <a:pt x="15015" y="1900"/>
                  <a:pt x="15116" y="1900"/>
                </a:cubicBezTo>
                <a:close/>
                <a:moveTo>
                  <a:pt x="2646" y="4280"/>
                </a:moveTo>
                <a:cubicBezTo>
                  <a:pt x="2958" y="4280"/>
                  <a:pt x="3362" y="4413"/>
                  <a:pt x="3615" y="4478"/>
                </a:cubicBezTo>
                <a:cubicBezTo>
                  <a:pt x="4036" y="4580"/>
                  <a:pt x="4449" y="4722"/>
                  <a:pt x="4842" y="4907"/>
                </a:cubicBezTo>
                <a:cubicBezTo>
                  <a:pt x="5521" y="5229"/>
                  <a:pt x="6100" y="5728"/>
                  <a:pt x="6763" y="6064"/>
                </a:cubicBezTo>
                <a:cubicBezTo>
                  <a:pt x="6657" y="6185"/>
                  <a:pt x="6564" y="6314"/>
                  <a:pt x="6492" y="6449"/>
                </a:cubicBezTo>
                <a:lnTo>
                  <a:pt x="6485" y="6443"/>
                </a:lnTo>
                <a:cubicBezTo>
                  <a:pt x="5764" y="6156"/>
                  <a:pt x="5022" y="5978"/>
                  <a:pt x="4285" y="5743"/>
                </a:cubicBezTo>
                <a:cubicBezTo>
                  <a:pt x="3865" y="5615"/>
                  <a:pt x="3450" y="5457"/>
                  <a:pt x="3071" y="5243"/>
                </a:cubicBezTo>
                <a:cubicBezTo>
                  <a:pt x="2900" y="5143"/>
                  <a:pt x="1894" y="4528"/>
                  <a:pt x="2393" y="4322"/>
                </a:cubicBezTo>
                <a:cubicBezTo>
                  <a:pt x="2464" y="4293"/>
                  <a:pt x="2551" y="4280"/>
                  <a:pt x="2646" y="4280"/>
                </a:cubicBezTo>
                <a:close/>
                <a:moveTo>
                  <a:pt x="14495" y="4785"/>
                </a:moveTo>
                <a:cubicBezTo>
                  <a:pt x="14724" y="4785"/>
                  <a:pt x="14878" y="4855"/>
                  <a:pt x="14512" y="5257"/>
                </a:cubicBezTo>
                <a:cubicBezTo>
                  <a:pt x="14376" y="5407"/>
                  <a:pt x="14126" y="5457"/>
                  <a:pt x="13941" y="5529"/>
                </a:cubicBezTo>
                <a:cubicBezTo>
                  <a:pt x="13512" y="5678"/>
                  <a:pt x="13062" y="5800"/>
                  <a:pt x="12626" y="5935"/>
                </a:cubicBezTo>
                <a:cubicBezTo>
                  <a:pt x="11826" y="6192"/>
                  <a:pt x="11012" y="6429"/>
                  <a:pt x="10220" y="6700"/>
                </a:cubicBezTo>
                <a:cubicBezTo>
                  <a:pt x="10155" y="6551"/>
                  <a:pt x="10078" y="6407"/>
                  <a:pt x="9984" y="6271"/>
                </a:cubicBezTo>
                <a:cubicBezTo>
                  <a:pt x="10678" y="6007"/>
                  <a:pt x="11370" y="5743"/>
                  <a:pt x="12062" y="5479"/>
                </a:cubicBezTo>
                <a:cubicBezTo>
                  <a:pt x="12748" y="5222"/>
                  <a:pt x="13490" y="4844"/>
                  <a:pt x="14234" y="4801"/>
                </a:cubicBezTo>
                <a:cubicBezTo>
                  <a:pt x="14316" y="4795"/>
                  <a:pt x="14411" y="4785"/>
                  <a:pt x="14495" y="4785"/>
                </a:cubicBezTo>
                <a:close/>
                <a:moveTo>
                  <a:pt x="9742" y="6208"/>
                </a:moveTo>
                <a:lnTo>
                  <a:pt x="9742" y="6208"/>
                </a:lnTo>
                <a:cubicBezTo>
                  <a:pt x="9785" y="6251"/>
                  <a:pt x="9821" y="6300"/>
                  <a:pt x="9855" y="6350"/>
                </a:cubicBezTo>
                <a:cubicBezTo>
                  <a:pt x="9949" y="6479"/>
                  <a:pt x="10020" y="6621"/>
                  <a:pt x="10078" y="6772"/>
                </a:cubicBezTo>
                <a:cubicBezTo>
                  <a:pt x="10069" y="6778"/>
                  <a:pt x="10069" y="6785"/>
                  <a:pt x="10062" y="6792"/>
                </a:cubicBezTo>
                <a:cubicBezTo>
                  <a:pt x="9992" y="6585"/>
                  <a:pt x="9884" y="6386"/>
                  <a:pt x="9742" y="6208"/>
                </a:cubicBezTo>
                <a:close/>
                <a:moveTo>
                  <a:pt x="10112" y="6943"/>
                </a:moveTo>
                <a:cubicBezTo>
                  <a:pt x="10112" y="6943"/>
                  <a:pt x="10121" y="6950"/>
                  <a:pt x="10127" y="6950"/>
                </a:cubicBezTo>
                <a:cubicBezTo>
                  <a:pt x="10155" y="7056"/>
                  <a:pt x="10170" y="7164"/>
                  <a:pt x="10177" y="7270"/>
                </a:cubicBezTo>
                <a:cubicBezTo>
                  <a:pt x="10163" y="7157"/>
                  <a:pt x="10141" y="7049"/>
                  <a:pt x="10112" y="6943"/>
                </a:cubicBezTo>
                <a:close/>
                <a:moveTo>
                  <a:pt x="3949" y="6592"/>
                </a:moveTo>
                <a:cubicBezTo>
                  <a:pt x="4754" y="6592"/>
                  <a:pt x="5545" y="6700"/>
                  <a:pt x="6350" y="6729"/>
                </a:cubicBezTo>
                <a:cubicBezTo>
                  <a:pt x="6271" y="6936"/>
                  <a:pt x="6222" y="7150"/>
                  <a:pt x="6199" y="7371"/>
                </a:cubicBezTo>
                <a:cubicBezTo>
                  <a:pt x="6050" y="7357"/>
                  <a:pt x="5902" y="7351"/>
                  <a:pt x="5754" y="7351"/>
                </a:cubicBezTo>
                <a:cubicBezTo>
                  <a:pt x="5020" y="7351"/>
                  <a:pt x="4305" y="7514"/>
                  <a:pt x="3586" y="7692"/>
                </a:cubicBezTo>
                <a:cubicBezTo>
                  <a:pt x="3008" y="7836"/>
                  <a:pt x="2422" y="7985"/>
                  <a:pt x="1829" y="8028"/>
                </a:cubicBezTo>
                <a:cubicBezTo>
                  <a:pt x="1741" y="8035"/>
                  <a:pt x="1654" y="8037"/>
                  <a:pt x="1567" y="8037"/>
                </a:cubicBezTo>
                <a:cubicBezTo>
                  <a:pt x="1422" y="8037"/>
                  <a:pt x="1278" y="8031"/>
                  <a:pt x="1136" y="8031"/>
                </a:cubicBezTo>
                <a:cubicBezTo>
                  <a:pt x="1076" y="8031"/>
                  <a:pt x="1017" y="8032"/>
                  <a:pt x="958" y="8035"/>
                </a:cubicBezTo>
                <a:cubicBezTo>
                  <a:pt x="878" y="8041"/>
                  <a:pt x="758" y="8080"/>
                  <a:pt x="672" y="8080"/>
                </a:cubicBezTo>
                <a:cubicBezTo>
                  <a:pt x="659" y="8080"/>
                  <a:pt x="647" y="8080"/>
                  <a:pt x="636" y="8078"/>
                </a:cubicBezTo>
                <a:cubicBezTo>
                  <a:pt x="523" y="7999"/>
                  <a:pt x="401" y="7929"/>
                  <a:pt x="286" y="7857"/>
                </a:cubicBezTo>
                <a:cubicBezTo>
                  <a:pt x="336" y="7771"/>
                  <a:pt x="401" y="7707"/>
                  <a:pt x="480" y="7656"/>
                </a:cubicBezTo>
                <a:cubicBezTo>
                  <a:pt x="780" y="7428"/>
                  <a:pt x="1193" y="7329"/>
                  <a:pt x="1529" y="7150"/>
                </a:cubicBezTo>
                <a:cubicBezTo>
                  <a:pt x="2115" y="6842"/>
                  <a:pt x="2693" y="6664"/>
                  <a:pt x="3358" y="6614"/>
                </a:cubicBezTo>
                <a:cubicBezTo>
                  <a:pt x="3556" y="6599"/>
                  <a:pt x="3753" y="6592"/>
                  <a:pt x="3949" y="6592"/>
                </a:cubicBezTo>
                <a:close/>
                <a:moveTo>
                  <a:pt x="12921" y="6910"/>
                </a:moveTo>
                <a:cubicBezTo>
                  <a:pt x="14281" y="6910"/>
                  <a:pt x="15630" y="7048"/>
                  <a:pt x="16882" y="7656"/>
                </a:cubicBezTo>
                <a:cubicBezTo>
                  <a:pt x="16961" y="7692"/>
                  <a:pt x="17096" y="7742"/>
                  <a:pt x="17154" y="7814"/>
                </a:cubicBezTo>
                <a:cubicBezTo>
                  <a:pt x="17160" y="8241"/>
                  <a:pt x="17051" y="8455"/>
                  <a:pt x="16828" y="8455"/>
                </a:cubicBezTo>
                <a:cubicBezTo>
                  <a:pt x="16790" y="8455"/>
                  <a:pt x="16749" y="8448"/>
                  <a:pt x="16704" y="8436"/>
                </a:cubicBezTo>
                <a:cubicBezTo>
                  <a:pt x="16625" y="8436"/>
                  <a:pt x="16555" y="8420"/>
                  <a:pt x="16489" y="8400"/>
                </a:cubicBezTo>
                <a:cubicBezTo>
                  <a:pt x="16255" y="8342"/>
                  <a:pt x="16054" y="8271"/>
                  <a:pt x="15819" y="8249"/>
                </a:cubicBezTo>
                <a:cubicBezTo>
                  <a:pt x="15247" y="8206"/>
                  <a:pt x="14690" y="8186"/>
                  <a:pt x="14119" y="8084"/>
                </a:cubicBezTo>
                <a:cubicBezTo>
                  <a:pt x="12877" y="7863"/>
                  <a:pt x="11627" y="7622"/>
                  <a:pt x="10385" y="7365"/>
                </a:cubicBezTo>
                <a:lnTo>
                  <a:pt x="10349" y="7365"/>
                </a:lnTo>
                <a:cubicBezTo>
                  <a:pt x="10349" y="7236"/>
                  <a:pt x="10335" y="7114"/>
                  <a:pt x="10306" y="6993"/>
                </a:cubicBezTo>
                <a:cubicBezTo>
                  <a:pt x="11167" y="6967"/>
                  <a:pt x="12046" y="6910"/>
                  <a:pt x="12921" y="6910"/>
                </a:cubicBezTo>
                <a:close/>
                <a:moveTo>
                  <a:pt x="7241" y="9449"/>
                </a:moveTo>
                <a:cubicBezTo>
                  <a:pt x="7241" y="9449"/>
                  <a:pt x="7250" y="9456"/>
                  <a:pt x="7257" y="9456"/>
                </a:cubicBezTo>
                <a:cubicBezTo>
                  <a:pt x="7250" y="9464"/>
                  <a:pt x="7241" y="9471"/>
                  <a:pt x="7241" y="9478"/>
                </a:cubicBezTo>
                <a:lnTo>
                  <a:pt x="7241" y="9449"/>
                </a:lnTo>
                <a:close/>
                <a:moveTo>
                  <a:pt x="8374" y="5580"/>
                </a:moveTo>
                <a:cubicBezTo>
                  <a:pt x="8721" y="5580"/>
                  <a:pt x="9068" y="5677"/>
                  <a:pt x="9370" y="5872"/>
                </a:cubicBezTo>
                <a:cubicBezTo>
                  <a:pt x="10405" y="6736"/>
                  <a:pt x="10306" y="8492"/>
                  <a:pt x="9248" y="9277"/>
                </a:cubicBezTo>
                <a:cubicBezTo>
                  <a:pt x="9228" y="9284"/>
                  <a:pt x="9205" y="9300"/>
                  <a:pt x="9192" y="9313"/>
                </a:cubicBezTo>
                <a:cubicBezTo>
                  <a:pt x="9049" y="9413"/>
                  <a:pt x="8892" y="9498"/>
                  <a:pt x="8714" y="9557"/>
                </a:cubicBezTo>
                <a:cubicBezTo>
                  <a:pt x="8539" y="9616"/>
                  <a:pt x="8370" y="9643"/>
                  <a:pt x="8207" y="9643"/>
                </a:cubicBezTo>
                <a:cubicBezTo>
                  <a:pt x="7842" y="9643"/>
                  <a:pt x="7511" y="9507"/>
                  <a:pt x="7234" y="9284"/>
                </a:cubicBezTo>
                <a:lnTo>
                  <a:pt x="7234" y="9270"/>
                </a:lnTo>
                <a:cubicBezTo>
                  <a:pt x="7230" y="9246"/>
                  <a:pt x="7215" y="9235"/>
                  <a:pt x="7199" y="9235"/>
                </a:cubicBezTo>
                <a:cubicBezTo>
                  <a:pt x="7192" y="9235"/>
                  <a:pt x="7184" y="9237"/>
                  <a:pt x="7178" y="9241"/>
                </a:cubicBezTo>
                <a:cubicBezTo>
                  <a:pt x="6492" y="8650"/>
                  <a:pt x="6163" y="7527"/>
                  <a:pt x="6556" y="6713"/>
                </a:cubicBezTo>
                <a:cubicBezTo>
                  <a:pt x="6864" y="6071"/>
                  <a:pt x="7464" y="5678"/>
                  <a:pt x="8107" y="5592"/>
                </a:cubicBezTo>
                <a:lnTo>
                  <a:pt x="8107" y="5592"/>
                </a:lnTo>
                <a:cubicBezTo>
                  <a:pt x="8091" y="5615"/>
                  <a:pt x="8085" y="5642"/>
                  <a:pt x="8091" y="5678"/>
                </a:cubicBezTo>
                <a:cubicBezTo>
                  <a:pt x="8101" y="5717"/>
                  <a:pt x="8134" y="5735"/>
                  <a:pt x="8168" y="5735"/>
                </a:cubicBezTo>
                <a:cubicBezTo>
                  <a:pt x="8216" y="5735"/>
                  <a:pt x="8267" y="5701"/>
                  <a:pt x="8263" y="5642"/>
                </a:cubicBezTo>
                <a:cubicBezTo>
                  <a:pt x="8263" y="5615"/>
                  <a:pt x="8249" y="5599"/>
                  <a:pt x="8235" y="5586"/>
                </a:cubicBezTo>
                <a:cubicBezTo>
                  <a:pt x="8282" y="5582"/>
                  <a:pt x="8328" y="5580"/>
                  <a:pt x="8374" y="5580"/>
                </a:cubicBezTo>
                <a:close/>
                <a:moveTo>
                  <a:pt x="6213" y="7836"/>
                </a:moveTo>
                <a:cubicBezTo>
                  <a:pt x="6228" y="7929"/>
                  <a:pt x="6242" y="8021"/>
                  <a:pt x="6271" y="8107"/>
                </a:cubicBezTo>
                <a:cubicBezTo>
                  <a:pt x="6307" y="8242"/>
                  <a:pt x="6357" y="8364"/>
                  <a:pt x="6413" y="8492"/>
                </a:cubicBezTo>
                <a:cubicBezTo>
                  <a:pt x="5493" y="8864"/>
                  <a:pt x="4578" y="9250"/>
                  <a:pt x="3642" y="9584"/>
                </a:cubicBezTo>
                <a:cubicBezTo>
                  <a:pt x="3157" y="9764"/>
                  <a:pt x="2672" y="9927"/>
                  <a:pt x="2185" y="10091"/>
                </a:cubicBezTo>
                <a:cubicBezTo>
                  <a:pt x="1944" y="10170"/>
                  <a:pt x="1700" y="10249"/>
                  <a:pt x="1457" y="10328"/>
                </a:cubicBezTo>
                <a:cubicBezTo>
                  <a:pt x="1328" y="10371"/>
                  <a:pt x="1208" y="10407"/>
                  <a:pt x="1087" y="10441"/>
                </a:cubicBezTo>
                <a:cubicBezTo>
                  <a:pt x="1017" y="10478"/>
                  <a:pt x="962" y="10497"/>
                  <a:pt x="919" y="10497"/>
                </a:cubicBezTo>
                <a:cubicBezTo>
                  <a:pt x="829" y="10497"/>
                  <a:pt x="796" y="10416"/>
                  <a:pt x="814" y="10256"/>
                </a:cubicBezTo>
                <a:cubicBezTo>
                  <a:pt x="751" y="9913"/>
                  <a:pt x="1001" y="9785"/>
                  <a:pt x="1279" y="9577"/>
                </a:cubicBezTo>
                <a:cubicBezTo>
                  <a:pt x="1472" y="9442"/>
                  <a:pt x="1680" y="9327"/>
                  <a:pt x="1885" y="9214"/>
                </a:cubicBezTo>
                <a:cubicBezTo>
                  <a:pt x="2357" y="8964"/>
                  <a:pt x="2837" y="8743"/>
                  <a:pt x="3335" y="8556"/>
                </a:cubicBezTo>
                <a:cubicBezTo>
                  <a:pt x="4257" y="8206"/>
                  <a:pt x="5227" y="7942"/>
                  <a:pt x="6213" y="7836"/>
                </a:cubicBezTo>
                <a:close/>
                <a:moveTo>
                  <a:pt x="10241" y="8107"/>
                </a:moveTo>
                <a:cubicBezTo>
                  <a:pt x="11170" y="8479"/>
                  <a:pt x="12098" y="8842"/>
                  <a:pt x="12969" y="9327"/>
                </a:cubicBezTo>
                <a:cubicBezTo>
                  <a:pt x="13454" y="9600"/>
                  <a:pt x="13925" y="9899"/>
                  <a:pt x="14354" y="10249"/>
                </a:cubicBezTo>
                <a:cubicBezTo>
                  <a:pt x="14548" y="10407"/>
                  <a:pt x="14733" y="10570"/>
                  <a:pt x="14911" y="10750"/>
                </a:cubicBezTo>
                <a:cubicBezTo>
                  <a:pt x="15048" y="10892"/>
                  <a:pt x="15483" y="11241"/>
                  <a:pt x="15497" y="11435"/>
                </a:cubicBezTo>
                <a:cubicBezTo>
                  <a:pt x="15504" y="11627"/>
                  <a:pt x="15262" y="11677"/>
                  <a:pt x="15141" y="11677"/>
                </a:cubicBezTo>
                <a:cubicBezTo>
                  <a:pt x="15134" y="11677"/>
                  <a:pt x="15127" y="11678"/>
                  <a:pt x="15120" y="11678"/>
                </a:cubicBezTo>
                <a:cubicBezTo>
                  <a:pt x="15031" y="11678"/>
                  <a:pt x="14927" y="11639"/>
                  <a:pt x="14848" y="11620"/>
                </a:cubicBezTo>
                <a:cubicBezTo>
                  <a:pt x="14584" y="11555"/>
                  <a:pt x="14326" y="11456"/>
                  <a:pt x="14083" y="11341"/>
                </a:cubicBezTo>
                <a:cubicBezTo>
                  <a:pt x="13619" y="11113"/>
                  <a:pt x="13197" y="10820"/>
                  <a:pt x="12791" y="10513"/>
                </a:cubicBezTo>
                <a:cubicBezTo>
                  <a:pt x="11891" y="9841"/>
                  <a:pt x="11005" y="9128"/>
                  <a:pt x="10121" y="8427"/>
                </a:cubicBezTo>
                <a:cubicBezTo>
                  <a:pt x="10170" y="8328"/>
                  <a:pt x="10206" y="8222"/>
                  <a:pt x="10241" y="8107"/>
                </a:cubicBezTo>
                <a:close/>
                <a:moveTo>
                  <a:pt x="6628" y="8849"/>
                </a:moveTo>
                <a:cubicBezTo>
                  <a:pt x="6671" y="8907"/>
                  <a:pt x="6713" y="8964"/>
                  <a:pt x="6763" y="9020"/>
                </a:cubicBezTo>
                <a:cubicBezTo>
                  <a:pt x="5956" y="9735"/>
                  <a:pt x="5193" y="10484"/>
                  <a:pt x="4413" y="11221"/>
                </a:cubicBezTo>
                <a:cubicBezTo>
                  <a:pt x="3978" y="11634"/>
                  <a:pt x="3556" y="12056"/>
                  <a:pt x="3085" y="12421"/>
                </a:cubicBezTo>
                <a:cubicBezTo>
                  <a:pt x="2886" y="12577"/>
                  <a:pt x="2679" y="12721"/>
                  <a:pt x="2458" y="12849"/>
                </a:cubicBezTo>
                <a:cubicBezTo>
                  <a:pt x="2352" y="12911"/>
                  <a:pt x="1961" y="13146"/>
                  <a:pt x="1743" y="13146"/>
                </a:cubicBezTo>
                <a:cubicBezTo>
                  <a:pt x="1638" y="13146"/>
                  <a:pt x="1573" y="13091"/>
                  <a:pt x="1601" y="12935"/>
                </a:cubicBezTo>
                <a:cubicBezTo>
                  <a:pt x="1680" y="12527"/>
                  <a:pt x="2329" y="12020"/>
                  <a:pt x="2629" y="11769"/>
                </a:cubicBezTo>
                <a:cubicBezTo>
                  <a:pt x="3035" y="11427"/>
                  <a:pt x="3471" y="11113"/>
                  <a:pt x="3899" y="10799"/>
                </a:cubicBezTo>
                <a:cubicBezTo>
                  <a:pt x="4799" y="10141"/>
                  <a:pt x="5714" y="9492"/>
                  <a:pt x="6628" y="8849"/>
                </a:cubicBezTo>
                <a:close/>
                <a:moveTo>
                  <a:pt x="9555" y="9214"/>
                </a:moveTo>
                <a:cubicBezTo>
                  <a:pt x="10283" y="9978"/>
                  <a:pt x="11048" y="10714"/>
                  <a:pt x="11799" y="11449"/>
                </a:cubicBezTo>
                <a:cubicBezTo>
                  <a:pt x="12227" y="11870"/>
                  <a:pt x="12662" y="12283"/>
                  <a:pt x="13048" y="12741"/>
                </a:cubicBezTo>
                <a:cubicBezTo>
                  <a:pt x="13206" y="12935"/>
                  <a:pt x="13362" y="13134"/>
                  <a:pt x="13490" y="13348"/>
                </a:cubicBezTo>
                <a:cubicBezTo>
                  <a:pt x="13614" y="13535"/>
                  <a:pt x="14046" y="14207"/>
                  <a:pt x="13655" y="14207"/>
                </a:cubicBezTo>
                <a:cubicBezTo>
                  <a:pt x="13642" y="14207"/>
                  <a:pt x="13627" y="14206"/>
                  <a:pt x="13612" y="14205"/>
                </a:cubicBezTo>
                <a:cubicBezTo>
                  <a:pt x="13391" y="14184"/>
                  <a:pt x="13104" y="13884"/>
                  <a:pt x="12940" y="13749"/>
                </a:cubicBezTo>
                <a:cubicBezTo>
                  <a:pt x="12777" y="13598"/>
                  <a:pt x="12613" y="13440"/>
                  <a:pt x="12462" y="13278"/>
                </a:cubicBezTo>
                <a:cubicBezTo>
                  <a:pt x="12083" y="12870"/>
                  <a:pt x="11749" y="12421"/>
                  <a:pt x="11406" y="11984"/>
                </a:cubicBezTo>
                <a:cubicBezTo>
                  <a:pt x="10727" y="11120"/>
                  <a:pt x="10055" y="10249"/>
                  <a:pt x="9399" y="9370"/>
                </a:cubicBezTo>
                <a:lnTo>
                  <a:pt x="9492" y="9277"/>
                </a:lnTo>
                <a:cubicBezTo>
                  <a:pt x="9521" y="9257"/>
                  <a:pt x="9534" y="9234"/>
                  <a:pt x="9555" y="9214"/>
                </a:cubicBezTo>
                <a:close/>
                <a:moveTo>
                  <a:pt x="6921" y="9185"/>
                </a:moveTo>
                <a:cubicBezTo>
                  <a:pt x="6993" y="9264"/>
                  <a:pt x="7078" y="9336"/>
                  <a:pt x="7164" y="9392"/>
                </a:cubicBezTo>
                <a:cubicBezTo>
                  <a:pt x="7149" y="10292"/>
                  <a:pt x="6813" y="11149"/>
                  <a:pt x="6542" y="11992"/>
                </a:cubicBezTo>
                <a:cubicBezTo>
                  <a:pt x="6400" y="12463"/>
                  <a:pt x="6292" y="12935"/>
                  <a:pt x="6213" y="13420"/>
                </a:cubicBezTo>
                <a:cubicBezTo>
                  <a:pt x="6150" y="13877"/>
                  <a:pt x="6114" y="14448"/>
                  <a:pt x="5922" y="14870"/>
                </a:cubicBezTo>
                <a:cubicBezTo>
                  <a:pt x="5899" y="14991"/>
                  <a:pt x="5827" y="15084"/>
                  <a:pt x="5721" y="15147"/>
                </a:cubicBezTo>
                <a:cubicBezTo>
                  <a:pt x="5670" y="15251"/>
                  <a:pt x="5613" y="15302"/>
                  <a:pt x="5549" y="15302"/>
                </a:cubicBezTo>
                <a:cubicBezTo>
                  <a:pt x="5489" y="15302"/>
                  <a:pt x="5422" y="15256"/>
                  <a:pt x="5349" y="15163"/>
                </a:cubicBezTo>
                <a:cubicBezTo>
                  <a:pt x="5121" y="15012"/>
                  <a:pt x="5099" y="14976"/>
                  <a:pt x="5092" y="14719"/>
                </a:cubicBezTo>
                <a:cubicBezTo>
                  <a:pt x="5085" y="14484"/>
                  <a:pt x="5142" y="14241"/>
                  <a:pt x="5185" y="14013"/>
                </a:cubicBezTo>
                <a:cubicBezTo>
                  <a:pt x="5299" y="13483"/>
                  <a:pt x="5442" y="12962"/>
                  <a:pt x="5606" y="12455"/>
                </a:cubicBezTo>
                <a:cubicBezTo>
                  <a:pt x="5964" y="11334"/>
                  <a:pt x="6427" y="10256"/>
                  <a:pt x="6921" y="9185"/>
                </a:cubicBezTo>
                <a:close/>
                <a:moveTo>
                  <a:pt x="8878" y="9721"/>
                </a:moveTo>
                <a:cubicBezTo>
                  <a:pt x="8885" y="9721"/>
                  <a:pt x="8885" y="9728"/>
                  <a:pt x="8885" y="9728"/>
                </a:cubicBezTo>
                <a:cubicBezTo>
                  <a:pt x="9478" y="10691"/>
                  <a:pt x="10020" y="11706"/>
                  <a:pt x="10506" y="12727"/>
                </a:cubicBezTo>
                <a:cubicBezTo>
                  <a:pt x="10755" y="13248"/>
                  <a:pt x="10978" y="13769"/>
                  <a:pt x="11206" y="14297"/>
                </a:cubicBezTo>
                <a:cubicBezTo>
                  <a:pt x="11277" y="14461"/>
                  <a:pt x="11884" y="15758"/>
                  <a:pt x="11448" y="15758"/>
                </a:cubicBezTo>
                <a:cubicBezTo>
                  <a:pt x="11406" y="15758"/>
                  <a:pt x="11354" y="15746"/>
                  <a:pt x="11291" y="15720"/>
                </a:cubicBezTo>
                <a:cubicBezTo>
                  <a:pt x="11163" y="15662"/>
                  <a:pt x="10962" y="15391"/>
                  <a:pt x="10849" y="15283"/>
                </a:cubicBezTo>
                <a:cubicBezTo>
                  <a:pt x="10619" y="15069"/>
                  <a:pt x="10455" y="14827"/>
                  <a:pt x="10299" y="14563"/>
                </a:cubicBezTo>
                <a:cubicBezTo>
                  <a:pt x="10006" y="14049"/>
                  <a:pt x="9735" y="13519"/>
                  <a:pt x="9492" y="12978"/>
                </a:cubicBezTo>
                <a:cubicBezTo>
                  <a:pt x="9034" y="11963"/>
                  <a:pt x="8684" y="10899"/>
                  <a:pt x="8407" y="9821"/>
                </a:cubicBezTo>
                <a:lnTo>
                  <a:pt x="8407" y="9821"/>
                </a:lnTo>
                <a:cubicBezTo>
                  <a:pt x="8418" y="9821"/>
                  <a:pt x="8430" y="9821"/>
                  <a:pt x="8441" y="9821"/>
                </a:cubicBezTo>
                <a:cubicBezTo>
                  <a:pt x="8593" y="9821"/>
                  <a:pt x="8744" y="9780"/>
                  <a:pt x="8878" y="9721"/>
                </a:cubicBezTo>
                <a:close/>
                <a:moveTo>
                  <a:pt x="7442" y="9570"/>
                </a:moveTo>
                <a:cubicBezTo>
                  <a:pt x="7613" y="9656"/>
                  <a:pt x="7791" y="9721"/>
                  <a:pt x="7978" y="9756"/>
                </a:cubicBezTo>
                <a:cubicBezTo>
                  <a:pt x="8071" y="10777"/>
                  <a:pt x="8242" y="11785"/>
                  <a:pt x="8306" y="12813"/>
                </a:cubicBezTo>
                <a:cubicBezTo>
                  <a:pt x="8342" y="13320"/>
                  <a:pt x="8364" y="13819"/>
                  <a:pt x="8371" y="14326"/>
                </a:cubicBezTo>
                <a:cubicBezTo>
                  <a:pt x="8377" y="14594"/>
                  <a:pt x="8496" y="15867"/>
                  <a:pt x="8085" y="15867"/>
                </a:cubicBezTo>
                <a:cubicBezTo>
                  <a:pt x="8056" y="15867"/>
                  <a:pt x="8026" y="15861"/>
                  <a:pt x="7992" y="15848"/>
                </a:cubicBezTo>
                <a:cubicBezTo>
                  <a:pt x="7721" y="15740"/>
                  <a:pt x="7606" y="15111"/>
                  <a:pt x="7570" y="14870"/>
                </a:cubicBezTo>
                <a:cubicBezTo>
                  <a:pt x="7534" y="14633"/>
                  <a:pt x="7521" y="14398"/>
                  <a:pt x="7498" y="14162"/>
                </a:cubicBezTo>
                <a:cubicBezTo>
                  <a:pt x="7464" y="13684"/>
                  <a:pt x="7435" y="13212"/>
                  <a:pt x="7413" y="12734"/>
                </a:cubicBezTo>
                <a:cubicBezTo>
                  <a:pt x="7378" y="11692"/>
                  <a:pt x="7336" y="10606"/>
                  <a:pt x="7442" y="9570"/>
                </a:cubicBezTo>
                <a:close/>
                <a:moveTo>
                  <a:pt x="9418" y="0"/>
                </a:moveTo>
                <a:cubicBezTo>
                  <a:pt x="9388" y="0"/>
                  <a:pt x="9357" y="17"/>
                  <a:pt x="9341" y="45"/>
                </a:cubicBezTo>
                <a:cubicBezTo>
                  <a:pt x="8835" y="938"/>
                  <a:pt x="8513" y="1937"/>
                  <a:pt x="8355" y="2951"/>
                </a:cubicBezTo>
                <a:cubicBezTo>
                  <a:pt x="8285" y="3407"/>
                  <a:pt x="8249" y="3872"/>
                  <a:pt x="8256" y="4336"/>
                </a:cubicBezTo>
                <a:cubicBezTo>
                  <a:pt x="8256" y="4622"/>
                  <a:pt x="8278" y="4907"/>
                  <a:pt x="8263" y="5193"/>
                </a:cubicBezTo>
                <a:cubicBezTo>
                  <a:pt x="8263" y="5279"/>
                  <a:pt x="8249" y="5322"/>
                  <a:pt x="8249" y="5365"/>
                </a:cubicBezTo>
                <a:lnTo>
                  <a:pt x="8235" y="5365"/>
                </a:lnTo>
                <a:lnTo>
                  <a:pt x="8235" y="5329"/>
                </a:lnTo>
                <a:cubicBezTo>
                  <a:pt x="7999" y="4357"/>
                  <a:pt x="7593" y="3387"/>
                  <a:pt x="7164" y="2487"/>
                </a:cubicBezTo>
                <a:cubicBezTo>
                  <a:pt x="6955" y="2054"/>
                  <a:pt x="6584" y="985"/>
                  <a:pt x="5983" y="985"/>
                </a:cubicBezTo>
                <a:cubicBezTo>
                  <a:pt x="5967" y="985"/>
                  <a:pt x="5951" y="986"/>
                  <a:pt x="5935" y="987"/>
                </a:cubicBezTo>
                <a:cubicBezTo>
                  <a:pt x="5899" y="994"/>
                  <a:pt x="5863" y="1015"/>
                  <a:pt x="5856" y="1051"/>
                </a:cubicBezTo>
                <a:cubicBezTo>
                  <a:pt x="5735" y="1765"/>
                  <a:pt x="6021" y="2530"/>
                  <a:pt x="6264" y="3186"/>
                </a:cubicBezTo>
                <a:cubicBezTo>
                  <a:pt x="6571" y="4007"/>
                  <a:pt x="6950" y="4821"/>
                  <a:pt x="7378" y="5586"/>
                </a:cubicBezTo>
                <a:cubicBezTo>
                  <a:pt x="7320" y="5615"/>
                  <a:pt x="7264" y="5651"/>
                  <a:pt x="7214" y="5678"/>
                </a:cubicBezTo>
                <a:cubicBezTo>
                  <a:pt x="6449" y="4521"/>
                  <a:pt x="5656" y="3371"/>
                  <a:pt x="4857" y="2237"/>
                </a:cubicBezTo>
                <a:cubicBezTo>
                  <a:pt x="4528" y="1772"/>
                  <a:pt x="4179" y="1315"/>
                  <a:pt x="3743" y="938"/>
                </a:cubicBezTo>
                <a:cubicBezTo>
                  <a:pt x="3604" y="816"/>
                  <a:pt x="3262" y="478"/>
                  <a:pt x="3000" y="478"/>
                </a:cubicBezTo>
                <a:cubicBezTo>
                  <a:pt x="2951" y="478"/>
                  <a:pt x="2905" y="489"/>
                  <a:pt x="2864" y="516"/>
                </a:cubicBezTo>
                <a:cubicBezTo>
                  <a:pt x="2043" y="1066"/>
                  <a:pt x="5056" y="4264"/>
                  <a:pt x="6335" y="5579"/>
                </a:cubicBezTo>
                <a:cubicBezTo>
                  <a:pt x="5699" y="5150"/>
                  <a:pt x="4979" y="4778"/>
                  <a:pt x="4285" y="4544"/>
                </a:cubicBezTo>
                <a:cubicBezTo>
                  <a:pt x="3865" y="4400"/>
                  <a:pt x="3421" y="4300"/>
                  <a:pt x="2972" y="4264"/>
                </a:cubicBezTo>
                <a:cubicBezTo>
                  <a:pt x="2819" y="4249"/>
                  <a:pt x="2582" y="4204"/>
                  <a:pt x="2365" y="4204"/>
                </a:cubicBezTo>
                <a:cubicBezTo>
                  <a:pt x="2195" y="4204"/>
                  <a:pt x="2038" y="4231"/>
                  <a:pt x="1944" y="4322"/>
                </a:cubicBezTo>
                <a:cubicBezTo>
                  <a:pt x="1928" y="4336"/>
                  <a:pt x="1921" y="4372"/>
                  <a:pt x="1928" y="4393"/>
                </a:cubicBezTo>
                <a:cubicBezTo>
                  <a:pt x="2165" y="5035"/>
                  <a:pt x="3085" y="5464"/>
                  <a:pt x="3678" y="5694"/>
                </a:cubicBezTo>
                <a:cubicBezTo>
                  <a:pt x="4578" y="6043"/>
                  <a:pt x="5543" y="6172"/>
                  <a:pt x="6443" y="6521"/>
                </a:cubicBezTo>
                <a:lnTo>
                  <a:pt x="6449" y="6521"/>
                </a:lnTo>
                <a:cubicBezTo>
                  <a:pt x="6436" y="6542"/>
                  <a:pt x="6427" y="6557"/>
                  <a:pt x="6420" y="6578"/>
                </a:cubicBezTo>
                <a:cubicBezTo>
                  <a:pt x="5772" y="6429"/>
                  <a:pt x="5043" y="6353"/>
                  <a:pt x="4325" y="6353"/>
                </a:cubicBezTo>
                <a:cubicBezTo>
                  <a:pt x="3768" y="6353"/>
                  <a:pt x="3217" y="6399"/>
                  <a:pt x="2715" y="6492"/>
                </a:cubicBezTo>
                <a:cubicBezTo>
                  <a:pt x="2014" y="6628"/>
                  <a:pt x="1457" y="7006"/>
                  <a:pt x="801" y="7264"/>
                </a:cubicBezTo>
                <a:cubicBezTo>
                  <a:pt x="543" y="7365"/>
                  <a:pt x="187" y="7507"/>
                  <a:pt x="79" y="7800"/>
                </a:cubicBezTo>
                <a:cubicBezTo>
                  <a:pt x="0" y="8021"/>
                  <a:pt x="122" y="8213"/>
                  <a:pt x="336" y="8285"/>
                </a:cubicBezTo>
                <a:cubicBezTo>
                  <a:pt x="398" y="8305"/>
                  <a:pt x="465" y="8313"/>
                  <a:pt x="533" y="8313"/>
                </a:cubicBezTo>
                <a:cubicBezTo>
                  <a:pt x="732" y="8313"/>
                  <a:pt x="948" y="8249"/>
                  <a:pt x="1130" y="8249"/>
                </a:cubicBezTo>
                <a:cubicBezTo>
                  <a:pt x="1493" y="8242"/>
                  <a:pt x="1851" y="8249"/>
                  <a:pt x="2208" y="8199"/>
                </a:cubicBezTo>
                <a:cubicBezTo>
                  <a:pt x="3460" y="8020"/>
                  <a:pt x="4651" y="7535"/>
                  <a:pt x="5919" y="7535"/>
                </a:cubicBezTo>
                <a:cubicBezTo>
                  <a:pt x="6010" y="7535"/>
                  <a:pt x="6101" y="7538"/>
                  <a:pt x="6192" y="7543"/>
                </a:cubicBezTo>
                <a:lnTo>
                  <a:pt x="6192" y="7635"/>
                </a:lnTo>
                <a:cubicBezTo>
                  <a:pt x="4986" y="7827"/>
                  <a:pt x="3822" y="8120"/>
                  <a:pt x="2693" y="8614"/>
                </a:cubicBezTo>
                <a:cubicBezTo>
                  <a:pt x="2172" y="8842"/>
                  <a:pt x="1637" y="9092"/>
                  <a:pt x="1172" y="9421"/>
                </a:cubicBezTo>
                <a:cubicBezTo>
                  <a:pt x="915" y="9606"/>
                  <a:pt x="358" y="9999"/>
                  <a:pt x="401" y="10378"/>
                </a:cubicBezTo>
                <a:cubicBezTo>
                  <a:pt x="434" y="10616"/>
                  <a:pt x="663" y="10680"/>
                  <a:pt x="870" y="10680"/>
                </a:cubicBezTo>
                <a:cubicBezTo>
                  <a:pt x="893" y="10680"/>
                  <a:pt x="914" y="10679"/>
                  <a:pt x="936" y="10678"/>
                </a:cubicBezTo>
                <a:cubicBezTo>
                  <a:pt x="1486" y="10635"/>
                  <a:pt x="2086" y="10342"/>
                  <a:pt x="2614" y="10163"/>
                </a:cubicBezTo>
                <a:cubicBezTo>
                  <a:pt x="3922" y="9713"/>
                  <a:pt x="5236" y="9221"/>
                  <a:pt x="6492" y="8635"/>
                </a:cubicBezTo>
                <a:cubicBezTo>
                  <a:pt x="6499" y="8657"/>
                  <a:pt x="6513" y="8677"/>
                  <a:pt x="6521" y="8693"/>
                </a:cubicBezTo>
                <a:cubicBezTo>
                  <a:pt x="5356" y="9514"/>
                  <a:pt x="4192" y="10342"/>
                  <a:pt x="3051" y="11205"/>
                </a:cubicBezTo>
                <a:cubicBezTo>
                  <a:pt x="2600" y="11548"/>
                  <a:pt x="2151" y="11913"/>
                  <a:pt x="1793" y="12355"/>
                </a:cubicBezTo>
                <a:cubicBezTo>
                  <a:pt x="1637" y="12549"/>
                  <a:pt x="1215" y="12991"/>
                  <a:pt x="1394" y="13255"/>
                </a:cubicBezTo>
                <a:cubicBezTo>
                  <a:pt x="1455" y="13345"/>
                  <a:pt x="1549" y="13386"/>
                  <a:pt x="1669" y="13386"/>
                </a:cubicBezTo>
                <a:cubicBezTo>
                  <a:pt x="2709" y="13386"/>
                  <a:pt x="5704" y="10288"/>
                  <a:pt x="6614" y="9327"/>
                </a:cubicBezTo>
                <a:lnTo>
                  <a:pt x="6614" y="9327"/>
                </a:lnTo>
                <a:cubicBezTo>
                  <a:pt x="6060" y="10599"/>
                  <a:pt x="3972" y="15506"/>
                  <a:pt x="5477" y="15506"/>
                </a:cubicBezTo>
                <a:cubicBezTo>
                  <a:pt x="5485" y="15506"/>
                  <a:pt x="5492" y="15506"/>
                  <a:pt x="5500" y="15506"/>
                </a:cubicBezTo>
                <a:cubicBezTo>
                  <a:pt x="5879" y="15497"/>
                  <a:pt x="6064" y="15098"/>
                  <a:pt x="6150" y="14784"/>
                </a:cubicBezTo>
                <a:cubicBezTo>
                  <a:pt x="6335" y="14155"/>
                  <a:pt x="6357" y="13483"/>
                  <a:pt x="6492" y="12841"/>
                </a:cubicBezTo>
                <a:cubicBezTo>
                  <a:pt x="6707" y="11792"/>
                  <a:pt x="7178" y="10813"/>
                  <a:pt x="7234" y="9749"/>
                </a:cubicBezTo>
                <a:lnTo>
                  <a:pt x="7234" y="9749"/>
                </a:lnTo>
                <a:cubicBezTo>
                  <a:pt x="7257" y="10984"/>
                  <a:pt x="7185" y="12213"/>
                  <a:pt x="7264" y="13449"/>
                </a:cubicBezTo>
                <a:cubicBezTo>
                  <a:pt x="7300" y="14040"/>
                  <a:pt x="7300" y="14662"/>
                  <a:pt x="7456" y="15233"/>
                </a:cubicBezTo>
                <a:cubicBezTo>
                  <a:pt x="7526" y="15484"/>
                  <a:pt x="7779" y="16150"/>
                  <a:pt x="8137" y="16150"/>
                </a:cubicBezTo>
                <a:cubicBezTo>
                  <a:pt x="8146" y="16150"/>
                  <a:pt x="8154" y="16149"/>
                  <a:pt x="8163" y="16148"/>
                </a:cubicBezTo>
                <a:cubicBezTo>
                  <a:pt x="8842" y="16076"/>
                  <a:pt x="8549" y="14112"/>
                  <a:pt x="8535" y="13756"/>
                </a:cubicBezTo>
                <a:cubicBezTo>
                  <a:pt x="8484" y="12441"/>
                  <a:pt x="8420" y="11049"/>
                  <a:pt x="8091" y="9771"/>
                </a:cubicBezTo>
                <a:lnTo>
                  <a:pt x="8091" y="9771"/>
                </a:lnTo>
                <a:cubicBezTo>
                  <a:pt x="8114" y="9778"/>
                  <a:pt x="8127" y="9778"/>
                  <a:pt x="8141" y="9778"/>
                </a:cubicBezTo>
                <a:cubicBezTo>
                  <a:pt x="8177" y="9785"/>
                  <a:pt x="8206" y="9792"/>
                  <a:pt x="8235" y="9798"/>
                </a:cubicBezTo>
                <a:cubicBezTo>
                  <a:pt x="8549" y="11163"/>
                  <a:pt x="9034" y="12484"/>
                  <a:pt x="9663" y="13740"/>
                </a:cubicBezTo>
                <a:cubicBezTo>
                  <a:pt x="9941" y="14290"/>
                  <a:pt x="10220" y="14926"/>
                  <a:pt x="10678" y="15355"/>
                </a:cubicBezTo>
                <a:cubicBezTo>
                  <a:pt x="10841" y="15512"/>
                  <a:pt x="11171" y="15981"/>
                  <a:pt x="11477" y="15981"/>
                </a:cubicBezTo>
                <a:cubicBezTo>
                  <a:pt x="11530" y="15981"/>
                  <a:pt x="11583" y="15967"/>
                  <a:pt x="11634" y="15934"/>
                </a:cubicBezTo>
                <a:cubicBezTo>
                  <a:pt x="11855" y="15790"/>
                  <a:pt x="11805" y="15427"/>
                  <a:pt x="11756" y="15206"/>
                </a:cubicBezTo>
                <a:cubicBezTo>
                  <a:pt x="11612" y="14584"/>
                  <a:pt x="11235" y="13948"/>
                  <a:pt x="10969" y="13370"/>
                </a:cubicBezTo>
                <a:cubicBezTo>
                  <a:pt x="10385" y="12085"/>
                  <a:pt x="9706" y="10878"/>
                  <a:pt x="8941" y="9692"/>
                </a:cubicBezTo>
                <a:cubicBezTo>
                  <a:pt x="9049" y="9636"/>
                  <a:pt x="9156" y="9564"/>
                  <a:pt x="9248" y="9485"/>
                </a:cubicBezTo>
                <a:cubicBezTo>
                  <a:pt x="10098" y="10606"/>
                  <a:pt x="10948" y="11720"/>
                  <a:pt x="11835" y="12813"/>
                </a:cubicBezTo>
                <a:cubicBezTo>
                  <a:pt x="12191" y="13255"/>
                  <a:pt x="12570" y="13691"/>
                  <a:pt x="13019" y="14033"/>
                </a:cubicBezTo>
                <a:cubicBezTo>
                  <a:pt x="13183" y="14157"/>
                  <a:pt x="13513" y="14455"/>
                  <a:pt x="13773" y="14455"/>
                </a:cubicBezTo>
                <a:cubicBezTo>
                  <a:pt x="13831" y="14455"/>
                  <a:pt x="13886" y="14440"/>
                  <a:pt x="13934" y="14405"/>
                </a:cubicBezTo>
                <a:cubicBezTo>
                  <a:pt x="14854" y="13740"/>
                  <a:pt x="10319" y="9749"/>
                  <a:pt x="9634" y="9135"/>
                </a:cubicBezTo>
                <a:cubicBezTo>
                  <a:pt x="9792" y="8971"/>
                  <a:pt x="9927" y="8785"/>
                  <a:pt x="10035" y="8592"/>
                </a:cubicBezTo>
                <a:cubicBezTo>
                  <a:pt x="11098" y="9428"/>
                  <a:pt x="12134" y="10328"/>
                  <a:pt x="13269" y="11070"/>
                </a:cubicBezTo>
                <a:cubicBezTo>
                  <a:pt x="13720" y="11370"/>
                  <a:pt x="14205" y="11627"/>
                  <a:pt x="14733" y="11769"/>
                </a:cubicBezTo>
                <a:cubicBezTo>
                  <a:pt x="14863" y="11801"/>
                  <a:pt x="15130" y="11882"/>
                  <a:pt x="15356" y="11882"/>
                </a:cubicBezTo>
                <a:cubicBezTo>
                  <a:pt x="15500" y="11882"/>
                  <a:pt x="15627" y="11849"/>
                  <a:pt x="15691" y="11749"/>
                </a:cubicBezTo>
                <a:cubicBezTo>
                  <a:pt x="15854" y="11492"/>
                  <a:pt x="15434" y="11099"/>
                  <a:pt x="15297" y="10942"/>
                </a:cubicBezTo>
                <a:cubicBezTo>
                  <a:pt x="14854" y="10434"/>
                  <a:pt x="14340" y="10006"/>
                  <a:pt x="13783" y="9627"/>
                </a:cubicBezTo>
                <a:cubicBezTo>
                  <a:pt x="12712" y="8914"/>
                  <a:pt x="11492" y="8414"/>
                  <a:pt x="10283" y="7965"/>
                </a:cubicBezTo>
                <a:cubicBezTo>
                  <a:pt x="10319" y="7836"/>
                  <a:pt x="10335" y="7699"/>
                  <a:pt x="10342" y="7563"/>
                </a:cubicBezTo>
                <a:lnTo>
                  <a:pt x="10349" y="7563"/>
                </a:lnTo>
                <a:cubicBezTo>
                  <a:pt x="11905" y="7821"/>
                  <a:pt x="13463" y="8222"/>
                  <a:pt x="15033" y="8350"/>
                </a:cubicBezTo>
                <a:cubicBezTo>
                  <a:pt x="15411" y="8384"/>
                  <a:pt x="15797" y="8342"/>
                  <a:pt x="16169" y="8436"/>
                </a:cubicBezTo>
                <a:cubicBezTo>
                  <a:pt x="16385" y="8488"/>
                  <a:pt x="16596" y="8588"/>
                  <a:pt x="16823" y="8588"/>
                </a:cubicBezTo>
                <a:cubicBezTo>
                  <a:pt x="16873" y="8588"/>
                  <a:pt x="16924" y="8583"/>
                  <a:pt x="16976" y="8571"/>
                </a:cubicBezTo>
                <a:cubicBezTo>
                  <a:pt x="17240" y="8506"/>
                  <a:pt x="17475" y="8278"/>
                  <a:pt x="17411" y="7985"/>
                </a:cubicBezTo>
                <a:cubicBezTo>
                  <a:pt x="17333" y="7635"/>
                  <a:pt x="16890" y="7500"/>
                  <a:pt x="16597" y="7407"/>
                </a:cubicBezTo>
                <a:cubicBezTo>
                  <a:pt x="15982" y="7200"/>
                  <a:pt x="15382" y="6993"/>
                  <a:pt x="14740" y="6893"/>
                </a:cubicBezTo>
                <a:cubicBezTo>
                  <a:pt x="14134" y="6795"/>
                  <a:pt x="13517" y="6754"/>
                  <a:pt x="12897" y="6754"/>
                </a:cubicBezTo>
                <a:cubicBezTo>
                  <a:pt x="12026" y="6754"/>
                  <a:pt x="11150" y="6836"/>
                  <a:pt x="10299" y="6957"/>
                </a:cubicBezTo>
                <a:cubicBezTo>
                  <a:pt x="10292" y="6943"/>
                  <a:pt x="10292" y="6936"/>
                  <a:pt x="10292" y="6928"/>
                </a:cubicBezTo>
                <a:cubicBezTo>
                  <a:pt x="11413" y="6578"/>
                  <a:pt x="12527" y="6179"/>
                  <a:pt x="13648" y="5807"/>
                </a:cubicBezTo>
                <a:cubicBezTo>
                  <a:pt x="13919" y="5714"/>
                  <a:pt x="15375" y="5229"/>
                  <a:pt x="14890" y="4715"/>
                </a:cubicBezTo>
                <a:cubicBezTo>
                  <a:pt x="14813" y="4635"/>
                  <a:pt x="14654" y="4611"/>
                  <a:pt x="14486" y="4611"/>
                </a:cubicBezTo>
                <a:cubicBezTo>
                  <a:pt x="14295" y="4611"/>
                  <a:pt x="14093" y="4642"/>
                  <a:pt x="13991" y="4657"/>
                </a:cubicBezTo>
                <a:cubicBezTo>
                  <a:pt x="13562" y="4722"/>
                  <a:pt x="13147" y="4880"/>
                  <a:pt x="12741" y="5029"/>
                </a:cubicBezTo>
                <a:cubicBezTo>
                  <a:pt x="11799" y="5394"/>
                  <a:pt x="10834" y="5736"/>
                  <a:pt x="9920" y="6185"/>
                </a:cubicBezTo>
                <a:cubicBezTo>
                  <a:pt x="9913" y="6172"/>
                  <a:pt x="9906" y="6165"/>
                  <a:pt x="9898" y="6156"/>
                </a:cubicBezTo>
                <a:cubicBezTo>
                  <a:pt x="11149" y="5394"/>
                  <a:pt x="12419" y="4643"/>
                  <a:pt x="13626" y="3822"/>
                </a:cubicBezTo>
                <a:cubicBezTo>
                  <a:pt x="14162" y="3457"/>
                  <a:pt x="14676" y="3037"/>
                  <a:pt x="15125" y="2573"/>
                </a:cubicBezTo>
                <a:cubicBezTo>
                  <a:pt x="15276" y="2415"/>
                  <a:pt x="15639" y="2108"/>
                  <a:pt x="15497" y="1851"/>
                </a:cubicBezTo>
                <a:cubicBezTo>
                  <a:pt x="15438" y="1747"/>
                  <a:pt x="15346" y="1708"/>
                  <a:pt x="15240" y="1708"/>
                </a:cubicBezTo>
                <a:cubicBezTo>
                  <a:pt x="14975" y="1708"/>
                  <a:pt x="14622" y="1951"/>
                  <a:pt x="14469" y="2022"/>
                </a:cubicBezTo>
                <a:cubicBezTo>
                  <a:pt x="13848" y="2300"/>
                  <a:pt x="13283" y="2629"/>
                  <a:pt x="12748" y="3058"/>
                </a:cubicBezTo>
                <a:cubicBezTo>
                  <a:pt x="11848" y="3772"/>
                  <a:pt x="10962" y="4514"/>
                  <a:pt x="10098" y="5279"/>
                </a:cubicBezTo>
                <a:cubicBezTo>
                  <a:pt x="11027" y="3971"/>
                  <a:pt x="12863" y="1251"/>
                  <a:pt x="12241" y="980"/>
                </a:cubicBezTo>
                <a:cubicBezTo>
                  <a:pt x="12211" y="967"/>
                  <a:pt x="12180" y="961"/>
                  <a:pt x="12150" y="961"/>
                </a:cubicBezTo>
                <a:cubicBezTo>
                  <a:pt x="11950" y="961"/>
                  <a:pt x="11751" y="1218"/>
                  <a:pt x="11634" y="1330"/>
                </a:cubicBezTo>
                <a:cubicBezTo>
                  <a:pt x="11235" y="1736"/>
                  <a:pt x="10856" y="2151"/>
                  <a:pt x="10527" y="2622"/>
                </a:cubicBezTo>
                <a:cubicBezTo>
                  <a:pt x="9920" y="3500"/>
                  <a:pt x="9413" y="4537"/>
                  <a:pt x="9228" y="5599"/>
                </a:cubicBezTo>
                <a:cubicBezTo>
                  <a:pt x="9192" y="5579"/>
                  <a:pt x="9163" y="5565"/>
                  <a:pt x="9127" y="5550"/>
                </a:cubicBezTo>
                <a:cubicBezTo>
                  <a:pt x="9505" y="4643"/>
                  <a:pt x="9692" y="3658"/>
                  <a:pt x="9778" y="2679"/>
                </a:cubicBezTo>
                <a:cubicBezTo>
                  <a:pt x="9841" y="1822"/>
                  <a:pt x="9941" y="800"/>
                  <a:pt x="9478" y="38"/>
                </a:cubicBezTo>
                <a:cubicBezTo>
                  <a:pt x="9465" y="12"/>
                  <a:pt x="9442" y="0"/>
                  <a:pt x="94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1" name="Google Shape;441;p16"/>
          <p:cNvSpPr/>
          <p:nvPr/>
        </p:nvSpPr>
        <p:spPr>
          <a:xfrm>
            <a:off x="-859885" y="-341063"/>
            <a:ext cx="1349353" cy="1429775"/>
          </a:xfrm>
          <a:custGeom>
            <a:avLst/>
            <a:gdLst/>
            <a:ahLst/>
            <a:cxnLst/>
            <a:rect l="l" t="t" r="r" b="b"/>
            <a:pathLst>
              <a:path w="34849" h="36926" extrusionOk="0">
                <a:moveTo>
                  <a:pt x="19056" y="1"/>
                </a:moveTo>
                <a:cubicBezTo>
                  <a:pt x="18263" y="1"/>
                  <a:pt x="17470" y="101"/>
                  <a:pt x="16682" y="233"/>
                </a:cubicBezTo>
                <a:cubicBezTo>
                  <a:pt x="15804" y="377"/>
                  <a:pt x="14954" y="619"/>
                  <a:pt x="14111" y="905"/>
                </a:cubicBezTo>
                <a:cubicBezTo>
                  <a:pt x="13026" y="1268"/>
                  <a:pt x="11991" y="1733"/>
                  <a:pt x="11005" y="2319"/>
                </a:cubicBezTo>
                <a:cubicBezTo>
                  <a:pt x="9840" y="3005"/>
                  <a:pt x="8741" y="3776"/>
                  <a:pt x="7663" y="4590"/>
                </a:cubicBezTo>
                <a:cubicBezTo>
                  <a:pt x="6191" y="5704"/>
                  <a:pt x="4770" y="6875"/>
                  <a:pt x="3514" y="8239"/>
                </a:cubicBezTo>
                <a:cubicBezTo>
                  <a:pt x="2736" y="9082"/>
                  <a:pt x="2021" y="9982"/>
                  <a:pt x="1464" y="10995"/>
                </a:cubicBezTo>
                <a:cubicBezTo>
                  <a:pt x="1022" y="11795"/>
                  <a:pt x="679" y="12645"/>
                  <a:pt x="449" y="13538"/>
                </a:cubicBezTo>
                <a:cubicBezTo>
                  <a:pt x="172" y="14603"/>
                  <a:pt x="79" y="15701"/>
                  <a:pt x="36" y="16795"/>
                </a:cubicBezTo>
                <a:cubicBezTo>
                  <a:pt x="0" y="17751"/>
                  <a:pt x="43" y="18707"/>
                  <a:pt x="143" y="19658"/>
                </a:cubicBezTo>
                <a:cubicBezTo>
                  <a:pt x="258" y="20707"/>
                  <a:pt x="429" y="21743"/>
                  <a:pt x="650" y="22771"/>
                </a:cubicBezTo>
                <a:cubicBezTo>
                  <a:pt x="1128" y="24963"/>
                  <a:pt x="1999" y="26977"/>
                  <a:pt x="3293" y="28812"/>
                </a:cubicBezTo>
                <a:cubicBezTo>
                  <a:pt x="4278" y="30213"/>
                  <a:pt x="5406" y="31491"/>
                  <a:pt x="6678" y="32648"/>
                </a:cubicBezTo>
                <a:cubicBezTo>
                  <a:pt x="7835" y="33690"/>
                  <a:pt x="9091" y="34590"/>
                  <a:pt x="10469" y="35318"/>
                </a:cubicBezTo>
                <a:cubicBezTo>
                  <a:pt x="12011" y="36132"/>
                  <a:pt x="13646" y="36633"/>
                  <a:pt x="15383" y="36797"/>
                </a:cubicBezTo>
                <a:cubicBezTo>
                  <a:pt x="15933" y="36847"/>
                  <a:pt x="16481" y="36874"/>
                  <a:pt x="17031" y="36904"/>
                </a:cubicBezTo>
                <a:cubicBezTo>
                  <a:pt x="17406" y="36918"/>
                  <a:pt x="17781" y="36926"/>
                  <a:pt x="18156" y="36926"/>
                </a:cubicBezTo>
                <a:cubicBezTo>
                  <a:pt x="18710" y="36926"/>
                  <a:pt x="19263" y="36909"/>
                  <a:pt x="19816" y="36874"/>
                </a:cubicBezTo>
                <a:cubicBezTo>
                  <a:pt x="20416" y="36832"/>
                  <a:pt x="21016" y="36775"/>
                  <a:pt x="21616" y="36719"/>
                </a:cubicBezTo>
                <a:cubicBezTo>
                  <a:pt x="22673" y="36617"/>
                  <a:pt x="23709" y="36419"/>
                  <a:pt x="24723" y="36090"/>
                </a:cubicBezTo>
                <a:cubicBezTo>
                  <a:pt x="25745" y="35760"/>
                  <a:pt x="26694" y="35289"/>
                  <a:pt x="27551" y="34640"/>
                </a:cubicBezTo>
                <a:cubicBezTo>
                  <a:pt x="28444" y="33969"/>
                  <a:pt x="29207" y="33169"/>
                  <a:pt x="29928" y="32326"/>
                </a:cubicBezTo>
                <a:cubicBezTo>
                  <a:pt x="31035" y="31034"/>
                  <a:pt x="32014" y="29649"/>
                  <a:pt x="32914" y="28199"/>
                </a:cubicBezTo>
                <a:cubicBezTo>
                  <a:pt x="33428" y="27371"/>
                  <a:pt x="33863" y="26505"/>
                  <a:pt x="34177" y="25585"/>
                </a:cubicBezTo>
                <a:cubicBezTo>
                  <a:pt x="34614" y="24293"/>
                  <a:pt x="34792" y="22958"/>
                  <a:pt x="34828" y="21600"/>
                </a:cubicBezTo>
                <a:cubicBezTo>
                  <a:pt x="34849" y="20651"/>
                  <a:pt x="34820" y="19701"/>
                  <a:pt x="34792" y="18750"/>
                </a:cubicBezTo>
                <a:cubicBezTo>
                  <a:pt x="34763" y="17951"/>
                  <a:pt x="34720" y="17144"/>
                  <a:pt x="34671" y="16344"/>
                </a:cubicBezTo>
                <a:cubicBezTo>
                  <a:pt x="34621" y="15609"/>
                  <a:pt x="34578" y="14873"/>
                  <a:pt x="34499" y="14138"/>
                </a:cubicBezTo>
                <a:cubicBezTo>
                  <a:pt x="34407" y="13259"/>
                  <a:pt x="34213" y="12402"/>
                  <a:pt x="33942" y="11560"/>
                </a:cubicBezTo>
                <a:cubicBezTo>
                  <a:pt x="33534" y="10309"/>
                  <a:pt x="32914" y="9152"/>
                  <a:pt x="32215" y="8038"/>
                </a:cubicBezTo>
                <a:cubicBezTo>
                  <a:pt x="31642" y="7132"/>
                  <a:pt x="30972" y="6304"/>
                  <a:pt x="30165" y="5596"/>
                </a:cubicBezTo>
                <a:cubicBezTo>
                  <a:pt x="29628" y="5133"/>
                  <a:pt x="29078" y="4676"/>
                  <a:pt x="28514" y="4247"/>
                </a:cubicBezTo>
                <a:cubicBezTo>
                  <a:pt x="27407" y="3397"/>
                  <a:pt x="26223" y="2662"/>
                  <a:pt x="24958" y="2062"/>
                </a:cubicBezTo>
                <a:cubicBezTo>
                  <a:pt x="23971" y="1586"/>
                  <a:pt x="22952" y="1345"/>
                  <a:pt x="21901" y="1345"/>
                </a:cubicBezTo>
                <a:cubicBezTo>
                  <a:pt x="21455" y="1345"/>
                  <a:pt x="21003" y="1388"/>
                  <a:pt x="20545" y="1476"/>
                </a:cubicBezTo>
                <a:cubicBezTo>
                  <a:pt x="19816" y="1620"/>
                  <a:pt x="19088" y="1791"/>
                  <a:pt x="18366" y="1969"/>
                </a:cubicBezTo>
                <a:cubicBezTo>
                  <a:pt x="17374" y="2220"/>
                  <a:pt x="16382" y="2468"/>
                  <a:pt x="15396" y="2748"/>
                </a:cubicBezTo>
                <a:cubicBezTo>
                  <a:pt x="13811" y="3205"/>
                  <a:pt x="12419" y="4026"/>
                  <a:pt x="11184" y="5118"/>
                </a:cubicBezTo>
                <a:cubicBezTo>
                  <a:pt x="9991" y="6168"/>
                  <a:pt x="8940" y="7346"/>
                  <a:pt x="8020" y="8638"/>
                </a:cubicBezTo>
                <a:cubicBezTo>
                  <a:pt x="7519" y="9339"/>
                  <a:pt x="7098" y="10088"/>
                  <a:pt x="6791" y="10895"/>
                </a:cubicBezTo>
                <a:cubicBezTo>
                  <a:pt x="6520" y="11588"/>
                  <a:pt x="6306" y="12302"/>
                  <a:pt x="6128" y="13024"/>
                </a:cubicBezTo>
                <a:cubicBezTo>
                  <a:pt x="5848" y="14145"/>
                  <a:pt x="5641" y="15280"/>
                  <a:pt x="5656" y="16445"/>
                </a:cubicBezTo>
                <a:cubicBezTo>
                  <a:pt x="5663" y="16765"/>
                  <a:pt x="5649" y="17088"/>
                  <a:pt x="5677" y="17408"/>
                </a:cubicBezTo>
                <a:cubicBezTo>
                  <a:pt x="5706" y="17758"/>
                  <a:pt x="5769" y="18107"/>
                  <a:pt x="5812" y="18459"/>
                </a:cubicBezTo>
                <a:cubicBezTo>
                  <a:pt x="5963" y="19658"/>
                  <a:pt x="6112" y="20858"/>
                  <a:pt x="6263" y="22049"/>
                </a:cubicBezTo>
                <a:cubicBezTo>
                  <a:pt x="6405" y="23129"/>
                  <a:pt x="6678" y="24164"/>
                  <a:pt x="7084" y="25170"/>
                </a:cubicBezTo>
                <a:cubicBezTo>
                  <a:pt x="7578" y="26385"/>
                  <a:pt x="8248" y="27506"/>
                  <a:pt x="8998" y="28578"/>
                </a:cubicBezTo>
                <a:cubicBezTo>
                  <a:pt x="9512" y="29320"/>
                  <a:pt x="10140" y="29949"/>
                  <a:pt x="10904" y="30447"/>
                </a:cubicBezTo>
                <a:cubicBezTo>
                  <a:pt x="11398" y="30770"/>
                  <a:pt x="11896" y="31099"/>
                  <a:pt x="12390" y="31426"/>
                </a:cubicBezTo>
                <a:cubicBezTo>
                  <a:pt x="13053" y="31861"/>
                  <a:pt x="13712" y="32312"/>
                  <a:pt x="14375" y="32741"/>
                </a:cubicBezTo>
                <a:cubicBezTo>
                  <a:pt x="14911" y="33077"/>
                  <a:pt x="15489" y="33327"/>
                  <a:pt x="16111" y="33455"/>
                </a:cubicBezTo>
                <a:cubicBezTo>
                  <a:pt x="16567" y="33555"/>
                  <a:pt x="17024" y="33584"/>
                  <a:pt x="17489" y="33604"/>
                </a:cubicBezTo>
                <a:cubicBezTo>
                  <a:pt x="17599" y="33609"/>
                  <a:pt x="17709" y="33612"/>
                  <a:pt x="17819" y="33612"/>
                </a:cubicBezTo>
                <a:cubicBezTo>
                  <a:pt x="18383" y="33612"/>
                  <a:pt x="18937" y="33547"/>
                  <a:pt x="19480" y="33404"/>
                </a:cubicBezTo>
                <a:cubicBezTo>
                  <a:pt x="20603" y="33112"/>
                  <a:pt x="21681" y="32718"/>
                  <a:pt x="22745" y="32256"/>
                </a:cubicBezTo>
                <a:cubicBezTo>
                  <a:pt x="24015" y="31699"/>
                  <a:pt x="25116" y="30912"/>
                  <a:pt x="25979" y="29813"/>
                </a:cubicBezTo>
                <a:cubicBezTo>
                  <a:pt x="26437" y="29220"/>
                  <a:pt x="26843" y="28598"/>
                  <a:pt x="27222" y="27955"/>
                </a:cubicBezTo>
                <a:cubicBezTo>
                  <a:pt x="27758" y="27035"/>
                  <a:pt x="28300" y="26120"/>
                  <a:pt x="28821" y="25186"/>
                </a:cubicBezTo>
                <a:cubicBezTo>
                  <a:pt x="29351" y="24235"/>
                  <a:pt x="29693" y="23206"/>
                  <a:pt x="30007" y="22164"/>
                </a:cubicBezTo>
                <a:cubicBezTo>
                  <a:pt x="30400" y="20879"/>
                  <a:pt x="30643" y="19564"/>
                  <a:pt x="30706" y="18229"/>
                </a:cubicBezTo>
                <a:cubicBezTo>
                  <a:pt x="30736" y="17694"/>
                  <a:pt x="30722" y="17158"/>
                  <a:pt x="30672" y="16630"/>
                </a:cubicBezTo>
                <a:cubicBezTo>
                  <a:pt x="30578" y="15579"/>
                  <a:pt x="30393" y="14551"/>
                  <a:pt x="30129" y="13531"/>
                </a:cubicBezTo>
                <a:cubicBezTo>
                  <a:pt x="29928" y="12788"/>
                  <a:pt x="29678" y="12066"/>
                  <a:pt x="29328" y="11380"/>
                </a:cubicBezTo>
                <a:cubicBezTo>
                  <a:pt x="28458" y="9667"/>
                  <a:pt x="27236" y="8225"/>
                  <a:pt x="25815" y="6940"/>
                </a:cubicBezTo>
                <a:cubicBezTo>
                  <a:pt x="24915" y="6126"/>
                  <a:pt x="23873" y="5526"/>
                  <a:pt x="22788" y="4989"/>
                </a:cubicBezTo>
                <a:cubicBezTo>
                  <a:pt x="21895" y="4554"/>
                  <a:pt x="20960" y="4268"/>
                  <a:pt x="19967" y="4204"/>
                </a:cubicBezTo>
                <a:cubicBezTo>
                  <a:pt x="19741" y="4188"/>
                  <a:pt x="19515" y="4179"/>
                  <a:pt x="19290" y="4179"/>
                </a:cubicBezTo>
                <a:cubicBezTo>
                  <a:pt x="18615" y="4179"/>
                  <a:pt x="17948" y="4260"/>
                  <a:pt x="17288" y="4468"/>
                </a:cubicBezTo>
                <a:cubicBezTo>
                  <a:pt x="16510" y="4712"/>
                  <a:pt x="15775" y="5048"/>
                  <a:pt x="15060" y="5447"/>
                </a:cubicBezTo>
                <a:cubicBezTo>
                  <a:pt x="14118" y="5982"/>
                  <a:pt x="13247" y="6618"/>
                  <a:pt x="12512" y="7418"/>
                </a:cubicBezTo>
                <a:cubicBezTo>
                  <a:pt x="11533" y="8467"/>
                  <a:pt x="10776" y="9667"/>
                  <a:pt x="10169" y="10961"/>
                </a:cubicBezTo>
                <a:cubicBezTo>
                  <a:pt x="9855" y="11617"/>
                  <a:pt x="9662" y="12316"/>
                  <a:pt x="9555" y="13031"/>
                </a:cubicBezTo>
                <a:cubicBezTo>
                  <a:pt x="9447" y="13746"/>
                  <a:pt x="9463" y="14465"/>
                  <a:pt x="9454" y="15180"/>
                </a:cubicBezTo>
                <a:cubicBezTo>
                  <a:pt x="9447" y="15681"/>
                  <a:pt x="9483" y="16172"/>
                  <a:pt x="9506" y="16673"/>
                </a:cubicBezTo>
                <a:cubicBezTo>
                  <a:pt x="9526" y="17122"/>
                  <a:pt x="9562" y="17573"/>
                  <a:pt x="9583" y="18022"/>
                </a:cubicBezTo>
                <a:cubicBezTo>
                  <a:pt x="9634" y="18851"/>
                  <a:pt x="9734" y="19679"/>
                  <a:pt x="9876" y="20500"/>
                </a:cubicBezTo>
                <a:cubicBezTo>
                  <a:pt x="10105" y="21835"/>
                  <a:pt x="10577" y="23078"/>
                  <a:pt x="11290" y="24228"/>
                </a:cubicBezTo>
                <a:cubicBezTo>
                  <a:pt x="11862" y="25150"/>
                  <a:pt x="12512" y="26007"/>
                  <a:pt x="13204" y="26841"/>
                </a:cubicBezTo>
                <a:cubicBezTo>
                  <a:pt x="13953" y="27757"/>
                  <a:pt x="14882" y="28463"/>
                  <a:pt x="15960" y="28956"/>
                </a:cubicBezTo>
                <a:cubicBezTo>
                  <a:pt x="16797" y="29341"/>
                  <a:pt x="17652" y="29530"/>
                  <a:pt x="18521" y="29530"/>
                </a:cubicBezTo>
                <a:cubicBezTo>
                  <a:pt x="19070" y="29530"/>
                  <a:pt x="19623" y="29455"/>
                  <a:pt x="20181" y="29306"/>
                </a:cubicBezTo>
                <a:cubicBezTo>
                  <a:pt x="21580" y="28927"/>
                  <a:pt x="22881" y="28320"/>
                  <a:pt x="24094" y="27520"/>
                </a:cubicBezTo>
                <a:cubicBezTo>
                  <a:pt x="24631" y="27164"/>
                  <a:pt x="25109" y="26749"/>
                  <a:pt x="25522" y="26264"/>
                </a:cubicBezTo>
                <a:cubicBezTo>
                  <a:pt x="26243" y="25450"/>
                  <a:pt x="26737" y="24500"/>
                  <a:pt x="27073" y="23472"/>
                </a:cubicBezTo>
                <a:cubicBezTo>
                  <a:pt x="27565" y="21979"/>
                  <a:pt x="27980" y="20464"/>
                  <a:pt x="28365" y="18944"/>
                </a:cubicBezTo>
                <a:cubicBezTo>
                  <a:pt x="28643" y="17873"/>
                  <a:pt x="28758" y="16788"/>
                  <a:pt x="28679" y="15681"/>
                </a:cubicBezTo>
                <a:cubicBezTo>
                  <a:pt x="28622" y="14937"/>
                  <a:pt x="28435" y="14224"/>
                  <a:pt x="28221" y="13523"/>
                </a:cubicBezTo>
                <a:cubicBezTo>
                  <a:pt x="27765" y="12023"/>
                  <a:pt x="27064" y="10661"/>
                  <a:pt x="26015" y="9488"/>
                </a:cubicBezTo>
                <a:cubicBezTo>
                  <a:pt x="25165" y="8532"/>
                  <a:pt x="24130" y="7853"/>
                  <a:pt x="22894" y="7497"/>
                </a:cubicBezTo>
                <a:cubicBezTo>
                  <a:pt x="22186" y="7287"/>
                  <a:pt x="21468" y="7187"/>
                  <a:pt x="20747" y="7187"/>
                </a:cubicBezTo>
                <a:cubicBezTo>
                  <a:pt x="20140" y="7187"/>
                  <a:pt x="19531" y="7258"/>
                  <a:pt x="18923" y="7396"/>
                </a:cubicBezTo>
                <a:cubicBezTo>
                  <a:pt x="17917" y="7625"/>
                  <a:pt x="16975" y="8011"/>
                  <a:pt x="16096" y="8561"/>
                </a:cubicBezTo>
                <a:cubicBezTo>
                  <a:pt x="15317" y="9060"/>
                  <a:pt x="14632" y="9660"/>
                  <a:pt x="14011" y="10338"/>
                </a:cubicBezTo>
                <a:cubicBezTo>
                  <a:pt x="13340" y="11067"/>
                  <a:pt x="12733" y="11838"/>
                  <a:pt x="12291" y="12724"/>
                </a:cubicBezTo>
                <a:cubicBezTo>
                  <a:pt x="11847" y="13602"/>
                  <a:pt x="11576" y="14524"/>
                  <a:pt x="11526" y="15509"/>
                </a:cubicBezTo>
                <a:cubicBezTo>
                  <a:pt x="11483" y="16316"/>
                  <a:pt x="11540" y="17115"/>
                  <a:pt x="11675" y="17915"/>
                </a:cubicBezTo>
                <a:cubicBezTo>
                  <a:pt x="11948" y="19537"/>
                  <a:pt x="12462" y="21072"/>
                  <a:pt x="13211" y="22536"/>
                </a:cubicBezTo>
                <a:cubicBezTo>
                  <a:pt x="13797" y="23671"/>
                  <a:pt x="14632" y="24550"/>
                  <a:pt x="15739" y="25177"/>
                </a:cubicBezTo>
                <a:cubicBezTo>
                  <a:pt x="16474" y="25596"/>
                  <a:pt x="17245" y="25803"/>
                  <a:pt x="18049" y="25803"/>
                </a:cubicBezTo>
                <a:cubicBezTo>
                  <a:pt x="18330" y="25803"/>
                  <a:pt x="18614" y="25778"/>
                  <a:pt x="18903" y="25727"/>
                </a:cubicBezTo>
                <a:cubicBezTo>
                  <a:pt x="19816" y="25571"/>
                  <a:pt x="20603" y="25143"/>
                  <a:pt x="21289" y="24528"/>
                </a:cubicBezTo>
                <a:cubicBezTo>
                  <a:pt x="22380" y="23542"/>
                  <a:pt x="23208" y="22365"/>
                  <a:pt x="23787" y="21014"/>
                </a:cubicBezTo>
                <a:cubicBezTo>
                  <a:pt x="24173" y="20121"/>
                  <a:pt x="24552" y="19221"/>
                  <a:pt x="24937" y="18322"/>
                </a:cubicBezTo>
                <a:cubicBezTo>
                  <a:pt x="25123" y="17886"/>
                  <a:pt x="25280" y="17444"/>
                  <a:pt x="25380" y="16980"/>
                </a:cubicBezTo>
                <a:cubicBezTo>
                  <a:pt x="25530" y="16251"/>
                  <a:pt x="25573" y="15523"/>
                  <a:pt x="25373" y="14794"/>
                </a:cubicBezTo>
                <a:cubicBezTo>
                  <a:pt x="25165" y="14052"/>
                  <a:pt x="24879" y="13331"/>
                  <a:pt x="24536" y="12638"/>
                </a:cubicBezTo>
                <a:cubicBezTo>
                  <a:pt x="24288" y="12138"/>
                  <a:pt x="23937" y="11709"/>
                  <a:pt x="23481" y="11374"/>
                </a:cubicBezTo>
                <a:cubicBezTo>
                  <a:pt x="23224" y="11188"/>
                  <a:pt x="22951" y="11010"/>
                  <a:pt x="22673" y="10846"/>
                </a:cubicBezTo>
                <a:cubicBezTo>
                  <a:pt x="21948" y="10413"/>
                  <a:pt x="21162" y="10237"/>
                  <a:pt x="20346" y="10237"/>
                </a:cubicBezTo>
                <a:cubicBezTo>
                  <a:pt x="20150" y="10237"/>
                  <a:pt x="19952" y="10247"/>
                  <a:pt x="19753" y="10266"/>
                </a:cubicBezTo>
                <a:cubicBezTo>
                  <a:pt x="19117" y="10325"/>
                  <a:pt x="18553" y="10582"/>
                  <a:pt x="18039" y="10952"/>
                </a:cubicBezTo>
                <a:cubicBezTo>
                  <a:pt x="17252" y="11509"/>
                  <a:pt x="16675" y="12253"/>
                  <a:pt x="16246" y="13103"/>
                </a:cubicBezTo>
                <a:cubicBezTo>
                  <a:pt x="15753" y="14052"/>
                  <a:pt x="15439" y="15074"/>
                  <a:pt x="15175" y="16102"/>
                </a:cubicBezTo>
                <a:cubicBezTo>
                  <a:pt x="14954" y="16993"/>
                  <a:pt x="14796" y="17893"/>
                  <a:pt x="14810" y="18815"/>
                </a:cubicBezTo>
                <a:cubicBezTo>
                  <a:pt x="14810" y="18944"/>
                  <a:pt x="14832" y="19072"/>
                  <a:pt x="14839" y="19201"/>
                </a:cubicBezTo>
                <a:cubicBezTo>
                  <a:pt x="14868" y="19929"/>
                  <a:pt x="15017" y="20635"/>
                  <a:pt x="15297" y="21307"/>
                </a:cubicBezTo>
                <a:cubicBezTo>
                  <a:pt x="15453" y="21686"/>
                  <a:pt x="15667" y="22029"/>
                  <a:pt x="16003" y="22272"/>
                </a:cubicBezTo>
                <a:cubicBezTo>
                  <a:pt x="16387" y="22553"/>
                  <a:pt x="16801" y="22713"/>
                  <a:pt x="17243" y="22713"/>
                </a:cubicBezTo>
                <a:cubicBezTo>
                  <a:pt x="17418" y="22713"/>
                  <a:pt x="17598" y="22688"/>
                  <a:pt x="17782" y="22636"/>
                </a:cubicBezTo>
                <a:cubicBezTo>
                  <a:pt x="18281" y="22493"/>
                  <a:pt x="18718" y="22229"/>
                  <a:pt x="19110" y="21887"/>
                </a:cubicBezTo>
                <a:cubicBezTo>
                  <a:pt x="19952" y="21143"/>
                  <a:pt x="20637" y="20272"/>
                  <a:pt x="21230" y="19323"/>
                </a:cubicBezTo>
                <a:cubicBezTo>
                  <a:pt x="21381" y="19079"/>
                  <a:pt x="21494" y="18829"/>
                  <a:pt x="21559" y="18551"/>
                </a:cubicBezTo>
                <a:cubicBezTo>
                  <a:pt x="21717" y="17915"/>
                  <a:pt x="21688" y="17273"/>
                  <a:pt x="21537" y="16644"/>
                </a:cubicBezTo>
                <a:cubicBezTo>
                  <a:pt x="21409" y="16066"/>
                  <a:pt x="21223" y="15502"/>
                  <a:pt x="21059" y="14930"/>
                </a:cubicBezTo>
                <a:cubicBezTo>
                  <a:pt x="20996" y="14709"/>
                  <a:pt x="20917" y="14488"/>
                  <a:pt x="20838" y="14273"/>
                </a:cubicBezTo>
                <a:cubicBezTo>
                  <a:pt x="20752" y="14030"/>
                  <a:pt x="20574" y="13881"/>
                  <a:pt x="20331" y="13802"/>
                </a:cubicBezTo>
                <a:cubicBezTo>
                  <a:pt x="20129" y="13737"/>
                  <a:pt x="19924" y="13708"/>
                  <a:pt x="19714" y="13708"/>
                </a:cubicBezTo>
                <a:cubicBezTo>
                  <a:pt x="19649" y="13708"/>
                  <a:pt x="19583" y="13711"/>
                  <a:pt x="19516" y="13716"/>
                </a:cubicBezTo>
                <a:cubicBezTo>
                  <a:pt x="18831" y="13788"/>
                  <a:pt x="18217" y="14066"/>
                  <a:pt x="17653" y="14452"/>
                </a:cubicBezTo>
                <a:cubicBezTo>
                  <a:pt x="17417" y="14616"/>
                  <a:pt x="17268" y="14837"/>
                  <a:pt x="17182" y="15108"/>
                </a:cubicBezTo>
                <a:cubicBezTo>
                  <a:pt x="17132" y="15280"/>
                  <a:pt x="17090" y="15451"/>
                  <a:pt x="17060" y="15622"/>
                </a:cubicBezTo>
                <a:cubicBezTo>
                  <a:pt x="16975" y="16066"/>
                  <a:pt x="16975" y="16508"/>
                  <a:pt x="16988" y="16951"/>
                </a:cubicBezTo>
                <a:cubicBezTo>
                  <a:pt x="16995" y="17151"/>
                  <a:pt x="17018" y="17365"/>
                  <a:pt x="17074" y="17559"/>
                </a:cubicBezTo>
                <a:cubicBezTo>
                  <a:pt x="17160" y="17859"/>
                  <a:pt x="17203" y="18173"/>
                  <a:pt x="17232" y="18479"/>
                </a:cubicBezTo>
                <a:cubicBezTo>
                  <a:pt x="17246" y="18608"/>
                  <a:pt x="17275" y="18736"/>
                  <a:pt x="17304" y="18865"/>
                </a:cubicBezTo>
                <a:cubicBezTo>
                  <a:pt x="17331" y="19000"/>
                  <a:pt x="17424" y="19072"/>
                  <a:pt x="17561" y="19086"/>
                </a:cubicBezTo>
                <a:cubicBezTo>
                  <a:pt x="17655" y="19100"/>
                  <a:pt x="17747" y="19107"/>
                  <a:pt x="17838" y="19107"/>
                </a:cubicBezTo>
                <a:cubicBezTo>
                  <a:pt x="18231" y="19107"/>
                  <a:pt x="18593" y="18977"/>
                  <a:pt x="18889" y="18694"/>
                </a:cubicBezTo>
                <a:cubicBezTo>
                  <a:pt x="19424" y="18193"/>
                  <a:pt x="19503" y="17544"/>
                  <a:pt x="19388" y="16858"/>
                </a:cubicBezTo>
                <a:cubicBezTo>
                  <a:pt x="19309" y="16394"/>
                  <a:pt x="19189" y="15944"/>
                  <a:pt x="19067" y="15487"/>
                </a:cubicBezTo>
                <a:cubicBezTo>
                  <a:pt x="19045" y="15387"/>
                  <a:pt x="19018" y="15266"/>
                  <a:pt x="18910" y="15216"/>
                </a:cubicBezTo>
                <a:cubicBezTo>
                  <a:pt x="18876" y="15201"/>
                  <a:pt x="18837" y="15194"/>
                  <a:pt x="18797" y="15194"/>
                </a:cubicBezTo>
                <a:cubicBezTo>
                  <a:pt x="18664" y="15194"/>
                  <a:pt x="18511" y="15267"/>
                  <a:pt x="18445" y="15365"/>
                </a:cubicBezTo>
                <a:cubicBezTo>
                  <a:pt x="18296" y="15595"/>
                  <a:pt x="18138" y="15816"/>
                  <a:pt x="17989" y="16037"/>
                </a:cubicBezTo>
                <a:cubicBezTo>
                  <a:pt x="17960" y="16080"/>
                  <a:pt x="17938" y="16130"/>
                  <a:pt x="17895" y="16208"/>
                </a:cubicBezTo>
                <a:cubicBezTo>
                  <a:pt x="17996" y="16166"/>
                  <a:pt x="18060" y="16136"/>
                  <a:pt x="18118" y="16116"/>
                </a:cubicBezTo>
                <a:cubicBezTo>
                  <a:pt x="18172" y="16091"/>
                  <a:pt x="18225" y="16081"/>
                  <a:pt x="18279" y="16081"/>
                </a:cubicBezTo>
                <a:cubicBezTo>
                  <a:pt x="18367" y="16081"/>
                  <a:pt x="18454" y="16109"/>
                  <a:pt x="18538" y="16145"/>
                </a:cubicBezTo>
                <a:cubicBezTo>
                  <a:pt x="18646" y="16188"/>
                  <a:pt x="18632" y="16301"/>
                  <a:pt x="18653" y="16387"/>
                </a:cubicBezTo>
                <a:cubicBezTo>
                  <a:pt x="18745" y="16693"/>
                  <a:pt x="18810" y="17016"/>
                  <a:pt x="18923" y="17316"/>
                </a:cubicBezTo>
                <a:cubicBezTo>
                  <a:pt x="19018" y="17559"/>
                  <a:pt x="18953" y="17758"/>
                  <a:pt x="18817" y="17945"/>
                </a:cubicBezTo>
                <a:cubicBezTo>
                  <a:pt x="18725" y="18065"/>
                  <a:pt x="18623" y="18179"/>
                  <a:pt x="18510" y="18279"/>
                </a:cubicBezTo>
                <a:cubicBezTo>
                  <a:pt x="18347" y="18417"/>
                  <a:pt x="18169" y="18461"/>
                  <a:pt x="17981" y="18461"/>
                </a:cubicBezTo>
                <a:cubicBezTo>
                  <a:pt x="17856" y="18461"/>
                  <a:pt x="17727" y="18441"/>
                  <a:pt x="17595" y="18416"/>
                </a:cubicBezTo>
                <a:cubicBezTo>
                  <a:pt x="17581" y="18294"/>
                  <a:pt x="17575" y="18193"/>
                  <a:pt x="17561" y="18094"/>
                </a:cubicBezTo>
                <a:cubicBezTo>
                  <a:pt x="17532" y="17859"/>
                  <a:pt x="17532" y="17616"/>
                  <a:pt x="17467" y="17388"/>
                </a:cubicBezTo>
                <a:cubicBezTo>
                  <a:pt x="17338" y="16908"/>
                  <a:pt x="17331" y="16430"/>
                  <a:pt x="17354" y="15944"/>
                </a:cubicBezTo>
                <a:cubicBezTo>
                  <a:pt x="17367" y="15645"/>
                  <a:pt x="17439" y="15374"/>
                  <a:pt x="17703" y="15194"/>
                </a:cubicBezTo>
                <a:cubicBezTo>
                  <a:pt x="18260" y="14817"/>
                  <a:pt x="18853" y="14537"/>
                  <a:pt x="19539" y="14501"/>
                </a:cubicBezTo>
                <a:cubicBezTo>
                  <a:pt x="19573" y="14500"/>
                  <a:pt x="19607" y="14500"/>
                  <a:pt x="19639" y="14500"/>
                </a:cubicBezTo>
                <a:cubicBezTo>
                  <a:pt x="20157" y="14500"/>
                  <a:pt x="20364" y="14662"/>
                  <a:pt x="20538" y="15187"/>
                </a:cubicBezTo>
                <a:cubicBezTo>
                  <a:pt x="20723" y="15759"/>
                  <a:pt x="20894" y="16337"/>
                  <a:pt x="20989" y="16930"/>
                </a:cubicBezTo>
                <a:cubicBezTo>
                  <a:pt x="21002" y="17059"/>
                  <a:pt x="21002" y="17194"/>
                  <a:pt x="20973" y="17316"/>
                </a:cubicBezTo>
                <a:cubicBezTo>
                  <a:pt x="20881" y="17837"/>
                  <a:pt x="20660" y="18301"/>
                  <a:pt x="20373" y="18743"/>
                </a:cubicBezTo>
                <a:cubicBezTo>
                  <a:pt x="19967" y="19372"/>
                  <a:pt x="19510" y="19972"/>
                  <a:pt x="19018" y="20543"/>
                </a:cubicBezTo>
                <a:cubicBezTo>
                  <a:pt x="18659" y="20951"/>
                  <a:pt x="18267" y="21314"/>
                  <a:pt x="17789" y="21587"/>
                </a:cubicBezTo>
                <a:cubicBezTo>
                  <a:pt x="17582" y="21701"/>
                  <a:pt x="17374" y="21750"/>
                  <a:pt x="17160" y="21750"/>
                </a:cubicBezTo>
                <a:cubicBezTo>
                  <a:pt x="17040" y="21750"/>
                  <a:pt x="16919" y="21735"/>
                  <a:pt x="16796" y="21707"/>
                </a:cubicBezTo>
                <a:cubicBezTo>
                  <a:pt x="16233" y="21578"/>
                  <a:pt x="15854" y="21215"/>
                  <a:pt x="15633" y="20701"/>
                </a:cubicBezTo>
                <a:cubicBezTo>
                  <a:pt x="15403" y="20180"/>
                  <a:pt x="15275" y="19622"/>
                  <a:pt x="15254" y="19050"/>
                </a:cubicBezTo>
                <a:cubicBezTo>
                  <a:pt x="15239" y="18815"/>
                  <a:pt x="15239" y="18579"/>
                  <a:pt x="15254" y="18337"/>
                </a:cubicBezTo>
                <a:cubicBezTo>
                  <a:pt x="15261" y="18087"/>
                  <a:pt x="15275" y="17837"/>
                  <a:pt x="15317" y="17586"/>
                </a:cubicBezTo>
                <a:cubicBezTo>
                  <a:pt x="15475" y="16565"/>
                  <a:pt x="15753" y="15573"/>
                  <a:pt x="16118" y="14609"/>
                </a:cubicBezTo>
                <a:cubicBezTo>
                  <a:pt x="16467" y="13694"/>
                  <a:pt x="16946" y="12873"/>
                  <a:pt x="17653" y="12188"/>
                </a:cubicBezTo>
                <a:cubicBezTo>
                  <a:pt x="18348" y="11505"/>
                  <a:pt x="19143" y="11155"/>
                  <a:pt x="20055" y="11155"/>
                </a:cubicBezTo>
                <a:cubicBezTo>
                  <a:pt x="20278" y="11155"/>
                  <a:pt x="20508" y="11176"/>
                  <a:pt x="20745" y="11218"/>
                </a:cubicBezTo>
                <a:cubicBezTo>
                  <a:pt x="21553" y="11360"/>
                  <a:pt x="22281" y="11696"/>
                  <a:pt x="22944" y="12160"/>
                </a:cubicBezTo>
                <a:cubicBezTo>
                  <a:pt x="23438" y="12503"/>
                  <a:pt x="23823" y="12938"/>
                  <a:pt x="24116" y="13459"/>
                </a:cubicBezTo>
                <a:cubicBezTo>
                  <a:pt x="24480" y="14116"/>
                  <a:pt x="24730" y="14817"/>
                  <a:pt x="24922" y="15530"/>
                </a:cubicBezTo>
                <a:cubicBezTo>
                  <a:pt x="24980" y="15717"/>
                  <a:pt x="25001" y="15909"/>
                  <a:pt x="25008" y="16102"/>
                </a:cubicBezTo>
                <a:cubicBezTo>
                  <a:pt x="25037" y="16608"/>
                  <a:pt x="24879" y="17079"/>
                  <a:pt x="24680" y="17544"/>
                </a:cubicBezTo>
                <a:cubicBezTo>
                  <a:pt x="24331" y="18358"/>
                  <a:pt x="23979" y="19172"/>
                  <a:pt x="23630" y="19986"/>
                </a:cubicBezTo>
                <a:cubicBezTo>
                  <a:pt x="23380" y="20593"/>
                  <a:pt x="23131" y="21201"/>
                  <a:pt x="22766" y="21749"/>
                </a:cubicBezTo>
                <a:cubicBezTo>
                  <a:pt x="22231" y="22586"/>
                  <a:pt x="21609" y="23350"/>
                  <a:pt x="20809" y="23943"/>
                </a:cubicBezTo>
                <a:cubicBezTo>
                  <a:pt x="20123" y="24442"/>
                  <a:pt x="19374" y="24807"/>
                  <a:pt x="18495" y="24843"/>
                </a:cubicBezTo>
                <a:cubicBezTo>
                  <a:pt x="18420" y="24846"/>
                  <a:pt x="18346" y="24847"/>
                  <a:pt x="18271" y="24847"/>
                </a:cubicBezTo>
                <a:cubicBezTo>
                  <a:pt x="17545" y="24847"/>
                  <a:pt x="16844" y="24719"/>
                  <a:pt x="16203" y="24349"/>
                </a:cubicBezTo>
                <a:cubicBezTo>
                  <a:pt x="15161" y="23743"/>
                  <a:pt x="14318" y="22929"/>
                  <a:pt x="13775" y="21835"/>
                </a:cubicBezTo>
                <a:cubicBezTo>
                  <a:pt x="13190" y="20665"/>
                  <a:pt x="12769" y="19444"/>
                  <a:pt x="12462" y="18179"/>
                </a:cubicBezTo>
                <a:cubicBezTo>
                  <a:pt x="12248" y="17280"/>
                  <a:pt x="12083" y="16380"/>
                  <a:pt x="12169" y="15444"/>
                </a:cubicBezTo>
                <a:cubicBezTo>
                  <a:pt x="12219" y="14902"/>
                  <a:pt x="12325" y="14380"/>
                  <a:pt x="12561" y="13888"/>
                </a:cubicBezTo>
                <a:cubicBezTo>
                  <a:pt x="13376" y="12138"/>
                  <a:pt x="14568" y="10703"/>
                  <a:pt x="16132" y="9581"/>
                </a:cubicBezTo>
                <a:cubicBezTo>
                  <a:pt x="17424" y="8647"/>
                  <a:pt x="18867" y="8117"/>
                  <a:pt x="20481" y="8097"/>
                </a:cubicBezTo>
                <a:cubicBezTo>
                  <a:pt x="20522" y="8096"/>
                  <a:pt x="20562" y="8096"/>
                  <a:pt x="20602" y="8096"/>
                </a:cubicBezTo>
                <a:cubicBezTo>
                  <a:pt x="21905" y="8096"/>
                  <a:pt x="23107" y="8445"/>
                  <a:pt x="24223" y="9125"/>
                </a:cubicBezTo>
                <a:cubicBezTo>
                  <a:pt x="25116" y="9660"/>
                  <a:pt x="25815" y="10395"/>
                  <a:pt x="26408" y="11231"/>
                </a:cubicBezTo>
                <a:cubicBezTo>
                  <a:pt x="27073" y="12181"/>
                  <a:pt x="27565" y="13223"/>
                  <a:pt x="27894" y="14337"/>
                </a:cubicBezTo>
                <a:cubicBezTo>
                  <a:pt x="28086" y="14980"/>
                  <a:pt x="28250" y="15631"/>
                  <a:pt x="28293" y="16301"/>
                </a:cubicBezTo>
                <a:cubicBezTo>
                  <a:pt x="28336" y="17016"/>
                  <a:pt x="28300" y="17722"/>
                  <a:pt x="28115" y="18416"/>
                </a:cubicBezTo>
                <a:cubicBezTo>
                  <a:pt x="27815" y="19521"/>
                  <a:pt x="27493" y="20622"/>
                  <a:pt x="27179" y="21722"/>
                </a:cubicBezTo>
                <a:cubicBezTo>
                  <a:pt x="26936" y="22557"/>
                  <a:pt x="26629" y="23371"/>
                  <a:pt x="26243" y="24149"/>
                </a:cubicBezTo>
                <a:cubicBezTo>
                  <a:pt x="25772" y="25107"/>
                  <a:pt x="25145" y="25921"/>
                  <a:pt x="24252" y="26528"/>
                </a:cubicBezTo>
                <a:cubicBezTo>
                  <a:pt x="22973" y="27392"/>
                  <a:pt x="21580" y="28014"/>
                  <a:pt x="20089" y="28391"/>
                </a:cubicBezTo>
                <a:cubicBezTo>
                  <a:pt x="19599" y="28511"/>
                  <a:pt x="19109" y="28573"/>
                  <a:pt x="18619" y="28573"/>
                </a:cubicBezTo>
                <a:cubicBezTo>
                  <a:pt x="18295" y="28573"/>
                  <a:pt x="17971" y="28546"/>
                  <a:pt x="17647" y="28492"/>
                </a:cubicBezTo>
                <a:cubicBezTo>
                  <a:pt x="16132" y="28228"/>
                  <a:pt x="14882" y="27470"/>
                  <a:pt x="13847" y="26363"/>
                </a:cubicBezTo>
                <a:cubicBezTo>
                  <a:pt x="13112" y="25578"/>
                  <a:pt x="12483" y="24699"/>
                  <a:pt x="11862" y="23815"/>
                </a:cubicBezTo>
                <a:cubicBezTo>
                  <a:pt x="11254" y="22942"/>
                  <a:pt x="10834" y="21993"/>
                  <a:pt x="10568" y="20971"/>
                </a:cubicBezTo>
                <a:cubicBezTo>
                  <a:pt x="10268" y="19808"/>
                  <a:pt x="10140" y="18615"/>
                  <a:pt x="10054" y="17415"/>
                </a:cubicBezTo>
                <a:cubicBezTo>
                  <a:pt x="10011" y="16815"/>
                  <a:pt x="9977" y="16215"/>
                  <a:pt x="9968" y="15615"/>
                </a:cubicBezTo>
                <a:cubicBezTo>
                  <a:pt x="9955" y="14830"/>
                  <a:pt x="9919" y="14046"/>
                  <a:pt x="9998" y="13259"/>
                </a:cubicBezTo>
                <a:cubicBezTo>
                  <a:pt x="10047" y="12760"/>
                  <a:pt x="10176" y="12266"/>
                  <a:pt x="10354" y="11795"/>
                </a:cubicBezTo>
                <a:cubicBezTo>
                  <a:pt x="10568" y="11245"/>
                  <a:pt x="10848" y="10731"/>
                  <a:pt x="11154" y="10224"/>
                </a:cubicBezTo>
                <a:cubicBezTo>
                  <a:pt x="11718" y="9317"/>
                  <a:pt x="12340" y="8453"/>
                  <a:pt x="13132" y="7725"/>
                </a:cubicBezTo>
                <a:cubicBezTo>
                  <a:pt x="14118" y="6804"/>
                  <a:pt x="15232" y="6076"/>
                  <a:pt x="16474" y="5539"/>
                </a:cubicBezTo>
                <a:cubicBezTo>
                  <a:pt x="17304" y="5182"/>
                  <a:pt x="18155" y="5025"/>
                  <a:pt x="19024" y="5025"/>
                </a:cubicBezTo>
                <a:cubicBezTo>
                  <a:pt x="19404" y="5025"/>
                  <a:pt x="19788" y="5055"/>
                  <a:pt x="20175" y="5111"/>
                </a:cubicBezTo>
                <a:cubicBezTo>
                  <a:pt x="20996" y="5233"/>
                  <a:pt x="21774" y="5497"/>
                  <a:pt x="22523" y="5862"/>
                </a:cubicBezTo>
                <a:cubicBezTo>
                  <a:pt x="23745" y="6446"/>
                  <a:pt x="24872" y="7168"/>
                  <a:pt x="25851" y="8117"/>
                </a:cubicBezTo>
                <a:cubicBezTo>
                  <a:pt x="26859" y="9103"/>
                  <a:pt x="27750" y="10181"/>
                  <a:pt x="28507" y="11360"/>
                </a:cubicBezTo>
                <a:cubicBezTo>
                  <a:pt x="28992" y="12109"/>
                  <a:pt x="29351" y="12923"/>
                  <a:pt x="29585" y="13788"/>
                </a:cubicBezTo>
                <a:cubicBezTo>
                  <a:pt x="29815" y="14637"/>
                  <a:pt x="29978" y="15502"/>
                  <a:pt x="30107" y="16373"/>
                </a:cubicBezTo>
                <a:cubicBezTo>
                  <a:pt x="30165" y="16772"/>
                  <a:pt x="30235" y="17173"/>
                  <a:pt x="30257" y="17573"/>
                </a:cubicBezTo>
                <a:cubicBezTo>
                  <a:pt x="30271" y="17987"/>
                  <a:pt x="30257" y="18400"/>
                  <a:pt x="30228" y="18822"/>
                </a:cubicBezTo>
                <a:cubicBezTo>
                  <a:pt x="30165" y="19580"/>
                  <a:pt x="29978" y="20315"/>
                  <a:pt x="29779" y="21043"/>
                </a:cubicBezTo>
                <a:cubicBezTo>
                  <a:pt x="29457" y="22186"/>
                  <a:pt x="29100" y="23321"/>
                  <a:pt x="28543" y="24379"/>
                </a:cubicBezTo>
                <a:cubicBezTo>
                  <a:pt x="27822" y="25756"/>
                  <a:pt x="27022" y="27085"/>
                  <a:pt x="26158" y="28370"/>
                </a:cubicBezTo>
                <a:cubicBezTo>
                  <a:pt x="25287" y="29676"/>
                  <a:pt x="24108" y="30627"/>
                  <a:pt x="22687" y="31284"/>
                </a:cubicBezTo>
                <a:cubicBezTo>
                  <a:pt x="21717" y="31719"/>
                  <a:pt x="20723" y="32069"/>
                  <a:pt x="19703" y="32369"/>
                </a:cubicBezTo>
                <a:cubicBezTo>
                  <a:pt x="19162" y="32530"/>
                  <a:pt x="18613" y="32622"/>
                  <a:pt x="18049" y="32622"/>
                </a:cubicBezTo>
                <a:cubicBezTo>
                  <a:pt x="17989" y="32622"/>
                  <a:pt x="17928" y="32621"/>
                  <a:pt x="17868" y="32619"/>
                </a:cubicBezTo>
                <a:cubicBezTo>
                  <a:pt x="17674" y="32612"/>
                  <a:pt x="17482" y="32619"/>
                  <a:pt x="17288" y="32605"/>
                </a:cubicBezTo>
                <a:cubicBezTo>
                  <a:pt x="16560" y="32562"/>
                  <a:pt x="15854" y="32427"/>
                  <a:pt x="15196" y="32091"/>
                </a:cubicBezTo>
                <a:cubicBezTo>
                  <a:pt x="14853" y="31913"/>
                  <a:pt x="14519" y="31712"/>
                  <a:pt x="14190" y="31498"/>
                </a:cubicBezTo>
                <a:cubicBezTo>
                  <a:pt x="13148" y="30812"/>
                  <a:pt x="12104" y="30120"/>
                  <a:pt x="11069" y="29419"/>
                </a:cubicBezTo>
                <a:cubicBezTo>
                  <a:pt x="10433" y="28991"/>
                  <a:pt x="9898" y="28463"/>
                  <a:pt x="9447" y="27842"/>
                </a:cubicBezTo>
                <a:cubicBezTo>
                  <a:pt x="8870" y="27042"/>
                  <a:pt x="8369" y="26192"/>
                  <a:pt x="7920" y="25314"/>
                </a:cubicBezTo>
                <a:cubicBezTo>
                  <a:pt x="7440" y="24385"/>
                  <a:pt x="7106" y="23414"/>
                  <a:pt x="6913" y="22385"/>
                </a:cubicBezTo>
                <a:cubicBezTo>
                  <a:pt x="6734" y="21407"/>
                  <a:pt x="6642" y="20414"/>
                  <a:pt x="6520" y="19422"/>
                </a:cubicBezTo>
                <a:cubicBezTo>
                  <a:pt x="6441" y="18822"/>
                  <a:pt x="6369" y="18222"/>
                  <a:pt x="6284" y="17622"/>
                </a:cubicBezTo>
                <a:cubicBezTo>
                  <a:pt x="6191" y="16908"/>
                  <a:pt x="6148" y="16202"/>
                  <a:pt x="6220" y="15480"/>
                </a:cubicBezTo>
                <a:cubicBezTo>
                  <a:pt x="6313" y="14474"/>
                  <a:pt x="6534" y="13488"/>
                  <a:pt x="6806" y="12517"/>
                </a:cubicBezTo>
                <a:cubicBezTo>
                  <a:pt x="7226" y="11017"/>
                  <a:pt x="7927" y="9653"/>
                  <a:pt x="8890" y="8439"/>
                </a:cubicBezTo>
                <a:cubicBezTo>
                  <a:pt x="9634" y="7504"/>
                  <a:pt x="10448" y="6640"/>
                  <a:pt x="11348" y="5853"/>
                </a:cubicBezTo>
                <a:cubicBezTo>
                  <a:pt x="12404" y="4940"/>
                  <a:pt x="13576" y="4211"/>
                  <a:pt x="14896" y="3733"/>
                </a:cubicBezTo>
                <a:cubicBezTo>
                  <a:pt x="16217" y="3248"/>
                  <a:pt x="17568" y="2862"/>
                  <a:pt x="18939" y="2540"/>
                </a:cubicBezTo>
                <a:cubicBezTo>
                  <a:pt x="19710" y="2355"/>
                  <a:pt x="20488" y="2211"/>
                  <a:pt x="21289" y="2204"/>
                </a:cubicBezTo>
                <a:cubicBezTo>
                  <a:pt x="21767" y="2204"/>
                  <a:pt x="22245" y="2227"/>
                  <a:pt x="22716" y="2319"/>
                </a:cubicBezTo>
                <a:cubicBezTo>
                  <a:pt x="23637" y="2490"/>
                  <a:pt x="24494" y="2840"/>
                  <a:pt x="25308" y="3298"/>
                </a:cubicBezTo>
                <a:cubicBezTo>
                  <a:pt x="26559" y="3997"/>
                  <a:pt x="27736" y="4804"/>
                  <a:pt x="28837" y="5725"/>
                </a:cubicBezTo>
                <a:cubicBezTo>
                  <a:pt x="29472" y="6254"/>
                  <a:pt x="30093" y="6796"/>
                  <a:pt x="30650" y="7418"/>
                </a:cubicBezTo>
                <a:cubicBezTo>
                  <a:pt x="31229" y="8067"/>
                  <a:pt x="31707" y="8789"/>
                  <a:pt x="32156" y="9531"/>
                </a:cubicBezTo>
                <a:cubicBezTo>
                  <a:pt x="32914" y="10767"/>
                  <a:pt x="33449" y="12088"/>
                  <a:pt x="33771" y="13502"/>
                </a:cubicBezTo>
                <a:cubicBezTo>
                  <a:pt x="33963" y="14380"/>
                  <a:pt x="34048" y="15280"/>
                  <a:pt x="34120" y="16172"/>
                </a:cubicBezTo>
                <a:cubicBezTo>
                  <a:pt x="34170" y="16779"/>
                  <a:pt x="34220" y="17388"/>
                  <a:pt x="34249" y="17994"/>
                </a:cubicBezTo>
                <a:cubicBezTo>
                  <a:pt x="34285" y="18680"/>
                  <a:pt x="34306" y="19372"/>
                  <a:pt x="34328" y="20058"/>
                </a:cubicBezTo>
                <a:cubicBezTo>
                  <a:pt x="34335" y="20371"/>
                  <a:pt x="34299" y="20687"/>
                  <a:pt x="34299" y="21000"/>
                </a:cubicBezTo>
                <a:cubicBezTo>
                  <a:pt x="34299" y="21578"/>
                  <a:pt x="34285" y="22157"/>
                  <a:pt x="34220" y="22735"/>
                </a:cubicBezTo>
                <a:cubicBezTo>
                  <a:pt x="34134" y="23542"/>
                  <a:pt x="33949" y="24320"/>
                  <a:pt x="33656" y="25078"/>
                </a:cubicBezTo>
                <a:cubicBezTo>
                  <a:pt x="33371" y="25792"/>
                  <a:pt x="33006" y="26463"/>
                  <a:pt x="32607" y="27114"/>
                </a:cubicBezTo>
                <a:cubicBezTo>
                  <a:pt x="31536" y="28871"/>
                  <a:pt x="30364" y="30549"/>
                  <a:pt x="28979" y="32069"/>
                </a:cubicBezTo>
                <a:cubicBezTo>
                  <a:pt x="28444" y="32662"/>
                  <a:pt x="27858" y="33212"/>
                  <a:pt x="27208" y="33676"/>
                </a:cubicBezTo>
                <a:cubicBezTo>
                  <a:pt x="26173" y="34418"/>
                  <a:pt x="25023" y="34890"/>
                  <a:pt x="23787" y="35154"/>
                </a:cubicBezTo>
                <a:cubicBezTo>
                  <a:pt x="23016" y="35325"/>
                  <a:pt x="22238" y="35433"/>
                  <a:pt x="21460" y="35497"/>
                </a:cubicBezTo>
                <a:cubicBezTo>
                  <a:pt x="20603" y="35568"/>
                  <a:pt x="19753" y="35647"/>
                  <a:pt x="18903" y="35675"/>
                </a:cubicBezTo>
                <a:cubicBezTo>
                  <a:pt x="18571" y="35684"/>
                  <a:pt x="18238" y="35690"/>
                  <a:pt x="17906" y="35690"/>
                </a:cubicBezTo>
                <a:cubicBezTo>
                  <a:pt x="16979" y="35690"/>
                  <a:pt x="16052" y="35647"/>
                  <a:pt x="15132" y="35526"/>
                </a:cubicBezTo>
                <a:cubicBezTo>
                  <a:pt x="14382" y="35433"/>
                  <a:pt x="13633" y="35289"/>
                  <a:pt x="12911" y="35061"/>
                </a:cubicBezTo>
                <a:cubicBezTo>
                  <a:pt x="11441" y="34590"/>
                  <a:pt x="10097" y="33861"/>
                  <a:pt x="8841" y="32975"/>
                </a:cubicBezTo>
                <a:cubicBezTo>
                  <a:pt x="7012" y="31669"/>
                  <a:pt x="5463" y="30084"/>
                  <a:pt x="4114" y="28284"/>
                </a:cubicBezTo>
                <a:cubicBezTo>
                  <a:pt x="2770" y="26485"/>
                  <a:pt x="1850" y="24492"/>
                  <a:pt x="1329" y="22315"/>
                </a:cubicBezTo>
                <a:cubicBezTo>
                  <a:pt x="964" y="20800"/>
                  <a:pt x="743" y="19273"/>
                  <a:pt x="693" y="17722"/>
                </a:cubicBezTo>
                <a:cubicBezTo>
                  <a:pt x="664" y="16693"/>
                  <a:pt x="671" y="15674"/>
                  <a:pt x="815" y="14652"/>
                </a:cubicBezTo>
                <a:cubicBezTo>
                  <a:pt x="936" y="13802"/>
                  <a:pt x="1157" y="12974"/>
                  <a:pt x="1507" y="12181"/>
                </a:cubicBezTo>
                <a:cubicBezTo>
                  <a:pt x="1836" y="11416"/>
                  <a:pt x="2278" y="10717"/>
                  <a:pt x="2750" y="10038"/>
                </a:cubicBezTo>
                <a:cubicBezTo>
                  <a:pt x="3857" y="8460"/>
                  <a:pt x="5170" y="7082"/>
                  <a:pt x="6685" y="5882"/>
                </a:cubicBezTo>
                <a:cubicBezTo>
                  <a:pt x="7713" y="5068"/>
                  <a:pt x="8777" y="4283"/>
                  <a:pt x="9905" y="3598"/>
                </a:cubicBezTo>
                <a:cubicBezTo>
                  <a:pt x="11211" y="2797"/>
                  <a:pt x="12591" y="2168"/>
                  <a:pt x="14039" y="1670"/>
                </a:cubicBezTo>
                <a:cubicBezTo>
                  <a:pt x="14853" y="1390"/>
                  <a:pt x="15682" y="1183"/>
                  <a:pt x="16524" y="984"/>
                </a:cubicBezTo>
                <a:cubicBezTo>
                  <a:pt x="17396" y="777"/>
                  <a:pt x="18274" y="626"/>
                  <a:pt x="19167" y="540"/>
                </a:cubicBezTo>
                <a:cubicBezTo>
                  <a:pt x="19681" y="490"/>
                  <a:pt x="20202" y="463"/>
                  <a:pt x="20723" y="454"/>
                </a:cubicBezTo>
                <a:cubicBezTo>
                  <a:pt x="21602" y="454"/>
                  <a:pt x="22466" y="562"/>
                  <a:pt x="23323" y="770"/>
                </a:cubicBezTo>
                <a:cubicBezTo>
                  <a:pt x="23438" y="797"/>
                  <a:pt x="23559" y="826"/>
                  <a:pt x="23679" y="849"/>
                </a:cubicBezTo>
                <a:cubicBezTo>
                  <a:pt x="23697" y="852"/>
                  <a:pt x="23714" y="854"/>
                  <a:pt x="23729" y="854"/>
                </a:cubicBezTo>
                <a:cubicBezTo>
                  <a:pt x="23800" y="854"/>
                  <a:pt x="23842" y="814"/>
                  <a:pt x="23866" y="727"/>
                </a:cubicBezTo>
                <a:cubicBezTo>
                  <a:pt x="23530" y="562"/>
                  <a:pt x="22745" y="298"/>
                  <a:pt x="22360" y="240"/>
                </a:cubicBezTo>
                <a:cubicBezTo>
                  <a:pt x="21359" y="77"/>
                  <a:pt x="20360" y="34"/>
                  <a:pt x="19352" y="5"/>
                </a:cubicBezTo>
                <a:cubicBezTo>
                  <a:pt x="19253" y="2"/>
                  <a:pt x="19155" y="1"/>
                  <a:pt x="19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2" name="Google Shape;442;p16"/>
          <p:cNvSpPr/>
          <p:nvPr/>
        </p:nvSpPr>
        <p:spPr>
          <a:xfrm>
            <a:off x="8499299" y="4646059"/>
            <a:ext cx="1218453" cy="683985"/>
          </a:xfrm>
          <a:custGeom>
            <a:avLst/>
            <a:gdLst/>
            <a:ahLst/>
            <a:cxnLst/>
            <a:rect l="l" t="t" r="r" b="b"/>
            <a:pathLst>
              <a:path w="33257" h="18669" extrusionOk="0">
                <a:moveTo>
                  <a:pt x="17319" y="1"/>
                </a:moveTo>
                <a:cubicBezTo>
                  <a:pt x="16529" y="1"/>
                  <a:pt x="15732" y="185"/>
                  <a:pt x="14997" y="581"/>
                </a:cubicBezTo>
                <a:cubicBezTo>
                  <a:pt x="14255" y="973"/>
                  <a:pt x="13804" y="1631"/>
                  <a:pt x="13398" y="2330"/>
                </a:cubicBezTo>
                <a:cubicBezTo>
                  <a:pt x="13019" y="2966"/>
                  <a:pt x="12762" y="3659"/>
                  <a:pt x="12527" y="4351"/>
                </a:cubicBezTo>
                <a:cubicBezTo>
                  <a:pt x="12436" y="4614"/>
                  <a:pt x="12322" y="4743"/>
                  <a:pt x="12191" y="4743"/>
                </a:cubicBezTo>
                <a:cubicBezTo>
                  <a:pt x="12076" y="4743"/>
                  <a:pt x="11949" y="4645"/>
                  <a:pt x="11812" y="4452"/>
                </a:cubicBezTo>
                <a:cubicBezTo>
                  <a:pt x="11655" y="4216"/>
                  <a:pt x="11542" y="3959"/>
                  <a:pt x="11391" y="3724"/>
                </a:cubicBezTo>
                <a:cubicBezTo>
                  <a:pt x="11019" y="3115"/>
                  <a:pt x="10548" y="2601"/>
                  <a:pt x="9941" y="2231"/>
                </a:cubicBezTo>
                <a:cubicBezTo>
                  <a:pt x="9497" y="1954"/>
                  <a:pt x="9068" y="1816"/>
                  <a:pt x="8654" y="1816"/>
                </a:cubicBezTo>
                <a:cubicBezTo>
                  <a:pt x="8109" y="1816"/>
                  <a:pt x="7590" y="2055"/>
                  <a:pt x="7099" y="2531"/>
                </a:cubicBezTo>
                <a:cubicBezTo>
                  <a:pt x="6684" y="2923"/>
                  <a:pt x="6384" y="3395"/>
                  <a:pt x="6199" y="3929"/>
                </a:cubicBezTo>
                <a:cubicBezTo>
                  <a:pt x="5857" y="4924"/>
                  <a:pt x="5514" y="5923"/>
                  <a:pt x="5528" y="6994"/>
                </a:cubicBezTo>
                <a:cubicBezTo>
                  <a:pt x="5528" y="7318"/>
                  <a:pt x="5434" y="7480"/>
                  <a:pt x="5232" y="7480"/>
                </a:cubicBezTo>
                <a:cubicBezTo>
                  <a:pt x="5154" y="7480"/>
                  <a:pt x="5061" y="7456"/>
                  <a:pt x="4950" y="7409"/>
                </a:cubicBezTo>
                <a:cubicBezTo>
                  <a:pt x="4510" y="7224"/>
                  <a:pt x="4089" y="7143"/>
                  <a:pt x="3683" y="7143"/>
                </a:cubicBezTo>
                <a:cubicBezTo>
                  <a:pt x="2738" y="7143"/>
                  <a:pt x="1876" y="7581"/>
                  <a:pt x="1058" y="8164"/>
                </a:cubicBezTo>
                <a:cubicBezTo>
                  <a:pt x="372" y="8658"/>
                  <a:pt x="0" y="9393"/>
                  <a:pt x="144" y="10271"/>
                </a:cubicBezTo>
                <a:cubicBezTo>
                  <a:pt x="293" y="11179"/>
                  <a:pt x="972" y="11608"/>
                  <a:pt x="1764" y="11885"/>
                </a:cubicBezTo>
                <a:cubicBezTo>
                  <a:pt x="2188" y="12029"/>
                  <a:pt x="2619" y="12081"/>
                  <a:pt x="3148" y="12081"/>
                </a:cubicBezTo>
                <a:cubicBezTo>
                  <a:pt x="3333" y="12081"/>
                  <a:pt x="3530" y="12075"/>
                  <a:pt x="3743" y="12064"/>
                </a:cubicBezTo>
                <a:cubicBezTo>
                  <a:pt x="5020" y="11921"/>
                  <a:pt x="6443" y="11507"/>
                  <a:pt x="7713" y="10643"/>
                </a:cubicBezTo>
                <a:cubicBezTo>
                  <a:pt x="7822" y="10566"/>
                  <a:pt x="7935" y="10449"/>
                  <a:pt x="8055" y="10449"/>
                </a:cubicBezTo>
                <a:cubicBezTo>
                  <a:pt x="8116" y="10449"/>
                  <a:pt x="8178" y="10479"/>
                  <a:pt x="8242" y="10557"/>
                </a:cubicBezTo>
                <a:cubicBezTo>
                  <a:pt x="8371" y="10708"/>
                  <a:pt x="8213" y="10871"/>
                  <a:pt x="8148" y="11028"/>
                </a:cubicBezTo>
                <a:cubicBezTo>
                  <a:pt x="7548" y="12492"/>
                  <a:pt x="7363" y="13999"/>
                  <a:pt x="7699" y="15563"/>
                </a:cubicBezTo>
                <a:cubicBezTo>
                  <a:pt x="7963" y="16784"/>
                  <a:pt x="8685" y="17641"/>
                  <a:pt x="9799" y="18141"/>
                </a:cubicBezTo>
                <a:cubicBezTo>
                  <a:pt x="10610" y="18503"/>
                  <a:pt x="11408" y="18668"/>
                  <a:pt x="12196" y="18668"/>
                </a:cubicBezTo>
                <a:cubicBezTo>
                  <a:pt x="13322" y="18668"/>
                  <a:pt x="14424" y="18330"/>
                  <a:pt x="15504" y="17742"/>
                </a:cubicBezTo>
                <a:cubicBezTo>
                  <a:pt x="16532" y="17192"/>
                  <a:pt x="17353" y="16384"/>
                  <a:pt x="18089" y="15485"/>
                </a:cubicBezTo>
                <a:cubicBezTo>
                  <a:pt x="18289" y="15241"/>
                  <a:pt x="18467" y="14984"/>
                  <a:pt x="18675" y="14742"/>
                </a:cubicBezTo>
                <a:cubicBezTo>
                  <a:pt x="18976" y="14394"/>
                  <a:pt x="19198" y="14226"/>
                  <a:pt x="19445" y="14226"/>
                </a:cubicBezTo>
                <a:cubicBezTo>
                  <a:pt x="19649" y="14226"/>
                  <a:pt x="19871" y="14341"/>
                  <a:pt x="20168" y="14564"/>
                </a:cubicBezTo>
                <a:cubicBezTo>
                  <a:pt x="20445" y="14770"/>
                  <a:pt x="20695" y="15020"/>
                  <a:pt x="20982" y="15221"/>
                </a:cubicBezTo>
                <a:cubicBezTo>
                  <a:pt x="22119" y="16034"/>
                  <a:pt x="23332" y="16481"/>
                  <a:pt x="24614" y="16481"/>
                </a:cubicBezTo>
                <a:cubicBezTo>
                  <a:pt x="25201" y="16481"/>
                  <a:pt x="25802" y="16387"/>
                  <a:pt x="26416" y="16192"/>
                </a:cubicBezTo>
                <a:cubicBezTo>
                  <a:pt x="29237" y="15306"/>
                  <a:pt x="30615" y="12106"/>
                  <a:pt x="29400" y="9380"/>
                </a:cubicBezTo>
                <a:cubicBezTo>
                  <a:pt x="29051" y="8608"/>
                  <a:pt x="29057" y="8593"/>
                  <a:pt x="29880" y="8536"/>
                </a:cubicBezTo>
                <a:cubicBezTo>
                  <a:pt x="30893" y="8464"/>
                  <a:pt x="31779" y="8122"/>
                  <a:pt x="32451" y="7330"/>
                </a:cubicBezTo>
                <a:cubicBezTo>
                  <a:pt x="33200" y="6444"/>
                  <a:pt x="33256" y="5379"/>
                  <a:pt x="32607" y="4416"/>
                </a:cubicBezTo>
                <a:cubicBezTo>
                  <a:pt x="32415" y="4123"/>
                  <a:pt x="32172" y="3859"/>
                  <a:pt x="31921" y="3630"/>
                </a:cubicBezTo>
                <a:cubicBezTo>
                  <a:pt x="30716" y="2532"/>
                  <a:pt x="29080" y="1977"/>
                  <a:pt x="27448" y="1977"/>
                </a:cubicBezTo>
                <a:cubicBezTo>
                  <a:pt x="25938" y="1977"/>
                  <a:pt x="24430" y="2452"/>
                  <a:pt x="23266" y="3408"/>
                </a:cubicBezTo>
                <a:cubicBezTo>
                  <a:pt x="23131" y="3516"/>
                  <a:pt x="23016" y="3659"/>
                  <a:pt x="22874" y="3751"/>
                </a:cubicBezTo>
                <a:cubicBezTo>
                  <a:pt x="22757" y="3826"/>
                  <a:pt x="22653" y="3875"/>
                  <a:pt x="22563" y="3875"/>
                </a:cubicBezTo>
                <a:cubicBezTo>
                  <a:pt x="22439" y="3875"/>
                  <a:pt x="22338" y="3784"/>
                  <a:pt x="22260" y="3544"/>
                </a:cubicBezTo>
                <a:cubicBezTo>
                  <a:pt x="21566" y="1362"/>
                  <a:pt x="19467" y="1"/>
                  <a:pt x="1731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3" name="Google Shape;443;p16"/>
          <p:cNvSpPr/>
          <p:nvPr/>
        </p:nvSpPr>
        <p:spPr>
          <a:xfrm>
            <a:off x="6240260" y="-341071"/>
            <a:ext cx="1349348" cy="730007"/>
          </a:xfrm>
          <a:custGeom>
            <a:avLst/>
            <a:gdLst/>
            <a:ahLst/>
            <a:cxnLst/>
            <a:rect l="l" t="t" r="r" b="b"/>
            <a:pathLst>
              <a:path w="29687" h="16060" extrusionOk="0">
                <a:moveTo>
                  <a:pt x="14479" y="1"/>
                </a:moveTo>
                <a:cubicBezTo>
                  <a:pt x="14224" y="1"/>
                  <a:pt x="13960" y="14"/>
                  <a:pt x="13698" y="41"/>
                </a:cubicBezTo>
                <a:cubicBezTo>
                  <a:pt x="12090" y="204"/>
                  <a:pt x="10577" y="625"/>
                  <a:pt x="9269" y="1611"/>
                </a:cubicBezTo>
                <a:cubicBezTo>
                  <a:pt x="8306" y="2339"/>
                  <a:pt x="7699" y="3275"/>
                  <a:pt x="7692" y="4531"/>
                </a:cubicBezTo>
                <a:cubicBezTo>
                  <a:pt x="7692" y="4590"/>
                  <a:pt x="7699" y="4653"/>
                  <a:pt x="7692" y="4718"/>
                </a:cubicBezTo>
                <a:cubicBezTo>
                  <a:pt x="7671" y="4844"/>
                  <a:pt x="7617" y="4909"/>
                  <a:pt x="7547" y="4909"/>
                </a:cubicBezTo>
                <a:cubicBezTo>
                  <a:pt x="7502" y="4909"/>
                  <a:pt x="7449" y="4881"/>
                  <a:pt x="7392" y="4824"/>
                </a:cubicBezTo>
                <a:cubicBezTo>
                  <a:pt x="6935" y="4339"/>
                  <a:pt x="6342" y="4240"/>
                  <a:pt x="5735" y="4211"/>
                </a:cubicBezTo>
                <a:cubicBezTo>
                  <a:pt x="5626" y="4206"/>
                  <a:pt x="5517" y="4203"/>
                  <a:pt x="5410" y="4203"/>
                </a:cubicBezTo>
                <a:cubicBezTo>
                  <a:pt x="3997" y="4203"/>
                  <a:pt x="2721" y="4642"/>
                  <a:pt x="1586" y="5532"/>
                </a:cubicBezTo>
                <a:cubicBezTo>
                  <a:pt x="1015" y="5981"/>
                  <a:pt x="607" y="6561"/>
                  <a:pt x="372" y="7246"/>
                </a:cubicBezTo>
                <a:cubicBezTo>
                  <a:pt x="43" y="8202"/>
                  <a:pt x="0" y="9174"/>
                  <a:pt x="436" y="10117"/>
                </a:cubicBezTo>
                <a:cubicBezTo>
                  <a:pt x="859" y="11033"/>
                  <a:pt x="1601" y="11526"/>
                  <a:pt x="2464" y="11526"/>
                </a:cubicBezTo>
                <a:cubicBezTo>
                  <a:pt x="2797" y="11526"/>
                  <a:pt x="3149" y="11453"/>
                  <a:pt x="3507" y="11301"/>
                </a:cubicBezTo>
                <a:cubicBezTo>
                  <a:pt x="3642" y="11245"/>
                  <a:pt x="3771" y="11166"/>
                  <a:pt x="3906" y="11116"/>
                </a:cubicBezTo>
                <a:cubicBezTo>
                  <a:pt x="3964" y="11096"/>
                  <a:pt x="4016" y="11085"/>
                  <a:pt x="4061" y="11085"/>
                </a:cubicBezTo>
                <a:cubicBezTo>
                  <a:pt x="4190" y="11085"/>
                  <a:pt x="4266" y="11171"/>
                  <a:pt x="4271" y="11366"/>
                </a:cubicBezTo>
                <a:cubicBezTo>
                  <a:pt x="4307" y="12329"/>
                  <a:pt x="4813" y="13058"/>
                  <a:pt x="5499" y="13673"/>
                </a:cubicBezTo>
                <a:cubicBezTo>
                  <a:pt x="6335" y="14429"/>
                  <a:pt x="7314" y="14943"/>
                  <a:pt x="8412" y="15180"/>
                </a:cubicBezTo>
                <a:cubicBezTo>
                  <a:pt x="8784" y="15256"/>
                  <a:pt x="9154" y="15298"/>
                  <a:pt x="9522" y="15298"/>
                </a:cubicBezTo>
                <a:cubicBezTo>
                  <a:pt x="10045" y="15298"/>
                  <a:pt x="10562" y="15214"/>
                  <a:pt x="11069" y="15029"/>
                </a:cubicBezTo>
                <a:cubicBezTo>
                  <a:pt x="11447" y="14893"/>
                  <a:pt x="11862" y="14780"/>
                  <a:pt x="11977" y="14266"/>
                </a:cubicBezTo>
                <a:cubicBezTo>
                  <a:pt x="11996" y="14177"/>
                  <a:pt x="12042" y="14142"/>
                  <a:pt x="12096" y="14142"/>
                </a:cubicBezTo>
                <a:cubicBezTo>
                  <a:pt x="12167" y="14142"/>
                  <a:pt x="12252" y="14203"/>
                  <a:pt x="12304" y="14280"/>
                </a:cubicBezTo>
                <a:cubicBezTo>
                  <a:pt x="12877" y="15130"/>
                  <a:pt x="13741" y="15536"/>
                  <a:pt x="14676" y="15793"/>
                </a:cubicBezTo>
                <a:cubicBezTo>
                  <a:pt x="15333" y="15975"/>
                  <a:pt x="15965" y="16060"/>
                  <a:pt x="16577" y="16060"/>
                </a:cubicBezTo>
                <a:cubicBezTo>
                  <a:pt x="18421" y="16060"/>
                  <a:pt x="20073" y="15285"/>
                  <a:pt x="21595" y="14030"/>
                </a:cubicBezTo>
                <a:cubicBezTo>
                  <a:pt x="22274" y="13473"/>
                  <a:pt x="22617" y="12773"/>
                  <a:pt x="22346" y="11867"/>
                </a:cubicBezTo>
                <a:cubicBezTo>
                  <a:pt x="22317" y="11766"/>
                  <a:pt x="22267" y="11666"/>
                  <a:pt x="22367" y="11581"/>
                </a:cubicBezTo>
                <a:cubicBezTo>
                  <a:pt x="22406" y="11547"/>
                  <a:pt x="22443" y="11535"/>
                  <a:pt x="22478" y="11535"/>
                </a:cubicBezTo>
                <a:cubicBezTo>
                  <a:pt x="22556" y="11535"/>
                  <a:pt x="22626" y="11600"/>
                  <a:pt x="22696" y="11644"/>
                </a:cubicBezTo>
                <a:cubicBezTo>
                  <a:pt x="23661" y="12247"/>
                  <a:pt x="24724" y="12499"/>
                  <a:pt x="25839" y="12499"/>
                </a:cubicBezTo>
                <a:cubicBezTo>
                  <a:pt x="25929" y="12499"/>
                  <a:pt x="26018" y="12497"/>
                  <a:pt x="26108" y="12494"/>
                </a:cubicBezTo>
                <a:cubicBezTo>
                  <a:pt x="28101" y="12415"/>
                  <a:pt x="29687" y="10701"/>
                  <a:pt x="29551" y="8789"/>
                </a:cubicBezTo>
                <a:cubicBezTo>
                  <a:pt x="29466" y="7603"/>
                  <a:pt x="28665" y="6838"/>
                  <a:pt x="27522" y="6838"/>
                </a:cubicBezTo>
                <a:cubicBezTo>
                  <a:pt x="27023" y="6838"/>
                  <a:pt x="27023" y="6838"/>
                  <a:pt x="27080" y="6339"/>
                </a:cubicBezTo>
                <a:cubicBezTo>
                  <a:pt x="27251" y="4896"/>
                  <a:pt x="26523" y="3746"/>
                  <a:pt x="25152" y="3275"/>
                </a:cubicBezTo>
                <a:cubicBezTo>
                  <a:pt x="24788" y="3152"/>
                  <a:pt x="24423" y="3098"/>
                  <a:pt x="24058" y="3098"/>
                </a:cubicBezTo>
                <a:cubicBezTo>
                  <a:pt x="23641" y="3098"/>
                  <a:pt x="23224" y="3168"/>
                  <a:pt x="22809" y="3282"/>
                </a:cubicBezTo>
                <a:cubicBezTo>
                  <a:pt x="22380" y="3397"/>
                  <a:pt x="22017" y="3611"/>
                  <a:pt x="21738" y="3990"/>
                </a:cubicBezTo>
                <a:cubicBezTo>
                  <a:pt x="21598" y="4175"/>
                  <a:pt x="21507" y="4268"/>
                  <a:pt x="21419" y="4268"/>
                </a:cubicBezTo>
                <a:cubicBezTo>
                  <a:pt x="21328" y="4268"/>
                  <a:pt x="21241" y="4168"/>
                  <a:pt x="21110" y="3967"/>
                </a:cubicBezTo>
                <a:cubicBezTo>
                  <a:pt x="20702" y="3361"/>
                  <a:pt x="20253" y="2790"/>
                  <a:pt x="19760" y="2247"/>
                </a:cubicBezTo>
                <a:cubicBezTo>
                  <a:pt x="18582" y="954"/>
                  <a:pt x="17119" y="240"/>
                  <a:pt x="15297" y="48"/>
                </a:cubicBezTo>
                <a:cubicBezTo>
                  <a:pt x="15044" y="17"/>
                  <a:pt x="14767" y="1"/>
                  <a:pt x="144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44" name="Google Shape;444;p16"/>
          <p:cNvGrpSpPr/>
          <p:nvPr/>
        </p:nvGrpSpPr>
        <p:grpSpPr>
          <a:xfrm>
            <a:off x="-140226" y="4125677"/>
            <a:ext cx="1349322" cy="1178509"/>
            <a:chOff x="4174688" y="2867426"/>
            <a:chExt cx="675133" cy="589667"/>
          </a:xfrm>
        </p:grpSpPr>
        <p:sp>
          <p:nvSpPr>
            <p:cNvPr id="445" name="Google Shape;445;p16"/>
            <p:cNvSpPr/>
            <p:nvPr/>
          </p:nvSpPr>
          <p:spPr>
            <a:xfrm>
              <a:off x="4174688" y="2867426"/>
              <a:ext cx="379395" cy="589667"/>
            </a:xfrm>
            <a:custGeom>
              <a:avLst/>
              <a:gdLst/>
              <a:ahLst/>
              <a:cxnLst/>
              <a:rect l="l" t="t" r="r" b="b"/>
              <a:pathLst>
                <a:path w="19288" h="29978" extrusionOk="0">
                  <a:moveTo>
                    <a:pt x="17185" y="522"/>
                  </a:moveTo>
                  <a:lnTo>
                    <a:pt x="17185" y="522"/>
                  </a:lnTo>
                  <a:cubicBezTo>
                    <a:pt x="17270" y="1656"/>
                    <a:pt x="17200" y="2800"/>
                    <a:pt x="17022" y="3927"/>
                  </a:cubicBezTo>
                  <a:cubicBezTo>
                    <a:pt x="16650" y="6191"/>
                    <a:pt x="15849" y="8370"/>
                    <a:pt x="14871" y="10440"/>
                  </a:cubicBezTo>
                  <a:cubicBezTo>
                    <a:pt x="14194" y="11883"/>
                    <a:pt x="13436" y="13311"/>
                    <a:pt x="12487" y="14605"/>
                  </a:cubicBezTo>
                  <a:cubicBezTo>
                    <a:pt x="12593" y="14411"/>
                    <a:pt x="12694" y="14219"/>
                    <a:pt x="12794" y="14026"/>
                  </a:cubicBezTo>
                  <a:cubicBezTo>
                    <a:pt x="14129" y="11383"/>
                    <a:pt x="15150" y="8591"/>
                    <a:pt x="15951" y="5735"/>
                  </a:cubicBezTo>
                  <a:cubicBezTo>
                    <a:pt x="15951" y="5726"/>
                    <a:pt x="15943" y="5722"/>
                    <a:pt x="15936" y="5722"/>
                  </a:cubicBezTo>
                  <a:cubicBezTo>
                    <a:pt x="15932" y="5722"/>
                    <a:pt x="15928" y="5724"/>
                    <a:pt x="15928" y="5727"/>
                  </a:cubicBezTo>
                  <a:cubicBezTo>
                    <a:pt x="15693" y="6514"/>
                    <a:pt x="15428" y="7292"/>
                    <a:pt x="15150" y="8063"/>
                  </a:cubicBezTo>
                  <a:cubicBezTo>
                    <a:pt x="14657" y="9441"/>
                    <a:pt x="14100" y="10805"/>
                    <a:pt x="13493" y="12140"/>
                  </a:cubicBezTo>
                  <a:cubicBezTo>
                    <a:pt x="13200" y="12797"/>
                    <a:pt x="12879" y="13448"/>
                    <a:pt x="12557" y="14098"/>
                  </a:cubicBezTo>
                  <a:cubicBezTo>
                    <a:pt x="12394" y="14418"/>
                    <a:pt x="12230" y="14740"/>
                    <a:pt x="12036" y="15040"/>
                  </a:cubicBezTo>
                  <a:cubicBezTo>
                    <a:pt x="12000" y="15090"/>
                    <a:pt x="11966" y="15140"/>
                    <a:pt x="11937" y="15189"/>
                  </a:cubicBezTo>
                  <a:cubicBezTo>
                    <a:pt x="12171" y="14733"/>
                    <a:pt x="12379" y="14269"/>
                    <a:pt x="12557" y="13791"/>
                  </a:cubicBezTo>
                  <a:cubicBezTo>
                    <a:pt x="12965" y="12661"/>
                    <a:pt x="13236" y="11498"/>
                    <a:pt x="13529" y="10341"/>
                  </a:cubicBezTo>
                  <a:cubicBezTo>
                    <a:pt x="13829" y="9177"/>
                    <a:pt x="14178" y="8027"/>
                    <a:pt x="14579" y="6892"/>
                  </a:cubicBezTo>
                  <a:cubicBezTo>
                    <a:pt x="15342" y="4728"/>
                    <a:pt x="16278" y="2628"/>
                    <a:pt x="17185" y="522"/>
                  </a:cubicBezTo>
                  <a:close/>
                  <a:moveTo>
                    <a:pt x="6495" y="3129"/>
                  </a:moveTo>
                  <a:lnTo>
                    <a:pt x="6495" y="3129"/>
                  </a:lnTo>
                  <a:cubicBezTo>
                    <a:pt x="7609" y="3499"/>
                    <a:pt x="8523" y="4321"/>
                    <a:pt x="9301" y="5170"/>
                  </a:cubicBezTo>
                  <a:cubicBezTo>
                    <a:pt x="10058" y="5999"/>
                    <a:pt x="10730" y="6920"/>
                    <a:pt x="11116" y="7984"/>
                  </a:cubicBezTo>
                  <a:cubicBezTo>
                    <a:pt x="11486" y="8976"/>
                    <a:pt x="11623" y="10034"/>
                    <a:pt x="11666" y="11091"/>
                  </a:cubicBezTo>
                  <a:cubicBezTo>
                    <a:pt x="11729" y="12519"/>
                    <a:pt x="11644" y="14012"/>
                    <a:pt x="11159" y="15354"/>
                  </a:cubicBezTo>
                  <a:cubicBezTo>
                    <a:pt x="11165" y="15325"/>
                    <a:pt x="11165" y="15297"/>
                    <a:pt x="11172" y="15268"/>
                  </a:cubicBezTo>
                  <a:cubicBezTo>
                    <a:pt x="11237" y="14912"/>
                    <a:pt x="11265" y="14547"/>
                    <a:pt x="11272" y="14190"/>
                  </a:cubicBezTo>
                  <a:cubicBezTo>
                    <a:pt x="11287" y="12776"/>
                    <a:pt x="10922" y="11383"/>
                    <a:pt x="10500" y="10041"/>
                  </a:cubicBezTo>
                  <a:cubicBezTo>
                    <a:pt x="10080" y="8676"/>
                    <a:pt x="9551" y="7348"/>
                    <a:pt x="8766" y="6142"/>
                  </a:cubicBezTo>
                  <a:cubicBezTo>
                    <a:pt x="8764" y="6138"/>
                    <a:pt x="8761" y="6136"/>
                    <a:pt x="8757" y="6136"/>
                  </a:cubicBezTo>
                  <a:cubicBezTo>
                    <a:pt x="8749" y="6136"/>
                    <a:pt x="8739" y="6146"/>
                    <a:pt x="8744" y="6155"/>
                  </a:cubicBezTo>
                  <a:cubicBezTo>
                    <a:pt x="9165" y="6849"/>
                    <a:pt x="9501" y="7585"/>
                    <a:pt x="9801" y="8334"/>
                  </a:cubicBezTo>
                  <a:cubicBezTo>
                    <a:pt x="10302" y="9612"/>
                    <a:pt x="10715" y="10970"/>
                    <a:pt x="10929" y="12325"/>
                  </a:cubicBezTo>
                  <a:cubicBezTo>
                    <a:pt x="11037" y="12997"/>
                    <a:pt x="11087" y="13669"/>
                    <a:pt x="11044" y="14348"/>
                  </a:cubicBezTo>
                  <a:cubicBezTo>
                    <a:pt x="11023" y="14675"/>
                    <a:pt x="10980" y="15004"/>
                    <a:pt x="10915" y="15333"/>
                  </a:cubicBezTo>
                  <a:cubicBezTo>
                    <a:pt x="10908" y="15347"/>
                    <a:pt x="10908" y="15354"/>
                    <a:pt x="10901" y="15367"/>
                  </a:cubicBezTo>
                  <a:cubicBezTo>
                    <a:pt x="10895" y="15110"/>
                    <a:pt x="10859" y="14846"/>
                    <a:pt x="10809" y="14589"/>
                  </a:cubicBezTo>
                  <a:cubicBezTo>
                    <a:pt x="10615" y="13626"/>
                    <a:pt x="10209" y="12711"/>
                    <a:pt x="9858" y="11804"/>
                  </a:cubicBezTo>
                  <a:cubicBezTo>
                    <a:pt x="9472" y="10812"/>
                    <a:pt x="9095" y="9827"/>
                    <a:pt x="8716" y="8834"/>
                  </a:cubicBezTo>
                  <a:cubicBezTo>
                    <a:pt x="8331" y="7849"/>
                    <a:pt x="7952" y="6856"/>
                    <a:pt x="7573" y="5871"/>
                  </a:cubicBezTo>
                  <a:cubicBezTo>
                    <a:pt x="7217" y="4956"/>
                    <a:pt x="6874" y="4035"/>
                    <a:pt x="6495" y="3129"/>
                  </a:cubicBezTo>
                  <a:close/>
                  <a:moveTo>
                    <a:pt x="18749" y="9497"/>
                  </a:moveTo>
                  <a:lnTo>
                    <a:pt x="18749" y="9497"/>
                  </a:lnTo>
                  <a:cubicBezTo>
                    <a:pt x="18564" y="10133"/>
                    <a:pt x="18328" y="10733"/>
                    <a:pt x="17999" y="11312"/>
                  </a:cubicBezTo>
                  <a:cubicBezTo>
                    <a:pt x="16679" y="13669"/>
                    <a:pt x="14422" y="15225"/>
                    <a:pt x="11993" y="16296"/>
                  </a:cubicBezTo>
                  <a:cubicBezTo>
                    <a:pt x="12237" y="16175"/>
                    <a:pt x="12471" y="16046"/>
                    <a:pt x="12694" y="15911"/>
                  </a:cubicBezTo>
                  <a:cubicBezTo>
                    <a:pt x="13186" y="15625"/>
                    <a:pt x="13657" y="15290"/>
                    <a:pt x="14100" y="14925"/>
                  </a:cubicBezTo>
                  <a:cubicBezTo>
                    <a:pt x="14986" y="14197"/>
                    <a:pt x="15779" y="13354"/>
                    <a:pt x="16535" y="12483"/>
                  </a:cubicBezTo>
                  <a:cubicBezTo>
                    <a:pt x="16541" y="12477"/>
                    <a:pt x="16533" y="12467"/>
                    <a:pt x="16522" y="12467"/>
                  </a:cubicBezTo>
                  <a:cubicBezTo>
                    <a:pt x="16520" y="12467"/>
                    <a:pt x="16517" y="12468"/>
                    <a:pt x="16514" y="12469"/>
                  </a:cubicBezTo>
                  <a:cubicBezTo>
                    <a:pt x="15728" y="13304"/>
                    <a:pt x="14900" y="14111"/>
                    <a:pt x="13993" y="14819"/>
                  </a:cubicBezTo>
                  <a:cubicBezTo>
                    <a:pt x="13558" y="15153"/>
                    <a:pt x="13100" y="15475"/>
                    <a:pt x="12622" y="15746"/>
                  </a:cubicBezTo>
                  <a:cubicBezTo>
                    <a:pt x="12401" y="15875"/>
                    <a:pt x="12165" y="15996"/>
                    <a:pt x="11937" y="16104"/>
                  </a:cubicBezTo>
                  <a:cubicBezTo>
                    <a:pt x="12144" y="15940"/>
                    <a:pt x="12351" y="15769"/>
                    <a:pt x="12550" y="15582"/>
                  </a:cubicBezTo>
                  <a:cubicBezTo>
                    <a:pt x="13087" y="15097"/>
                    <a:pt x="13585" y="14569"/>
                    <a:pt x="14108" y="14062"/>
                  </a:cubicBezTo>
                  <a:cubicBezTo>
                    <a:pt x="14672" y="13505"/>
                    <a:pt x="15272" y="12977"/>
                    <a:pt x="15865" y="12440"/>
                  </a:cubicBezTo>
                  <a:cubicBezTo>
                    <a:pt x="16885" y="11520"/>
                    <a:pt x="17899" y="10584"/>
                    <a:pt x="18749" y="9497"/>
                  </a:cubicBezTo>
                  <a:close/>
                  <a:moveTo>
                    <a:pt x="11537" y="16490"/>
                  </a:moveTo>
                  <a:cubicBezTo>
                    <a:pt x="11409" y="16547"/>
                    <a:pt x="11280" y="16596"/>
                    <a:pt x="11152" y="16646"/>
                  </a:cubicBezTo>
                  <a:cubicBezTo>
                    <a:pt x="11194" y="16625"/>
                    <a:pt x="11229" y="16596"/>
                    <a:pt x="11265" y="16576"/>
                  </a:cubicBezTo>
                  <a:cubicBezTo>
                    <a:pt x="11357" y="16554"/>
                    <a:pt x="11452" y="16524"/>
                    <a:pt x="11537" y="16490"/>
                  </a:cubicBezTo>
                  <a:close/>
                  <a:moveTo>
                    <a:pt x="5038" y="9098"/>
                  </a:moveTo>
                  <a:lnTo>
                    <a:pt x="5038" y="9098"/>
                  </a:lnTo>
                  <a:cubicBezTo>
                    <a:pt x="5487" y="9840"/>
                    <a:pt x="5859" y="10620"/>
                    <a:pt x="6159" y="11434"/>
                  </a:cubicBezTo>
                  <a:cubicBezTo>
                    <a:pt x="6788" y="13182"/>
                    <a:pt x="7088" y="15061"/>
                    <a:pt x="7253" y="16903"/>
                  </a:cubicBezTo>
                  <a:cubicBezTo>
                    <a:pt x="7395" y="18560"/>
                    <a:pt x="7381" y="20252"/>
                    <a:pt x="7009" y="21880"/>
                  </a:cubicBezTo>
                  <a:cubicBezTo>
                    <a:pt x="6995" y="21639"/>
                    <a:pt x="6953" y="21395"/>
                    <a:pt x="6930" y="21167"/>
                  </a:cubicBezTo>
                  <a:cubicBezTo>
                    <a:pt x="6894" y="20809"/>
                    <a:pt x="6852" y="20459"/>
                    <a:pt x="6816" y="20103"/>
                  </a:cubicBezTo>
                  <a:cubicBezTo>
                    <a:pt x="6738" y="19417"/>
                    <a:pt x="6660" y="18725"/>
                    <a:pt x="6574" y="18039"/>
                  </a:cubicBezTo>
                  <a:cubicBezTo>
                    <a:pt x="6387" y="16646"/>
                    <a:pt x="6159" y="15261"/>
                    <a:pt x="5909" y="13868"/>
                  </a:cubicBezTo>
                  <a:cubicBezTo>
                    <a:pt x="5909" y="13862"/>
                    <a:pt x="5902" y="13858"/>
                    <a:pt x="5895" y="13858"/>
                  </a:cubicBezTo>
                  <a:cubicBezTo>
                    <a:pt x="5886" y="13858"/>
                    <a:pt x="5877" y="13864"/>
                    <a:pt x="5881" y="13876"/>
                  </a:cubicBezTo>
                  <a:cubicBezTo>
                    <a:pt x="6080" y="15261"/>
                    <a:pt x="6245" y="16653"/>
                    <a:pt x="6409" y="18046"/>
                  </a:cubicBezTo>
                  <a:cubicBezTo>
                    <a:pt x="6488" y="18739"/>
                    <a:pt x="6558" y="19424"/>
                    <a:pt x="6630" y="20110"/>
                  </a:cubicBezTo>
                  <a:cubicBezTo>
                    <a:pt x="6666" y="20466"/>
                    <a:pt x="6696" y="20818"/>
                    <a:pt x="6730" y="21174"/>
                  </a:cubicBezTo>
                  <a:cubicBezTo>
                    <a:pt x="6738" y="21310"/>
                    <a:pt x="6745" y="21452"/>
                    <a:pt x="6752" y="21596"/>
                  </a:cubicBezTo>
                  <a:cubicBezTo>
                    <a:pt x="6488" y="20867"/>
                    <a:pt x="6252" y="20132"/>
                    <a:pt x="6060" y="19375"/>
                  </a:cubicBezTo>
                  <a:cubicBezTo>
                    <a:pt x="5609" y="17611"/>
                    <a:pt x="5352" y="15805"/>
                    <a:pt x="5223" y="13990"/>
                  </a:cubicBezTo>
                  <a:cubicBezTo>
                    <a:pt x="5153" y="13069"/>
                    <a:pt x="5117" y="12154"/>
                    <a:pt x="5102" y="11234"/>
                  </a:cubicBezTo>
                  <a:cubicBezTo>
                    <a:pt x="5088" y="10526"/>
                    <a:pt x="5131" y="9806"/>
                    <a:pt x="5038" y="9098"/>
                  </a:cubicBezTo>
                  <a:close/>
                  <a:moveTo>
                    <a:pt x="18806" y="15654"/>
                  </a:moveTo>
                  <a:lnTo>
                    <a:pt x="18806" y="15654"/>
                  </a:lnTo>
                  <a:cubicBezTo>
                    <a:pt x="18292" y="16411"/>
                    <a:pt x="17714" y="17117"/>
                    <a:pt x="17071" y="17767"/>
                  </a:cubicBezTo>
                  <a:cubicBezTo>
                    <a:pt x="15728" y="19117"/>
                    <a:pt x="14136" y="20218"/>
                    <a:pt x="12394" y="20989"/>
                  </a:cubicBezTo>
                  <a:cubicBezTo>
                    <a:pt x="10922" y="21639"/>
                    <a:pt x="9366" y="22038"/>
                    <a:pt x="7767" y="22216"/>
                  </a:cubicBezTo>
                  <a:cubicBezTo>
                    <a:pt x="7981" y="22137"/>
                    <a:pt x="8187" y="22045"/>
                    <a:pt x="8394" y="21959"/>
                  </a:cubicBezTo>
                  <a:cubicBezTo>
                    <a:pt x="8730" y="21817"/>
                    <a:pt x="9059" y="21675"/>
                    <a:pt x="9395" y="21524"/>
                  </a:cubicBezTo>
                  <a:cubicBezTo>
                    <a:pt x="10566" y="21010"/>
                    <a:pt x="11716" y="20466"/>
                    <a:pt x="12836" y="19853"/>
                  </a:cubicBezTo>
                  <a:cubicBezTo>
                    <a:pt x="13980" y="19224"/>
                    <a:pt x="15051" y="18524"/>
                    <a:pt x="16079" y="17724"/>
                  </a:cubicBezTo>
                  <a:lnTo>
                    <a:pt x="16079" y="17724"/>
                  </a:lnTo>
                  <a:cubicBezTo>
                    <a:pt x="15500" y="18146"/>
                    <a:pt x="14886" y="18531"/>
                    <a:pt x="14264" y="18896"/>
                  </a:cubicBezTo>
                  <a:cubicBezTo>
                    <a:pt x="13143" y="19560"/>
                    <a:pt x="11973" y="20139"/>
                    <a:pt x="10787" y="20667"/>
                  </a:cubicBezTo>
                  <a:cubicBezTo>
                    <a:pt x="10194" y="20931"/>
                    <a:pt x="9594" y="21188"/>
                    <a:pt x="8994" y="21438"/>
                  </a:cubicBezTo>
                  <a:cubicBezTo>
                    <a:pt x="8624" y="21596"/>
                    <a:pt x="8229" y="21738"/>
                    <a:pt x="7852" y="21909"/>
                  </a:cubicBezTo>
                  <a:cubicBezTo>
                    <a:pt x="8444" y="21409"/>
                    <a:pt x="9052" y="20924"/>
                    <a:pt x="9673" y="20453"/>
                  </a:cubicBezTo>
                  <a:cubicBezTo>
                    <a:pt x="10430" y="19875"/>
                    <a:pt x="11222" y="19352"/>
                    <a:pt x="12072" y="18917"/>
                  </a:cubicBezTo>
                  <a:cubicBezTo>
                    <a:pt x="12866" y="18504"/>
                    <a:pt x="13693" y="18146"/>
                    <a:pt x="14521" y="17789"/>
                  </a:cubicBezTo>
                  <a:cubicBezTo>
                    <a:pt x="15985" y="17160"/>
                    <a:pt x="17471" y="16540"/>
                    <a:pt x="18806" y="15654"/>
                  </a:cubicBezTo>
                  <a:close/>
                  <a:moveTo>
                    <a:pt x="2003" y="15796"/>
                  </a:moveTo>
                  <a:cubicBezTo>
                    <a:pt x="2325" y="16567"/>
                    <a:pt x="2560" y="17374"/>
                    <a:pt x="2754" y="18175"/>
                  </a:cubicBezTo>
                  <a:cubicBezTo>
                    <a:pt x="3153" y="19832"/>
                    <a:pt x="3317" y="21546"/>
                    <a:pt x="3246" y="23245"/>
                  </a:cubicBezTo>
                  <a:cubicBezTo>
                    <a:pt x="3189" y="24580"/>
                    <a:pt x="2975" y="25937"/>
                    <a:pt x="2467" y="27180"/>
                  </a:cubicBezTo>
                  <a:cubicBezTo>
                    <a:pt x="2497" y="26936"/>
                    <a:pt x="2510" y="26701"/>
                    <a:pt x="2524" y="26458"/>
                  </a:cubicBezTo>
                  <a:cubicBezTo>
                    <a:pt x="2659" y="24216"/>
                    <a:pt x="2368" y="21975"/>
                    <a:pt x="2060" y="19760"/>
                  </a:cubicBezTo>
                  <a:cubicBezTo>
                    <a:pt x="2060" y="19757"/>
                    <a:pt x="2056" y="19755"/>
                    <a:pt x="2053" y="19755"/>
                  </a:cubicBezTo>
                  <a:cubicBezTo>
                    <a:pt x="2049" y="19755"/>
                    <a:pt x="2046" y="19757"/>
                    <a:pt x="2046" y="19760"/>
                  </a:cubicBezTo>
                  <a:cubicBezTo>
                    <a:pt x="2102" y="20381"/>
                    <a:pt x="2154" y="21003"/>
                    <a:pt x="2203" y="21616"/>
                  </a:cubicBezTo>
                  <a:cubicBezTo>
                    <a:pt x="2289" y="22694"/>
                    <a:pt x="2359" y="23781"/>
                    <a:pt x="2353" y="24866"/>
                  </a:cubicBezTo>
                  <a:cubicBezTo>
                    <a:pt x="2353" y="25409"/>
                    <a:pt x="2325" y="25959"/>
                    <a:pt x="2282" y="26501"/>
                  </a:cubicBezTo>
                  <a:cubicBezTo>
                    <a:pt x="2260" y="26773"/>
                    <a:pt x="2239" y="27051"/>
                    <a:pt x="2188" y="27322"/>
                  </a:cubicBezTo>
                  <a:cubicBezTo>
                    <a:pt x="2181" y="27358"/>
                    <a:pt x="2174" y="27394"/>
                    <a:pt x="2167" y="27430"/>
                  </a:cubicBezTo>
                  <a:cubicBezTo>
                    <a:pt x="1996" y="26715"/>
                    <a:pt x="1861" y="25994"/>
                    <a:pt x="1753" y="25274"/>
                  </a:cubicBezTo>
                  <a:cubicBezTo>
                    <a:pt x="1511" y="23652"/>
                    <a:pt x="1417" y="22009"/>
                    <a:pt x="1468" y="20374"/>
                  </a:cubicBezTo>
                  <a:cubicBezTo>
                    <a:pt x="1496" y="19539"/>
                    <a:pt x="1561" y="18710"/>
                    <a:pt x="1660" y="17882"/>
                  </a:cubicBezTo>
                  <a:cubicBezTo>
                    <a:pt x="1746" y="17182"/>
                    <a:pt x="1874" y="16497"/>
                    <a:pt x="2003" y="15796"/>
                  </a:cubicBezTo>
                  <a:close/>
                  <a:moveTo>
                    <a:pt x="14907" y="23637"/>
                  </a:moveTo>
                  <a:lnTo>
                    <a:pt x="14907" y="23637"/>
                  </a:lnTo>
                  <a:cubicBezTo>
                    <a:pt x="14250" y="24288"/>
                    <a:pt x="13543" y="24873"/>
                    <a:pt x="12780" y="25394"/>
                  </a:cubicBezTo>
                  <a:cubicBezTo>
                    <a:pt x="11229" y="26444"/>
                    <a:pt x="9487" y="27202"/>
                    <a:pt x="7666" y="27637"/>
                  </a:cubicBezTo>
                  <a:cubicBezTo>
                    <a:pt x="6507" y="27911"/>
                    <a:pt x="5327" y="28043"/>
                    <a:pt x="4142" y="28043"/>
                  </a:cubicBezTo>
                  <a:cubicBezTo>
                    <a:pt x="3787" y="28043"/>
                    <a:pt x="3430" y="28031"/>
                    <a:pt x="3074" y="28007"/>
                  </a:cubicBezTo>
                  <a:cubicBezTo>
                    <a:pt x="3146" y="27994"/>
                    <a:pt x="3210" y="27980"/>
                    <a:pt x="3282" y="27965"/>
                  </a:cubicBezTo>
                  <a:cubicBezTo>
                    <a:pt x="3617" y="27901"/>
                    <a:pt x="3953" y="27822"/>
                    <a:pt x="4288" y="27750"/>
                  </a:cubicBezTo>
                  <a:cubicBezTo>
                    <a:pt x="6745" y="27186"/>
                    <a:pt x="9152" y="26395"/>
                    <a:pt x="11443" y="25351"/>
                  </a:cubicBezTo>
                  <a:cubicBezTo>
                    <a:pt x="11452" y="25351"/>
                    <a:pt x="11452" y="25344"/>
                    <a:pt x="11443" y="25344"/>
                  </a:cubicBezTo>
                  <a:cubicBezTo>
                    <a:pt x="10787" y="25617"/>
                    <a:pt x="10130" y="25865"/>
                    <a:pt x="9458" y="26102"/>
                  </a:cubicBezTo>
                  <a:cubicBezTo>
                    <a:pt x="8281" y="26516"/>
                    <a:pt x="7088" y="26880"/>
                    <a:pt x="5873" y="27186"/>
                  </a:cubicBezTo>
                  <a:cubicBezTo>
                    <a:pt x="5266" y="27344"/>
                    <a:pt x="4659" y="27480"/>
                    <a:pt x="4046" y="27608"/>
                  </a:cubicBezTo>
                  <a:cubicBezTo>
                    <a:pt x="3739" y="27673"/>
                    <a:pt x="3431" y="27730"/>
                    <a:pt x="3124" y="27779"/>
                  </a:cubicBezTo>
                  <a:cubicBezTo>
                    <a:pt x="3681" y="27450"/>
                    <a:pt x="4245" y="27137"/>
                    <a:pt x="4817" y="26830"/>
                  </a:cubicBezTo>
                  <a:cubicBezTo>
                    <a:pt x="6466" y="25951"/>
                    <a:pt x="8180" y="25238"/>
                    <a:pt x="10008" y="24802"/>
                  </a:cubicBezTo>
                  <a:cubicBezTo>
                    <a:pt x="11644" y="24424"/>
                    <a:pt x="13315" y="24180"/>
                    <a:pt x="14907" y="23637"/>
                  </a:cubicBezTo>
                  <a:close/>
                  <a:moveTo>
                    <a:pt x="17246" y="1"/>
                  </a:moveTo>
                  <a:cubicBezTo>
                    <a:pt x="17211" y="1"/>
                    <a:pt x="17177" y="18"/>
                    <a:pt x="17157" y="57"/>
                  </a:cubicBezTo>
                  <a:cubicBezTo>
                    <a:pt x="16593" y="1286"/>
                    <a:pt x="16050" y="2529"/>
                    <a:pt x="15529" y="3785"/>
                  </a:cubicBezTo>
                  <a:cubicBezTo>
                    <a:pt x="14614" y="5984"/>
                    <a:pt x="13815" y="8227"/>
                    <a:pt x="13229" y="10534"/>
                  </a:cubicBezTo>
                  <a:cubicBezTo>
                    <a:pt x="12737" y="12462"/>
                    <a:pt x="12257" y="14504"/>
                    <a:pt x="11066" y="16118"/>
                  </a:cubicBezTo>
                  <a:cubicBezTo>
                    <a:pt x="11400" y="15390"/>
                    <a:pt x="11601" y="14596"/>
                    <a:pt x="11716" y="13798"/>
                  </a:cubicBezTo>
                  <a:cubicBezTo>
                    <a:pt x="11865" y="12747"/>
                    <a:pt x="11871" y="11669"/>
                    <a:pt x="11794" y="10605"/>
                  </a:cubicBezTo>
                  <a:cubicBezTo>
                    <a:pt x="11716" y="9527"/>
                    <a:pt x="11515" y="8449"/>
                    <a:pt x="11057" y="7463"/>
                  </a:cubicBezTo>
                  <a:cubicBezTo>
                    <a:pt x="10586" y="6435"/>
                    <a:pt x="9866" y="5528"/>
                    <a:pt x="9086" y="4721"/>
                  </a:cubicBezTo>
                  <a:cubicBezTo>
                    <a:pt x="8295" y="3900"/>
                    <a:pt x="7395" y="3214"/>
                    <a:pt x="6317" y="2829"/>
                  </a:cubicBezTo>
                  <a:cubicBezTo>
                    <a:pt x="6307" y="2825"/>
                    <a:pt x="6297" y="2824"/>
                    <a:pt x="6288" y="2824"/>
                  </a:cubicBezTo>
                  <a:cubicBezTo>
                    <a:pt x="6214" y="2824"/>
                    <a:pt x="6156" y="2916"/>
                    <a:pt x="6181" y="2985"/>
                  </a:cubicBezTo>
                  <a:cubicBezTo>
                    <a:pt x="6558" y="4092"/>
                    <a:pt x="7002" y="5185"/>
                    <a:pt x="7424" y="6277"/>
                  </a:cubicBezTo>
                  <a:cubicBezTo>
                    <a:pt x="8159" y="8191"/>
                    <a:pt x="8901" y="10106"/>
                    <a:pt x="9637" y="12019"/>
                  </a:cubicBezTo>
                  <a:cubicBezTo>
                    <a:pt x="10209" y="13505"/>
                    <a:pt x="11159" y="15397"/>
                    <a:pt x="10344" y="16946"/>
                  </a:cubicBezTo>
                  <a:cubicBezTo>
                    <a:pt x="10338" y="16953"/>
                    <a:pt x="10338" y="16961"/>
                    <a:pt x="10329" y="16968"/>
                  </a:cubicBezTo>
                  <a:cubicBezTo>
                    <a:pt x="10322" y="16975"/>
                    <a:pt x="10322" y="16982"/>
                    <a:pt x="10322" y="16989"/>
                  </a:cubicBezTo>
                  <a:cubicBezTo>
                    <a:pt x="10272" y="17068"/>
                    <a:pt x="10223" y="17153"/>
                    <a:pt x="10173" y="17232"/>
                  </a:cubicBezTo>
                  <a:cubicBezTo>
                    <a:pt x="10151" y="17261"/>
                    <a:pt x="10144" y="17289"/>
                    <a:pt x="10151" y="17318"/>
                  </a:cubicBezTo>
                  <a:cubicBezTo>
                    <a:pt x="9679" y="18010"/>
                    <a:pt x="9224" y="18710"/>
                    <a:pt x="8752" y="19404"/>
                  </a:cubicBezTo>
                  <a:cubicBezTo>
                    <a:pt x="8265" y="20110"/>
                    <a:pt x="7787" y="20818"/>
                    <a:pt x="7295" y="21517"/>
                  </a:cubicBezTo>
                  <a:cubicBezTo>
                    <a:pt x="7431" y="20831"/>
                    <a:pt x="7501" y="20132"/>
                    <a:pt x="7530" y="19431"/>
                  </a:cubicBezTo>
                  <a:cubicBezTo>
                    <a:pt x="7602" y="17532"/>
                    <a:pt x="7373" y="15597"/>
                    <a:pt x="6987" y="13739"/>
                  </a:cubicBezTo>
                  <a:cubicBezTo>
                    <a:pt x="6601" y="11897"/>
                    <a:pt x="5967" y="10077"/>
                    <a:pt x="4917" y="8498"/>
                  </a:cubicBezTo>
                  <a:cubicBezTo>
                    <a:pt x="4891" y="8464"/>
                    <a:pt x="4859" y="8450"/>
                    <a:pt x="4826" y="8450"/>
                  </a:cubicBezTo>
                  <a:cubicBezTo>
                    <a:pt x="4758" y="8450"/>
                    <a:pt x="4693" y="8516"/>
                    <a:pt x="4716" y="8598"/>
                  </a:cubicBezTo>
                  <a:cubicBezTo>
                    <a:pt x="4845" y="9105"/>
                    <a:pt x="4860" y="9626"/>
                    <a:pt x="4860" y="10149"/>
                  </a:cubicBezTo>
                  <a:cubicBezTo>
                    <a:pt x="4860" y="10663"/>
                    <a:pt x="4860" y="11177"/>
                    <a:pt x="4874" y="11691"/>
                  </a:cubicBezTo>
                  <a:cubicBezTo>
                    <a:pt x="4953" y="15290"/>
                    <a:pt x="5410" y="18924"/>
                    <a:pt x="6738" y="22288"/>
                  </a:cubicBezTo>
                  <a:cubicBezTo>
                    <a:pt x="6087" y="23188"/>
                    <a:pt x="5424" y="24081"/>
                    <a:pt x="4716" y="24938"/>
                  </a:cubicBezTo>
                  <a:cubicBezTo>
                    <a:pt x="4046" y="25766"/>
                    <a:pt x="3338" y="26580"/>
                    <a:pt x="2603" y="27358"/>
                  </a:cubicBezTo>
                  <a:cubicBezTo>
                    <a:pt x="2846" y="26801"/>
                    <a:pt x="3024" y="26216"/>
                    <a:pt x="3153" y="25623"/>
                  </a:cubicBezTo>
                  <a:cubicBezTo>
                    <a:pt x="3516" y="23916"/>
                    <a:pt x="3532" y="22124"/>
                    <a:pt x="3331" y="20396"/>
                  </a:cubicBezTo>
                  <a:cubicBezTo>
                    <a:pt x="3239" y="19546"/>
                    <a:pt x="3081" y="18696"/>
                    <a:pt x="2867" y="17868"/>
                  </a:cubicBezTo>
                  <a:cubicBezTo>
                    <a:pt x="2653" y="17025"/>
                    <a:pt x="2353" y="16204"/>
                    <a:pt x="2060" y="15390"/>
                  </a:cubicBezTo>
                  <a:cubicBezTo>
                    <a:pt x="2043" y="15338"/>
                    <a:pt x="1999" y="15313"/>
                    <a:pt x="1955" y="15313"/>
                  </a:cubicBezTo>
                  <a:cubicBezTo>
                    <a:pt x="1908" y="15313"/>
                    <a:pt x="1860" y="15342"/>
                    <a:pt x="1845" y="15397"/>
                  </a:cubicBezTo>
                  <a:cubicBezTo>
                    <a:pt x="1604" y="16303"/>
                    <a:pt x="1475" y="17239"/>
                    <a:pt x="1374" y="18168"/>
                  </a:cubicBezTo>
                  <a:cubicBezTo>
                    <a:pt x="1004" y="21431"/>
                    <a:pt x="1225" y="24751"/>
                    <a:pt x="2017" y="27930"/>
                  </a:cubicBezTo>
                  <a:cubicBezTo>
                    <a:pt x="1996" y="27944"/>
                    <a:pt x="1982" y="27965"/>
                    <a:pt x="1982" y="27987"/>
                  </a:cubicBezTo>
                  <a:cubicBezTo>
                    <a:pt x="1347" y="28616"/>
                    <a:pt x="682" y="29207"/>
                    <a:pt x="54" y="29843"/>
                  </a:cubicBezTo>
                  <a:cubicBezTo>
                    <a:pt x="1" y="29896"/>
                    <a:pt x="54" y="29977"/>
                    <a:pt x="118" y="29977"/>
                  </a:cubicBezTo>
                  <a:cubicBezTo>
                    <a:pt x="132" y="29977"/>
                    <a:pt x="146" y="29974"/>
                    <a:pt x="161" y="29965"/>
                  </a:cubicBezTo>
                  <a:cubicBezTo>
                    <a:pt x="682" y="29601"/>
                    <a:pt x="1160" y="29173"/>
                    <a:pt x="1617" y="28736"/>
                  </a:cubicBezTo>
                  <a:cubicBezTo>
                    <a:pt x="1725" y="28636"/>
                    <a:pt x="1832" y="28530"/>
                    <a:pt x="1940" y="28429"/>
                  </a:cubicBezTo>
                  <a:cubicBezTo>
                    <a:pt x="1953" y="28437"/>
                    <a:pt x="1969" y="28441"/>
                    <a:pt x="1986" y="28441"/>
                  </a:cubicBezTo>
                  <a:cubicBezTo>
                    <a:pt x="2003" y="28441"/>
                    <a:pt x="2021" y="28437"/>
                    <a:pt x="2039" y="28429"/>
                  </a:cubicBezTo>
                  <a:cubicBezTo>
                    <a:pt x="2203" y="28330"/>
                    <a:pt x="2368" y="28230"/>
                    <a:pt x="2531" y="28129"/>
                  </a:cubicBezTo>
                  <a:cubicBezTo>
                    <a:pt x="3078" y="28199"/>
                    <a:pt x="3629" y="28232"/>
                    <a:pt x="4182" y="28232"/>
                  </a:cubicBezTo>
                  <a:cubicBezTo>
                    <a:pt x="4531" y="28232"/>
                    <a:pt x="4881" y="28219"/>
                    <a:pt x="5230" y="28194"/>
                  </a:cubicBezTo>
                  <a:cubicBezTo>
                    <a:pt x="7138" y="28066"/>
                    <a:pt x="9023" y="27565"/>
                    <a:pt x="10751" y="26758"/>
                  </a:cubicBezTo>
                  <a:cubicBezTo>
                    <a:pt x="12464" y="25951"/>
                    <a:pt x="14050" y="24845"/>
                    <a:pt x="15342" y="23466"/>
                  </a:cubicBezTo>
                  <a:cubicBezTo>
                    <a:pt x="15399" y="23404"/>
                    <a:pt x="15351" y="23303"/>
                    <a:pt x="15276" y="23303"/>
                  </a:cubicBezTo>
                  <a:cubicBezTo>
                    <a:pt x="15265" y="23303"/>
                    <a:pt x="15254" y="23305"/>
                    <a:pt x="15243" y="23310"/>
                  </a:cubicBezTo>
                  <a:cubicBezTo>
                    <a:pt x="14279" y="23688"/>
                    <a:pt x="13279" y="23923"/>
                    <a:pt x="12266" y="24137"/>
                  </a:cubicBezTo>
                  <a:cubicBezTo>
                    <a:pt x="11380" y="24331"/>
                    <a:pt x="10480" y="24494"/>
                    <a:pt x="9594" y="24717"/>
                  </a:cubicBezTo>
                  <a:cubicBezTo>
                    <a:pt x="8687" y="24945"/>
                    <a:pt x="7810" y="25245"/>
                    <a:pt x="6944" y="25608"/>
                  </a:cubicBezTo>
                  <a:cubicBezTo>
                    <a:pt x="5438" y="26237"/>
                    <a:pt x="4003" y="27030"/>
                    <a:pt x="2596" y="27865"/>
                  </a:cubicBezTo>
                  <a:cubicBezTo>
                    <a:pt x="2560" y="27872"/>
                    <a:pt x="2524" y="27879"/>
                    <a:pt x="2488" y="27887"/>
                  </a:cubicBezTo>
                  <a:cubicBezTo>
                    <a:pt x="2653" y="27723"/>
                    <a:pt x="2810" y="27552"/>
                    <a:pt x="2975" y="27387"/>
                  </a:cubicBezTo>
                  <a:cubicBezTo>
                    <a:pt x="3081" y="27272"/>
                    <a:pt x="3182" y="27159"/>
                    <a:pt x="3288" y="27044"/>
                  </a:cubicBezTo>
                  <a:cubicBezTo>
                    <a:pt x="3431" y="26893"/>
                    <a:pt x="3568" y="26744"/>
                    <a:pt x="3710" y="26587"/>
                  </a:cubicBezTo>
                  <a:cubicBezTo>
                    <a:pt x="3845" y="26431"/>
                    <a:pt x="3981" y="26273"/>
                    <a:pt x="4116" y="26115"/>
                  </a:cubicBezTo>
                  <a:cubicBezTo>
                    <a:pt x="4253" y="25959"/>
                    <a:pt x="4389" y="25802"/>
                    <a:pt x="4524" y="25644"/>
                  </a:cubicBezTo>
                  <a:cubicBezTo>
                    <a:pt x="4653" y="25488"/>
                    <a:pt x="4788" y="25323"/>
                    <a:pt x="4917" y="25166"/>
                  </a:cubicBezTo>
                  <a:cubicBezTo>
                    <a:pt x="5052" y="25001"/>
                    <a:pt x="5180" y="24845"/>
                    <a:pt x="5309" y="24681"/>
                  </a:cubicBezTo>
                  <a:cubicBezTo>
                    <a:pt x="5438" y="24516"/>
                    <a:pt x="5566" y="24352"/>
                    <a:pt x="5688" y="24187"/>
                  </a:cubicBezTo>
                  <a:cubicBezTo>
                    <a:pt x="5816" y="24023"/>
                    <a:pt x="5945" y="23860"/>
                    <a:pt x="6067" y="23695"/>
                  </a:cubicBezTo>
                  <a:cubicBezTo>
                    <a:pt x="6195" y="23531"/>
                    <a:pt x="6317" y="23359"/>
                    <a:pt x="6438" y="23195"/>
                  </a:cubicBezTo>
                  <a:cubicBezTo>
                    <a:pt x="6502" y="23109"/>
                    <a:pt x="6567" y="23023"/>
                    <a:pt x="6624" y="22945"/>
                  </a:cubicBezTo>
                  <a:cubicBezTo>
                    <a:pt x="6653" y="22902"/>
                    <a:pt x="6687" y="22859"/>
                    <a:pt x="6716" y="22816"/>
                  </a:cubicBezTo>
                  <a:cubicBezTo>
                    <a:pt x="6745" y="22773"/>
                    <a:pt x="6766" y="22737"/>
                    <a:pt x="6802" y="22703"/>
                  </a:cubicBezTo>
                  <a:cubicBezTo>
                    <a:pt x="6858" y="22631"/>
                    <a:pt x="6930" y="22581"/>
                    <a:pt x="7016" y="22538"/>
                  </a:cubicBezTo>
                  <a:cubicBezTo>
                    <a:pt x="7052" y="22523"/>
                    <a:pt x="7088" y="22509"/>
                    <a:pt x="7124" y="22496"/>
                  </a:cubicBezTo>
                  <a:cubicBezTo>
                    <a:pt x="7131" y="22489"/>
                    <a:pt x="7145" y="22480"/>
                    <a:pt x="7158" y="22480"/>
                  </a:cubicBezTo>
                  <a:cubicBezTo>
                    <a:pt x="7217" y="22473"/>
                    <a:pt x="7280" y="22473"/>
                    <a:pt x="7345" y="22473"/>
                  </a:cubicBezTo>
                  <a:cubicBezTo>
                    <a:pt x="8281" y="22424"/>
                    <a:pt x="9208" y="22266"/>
                    <a:pt x="10108" y="22031"/>
                  </a:cubicBezTo>
                  <a:cubicBezTo>
                    <a:pt x="11986" y="21537"/>
                    <a:pt x="13765" y="20681"/>
                    <a:pt x="15328" y="19539"/>
                  </a:cubicBezTo>
                  <a:cubicBezTo>
                    <a:pt x="16885" y="18396"/>
                    <a:pt x="18221" y="16975"/>
                    <a:pt x="19241" y="15340"/>
                  </a:cubicBezTo>
                  <a:cubicBezTo>
                    <a:pt x="19287" y="15272"/>
                    <a:pt x="19225" y="15194"/>
                    <a:pt x="19157" y="15194"/>
                  </a:cubicBezTo>
                  <a:cubicBezTo>
                    <a:pt x="19140" y="15194"/>
                    <a:pt x="19122" y="15200"/>
                    <a:pt x="19106" y="15212"/>
                  </a:cubicBezTo>
                  <a:cubicBezTo>
                    <a:pt x="18278" y="15811"/>
                    <a:pt x="17385" y="16310"/>
                    <a:pt x="16456" y="16747"/>
                  </a:cubicBezTo>
                  <a:cubicBezTo>
                    <a:pt x="14850" y="17510"/>
                    <a:pt x="13179" y="18125"/>
                    <a:pt x="11614" y="18975"/>
                  </a:cubicBezTo>
                  <a:cubicBezTo>
                    <a:pt x="9979" y="19860"/>
                    <a:pt x="8516" y="21052"/>
                    <a:pt x="7115" y="22266"/>
                  </a:cubicBezTo>
                  <a:lnTo>
                    <a:pt x="7115" y="22252"/>
                  </a:lnTo>
                  <a:cubicBezTo>
                    <a:pt x="7167" y="22196"/>
                    <a:pt x="7210" y="22130"/>
                    <a:pt x="7253" y="22074"/>
                  </a:cubicBezTo>
                  <a:cubicBezTo>
                    <a:pt x="8324" y="20561"/>
                    <a:pt x="9344" y="18996"/>
                    <a:pt x="10302" y="17404"/>
                  </a:cubicBezTo>
                  <a:cubicBezTo>
                    <a:pt x="10329" y="17397"/>
                    <a:pt x="10365" y="17381"/>
                    <a:pt x="10387" y="17347"/>
                  </a:cubicBezTo>
                  <a:cubicBezTo>
                    <a:pt x="10451" y="17253"/>
                    <a:pt x="10516" y="17153"/>
                    <a:pt x="10566" y="17054"/>
                  </a:cubicBezTo>
                  <a:cubicBezTo>
                    <a:pt x="10615" y="17004"/>
                    <a:pt x="10665" y="16946"/>
                    <a:pt x="10715" y="16896"/>
                  </a:cubicBezTo>
                  <a:lnTo>
                    <a:pt x="10730" y="16896"/>
                  </a:lnTo>
                  <a:cubicBezTo>
                    <a:pt x="11580" y="16625"/>
                    <a:pt x="12415" y="16296"/>
                    <a:pt x="13208" y="15890"/>
                  </a:cubicBezTo>
                  <a:cubicBezTo>
                    <a:pt x="14622" y="15176"/>
                    <a:pt x="15928" y="14233"/>
                    <a:pt x="16970" y="13033"/>
                  </a:cubicBezTo>
                  <a:cubicBezTo>
                    <a:pt x="17978" y="11890"/>
                    <a:pt x="18799" y="10469"/>
                    <a:pt x="19128" y="8970"/>
                  </a:cubicBezTo>
                  <a:cubicBezTo>
                    <a:pt x="19151" y="8880"/>
                    <a:pt x="19085" y="8830"/>
                    <a:pt x="19016" y="8830"/>
                  </a:cubicBezTo>
                  <a:cubicBezTo>
                    <a:pt x="18975" y="8830"/>
                    <a:pt x="18933" y="8847"/>
                    <a:pt x="18907" y="8884"/>
                  </a:cubicBezTo>
                  <a:cubicBezTo>
                    <a:pt x="18400" y="9605"/>
                    <a:pt x="17814" y="10269"/>
                    <a:pt x="17193" y="10891"/>
                  </a:cubicBezTo>
                  <a:cubicBezTo>
                    <a:pt x="16113" y="11969"/>
                    <a:pt x="14943" y="12941"/>
                    <a:pt x="13865" y="14012"/>
                  </a:cubicBezTo>
                  <a:cubicBezTo>
                    <a:pt x="13021" y="14846"/>
                    <a:pt x="12201" y="15762"/>
                    <a:pt x="11186" y="16404"/>
                  </a:cubicBezTo>
                  <a:cubicBezTo>
                    <a:pt x="12065" y="15532"/>
                    <a:pt x="12807" y="14540"/>
                    <a:pt x="13457" y="13491"/>
                  </a:cubicBezTo>
                  <a:cubicBezTo>
                    <a:pt x="14122" y="12404"/>
                    <a:pt x="14699" y="11263"/>
                    <a:pt x="15229" y="10106"/>
                  </a:cubicBezTo>
                  <a:cubicBezTo>
                    <a:pt x="15707" y="9048"/>
                    <a:pt x="16136" y="7977"/>
                    <a:pt x="16485" y="6870"/>
                  </a:cubicBezTo>
                  <a:cubicBezTo>
                    <a:pt x="17185" y="4685"/>
                    <a:pt x="17543" y="2393"/>
                    <a:pt x="17356" y="100"/>
                  </a:cubicBezTo>
                  <a:cubicBezTo>
                    <a:pt x="17352" y="40"/>
                    <a:pt x="17298" y="1"/>
                    <a:pt x="172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4443793" y="3122565"/>
              <a:ext cx="405064" cy="228349"/>
            </a:xfrm>
            <a:custGeom>
              <a:avLst/>
              <a:gdLst/>
              <a:ahLst/>
              <a:cxnLst/>
              <a:rect l="l" t="t" r="r" b="b"/>
              <a:pathLst>
                <a:path w="20593" h="11609" extrusionOk="0">
                  <a:moveTo>
                    <a:pt x="19603" y="236"/>
                  </a:moveTo>
                  <a:cubicBezTo>
                    <a:pt x="19923" y="236"/>
                    <a:pt x="20161" y="358"/>
                    <a:pt x="20058" y="804"/>
                  </a:cubicBezTo>
                  <a:cubicBezTo>
                    <a:pt x="19993" y="1077"/>
                    <a:pt x="19772" y="1368"/>
                    <a:pt x="19623" y="1612"/>
                  </a:cubicBezTo>
                  <a:cubicBezTo>
                    <a:pt x="18908" y="2775"/>
                    <a:pt x="17873" y="3618"/>
                    <a:pt x="16700" y="4282"/>
                  </a:cubicBezTo>
                  <a:cubicBezTo>
                    <a:pt x="15622" y="4897"/>
                    <a:pt x="14438" y="5533"/>
                    <a:pt x="13259" y="5896"/>
                  </a:cubicBezTo>
                  <a:cubicBezTo>
                    <a:pt x="11832" y="6347"/>
                    <a:pt x="10368" y="6669"/>
                    <a:pt x="8925" y="7068"/>
                  </a:cubicBezTo>
                  <a:lnTo>
                    <a:pt x="8925" y="7068"/>
                  </a:lnTo>
                  <a:cubicBezTo>
                    <a:pt x="10629" y="4270"/>
                    <a:pt x="13203" y="2625"/>
                    <a:pt x="16179" y="1348"/>
                  </a:cubicBezTo>
                  <a:cubicBezTo>
                    <a:pt x="17023" y="983"/>
                    <a:pt x="17916" y="554"/>
                    <a:pt x="18822" y="362"/>
                  </a:cubicBezTo>
                  <a:cubicBezTo>
                    <a:pt x="19049" y="312"/>
                    <a:pt x="19352" y="236"/>
                    <a:pt x="19603" y="236"/>
                  </a:cubicBezTo>
                  <a:close/>
                  <a:moveTo>
                    <a:pt x="19581" y="0"/>
                  </a:moveTo>
                  <a:cubicBezTo>
                    <a:pt x="18791" y="0"/>
                    <a:pt x="18034" y="281"/>
                    <a:pt x="17266" y="590"/>
                  </a:cubicBezTo>
                  <a:cubicBezTo>
                    <a:pt x="16051" y="1077"/>
                    <a:pt x="14844" y="1591"/>
                    <a:pt x="13694" y="2211"/>
                  </a:cubicBezTo>
                  <a:cubicBezTo>
                    <a:pt x="11522" y="3384"/>
                    <a:pt x="9759" y="5027"/>
                    <a:pt x="8531" y="7180"/>
                  </a:cubicBezTo>
                  <a:lnTo>
                    <a:pt x="8531" y="7180"/>
                  </a:lnTo>
                  <a:cubicBezTo>
                    <a:pt x="5515" y="8062"/>
                    <a:pt x="2799" y="9714"/>
                    <a:pt x="134" y="11338"/>
                  </a:cubicBezTo>
                  <a:cubicBezTo>
                    <a:pt x="0" y="11416"/>
                    <a:pt x="82" y="11608"/>
                    <a:pt x="207" y="11608"/>
                  </a:cubicBezTo>
                  <a:cubicBezTo>
                    <a:pt x="229" y="11608"/>
                    <a:pt x="252" y="11602"/>
                    <a:pt x="276" y="11588"/>
                  </a:cubicBezTo>
                  <a:cubicBezTo>
                    <a:pt x="2369" y="10310"/>
                    <a:pt x="4475" y="9017"/>
                    <a:pt x="6760" y="8104"/>
                  </a:cubicBezTo>
                  <a:cubicBezTo>
                    <a:pt x="8938" y="7225"/>
                    <a:pt x="11281" y="6861"/>
                    <a:pt x="13509" y="6117"/>
                  </a:cubicBezTo>
                  <a:cubicBezTo>
                    <a:pt x="16486" y="5132"/>
                    <a:pt x="19393" y="3325"/>
                    <a:pt x="20565" y="306"/>
                  </a:cubicBezTo>
                  <a:cubicBezTo>
                    <a:pt x="20593" y="234"/>
                    <a:pt x="20536" y="148"/>
                    <a:pt x="20464" y="126"/>
                  </a:cubicBezTo>
                  <a:cubicBezTo>
                    <a:pt x="20164" y="38"/>
                    <a:pt x="19870" y="0"/>
                    <a:pt x="195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7" name="Google Shape;447;p16"/>
            <p:cNvSpPr/>
            <p:nvPr/>
          </p:nvSpPr>
          <p:spPr>
            <a:xfrm>
              <a:off x="4565472" y="3030273"/>
              <a:ext cx="133225" cy="255041"/>
            </a:xfrm>
            <a:custGeom>
              <a:avLst/>
              <a:gdLst/>
              <a:ahLst/>
              <a:cxnLst/>
              <a:rect l="l" t="t" r="r" b="b"/>
              <a:pathLst>
                <a:path w="6773" h="12966" extrusionOk="0">
                  <a:moveTo>
                    <a:pt x="5941" y="498"/>
                  </a:moveTo>
                  <a:cubicBezTo>
                    <a:pt x="6030" y="498"/>
                    <a:pt x="6060" y="584"/>
                    <a:pt x="6117" y="855"/>
                  </a:cubicBezTo>
                  <a:cubicBezTo>
                    <a:pt x="6259" y="1512"/>
                    <a:pt x="6074" y="2326"/>
                    <a:pt x="5909" y="2961"/>
                  </a:cubicBezTo>
                  <a:cubicBezTo>
                    <a:pt x="5560" y="4261"/>
                    <a:pt x="4910" y="5453"/>
                    <a:pt x="4252" y="6626"/>
                  </a:cubicBezTo>
                  <a:cubicBezTo>
                    <a:pt x="3155" y="8586"/>
                    <a:pt x="2034" y="10546"/>
                    <a:pt x="537" y="12222"/>
                  </a:cubicBezTo>
                  <a:lnTo>
                    <a:pt x="537" y="12222"/>
                  </a:lnTo>
                  <a:cubicBezTo>
                    <a:pt x="1087" y="10395"/>
                    <a:pt x="860" y="8446"/>
                    <a:pt x="1325" y="6583"/>
                  </a:cubicBezTo>
                  <a:cubicBezTo>
                    <a:pt x="1875" y="4418"/>
                    <a:pt x="3174" y="2461"/>
                    <a:pt x="4937" y="1098"/>
                  </a:cubicBezTo>
                  <a:cubicBezTo>
                    <a:pt x="5138" y="948"/>
                    <a:pt x="5445" y="661"/>
                    <a:pt x="5681" y="576"/>
                  </a:cubicBezTo>
                  <a:cubicBezTo>
                    <a:pt x="5805" y="532"/>
                    <a:pt x="5885" y="498"/>
                    <a:pt x="5941" y="498"/>
                  </a:cubicBezTo>
                  <a:close/>
                  <a:moveTo>
                    <a:pt x="6138" y="1"/>
                  </a:moveTo>
                  <a:cubicBezTo>
                    <a:pt x="6114" y="1"/>
                    <a:pt x="6089" y="7"/>
                    <a:pt x="6067" y="19"/>
                  </a:cubicBezTo>
                  <a:cubicBezTo>
                    <a:pt x="4060" y="1148"/>
                    <a:pt x="2468" y="2889"/>
                    <a:pt x="1559" y="5018"/>
                  </a:cubicBezTo>
                  <a:cubicBezTo>
                    <a:pt x="488" y="7503"/>
                    <a:pt x="1097" y="10288"/>
                    <a:pt x="53" y="12744"/>
                  </a:cubicBezTo>
                  <a:cubicBezTo>
                    <a:pt x="52" y="12746"/>
                    <a:pt x="51" y="12748"/>
                    <a:pt x="51" y="12750"/>
                  </a:cubicBezTo>
                  <a:lnTo>
                    <a:pt x="51" y="12750"/>
                  </a:lnTo>
                  <a:cubicBezTo>
                    <a:pt x="0" y="12841"/>
                    <a:pt x="69" y="12945"/>
                    <a:pt x="155" y="12960"/>
                  </a:cubicBezTo>
                  <a:lnTo>
                    <a:pt x="155" y="12960"/>
                  </a:lnTo>
                  <a:cubicBezTo>
                    <a:pt x="167" y="12963"/>
                    <a:pt x="179" y="12965"/>
                    <a:pt x="192" y="12965"/>
                  </a:cubicBezTo>
                  <a:cubicBezTo>
                    <a:pt x="231" y="12965"/>
                    <a:pt x="269" y="12945"/>
                    <a:pt x="292" y="12897"/>
                  </a:cubicBezTo>
                  <a:lnTo>
                    <a:pt x="292" y="12897"/>
                  </a:lnTo>
                  <a:cubicBezTo>
                    <a:pt x="2039" y="11101"/>
                    <a:pt x="3286" y="8939"/>
                    <a:pt x="4495" y="6768"/>
                  </a:cubicBezTo>
                  <a:cubicBezTo>
                    <a:pt x="5645" y="4718"/>
                    <a:pt x="6773" y="2519"/>
                    <a:pt x="6281" y="104"/>
                  </a:cubicBezTo>
                  <a:cubicBezTo>
                    <a:pt x="6265" y="38"/>
                    <a:pt x="6202" y="1"/>
                    <a:pt x="6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8" name="Google Shape;448;p16"/>
            <p:cNvSpPr/>
            <p:nvPr/>
          </p:nvSpPr>
          <p:spPr>
            <a:xfrm>
              <a:off x="4571097" y="3041131"/>
              <a:ext cx="111332" cy="238695"/>
            </a:xfrm>
            <a:custGeom>
              <a:avLst/>
              <a:gdLst/>
              <a:ahLst/>
              <a:cxnLst/>
              <a:rect l="l" t="t" r="r" b="b"/>
              <a:pathLst>
                <a:path w="5660" h="12135" extrusionOk="0">
                  <a:moveTo>
                    <a:pt x="5484" y="0"/>
                  </a:moveTo>
                  <a:cubicBezTo>
                    <a:pt x="5427" y="0"/>
                    <a:pt x="5369" y="29"/>
                    <a:pt x="5344" y="96"/>
                  </a:cubicBezTo>
                  <a:cubicBezTo>
                    <a:pt x="4552" y="2166"/>
                    <a:pt x="3059" y="3859"/>
                    <a:pt x="2139" y="5866"/>
                  </a:cubicBezTo>
                  <a:cubicBezTo>
                    <a:pt x="1224" y="7837"/>
                    <a:pt x="802" y="9937"/>
                    <a:pt x="39" y="11964"/>
                  </a:cubicBezTo>
                  <a:cubicBezTo>
                    <a:pt x="0" y="12067"/>
                    <a:pt x="85" y="12134"/>
                    <a:pt x="173" y="12134"/>
                  </a:cubicBezTo>
                  <a:cubicBezTo>
                    <a:pt x="232" y="12134"/>
                    <a:pt x="292" y="12105"/>
                    <a:pt x="317" y="12036"/>
                  </a:cubicBezTo>
                  <a:cubicBezTo>
                    <a:pt x="1160" y="9793"/>
                    <a:pt x="1596" y="7472"/>
                    <a:pt x="2716" y="5323"/>
                  </a:cubicBezTo>
                  <a:cubicBezTo>
                    <a:pt x="3639" y="3573"/>
                    <a:pt x="4909" y="2038"/>
                    <a:pt x="5616" y="175"/>
                  </a:cubicBezTo>
                  <a:cubicBezTo>
                    <a:pt x="5659" y="70"/>
                    <a:pt x="5573" y="0"/>
                    <a:pt x="54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4611401" y="3124985"/>
              <a:ext cx="238420" cy="143729"/>
            </a:xfrm>
            <a:custGeom>
              <a:avLst/>
              <a:gdLst/>
              <a:ahLst/>
              <a:cxnLst/>
              <a:rect l="l" t="t" r="r" b="b"/>
              <a:pathLst>
                <a:path w="12121" h="7307" extrusionOk="0">
                  <a:moveTo>
                    <a:pt x="11905" y="0"/>
                  </a:moveTo>
                  <a:cubicBezTo>
                    <a:pt x="11883" y="0"/>
                    <a:pt x="11860" y="6"/>
                    <a:pt x="11837" y="18"/>
                  </a:cubicBezTo>
                  <a:cubicBezTo>
                    <a:pt x="7837" y="2196"/>
                    <a:pt x="3895" y="4481"/>
                    <a:pt x="124" y="7030"/>
                  </a:cubicBezTo>
                  <a:cubicBezTo>
                    <a:pt x="1" y="7119"/>
                    <a:pt x="77" y="7306"/>
                    <a:pt x="193" y="7306"/>
                  </a:cubicBezTo>
                  <a:cubicBezTo>
                    <a:pt x="217" y="7306"/>
                    <a:pt x="242" y="7298"/>
                    <a:pt x="268" y="7280"/>
                  </a:cubicBezTo>
                  <a:cubicBezTo>
                    <a:pt x="4039" y="4731"/>
                    <a:pt x="7981" y="2438"/>
                    <a:pt x="11979" y="268"/>
                  </a:cubicBezTo>
                  <a:cubicBezTo>
                    <a:pt x="12120" y="195"/>
                    <a:pt x="12036" y="0"/>
                    <a:pt x="11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0" name="Google Shape;450;p16"/>
            <p:cNvSpPr/>
            <p:nvPr/>
          </p:nvSpPr>
          <p:spPr>
            <a:xfrm>
              <a:off x="4564311" y="3278981"/>
              <a:ext cx="228782" cy="99766"/>
            </a:xfrm>
            <a:custGeom>
              <a:avLst/>
              <a:gdLst/>
              <a:ahLst/>
              <a:cxnLst/>
              <a:rect l="l" t="t" r="r" b="b"/>
              <a:pathLst>
                <a:path w="11631" h="5072" extrusionOk="0">
                  <a:moveTo>
                    <a:pt x="352" y="308"/>
                  </a:moveTo>
                  <a:cubicBezTo>
                    <a:pt x="2481" y="527"/>
                    <a:pt x="4648" y="500"/>
                    <a:pt x="6746" y="966"/>
                  </a:cubicBezTo>
                  <a:cubicBezTo>
                    <a:pt x="7668" y="1172"/>
                    <a:pt x="8575" y="1465"/>
                    <a:pt x="9410" y="1915"/>
                  </a:cubicBezTo>
                  <a:cubicBezTo>
                    <a:pt x="9860" y="2150"/>
                    <a:pt x="10296" y="2436"/>
                    <a:pt x="10688" y="2765"/>
                  </a:cubicBezTo>
                  <a:cubicBezTo>
                    <a:pt x="10774" y="2836"/>
                    <a:pt x="11139" y="3086"/>
                    <a:pt x="11153" y="3194"/>
                  </a:cubicBezTo>
                  <a:cubicBezTo>
                    <a:pt x="11182" y="3458"/>
                    <a:pt x="10659" y="3735"/>
                    <a:pt x="10488" y="3828"/>
                  </a:cubicBezTo>
                  <a:cubicBezTo>
                    <a:pt x="9412" y="4393"/>
                    <a:pt x="7818" y="4817"/>
                    <a:pt x="6371" y="4817"/>
                  </a:cubicBezTo>
                  <a:cubicBezTo>
                    <a:pt x="5676" y="4817"/>
                    <a:pt x="5015" y="4720"/>
                    <a:pt x="4462" y="4493"/>
                  </a:cubicBezTo>
                  <a:cubicBezTo>
                    <a:pt x="2746" y="3797"/>
                    <a:pt x="952" y="2105"/>
                    <a:pt x="352" y="308"/>
                  </a:cubicBezTo>
                  <a:close/>
                  <a:moveTo>
                    <a:pt x="142" y="0"/>
                  </a:moveTo>
                  <a:cubicBezTo>
                    <a:pt x="83" y="0"/>
                    <a:pt x="45" y="32"/>
                    <a:pt x="27" y="74"/>
                  </a:cubicBezTo>
                  <a:lnTo>
                    <a:pt x="27" y="74"/>
                  </a:lnTo>
                  <a:cubicBezTo>
                    <a:pt x="8" y="104"/>
                    <a:pt x="0" y="142"/>
                    <a:pt x="12" y="186"/>
                  </a:cubicBezTo>
                  <a:cubicBezTo>
                    <a:pt x="333" y="1315"/>
                    <a:pt x="991" y="2215"/>
                    <a:pt x="1848" y="3000"/>
                  </a:cubicBezTo>
                  <a:cubicBezTo>
                    <a:pt x="2705" y="3785"/>
                    <a:pt x="3697" y="4642"/>
                    <a:pt x="4847" y="4935"/>
                  </a:cubicBezTo>
                  <a:cubicBezTo>
                    <a:pt x="5235" y="5033"/>
                    <a:pt x="5642" y="5071"/>
                    <a:pt x="6055" y="5071"/>
                  </a:cubicBezTo>
                  <a:cubicBezTo>
                    <a:pt x="6823" y="5071"/>
                    <a:pt x="7612" y="4939"/>
                    <a:pt x="8332" y="4814"/>
                  </a:cubicBezTo>
                  <a:cubicBezTo>
                    <a:pt x="9531" y="4599"/>
                    <a:pt x="10625" y="4207"/>
                    <a:pt x="11567" y="3422"/>
                  </a:cubicBezTo>
                  <a:cubicBezTo>
                    <a:pt x="11631" y="3372"/>
                    <a:pt x="11617" y="3271"/>
                    <a:pt x="11567" y="3221"/>
                  </a:cubicBezTo>
                  <a:cubicBezTo>
                    <a:pt x="8638" y="66"/>
                    <a:pt x="4069" y="429"/>
                    <a:pt x="155" y="1"/>
                  </a:cubicBezTo>
                  <a:cubicBezTo>
                    <a:pt x="150" y="1"/>
                    <a:pt x="146" y="0"/>
                    <a:pt x="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1" name="Google Shape;451;p16"/>
            <p:cNvSpPr/>
            <p:nvPr/>
          </p:nvSpPr>
          <p:spPr>
            <a:xfrm>
              <a:off x="4566554" y="3278765"/>
              <a:ext cx="226815" cy="71579"/>
            </a:xfrm>
            <a:custGeom>
              <a:avLst/>
              <a:gdLst/>
              <a:ahLst/>
              <a:cxnLst/>
              <a:rect l="l" t="t" r="r" b="b"/>
              <a:pathLst>
                <a:path w="11531" h="3639" extrusionOk="0">
                  <a:moveTo>
                    <a:pt x="198" y="1"/>
                  </a:moveTo>
                  <a:cubicBezTo>
                    <a:pt x="99" y="1"/>
                    <a:pt x="1" y="103"/>
                    <a:pt x="70" y="212"/>
                  </a:cubicBezTo>
                  <a:cubicBezTo>
                    <a:pt x="934" y="1697"/>
                    <a:pt x="3055" y="2290"/>
                    <a:pt x="4598" y="2768"/>
                  </a:cubicBezTo>
                  <a:cubicBezTo>
                    <a:pt x="6489" y="3355"/>
                    <a:pt x="8450" y="3638"/>
                    <a:pt x="10424" y="3638"/>
                  </a:cubicBezTo>
                  <a:cubicBezTo>
                    <a:pt x="10731" y="3638"/>
                    <a:pt x="11038" y="3632"/>
                    <a:pt x="11345" y="3618"/>
                  </a:cubicBezTo>
                  <a:cubicBezTo>
                    <a:pt x="11521" y="3611"/>
                    <a:pt x="11530" y="3333"/>
                    <a:pt x="11354" y="3333"/>
                  </a:cubicBezTo>
                  <a:cubicBezTo>
                    <a:pt x="11351" y="3333"/>
                    <a:pt x="11348" y="3333"/>
                    <a:pt x="11345" y="3333"/>
                  </a:cubicBezTo>
                  <a:cubicBezTo>
                    <a:pt x="11041" y="3346"/>
                    <a:pt x="10737" y="3353"/>
                    <a:pt x="10433" y="3353"/>
                  </a:cubicBezTo>
                  <a:cubicBezTo>
                    <a:pt x="8726" y="3353"/>
                    <a:pt x="7030" y="3146"/>
                    <a:pt x="5376" y="2698"/>
                  </a:cubicBezTo>
                  <a:cubicBezTo>
                    <a:pt x="3732" y="2254"/>
                    <a:pt x="1227" y="1633"/>
                    <a:pt x="313" y="68"/>
                  </a:cubicBezTo>
                  <a:cubicBezTo>
                    <a:pt x="284" y="21"/>
                    <a:pt x="241" y="1"/>
                    <a:pt x="1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2" name="Google Shape;452;p16"/>
          <p:cNvSpPr/>
          <p:nvPr/>
        </p:nvSpPr>
        <p:spPr>
          <a:xfrm>
            <a:off x="5561375" y="4531517"/>
            <a:ext cx="975547" cy="532231"/>
          </a:xfrm>
          <a:custGeom>
            <a:avLst/>
            <a:gdLst/>
            <a:ahLst/>
            <a:cxnLst/>
            <a:rect l="l" t="t" r="r" b="b"/>
            <a:pathLst>
              <a:path w="29815" h="16265" extrusionOk="0">
                <a:moveTo>
                  <a:pt x="14574" y="206"/>
                </a:moveTo>
                <a:cubicBezTo>
                  <a:pt x="14853" y="206"/>
                  <a:pt x="15127" y="221"/>
                  <a:pt x="15382" y="247"/>
                </a:cubicBezTo>
                <a:cubicBezTo>
                  <a:pt x="17189" y="439"/>
                  <a:pt x="18625" y="1146"/>
                  <a:pt x="19775" y="2416"/>
                </a:cubicBezTo>
                <a:cubicBezTo>
                  <a:pt x="20296" y="2989"/>
                  <a:pt x="20738" y="3553"/>
                  <a:pt x="21117" y="4123"/>
                </a:cubicBezTo>
                <a:cubicBezTo>
                  <a:pt x="21266" y="4353"/>
                  <a:pt x="21367" y="4466"/>
                  <a:pt x="21502" y="4473"/>
                </a:cubicBezTo>
                <a:cubicBezTo>
                  <a:pt x="21645" y="4466"/>
                  <a:pt x="21753" y="4360"/>
                  <a:pt x="21909" y="4146"/>
                </a:cubicBezTo>
                <a:cubicBezTo>
                  <a:pt x="22152" y="3823"/>
                  <a:pt x="22488" y="3602"/>
                  <a:pt x="22930" y="3481"/>
                </a:cubicBezTo>
                <a:cubicBezTo>
                  <a:pt x="23373" y="3362"/>
                  <a:pt x="23778" y="3301"/>
                  <a:pt x="24160" y="3301"/>
                </a:cubicBezTo>
                <a:cubicBezTo>
                  <a:pt x="24531" y="3301"/>
                  <a:pt x="24879" y="3358"/>
                  <a:pt x="25216" y="3474"/>
                </a:cubicBezTo>
                <a:cubicBezTo>
                  <a:pt x="26545" y="3931"/>
                  <a:pt x="27237" y="5030"/>
                  <a:pt x="27073" y="6423"/>
                </a:cubicBezTo>
                <a:cubicBezTo>
                  <a:pt x="27037" y="6710"/>
                  <a:pt x="27023" y="6852"/>
                  <a:pt x="27109" y="6944"/>
                </a:cubicBezTo>
                <a:cubicBezTo>
                  <a:pt x="27187" y="7037"/>
                  <a:pt x="27316" y="7044"/>
                  <a:pt x="27564" y="7044"/>
                </a:cubicBezTo>
                <a:lnTo>
                  <a:pt x="27616" y="7044"/>
                </a:lnTo>
                <a:cubicBezTo>
                  <a:pt x="28708" y="7044"/>
                  <a:pt x="29458" y="7765"/>
                  <a:pt x="29544" y="8895"/>
                </a:cubicBezTo>
                <a:cubicBezTo>
                  <a:pt x="29607" y="9772"/>
                  <a:pt x="29301" y="10629"/>
                  <a:pt x="28687" y="11315"/>
                </a:cubicBezTo>
                <a:cubicBezTo>
                  <a:pt x="28051" y="12030"/>
                  <a:pt x="27136" y="12451"/>
                  <a:pt x="26193" y="12485"/>
                </a:cubicBezTo>
                <a:cubicBezTo>
                  <a:pt x="26091" y="12489"/>
                  <a:pt x="25991" y="12492"/>
                  <a:pt x="25891" y="12492"/>
                </a:cubicBezTo>
                <a:cubicBezTo>
                  <a:pt x="24736" y="12492"/>
                  <a:pt x="23739" y="12216"/>
                  <a:pt x="22844" y="11658"/>
                </a:cubicBezTo>
                <a:cubicBezTo>
                  <a:pt x="22831" y="11651"/>
                  <a:pt x="22808" y="11637"/>
                  <a:pt x="22795" y="11622"/>
                </a:cubicBezTo>
                <a:cubicBezTo>
                  <a:pt x="22745" y="11586"/>
                  <a:pt x="22664" y="11529"/>
                  <a:pt x="22568" y="11529"/>
                </a:cubicBezTo>
                <a:cubicBezTo>
                  <a:pt x="22512" y="11529"/>
                  <a:pt x="22451" y="11548"/>
                  <a:pt x="22389" y="11601"/>
                </a:cubicBezTo>
                <a:cubicBezTo>
                  <a:pt x="22251" y="11723"/>
                  <a:pt x="22303" y="11879"/>
                  <a:pt x="22330" y="11971"/>
                </a:cubicBezTo>
                <a:lnTo>
                  <a:pt x="22337" y="12000"/>
                </a:lnTo>
                <a:cubicBezTo>
                  <a:pt x="22574" y="12785"/>
                  <a:pt x="22337" y="13457"/>
                  <a:pt x="21624" y="14050"/>
                </a:cubicBezTo>
                <a:cubicBezTo>
                  <a:pt x="19995" y="15391"/>
                  <a:pt x="18359" y="16056"/>
                  <a:pt x="16666" y="16056"/>
                </a:cubicBezTo>
                <a:cubicBezTo>
                  <a:pt x="16051" y="16056"/>
                  <a:pt x="15428" y="15968"/>
                  <a:pt x="14796" y="15793"/>
                </a:cubicBezTo>
                <a:cubicBezTo>
                  <a:pt x="14033" y="15586"/>
                  <a:pt x="13082" y="15221"/>
                  <a:pt x="12482" y="14321"/>
                </a:cubicBezTo>
                <a:cubicBezTo>
                  <a:pt x="12419" y="14228"/>
                  <a:pt x="12304" y="14136"/>
                  <a:pt x="12191" y="14136"/>
                </a:cubicBezTo>
                <a:cubicBezTo>
                  <a:pt x="12176" y="14136"/>
                  <a:pt x="12162" y="14143"/>
                  <a:pt x="12148" y="14143"/>
                </a:cubicBezTo>
                <a:cubicBezTo>
                  <a:pt x="12090" y="14150"/>
                  <a:pt x="11997" y="14192"/>
                  <a:pt x="11968" y="14350"/>
                </a:cubicBezTo>
                <a:cubicBezTo>
                  <a:pt x="11876" y="14772"/>
                  <a:pt x="11548" y="14885"/>
                  <a:pt x="11197" y="15007"/>
                </a:cubicBezTo>
                <a:lnTo>
                  <a:pt x="11127" y="15036"/>
                </a:lnTo>
                <a:cubicBezTo>
                  <a:pt x="10647" y="15207"/>
                  <a:pt x="10141" y="15294"/>
                  <a:pt x="9613" y="15294"/>
                </a:cubicBezTo>
                <a:cubicBezTo>
                  <a:pt x="9261" y="15294"/>
                  <a:pt x="8898" y="15255"/>
                  <a:pt x="8527" y="15178"/>
                </a:cubicBezTo>
                <a:cubicBezTo>
                  <a:pt x="7462" y="14950"/>
                  <a:pt x="6499" y="14456"/>
                  <a:pt x="5656" y="13701"/>
                </a:cubicBezTo>
                <a:cubicBezTo>
                  <a:pt x="4878" y="12993"/>
                  <a:pt x="4492" y="12280"/>
                  <a:pt x="4463" y="11466"/>
                </a:cubicBezTo>
                <a:cubicBezTo>
                  <a:pt x="4456" y="11301"/>
                  <a:pt x="4413" y="11186"/>
                  <a:pt x="4321" y="11130"/>
                </a:cubicBezTo>
                <a:cubicBezTo>
                  <a:pt x="4277" y="11096"/>
                  <a:pt x="4223" y="11080"/>
                  <a:pt x="4161" y="11080"/>
                </a:cubicBezTo>
                <a:cubicBezTo>
                  <a:pt x="4103" y="11080"/>
                  <a:pt x="4037" y="11095"/>
                  <a:pt x="3964" y="11123"/>
                </a:cubicBezTo>
                <a:cubicBezTo>
                  <a:pt x="3879" y="11150"/>
                  <a:pt x="3800" y="11186"/>
                  <a:pt x="3728" y="11229"/>
                </a:cubicBezTo>
                <a:cubicBezTo>
                  <a:pt x="3671" y="11258"/>
                  <a:pt x="3622" y="11286"/>
                  <a:pt x="3563" y="11308"/>
                </a:cubicBezTo>
                <a:cubicBezTo>
                  <a:pt x="3214" y="11454"/>
                  <a:pt x="2875" y="11524"/>
                  <a:pt x="2554" y="11524"/>
                </a:cubicBezTo>
                <a:cubicBezTo>
                  <a:pt x="1728" y="11524"/>
                  <a:pt x="1029" y="11052"/>
                  <a:pt x="622" y="10172"/>
                </a:cubicBezTo>
                <a:cubicBezTo>
                  <a:pt x="228" y="9315"/>
                  <a:pt x="214" y="8401"/>
                  <a:pt x="564" y="7380"/>
                </a:cubicBezTo>
                <a:cubicBezTo>
                  <a:pt x="794" y="6710"/>
                  <a:pt x="1193" y="6144"/>
                  <a:pt x="1743" y="5709"/>
                </a:cubicBezTo>
                <a:cubicBezTo>
                  <a:pt x="2844" y="4847"/>
                  <a:pt x="4105" y="4409"/>
                  <a:pt x="5499" y="4409"/>
                </a:cubicBezTo>
                <a:cubicBezTo>
                  <a:pt x="5606" y="4409"/>
                  <a:pt x="5713" y="4411"/>
                  <a:pt x="5820" y="4416"/>
                </a:cubicBezTo>
                <a:cubicBezTo>
                  <a:pt x="6391" y="4446"/>
                  <a:pt x="6977" y="4531"/>
                  <a:pt x="7413" y="4996"/>
                </a:cubicBezTo>
                <a:cubicBezTo>
                  <a:pt x="7500" y="5088"/>
                  <a:pt x="7579" y="5109"/>
                  <a:pt x="7638" y="5109"/>
                </a:cubicBezTo>
                <a:cubicBezTo>
                  <a:pt x="7662" y="5109"/>
                  <a:pt x="7682" y="5106"/>
                  <a:pt x="7699" y="5102"/>
                </a:cubicBezTo>
                <a:cubicBezTo>
                  <a:pt x="7762" y="5081"/>
                  <a:pt x="7848" y="5016"/>
                  <a:pt x="7884" y="4831"/>
                </a:cubicBezTo>
                <a:cubicBezTo>
                  <a:pt x="7891" y="4781"/>
                  <a:pt x="7891" y="4730"/>
                  <a:pt x="7891" y="4680"/>
                </a:cubicBezTo>
                <a:lnTo>
                  <a:pt x="7884" y="4631"/>
                </a:lnTo>
                <a:cubicBezTo>
                  <a:pt x="7898" y="3496"/>
                  <a:pt x="8398" y="2567"/>
                  <a:pt x="9420" y="1796"/>
                </a:cubicBezTo>
                <a:cubicBezTo>
                  <a:pt x="10583" y="917"/>
                  <a:pt x="11977" y="425"/>
                  <a:pt x="13797" y="247"/>
                </a:cubicBezTo>
                <a:cubicBezTo>
                  <a:pt x="14054" y="219"/>
                  <a:pt x="14317" y="206"/>
                  <a:pt x="14574" y="206"/>
                </a:cubicBezTo>
                <a:close/>
                <a:moveTo>
                  <a:pt x="14558" y="0"/>
                </a:moveTo>
                <a:cubicBezTo>
                  <a:pt x="14298" y="0"/>
                  <a:pt x="14034" y="13"/>
                  <a:pt x="13776" y="39"/>
                </a:cubicBezTo>
                <a:cubicBezTo>
                  <a:pt x="11912" y="224"/>
                  <a:pt x="10491" y="732"/>
                  <a:pt x="9298" y="1631"/>
                </a:cubicBezTo>
                <a:cubicBezTo>
                  <a:pt x="8234" y="2432"/>
                  <a:pt x="7692" y="3438"/>
                  <a:pt x="7683" y="4631"/>
                </a:cubicBezTo>
                <a:lnTo>
                  <a:pt x="7683" y="4687"/>
                </a:lnTo>
                <a:cubicBezTo>
                  <a:pt x="7683" y="4730"/>
                  <a:pt x="7683" y="4766"/>
                  <a:pt x="7677" y="4802"/>
                </a:cubicBezTo>
                <a:cubicBezTo>
                  <a:pt x="7663" y="4874"/>
                  <a:pt x="7641" y="4901"/>
                  <a:pt x="7634" y="4901"/>
                </a:cubicBezTo>
                <a:cubicBezTo>
                  <a:pt x="7634" y="4901"/>
                  <a:pt x="7606" y="4895"/>
                  <a:pt x="7563" y="4852"/>
                </a:cubicBezTo>
                <a:cubicBezTo>
                  <a:pt x="7077" y="4338"/>
                  <a:pt x="6441" y="4238"/>
                  <a:pt x="5827" y="4209"/>
                </a:cubicBezTo>
                <a:cubicBezTo>
                  <a:pt x="5721" y="4204"/>
                  <a:pt x="5615" y="4202"/>
                  <a:pt x="5510" y="4202"/>
                </a:cubicBezTo>
                <a:cubicBezTo>
                  <a:pt x="4065" y="4202"/>
                  <a:pt x="2759" y="4653"/>
                  <a:pt x="1615" y="5544"/>
                </a:cubicBezTo>
                <a:cubicBezTo>
                  <a:pt x="1035" y="6009"/>
                  <a:pt x="614" y="6602"/>
                  <a:pt x="372" y="7309"/>
                </a:cubicBezTo>
                <a:cubicBezTo>
                  <a:pt x="0" y="8388"/>
                  <a:pt x="22" y="9351"/>
                  <a:pt x="435" y="10257"/>
                </a:cubicBezTo>
                <a:cubicBezTo>
                  <a:pt x="875" y="11210"/>
                  <a:pt x="1658" y="11727"/>
                  <a:pt x="2566" y="11727"/>
                </a:cubicBezTo>
                <a:cubicBezTo>
                  <a:pt x="2910" y="11727"/>
                  <a:pt x="3273" y="11653"/>
                  <a:pt x="3642" y="11500"/>
                </a:cubicBezTo>
                <a:cubicBezTo>
                  <a:pt x="3699" y="11473"/>
                  <a:pt x="3764" y="11443"/>
                  <a:pt x="3820" y="11407"/>
                </a:cubicBezTo>
                <a:cubicBezTo>
                  <a:pt x="3892" y="11371"/>
                  <a:pt x="3964" y="11337"/>
                  <a:pt x="4035" y="11315"/>
                </a:cubicBezTo>
                <a:cubicBezTo>
                  <a:pt x="4082" y="11297"/>
                  <a:pt x="4124" y="11288"/>
                  <a:pt x="4156" y="11288"/>
                </a:cubicBezTo>
                <a:cubicBezTo>
                  <a:pt x="4178" y="11288"/>
                  <a:pt x="4195" y="11292"/>
                  <a:pt x="4206" y="11301"/>
                </a:cubicBezTo>
                <a:cubicBezTo>
                  <a:pt x="4235" y="11322"/>
                  <a:pt x="4256" y="11380"/>
                  <a:pt x="4256" y="11473"/>
                </a:cubicBezTo>
                <a:cubicBezTo>
                  <a:pt x="4292" y="12350"/>
                  <a:pt x="4693" y="13108"/>
                  <a:pt x="5521" y="13850"/>
                </a:cubicBezTo>
                <a:cubicBezTo>
                  <a:pt x="6384" y="14628"/>
                  <a:pt x="7384" y="15142"/>
                  <a:pt x="8484" y="15378"/>
                </a:cubicBezTo>
                <a:cubicBezTo>
                  <a:pt x="8869" y="15458"/>
                  <a:pt x="9246" y="15498"/>
                  <a:pt x="9613" y="15498"/>
                </a:cubicBezTo>
                <a:cubicBezTo>
                  <a:pt x="10165" y="15498"/>
                  <a:pt x="10695" y="15408"/>
                  <a:pt x="11197" y="15228"/>
                </a:cubicBezTo>
                <a:lnTo>
                  <a:pt x="11269" y="15200"/>
                </a:lnTo>
                <a:cubicBezTo>
                  <a:pt x="11634" y="15072"/>
                  <a:pt x="12054" y="14921"/>
                  <a:pt x="12169" y="14393"/>
                </a:cubicBezTo>
                <a:cubicBezTo>
                  <a:pt x="12176" y="14357"/>
                  <a:pt x="12182" y="14350"/>
                  <a:pt x="12182" y="14343"/>
                </a:cubicBezTo>
                <a:cubicBezTo>
                  <a:pt x="12198" y="14343"/>
                  <a:pt x="12261" y="14364"/>
                  <a:pt x="12311" y="14436"/>
                </a:cubicBezTo>
                <a:cubicBezTo>
                  <a:pt x="12954" y="15392"/>
                  <a:pt x="13948" y="15771"/>
                  <a:pt x="14739" y="15992"/>
                </a:cubicBezTo>
                <a:cubicBezTo>
                  <a:pt x="15396" y="16170"/>
                  <a:pt x="16039" y="16265"/>
                  <a:pt x="16668" y="16265"/>
                </a:cubicBezTo>
                <a:cubicBezTo>
                  <a:pt x="18411" y="16265"/>
                  <a:pt x="20082" y="15586"/>
                  <a:pt x="21753" y="14208"/>
                </a:cubicBezTo>
                <a:cubicBezTo>
                  <a:pt x="22531" y="13572"/>
                  <a:pt x="22795" y="12808"/>
                  <a:pt x="22538" y="11937"/>
                </a:cubicBezTo>
                <a:lnTo>
                  <a:pt x="22524" y="11908"/>
                </a:lnTo>
                <a:cubicBezTo>
                  <a:pt x="22495" y="11808"/>
                  <a:pt x="22495" y="11786"/>
                  <a:pt x="22524" y="11757"/>
                </a:cubicBezTo>
                <a:cubicBezTo>
                  <a:pt x="22542" y="11743"/>
                  <a:pt x="22554" y="11735"/>
                  <a:pt x="22570" y="11735"/>
                </a:cubicBezTo>
                <a:cubicBezTo>
                  <a:pt x="22593" y="11735"/>
                  <a:pt x="22621" y="11752"/>
                  <a:pt x="22680" y="11793"/>
                </a:cubicBezTo>
                <a:cubicBezTo>
                  <a:pt x="22695" y="11808"/>
                  <a:pt x="22716" y="11822"/>
                  <a:pt x="22731" y="11829"/>
                </a:cubicBezTo>
                <a:cubicBezTo>
                  <a:pt x="23663" y="12411"/>
                  <a:pt x="24706" y="12698"/>
                  <a:pt x="25909" y="12698"/>
                </a:cubicBezTo>
                <a:cubicBezTo>
                  <a:pt x="26006" y="12698"/>
                  <a:pt x="26103" y="12696"/>
                  <a:pt x="26202" y="12693"/>
                </a:cubicBezTo>
                <a:cubicBezTo>
                  <a:pt x="27201" y="12657"/>
                  <a:pt x="28164" y="12208"/>
                  <a:pt x="28836" y="11450"/>
                </a:cubicBezTo>
                <a:cubicBezTo>
                  <a:pt x="29493" y="10722"/>
                  <a:pt x="29815" y="9808"/>
                  <a:pt x="29750" y="8879"/>
                </a:cubicBezTo>
                <a:cubicBezTo>
                  <a:pt x="29657" y="7637"/>
                  <a:pt x="28822" y="6838"/>
                  <a:pt x="27623" y="6838"/>
                </a:cubicBezTo>
                <a:lnTo>
                  <a:pt x="27616" y="6838"/>
                </a:lnTo>
                <a:cubicBezTo>
                  <a:pt x="27445" y="6838"/>
                  <a:pt x="27287" y="6838"/>
                  <a:pt x="27258" y="6809"/>
                </a:cubicBezTo>
                <a:cubicBezTo>
                  <a:pt x="27237" y="6780"/>
                  <a:pt x="27251" y="6624"/>
                  <a:pt x="27273" y="6453"/>
                </a:cubicBezTo>
                <a:cubicBezTo>
                  <a:pt x="27451" y="4953"/>
                  <a:pt x="26708" y="3767"/>
                  <a:pt x="25280" y="3282"/>
                </a:cubicBezTo>
                <a:cubicBezTo>
                  <a:pt x="24916" y="3157"/>
                  <a:pt x="24542" y="3094"/>
                  <a:pt x="24147" y="3094"/>
                </a:cubicBezTo>
                <a:cubicBezTo>
                  <a:pt x="23752" y="3094"/>
                  <a:pt x="23334" y="3157"/>
                  <a:pt x="22880" y="3282"/>
                </a:cubicBezTo>
                <a:cubicBezTo>
                  <a:pt x="22389" y="3417"/>
                  <a:pt x="22017" y="3659"/>
                  <a:pt x="21746" y="4024"/>
                </a:cubicBezTo>
                <a:cubicBezTo>
                  <a:pt x="21624" y="4188"/>
                  <a:pt x="21545" y="4259"/>
                  <a:pt x="21509" y="4267"/>
                </a:cubicBezTo>
                <a:cubicBezTo>
                  <a:pt x="21453" y="4267"/>
                  <a:pt x="21331" y="4074"/>
                  <a:pt x="21288" y="4010"/>
                </a:cubicBezTo>
                <a:cubicBezTo>
                  <a:pt x="20903" y="3431"/>
                  <a:pt x="20452" y="2860"/>
                  <a:pt x="19924" y="2274"/>
                </a:cubicBezTo>
                <a:cubicBezTo>
                  <a:pt x="18738" y="968"/>
                  <a:pt x="17261" y="240"/>
                  <a:pt x="15404" y="46"/>
                </a:cubicBezTo>
                <a:cubicBezTo>
                  <a:pt x="15139" y="16"/>
                  <a:pt x="14852" y="0"/>
                  <a:pt x="145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7"/>
          <p:cNvSpPr txBox="1"/>
          <p:nvPr>
            <p:ph type="title"/>
          </p:nvPr>
        </p:nvSpPr>
        <p:spPr>
          <a:xfrm>
            <a:off x="1952776" y="1612118"/>
            <a:ext cx="22338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5" name="Google Shape;455;p17"/>
          <p:cNvSpPr txBox="1"/>
          <p:nvPr>
            <p:ph type="subTitle" idx="1"/>
          </p:nvPr>
        </p:nvSpPr>
        <p:spPr>
          <a:xfrm>
            <a:off x="1952776" y="1975343"/>
            <a:ext cx="2233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6" name="Google Shape;456;p17"/>
          <p:cNvSpPr txBox="1"/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57" name="Google Shape;457;p17"/>
          <p:cNvSpPr txBox="1"/>
          <p:nvPr>
            <p:ph type="title" idx="3"/>
          </p:nvPr>
        </p:nvSpPr>
        <p:spPr>
          <a:xfrm>
            <a:off x="1952776" y="3345668"/>
            <a:ext cx="22338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8" name="Google Shape;458;p17"/>
          <p:cNvSpPr txBox="1"/>
          <p:nvPr>
            <p:ph type="subTitle" idx="4"/>
          </p:nvPr>
        </p:nvSpPr>
        <p:spPr>
          <a:xfrm>
            <a:off x="1952776" y="3708893"/>
            <a:ext cx="2233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9" name="Google Shape;459;p17"/>
          <p:cNvSpPr txBox="1"/>
          <p:nvPr>
            <p:ph type="title" idx="5"/>
          </p:nvPr>
        </p:nvSpPr>
        <p:spPr>
          <a:xfrm>
            <a:off x="5785317" y="1612118"/>
            <a:ext cx="22338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60" name="Google Shape;460;p17"/>
          <p:cNvSpPr txBox="1"/>
          <p:nvPr>
            <p:ph type="subTitle" idx="6"/>
          </p:nvPr>
        </p:nvSpPr>
        <p:spPr>
          <a:xfrm>
            <a:off x="5785317" y="1975343"/>
            <a:ext cx="2233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1" name="Google Shape;461;p17"/>
          <p:cNvSpPr txBox="1"/>
          <p:nvPr>
            <p:ph type="title" idx="7"/>
          </p:nvPr>
        </p:nvSpPr>
        <p:spPr>
          <a:xfrm>
            <a:off x="5785317" y="3345668"/>
            <a:ext cx="22338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62" name="Google Shape;462;p17"/>
          <p:cNvSpPr txBox="1"/>
          <p:nvPr>
            <p:ph type="subTitle" idx="8"/>
          </p:nvPr>
        </p:nvSpPr>
        <p:spPr>
          <a:xfrm>
            <a:off x="5785317" y="3708893"/>
            <a:ext cx="2233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3" name="Google Shape;463;p17"/>
          <p:cNvSpPr/>
          <p:nvPr/>
        </p:nvSpPr>
        <p:spPr>
          <a:xfrm>
            <a:off x="-653851" y="2229759"/>
            <a:ext cx="1218453" cy="683985"/>
          </a:xfrm>
          <a:custGeom>
            <a:avLst/>
            <a:gdLst/>
            <a:ahLst/>
            <a:cxnLst/>
            <a:rect l="l" t="t" r="r" b="b"/>
            <a:pathLst>
              <a:path w="33257" h="18669" extrusionOk="0">
                <a:moveTo>
                  <a:pt x="17319" y="1"/>
                </a:moveTo>
                <a:cubicBezTo>
                  <a:pt x="16529" y="1"/>
                  <a:pt x="15732" y="185"/>
                  <a:pt x="14997" y="581"/>
                </a:cubicBezTo>
                <a:cubicBezTo>
                  <a:pt x="14255" y="973"/>
                  <a:pt x="13804" y="1631"/>
                  <a:pt x="13398" y="2330"/>
                </a:cubicBezTo>
                <a:cubicBezTo>
                  <a:pt x="13019" y="2966"/>
                  <a:pt x="12762" y="3659"/>
                  <a:pt x="12527" y="4351"/>
                </a:cubicBezTo>
                <a:cubicBezTo>
                  <a:pt x="12436" y="4614"/>
                  <a:pt x="12322" y="4743"/>
                  <a:pt x="12191" y="4743"/>
                </a:cubicBezTo>
                <a:cubicBezTo>
                  <a:pt x="12076" y="4743"/>
                  <a:pt x="11949" y="4645"/>
                  <a:pt x="11812" y="4452"/>
                </a:cubicBezTo>
                <a:cubicBezTo>
                  <a:pt x="11655" y="4216"/>
                  <a:pt x="11542" y="3959"/>
                  <a:pt x="11391" y="3724"/>
                </a:cubicBezTo>
                <a:cubicBezTo>
                  <a:pt x="11019" y="3115"/>
                  <a:pt x="10548" y="2601"/>
                  <a:pt x="9941" y="2231"/>
                </a:cubicBezTo>
                <a:cubicBezTo>
                  <a:pt x="9497" y="1954"/>
                  <a:pt x="9068" y="1816"/>
                  <a:pt x="8654" y="1816"/>
                </a:cubicBezTo>
                <a:cubicBezTo>
                  <a:pt x="8109" y="1816"/>
                  <a:pt x="7590" y="2055"/>
                  <a:pt x="7099" y="2531"/>
                </a:cubicBezTo>
                <a:cubicBezTo>
                  <a:pt x="6684" y="2923"/>
                  <a:pt x="6384" y="3395"/>
                  <a:pt x="6199" y="3929"/>
                </a:cubicBezTo>
                <a:cubicBezTo>
                  <a:pt x="5857" y="4924"/>
                  <a:pt x="5514" y="5923"/>
                  <a:pt x="5528" y="6994"/>
                </a:cubicBezTo>
                <a:cubicBezTo>
                  <a:pt x="5528" y="7318"/>
                  <a:pt x="5434" y="7480"/>
                  <a:pt x="5232" y="7480"/>
                </a:cubicBezTo>
                <a:cubicBezTo>
                  <a:pt x="5154" y="7480"/>
                  <a:pt x="5061" y="7456"/>
                  <a:pt x="4950" y="7409"/>
                </a:cubicBezTo>
                <a:cubicBezTo>
                  <a:pt x="4510" y="7224"/>
                  <a:pt x="4089" y="7143"/>
                  <a:pt x="3683" y="7143"/>
                </a:cubicBezTo>
                <a:cubicBezTo>
                  <a:pt x="2738" y="7143"/>
                  <a:pt x="1876" y="7581"/>
                  <a:pt x="1058" y="8164"/>
                </a:cubicBezTo>
                <a:cubicBezTo>
                  <a:pt x="372" y="8658"/>
                  <a:pt x="0" y="9393"/>
                  <a:pt x="144" y="10271"/>
                </a:cubicBezTo>
                <a:cubicBezTo>
                  <a:pt x="293" y="11179"/>
                  <a:pt x="972" y="11608"/>
                  <a:pt x="1764" y="11885"/>
                </a:cubicBezTo>
                <a:cubicBezTo>
                  <a:pt x="2188" y="12029"/>
                  <a:pt x="2619" y="12081"/>
                  <a:pt x="3148" y="12081"/>
                </a:cubicBezTo>
                <a:cubicBezTo>
                  <a:pt x="3333" y="12081"/>
                  <a:pt x="3530" y="12075"/>
                  <a:pt x="3743" y="12064"/>
                </a:cubicBezTo>
                <a:cubicBezTo>
                  <a:pt x="5020" y="11921"/>
                  <a:pt x="6443" y="11507"/>
                  <a:pt x="7713" y="10643"/>
                </a:cubicBezTo>
                <a:cubicBezTo>
                  <a:pt x="7822" y="10566"/>
                  <a:pt x="7935" y="10449"/>
                  <a:pt x="8055" y="10449"/>
                </a:cubicBezTo>
                <a:cubicBezTo>
                  <a:pt x="8116" y="10449"/>
                  <a:pt x="8178" y="10479"/>
                  <a:pt x="8242" y="10557"/>
                </a:cubicBezTo>
                <a:cubicBezTo>
                  <a:pt x="8371" y="10708"/>
                  <a:pt x="8213" y="10871"/>
                  <a:pt x="8148" y="11028"/>
                </a:cubicBezTo>
                <a:cubicBezTo>
                  <a:pt x="7548" y="12492"/>
                  <a:pt x="7363" y="13999"/>
                  <a:pt x="7699" y="15563"/>
                </a:cubicBezTo>
                <a:cubicBezTo>
                  <a:pt x="7963" y="16784"/>
                  <a:pt x="8685" y="17641"/>
                  <a:pt x="9799" y="18141"/>
                </a:cubicBezTo>
                <a:cubicBezTo>
                  <a:pt x="10610" y="18503"/>
                  <a:pt x="11408" y="18668"/>
                  <a:pt x="12196" y="18668"/>
                </a:cubicBezTo>
                <a:cubicBezTo>
                  <a:pt x="13322" y="18668"/>
                  <a:pt x="14424" y="18330"/>
                  <a:pt x="15504" y="17742"/>
                </a:cubicBezTo>
                <a:cubicBezTo>
                  <a:pt x="16532" y="17192"/>
                  <a:pt x="17353" y="16384"/>
                  <a:pt x="18089" y="15485"/>
                </a:cubicBezTo>
                <a:cubicBezTo>
                  <a:pt x="18289" y="15241"/>
                  <a:pt x="18467" y="14984"/>
                  <a:pt x="18675" y="14742"/>
                </a:cubicBezTo>
                <a:cubicBezTo>
                  <a:pt x="18976" y="14394"/>
                  <a:pt x="19198" y="14226"/>
                  <a:pt x="19445" y="14226"/>
                </a:cubicBezTo>
                <a:cubicBezTo>
                  <a:pt x="19649" y="14226"/>
                  <a:pt x="19871" y="14341"/>
                  <a:pt x="20168" y="14564"/>
                </a:cubicBezTo>
                <a:cubicBezTo>
                  <a:pt x="20445" y="14770"/>
                  <a:pt x="20695" y="15020"/>
                  <a:pt x="20982" y="15221"/>
                </a:cubicBezTo>
                <a:cubicBezTo>
                  <a:pt x="22119" y="16034"/>
                  <a:pt x="23332" y="16481"/>
                  <a:pt x="24614" y="16481"/>
                </a:cubicBezTo>
                <a:cubicBezTo>
                  <a:pt x="25201" y="16481"/>
                  <a:pt x="25802" y="16387"/>
                  <a:pt x="26416" y="16192"/>
                </a:cubicBezTo>
                <a:cubicBezTo>
                  <a:pt x="29237" y="15306"/>
                  <a:pt x="30615" y="12106"/>
                  <a:pt x="29400" y="9380"/>
                </a:cubicBezTo>
                <a:cubicBezTo>
                  <a:pt x="29051" y="8608"/>
                  <a:pt x="29057" y="8593"/>
                  <a:pt x="29880" y="8536"/>
                </a:cubicBezTo>
                <a:cubicBezTo>
                  <a:pt x="30893" y="8464"/>
                  <a:pt x="31779" y="8122"/>
                  <a:pt x="32451" y="7330"/>
                </a:cubicBezTo>
                <a:cubicBezTo>
                  <a:pt x="33200" y="6444"/>
                  <a:pt x="33256" y="5379"/>
                  <a:pt x="32607" y="4416"/>
                </a:cubicBezTo>
                <a:cubicBezTo>
                  <a:pt x="32415" y="4123"/>
                  <a:pt x="32172" y="3859"/>
                  <a:pt x="31921" y="3630"/>
                </a:cubicBezTo>
                <a:cubicBezTo>
                  <a:pt x="30716" y="2532"/>
                  <a:pt x="29080" y="1977"/>
                  <a:pt x="27448" y="1977"/>
                </a:cubicBezTo>
                <a:cubicBezTo>
                  <a:pt x="25938" y="1977"/>
                  <a:pt x="24430" y="2452"/>
                  <a:pt x="23266" y="3408"/>
                </a:cubicBezTo>
                <a:cubicBezTo>
                  <a:pt x="23131" y="3516"/>
                  <a:pt x="23016" y="3659"/>
                  <a:pt x="22874" y="3751"/>
                </a:cubicBezTo>
                <a:cubicBezTo>
                  <a:pt x="22757" y="3826"/>
                  <a:pt x="22653" y="3875"/>
                  <a:pt x="22563" y="3875"/>
                </a:cubicBezTo>
                <a:cubicBezTo>
                  <a:pt x="22439" y="3875"/>
                  <a:pt x="22338" y="3784"/>
                  <a:pt x="22260" y="3544"/>
                </a:cubicBezTo>
                <a:cubicBezTo>
                  <a:pt x="21566" y="1362"/>
                  <a:pt x="19467" y="1"/>
                  <a:pt x="1731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64" name="Google Shape;464;p17"/>
          <p:cNvGrpSpPr/>
          <p:nvPr/>
        </p:nvGrpSpPr>
        <p:grpSpPr>
          <a:xfrm>
            <a:off x="8499307" y="4340143"/>
            <a:ext cx="1013442" cy="956542"/>
            <a:chOff x="2971651" y="3782061"/>
            <a:chExt cx="391079" cy="369108"/>
          </a:xfrm>
        </p:grpSpPr>
        <p:sp>
          <p:nvSpPr>
            <p:cNvPr id="465" name="Google Shape;465;p17"/>
            <p:cNvSpPr/>
            <p:nvPr/>
          </p:nvSpPr>
          <p:spPr>
            <a:xfrm>
              <a:off x="2973756" y="3784087"/>
              <a:ext cx="387715" cy="364997"/>
            </a:xfrm>
            <a:custGeom>
              <a:avLst/>
              <a:gdLst/>
              <a:ahLst/>
              <a:cxnLst/>
              <a:rect l="l" t="t" r="r" b="b"/>
              <a:pathLst>
                <a:path w="19711" h="18556" extrusionOk="0">
                  <a:moveTo>
                    <a:pt x="187" y="195"/>
                  </a:moveTo>
                  <a:lnTo>
                    <a:pt x="187" y="195"/>
                  </a:lnTo>
                  <a:cubicBezTo>
                    <a:pt x="200" y="202"/>
                    <a:pt x="223" y="208"/>
                    <a:pt x="236" y="208"/>
                  </a:cubicBezTo>
                  <a:cubicBezTo>
                    <a:pt x="1328" y="1566"/>
                    <a:pt x="2415" y="2930"/>
                    <a:pt x="3542" y="4252"/>
                  </a:cubicBezTo>
                  <a:cubicBezTo>
                    <a:pt x="3230" y="4356"/>
                    <a:pt x="2916" y="4396"/>
                    <a:pt x="2602" y="4396"/>
                  </a:cubicBezTo>
                  <a:cubicBezTo>
                    <a:pt x="2016" y="4396"/>
                    <a:pt x="1428" y="4260"/>
                    <a:pt x="843" y="4157"/>
                  </a:cubicBezTo>
                  <a:cubicBezTo>
                    <a:pt x="744" y="3729"/>
                    <a:pt x="651" y="3300"/>
                    <a:pt x="565" y="2865"/>
                  </a:cubicBezTo>
                  <a:cubicBezTo>
                    <a:pt x="401" y="1981"/>
                    <a:pt x="272" y="1088"/>
                    <a:pt x="187" y="195"/>
                  </a:cubicBezTo>
                  <a:close/>
                  <a:moveTo>
                    <a:pt x="865" y="4229"/>
                  </a:moveTo>
                  <a:cubicBezTo>
                    <a:pt x="1409" y="4397"/>
                    <a:pt x="1998" y="4530"/>
                    <a:pt x="2579" y="4530"/>
                  </a:cubicBezTo>
                  <a:cubicBezTo>
                    <a:pt x="2935" y="4530"/>
                    <a:pt x="3289" y="4480"/>
                    <a:pt x="3628" y="4358"/>
                  </a:cubicBezTo>
                  <a:lnTo>
                    <a:pt x="3650" y="4380"/>
                  </a:lnTo>
                  <a:cubicBezTo>
                    <a:pt x="3763" y="4522"/>
                    <a:pt x="3885" y="4658"/>
                    <a:pt x="4007" y="4793"/>
                  </a:cubicBezTo>
                  <a:cubicBezTo>
                    <a:pt x="3687" y="4876"/>
                    <a:pt x="3360" y="4903"/>
                    <a:pt x="3034" y="4903"/>
                  </a:cubicBezTo>
                  <a:cubicBezTo>
                    <a:pt x="2829" y="4903"/>
                    <a:pt x="2625" y="4893"/>
                    <a:pt x="2421" y="4879"/>
                  </a:cubicBezTo>
                  <a:cubicBezTo>
                    <a:pt x="2158" y="4865"/>
                    <a:pt x="1894" y="4836"/>
                    <a:pt x="1637" y="4800"/>
                  </a:cubicBezTo>
                  <a:cubicBezTo>
                    <a:pt x="1407" y="4773"/>
                    <a:pt x="1150" y="4737"/>
                    <a:pt x="951" y="4601"/>
                  </a:cubicBezTo>
                  <a:cubicBezTo>
                    <a:pt x="922" y="4479"/>
                    <a:pt x="893" y="4358"/>
                    <a:pt x="865" y="4229"/>
                  </a:cubicBezTo>
                  <a:close/>
                  <a:moveTo>
                    <a:pt x="401" y="258"/>
                  </a:moveTo>
                  <a:lnTo>
                    <a:pt x="401" y="258"/>
                  </a:lnTo>
                  <a:cubicBezTo>
                    <a:pt x="2122" y="723"/>
                    <a:pt x="3763" y="1415"/>
                    <a:pt x="5313" y="2287"/>
                  </a:cubicBezTo>
                  <a:cubicBezTo>
                    <a:pt x="5856" y="2587"/>
                    <a:pt x="6384" y="2908"/>
                    <a:pt x="6898" y="3244"/>
                  </a:cubicBezTo>
                  <a:cubicBezTo>
                    <a:pt x="6914" y="3386"/>
                    <a:pt x="6934" y="3530"/>
                    <a:pt x="6934" y="3672"/>
                  </a:cubicBezTo>
                  <a:cubicBezTo>
                    <a:pt x="6934" y="3844"/>
                    <a:pt x="6920" y="4022"/>
                    <a:pt x="6898" y="4200"/>
                  </a:cubicBezTo>
                  <a:cubicBezTo>
                    <a:pt x="6855" y="4515"/>
                    <a:pt x="6806" y="4836"/>
                    <a:pt x="6735" y="5151"/>
                  </a:cubicBezTo>
                  <a:cubicBezTo>
                    <a:pt x="6598" y="5785"/>
                    <a:pt x="6406" y="6408"/>
                    <a:pt x="6156" y="7007"/>
                  </a:cubicBezTo>
                  <a:cubicBezTo>
                    <a:pt x="5493" y="6279"/>
                    <a:pt x="4835" y="5544"/>
                    <a:pt x="4185" y="4793"/>
                  </a:cubicBezTo>
                  <a:cubicBezTo>
                    <a:pt x="2985" y="3422"/>
                    <a:pt x="1822" y="2030"/>
                    <a:pt x="678" y="610"/>
                  </a:cubicBezTo>
                  <a:cubicBezTo>
                    <a:pt x="586" y="495"/>
                    <a:pt x="493" y="373"/>
                    <a:pt x="401" y="258"/>
                  </a:cubicBezTo>
                  <a:close/>
                  <a:moveTo>
                    <a:pt x="7042" y="3336"/>
                  </a:moveTo>
                  <a:lnTo>
                    <a:pt x="7042" y="3336"/>
                  </a:lnTo>
                  <a:cubicBezTo>
                    <a:pt x="7207" y="3444"/>
                    <a:pt x="7363" y="3551"/>
                    <a:pt x="7527" y="3659"/>
                  </a:cubicBezTo>
                  <a:cubicBezTo>
                    <a:pt x="7642" y="4365"/>
                    <a:pt x="7520" y="5100"/>
                    <a:pt x="7392" y="5794"/>
                  </a:cubicBezTo>
                  <a:cubicBezTo>
                    <a:pt x="7335" y="6128"/>
                    <a:pt x="7256" y="6464"/>
                    <a:pt x="7155" y="6786"/>
                  </a:cubicBezTo>
                  <a:cubicBezTo>
                    <a:pt x="7063" y="7107"/>
                    <a:pt x="6934" y="7407"/>
                    <a:pt x="6806" y="7714"/>
                  </a:cubicBezTo>
                  <a:cubicBezTo>
                    <a:pt x="6614" y="7508"/>
                    <a:pt x="6427" y="7301"/>
                    <a:pt x="6242" y="7100"/>
                  </a:cubicBezTo>
                  <a:cubicBezTo>
                    <a:pt x="6242" y="7093"/>
                    <a:pt x="6249" y="7086"/>
                    <a:pt x="6249" y="7079"/>
                  </a:cubicBezTo>
                  <a:cubicBezTo>
                    <a:pt x="6513" y="6457"/>
                    <a:pt x="6713" y="5808"/>
                    <a:pt x="6855" y="5143"/>
                  </a:cubicBezTo>
                  <a:cubicBezTo>
                    <a:pt x="6927" y="4809"/>
                    <a:pt x="6984" y="4473"/>
                    <a:pt x="7020" y="4130"/>
                  </a:cubicBezTo>
                  <a:cubicBezTo>
                    <a:pt x="7049" y="3886"/>
                    <a:pt x="7085" y="3593"/>
                    <a:pt x="7042" y="3336"/>
                  </a:cubicBezTo>
                  <a:close/>
                  <a:moveTo>
                    <a:pt x="978" y="4723"/>
                  </a:moveTo>
                  <a:lnTo>
                    <a:pt x="978" y="4723"/>
                  </a:lnTo>
                  <a:cubicBezTo>
                    <a:pt x="1136" y="4829"/>
                    <a:pt x="1314" y="4879"/>
                    <a:pt x="1515" y="4915"/>
                  </a:cubicBezTo>
                  <a:cubicBezTo>
                    <a:pt x="1815" y="4958"/>
                    <a:pt x="2115" y="4994"/>
                    <a:pt x="2421" y="5014"/>
                  </a:cubicBezTo>
                  <a:cubicBezTo>
                    <a:pt x="2656" y="5027"/>
                    <a:pt x="2893" y="5038"/>
                    <a:pt x="3132" y="5038"/>
                  </a:cubicBezTo>
                  <a:cubicBezTo>
                    <a:pt x="3186" y="5038"/>
                    <a:pt x="3239" y="5038"/>
                    <a:pt x="3292" y="5036"/>
                  </a:cubicBezTo>
                  <a:cubicBezTo>
                    <a:pt x="3565" y="5030"/>
                    <a:pt x="3842" y="5000"/>
                    <a:pt x="4093" y="4894"/>
                  </a:cubicBezTo>
                  <a:cubicBezTo>
                    <a:pt x="5135" y="6094"/>
                    <a:pt x="6199" y="7278"/>
                    <a:pt x="7292" y="8442"/>
                  </a:cubicBezTo>
                  <a:cubicBezTo>
                    <a:pt x="8542" y="9770"/>
                    <a:pt x="9827" y="11071"/>
                    <a:pt x="11133" y="12356"/>
                  </a:cubicBezTo>
                  <a:cubicBezTo>
                    <a:pt x="11262" y="12485"/>
                    <a:pt x="11397" y="12607"/>
                    <a:pt x="11526" y="12735"/>
                  </a:cubicBezTo>
                  <a:cubicBezTo>
                    <a:pt x="10826" y="13112"/>
                    <a:pt x="10048" y="13284"/>
                    <a:pt x="9270" y="13421"/>
                  </a:cubicBezTo>
                  <a:cubicBezTo>
                    <a:pt x="8449" y="13556"/>
                    <a:pt x="7620" y="13656"/>
                    <a:pt x="6785" y="13712"/>
                  </a:cubicBezTo>
                  <a:cubicBezTo>
                    <a:pt x="6524" y="13731"/>
                    <a:pt x="6261" y="13752"/>
                    <a:pt x="5998" y="13752"/>
                  </a:cubicBezTo>
                  <a:cubicBezTo>
                    <a:pt x="5851" y="13752"/>
                    <a:pt x="5703" y="13745"/>
                    <a:pt x="5556" y="13728"/>
                  </a:cubicBezTo>
                  <a:cubicBezTo>
                    <a:pt x="5035" y="13006"/>
                    <a:pt x="4557" y="12249"/>
                    <a:pt x="4142" y="11457"/>
                  </a:cubicBezTo>
                  <a:cubicBezTo>
                    <a:pt x="4528" y="11170"/>
                    <a:pt x="4857" y="10828"/>
                    <a:pt x="5135" y="10435"/>
                  </a:cubicBezTo>
                  <a:cubicBezTo>
                    <a:pt x="5177" y="10379"/>
                    <a:pt x="5141" y="10307"/>
                    <a:pt x="5071" y="10307"/>
                  </a:cubicBezTo>
                  <a:cubicBezTo>
                    <a:pt x="4643" y="10307"/>
                    <a:pt x="4221" y="10314"/>
                    <a:pt x="3793" y="10327"/>
                  </a:cubicBezTo>
                  <a:cubicBezTo>
                    <a:pt x="3687" y="10332"/>
                    <a:pt x="3579" y="10341"/>
                    <a:pt x="3472" y="10341"/>
                  </a:cubicBezTo>
                  <a:cubicBezTo>
                    <a:pt x="3392" y="10341"/>
                    <a:pt x="3312" y="10336"/>
                    <a:pt x="3236" y="10320"/>
                  </a:cubicBezTo>
                  <a:cubicBezTo>
                    <a:pt x="3042" y="10284"/>
                    <a:pt x="2922" y="10149"/>
                    <a:pt x="2828" y="9978"/>
                  </a:cubicBezTo>
                  <a:cubicBezTo>
                    <a:pt x="2636" y="9621"/>
                    <a:pt x="2493" y="9229"/>
                    <a:pt x="2336" y="8850"/>
                  </a:cubicBezTo>
                  <a:cubicBezTo>
                    <a:pt x="2178" y="8464"/>
                    <a:pt x="2036" y="8079"/>
                    <a:pt x="1894" y="7686"/>
                  </a:cubicBezTo>
                  <a:cubicBezTo>
                    <a:pt x="1535" y="6714"/>
                    <a:pt x="1235" y="5722"/>
                    <a:pt x="978" y="4723"/>
                  </a:cubicBezTo>
                  <a:close/>
                  <a:moveTo>
                    <a:pt x="11620" y="12828"/>
                  </a:moveTo>
                  <a:cubicBezTo>
                    <a:pt x="11898" y="13092"/>
                    <a:pt x="12177" y="13363"/>
                    <a:pt x="12455" y="13626"/>
                  </a:cubicBezTo>
                  <a:cubicBezTo>
                    <a:pt x="12083" y="13764"/>
                    <a:pt x="11712" y="13913"/>
                    <a:pt x="11327" y="14034"/>
                  </a:cubicBezTo>
                  <a:cubicBezTo>
                    <a:pt x="10905" y="14163"/>
                    <a:pt x="10477" y="14269"/>
                    <a:pt x="10041" y="14363"/>
                  </a:cubicBezTo>
                  <a:cubicBezTo>
                    <a:pt x="9220" y="14542"/>
                    <a:pt x="8384" y="14684"/>
                    <a:pt x="7541" y="14713"/>
                  </a:cubicBezTo>
                  <a:cubicBezTo>
                    <a:pt x="7485" y="14715"/>
                    <a:pt x="7430" y="14716"/>
                    <a:pt x="7375" y="14716"/>
                  </a:cubicBezTo>
                  <a:cubicBezTo>
                    <a:pt x="6998" y="14716"/>
                    <a:pt x="6629" y="14677"/>
                    <a:pt x="6255" y="14627"/>
                  </a:cubicBezTo>
                  <a:cubicBezTo>
                    <a:pt x="6142" y="14483"/>
                    <a:pt x="6027" y="14341"/>
                    <a:pt x="5913" y="14199"/>
                  </a:cubicBezTo>
                  <a:cubicBezTo>
                    <a:pt x="5813" y="14070"/>
                    <a:pt x="5721" y="13942"/>
                    <a:pt x="5621" y="13820"/>
                  </a:cubicBezTo>
                  <a:lnTo>
                    <a:pt x="5621" y="13820"/>
                  </a:lnTo>
                  <a:cubicBezTo>
                    <a:pt x="5792" y="13839"/>
                    <a:pt x="5964" y="13846"/>
                    <a:pt x="6135" y="13846"/>
                  </a:cubicBezTo>
                  <a:cubicBezTo>
                    <a:pt x="6284" y="13846"/>
                    <a:pt x="6432" y="13841"/>
                    <a:pt x="6578" y="13834"/>
                  </a:cubicBezTo>
                  <a:cubicBezTo>
                    <a:pt x="7013" y="13813"/>
                    <a:pt x="7448" y="13770"/>
                    <a:pt x="7877" y="13721"/>
                  </a:cubicBezTo>
                  <a:cubicBezTo>
                    <a:pt x="8720" y="13626"/>
                    <a:pt x="9570" y="13520"/>
                    <a:pt x="10391" y="13306"/>
                  </a:cubicBezTo>
                  <a:cubicBezTo>
                    <a:pt x="10813" y="13191"/>
                    <a:pt x="11234" y="13042"/>
                    <a:pt x="11620" y="12828"/>
                  </a:cubicBezTo>
                  <a:close/>
                  <a:moveTo>
                    <a:pt x="7656" y="3751"/>
                  </a:moveTo>
                  <a:cubicBezTo>
                    <a:pt x="8470" y="4308"/>
                    <a:pt x="9255" y="4901"/>
                    <a:pt x="10019" y="5515"/>
                  </a:cubicBezTo>
                  <a:cubicBezTo>
                    <a:pt x="10227" y="5686"/>
                    <a:pt x="10434" y="5851"/>
                    <a:pt x="10641" y="6022"/>
                  </a:cubicBezTo>
                  <a:cubicBezTo>
                    <a:pt x="10833" y="6180"/>
                    <a:pt x="11140" y="6358"/>
                    <a:pt x="11183" y="6615"/>
                  </a:cubicBezTo>
                  <a:cubicBezTo>
                    <a:pt x="11212" y="6764"/>
                    <a:pt x="11198" y="6922"/>
                    <a:pt x="11191" y="7071"/>
                  </a:cubicBezTo>
                  <a:cubicBezTo>
                    <a:pt x="11183" y="7229"/>
                    <a:pt x="11183" y="7379"/>
                    <a:pt x="11169" y="7535"/>
                  </a:cubicBezTo>
                  <a:cubicBezTo>
                    <a:pt x="11155" y="7864"/>
                    <a:pt x="11133" y="8185"/>
                    <a:pt x="11106" y="8514"/>
                  </a:cubicBezTo>
                  <a:cubicBezTo>
                    <a:pt x="11106" y="8568"/>
                    <a:pt x="11150" y="8627"/>
                    <a:pt x="11202" y="8627"/>
                  </a:cubicBezTo>
                  <a:cubicBezTo>
                    <a:pt x="11219" y="8627"/>
                    <a:pt x="11237" y="8621"/>
                    <a:pt x="11255" y="8606"/>
                  </a:cubicBezTo>
                  <a:cubicBezTo>
                    <a:pt x="11600" y="8333"/>
                    <a:pt x="12075" y="7993"/>
                    <a:pt x="12544" y="7993"/>
                  </a:cubicBezTo>
                  <a:cubicBezTo>
                    <a:pt x="12687" y="7993"/>
                    <a:pt x="12830" y="8024"/>
                    <a:pt x="12969" y="8099"/>
                  </a:cubicBezTo>
                  <a:cubicBezTo>
                    <a:pt x="13275" y="8264"/>
                    <a:pt x="13519" y="8571"/>
                    <a:pt x="13740" y="8828"/>
                  </a:cubicBezTo>
                  <a:cubicBezTo>
                    <a:pt x="13983" y="9107"/>
                    <a:pt x="14204" y="9400"/>
                    <a:pt x="14412" y="9714"/>
                  </a:cubicBezTo>
                  <a:cubicBezTo>
                    <a:pt x="14811" y="10314"/>
                    <a:pt x="15140" y="10956"/>
                    <a:pt x="15404" y="11628"/>
                  </a:cubicBezTo>
                  <a:cubicBezTo>
                    <a:pt x="15682" y="12314"/>
                    <a:pt x="15939" y="13042"/>
                    <a:pt x="16040" y="13770"/>
                  </a:cubicBezTo>
                  <a:cubicBezTo>
                    <a:pt x="16133" y="14413"/>
                    <a:pt x="16061" y="15178"/>
                    <a:pt x="15569" y="15633"/>
                  </a:cubicBezTo>
                  <a:cubicBezTo>
                    <a:pt x="15562" y="15640"/>
                    <a:pt x="15546" y="15640"/>
                    <a:pt x="15540" y="15656"/>
                  </a:cubicBezTo>
                  <a:cubicBezTo>
                    <a:pt x="15504" y="15683"/>
                    <a:pt x="15461" y="15719"/>
                    <a:pt x="15425" y="15748"/>
                  </a:cubicBezTo>
                  <a:cubicBezTo>
                    <a:pt x="15404" y="15769"/>
                    <a:pt x="15382" y="15784"/>
                    <a:pt x="15361" y="15798"/>
                  </a:cubicBezTo>
                  <a:cubicBezTo>
                    <a:pt x="15348" y="15805"/>
                    <a:pt x="15339" y="15820"/>
                    <a:pt x="15339" y="15827"/>
                  </a:cubicBezTo>
                  <a:cubicBezTo>
                    <a:pt x="15332" y="15834"/>
                    <a:pt x="15325" y="15841"/>
                    <a:pt x="15318" y="15841"/>
                  </a:cubicBezTo>
                  <a:cubicBezTo>
                    <a:pt x="14040" y="14869"/>
                    <a:pt x="12847" y="13798"/>
                    <a:pt x="11690" y="12684"/>
                  </a:cubicBezTo>
                  <a:cubicBezTo>
                    <a:pt x="10384" y="11434"/>
                    <a:pt x="9106" y="10149"/>
                    <a:pt x="7863" y="8836"/>
                  </a:cubicBezTo>
                  <a:cubicBezTo>
                    <a:pt x="7527" y="8485"/>
                    <a:pt x="7191" y="8128"/>
                    <a:pt x="6864" y="7772"/>
                  </a:cubicBezTo>
                  <a:cubicBezTo>
                    <a:pt x="7220" y="7186"/>
                    <a:pt x="7385" y="6464"/>
                    <a:pt x="7498" y="5794"/>
                  </a:cubicBezTo>
                  <a:cubicBezTo>
                    <a:pt x="7563" y="5436"/>
                    <a:pt x="7613" y="5072"/>
                    <a:pt x="7649" y="4707"/>
                  </a:cubicBezTo>
                  <a:cubicBezTo>
                    <a:pt x="7685" y="4394"/>
                    <a:pt x="7712" y="4065"/>
                    <a:pt x="7656" y="3751"/>
                  </a:cubicBezTo>
                  <a:close/>
                  <a:moveTo>
                    <a:pt x="12563" y="13721"/>
                  </a:moveTo>
                  <a:cubicBezTo>
                    <a:pt x="13291" y="14406"/>
                    <a:pt x="14040" y="15070"/>
                    <a:pt x="14818" y="15692"/>
                  </a:cubicBezTo>
                  <a:cubicBezTo>
                    <a:pt x="14933" y="15784"/>
                    <a:pt x="15055" y="15877"/>
                    <a:pt x="15168" y="15969"/>
                  </a:cubicBezTo>
                  <a:cubicBezTo>
                    <a:pt x="14050" y="16885"/>
                    <a:pt x="12647" y="17464"/>
                    <a:pt x="11200" y="17464"/>
                  </a:cubicBezTo>
                  <a:cubicBezTo>
                    <a:pt x="10920" y="17464"/>
                    <a:pt x="10637" y="17442"/>
                    <a:pt x="10355" y="17397"/>
                  </a:cubicBezTo>
                  <a:cubicBezTo>
                    <a:pt x="9442" y="17248"/>
                    <a:pt x="8605" y="16862"/>
                    <a:pt x="7884" y="16283"/>
                  </a:cubicBezTo>
                  <a:cubicBezTo>
                    <a:pt x="7327" y="15834"/>
                    <a:pt x="6828" y="15313"/>
                    <a:pt x="6363" y="14756"/>
                  </a:cubicBezTo>
                  <a:lnTo>
                    <a:pt x="6363" y="14756"/>
                  </a:lnTo>
                  <a:cubicBezTo>
                    <a:pt x="6677" y="14819"/>
                    <a:pt x="7006" y="14835"/>
                    <a:pt x="7327" y="14835"/>
                  </a:cubicBezTo>
                  <a:cubicBezTo>
                    <a:pt x="7748" y="14835"/>
                    <a:pt x="8163" y="14799"/>
                    <a:pt x="8578" y="14740"/>
                  </a:cubicBezTo>
                  <a:cubicBezTo>
                    <a:pt x="9455" y="14621"/>
                    <a:pt x="10334" y="14456"/>
                    <a:pt x="11183" y="14219"/>
                  </a:cubicBezTo>
                  <a:cubicBezTo>
                    <a:pt x="11654" y="14091"/>
                    <a:pt x="12125" y="13942"/>
                    <a:pt x="12563" y="13721"/>
                  </a:cubicBezTo>
                  <a:close/>
                  <a:moveTo>
                    <a:pt x="90" y="0"/>
                  </a:moveTo>
                  <a:cubicBezTo>
                    <a:pt x="44" y="0"/>
                    <a:pt x="0" y="41"/>
                    <a:pt x="8" y="95"/>
                  </a:cubicBezTo>
                  <a:cubicBezTo>
                    <a:pt x="200" y="1809"/>
                    <a:pt x="522" y="3515"/>
                    <a:pt x="978" y="5179"/>
                  </a:cubicBezTo>
                  <a:cubicBezTo>
                    <a:pt x="1208" y="6015"/>
                    <a:pt x="1465" y="6836"/>
                    <a:pt x="1756" y="7657"/>
                  </a:cubicBezTo>
                  <a:cubicBezTo>
                    <a:pt x="1907" y="8072"/>
                    <a:pt x="2065" y="8478"/>
                    <a:pt x="2228" y="8893"/>
                  </a:cubicBezTo>
                  <a:cubicBezTo>
                    <a:pt x="2379" y="9265"/>
                    <a:pt x="2521" y="9650"/>
                    <a:pt x="2708" y="10014"/>
                  </a:cubicBezTo>
                  <a:cubicBezTo>
                    <a:pt x="2785" y="10171"/>
                    <a:pt x="2893" y="10320"/>
                    <a:pt x="3050" y="10406"/>
                  </a:cubicBezTo>
                  <a:cubicBezTo>
                    <a:pt x="3206" y="10478"/>
                    <a:pt x="3385" y="10485"/>
                    <a:pt x="3556" y="10492"/>
                  </a:cubicBezTo>
                  <a:cubicBezTo>
                    <a:pt x="4014" y="10492"/>
                    <a:pt x="4471" y="10485"/>
                    <a:pt x="4927" y="10471"/>
                  </a:cubicBezTo>
                  <a:lnTo>
                    <a:pt x="4927" y="10471"/>
                  </a:lnTo>
                  <a:cubicBezTo>
                    <a:pt x="4670" y="10821"/>
                    <a:pt x="4356" y="11121"/>
                    <a:pt x="4000" y="11371"/>
                  </a:cubicBezTo>
                  <a:cubicBezTo>
                    <a:pt x="3957" y="11398"/>
                    <a:pt x="3957" y="11441"/>
                    <a:pt x="3978" y="11477"/>
                  </a:cubicBezTo>
                  <a:cubicBezTo>
                    <a:pt x="4435" y="12399"/>
                    <a:pt x="4979" y="13284"/>
                    <a:pt x="5599" y="14098"/>
                  </a:cubicBezTo>
                  <a:cubicBezTo>
                    <a:pt x="6199" y="14884"/>
                    <a:pt x="6864" y="15656"/>
                    <a:pt x="7620" y="16283"/>
                  </a:cubicBezTo>
                  <a:cubicBezTo>
                    <a:pt x="8341" y="16883"/>
                    <a:pt x="9162" y="17320"/>
                    <a:pt x="10084" y="17505"/>
                  </a:cubicBezTo>
                  <a:cubicBezTo>
                    <a:pt x="10457" y="17582"/>
                    <a:pt x="10835" y="17619"/>
                    <a:pt x="11213" y="17619"/>
                  </a:cubicBezTo>
                  <a:cubicBezTo>
                    <a:pt x="11750" y="17619"/>
                    <a:pt x="12286" y="17544"/>
                    <a:pt x="12804" y="17397"/>
                  </a:cubicBezTo>
                  <a:cubicBezTo>
                    <a:pt x="13726" y="17140"/>
                    <a:pt x="14561" y="16669"/>
                    <a:pt x="15276" y="16048"/>
                  </a:cubicBezTo>
                  <a:cubicBezTo>
                    <a:pt x="16426" y="16926"/>
                    <a:pt x="17646" y="17706"/>
                    <a:pt x="18960" y="18305"/>
                  </a:cubicBezTo>
                  <a:cubicBezTo>
                    <a:pt x="19139" y="18391"/>
                    <a:pt x="19324" y="18468"/>
                    <a:pt x="19511" y="18547"/>
                  </a:cubicBezTo>
                  <a:cubicBezTo>
                    <a:pt x="19525" y="18553"/>
                    <a:pt x="19539" y="18555"/>
                    <a:pt x="19552" y="18555"/>
                  </a:cubicBezTo>
                  <a:cubicBezTo>
                    <a:pt x="19651" y="18555"/>
                    <a:pt x="19711" y="18406"/>
                    <a:pt x="19603" y="18362"/>
                  </a:cubicBezTo>
                  <a:cubicBezTo>
                    <a:pt x="18104" y="17748"/>
                    <a:pt x="16710" y="16898"/>
                    <a:pt x="15425" y="15920"/>
                  </a:cubicBezTo>
                  <a:cubicBezTo>
                    <a:pt x="15490" y="15855"/>
                    <a:pt x="15562" y="15798"/>
                    <a:pt x="15625" y="15726"/>
                  </a:cubicBezTo>
                  <a:cubicBezTo>
                    <a:pt x="15632" y="15726"/>
                    <a:pt x="15632" y="15719"/>
                    <a:pt x="15632" y="15712"/>
                  </a:cubicBezTo>
                  <a:cubicBezTo>
                    <a:pt x="16061" y="15340"/>
                    <a:pt x="16275" y="14756"/>
                    <a:pt x="16268" y="14192"/>
                  </a:cubicBezTo>
                  <a:cubicBezTo>
                    <a:pt x="16268" y="13791"/>
                    <a:pt x="16182" y="13392"/>
                    <a:pt x="16076" y="13013"/>
                  </a:cubicBezTo>
                  <a:cubicBezTo>
                    <a:pt x="15968" y="12620"/>
                    <a:pt x="15839" y="12235"/>
                    <a:pt x="15704" y="11856"/>
                  </a:cubicBezTo>
                  <a:cubicBezTo>
                    <a:pt x="15425" y="11121"/>
                    <a:pt x="15082" y="10399"/>
                    <a:pt x="14653" y="9736"/>
                  </a:cubicBezTo>
                  <a:cubicBezTo>
                    <a:pt x="14439" y="9407"/>
                    <a:pt x="14204" y="9093"/>
                    <a:pt x="13954" y="8793"/>
                  </a:cubicBezTo>
                  <a:cubicBezTo>
                    <a:pt x="13719" y="8521"/>
                    <a:pt x="13469" y="8214"/>
                    <a:pt x="13169" y="8013"/>
                  </a:cubicBezTo>
                  <a:cubicBezTo>
                    <a:pt x="12977" y="7889"/>
                    <a:pt x="12777" y="7838"/>
                    <a:pt x="12577" y="7838"/>
                  </a:cubicBezTo>
                  <a:cubicBezTo>
                    <a:pt x="12135" y="7838"/>
                    <a:pt x="11690" y="8085"/>
                    <a:pt x="11311" y="8336"/>
                  </a:cubicBezTo>
                  <a:cubicBezTo>
                    <a:pt x="11354" y="7851"/>
                    <a:pt x="11377" y="7350"/>
                    <a:pt x="11383" y="6857"/>
                  </a:cubicBezTo>
                  <a:cubicBezTo>
                    <a:pt x="11390" y="6600"/>
                    <a:pt x="11341" y="6394"/>
                    <a:pt x="11149" y="6207"/>
                  </a:cubicBezTo>
                  <a:cubicBezTo>
                    <a:pt x="10969" y="6043"/>
                    <a:pt x="10784" y="5900"/>
                    <a:pt x="10598" y="5751"/>
                  </a:cubicBezTo>
                  <a:cubicBezTo>
                    <a:pt x="9841" y="5129"/>
                    <a:pt x="9063" y="4529"/>
                    <a:pt x="8262" y="3958"/>
                  </a:cubicBezTo>
                  <a:cubicBezTo>
                    <a:pt x="6677" y="2822"/>
                    <a:pt x="4999" y="1816"/>
                    <a:pt x="3206" y="1045"/>
                  </a:cubicBezTo>
                  <a:cubicBezTo>
                    <a:pt x="2200" y="610"/>
                    <a:pt x="1165" y="251"/>
                    <a:pt x="101" y="1"/>
                  </a:cubicBezTo>
                  <a:cubicBezTo>
                    <a:pt x="97" y="1"/>
                    <a:pt x="94" y="0"/>
                    <a:pt x="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6" name="Google Shape;466;p17"/>
            <p:cNvSpPr/>
            <p:nvPr/>
          </p:nvSpPr>
          <p:spPr>
            <a:xfrm>
              <a:off x="2971651" y="3782061"/>
              <a:ext cx="391079" cy="369108"/>
            </a:xfrm>
            <a:custGeom>
              <a:avLst/>
              <a:gdLst/>
              <a:ahLst/>
              <a:cxnLst/>
              <a:rect l="l" t="t" r="r" b="b"/>
              <a:pathLst>
                <a:path w="19882" h="18765" extrusionOk="0">
                  <a:moveTo>
                    <a:pt x="422" y="575"/>
                  </a:moveTo>
                  <a:lnTo>
                    <a:pt x="729" y="961"/>
                  </a:lnTo>
                  <a:cubicBezTo>
                    <a:pt x="1615" y="2061"/>
                    <a:pt x="2535" y="3204"/>
                    <a:pt x="3464" y="4303"/>
                  </a:cubicBezTo>
                  <a:cubicBezTo>
                    <a:pt x="3214" y="4369"/>
                    <a:pt x="2960" y="4395"/>
                    <a:pt x="2705" y="4395"/>
                  </a:cubicBezTo>
                  <a:cubicBezTo>
                    <a:pt x="2240" y="4395"/>
                    <a:pt x="1771" y="4309"/>
                    <a:pt x="1315" y="4226"/>
                  </a:cubicBezTo>
                  <a:cubicBezTo>
                    <a:pt x="1221" y="4211"/>
                    <a:pt x="1128" y="4190"/>
                    <a:pt x="1036" y="4175"/>
                  </a:cubicBezTo>
                  <a:cubicBezTo>
                    <a:pt x="943" y="3762"/>
                    <a:pt x="851" y="3354"/>
                    <a:pt x="779" y="2947"/>
                  </a:cubicBezTo>
                  <a:cubicBezTo>
                    <a:pt x="629" y="2190"/>
                    <a:pt x="515" y="1412"/>
                    <a:pt x="422" y="575"/>
                  </a:cubicBezTo>
                  <a:close/>
                  <a:moveTo>
                    <a:pt x="3771" y="4461"/>
                  </a:moveTo>
                  <a:lnTo>
                    <a:pt x="3778" y="4468"/>
                  </a:lnTo>
                  <a:lnTo>
                    <a:pt x="3757" y="4483"/>
                  </a:lnTo>
                  <a:lnTo>
                    <a:pt x="3757" y="4483"/>
                  </a:lnTo>
                  <a:lnTo>
                    <a:pt x="3771" y="4461"/>
                  </a:lnTo>
                  <a:close/>
                  <a:moveTo>
                    <a:pt x="1108" y="4483"/>
                  </a:moveTo>
                  <a:lnTo>
                    <a:pt x="1108" y="4483"/>
                  </a:lnTo>
                  <a:cubicBezTo>
                    <a:pt x="1702" y="4652"/>
                    <a:pt x="2224" y="4736"/>
                    <a:pt x="2693" y="4736"/>
                  </a:cubicBezTo>
                  <a:cubicBezTo>
                    <a:pt x="3058" y="4736"/>
                    <a:pt x="3390" y="4685"/>
                    <a:pt x="3699" y="4582"/>
                  </a:cubicBezTo>
                  <a:cubicBezTo>
                    <a:pt x="3771" y="4654"/>
                    <a:pt x="3834" y="4732"/>
                    <a:pt x="3900" y="4810"/>
                  </a:cubicBezTo>
                  <a:lnTo>
                    <a:pt x="3920" y="4833"/>
                  </a:lnTo>
                  <a:cubicBezTo>
                    <a:pt x="3652" y="4886"/>
                    <a:pt x="3379" y="4904"/>
                    <a:pt x="3110" y="4904"/>
                  </a:cubicBezTo>
                  <a:cubicBezTo>
                    <a:pt x="2915" y="4904"/>
                    <a:pt x="2722" y="4895"/>
                    <a:pt x="2535" y="4882"/>
                  </a:cubicBezTo>
                  <a:cubicBezTo>
                    <a:pt x="2271" y="4869"/>
                    <a:pt x="2014" y="4840"/>
                    <a:pt x="1757" y="4804"/>
                  </a:cubicBezTo>
                  <a:cubicBezTo>
                    <a:pt x="1536" y="4774"/>
                    <a:pt x="1315" y="4740"/>
                    <a:pt x="1151" y="4639"/>
                  </a:cubicBezTo>
                  <a:cubicBezTo>
                    <a:pt x="1135" y="4589"/>
                    <a:pt x="1121" y="4533"/>
                    <a:pt x="1108" y="4483"/>
                  </a:cubicBezTo>
                  <a:close/>
                  <a:moveTo>
                    <a:pt x="779" y="541"/>
                  </a:moveTo>
                  <a:lnTo>
                    <a:pt x="779" y="541"/>
                  </a:lnTo>
                  <a:cubicBezTo>
                    <a:pt x="2321" y="983"/>
                    <a:pt x="3870" y="1633"/>
                    <a:pt x="5370" y="2476"/>
                  </a:cubicBezTo>
                  <a:cubicBezTo>
                    <a:pt x="5871" y="2761"/>
                    <a:pt x="6378" y="3061"/>
                    <a:pt x="6913" y="3412"/>
                  </a:cubicBezTo>
                  <a:cubicBezTo>
                    <a:pt x="6913" y="3439"/>
                    <a:pt x="6919" y="3468"/>
                    <a:pt x="6919" y="3504"/>
                  </a:cubicBezTo>
                  <a:cubicBezTo>
                    <a:pt x="6928" y="3597"/>
                    <a:pt x="6942" y="3683"/>
                    <a:pt x="6942" y="3768"/>
                  </a:cubicBezTo>
                  <a:cubicBezTo>
                    <a:pt x="6942" y="3960"/>
                    <a:pt x="6919" y="4147"/>
                    <a:pt x="6906" y="4289"/>
                  </a:cubicBezTo>
                  <a:cubicBezTo>
                    <a:pt x="6863" y="4596"/>
                    <a:pt x="6813" y="4912"/>
                    <a:pt x="6741" y="5232"/>
                  </a:cubicBezTo>
                  <a:cubicBezTo>
                    <a:pt x="6620" y="5796"/>
                    <a:pt x="6448" y="6368"/>
                    <a:pt x="6227" y="6925"/>
                  </a:cubicBezTo>
                  <a:cubicBezTo>
                    <a:pt x="5591" y="6224"/>
                    <a:pt x="4971" y="5525"/>
                    <a:pt x="4371" y="4833"/>
                  </a:cubicBezTo>
                  <a:cubicBezTo>
                    <a:pt x="3171" y="3462"/>
                    <a:pt x="1992" y="2054"/>
                    <a:pt x="864" y="647"/>
                  </a:cubicBezTo>
                  <a:cubicBezTo>
                    <a:pt x="835" y="611"/>
                    <a:pt x="808" y="575"/>
                    <a:pt x="779" y="541"/>
                  </a:cubicBezTo>
                  <a:close/>
                  <a:moveTo>
                    <a:pt x="7271" y="3647"/>
                  </a:moveTo>
                  <a:lnTo>
                    <a:pt x="7271" y="3647"/>
                  </a:lnTo>
                  <a:cubicBezTo>
                    <a:pt x="7363" y="3703"/>
                    <a:pt x="7449" y="3762"/>
                    <a:pt x="7542" y="3825"/>
                  </a:cubicBezTo>
                  <a:cubicBezTo>
                    <a:pt x="7634" y="4474"/>
                    <a:pt x="7535" y="5139"/>
                    <a:pt x="7399" y="5882"/>
                  </a:cubicBezTo>
                  <a:cubicBezTo>
                    <a:pt x="7334" y="6240"/>
                    <a:pt x="7255" y="6560"/>
                    <a:pt x="7163" y="6860"/>
                  </a:cubicBezTo>
                  <a:cubicBezTo>
                    <a:pt x="7084" y="7124"/>
                    <a:pt x="6985" y="7374"/>
                    <a:pt x="6877" y="7625"/>
                  </a:cubicBezTo>
                  <a:cubicBezTo>
                    <a:pt x="6741" y="7482"/>
                    <a:pt x="6606" y="7332"/>
                    <a:pt x="6470" y="7182"/>
                  </a:cubicBezTo>
                  <a:cubicBezTo>
                    <a:pt x="6727" y="6560"/>
                    <a:pt x="6928" y="5918"/>
                    <a:pt x="7063" y="5268"/>
                  </a:cubicBezTo>
                  <a:cubicBezTo>
                    <a:pt x="7142" y="4918"/>
                    <a:pt x="7199" y="4576"/>
                    <a:pt x="7235" y="4240"/>
                  </a:cubicBezTo>
                  <a:lnTo>
                    <a:pt x="7235" y="4217"/>
                  </a:lnTo>
                  <a:cubicBezTo>
                    <a:pt x="7255" y="4039"/>
                    <a:pt x="7278" y="3840"/>
                    <a:pt x="7271" y="3647"/>
                  </a:cubicBezTo>
                  <a:close/>
                  <a:moveTo>
                    <a:pt x="1243" y="5025"/>
                  </a:moveTo>
                  <a:lnTo>
                    <a:pt x="1243" y="5025"/>
                  </a:lnTo>
                  <a:cubicBezTo>
                    <a:pt x="1372" y="5074"/>
                    <a:pt x="1500" y="5097"/>
                    <a:pt x="1600" y="5117"/>
                  </a:cubicBezTo>
                  <a:cubicBezTo>
                    <a:pt x="1879" y="5160"/>
                    <a:pt x="2179" y="5196"/>
                    <a:pt x="2522" y="5218"/>
                  </a:cubicBezTo>
                  <a:cubicBezTo>
                    <a:pt x="2767" y="5234"/>
                    <a:pt x="2990" y="5241"/>
                    <a:pt x="3197" y="5241"/>
                  </a:cubicBezTo>
                  <a:cubicBezTo>
                    <a:pt x="3266" y="5241"/>
                    <a:pt x="3333" y="5241"/>
                    <a:pt x="3399" y="5239"/>
                  </a:cubicBezTo>
                  <a:cubicBezTo>
                    <a:pt x="3620" y="5239"/>
                    <a:pt x="3906" y="5218"/>
                    <a:pt x="4170" y="5117"/>
                  </a:cubicBezTo>
                  <a:cubicBezTo>
                    <a:pt x="5185" y="6289"/>
                    <a:pt x="6242" y="7460"/>
                    <a:pt x="7327" y="8610"/>
                  </a:cubicBezTo>
                  <a:cubicBezTo>
                    <a:pt x="8513" y="9882"/>
                    <a:pt x="9770" y="11159"/>
                    <a:pt x="11170" y="12530"/>
                  </a:cubicBezTo>
                  <a:lnTo>
                    <a:pt x="11461" y="12816"/>
                  </a:lnTo>
                  <a:cubicBezTo>
                    <a:pt x="10798" y="13145"/>
                    <a:pt x="10063" y="13301"/>
                    <a:pt x="9355" y="13416"/>
                  </a:cubicBezTo>
                  <a:cubicBezTo>
                    <a:pt x="8541" y="13551"/>
                    <a:pt x="7713" y="13652"/>
                    <a:pt x="6885" y="13716"/>
                  </a:cubicBezTo>
                  <a:lnTo>
                    <a:pt x="6856" y="13716"/>
                  </a:lnTo>
                  <a:cubicBezTo>
                    <a:pt x="6618" y="13734"/>
                    <a:pt x="6378" y="13752"/>
                    <a:pt x="6140" y="13752"/>
                  </a:cubicBezTo>
                  <a:cubicBezTo>
                    <a:pt x="5999" y="13752"/>
                    <a:pt x="5858" y="13745"/>
                    <a:pt x="5720" y="13729"/>
                  </a:cubicBezTo>
                  <a:cubicBezTo>
                    <a:pt x="5221" y="13044"/>
                    <a:pt x="4770" y="12324"/>
                    <a:pt x="4378" y="11587"/>
                  </a:cubicBezTo>
                  <a:cubicBezTo>
                    <a:pt x="4734" y="11316"/>
                    <a:pt x="5056" y="10980"/>
                    <a:pt x="5327" y="10602"/>
                  </a:cubicBezTo>
                  <a:cubicBezTo>
                    <a:pt x="5370" y="10538"/>
                    <a:pt x="5377" y="10466"/>
                    <a:pt x="5343" y="10410"/>
                  </a:cubicBezTo>
                  <a:cubicBezTo>
                    <a:pt x="5314" y="10345"/>
                    <a:pt x="5248" y="10310"/>
                    <a:pt x="5178" y="10310"/>
                  </a:cubicBezTo>
                  <a:cubicBezTo>
                    <a:pt x="4770" y="10310"/>
                    <a:pt x="4349" y="10317"/>
                    <a:pt x="3893" y="10324"/>
                  </a:cubicBezTo>
                  <a:cubicBezTo>
                    <a:pt x="3850" y="10331"/>
                    <a:pt x="3800" y="10331"/>
                    <a:pt x="3749" y="10331"/>
                  </a:cubicBezTo>
                  <a:cubicBezTo>
                    <a:pt x="3677" y="10335"/>
                    <a:pt x="3604" y="10341"/>
                    <a:pt x="3532" y="10341"/>
                  </a:cubicBezTo>
                  <a:cubicBezTo>
                    <a:pt x="3474" y="10341"/>
                    <a:pt x="3417" y="10337"/>
                    <a:pt x="3363" y="10324"/>
                  </a:cubicBezTo>
                  <a:cubicBezTo>
                    <a:pt x="3228" y="10302"/>
                    <a:pt x="3121" y="10209"/>
                    <a:pt x="3029" y="10031"/>
                  </a:cubicBezTo>
                  <a:cubicBezTo>
                    <a:pt x="2871" y="9745"/>
                    <a:pt x="2750" y="9431"/>
                    <a:pt x="2628" y="9131"/>
                  </a:cubicBezTo>
                  <a:lnTo>
                    <a:pt x="2542" y="8917"/>
                  </a:lnTo>
                  <a:cubicBezTo>
                    <a:pt x="2386" y="8531"/>
                    <a:pt x="2235" y="8139"/>
                    <a:pt x="2093" y="7753"/>
                  </a:cubicBezTo>
                  <a:cubicBezTo>
                    <a:pt x="1771" y="6860"/>
                    <a:pt x="1486" y="5947"/>
                    <a:pt x="1243" y="5025"/>
                  </a:cubicBezTo>
                  <a:close/>
                  <a:moveTo>
                    <a:pt x="11711" y="13052"/>
                  </a:moveTo>
                  <a:cubicBezTo>
                    <a:pt x="11926" y="13267"/>
                    <a:pt x="12147" y="13481"/>
                    <a:pt x="12370" y="13687"/>
                  </a:cubicBezTo>
                  <a:cubicBezTo>
                    <a:pt x="12318" y="13709"/>
                    <a:pt x="12268" y="13729"/>
                    <a:pt x="12219" y="13745"/>
                  </a:cubicBezTo>
                  <a:cubicBezTo>
                    <a:pt x="11955" y="13844"/>
                    <a:pt x="11684" y="13952"/>
                    <a:pt x="11405" y="14038"/>
                  </a:cubicBezTo>
                  <a:cubicBezTo>
                    <a:pt x="11005" y="14158"/>
                    <a:pt x="10577" y="14273"/>
                    <a:pt x="10126" y="14365"/>
                  </a:cubicBezTo>
                  <a:cubicBezTo>
                    <a:pt x="9391" y="14523"/>
                    <a:pt x="8520" y="14688"/>
                    <a:pt x="7648" y="14708"/>
                  </a:cubicBezTo>
                  <a:cubicBezTo>
                    <a:pt x="7587" y="14710"/>
                    <a:pt x="7526" y="14711"/>
                    <a:pt x="7465" y="14711"/>
                  </a:cubicBezTo>
                  <a:cubicBezTo>
                    <a:pt x="7098" y="14711"/>
                    <a:pt x="6738" y="14675"/>
                    <a:pt x="6421" y="14638"/>
                  </a:cubicBezTo>
                  <a:cubicBezTo>
                    <a:pt x="6313" y="14501"/>
                    <a:pt x="6206" y="14372"/>
                    <a:pt x="6098" y="14237"/>
                  </a:cubicBezTo>
                  <a:cubicBezTo>
                    <a:pt x="6049" y="14173"/>
                    <a:pt x="5999" y="14108"/>
                    <a:pt x="5949" y="14045"/>
                  </a:cubicBezTo>
                  <a:lnTo>
                    <a:pt x="5949" y="14045"/>
                  </a:lnTo>
                  <a:cubicBezTo>
                    <a:pt x="6050" y="14050"/>
                    <a:pt x="6150" y="14052"/>
                    <a:pt x="6247" y="14052"/>
                  </a:cubicBezTo>
                  <a:cubicBezTo>
                    <a:pt x="6404" y="14052"/>
                    <a:pt x="6555" y="14046"/>
                    <a:pt x="6692" y="14038"/>
                  </a:cubicBezTo>
                  <a:cubicBezTo>
                    <a:pt x="7070" y="14023"/>
                    <a:pt x="7485" y="13987"/>
                    <a:pt x="7999" y="13930"/>
                  </a:cubicBezTo>
                  <a:cubicBezTo>
                    <a:pt x="8770" y="13844"/>
                    <a:pt x="9662" y="13729"/>
                    <a:pt x="10519" y="13508"/>
                  </a:cubicBezTo>
                  <a:cubicBezTo>
                    <a:pt x="10969" y="13387"/>
                    <a:pt x="11355" y="13238"/>
                    <a:pt x="11711" y="13052"/>
                  </a:cubicBezTo>
                  <a:close/>
                  <a:moveTo>
                    <a:pt x="7898" y="4068"/>
                  </a:moveTo>
                  <a:lnTo>
                    <a:pt x="7898" y="4068"/>
                  </a:lnTo>
                  <a:cubicBezTo>
                    <a:pt x="8606" y="4569"/>
                    <a:pt x="9312" y="5097"/>
                    <a:pt x="10063" y="5703"/>
                  </a:cubicBezTo>
                  <a:cubicBezTo>
                    <a:pt x="10270" y="5868"/>
                    <a:pt x="10476" y="6032"/>
                    <a:pt x="10683" y="6204"/>
                  </a:cubicBezTo>
                  <a:cubicBezTo>
                    <a:pt x="10719" y="6240"/>
                    <a:pt x="10762" y="6267"/>
                    <a:pt x="10812" y="6303"/>
                  </a:cubicBezTo>
                  <a:cubicBezTo>
                    <a:pt x="10976" y="6425"/>
                    <a:pt x="11161" y="6567"/>
                    <a:pt x="11190" y="6739"/>
                  </a:cubicBezTo>
                  <a:cubicBezTo>
                    <a:pt x="11213" y="6840"/>
                    <a:pt x="11204" y="6960"/>
                    <a:pt x="11197" y="7068"/>
                  </a:cubicBezTo>
                  <a:lnTo>
                    <a:pt x="11197" y="7167"/>
                  </a:lnTo>
                  <a:cubicBezTo>
                    <a:pt x="11190" y="7325"/>
                    <a:pt x="11184" y="7482"/>
                    <a:pt x="11177" y="7631"/>
                  </a:cubicBezTo>
                  <a:cubicBezTo>
                    <a:pt x="11170" y="7868"/>
                    <a:pt x="11148" y="8096"/>
                    <a:pt x="11134" y="8331"/>
                  </a:cubicBezTo>
                  <a:lnTo>
                    <a:pt x="11112" y="8610"/>
                  </a:lnTo>
                  <a:cubicBezTo>
                    <a:pt x="11105" y="8689"/>
                    <a:pt x="11154" y="8775"/>
                    <a:pt x="11226" y="8811"/>
                  </a:cubicBezTo>
                  <a:cubicBezTo>
                    <a:pt x="11254" y="8825"/>
                    <a:pt x="11284" y="8832"/>
                    <a:pt x="11314" y="8832"/>
                  </a:cubicBezTo>
                  <a:cubicBezTo>
                    <a:pt x="11354" y="8832"/>
                    <a:pt x="11394" y="8820"/>
                    <a:pt x="11427" y="8795"/>
                  </a:cubicBezTo>
                  <a:cubicBezTo>
                    <a:pt x="11793" y="8505"/>
                    <a:pt x="12235" y="8203"/>
                    <a:pt x="12656" y="8203"/>
                  </a:cubicBezTo>
                  <a:cubicBezTo>
                    <a:pt x="12784" y="8203"/>
                    <a:pt x="12911" y="8231"/>
                    <a:pt x="13033" y="8296"/>
                  </a:cubicBezTo>
                  <a:cubicBezTo>
                    <a:pt x="13290" y="8432"/>
                    <a:pt x="13511" y="8696"/>
                    <a:pt x="13712" y="8924"/>
                  </a:cubicBezTo>
                  <a:lnTo>
                    <a:pt x="13768" y="8996"/>
                  </a:lnTo>
                  <a:cubicBezTo>
                    <a:pt x="14005" y="9267"/>
                    <a:pt x="14226" y="9560"/>
                    <a:pt x="14433" y="9873"/>
                  </a:cubicBezTo>
                  <a:cubicBezTo>
                    <a:pt x="14812" y="10439"/>
                    <a:pt x="15139" y="11073"/>
                    <a:pt x="15419" y="11767"/>
                  </a:cubicBezTo>
                  <a:cubicBezTo>
                    <a:pt x="15669" y="12394"/>
                    <a:pt x="15940" y="13138"/>
                    <a:pt x="16046" y="13887"/>
                  </a:cubicBezTo>
                  <a:cubicBezTo>
                    <a:pt x="16097" y="14244"/>
                    <a:pt x="16161" y="15130"/>
                    <a:pt x="15626" y="15651"/>
                  </a:cubicBezTo>
                  <a:cubicBezTo>
                    <a:pt x="15604" y="15658"/>
                    <a:pt x="15590" y="15666"/>
                    <a:pt x="15575" y="15680"/>
                  </a:cubicBezTo>
                  <a:cubicBezTo>
                    <a:pt x="15540" y="15716"/>
                    <a:pt x="15504" y="15743"/>
                    <a:pt x="15475" y="15772"/>
                  </a:cubicBezTo>
                  <a:lnTo>
                    <a:pt x="15455" y="15786"/>
                  </a:lnTo>
                  <a:cubicBezTo>
                    <a:pt x="15439" y="15795"/>
                    <a:pt x="15432" y="15802"/>
                    <a:pt x="15419" y="15808"/>
                  </a:cubicBezTo>
                  <a:cubicBezTo>
                    <a:pt x="14332" y="14981"/>
                    <a:pt x="13233" y="14023"/>
                    <a:pt x="11869" y="12717"/>
                  </a:cubicBezTo>
                  <a:cubicBezTo>
                    <a:pt x="10613" y="11517"/>
                    <a:pt x="9362" y="10259"/>
                    <a:pt x="8042" y="8867"/>
                  </a:cubicBezTo>
                  <a:cubicBezTo>
                    <a:pt x="7727" y="8538"/>
                    <a:pt x="7413" y="8202"/>
                    <a:pt x="7099" y="7859"/>
                  </a:cubicBezTo>
                  <a:cubicBezTo>
                    <a:pt x="7442" y="7260"/>
                    <a:pt x="7598" y="6547"/>
                    <a:pt x="7706" y="5911"/>
                  </a:cubicBezTo>
                  <a:cubicBezTo>
                    <a:pt x="7770" y="5575"/>
                    <a:pt x="7819" y="5211"/>
                    <a:pt x="7862" y="4817"/>
                  </a:cubicBezTo>
                  <a:cubicBezTo>
                    <a:pt x="7891" y="4576"/>
                    <a:pt x="7913" y="4325"/>
                    <a:pt x="7898" y="4068"/>
                  </a:cubicBezTo>
                  <a:close/>
                  <a:moveTo>
                    <a:pt x="12647" y="13952"/>
                  </a:moveTo>
                  <a:cubicBezTo>
                    <a:pt x="13448" y="14694"/>
                    <a:pt x="14176" y="15323"/>
                    <a:pt x="14862" y="15872"/>
                  </a:cubicBezTo>
                  <a:cubicBezTo>
                    <a:pt x="14940" y="15937"/>
                    <a:pt x="15026" y="16000"/>
                    <a:pt x="15112" y="16072"/>
                  </a:cubicBezTo>
                  <a:cubicBezTo>
                    <a:pt x="13959" y="16977"/>
                    <a:pt x="12607" y="17465"/>
                    <a:pt x="11297" y="17465"/>
                  </a:cubicBezTo>
                  <a:cubicBezTo>
                    <a:pt x="11024" y="17465"/>
                    <a:pt x="10752" y="17444"/>
                    <a:pt x="10484" y="17401"/>
                  </a:cubicBezTo>
                  <a:cubicBezTo>
                    <a:pt x="9605" y="17258"/>
                    <a:pt x="8791" y="16886"/>
                    <a:pt x="8056" y="16309"/>
                  </a:cubicBezTo>
                  <a:cubicBezTo>
                    <a:pt x="7620" y="15958"/>
                    <a:pt x="7185" y="15529"/>
                    <a:pt x="6727" y="15008"/>
                  </a:cubicBezTo>
                  <a:lnTo>
                    <a:pt x="6727" y="15008"/>
                  </a:lnTo>
                  <a:cubicBezTo>
                    <a:pt x="6998" y="15037"/>
                    <a:pt x="7249" y="15044"/>
                    <a:pt x="7434" y="15044"/>
                  </a:cubicBezTo>
                  <a:cubicBezTo>
                    <a:pt x="7812" y="15037"/>
                    <a:pt x="8227" y="15008"/>
                    <a:pt x="8698" y="14945"/>
                  </a:cubicBezTo>
                  <a:cubicBezTo>
                    <a:pt x="9662" y="14816"/>
                    <a:pt x="10519" y="14645"/>
                    <a:pt x="11319" y="14424"/>
                  </a:cubicBezTo>
                  <a:cubicBezTo>
                    <a:pt x="11761" y="14302"/>
                    <a:pt x="12226" y="14158"/>
                    <a:pt x="12647" y="13952"/>
                  </a:cubicBezTo>
                  <a:close/>
                  <a:moveTo>
                    <a:pt x="199" y="0"/>
                  </a:moveTo>
                  <a:cubicBezTo>
                    <a:pt x="153" y="0"/>
                    <a:pt x="106" y="19"/>
                    <a:pt x="72" y="48"/>
                  </a:cubicBezTo>
                  <a:cubicBezTo>
                    <a:pt x="30" y="90"/>
                    <a:pt x="1" y="147"/>
                    <a:pt x="7" y="205"/>
                  </a:cubicBezTo>
                  <a:cubicBezTo>
                    <a:pt x="201" y="1926"/>
                    <a:pt x="528" y="3647"/>
                    <a:pt x="986" y="5311"/>
                  </a:cubicBezTo>
                  <a:cubicBezTo>
                    <a:pt x="1221" y="6161"/>
                    <a:pt x="1478" y="6996"/>
                    <a:pt x="1764" y="7789"/>
                  </a:cubicBezTo>
                  <a:cubicBezTo>
                    <a:pt x="1915" y="8211"/>
                    <a:pt x="2071" y="8624"/>
                    <a:pt x="2235" y="9032"/>
                  </a:cubicBezTo>
                  <a:lnTo>
                    <a:pt x="2321" y="9239"/>
                  </a:lnTo>
                  <a:cubicBezTo>
                    <a:pt x="2443" y="9546"/>
                    <a:pt x="2571" y="9866"/>
                    <a:pt x="2720" y="10166"/>
                  </a:cubicBezTo>
                  <a:cubicBezTo>
                    <a:pt x="2792" y="10302"/>
                    <a:pt x="2907" y="10495"/>
                    <a:pt x="3115" y="10602"/>
                  </a:cubicBezTo>
                  <a:cubicBezTo>
                    <a:pt x="3286" y="10687"/>
                    <a:pt x="3471" y="10696"/>
                    <a:pt x="3663" y="10696"/>
                  </a:cubicBezTo>
                  <a:cubicBezTo>
                    <a:pt x="3753" y="10698"/>
                    <a:pt x="3845" y="10699"/>
                    <a:pt x="3939" y="10699"/>
                  </a:cubicBezTo>
                  <a:cubicBezTo>
                    <a:pt x="4204" y="10699"/>
                    <a:pt x="4489" y="10692"/>
                    <a:pt x="4820" y="10680"/>
                  </a:cubicBezTo>
                  <a:lnTo>
                    <a:pt x="4820" y="10680"/>
                  </a:lnTo>
                  <a:cubicBezTo>
                    <a:pt x="4606" y="10944"/>
                    <a:pt x="4342" y="11181"/>
                    <a:pt x="4042" y="11388"/>
                  </a:cubicBezTo>
                  <a:cubicBezTo>
                    <a:pt x="3972" y="11438"/>
                    <a:pt x="3942" y="11537"/>
                    <a:pt x="3992" y="11630"/>
                  </a:cubicBezTo>
                  <a:cubicBezTo>
                    <a:pt x="4463" y="12573"/>
                    <a:pt x="5014" y="13459"/>
                    <a:pt x="5627" y="14266"/>
                  </a:cubicBezTo>
                  <a:cubicBezTo>
                    <a:pt x="6349" y="15215"/>
                    <a:pt x="6998" y="15915"/>
                    <a:pt x="7663" y="16472"/>
                  </a:cubicBezTo>
                  <a:cubicBezTo>
                    <a:pt x="8435" y="17108"/>
                    <a:pt x="9276" y="17529"/>
                    <a:pt x="10169" y="17707"/>
                  </a:cubicBezTo>
                  <a:cubicBezTo>
                    <a:pt x="10550" y="17786"/>
                    <a:pt x="10939" y="17825"/>
                    <a:pt x="11331" y="17825"/>
                  </a:cubicBezTo>
                  <a:cubicBezTo>
                    <a:pt x="11871" y="17825"/>
                    <a:pt x="12414" y="17750"/>
                    <a:pt x="12940" y="17601"/>
                  </a:cubicBezTo>
                  <a:cubicBezTo>
                    <a:pt x="13826" y="17358"/>
                    <a:pt x="14647" y="16916"/>
                    <a:pt x="15389" y="16287"/>
                  </a:cubicBezTo>
                  <a:cubicBezTo>
                    <a:pt x="16625" y="17222"/>
                    <a:pt x="17811" y="17951"/>
                    <a:pt x="19025" y="18501"/>
                  </a:cubicBezTo>
                  <a:cubicBezTo>
                    <a:pt x="19203" y="18587"/>
                    <a:pt x="19388" y="18665"/>
                    <a:pt x="19575" y="18743"/>
                  </a:cubicBezTo>
                  <a:cubicBezTo>
                    <a:pt x="19602" y="18758"/>
                    <a:pt x="19631" y="18765"/>
                    <a:pt x="19660" y="18765"/>
                  </a:cubicBezTo>
                  <a:cubicBezTo>
                    <a:pt x="19703" y="18765"/>
                    <a:pt x="19746" y="18751"/>
                    <a:pt x="19782" y="18722"/>
                  </a:cubicBezTo>
                  <a:cubicBezTo>
                    <a:pt x="19846" y="18672"/>
                    <a:pt x="19882" y="18593"/>
                    <a:pt x="19868" y="18521"/>
                  </a:cubicBezTo>
                  <a:cubicBezTo>
                    <a:pt x="19859" y="18451"/>
                    <a:pt x="19816" y="18393"/>
                    <a:pt x="19746" y="18366"/>
                  </a:cubicBezTo>
                  <a:cubicBezTo>
                    <a:pt x="18396" y="17815"/>
                    <a:pt x="17067" y="17044"/>
                    <a:pt x="15689" y="16016"/>
                  </a:cubicBezTo>
                  <a:cubicBezTo>
                    <a:pt x="15725" y="15980"/>
                    <a:pt x="15768" y="15944"/>
                    <a:pt x="15804" y="15908"/>
                  </a:cubicBezTo>
                  <a:lnTo>
                    <a:pt x="15818" y="15887"/>
                  </a:lnTo>
                  <a:cubicBezTo>
                    <a:pt x="16240" y="15508"/>
                    <a:pt x="16483" y="14915"/>
                    <a:pt x="16474" y="14295"/>
                  </a:cubicBezTo>
                  <a:cubicBezTo>
                    <a:pt x="16474" y="13844"/>
                    <a:pt x="16368" y="13416"/>
                    <a:pt x="16282" y="13087"/>
                  </a:cubicBezTo>
                  <a:cubicBezTo>
                    <a:pt x="16174" y="12694"/>
                    <a:pt x="16046" y="12309"/>
                    <a:pt x="15904" y="11923"/>
                  </a:cubicBezTo>
                  <a:cubicBezTo>
                    <a:pt x="15611" y="11138"/>
                    <a:pt x="15254" y="10423"/>
                    <a:pt x="14846" y="9788"/>
                  </a:cubicBezTo>
                  <a:cubicBezTo>
                    <a:pt x="14625" y="9445"/>
                    <a:pt x="14390" y="9124"/>
                    <a:pt x="14140" y="8824"/>
                  </a:cubicBezTo>
                  <a:lnTo>
                    <a:pt x="14083" y="8768"/>
                  </a:lnTo>
                  <a:cubicBezTo>
                    <a:pt x="13869" y="8511"/>
                    <a:pt x="13626" y="8224"/>
                    <a:pt x="13333" y="8031"/>
                  </a:cubicBezTo>
                  <a:cubicBezTo>
                    <a:pt x="13122" y="7893"/>
                    <a:pt x="12904" y="7837"/>
                    <a:pt x="12686" y="7837"/>
                  </a:cubicBezTo>
                  <a:cubicBezTo>
                    <a:pt x="12286" y="7837"/>
                    <a:pt x="11888" y="8026"/>
                    <a:pt x="11540" y="8238"/>
                  </a:cubicBezTo>
                  <a:cubicBezTo>
                    <a:pt x="11569" y="7839"/>
                    <a:pt x="11590" y="7410"/>
                    <a:pt x="11598" y="6968"/>
                  </a:cubicBezTo>
                  <a:cubicBezTo>
                    <a:pt x="11598" y="6739"/>
                    <a:pt x="11569" y="6468"/>
                    <a:pt x="11319" y="6240"/>
                  </a:cubicBezTo>
                  <a:cubicBezTo>
                    <a:pt x="11190" y="6118"/>
                    <a:pt x="11055" y="6003"/>
                    <a:pt x="10920" y="5897"/>
                  </a:cubicBezTo>
                  <a:lnTo>
                    <a:pt x="10769" y="5775"/>
                  </a:lnTo>
                  <a:cubicBezTo>
                    <a:pt x="9955" y="5103"/>
                    <a:pt x="9190" y="4517"/>
                    <a:pt x="8428" y="3976"/>
                  </a:cubicBezTo>
                  <a:cubicBezTo>
                    <a:pt x="6671" y="2718"/>
                    <a:pt x="5007" y="1761"/>
                    <a:pt x="3356" y="1047"/>
                  </a:cubicBezTo>
                  <a:cubicBezTo>
                    <a:pt x="2301" y="598"/>
                    <a:pt x="1250" y="248"/>
                    <a:pt x="235" y="5"/>
                  </a:cubicBezTo>
                  <a:cubicBezTo>
                    <a:pt x="223" y="2"/>
                    <a:pt x="211" y="0"/>
                    <a:pt x="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67" name="Google Shape;467;p17"/>
          <p:cNvGrpSpPr/>
          <p:nvPr/>
        </p:nvGrpSpPr>
        <p:grpSpPr>
          <a:xfrm>
            <a:off x="-719276" y="-341073"/>
            <a:ext cx="1349322" cy="1178509"/>
            <a:chOff x="4174688" y="2867426"/>
            <a:chExt cx="675133" cy="589667"/>
          </a:xfrm>
        </p:grpSpPr>
        <p:sp>
          <p:nvSpPr>
            <p:cNvPr id="468" name="Google Shape;468;p17"/>
            <p:cNvSpPr/>
            <p:nvPr/>
          </p:nvSpPr>
          <p:spPr>
            <a:xfrm>
              <a:off x="4174688" y="2867426"/>
              <a:ext cx="379395" cy="589667"/>
            </a:xfrm>
            <a:custGeom>
              <a:avLst/>
              <a:gdLst/>
              <a:ahLst/>
              <a:cxnLst/>
              <a:rect l="l" t="t" r="r" b="b"/>
              <a:pathLst>
                <a:path w="19288" h="29978" extrusionOk="0">
                  <a:moveTo>
                    <a:pt x="17185" y="522"/>
                  </a:moveTo>
                  <a:lnTo>
                    <a:pt x="17185" y="522"/>
                  </a:lnTo>
                  <a:cubicBezTo>
                    <a:pt x="17270" y="1656"/>
                    <a:pt x="17200" y="2800"/>
                    <a:pt x="17022" y="3927"/>
                  </a:cubicBezTo>
                  <a:cubicBezTo>
                    <a:pt x="16650" y="6191"/>
                    <a:pt x="15849" y="8370"/>
                    <a:pt x="14871" y="10440"/>
                  </a:cubicBezTo>
                  <a:cubicBezTo>
                    <a:pt x="14194" y="11883"/>
                    <a:pt x="13436" y="13311"/>
                    <a:pt x="12487" y="14605"/>
                  </a:cubicBezTo>
                  <a:cubicBezTo>
                    <a:pt x="12593" y="14411"/>
                    <a:pt x="12694" y="14219"/>
                    <a:pt x="12794" y="14026"/>
                  </a:cubicBezTo>
                  <a:cubicBezTo>
                    <a:pt x="14129" y="11383"/>
                    <a:pt x="15150" y="8591"/>
                    <a:pt x="15951" y="5735"/>
                  </a:cubicBezTo>
                  <a:cubicBezTo>
                    <a:pt x="15951" y="5726"/>
                    <a:pt x="15943" y="5722"/>
                    <a:pt x="15936" y="5722"/>
                  </a:cubicBezTo>
                  <a:cubicBezTo>
                    <a:pt x="15932" y="5722"/>
                    <a:pt x="15928" y="5724"/>
                    <a:pt x="15928" y="5727"/>
                  </a:cubicBezTo>
                  <a:cubicBezTo>
                    <a:pt x="15693" y="6514"/>
                    <a:pt x="15428" y="7292"/>
                    <a:pt x="15150" y="8063"/>
                  </a:cubicBezTo>
                  <a:cubicBezTo>
                    <a:pt x="14657" y="9441"/>
                    <a:pt x="14100" y="10805"/>
                    <a:pt x="13493" y="12140"/>
                  </a:cubicBezTo>
                  <a:cubicBezTo>
                    <a:pt x="13200" y="12797"/>
                    <a:pt x="12879" y="13448"/>
                    <a:pt x="12557" y="14098"/>
                  </a:cubicBezTo>
                  <a:cubicBezTo>
                    <a:pt x="12394" y="14418"/>
                    <a:pt x="12230" y="14740"/>
                    <a:pt x="12036" y="15040"/>
                  </a:cubicBezTo>
                  <a:cubicBezTo>
                    <a:pt x="12000" y="15090"/>
                    <a:pt x="11966" y="15140"/>
                    <a:pt x="11937" y="15189"/>
                  </a:cubicBezTo>
                  <a:cubicBezTo>
                    <a:pt x="12171" y="14733"/>
                    <a:pt x="12379" y="14269"/>
                    <a:pt x="12557" y="13791"/>
                  </a:cubicBezTo>
                  <a:cubicBezTo>
                    <a:pt x="12965" y="12661"/>
                    <a:pt x="13236" y="11498"/>
                    <a:pt x="13529" y="10341"/>
                  </a:cubicBezTo>
                  <a:cubicBezTo>
                    <a:pt x="13829" y="9177"/>
                    <a:pt x="14178" y="8027"/>
                    <a:pt x="14579" y="6892"/>
                  </a:cubicBezTo>
                  <a:cubicBezTo>
                    <a:pt x="15342" y="4728"/>
                    <a:pt x="16278" y="2628"/>
                    <a:pt x="17185" y="522"/>
                  </a:cubicBezTo>
                  <a:close/>
                  <a:moveTo>
                    <a:pt x="6495" y="3129"/>
                  </a:moveTo>
                  <a:lnTo>
                    <a:pt x="6495" y="3129"/>
                  </a:lnTo>
                  <a:cubicBezTo>
                    <a:pt x="7609" y="3499"/>
                    <a:pt x="8523" y="4321"/>
                    <a:pt x="9301" y="5170"/>
                  </a:cubicBezTo>
                  <a:cubicBezTo>
                    <a:pt x="10058" y="5999"/>
                    <a:pt x="10730" y="6920"/>
                    <a:pt x="11116" y="7984"/>
                  </a:cubicBezTo>
                  <a:cubicBezTo>
                    <a:pt x="11486" y="8976"/>
                    <a:pt x="11623" y="10034"/>
                    <a:pt x="11666" y="11091"/>
                  </a:cubicBezTo>
                  <a:cubicBezTo>
                    <a:pt x="11729" y="12519"/>
                    <a:pt x="11644" y="14012"/>
                    <a:pt x="11159" y="15354"/>
                  </a:cubicBezTo>
                  <a:cubicBezTo>
                    <a:pt x="11165" y="15325"/>
                    <a:pt x="11165" y="15297"/>
                    <a:pt x="11172" y="15268"/>
                  </a:cubicBezTo>
                  <a:cubicBezTo>
                    <a:pt x="11237" y="14912"/>
                    <a:pt x="11265" y="14547"/>
                    <a:pt x="11272" y="14190"/>
                  </a:cubicBezTo>
                  <a:cubicBezTo>
                    <a:pt x="11287" y="12776"/>
                    <a:pt x="10922" y="11383"/>
                    <a:pt x="10500" y="10041"/>
                  </a:cubicBezTo>
                  <a:cubicBezTo>
                    <a:pt x="10080" y="8676"/>
                    <a:pt x="9551" y="7348"/>
                    <a:pt x="8766" y="6142"/>
                  </a:cubicBezTo>
                  <a:cubicBezTo>
                    <a:pt x="8764" y="6138"/>
                    <a:pt x="8761" y="6136"/>
                    <a:pt x="8757" y="6136"/>
                  </a:cubicBezTo>
                  <a:cubicBezTo>
                    <a:pt x="8749" y="6136"/>
                    <a:pt x="8739" y="6146"/>
                    <a:pt x="8744" y="6155"/>
                  </a:cubicBezTo>
                  <a:cubicBezTo>
                    <a:pt x="9165" y="6849"/>
                    <a:pt x="9501" y="7585"/>
                    <a:pt x="9801" y="8334"/>
                  </a:cubicBezTo>
                  <a:cubicBezTo>
                    <a:pt x="10302" y="9612"/>
                    <a:pt x="10715" y="10970"/>
                    <a:pt x="10929" y="12325"/>
                  </a:cubicBezTo>
                  <a:cubicBezTo>
                    <a:pt x="11037" y="12997"/>
                    <a:pt x="11087" y="13669"/>
                    <a:pt x="11044" y="14348"/>
                  </a:cubicBezTo>
                  <a:cubicBezTo>
                    <a:pt x="11023" y="14675"/>
                    <a:pt x="10980" y="15004"/>
                    <a:pt x="10915" y="15333"/>
                  </a:cubicBezTo>
                  <a:cubicBezTo>
                    <a:pt x="10908" y="15347"/>
                    <a:pt x="10908" y="15354"/>
                    <a:pt x="10901" y="15367"/>
                  </a:cubicBezTo>
                  <a:cubicBezTo>
                    <a:pt x="10895" y="15110"/>
                    <a:pt x="10859" y="14846"/>
                    <a:pt x="10809" y="14589"/>
                  </a:cubicBezTo>
                  <a:cubicBezTo>
                    <a:pt x="10615" y="13626"/>
                    <a:pt x="10209" y="12711"/>
                    <a:pt x="9858" y="11804"/>
                  </a:cubicBezTo>
                  <a:cubicBezTo>
                    <a:pt x="9472" y="10812"/>
                    <a:pt x="9095" y="9827"/>
                    <a:pt x="8716" y="8834"/>
                  </a:cubicBezTo>
                  <a:cubicBezTo>
                    <a:pt x="8331" y="7849"/>
                    <a:pt x="7952" y="6856"/>
                    <a:pt x="7573" y="5871"/>
                  </a:cubicBezTo>
                  <a:cubicBezTo>
                    <a:pt x="7217" y="4956"/>
                    <a:pt x="6874" y="4035"/>
                    <a:pt x="6495" y="3129"/>
                  </a:cubicBezTo>
                  <a:close/>
                  <a:moveTo>
                    <a:pt x="18749" y="9497"/>
                  </a:moveTo>
                  <a:lnTo>
                    <a:pt x="18749" y="9497"/>
                  </a:lnTo>
                  <a:cubicBezTo>
                    <a:pt x="18564" y="10133"/>
                    <a:pt x="18328" y="10733"/>
                    <a:pt x="17999" y="11312"/>
                  </a:cubicBezTo>
                  <a:cubicBezTo>
                    <a:pt x="16679" y="13669"/>
                    <a:pt x="14422" y="15225"/>
                    <a:pt x="11993" y="16296"/>
                  </a:cubicBezTo>
                  <a:cubicBezTo>
                    <a:pt x="12237" y="16175"/>
                    <a:pt x="12471" y="16046"/>
                    <a:pt x="12694" y="15911"/>
                  </a:cubicBezTo>
                  <a:cubicBezTo>
                    <a:pt x="13186" y="15625"/>
                    <a:pt x="13657" y="15290"/>
                    <a:pt x="14100" y="14925"/>
                  </a:cubicBezTo>
                  <a:cubicBezTo>
                    <a:pt x="14986" y="14197"/>
                    <a:pt x="15779" y="13354"/>
                    <a:pt x="16535" y="12483"/>
                  </a:cubicBezTo>
                  <a:cubicBezTo>
                    <a:pt x="16541" y="12477"/>
                    <a:pt x="16533" y="12467"/>
                    <a:pt x="16522" y="12467"/>
                  </a:cubicBezTo>
                  <a:cubicBezTo>
                    <a:pt x="16520" y="12467"/>
                    <a:pt x="16517" y="12468"/>
                    <a:pt x="16514" y="12469"/>
                  </a:cubicBezTo>
                  <a:cubicBezTo>
                    <a:pt x="15728" y="13304"/>
                    <a:pt x="14900" y="14111"/>
                    <a:pt x="13993" y="14819"/>
                  </a:cubicBezTo>
                  <a:cubicBezTo>
                    <a:pt x="13558" y="15153"/>
                    <a:pt x="13100" y="15475"/>
                    <a:pt x="12622" y="15746"/>
                  </a:cubicBezTo>
                  <a:cubicBezTo>
                    <a:pt x="12401" y="15875"/>
                    <a:pt x="12165" y="15996"/>
                    <a:pt x="11937" y="16104"/>
                  </a:cubicBezTo>
                  <a:cubicBezTo>
                    <a:pt x="12144" y="15940"/>
                    <a:pt x="12351" y="15769"/>
                    <a:pt x="12550" y="15582"/>
                  </a:cubicBezTo>
                  <a:cubicBezTo>
                    <a:pt x="13087" y="15097"/>
                    <a:pt x="13585" y="14569"/>
                    <a:pt x="14108" y="14062"/>
                  </a:cubicBezTo>
                  <a:cubicBezTo>
                    <a:pt x="14672" y="13505"/>
                    <a:pt x="15272" y="12977"/>
                    <a:pt x="15865" y="12440"/>
                  </a:cubicBezTo>
                  <a:cubicBezTo>
                    <a:pt x="16885" y="11520"/>
                    <a:pt x="17899" y="10584"/>
                    <a:pt x="18749" y="9497"/>
                  </a:cubicBezTo>
                  <a:close/>
                  <a:moveTo>
                    <a:pt x="11537" y="16490"/>
                  </a:moveTo>
                  <a:cubicBezTo>
                    <a:pt x="11409" y="16547"/>
                    <a:pt x="11280" y="16596"/>
                    <a:pt x="11152" y="16646"/>
                  </a:cubicBezTo>
                  <a:cubicBezTo>
                    <a:pt x="11194" y="16625"/>
                    <a:pt x="11229" y="16596"/>
                    <a:pt x="11265" y="16576"/>
                  </a:cubicBezTo>
                  <a:cubicBezTo>
                    <a:pt x="11357" y="16554"/>
                    <a:pt x="11452" y="16524"/>
                    <a:pt x="11537" y="16490"/>
                  </a:cubicBezTo>
                  <a:close/>
                  <a:moveTo>
                    <a:pt x="5038" y="9098"/>
                  </a:moveTo>
                  <a:lnTo>
                    <a:pt x="5038" y="9098"/>
                  </a:lnTo>
                  <a:cubicBezTo>
                    <a:pt x="5487" y="9840"/>
                    <a:pt x="5859" y="10620"/>
                    <a:pt x="6159" y="11434"/>
                  </a:cubicBezTo>
                  <a:cubicBezTo>
                    <a:pt x="6788" y="13182"/>
                    <a:pt x="7088" y="15061"/>
                    <a:pt x="7253" y="16903"/>
                  </a:cubicBezTo>
                  <a:cubicBezTo>
                    <a:pt x="7395" y="18560"/>
                    <a:pt x="7381" y="20252"/>
                    <a:pt x="7009" y="21880"/>
                  </a:cubicBezTo>
                  <a:cubicBezTo>
                    <a:pt x="6995" y="21639"/>
                    <a:pt x="6953" y="21395"/>
                    <a:pt x="6930" y="21167"/>
                  </a:cubicBezTo>
                  <a:cubicBezTo>
                    <a:pt x="6894" y="20809"/>
                    <a:pt x="6852" y="20459"/>
                    <a:pt x="6816" y="20103"/>
                  </a:cubicBezTo>
                  <a:cubicBezTo>
                    <a:pt x="6738" y="19417"/>
                    <a:pt x="6660" y="18725"/>
                    <a:pt x="6574" y="18039"/>
                  </a:cubicBezTo>
                  <a:cubicBezTo>
                    <a:pt x="6387" y="16646"/>
                    <a:pt x="6159" y="15261"/>
                    <a:pt x="5909" y="13868"/>
                  </a:cubicBezTo>
                  <a:cubicBezTo>
                    <a:pt x="5909" y="13862"/>
                    <a:pt x="5902" y="13858"/>
                    <a:pt x="5895" y="13858"/>
                  </a:cubicBezTo>
                  <a:cubicBezTo>
                    <a:pt x="5886" y="13858"/>
                    <a:pt x="5877" y="13864"/>
                    <a:pt x="5881" y="13876"/>
                  </a:cubicBezTo>
                  <a:cubicBezTo>
                    <a:pt x="6080" y="15261"/>
                    <a:pt x="6245" y="16653"/>
                    <a:pt x="6409" y="18046"/>
                  </a:cubicBezTo>
                  <a:cubicBezTo>
                    <a:pt x="6488" y="18739"/>
                    <a:pt x="6558" y="19424"/>
                    <a:pt x="6630" y="20110"/>
                  </a:cubicBezTo>
                  <a:cubicBezTo>
                    <a:pt x="6666" y="20466"/>
                    <a:pt x="6696" y="20818"/>
                    <a:pt x="6730" y="21174"/>
                  </a:cubicBezTo>
                  <a:cubicBezTo>
                    <a:pt x="6738" y="21310"/>
                    <a:pt x="6745" y="21452"/>
                    <a:pt x="6752" y="21596"/>
                  </a:cubicBezTo>
                  <a:cubicBezTo>
                    <a:pt x="6488" y="20867"/>
                    <a:pt x="6252" y="20132"/>
                    <a:pt x="6060" y="19375"/>
                  </a:cubicBezTo>
                  <a:cubicBezTo>
                    <a:pt x="5609" y="17611"/>
                    <a:pt x="5352" y="15805"/>
                    <a:pt x="5223" y="13990"/>
                  </a:cubicBezTo>
                  <a:cubicBezTo>
                    <a:pt x="5153" y="13069"/>
                    <a:pt x="5117" y="12154"/>
                    <a:pt x="5102" y="11234"/>
                  </a:cubicBezTo>
                  <a:cubicBezTo>
                    <a:pt x="5088" y="10526"/>
                    <a:pt x="5131" y="9806"/>
                    <a:pt x="5038" y="9098"/>
                  </a:cubicBezTo>
                  <a:close/>
                  <a:moveTo>
                    <a:pt x="18806" y="15654"/>
                  </a:moveTo>
                  <a:lnTo>
                    <a:pt x="18806" y="15654"/>
                  </a:lnTo>
                  <a:cubicBezTo>
                    <a:pt x="18292" y="16411"/>
                    <a:pt x="17714" y="17117"/>
                    <a:pt x="17071" y="17767"/>
                  </a:cubicBezTo>
                  <a:cubicBezTo>
                    <a:pt x="15728" y="19117"/>
                    <a:pt x="14136" y="20218"/>
                    <a:pt x="12394" y="20989"/>
                  </a:cubicBezTo>
                  <a:cubicBezTo>
                    <a:pt x="10922" y="21639"/>
                    <a:pt x="9366" y="22038"/>
                    <a:pt x="7767" y="22216"/>
                  </a:cubicBezTo>
                  <a:cubicBezTo>
                    <a:pt x="7981" y="22137"/>
                    <a:pt x="8187" y="22045"/>
                    <a:pt x="8394" y="21959"/>
                  </a:cubicBezTo>
                  <a:cubicBezTo>
                    <a:pt x="8730" y="21817"/>
                    <a:pt x="9059" y="21675"/>
                    <a:pt x="9395" y="21524"/>
                  </a:cubicBezTo>
                  <a:cubicBezTo>
                    <a:pt x="10566" y="21010"/>
                    <a:pt x="11716" y="20466"/>
                    <a:pt x="12836" y="19853"/>
                  </a:cubicBezTo>
                  <a:cubicBezTo>
                    <a:pt x="13980" y="19224"/>
                    <a:pt x="15051" y="18524"/>
                    <a:pt x="16079" y="17724"/>
                  </a:cubicBezTo>
                  <a:lnTo>
                    <a:pt x="16079" y="17724"/>
                  </a:lnTo>
                  <a:cubicBezTo>
                    <a:pt x="15500" y="18146"/>
                    <a:pt x="14886" y="18531"/>
                    <a:pt x="14264" y="18896"/>
                  </a:cubicBezTo>
                  <a:cubicBezTo>
                    <a:pt x="13143" y="19560"/>
                    <a:pt x="11973" y="20139"/>
                    <a:pt x="10787" y="20667"/>
                  </a:cubicBezTo>
                  <a:cubicBezTo>
                    <a:pt x="10194" y="20931"/>
                    <a:pt x="9594" y="21188"/>
                    <a:pt x="8994" y="21438"/>
                  </a:cubicBezTo>
                  <a:cubicBezTo>
                    <a:pt x="8624" y="21596"/>
                    <a:pt x="8229" y="21738"/>
                    <a:pt x="7852" y="21909"/>
                  </a:cubicBezTo>
                  <a:cubicBezTo>
                    <a:pt x="8444" y="21409"/>
                    <a:pt x="9052" y="20924"/>
                    <a:pt x="9673" y="20453"/>
                  </a:cubicBezTo>
                  <a:cubicBezTo>
                    <a:pt x="10430" y="19875"/>
                    <a:pt x="11222" y="19352"/>
                    <a:pt x="12072" y="18917"/>
                  </a:cubicBezTo>
                  <a:cubicBezTo>
                    <a:pt x="12866" y="18504"/>
                    <a:pt x="13693" y="18146"/>
                    <a:pt x="14521" y="17789"/>
                  </a:cubicBezTo>
                  <a:cubicBezTo>
                    <a:pt x="15985" y="17160"/>
                    <a:pt x="17471" y="16540"/>
                    <a:pt x="18806" y="15654"/>
                  </a:cubicBezTo>
                  <a:close/>
                  <a:moveTo>
                    <a:pt x="2003" y="15796"/>
                  </a:moveTo>
                  <a:cubicBezTo>
                    <a:pt x="2325" y="16567"/>
                    <a:pt x="2560" y="17374"/>
                    <a:pt x="2754" y="18175"/>
                  </a:cubicBezTo>
                  <a:cubicBezTo>
                    <a:pt x="3153" y="19832"/>
                    <a:pt x="3317" y="21546"/>
                    <a:pt x="3246" y="23245"/>
                  </a:cubicBezTo>
                  <a:cubicBezTo>
                    <a:pt x="3189" y="24580"/>
                    <a:pt x="2975" y="25937"/>
                    <a:pt x="2467" y="27180"/>
                  </a:cubicBezTo>
                  <a:cubicBezTo>
                    <a:pt x="2497" y="26936"/>
                    <a:pt x="2510" y="26701"/>
                    <a:pt x="2524" y="26458"/>
                  </a:cubicBezTo>
                  <a:cubicBezTo>
                    <a:pt x="2659" y="24216"/>
                    <a:pt x="2368" y="21975"/>
                    <a:pt x="2060" y="19760"/>
                  </a:cubicBezTo>
                  <a:cubicBezTo>
                    <a:pt x="2060" y="19757"/>
                    <a:pt x="2056" y="19755"/>
                    <a:pt x="2053" y="19755"/>
                  </a:cubicBezTo>
                  <a:cubicBezTo>
                    <a:pt x="2049" y="19755"/>
                    <a:pt x="2046" y="19757"/>
                    <a:pt x="2046" y="19760"/>
                  </a:cubicBezTo>
                  <a:cubicBezTo>
                    <a:pt x="2102" y="20381"/>
                    <a:pt x="2154" y="21003"/>
                    <a:pt x="2203" y="21616"/>
                  </a:cubicBezTo>
                  <a:cubicBezTo>
                    <a:pt x="2289" y="22694"/>
                    <a:pt x="2359" y="23781"/>
                    <a:pt x="2353" y="24866"/>
                  </a:cubicBezTo>
                  <a:cubicBezTo>
                    <a:pt x="2353" y="25409"/>
                    <a:pt x="2325" y="25959"/>
                    <a:pt x="2282" y="26501"/>
                  </a:cubicBezTo>
                  <a:cubicBezTo>
                    <a:pt x="2260" y="26773"/>
                    <a:pt x="2239" y="27051"/>
                    <a:pt x="2188" y="27322"/>
                  </a:cubicBezTo>
                  <a:cubicBezTo>
                    <a:pt x="2181" y="27358"/>
                    <a:pt x="2174" y="27394"/>
                    <a:pt x="2167" y="27430"/>
                  </a:cubicBezTo>
                  <a:cubicBezTo>
                    <a:pt x="1996" y="26715"/>
                    <a:pt x="1861" y="25994"/>
                    <a:pt x="1753" y="25274"/>
                  </a:cubicBezTo>
                  <a:cubicBezTo>
                    <a:pt x="1511" y="23652"/>
                    <a:pt x="1417" y="22009"/>
                    <a:pt x="1468" y="20374"/>
                  </a:cubicBezTo>
                  <a:cubicBezTo>
                    <a:pt x="1496" y="19539"/>
                    <a:pt x="1561" y="18710"/>
                    <a:pt x="1660" y="17882"/>
                  </a:cubicBezTo>
                  <a:cubicBezTo>
                    <a:pt x="1746" y="17182"/>
                    <a:pt x="1874" y="16497"/>
                    <a:pt x="2003" y="15796"/>
                  </a:cubicBezTo>
                  <a:close/>
                  <a:moveTo>
                    <a:pt x="14907" y="23637"/>
                  </a:moveTo>
                  <a:lnTo>
                    <a:pt x="14907" y="23637"/>
                  </a:lnTo>
                  <a:cubicBezTo>
                    <a:pt x="14250" y="24288"/>
                    <a:pt x="13543" y="24873"/>
                    <a:pt x="12780" y="25394"/>
                  </a:cubicBezTo>
                  <a:cubicBezTo>
                    <a:pt x="11229" y="26444"/>
                    <a:pt x="9487" y="27202"/>
                    <a:pt x="7666" y="27637"/>
                  </a:cubicBezTo>
                  <a:cubicBezTo>
                    <a:pt x="6507" y="27911"/>
                    <a:pt x="5327" y="28043"/>
                    <a:pt x="4142" y="28043"/>
                  </a:cubicBezTo>
                  <a:cubicBezTo>
                    <a:pt x="3787" y="28043"/>
                    <a:pt x="3430" y="28031"/>
                    <a:pt x="3074" y="28007"/>
                  </a:cubicBezTo>
                  <a:cubicBezTo>
                    <a:pt x="3146" y="27994"/>
                    <a:pt x="3210" y="27980"/>
                    <a:pt x="3282" y="27965"/>
                  </a:cubicBezTo>
                  <a:cubicBezTo>
                    <a:pt x="3617" y="27901"/>
                    <a:pt x="3953" y="27822"/>
                    <a:pt x="4288" y="27750"/>
                  </a:cubicBezTo>
                  <a:cubicBezTo>
                    <a:pt x="6745" y="27186"/>
                    <a:pt x="9152" y="26395"/>
                    <a:pt x="11443" y="25351"/>
                  </a:cubicBezTo>
                  <a:cubicBezTo>
                    <a:pt x="11452" y="25351"/>
                    <a:pt x="11452" y="25344"/>
                    <a:pt x="11443" y="25344"/>
                  </a:cubicBezTo>
                  <a:cubicBezTo>
                    <a:pt x="10787" y="25617"/>
                    <a:pt x="10130" y="25865"/>
                    <a:pt x="9458" y="26102"/>
                  </a:cubicBezTo>
                  <a:cubicBezTo>
                    <a:pt x="8281" y="26516"/>
                    <a:pt x="7088" y="26880"/>
                    <a:pt x="5873" y="27186"/>
                  </a:cubicBezTo>
                  <a:cubicBezTo>
                    <a:pt x="5266" y="27344"/>
                    <a:pt x="4659" y="27480"/>
                    <a:pt x="4046" y="27608"/>
                  </a:cubicBezTo>
                  <a:cubicBezTo>
                    <a:pt x="3739" y="27673"/>
                    <a:pt x="3431" y="27730"/>
                    <a:pt x="3124" y="27779"/>
                  </a:cubicBezTo>
                  <a:cubicBezTo>
                    <a:pt x="3681" y="27450"/>
                    <a:pt x="4245" y="27137"/>
                    <a:pt x="4817" y="26830"/>
                  </a:cubicBezTo>
                  <a:cubicBezTo>
                    <a:pt x="6466" y="25951"/>
                    <a:pt x="8180" y="25238"/>
                    <a:pt x="10008" y="24802"/>
                  </a:cubicBezTo>
                  <a:cubicBezTo>
                    <a:pt x="11644" y="24424"/>
                    <a:pt x="13315" y="24180"/>
                    <a:pt x="14907" y="23637"/>
                  </a:cubicBezTo>
                  <a:close/>
                  <a:moveTo>
                    <a:pt x="17246" y="1"/>
                  </a:moveTo>
                  <a:cubicBezTo>
                    <a:pt x="17211" y="1"/>
                    <a:pt x="17177" y="18"/>
                    <a:pt x="17157" y="57"/>
                  </a:cubicBezTo>
                  <a:cubicBezTo>
                    <a:pt x="16593" y="1286"/>
                    <a:pt x="16050" y="2529"/>
                    <a:pt x="15529" y="3785"/>
                  </a:cubicBezTo>
                  <a:cubicBezTo>
                    <a:pt x="14614" y="5984"/>
                    <a:pt x="13815" y="8227"/>
                    <a:pt x="13229" y="10534"/>
                  </a:cubicBezTo>
                  <a:cubicBezTo>
                    <a:pt x="12737" y="12462"/>
                    <a:pt x="12257" y="14504"/>
                    <a:pt x="11066" y="16118"/>
                  </a:cubicBezTo>
                  <a:cubicBezTo>
                    <a:pt x="11400" y="15390"/>
                    <a:pt x="11601" y="14596"/>
                    <a:pt x="11716" y="13798"/>
                  </a:cubicBezTo>
                  <a:cubicBezTo>
                    <a:pt x="11865" y="12747"/>
                    <a:pt x="11871" y="11669"/>
                    <a:pt x="11794" y="10605"/>
                  </a:cubicBezTo>
                  <a:cubicBezTo>
                    <a:pt x="11716" y="9527"/>
                    <a:pt x="11515" y="8449"/>
                    <a:pt x="11057" y="7463"/>
                  </a:cubicBezTo>
                  <a:cubicBezTo>
                    <a:pt x="10586" y="6435"/>
                    <a:pt x="9866" y="5528"/>
                    <a:pt x="9086" y="4721"/>
                  </a:cubicBezTo>
                  <a:cubicBezTo>
                    <a:pt x="8295" y="3900"/>
                    <a:pt x="7395" y="3214"/>
                    <a:pt x="6317" y="2829"/>
                  </a:cubicBezTo>
                  <a:cubicBezTo>
                    <a:pt x="6307" y="2825"/>
                    <a:pt x="6297" y="2824"/>
                    <a:pt x="6288" y="2824"/>
                  </a:cubicBezTo>
                  <a:cubicBezTo>
                    <a:pt x="6214" y="2824"/>
                    <a:pt x="6156" y="2916"/>
                    <a:pt x="6181" y="2985"/>
                  </a:cubicBezTo>
                  <a:cubicBezTo>
                    <a:pt x="6558" y="4092"/>
                    <a:pt x="7002" y="5185"/>
                    <a:pt x="7424" y="6277"/>
                  </a:cubicBezTo>
                  <a:cubicBezTo>
                    <a:pt x="8159" y="8191"/>
                    <a:pt x="8901" y="10106"/>
                    <a:pt x="9637" y="12019"/>
                  </a:cubicBezTo>
                  <a:cubicBezTo>
                    <a:pt x="10209" y="13505"/>
                    <a:pt x="11159" y="15397"/>
                    <a:pt x="10344" y="16946"/>
                  </a:cubicBezTo>
                  <a:cubicBezTo>
                    <a:pt x="10338" y="16953"/>
                    <a:pt x="10338" y="16961"/>
                    <a:pt x="10329" y="16968"/>
                  </a:cubicBezTo>
                  <a:cubicBezTo>
                    <a:pt x="10322" y="16975"/>
                    <a:pt x="10322" y="16982"/>
                    <a:pt x="10322" y="16989"/>
                  </a:cubicBezTo>
                  <a:cubicBezTo>
                    <a:pt x="10272" y="17068"/>
                    <a:pt x="10223" y="17153"/>
                    <a:pt x="10173" y="17232"/>
                  </a:cubicBezTo>
                  <a:cubicBezTo>
                    <a:pt x="10151" y="17261"/>
                    <a:pt x="10144" y="17289"/>
                    <a:pt x="10151" y="17318"/>
                  </a:cubicBezTo>
                  <a:cubicBezTo>
                    <a:pt x="9679" y="18010"/>
                    <a:pt x="9224" y="18710"/>
                    <a:pt x="8752" y="19404"/>
                  </a:cubicBezTo>
                  <a:cubicBezTo>
                    <a:pt x="8265" y="20110"/>
                    <a:pt x="7787" y="20818"/>
                    <a:pt x="7295" y="21517"/>
                  </a:cubicBezTo>
                  <a:cubicBezTo>
                    <a:pt x="7431" y="20831"/>
                    <a:pt x="7501" y="20132"/>
                    <a:pt x="7530" y="19431"/>
                  </a:cubicBezTo>
                  <a:cubicBezTo>
                    <a:pt x="7602" y="17532"/>
                    <a:pt x="7373" y="15597"/>
                    <a:pt x="6987" y="13739"/>
                  </a:cubicBezTo>
                  <a:cubicBezTo>
                    <a:pt x="6601" y="11897"/>
                    <a:pt x="5967" y="10077"/>
                    <a:pt x="4917" y="8498"/>
                  </a:cubicBezTo>
                  <a:cubicBezTo>
                    <a:pt x="4891" y="8464"/>
                    <a:pt x="4859" y="8450"/>
                    <a:pt x="4826" y="8450"/>
                  </a:cubicBezTo>
                  <a:cubicBezTo>
                    <a:pt x="4758" y="8450"/>
                    <a:pt x="4693" y="8516"/>
                    <a:pt x="4716" y="8598"/>
                  </a:cubicBezTo>
                  <a:cubicBezTo>
                    <a:pt x="4845" y="9105"/>
                    <a:pt x="4860" y="9626"/>
                    <a:pt x="4860" y="10149"/>
                  </a:cubicBezTo>
                  <a:cubicBezTo>
                    <a:pt x="4860" y="10663"/>
                    <a:pt x="4860" y="11177"/>
                    <a:pt x="4874" y="11691"/>
                  </a:cubicBezTo>
                  <a:cubicBezTo>
                    <a:pt x="4953" y="15290"/>
                    <a:pt x="5410" y="18924"/>
                    <a:pt x="6738" y="22288"/>
                  </a:cubicBezTo>
                  <a:cubicBezTo>
                    <a:pt x="6087" y="23188"/>
                    <a:pt x="5424" y="24081"/>
                    <a:pt x="4716" y="24938"/>
                  </a:cubicBezTo>
                  <a:cubicBezTo>
                    <a:pt x="4046" y="25766"/>
                    <a:pt x="3338" y="26580"/>
                    <a:pt x="2603" y="27358"/>
                  </a:cubicBezTo>
                  <a:cubicBezTo>
                    <a:pt x="2846" y="26801"/>
                    <a:pt x="3024" y="26216"/>
                    <a:pt x="3153" y="25623"/>
                  </a:cubicBezTo>
                  <a:cubicBezTo>
                    <a:pt x="3516" y="23916"/>
                    <a:pt x="3532" y="22124"/>
                    <a:pt x="3331" y="20396"/>
                  </a:cubicBezTo>
                  <a:cubicBezTo>
                    <a:pt x="3239" y="19546"/>
                    <a:pt x="3081" y="18696"/>
                    <a:pt x="2867" y="17868"/>
                  </a:cubicBezTo>
                  <a:cubicBezTo>
                    <a:pt x="2653" y="17025"/>
                    <a:pt x="2353" y="16204"/>
                    <a:pt x="2060" y="15390"/>
                  </a:cubicBezTo>
                  <a:cubicBezTo>
                    <a:pt x="2043" y="15338"/>
                    <a:pt x="1999" y="15313"/>
                    <a:pt x="1955" y="15313"/>
                  </a:cubicBezTo>
                  <a:cubicBezTo>
                    <a:pt x="1908" y="15313"/>
                    <a:pt x="1860" y="15342"/>
                    <a:pt x="1845" y="15397"/>
                  </a:cubicBezTo>
                  <a:cubicBezTo>
                    <a:pt x="1604" y="16303"/>
                    <a:pt x="1475" y="17239"/>
                    <a:pt x="1374" y="18168"/>
                  </a:cubicBezTo>
                  <a:cubicBezTo>
                    <a:pt x="1004" y="21431"/>
                    <a:pt x="1225" y="24751"/>
                    <a:pt x="2017" y="27930"/>
                  </a:cubicBezTo>
                  <a:cubicBezTo>
                    <a:pt x="1996" y="27944"/>
                    <a:pt x="1982" y="27965"/>
                    <a:pt x="1982" y="27987"/>
                  </a:cubicBezTo>
                  <a:cubicBezTo>
                    <a:pt x="1347" y="28616"/>
                    <a:pt x="682" y="29207"/>
                    <a:pt x="54" y="29843"/>
                  </a:cubicBezTo>
                  <a:cubicBezTo>
                    <a:pt x="1" y="29896"/>
                    <a:pt x="54" y="29977"/>
                    <a:pt x="118" y="29977"/>
                  </a:cubicBezTo>
                  <a:cubicBezTo>
                    <a:pt x="132" y="29977"/>
                    <a:pt x="146" y="29974"/>
                    <a:pt x="161" y="29965"/>
                  </a:cubicBezTo>
                  <a:cubicBezTo>
                    <a:pt x="682" y="29601"/>
                    <a:pt x="1160" y="29173"/>
                    <a:pt x="1617" y="28736"/>
                  </a:cubicBezTo>
                  <a:cubicBezTo>
                    <a:pt x="1725" y="28636"/>
                    <a:pt x="1832" y="28530"/>
                    <a:pt x="1940" y="28429"/>
                  </a:cubicBezTo>
                  <a:cubicBezTo>
                    <a:pt x="1953" y="28437"/>
                    <a:pt x="1969" y="28441"/>
                    <a:pt x="1986" y="28441"/>
                  </a:cubicBezTo>
                  <a:cubicBezTo>
                    <a:pt x="2003" y="28441"/>
                    <a:pt x="2021" y="28437"/>
                    <a:pt x="2039" y="28429"/>
                  </a:cubicBezTo>
                  <a:cubicBezTo>
                    <a:pt x="2203" y="28330"/>
                    <a:pt x="2368" y="28230"/>
                    <a:pt x="2531" y="28129"/>
                  </a:cubicBezTo>
                  <a:cubicBezTo>
                    <a:pt x="3078" y="28199"/>
                    <a:pt x="3629" y="28232"/>
                    <a:pt x="4182" y="28232"/>
                  </a:cubicBezTo>
                  <a:cubicBezTo>
                    <a:pt x="4531" y="28232"/>
                    <a:pt x="4881" y="28219"/>
                    <a:pt x="5230" y="28194"/>
                  </a:cubicBezTo>
                  <a:cubicBezTo>
                    <a:pt x="7138" y="28066"/>
                    <a:pt x="9023" y="27565"/>
                    <a:pt x="10751" y="26758"/>
                  </a:cubicBezTo>
                  <a:cubicBezTo>
                    <a:pt x="12464" y="25951"/>
                    <a:pt x="14050" y="24845"/>
                    <a:pt x="15342" y="23466"/>
                  </a:cubicBezTo>
                  <a:cubicBezTo>
                    <a:pt x="15399" y="23404"/>
                    <a:pt x="15351" y="23303"/>
                    <a:pt x="15276" y="23303"/>
                  </a:cubicBezTo>
                  <a:cubicBezTo>
                    <a:pt x="15265" y="23303"/>
                    <a:pt x="15254" y="23305"/>
                    <a:pt x="15243" y="23310"/>
                  </a:cubicBezTo>
                  <a:cubicBezTo>
                    <a:pt x="14279" y="23688"/>
                    <a:pt x="13279" y="23923"/>
                    <a:pt x="12266" y="24137"/>
                  </a:cubicBezTo>
                  <a:cubicBezTo>
                    <a:pt x="11380" y="24331"/>
                    <a:pt x="10480" y="24494"/>
                    <a:pt x="9594" y="24717"/>
                  </a:cubicBezTo>
                  <a:cubicBezTo>
                    <a:pt x="8687" y="24945"/>
                    <a:pt x="7810" y="25245"/>
                    <a:pt x="6944" y="25608"/>
                  </a:cubicBezTo>
                  <a:cubicBezTo>
                    <a:pt x="5438" y="26237"/>
                    <a:pt x="4003" y="27030"/>
                    <a:pt x="2596" y="27865"/>
                  </a:cubicBezTo>
                  <a:cubicBezTo>
                    <a:pt x="2560" y="27872"/>
                    <a:pt x="2524" y="27879"/>
                    <a:pt x="2488" y="27887"/>
                  </a:cubicBezTo>
                  <a:cubicBezTo>
                    <a:pt x="2653" y="27723"/>
                    <a:pt x="2810" y="27552"/>
                    <a:pt x="2975" y="27387"/>
                  </a:cubicBezTo>
                  <a:cubicBezTo>
                    <a:pt x="3081" y="27272"/>
                    <a:pt x="3182" y="27159"/>
                    <a:pt x="3288" y="27044"/>
                  </a:cubicBezTo>
                  <a:cubicBezTo>
                    <a:pt x="3431" y="26893"/>
                    <a:pt x="3568" y="26744"/>
                    <a:pt x="3710" y="26587"/>
                  </a:cubicBezTo>
                  <a:cubicBezTo>
                    <a:pt x="3845" y="26431"/>
                    <a:pt x="3981" y="26273"/>
                    <a:pt x="4116" y="26115"/>
                  </a:cubicBezTo>
                  <a:cubicBezTo>
                    <a:pt x="4253" y="25959"/>
                    <a:pt x="4389" y="25802"/>
                    <a:pt x="4524" y="25644"/>
                  </a:cubicBezTo>
                  <a:cubicBezTo>
                    <a:pt x="4653" y="25488"/>
                    <a:pt x="4788" y="25323"/>
                    <a:pt x="4917" y="25166"/>
                  </a:cubicBezTo>
                  <a:cubicBezTo>
                    <a:pt x="5052" y="25001"/>
                    <a:pt x="5180" y="24845"/>
                    <a:pt x="5309" y="24681"/>
                  </a:cubicBezTo>
                  <a:cubicBezTo>
                    <a:pt x="5438" y="24516"/>
                    <a:pt x="5566" y="24352"/>
                    <a:pt x="5688" y="24187"/>
                  </a:cubicBezTo>
                  <a:cubicBezTo>
                    <a:pt x="5816" y="24023"/>
                    <a:pt x="5945" y="23860"/>
                    <a:pt x="6067" y="23695"/>
                  </a:cubicBezTo>
                  <a:cubicBezTo>
                    <a:pt x="6195" y="23531"/>
                    <a:pt x="6317" y="23359"/>
                    <a:pt x="6438" y="23195"/>
                  </a:cubicBezTo>
                  <a:cubicBezTo>
                    <a:pt x="6502" y="23109"/>
                    <a:pt x="6567" y="23023"/>
                    <a:pt x="6624" y="22945"/>
                  </a:cubicBezTo>
                  <a:cubicBezTo>
                    <a:pt x="6653" y="22902"/>
                    <a:pt x="6687" y="22859"/>
                    <a:pt x="6716" y="22816"/>
                  </a:cubicBezTo>
                  <a:cubicBezTo>
                    <a:pt x="6745" y="22773"/>
                    <a:pt x="6766" y="22737"/>
                    <a:pt x="6802" y="22703"/>
                  </a:cubicBezTo>
                  <a:cubicBezTo>
                    <a:pt x="6858" y="22631"/>
                    <a:pt x="6930" y="22581"/>
                    <a:pt x="7016" y="22538"/>
                  </a:cubicBezTo>
                  <a:cubicBezTo>
                    <a:pt x="7052" y="22523"/>
                    <a:pt x="7088" y="22509"/>
                    <a:pt x="7124" y="22496"/>
                  </a:cubicBezTo>
                  <a:cubicBezTo>
                    <a:pt x="7131" y="22489"/>
                    <a:pt x="7145" y="22480"/>
                    <a:pt x="7158" y="22480"/>
                  </a:cubicBezTo>
                  <a:cubicBezTo>
                    <a:pt x="7217" y="22473"/>
                    <a:pt x="7280" y="22473"/>
                    <a:pt x="7345" y="22473"/>
                  </a:cubicBezTo>
                  <a:cubicBezTo>
                    <a:pt x="8281" y="22424"/>
                    <a:pt x="9208" y="22266"/>
                    <a:pt x="10108" y="22031"/>
                  </a:cubicBezTo>
                  <a:cubicBezTo>
                    <a:pt x="11986" y="21537"/>
                    <a:pt x="13765" y="20681"/>
                    <a:pt x="15328" y="19539"/>
                  </a:cubicBezTo>
                  <a:cubicBezTo>
                    <a:pt x="16885" y="18396"/>
                    <a:pt x="18221" y="16975"/>
                    <a:pt x="19241" y="15340"/>
                  </a:cubicBezTo>
                  <a:cubicBezTo>
                    <a:pt x="19287" y="15272"/>
                    <a:pt x="19225" y="15194"/>
                    <a:pt x="19157" y="15194"/>
                  </a:cubicBezTo>
                  <a:cubicBezTo>
                    <a:pt x="19140" y="15194"/>
                    <a:pt x="19122" y="15200"/>
                    <a:pt x="19106" y="15212"/>
                  </a:cubicBezTo>
                  <a:cubicBezTo>
                    <a:pt x="18278" y="15811"/>
                    <a:pt x="17385" y="16310"/>
                    <a:pt x="16456" y="16747"/>
                  </a:cubicBezTo>
                  <a:cubicBezTo>
                    <a:pt x="14850" y="17510"/>
                    <a:pt x="13179" y="18125"/>
                    <a:pt x="11614" y="18975"/>
                  </a:cubicBezTo>
                  <a:cubicBezTo>
                    <a:pt x="9979" y="19860"/>
                    <a:pt x="8516" y="21052"/>
                    <a:pt x="7115" y="22266"/>
                  </a:cubicBezTo>
                  <a:lnTo>
                    <a:pt x="7115" y="22252"/>
                  </a:lnTo>
                  <a:cubicBezTo>
                    <a:pt x="7167" y="22196"/>
                    <a:pt x="7210" y="22130"/>
                    <a:pt x="7253" y="22074"/>
                  </a:cubicBezTo>
                  <a:cubicBezTo>
                    <a:pt x="8324" y="20561"/>
                    <a:pt x="9344" y="18996"/>
                    <a:pt x="10302" y="17404"/>
                  </a:cubicBezTo>
                  <a:cubicBezTo>
                    <a:pt x="10329" y="17397"/>
                    <a:pt x="10365" y="17381"/>
                    <a:pt x="10387" y="17347"/>
                  </a:cubicBezTo>
                  <a:cubicBezTo>
                    <a:pt x="10451" y="17253"/>
                    <a:pt x="10516" y="17153"/>
                    <a:pt x="10566" y="17054"/>
                  </a:cubicBezTo>
                  <a:cubicBezTo>
                    <a:pt x="10615" y="17004"/>
                    <a:pt x="10665" y="16946"/>
                    <a:pt x="10715" y="16896"/>
                  </a:cubicBezTo>
                  <a:lnTo>
                    <a:pt x="10730" y="16896"/>
                  </a:lnTo>
                  <a:cubicBezTo>
                    <a:pt x="11580" y="16625"/>
                    <a:pt x="12415" y="16296"/>
                    <a:pt x="13208" y="15890"/>
                  </a:cubicBezTo>
                  <a:cubicBezTo>
                    <a:pt x="14622" y="15176"/>
                    <a:pt x="15928" y="14233"/>
                    <a:pt x="16970" y="13033"/>
                  </a:cubicBezTo>
                  <a:cubicBezTo>
                    <a:pt x="17978" y="11890"/>
                    <a:pt x="18799" y="10469"/>
                    <a:pt x="19128" y="8970"/>
                  </a:cubicBezTo>
                  <a:cubicBezTo>
                    <a:pt x="19151" y="8880"/>
                    <a:pt x="19085" y="8830"/>
                    <a:pt x="19016" y="8830"/>
                  </a:cubicBezTo>
                  <a:cubicBezTo>
                    <a:pt x="18975" y="8830"/>
                    <a:pt x="18933" y="8847"/>
                    <a:pt x="18907" y="8884"/>
                  </a:cubicBezTo>
                  <a:cubicBezTo>
                    <a:pt x="18400" y="9605"/>
                    <a:pt x="17814" y="10269"/>
                    <a:pt x="17193" y="10891"/>
                  </a:cubicBezTo>
                  <a:cubicBezTo>
                    <a:pt x="16113" y="11969"/>
                    <a:pt x="14943" y="12941"/>
                    <a:pt x="13865" y="14012"/>
                  </a:cubicBezTo>
                  <a:cubicBezTo>
                    <a:pt x="13021" y="14846"/>
                    <a:pt x="12201" y="15762"/>
                    <a:pt x="11186" y="16404"/>
                  </a:cubicBezTo>
                  <a:cubicBezTo>
                    <a:pt x="12065" y="15532"/>
                    <a:pt x="12807" y="14540"/>
                    <a:pt x="13457" y="13491"/>
                  </a:cubicBezTo>
                  <a:cubicBezTo>
                    <a:pt x="14122" y="12404"/>
                    <a:pt x="14699" y="11263"/>
                    <a:pt x="15229" y="10106"/>
                  </a:cubicBezTo>
                  <a:cubicBezTo>
                    <a:pt x="15707" y="9048"/>
                    <a:pt x="16136" y="7977"/>
                    <a:pt x="16485" y="6870"/>
                  </a:cubicBezTo>
                  <a:cubicBezTo>
                    <a:pt x="17185" y="4685"/>
                    <a:pt x="17543" y="2393"/>
                    <a:pt x="17356" y="100"/>
                  </a:cubicBezTo>
                  <a:cubicBezTo>
                    <a:pt x="17352" y="40"/>
                    <a:pt x="17298" y="1"/>
                    <a:pt x="172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4443793" y="3122565"/>
              <a:ext cx="405064" cy="228349"/>
            </a:xfrm>
            <a:custGeom>
              <a:avLst/>
              <a:gdLst/>
              <a:ahLst/>
              <a:cxnLst/>
              <a:rect l="l" t="t" r="r" b="b"/>
              <a:pathLst>
                <a:path w="20593" h="11609" extrusionOk="0">
                  <a:moveTo>
                    <a:pt x="19603" y="236"/>
                  </a:moveTo>
                  <a:cubicBezTo>
                    <a:pt x="19923" y="236"/>
                    <a:pt x="20161" y="358"/>
                    <a:pt x="20058" y="804"/>
                  </a:cubicBezTo>
                  <a:cubicBezTo>
                    <a:pt x="19993" y="1077"/>
                    <a:pt x="19772" y="1368"/>
                    <a:pt x="19623" y="1612"/>
                  </a:cubicBezTo>
                  <a:cubicBezTo>
                    <a:pt x="18908" y="2775"/>
                    <a:pt x="17873" y="3618"/>
                    <a:pt x="16700" y="4282"/>
                  </a:cubicBezTo>
                  <a:cubicBezTo>
                    <a:pt x="15622" y="4897"/>
                    <a:pt x="14438" y="5533"/>
                    <a:pt x="13259" y="5896"/>
                  </a:cubicBezTo>
                  <a:cubicBezTo>
                    <a:pt x="11832" y="6347"/>
                    <a:pt x="10368" y="6669"/>
                    <a:pt x="8925" y="7068"/>
                  </a:cubicBezTo>
                  <a:lnTo>
                    <a:pt x="8925" y="7068"/>
                  </a:lnTo>
                  <a:cubicBezTo>
                    <a:pt x="10629" y="4270"/>
                    <a:pt x="13203" y="2625"/>
                    <a:pt x="16179" y="1348"/>
                  </a:cubicBezTo>
                  <a:cubicBezTo>
                    <a:pt x="17023" y="983"/>
                    <a:pt x="17916" y="554"/>
                    <a:pt x="18822" y="362"/>
                  </a:cubicBezTo>
                  <a:cubicBezTo>
                    <a:pt x="19049" y="312"/>
                    <a:pt x="19352" y="236"/>
                    <a:pt x="19603" y="236"/>
                  </a:cubicBezTo>
                  <a:close/>
                  <a:moveTo>
                    <a:pt x="19581" y="0"/>
                  </a:moveTo>
                  <a:cubicBezTo>
                    <a:pt x="18791" y="0"/>
                    <a:pt x="18034" y="281"/>
                    <a:pt x="17266" y="590"/>
                  </a:cubicBezTo>
                  <a:cubicBezTo>
                    <a:pt x="16051" y="1077"/>
                    <a:pt x="14844" y="1591"/>
                    <a:pt x="13694" y="2211"/>
                  </a:cubicBezTo>
                  <a:cubicBezTo>
                    <a:pt x="11522" y="3384"/>
                    <a:pt x="9759" y="5027"/>
                    <a:pt x="8531" y="7180"/>
                  </a:cubicBezTo>
                  <a:lnTo>
                    <a:pt x="8531" y="7180"/>
                  </a:lnTo>
                  <a:cubicBezTo>
                    <a:pt x="5515" y="8062"/>
                    <a:pt x="2799" y="9714"/>
                    <a:pt x="134" y="11338"/>
                  </a:cubicBezTo>
                  <a:cubicBezTo>
                    <a:pt x="0" y="11416"/>
                    <a:pt x="82" y="11608"/>
                    <a:pt x="207" y="11608"/>
                  </a:cubicBezTo>
                  <a:cubicBezTo>
                    <a:pt x="229" y="11608"/>
                    <a:pt x="252" y="11602"/>
                    <a:pt x="276" y="11588"/>
                  </a:cubicBezTo>
                  <a:cubicBezTo>
                    <a:pt x="2369" y="10310"/>
                    <a:pt x="4475" y="9017"/>
                    <a:pt x="6760" y="8104"/>
                  </a:cubicBezTo>
                  <a:cubicBezTo>
                    <a:pt x="8938" y="7225"/>
                    <a:pt x="11281" y="6861"/>
                    <a:pt x="13509" y="6117"/>
                  </a:cubicBezTo>
                  <a:cubicBezTo>
                    <a:pt x="16486" y="5132"/>
                    <a:pt x="19393" y="3325"/>
                    <a:pt x="20565" y="306"/>
                  </a:cubicBezTo>
                  <a:cubicBezTo>
                    <a:pt x="20593" y="234"/>
                    <a:pt x="20536" y="148"/>
                    <a:pt x="20464" y="126"/>
                  </a:cubicBezTo>
                  <a:cubicBezTo>
                    <a:pt x="20164" y="38"/>
                    <a:pt x="19870" y="0"/>
                    <a:pt x="195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0" name="Google Shape;470;p17"/>
            <p:cNvSpPr/>
            <p:nvPr/>
          </p:nvSpPr>
          <p:spPr>
            <a:xfrm>
              <a:off x="4565472" y="3030273"/>
              <a:ext cx="133225" cy="255041"/>
            </a:xfrm>
            <a:custGeom>
              <a:avLst/>
              <a:gdLst/>
              <a:ahLst/>
              <a:cxnLst/>
              <a:rect l="l" t="t" r="r" b="b"/>
              <a:pathLst>
                <a:path w="6773" h="12966" extrusionOk="0">
                  <a:moveTo>
                    <a:pt x="5941" y="498"/>
                  </a:moveTo>
                  <a:cubicBezTo>
                    <a:pt x="6030" y="498"/>
                    <a:pt x="6060" y="584"/>
                    <a:pt x="6117" y="855"/>
                  </a:cubicBezTo>
                  <a:cubicBezTo>
                    <a:pt x="6259" y="1512"/>
                    <a:pt x="6074" y="2326"/>
                    <a:pt x="5909" y="2961"/>
                  </a:cubicBezTo>
                  <a:cubicBezTo>
                    <a:pt x="5560" y="4261"/>
                    <a:pt x="4910" y="5453"/>
                    <a:pt x="4252" y="6626"/>
                  </a:cubicBezTo>
                  <a:cubicBezTo>
                    <a:pt x="3155" y="8586"/>
                    <a:pt x="2034" y="10546"/>
                    <a:pt x="537" y="12222"/>
                  </a:cubicBezTo>
                  <a:lnTo>
                    <a:pt x="537" y="12222"/>
                  </a:lnTo>
                  <a:cubicBezTo>
                    <a:pt x="1087" y="10395"/>
                    <a:pt x="860" y="8446"/>
                    <a:pt x="1325" y="6583"/>
                  </a:cubicBezTo>
                  <a:cubicBezTo>
                    <a:pt x="1875" y="4418"/>
                    <a:pt x="3174" y="2461"/>
                    <a:pt x="4937" y="1098"/>
                  </a:cubicBezTo>
                  <a:cubicBezTo>
                    <a:pt x="5138" y="948"/>
                    <a:pt x="5445" y="661"/>
                    <a:pt x="5681" y="576"/>
                  </a:cubicBezTo>
                  <a:cubicBezTo>
                    <a:pt x="5805" y="532"/>
                    <a:pt x="5885" y="498"/>
                    <a:pt x="5941" y="498"/>
                  </a:cubicBezTo>
                  <a:close/>
                  <a:moveTo>
                    <a:pt x="6138" y="1"/>
                  </a:moveTo>
                  <a:cubicBezTo>
                    <a:pt x="6114" y="1"/>
                    <a:pt x="6089" y="7"/>
                    <a:pt x="6067" y="19"/>
                  </a:cubicBezTo>
                  <a:cubicBezTo>
                    <a:pt x="4060" y="1148"/>
                    <a:pt x="2468" y="2889"/>
                    <a:pt x="1559" y="5018"/>
                  </a:cubicBezTo>
                  <a:cubicBezTo>
                    <a:pt x="488" y="7503"/>
                    <a:pt x="1097" y="10288"/>
                    <a:pt x="53" y="12744"/>
                  </a:cubicBezTo>
                  <a:cubicBezTo>
                    <a:pt x="52" y="12746"/>
                    <a:pt x="51" y="12748"/>
                    <a:pt x="51" y="12750"/>
                  </a:cubicBezTo>
                  <a:lnTo>
                    <a:pt x="51" y="12750"/>
                  </a:lnTo>
                  <a:cubicBezTo>
                    <a:pt x="0" y="12841"/>
                    <a:pt x="69" y="12945"/>
                    <a:pt x="155" y="12960"/>
                  </a:cubicBezTo>
                  <a:lnTo>
                    <a:pt x="155" y="12960"/>
                  </a:lnTo>
                  <a:cubicBezTo>
                    <a:pt x="167" y="12963"/>
                    <a:pt x="179" y="12965"/>
                    <a:pt x="192" y="12965"/>
                  </a:cubicBezTo>
                  <a:cubicBezTo>
                    <a:pt x="231" y="12965"/>
                    <a:pt x="269" y="12945"/>
                    <a:pt x="292" y="12897"/>
                  </a:cubicBezTo>
                  <a:lnTo>
                    <a:pt x="292" y="12897"/>
                  </a:lnTo>
                  <a:cubicBezTo>
                    <a:pt x="2039" y="11101"/>
                    <a:pt x="3286" y="8939"/>
                    <a:pt x="4495" y="6768"/>
                  </a:cubicBezTo>
                  <a:cubicBezTo>
                    <a:pt x="5645" y="4718"/>
                    <a:pt x="6773" y="2519"/>
                    <a:pt x="6281" y="104"/>
                  </a:cubicBezTo>
                  <a:cubicBezTo>
                    <a:pt x="6265" y="38"/>
                    <a:pt x="6202" y="1"/>
                    <a:pt x="6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1" name="Google Shape;471;p17"/>
            <p:cNvSpPr/>
            <p:nvPr/>
          </p:nvSpPr>
          <p:spPr>
            <a:xfrm>
              <a:off x="4571097" y="3041131"/>
              <a:ext cx="111332" cy="238695"/>
            </a:xfrm>
            <a:custGeom>
              <a:avLst/>
              <a:gdLst/>
              <a:ahLst/>
              <a:cxnLst/>
              <a:rect l="l" t="t" r="r" b="b"/>
              <a:pathLst>
                <a:path w="5660" h="12135" extrusionOk="0">
                  <a:moveTo>
                    <a:pt x="5484" y="0"/>
                  </a:moveTo>
                  <a:cubicBezTo>
                    <a:pt x="5427" y="0"/>
                    <a:pt x="5369" y="29"/>
                    <a:pt x="5344" y="96"/>
                  </a:cubicBezTo>
                  <a:cubicBezTo>
                    <a:pt x="4552" y="2166"/>
                    <a:pt x="3059" y="3859"/>
                    <a:pt x="2139" y="5866"/>
                  </a:cubicBezTo>
                  <a:cubicBezTo>
                    <a:pt x="1224" y="7837"/>
                    <a:pt x="802" y="9937"/>
                    <a:pt x="39" y="11964"/>
                  </a:cubicBezTo>
                  <a:cubicBezTo>
                    <a:pt x="0" y="12067"/>
                    <a:pt x="85" y="12134"/>
                    <a:pt x="173" y="12134"/>
                  </a:cubicBezTo>
                  <a:cubicBezTo>
                    <a:pt x="232" y="12134"/>
                    <a:pt x="292" y="12105"/>
                    <a:pt x="317" y="12036"/>
                  </a:cubicBezTo>
                  <a:cubicBezTo>
                    <a:pt x="1160" y="9793"/>
                    <a:pt x="1596" y="7472"/>
                    <a:pt x="2716" y="5323"/>
                  </a:cubicBezTo>
                  <a:cubicBezTo>
                    <a:pt x="3639" y="3573"/>
                    <a:pt x="4909" y="2038"/>
                    <a:pt x="5616" y="175"/>
                  </a:cubicBezTo>
                  <a:cubicBezTo>
                    <a:pt x="5659" y="70"/>
                    <a:pt x="5573" y="0"/>
                    <a:pt x="54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4611401" y="3124985"/>
              <a:ext cx="238420" cy="143729"/>
            </a:xfrm>
            <a:custGeom>
              <a:avLst/>
              <a:gdLst/>
              <a:ahLst/>
              <a:cxnLst/>
              <a:rect l="l" t="t" r="r" b="b"/>
              <a:pathLst>
                <a:path w="12121" h="7307" extrusionOk="0">
                  <a:moveTo>
                    <a:pt x="11905" y="0"/>
                  </a:moveTo>
                  <a:cubicBezTo>
                    <a:pt x="11883" y="0"/>
                    <a:pt x="11860" y="6"/>
                    <a:pt x="11837" y="18"/>
                  </a:cubicBezTo>
                  <a:cubicBezTo>
                    <a:pt x="7837" y="2196"/>
                    <a:pt x="3895" y="4481"/>
                    <a:pt x="124" y="7030"/>
                  </a:cubicBezTo>
                  <a:cubicBezTo>
                    <a:pt x="1" y="7119"/>
                    <a:pt x="77" y="7306"/>
                    <a:pt x="193" y="7306"/>
                  </a:cubicBezTo>
                  <a:cubicBezTo>
                    <a:pt x="217" y="7306"/>
                    <a:pt x="242" y="7298"/>
                    <a:pt x="268" y="7280"/>
                  </a:cubicBezTo>
                  <a:cubicBezTo>
                    <a:pt x="4039" y="4731"/>
                    <a:pt x="7981" y="2438"/>
                    <a:pt x="11979" y="268"/>
                  </a:cubicBezTo>
                  <a:cubicBezTo>
                    <a:pt x="12120" y="195"/>
                    <a:pt x="12036" y="0"/>
                    <a:pt x="11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3" name="Google Shape;473;p17"/>
            <p:cNvSpPr/>
            <p:nvPr/>
          </p:nvSpPr>
          <p:spPr>
            <a:xfrm>
              <a:off x="4564311" y="3278981"/>
              <a:ext cx="228782" cy="99766"/>
            </a:xfrm>
            <a:custGeom>
              <a:avLst/>
              <a:gdLst/>
              <a:ahLst/>
              <a:cxnLst/>
              <a:rect l="l" t="t" r="r" b="b"/>
              <a:pathLst>
                <a:path w="11631" h="5072" extrusionOk="0">
                  <a:moveTo>
                    <a:pt x="352" y="308"/>
                  </a:moveTo>
                  <a:cubicBezTo>
                    <a:pt x="2481" y="527"/>
                    <a:pt x="4648" y="500"/>
                    <a:pt x="6746" y="966"/>
                  </a:cubicBezTo>
                  <a:cubicBezTo>
                    <a:pt x="7668" y="1172"/>
                    <a:pt x="8575" y="1465"/>
                    <a:pt x="9410" y="1915"/>
                  </a:cubicBezTo>
                  <a:cubicBezTo>
                    <a:pt x="9860" y="2150"/>
                    <a:pt x="10296" y="2436"/>
                    <a:pt x="10688" y="2765"/>
                  </a:cubicBezTo>
                  <a:cubicBezTo>
                    <a:pt x="10774" y="2836"/>
                    <a:pt x="11139" y="3086"/>
                    <a:pt x="11153" y="3194"/>
                  </a:cubicBezTo>
                  <a:cubicBezTo>
                    <a:pt x="11182" y="3458"/>
                    <a:pt x="10659" y="3735"/>
                    <a:pt x="10488" y="3828"/>
                  </a:cubicBezTo>
                  <a:cubicBezTo>
                    <a:pt x="9412" y="4393"/>
                    <a:pt x="7818" y="4817"/>
                    <a:pt x="6371" y="4817"/>
                  </a:cubicBezTo>
                  <a:cubicBezTo>
                    <a:pt x="5676" y="4817"/>
                    <a:pt x="5015" y="4720"/>
                    <a:pt x="4462" y="4493"/>
                  </a:cubicBezTo>
                  <a:cubicBezTo>
                    <a:pt x="2746" y="3797"/>
                    <a:pt x="952" y="2105"/>
                    <a:pt x="352" y="308"/>
                  </a:cubicBezTo>
                  <a:close/>
                  <a:moveTo>
                    <a:pt x="142" y="0"/>
                  </a:moveTo>
                  <a:cubicBezTo>
                    <a:pt x="83" y="0"/>
                    <a:pt x="45" y="32"/>
                    <a:pt x="27" y="74"/>
                  </a:cubicBezTo>
                  <a:lnTo>
                    <a:pt x="27" y="74"/>
                  </a:lnTo>
                  <a:cubicBezTo>
                    <a:pt x="8" y="104"/>
                    <a:pt x="0" y="142"/>
                    <a:pt x="12" y="186"/>
                  </a:cubicBezTo>
                  <a:cubicBezTo>
                    <a:pt x="333" y="1315"/>
                    <a:pt x="991" y="2215"/>
                    <a:pt x="1848" y="3000"/>
                  </a:cubicBezTo>
                  <a:cubicBezTo>
                    <a:pt x="2705" y="3785"/>
                    <a:pt x="3697" y="4642"/>
                    <a:pt x="4847" y="4935"/>
                  </a:cubicBezTo>
                  <a:cubicBezTo>
                    <a:pt x="5235" y="5033"/>
                    <a:pt x="5642" y="5071"/>
                    <a:pt x="6055" y="5071"/>
                  </a:cubicBezTo>
                  <a:cubicBezTo>
                    <a:pt x="6823" y="5071"/>
                    <a:pt x="7612" y="4939"/>
                    <a:pt x="8332" y="4814"/>
                  </a:cubicBezTo>
                  <a:cubicBezTo>
                    <a:pt x="9531" y="4599"/>
                    <a:pt x="10625" y="4207"/>
                    <a:pt x="11567" y="3422"/>
                  </a:cubicBezTo>
                  <a:cubicBezTo>
                    <a:pt x="11631" y="3372"/>
                    <a:pt x="11617" y="3271"/>
                    <a:pt x="11567" y="3221"/>
                  </a:cubicBezTo>
                  <a:cubicBezTo>
                    <a:pt x="8638" y="66"/>
                    <a:pt x="4069" y="429"/>
                    <a:pt x="155" y="1"/>
                  </a:cubicBezTo>
                  <a:cubicBezTo>
                    <a:pt x="150" y="1"/>
                    <a:pt x="146" y="0"/>
                    <a:pt x="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4" name="Google Shape;474;p17"/>
            <p:cNvSpPr/>
            <p:nvPr/>
          </p:nvSpPr>
          <p:spPr>
            <a:xfrm>
              <a:off x="4566554" y="3278765"/>
              <a:ext cx="226815" cy="71579"/>
            </a:xfrm>
            <a:custGeom>
              <a:avLst/>
              <a:gdLst/>
              <a:ahLst/>
              <a:cxnLst/>
              <a:rect l="l" t="t" r="r" b="b"/>
              <a:pathLst>
                <a:path w="11531" h="3639" extrusionOk="0">
                  <a:moveTo>
                    <a:pt x="198" y="1"/>
                  </a:moveTo>
                  <a:cubicBezTo>
                    <a:pt x="99" y="1"/>
                    <a:pt x="1" y="103"/>
                    <a:pt x="70" y="212"/>
                  </a:cubicBezTo>
                  <a:cubicBezTo>
                    <a:pt x="934" y="1697"/>
                    <a:pt x="3055" y="2290"/>
                    <a:pt x="4598" y="2768"/>
                  </a:cubicBezTo>
                  <a:cubicBezTo>
                    <a:pt x="6489" y="3355"/>
                    <a:pt x="8450" y="3638"/>
                    <a:pt x="10424" y="3638"/>
                  </a:cubicBezTo>
                  <a:cubicBezTo>
                    <a:pt x="10731" y="3638"/>
                    <a:pt x="11038" y="3632"/>
                    <a:pt x="11345" y="3618"/>
                  </a:cubicBezTo>
                  <a:cubicBezTo>
                    <a:pt x="11521" y="3611"/>
                    <a:pt x="11530" y="3333"/>
                    <a:pt x="11354" y="3333"/>
                  </a:cubicBezTo>
                  <a:cubicBezTo>
                    <a:pt x="11351" y="3333"/>
                    <a:pt x="11348" y="3333"/>
                    <a:pt x="11345" y="3333"/>
                  </a:cubicBezTo>
                  <a:cubicBezTo>
                    <a:pt x="11041" y="3346"/>
                    <a:pt x="10737" y="3353"/>
                    <a:pt x="10433" y="3353"/>
                  </a:cubicBezTo>
                  <a:cubicBezTo>
                    <a:pt x="8726" y="3353"/>
                    <a:pt x="7030" y="3146"/>
                    <a:pt x="5376" y="2698"/>
                  </a:cubicBezTo>
                  <a:cubicBezTo>
                    <a:pt x="3732" y="2254"/>
                    <a:pt x="1227" y="1633"/>
                    <a:pt x="313" y="68"/>
                  </a:cubicBezTo>
                  <a:cubicBezTo>
                    <a:pt x="284" y="21"/>
                    <a:pt x="241" y="1"/>
                    <a:pt x="1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75" name="Google Shape;475;p17"/>
          <p:cNvSpPr/>
          <p:nvPr/>
        </p:nvSpPr>
        <p:spPr>
          <a:xfrm>
            <a:off x="7970740" y="-341075"/>
            <a:ext cx="1349353" cy="1429775"/>
          </a:xfrm>
          <a:custGeom>
            <a:avLst/>
            <a:gdLst/>
            <a:ahLst/>
            <a:cxnLst/>
            <a:rect l="l" t="t" r="r" b="b"/>
            <a:pathLst>
              <a:path w="34849" h="36926" extrusionOk="0">
                <a:moveTo>
                  <a:pt x="19056" y="1"/>
                </a:moveTo>
                <a:cubicBezTo>
                  <a:pt x="18263" y="1"/>
                  <a:pt x="17470" y="101"/>
                  <a:pt x="16682" y="233"/>
                </a:cubicBezTo>
                <a:cubicBezTo>
                  <a:pt x="15804" y="377"/>
                  <a:pt x="14954" y="619"/>
                  <a:pt x="14111" y="905"/>
                </a:cubicBezTo>
                <a:cubicBezTo>
                  <a:pt x="13026" y="1268"/>
                  <a:pt x="11991" y="1733"/>
                  <a:pt x="11005" y="2319"/>
                </a:cubicBezTo>
                <a:cubicBezTo>
                  <a:pt x="9840" y="3005"/>
                  <a:pt x="8741" y="3776"/>
                  <a:pt x="7663" y="4590"/>
                </a:cubicBezTo>
                <a:cubicBezTo>
                  <a:pt x="6191" y="5704"/>
                  <a:pt x="4770" y="6875"/>
                  <a:pt x="3514" y="8239"/>
                </a:cubicBezTo>
                <a:cubicBezTo>
                  <a:pt x="2736" y="9082"/>
                  <a:pt x="2021" y="9982"/>
                  <a:pt x="1464" y="10995"/>
                </a:cubicBezTo>
                <a:cubicBezTo>
                  <a:pt x="1022" y="11795"/>
                  <a:pt x="679" y="12645"/>
                  <a:pt x="449" y="13538"/>
                </a:cubicBezTo>
                <a:cubicBezTo>
                  <a:pt x="172" y="14603"/>
                  <a:pt x="79" y="15701"/>
                  <a:pt x="36" y="16795"/>
                </a:cubicBezTo>
                <a:cubicBezTo>
                  <a:pt x="0" y="17751"/>
                  <a:pt x="43" y="18707"/>
                  <a:pt x="143" y="19658"/>
                </a:cubicBezTo>
                <a:cubicBezTo>
                  <a:pt x="258" y="20707"/>
                  <a:pt x="429" y="21743"/>
                  <a:pt x="650" y="22771"/>
                </a:cubicBezTo>
                <a:cubicBezTo>
                  <a:pt x="1128" y="24963"/>
                  <a:pt x="1999" y="26977"/>
                  <a:pt x="3293" y="28812"/>
                </a:cubicBezTo>
                <a:cubicBezTo>
                  <a:pt x="4278" y="30213"/>
                  <a:pt x="5406" y="31491"/>
                  <a:pt x="6678" y="32648"/>
                </a:cubicBezTo>
                <a:cubicBezTo>
                  <a:pt x="7835" y="33690"/>
                  <a:pt x="9091" y="34590"/>
                  <a:pt x="10469" y="35318"/>
                </a:cubicBezTo>
                <a:cubicBezTo>
                  <a:pt x="12011" y="36132"/>
                  <a:pt x="13646" y="36633"/>
                  <a:pt x="15383" y="36797"/>
                </a:cubicBezTo>
                <a:cubicBezTo>
                  <a:pt x="15933" y="36847"/>
                  <a:pt x="16481" y="36874"/>
                  <a:pt x="17031" y="36904"/>
                </a:cubicBezTo>
                <a:cubicBezTo>
                  <a:pt x="17406" y="36918"/>
                  <a:pt x="17781" y="36926"/>
                  <a:pt x="18156" y="36926"/>
                </a:cubicBezTo>
                <a:cubicBezTo>
                  <a:pt x="18710" y="36926"/>
                  <a:pt x="19263" y="36909"/>
                  <a:pt x="19816" y="36874"/>
                </a:cubicBezTo>
                <a:cubicBezTo>
                  <a:pt x="20416" y="36832"/>
                  <a:pt x="21016" y="36775"/>
                  <a:pt x="21616" y="36719"/>
                </a:cubicBezTo>
                <a:cubicBezTo>
                  <a:pt x="22673" y="36617"/>
                  <a:pt x="23709" y="36419"/>
                  <a:pt x="24723" y="36090"/>
                </a:cubicBezTo>
                <a:cubicBezTo>
                  <a:pt x="25745" y="35760"/>
                  <a:pt x="26694" y="35289"/>
                  <a:pt x="27551" y="34640"/>
                </a:cubicBezTo>
                <a:cubicBezTo>
                  <a:pt x="28444" y="33969"/>
                  <a:pt x="29207" y="33169"/>
                  <a:pt x="29928" y="32326"/>
                </a:cubicBezTo>
                <a:cubicBezTo>
                  <a:pt x="31035" y="31034"/>
                  <a:pt x="32014" y="29649"/>
                  <a:pt x="32914" y="28199"/>
                </a:cubicBezTo>
                <a:cubicBezTo>
                  <a:pt x="33428" y="27371"/>
                  <a:pt x="33863" y="26505"/>
                  <a:pt x="34177" y="25585"/>
                </a:cubicBezTo>
                <a:cubicBezTo>
                  <a:pt x="34614" y="24293"/>
                  <a:pt x="34792" y="22958"/>
                  <a:pt x="34828" y="21600"/>
                </a:cubicBezTo>
                <a:cubicBezTo>
                  <a:pt x="34849" y="20651"/>
                  <a:pt x="34820" y="19701"/>
                  <a:pt x="34792" y="18750"/>
                </a:cubicBezTo>
                <a:cubicBezTo>
                  <a:pt x="34763" y="17951"/>
                  <a:pt x="34720" y="17144"/>
                  <a:pt x="34671" y="16344"/>
                </a:cubicBezTo>
                <a:cubicBezTo>
                  <a:pt x="34621" y="15609"/>
                  <a:pt x="34578" y="14873"/>
                  <a:pt x="34499" y="14138"/>
                </a:cubicBezTo>
                <a:cubicBezTo>
                  <a:pt x="34407" y="13259"/>
                  <a:pt x="34213" y="12402"/>
                  <a:pt x="33942" y="11560"/>
                </a:cubicBezTo>
                <a:cubicBezTo>
                  <a:pt x="33534" y="10309"/>
                  <a:pt x="32914" y="9152"/>
                  <a:pt x="32215" y="8038"/>
                </a:cubicBezTo>
                <a:cubicBezTo>
                  <a:pt x="31642" y="7132"/>
                  <a:pt x="30972" y="6304"/>
                  <a:pt x="30165" y="5596"/>
                </a:cubicBezTo>
                <a:cubicBezTo>
                  <a:pt x="29628" y="5133"/>
                  <a:pt x="29078" y="4676"/>
                  <a:pt x="28514" y="4247"/>
                </a:cubicBezTo>
                <a:cubicBezTo>
                  <a:pt x="27407" y="3397"/>
                  <a:pt x="26223" y="2662"/>
                  <a:pt x="24958" y="2062"/>
                </a:cubicBezTo>
                <a:cubicBezTo>
                  <a:pt x="23971" y="1586"/>
                  <a:pt x="22952" y="1345"/>
                  <a:pt x="21901" y="1345"/>
                </a:cubicBezTo>
                <a:cubicBezTo>
                  <a:pt x="21455" y="1345"/>
                  <a:pt x="21003" y="1388"/>
                  <a:pt x="20545" y="1476"/>
                </a:cubicBezTo>
                <a:cubicBezTo>
                  <a:pt x="19816" y="1620"/>
                  <a:pt x="19088" y="1791"/>
                  <a:pt x="18366" y="1969"/>
                </a:cubicBezTo>
                <a:cubicBezTo>
                  <a:pt x="17374" y="2220"/>
                  <a:pt x="16382" y="2468"/>
                  <a:pt x="15396" y="2748"/>
                </a:cubicBezTo>
                <a:cubicBezTo>
                  <a:pt x="13811" y="3205"/>
                  <a:pt x="12419" y="4026"/>
                  <a:pt x="11184" y="5118"/>
                </a:cubicBezTo>
                <a:cubicBezTo>
                  <a:pt x="9991" y="6168"/>
                  <a:pt x="8940" y="7346"/>
                  <a:pt x="8020" y="8638"/>
                </a:cubicBezTo>
                <a:cubicBezTo>
                  <a:pt x="7519" y="9339"/>
                  <a:pt x="7098" y="10088"/>
                  <a:pt x="6791" y="10895"/>
                </a:cubicBezTo>
                <a:cubicBezTo>
                  <a:pt x="6520" y="11588"/>
                  <a:pt x="6306" y="12302"/>
                  <a:pt x="6128" y="13024"/>
                </a:cubicBezTo>
                <a:cubicBezTo>
                  <a:pt x="5848" y="14145"/>
                  <a:pt x="5641" y="15280"/>
                  <a:pt x="5656" y="16445"/>
                </a:cubicBezTo>
                <a:cubicBezTo>
                  <a:pt x="5663" y="16765"/>
                  <a:pt x="5649" y="17088"/>
                  <a:pt x="5677" y="17408"/>
                </a:cubicBezTo>
                <a:cubicBezTo>
                  <a:pt x="5706" y="17758"/>
                  <a:pt x="5769" y="18107"/>
                  <a:pt x="5812" y="18459"/>
                </a:cubicBezTo>
                <a:cubicBezTo>
                  <a:pt x="5963" y="19658"/>
                  <a:pt x="6112" y="20858"/>
                  <a:pt x="6263" y="22049"/>
                </a:cubicBezTo>
                <a:cubicBezTo>
                  <a:pt x="6405" y="23129"/>
                  <a:pt x="6678" y="24164"/>
                  <a:pt x="7084" y="25170"/>
                </a:cubicBezTo>
                <a:cubicBezTo>
                  <a:pt x="7578" y="26385"/>
                  <a:pt x="8248" y="27506"/>
                  <a:pt x="8998" y="28578"/>
                </a:cubicBezTo>
                <a:cubicBezTo>
                  <a:pt x="9512" y="29320"/>
                  <a:pt x="10140" y="29949"/>
                  <a:pt x="10904" y="30447"/>
                </a:cubicBezTo>
                <a:cubicBezTo>
                  <a:pt x="11398" y="30770"/>
                  <a:pt x="11896" y="31099"/>
                  <a:pt x="12390" y="31426"/>
                </a:cubicBezTo>
                <a:cubicBezTo>
                  <a:pt x="13053" y="31861"/>
                  <a:pt x="13712" y="32312"/>
                  <a:pt x="14375" y="32741"/>
                </a:cubicBezTo>
                <a:cubicBezTo>
                  <a:pt x="14911" y="33077"/>
                  <a:pt x="15489" y="33327"/>
                  <a:pt x="16111" y="33455"/>
                </a:cubicBezTo>
                <a:cubicBezTo>
                  <a:pt x="16567" y="33555"/>
                  <a:pt x="17024" y="33584"/>
                  <a:pt x="17489" y="33604"/>
                </a:cubicBezTo>
                <a:cubicBezTo>
                  <a:pt x="17599" y="33609"/>
                  <a:pt x="17709" y="33612"/>
                  <a:pt x="17819" y="33612"/>
                </a:cubicBezTo>
                <a:cubicBezTo>
                  <a:pt x="18383" y="33612"/>
                  <a:pt x="18937" y="33547"/>
                  <a:pt x="19480" y="33404"/>
                </a:cubicBezTo>
                <a:cubicBezTo>
                  <a:pt x="20603" y="33112"/>
                  <a:pt x="21681" y="32718"/>
                  <a:pt x="22745" y="32256"/>
                </a:cubicBezTo>
                <a:cubicBezTo>
                  <a:pt x="24015" y="31699"/>
                  <a:pt x="25116" y="30912"/>
                  <a:pt x="25979" y="29813"/>
                </a:cubicBezTo>
                <a:cubicBezTo>
                  <a:pt x="26437" y="29220"/>
                  <a:pt x="26843" y="28598"/>
                  <a:pt x="27222" y="27955"/>
                </a:cubicBezTo>
                <a:cubicBezTo>
                  <a:pt x="27758" y="27035"/>
                  <a:pt x="28300" y="26120"/>
                  <a:pt x="28821" y="25186"/>
                </a:cubicBezTo>
                <a:cubicBezTo>
                  <a:pt x="29351" y="24235"/>
                  <a:pt x="29693" y="23206"/>
                  <a:pt x="30007" y="22164"/>
                </a:cubicBezTo>
                <a:cubicBezTo>
                  <a:pt x="30400" y="20879"/>
                  <a:pt x="30643" y="19564"/>
                  <a:pt x="30706" y="18229"/>
                </a:cubicBezTo>
                <a:cubicBezTo>
                  <a:pt x="30736" y="17694"/>
                  <a:pt x="30722" y="17158"/>
                  <a:pt x="30672" y="16630"/>
                </a:cubicBezTo>
                <a:cubicBezTo>
                  <a:pt x="30578" y="15579"/>
                  <a:pt x="30393" y="14551"/>
                  <a:pt x="30129" y="13531"/>
                </a:cubicBezTo>
                <a:cubicBezTo>
                  <a:pt x="29928" y="12788"/>
                  <a:pt x="29678" y="12066"/>
                  <a:pt x="29328" y="11380"/>
                </a:cubicBezTo>
                <a:cubicBezTo>
                  <a:pt x="28458" y="9667"/>
                  <a:pt x="27236" y="8225"/>
                  <a:pt x="25815" y="6940"/>
                </a:cubicBezTo>
                <a:cubicBezTo>
                  <a:pt x="24915" y="6126"/>
                  <a:pt x="23873" y="5526"/>
                  <a:pt x="22788" y="4989"/>
                </a:cubicBezTo>
                <a:cubicBezTo>
                  <a:pt x="21895" y="4554"/>
                  <a:pt x="20960" y="4268"/>
                  <a:pt x="19967" y="4204"/>
                </a:cubicBezTo>
                <a:cubicBezTo>
                  <a:pt x="19741" y="4188"/>
                  <a:pt x="19515" y="4179"/>
                  <a:pt x="19290" y="4179"/>
                </a:cubicBezTo>
                <a:cubicBezTo>
                  <a:pt x="18615" y="4179"/>
                  <a:pt x="17948" y="4260"/>
                  <a:pt x="17288" y="4468"/>
                </a:cubicBezTo>
                <a:cubicBezTo>
                  <a:pt x="16510" y="4712"/>
                  <a:pt x="15775" y="5048"/>
                  <a:pt x="15060" y="5447"/>
                </a:cubicBezTo>
                <a:cubicBezTo>
                  <a:pt x="14118" y="5982"/>
                  <a:pt x="13247" y="6618"/>
                  <a:pt x="12512" y="7418"/>
                </a:cubicBezTo>
                <a:cubicBezTo>
                  <a:pt x="11533" y="8467"/>
                  <a:pt x="10776" y="9667"/>
                  <a:pt x="10169" y="10961"/>
                </a:cubicBezTo>
                <a:cubicBezTo>
                  <a:pt x="9855" y="11617"/>
                  <a:pt x="9662" y="12316"/>
                  <a:pt x="9555" y="13031"/>
                </a:cubicBezTo>
                <a:cubicBezTo>
                  <a:pt x="9447" y="13746"/>
                  <a:pt x="9463" y="14465"/>
                  <a:pt x="9454" y="15180"/>
                </a:cubicBezTo>
                <a:cubicBezTo>
                  <a:pt x="9447" y="15681"/>
                  <a:pt x="9483" y="16172"/>
                  <a:pt x="9506" y="16673"/>
                </a:cubicBezTo>
                <a:cubicBezTo>
                  <a:pt x="9526" y="17122"/>
                  <a:pt x="9562" y="17573"/>
                  <a:pt x="9583" y="18022"/>
                </a:cubicBezTo>
                <a:cubicBezTo>
                  <a:pt x="9634" y="18851"/>
                  <a:pt x="9734" y="19679"/>
                  <a:pt x="9876" y="20500"/>
                </a:cubicBezTo>
                <a:cubicBezTo>
                  <a:pt x="10105" y="21835"/>
                  <a:pt x="10577" y="23078"/>
                  <a:pt x="11290" y="24228"/>
                </a:cubicBezTo>
                <a:cubicBezTo>
                  <a:pt x="11862" y="25150"/>
                  <a:pt x="12512" y="26007"/>
                  <a:pt x="13204" y="26841"/>
                </a:cubicBezTo>
                <a:cubicBezTo>
                  <a:pt x="13953" y="27757"/>
                  <a:pt x="14882" y="28463"/>
                  <a:pt x="15960" y="28956"/>
                </a:cubicBezTo>
                <a:cubicBezTo>
                  <a:pt x="16797" y="29341"/>
                  <a:pt x="17652" y="29530"/>
                  <a:pt x="18521" y="29530"/>
                </a:cubicBezTo>
                <a:cubicBezTo>
                  <a:pt x="19070" y="29530"/>
                  <a:pt x="19623" y="29455"/>
                  <a:pt x="20181" y="29306"/>
                </a:cubicBezTo>
                <a:cubicBezTo>
                  <a:pt x="21580" y="28927"/>
                  <a:pt x="22881" y="28320"/>
                  <a:pt x="24094" y="27520"/>
                </a:cubicBezTo>
                <a:cubicBezTo>
                  <a:pt x="24631" y="27164"/>
                  <a:pt x="25109" y="26749"/>
                  <a:pt x="25522" y="26264"/>
                </a:cubicBezTo>
                <a:cubicBezTo>
                  <a:pt x="26243" y="25450"/>
                  <a:pt x="26737" y="24500"/>
                  <a:pt x="27073" y="23472"/>
                </a:cubicBezTo>
                <a:cubicBezTo>
                  <a:pt x="27565" y="21979"/>
                  <a:pt x="27980" y="20464"/>
                  <a:pt x="28365" y="18944"/>
                </a:cubicBezTo>
                <a:cubicBezTo>
                  <a:pt x="28643" y="17873"/>
                  <a:pt x="28758" y="16788"/>
                  <a:pt x="28679" y="15681"/>
                </a:cubicBezTo>
                <a:cubicBezTo>
                  <a:pt x="28622" y="14937"/>
                  <a:pt x="28435" y="14224"/>
                  <a:pt x="28221" y="13523"/>
                </a:cubicBezTo>
                <a:cubicBezTo>
                  <a:pt x="27765" y="12023"/>
                  <a:pt x="27064" y="10661"/>
                  <a:pt x="26015" y="9488"/>
                </a:cubicBezTo>
                <a:cubicBezTo>
                  <a:pt x="25165" y="8532"/>
                  <a:pt x="24130" y="7853"/>
                  <a:pt x="22894" y="7497"/>
                </a:cubicBezTo>
                <a:cubicBezTo>
                  <a:pt x="22186" y="7287"/>
                  <a:pt x="21468" y="7187"/>
                  <a:pt x="20747" y="7187"/>
                </a:cubicBezTo>
                <a:cubicBezTo>
                  <a:pt x="20140" y="7187"/>
                  <a:pt x="19531" y="7258"/>
                  <a:pt x="18923" y="7396"/>
                </a:cubicBezTo>
                <a:cubicBezTo>
                  <a:pt x="17917" y="7625"/>
                  <a:pt x="16975" y="8011"/>
                  <a:pt x="16096" y="8561"/>
                </a:cubicBezTo>
                <a:cubicBezTo>
                  <a:pt x="15317" y="9060"/>
                  <a:pt x="14632" y="9660"/>
                  <a:pt x="14011" y="10338"/>
                </a:cubicBezTo>
                <a:cubicBezTo>
                  <a:pt x="13340" y="11067"/>
                  <a:pt x="12733" y="11838"/>
                  <a:pt x="12291" y="12724"/>
                </a:cubicBezTo>
                <a:cubicBezTo>
                  <a:pt x="11847" y="13602"/>
                  <a:pt x="11576" y="14524"/>
                  <a:pt x="11526" y="15509"/>
                </a:cubicBezTo>
                <a:cubicBezTo>
                  <a:pt x="11483" y="16316"/>
                  <a:pt x="11540" y="17115"/>
                  <a:pt x="11675" y="17915"/>
                </a:cubicBezTo>
                <a:cubicBezTo>
                  <a:pt x="11948" y="19537"/>
                  <a:pt x="12462" y="21072"/>
                  <a:pt x="13211" y="22536"/>
                </a:cubicBezTo>
                <a:cubicBezTo>
                  <a:pt x="13797" y="23671"/>
                  <a:pt x="14632" y="24550"/>
                  <a:pt x="15739" y="25177"/>
                </a:cubicBezTo>
                <a:cubicBezTo>
                  <a:pt x="16474" y="25596"/>
                  <a:pt x="17245" y="25803"/>
                  <a:pt x="18049" y="25803"/>
                </a:cubicBezTo>
                <a:cubicBezTo>
                  <a:pt x="18330" y="25803"/>
                  <a:pt x="18614" y="25778"/>
                  <a:pt x="18903" y="25727"/>
                </a:cubicBezTo>
                <a:cubicBezTo>
                  <a:pt x="19816" y="25571"/>
                  <a:pt x="20603" y="25143"/>
                  <a:pt x="21289" y="24528"/>
                </a:cubicBezTo>
                <a:cubicBezTo>
                  <a:pt x="22380" y="23542"/>
                  <a:pt x="23208" y="22365"/>
                  <a:pt x="23787" y="21014"/>
                </a:cubicBezTo>
                <a:cubicBezTo>
                  <a:pt x="24173" y="20121"/>
                  <a:pt x="24552" y="19221"/>
                  <a:pt x="24937" y="18322"/>
                </a:cubicBezTo>
                <a:cubicBezTo>
                  <a:pt x="25123" y="17886"/>
                  <a:pt x="25280" y="17444"/>
                  <a:pt x="25380" y="16980"/>
                </a:cubicBezTo>
                <a:cubicBezTo>
                  <a:pt x="25530" y="16251"/>
                  <a:pt x="25573" y="15523"/>
                  <a:pt x="25373" y="14794"/>
                </a:cubicBezTo>
                <a:cubicBezTo>
                  <a:pt x="25165" y="14052"/>
                  <a:pt x="24879" y="13331"/>
                  <a:pt x="24536" y="12638"/>
                </a:cubicBezTo>
                <a:cubicBezTo>
                  <a:pt x="24288" y="12138"/>
                  <a:pt x="23937" y="11709"/>
                  <a:pt x="23481" y="11374"/>
                </a:cubicBezTo>
                <a:cubicBezTo>
                  <a:pt x="23224" y="11188"/>
                  <a:pt x="22951" y="11010"/>
                  <a:pt x="22673" y="10846"/>
                </a:cubicBezTo>
                <a:cubicBezTo>
                  <a:pt x="21948" y="10413"/>
                  <a:pt x="21162" y="10237"/>
                  <a:pt x="20346" y="10237"/>
                </a:cubicBezTo>
                <a:cubicBezTo>
                  <a:pt x="20150" y="10237"/>
                  <a:pt x="19952" y="10247"/>
                  <a:pt x="19753" y="10266"/>
                </a:cubicBezTo>
                <a:cubicBezTo>
                  <a:pt x="19117" y="10325"/>
                  <a:pt x="18553" y="10582"/>
                  <a:pt x="18039" y="10952"/>
                </a:cubicBezTo>
                <a:cubicBezTo>
                  <a:pt x="17252" y="11509"/>
                  <a:pt x="16675" y="12253"/>
                  <a:pt x="16246" y="13103"/>
                </a:cubicBezTo>
                <a:cubicBezTo>
                  <a:pt x="15753" y="14052"/>
                  <a:pt x="15439" y="15074"/>
                  <a:pt x="15175" y="16102"/>
                </a:cubicBezTo>
                <a:cubicBezTo>
                  <a:pt x="14954" y="16993"/>
                  <a:pt x="14796" y="17893"/>
                  <a:pt x="14810" y="18815"/>
                </a:cubicBezTo>
                <a:cubicBezTo>
                  <a:pt x="14810" y="18944"/>
                  <a:pt x="14832" y="19072"/>
                  <a:pt x="14839" y="19201"/>
                </a:cubicBezTo>
                <a:cubicBezTo>
                  <a:pt x="14868" y="19929"/>
                  <a:pt x="15017" y="20635"/>
                  <a:pt x="15297" y="21307"/>
                </a:cubicBezTo>
                <a:cubicBezTo>
                  <a:pt x="15453" y="21686"/>
                  <a:pt x="15667" y="22029"/>
                  <a:pt x="16003" y="22272"/>
                </a:cubicBezTo>
                <a:cubicBezTo>
                  <a:pt x="16387" y="22553"/>
                  <a:pt x="16801" y="22713"/>
                  <a:pt x="17243" y="22713"/>
                </a:cubicBezTo>
                <a:cubicBezTo>
                  <a:pt x="17418" y="22713"/>
                  <a:pt x="17598" y="22688"/>
                  <a:pt x="17782" y="22636"/>
                </a:cubicBezTo>
                <a:cubicBezTo>
                  <a:pt x="18281" y="22493"/>
                  <a:pt x="18718" y="22229"/>
                  <a:pt x="19110" y="21887"/>
                </a:cubicBezTo>
                <a:cubicBezTo>
                  <a:pt x="19952" y="21143"/>
                  <a:pt x="20637" y="20272"/>
                  <a:pt x="21230" y="19323"/>
                </a:cubicBezTo>
                <a:cubicBezTo>
                  <a:pt x="21381" y="19079"/>
                  <a:pt x="21494" y="18829"/>
                  <a:pt x="21559" y="18551"/>
                </a:cubicBezTo>
                <a:cubicBezTo>
                  <a:pt x="21717" y="17915"/>
                  <a:pt x="21688" y="17273"/>
                  <a:pt x="21537" y="16644"/>
                </a:cubicBezTo>
                <a:cubicBezTo>
                  <a:pt x="21409" y="16066"/>
                  <a:pt x="21223" y="15502"/>
                  <a:pt x="21059" y="14930"/>
                </a:cubicBezTo>
                <a:cubicBezTo>
                  <a:pt x="20996" y="14709"/>
                  <a:pt x="20917" y="14488"/>
                  <a:pt x="20838" y="14273"/>
                </a:cubicBezTo>
                <a:cubicBezTo>
                  <a:pt x="20752" y="14030"/>
                  <a:pt x="20574" y="13881"/>
                  <a:pt x="20331" y="13802"/>
                </a:cubicBezTo>
                <a:cubicBezTo>
                  <a:pt x="20129" y="13737"/>
                  <a:pt x="19924" y="13708"/>
                  <a:pt x="19714" y="13708"/>
                </a:cubicBezTo>
                <a:cubicBezTo>
                  <a:pt x="19649" y="13708"/>
                  <a:pt x="19583" y="13711"/>
                  <a:pt x="19516" y="13716"/>
                </a:cubicBezTo>
                <a:cubicBezTo>
                  <a:pt x="18831" y="13788"/>
                  <a:pt x="18217" y="14066"/>
                  <a:pt x="17653" y="14452"/>
                </a:cubicBezTo>
                <a:cubicBezTo>
                  <a:pt x="17417" y="14616"/>
                  <a:pt x="17268" y="14837"/>
                  <a:pt x="17182" y="15108"/>
                </a:cubicBezTo>
                <a:cubicBezTo>
                  <a:pt x="17132" y="15280"/>
                  <a:pt x="17090" y="15451"/>
                  <a:pt x="17060" y="15622"/>
                </a:cubicBezTo>
                <a:cubicBezTo>
                  <a:pt x="16975" y="16066"/>
                  <a:pt x="16975" y="16508"/>
                  <a:pt x="16988" y="16951"/>
                </a:cubicBezTo>
                <a:cubicBezTo>
                  <a:pt x="16995" y="17151"/>
                  <a:pt x="17018" y="17365"/>
                  <a:pt x="17074" y="17559"/>
                </a:cubicBezTo>
                <a:cubicBezTo>
                  <a:pt x="17160" y="17859"/>
                  <a:pt x="17203" y="18173"/>
                  <a:pt x="17232" y="18479"/>
                </a:cubicBezTo>
                <a:cubicBezTo>
                  <a:pt x="17246" y="18608"/>
                  <a:pt x="17275" y="18736"/>
                  <a:pt x="17304" y="18865"/>
                </a:cubicBezTo>
                <a:cubicBezTo>
                  <a:pt x="17331" y="19000"/>
                  <a:pt x="17424" y="19072"/>
                  <a:pt x="17561" y="19086"/>
                </a:cubicBezTo>
                <a:cubicBezTo>
                  <a:pt x="17655" y="19100"/>
                  <a:pt x="17747" y="19107"/>
                  <a:pt x="17838" y="19107"/>
                </a:cubicBezTo>
                <a:cubicBezTo>
                  <a:pt x="18231" y="19107"/>
                  <a:pt x="18593" y="18977"/>
                  <a:pt x="18889" y="18694"/>
                </a:cubicBezTo>
                <a:cubicBezTo>
                  <a:pt x="19424" y="18193"/>
                  <a:pt x="19503" y="17544"/>
                  <a:pt x="19388" y="16858"/>
                </a:cubicBezTo>
                <a:cubicBezTo>
                  <a:pt x="19309" y="16394"/>
                  <a:pt x="19189" y="15944"/>
                  <a:pt x="19067" y="15487"/>
                </a:cubicBezTo>
                <a:cubicBezTo>
                  <a:pt x="19045" y="15387"/>
                  <a:pt x="19018" y="15266"/>
                  <a:pt x="18910" y="15216"/>
                </a:cubicBezTo>
                <a:cubicBezTo>
                  <a:pt x="18876" y="15201"/>
                  <a:pt x="18837" y="15194"/>
                  <a:pt x="18797" y="15194"/>
                </a:cubicBezTo>
                <a:cubicBezTo>
                  <a:pt x="18664" y="15194"/>
                  <a:pt x="18511" y="15267"/>
                  <a:pt x="18445" y="15365"/>
                </a:cubicBezTo>
                <a:cubicBezTo>
                  <a:pt x="18296" y="15595"/>
                  <a:pt x="18138" y="15816"/>
                  <a:pt x="17989" y="16037"/>
                </a:cubicBezTo>
                <a:cubicBezTo>
                  <a:pt x="17960" y="16080"/>
                  <a:pt x="17938" y="16130"/>
                  <a:pt x="17895" y="16208"/>
                </a:cubicBezTo>
                <a:cubicBezTo>
                  <a:pt x="17996" y="16166"/>
                  <a:pt x="18060" y="16136"/>
                  <a:pt x="18118" y="16116"/>
                </a:cubicBezTo>
                <a:cubicBezTo>
                  <a:pt x="18172" y="16091"/>
                  <a:pt x="18225" y="16081"/>
                  <a:pt x="18279" y="16081"/>
                </a:cubicBezTo>
                <a:cubicBezTo>
                  <a:pt x="18367" y="16081"/>
                  <a:pt x="18454" y="16109"/>
                  <a:pt x="18538" y="16145"/>
                </a:cubicBezTo>
                <a:cubicBezTo>
                  <a:pt x="18646" y="16188"/>
                  <a:pt x="18632" y="16301"/>
                  <a:pt x="18653" y="16387"/>
                </a:cubicBezTo>
                <a:cubicBezTo>
                  <a:pt x="18745" y="16693"/>
                  <a:pt x="18810" y="17016"/>
                  <a:pt x="18923" y="17316"/>
                </a:cubicBezTo>
                <a:cubicBezTo>
                  <a:pt x="19018" y="17559"/>
                  <a:pt x="18953" y="17758"/>
                  <a:pt x="18817" y="17945"/>
                </a:cubicBezTo>
                <a:cubicBezTo>
                  <a:pt x="18725" y="18065"/>
                  <a:pt x="18623" y="18179"/>
                  <a:pt x="18510" y="18279"/>
                </a:cubicBezTo>
                <a:cubicBezTo>
                  <a:pt x="18347" y="18417"/>
                  <a:pt x="18169" y="18461"/>
                  <a:pt x="17981" y="18461"/>
                </a:cubicBezTo>
                <a:cubicBezTo>
                  <a:pt x="17856" y="18461"/>
                  <a:pt x="17727" y="18441"/>
                  <a:pt x="17595" y="18416"/>
                </a:cubicBezTo>
                <a:cubicBezTo>
                  <a:pt x="17581" y="18294"/>
                  <a:pt x="17575" y="18193"/>
                  <a:pt x="17561" y="18094"/>
                </a:cubicBezTo>
                <a:cubicBezTo>
                  <a:pt x="17532" y="17859"/>
                  <a:pt x="17532" y="17616"/>
                  <a:pt x="17467" y="17388"/>
                </a:cubicBezTo>
                <a:cubicBezTo>
                  <a:pt x="17338" y="16908"/>
                  <a:pt x="17331" y="16430"/>
                  <a:pt x="17354" y="15944"/>
                </a:cubicBezTo>
                <a:cubicBezTo>
                  <a:pt x="17367" y="15645"/>
                  <a:pt x="17439" y="15374"/>
                  <a:pt x="17703" y="15194"/>
                </a:cubicBezTo>
                <a:cubicBezTo>
                  <a:pt x="18260" y="14817"/>
                  <a:pt x="18853" y="14537"/>
                  <a:pt x="19539" y="14501"/>
                </a:cubicBezTo>
                <a:cubicBezTo>
                  <a:pt x="19573" y="14500"/>
                  <a:pt x="19607" y="14500"/>
                  <a:pt x="19639" y="14500"/>
                </a:cubicBezTo>
                <a:cubicBezTo>
                  <a:pt x="20157" y="14500"/>
                  <a:pt x="20364" y="14662"/>
                  <a:pt x="20538" y="15187"/>
                </a:cubicBezTo>
                <a:cubicBezTo>
                  <a:pt x="20723" y="15759"/>
                  <a:pt x="20894" y="16337"/>
                  <a:pt x="20989" y="16930"/>
                </a:cubicBezTo>
                <a:cubicBezTo>
                  <a:pt x="21002" y="17059"/>
                  <a:pt x="21002" y="17194"/>
                  <a:pt x="20973" y="17316"/>
                </a:cubicBezTo>
                <a:cubicBezTo>
                  <a:pt x="20881" y="17837"/>
                  <a:pt x="20660" y="18301"/>
                  <a:pt x="20373" y="18743"/>
                </a:cubicBezTo>
                <a:cubicBezTo>
                  <a:pt x="19967" y="19372"/>
                  <a:pt x="19510" y="19972"/>
                  <a:pt x="19018" y="20543"/>
                </a:cubicBezTo>
                <a:cubicBezTo>
                  <a:pt x="18659" y="20951"/>
                  <a:pt x="18267" y="21314"/>
                  <a:pt x="17789" y="21587"/>
                </a:cubicBezTo>
                <a:cubicBezTo>
                  <a:pt x="17582" y="21701"/>
                  <a:pt x="17374" y="21750"/>
                  <a:pt x="17160" y="21750"/>
                </a:cubicBezTo>
                <a:cubicBezTo>
                  <a:pt x="17040" y="21750"/>
                  <a:pt x="16919" y="21735"/>
                  <a:pt x="16796" y="21707"/>
                </a:cubicBezTo>
                <a:cubicBezTo>
                  <a:pt x="16233" y="21578"/>
                  <a:pt x="15854" y="21215"/>
                  <a:pt x="15633" y="20701"/>
                </a:cubicBezTo>
                <a:cubicBezTo>
                  <a:pt x="15403" y="20180"/>
                  <a:pt x="15275" y="19622"/>
                  <a:pt x="15254" y="19050"/>
                </a:cubicBezTo>
                <a:cubicBezTo>
                  <a:pt x="15239" y="18815"/>
                  <a:pt x="15239" y="18579"/>
                  <a:pt x="15254" y="18337"/>
                </a:cubicBezTo>
                <a:cubicBezTo>
                  <a:pt x="15261" y="18087"/>
                  <a:pt x="15275" y="17837"/>
                  <a:pt x="15317" y="17586"/>
                </a:cubicBezTo>
                <a:cubicBezTo>
                  <a:pt x="15475" y="16565"/>
                  <a:pt x="15753" y="15573"/>
                  <a:pt x="16118" y="14609"/>
                </a:cubicBezTo>
                <a:cubicBezTo>
                  <a:pt x="16467" y="13694"/>
                  <a:pt x="16946" y="12873"/>
                  <a:pt x="17653" y="12188"/>
                </a:cubicBezTo>
                <a:cubicBezTo>
                  <a:pt x="18348" y="11505"/>
                  <a:pt x="19143" y="11155"/>
                  <a:pt x="20055" y="11155"/>
                </a:cubicBezTo>
                <a:cubicBezTo>
                  <a:pt x="20278" y="11155"/>
                  <a:pt x="20508" y="11176"/>
                  <a:pt x="20745" y="11218"/>
                </a:cubicBezTo>
                <a:cubicBezTo>
                  <a:pt x="21553" y="11360"/>
                  <a:pt x="22281" y="11696"/>
                  <a:pt x="22944" y="12160"/>
                </a:cubicBezTo>
                <a:cubicBezTo>
                  <a:pt x="23438" y="12503"/>
                  <a:pt x="23823" y="12938"/>
                  <a:pt x="24116" y="13459"/>
                </a:cubicBezTo>
                <a:cubicBezTo>
                  <a:pt x="24480" y="14116"/>
                  <a:pt x="24730" y="14817"/>
                  <a:pt x="24922" y="15530"/>
                </a:cubicBezTo>
                <a:cubicBezTo>
                  <a:pt x="24980" y="15717"/>
                  <a:pt x="25001" y="15909"/>
                  <a:pt x="25008" y="16102"/>
                </a:cubicBezTo>
                <a:cubicBezTo>
                  <a:pt x="25037" y="16608"/>
                  <a:pt x="24879" y="17079"/>
                  <a:pt x="24680" y="17544"/>
                </a:cubicBezTo>
                <a:cubicBezTo>
                  <a:pt x="24331" y="18358"/>
                  <a:pt x="23979" y="19172"/>
                  <a:pt x="23630" y="19986"/>
                </a:cubicBezTo>
                <a:cubicBezTo>
                  <a:pt x="23380" y="20593"/>
                  <a:pt x="23131" y="21201"/>
                  <a:pt x="22766" y="21749"/>
                </a:cubicBezTo>
                <a:cubicBezTo>
                  <a:pt x="22231" y="22586"/>
                  <a:pt x="21609" y="23350"/>
                  <a:pt x="20809" y="23943"/>
                </a:cubicBezTo>
                <a:cubicBezTo>
                  <a:pt x="20123" y="24442"/>
                  <a:pt x="19374" y="24807"/>
                  <a:pt x="18495" y="24843"/>
                </a:cubicBezTo>
                <a:cubicBezTo>
                  <a:pt x="18420" y="24846"/>
                  <a:pt x="18346" y="24847"/>
                  <a:pt x="18271" y="24847"/>
                </a:cubicBezTo>
                <a:cubicBezTo>
                  <a:pt x="17545" y="24847"/>
                  <a:pt x="16844" y="24719"/>
                  <a:pt x="16203" y="24349"/>
                </a:cubicBezTo>
                <a:cubicBezTo>
                  <a:pt x="15161" y="23743"/>
                  <a:pt x="14318" y="22929"/>
                  <a:pt x="13775" y="21835"/>
                </a:cubicBezTo>
                <a:cubicBezTo>
                  <a:pt x="13190" y="20665"/>
                  <a:pt x="12769" y="19444"/>
                  <a:pt x="12462" y="18179"/>
                </a:cubicBezTo>
                <a:cubicBezTo>
                  <a:pt x="12248" y="17280"/>
                  <a:pt x="12083" y="16380"/>
                  <a:pt x="12169" y="15444"/>
                </a:cubicBezTo>
                <a:cubicBezTo>
                  <a:pt x="12219" y="14902"/>
                  <a:pt x="12325" y="14380"/>
                  <a:pt x="12561" y="13888"/>
                </a:cubicBezTo>
                <a:cubicBezTo>
                  <a:pt x="13376" y="12138"/>
                  <a:pt x="14568" y="10703"/>
                  <a:pt x="16132" y="9581"/>
                </a:cubicBezTo>
                <a:cubicBezTo>
                  <a:pt x="17424" y="8647"/>
                  <a:pt x="18867" y="8117"/>
                  <a:pt x="20481" y="8097"/>
                </a:cubicBezTo>
                <a:cubicBezTo>
                  <a:pt x="20522" y="8096"/>
                  <a:pt x="20562" y="8096"/>
                  <a:pt x="20602" y="8096"/>
                </a:cubicBezTo>
                <a:cubicBezTo>
                  <a:pt x="21905" y="8096"/>
                  <a:pt x="23107" y="8445"/>
                  <a:pt x="24223" y="9125"/>
                </a:cubicBezTo>
                <a:cubicBezTo>
                  <a:pt x="25116" y="9660"/>
                  <a:pt x="25815" y="10395"/>
                  <a:pt x="26408" y="11231"/>
                </a:cubicBezTo>
                <a:cubicBezTo>
                  <a:pt x="27073" y="12181"/>
                  <a:pt x="27565" y="13223"/>
                  <a:pt x="27894" y="14337"/>
                </a:cubicBezTo>
                <a:cubicBezTo>
                  <a:pt x="28086" y="14980"/>
                  <a:pt x="28250" y="15631"/>
                  <a:pt x="28293" y="16301"/>
                </a:cubicBezTo>
                <a:cubicBezTo>
                  <a:pt x="28336" y="17016"/>
                  <a:pt x="28300" y="17722"/>
                  <a:pt x="28115" y="18416"/>
                </a:cubicBezTo>
                <a:cubicBezTo>
                  <a:pt x="27815" y="19521"/>
                  <a:pt x="27493" y="20622"/>
                  <a:pt x="27179" y="21722"/>
                </a:cubicBezTo>
                <a:cubicBezTo>
                  <a:pt x="26936" y="22557"/>
                  <a:pt x="26629" y="23371"/>
                  <a:pt x="26243" y="24149"/>
                </a:cubicBezTo>
                <a:cubicBezTo>
                  <a:pt x="25772" y="25107"/>
                  <a:pt x="25145" y="25921"/>
                  <a:pt x="24252" y="26528"/>
                </a:cubicBezTo>
                <a:cubicBezTo>
                  <a:pt x="22973" y="27392"/>
                  <a:pt x="21580" y="28014"/>
                  <a:pt x="20089" y="28391"/>
                </a:cubicBezTo>
                <a:cubicBezTo>
                  <a:pt x="19599" y="28511"/>
                  <a:pt x="19109" y="28573"/>
                  <a:pt x="18619" y="28573"/>
                </a:cubicBezTo>
                <a:cubicBezTo>
                  <a:pt x="18295" y="28573"/>
                  <a:pt x="17971" y="28546"/>
                  <a:pt x="17647" y="28492"/>
                </a:cubicBezTo>
                <a:cubicBezTo>
                  <a:pt x="16132" y="28228"/>
                  <a:pt x="14882" y="27470"/>
                  <a:pt x="13847" y="26363"/>
                </a:cubicBezTo>
                <a:cubicBezTo>
                  <a:pt x="13112" y="25578"/>
                  <a:pt x="12483" y="24699"/>
                  <a:pt x="11862" y="23815"/>
                </a:cubicBezTo>
                <a:cubicBezTo>
                  <a:pt x="11254" y="22942"/>
                  <a:pt x="10834" y="21993"/>
                  <a:pt x="10568" y="20971"/>
                </a:cubicBezTo>
                <a:cubicBezTo>
                  <a:pt x="10268" y="19808"/>
                  <a:pt x="10140" y="18615"/>
                  <a:pt x="10054" y="17415"/>
                </a:cubicBezTo>
                <a:cubicBezTo>
                  <a:pt x="10011" y="16815"/>
                  <a:pt x="9977" y="16215"/>
                  <a:pt x="9968" y="15615"/>
                </a:cubicBezTo>
                <a:cubicBezTo>
                  <a:pt x="9955" y="14830"/>
                  <a:pt x="9919" y="14046"/>
                  <a:pt x="9998" y="13259"/>
                </a:cubicBezTo>
                <a:cubicBezTo>
                  <a:pt x="10047" y="12760"/>
                  <a:pt x="10176" y="12266"/>
                  <a:pt x="10354" y="11795"/>
                </a:cubicBezTo>
                <a:cubicBezTo>
                  <a:pt x="10568" y="11245"/>
                  <a:pt x="10848" y="10731"/>
                  <a:pt x="11154" y="10224"/>
                </a:cubicBezTo>
                <a:cubicBezTo>
                  <a:pt x="11718" y="9317"/>
                  <a:pt x="12340" y="8453"/>
                  <a:pt x="13132" y="7725"/>
                </a:cubicBezTo>
                <a:cubicBezTo>
                  <a:pt x="14118" y="6804"/>
                  <a:pt x="15232" y="6076"/>
                  <a:pt x="16474" y="5539"/>
                </a:cubicBezTo>
                <a:cubicBezTo>
                  <a:pt x="17304" y="5182"/>
                  <a:pt x="18155" y="5025"/>
                  <a:pt x="19024" y="5025"/>
                </a:cubicBezTo>
                <a:cubicBezTo>
                  <a:pt x="19404" y="5025"/>
                  <a:pt x="19788" y="5055"/>
                  <a:pt x="20175" y="5111"/>
                </a:cubicBezTo>
                <a:cubicBezTo>
                  <a:pt x="20996" y="5233"/>
                  <a:pt x="21774" y="5497"/>
                  <a:pt x="22523" y="5862"/>
                </a:cubicBezTo>
                <a:cubicBezTo>
                  <a:pt x="23745" y="6446"/>
                  <a:pt x="24872" y="7168"/>
                  <a:pt x="25851" y="8117"/>
                </a:cubicBezTo>
                <a:cubicBezTo>
                  <a:pt x="26859" y="9103"/>
                  <a:pt x="27750" y="10181"/>
                  <a:pt x="28507" y="11360"/>
                </a:cubicBezTo>
                <a:cubicBezTo>
                  <a:pt x="28992" y="12109"/>
                  <a:pt x="29351" y="12923"/>
                  <a:pt x="29585" y="13788"/>
                </a:cubicBezTo>
                <a:cubicBezTo>
                  <a:pt x="29815" y="14637"/>
                  <a:pt x="29978" y="15502"/>
                  <a:pt x="30107" y="16373"/>
                </a:cubicBezTo>
                <a:cubicBezTo>
                  <a:pt x="30165" y="16772"/>
                  <a:pt x="30235" y="17173"/>
                  <a:pt x="30257" y="17573"/>
                </a:cubicBezTo>
                <a:cubicBezTo>
                  <a:pt x="30271" y="17987"/>
                  <a:pt x="30257" y="18400"/>
                  <a:pt x="30228" y="18822"/>
                </a:cubicBezTo>
                <a:cubicBezTo>
                  <a:pt x="30165" y="19580"/>
                  <a:pt x="29978" y="20315"/>
                  <a:pt x="29779" y="21043"/>
                </a:cubicBezTo>
                <a:cubicBezTo>
                  <a:pt x="29457" y="22186"/>
                  <a:pt x="29100" y="23321"/>
                  <a:pt x="28543" y="24379"/>
                </a:cubicBezTo>
                <a:cubicBezTo>
                  <a:pt x="27822" y="25756"/>
                  <a:pt x="27022" y="27085"/>
                  <a:pt x="26158" y="28370"/>
                </a:cubicBezTo>
                <a:cubicBezTo>
                  <a:pt x="25287" y="29676"/>
                  <a:pt x="24108" y="30627"/>
                  <a:pt x="22687" y="31284"/>
                </a:cubicBezTo>
                <a:cubicBezTo>
                  <a:pt x="21717" y="31719"/>
                  <a:pt x="20723" y="32069"/>
                  <a:pt x="19703" y="32369"/>
                </a:cubicBezTo>
                <a:cubicBezTo>
                  <a:pt x="19162" y="32530"/>
                  <a:pt x="18613" y="32622"/>
                  <a:pt x="18049" y="32622"/>
                </a:cubicBezTo>
                <a:cubicBezTo>
                  <a:pt x="17989" y="32622"/>
                  <a:pt x="17928" y="32621"/>
                  <a:pt x="17868" y="32619"/>
                </a:cubicBezTo>
                <a:cubicBezTo>
                  <a:pt x="17674" y="32612"/>
                  <a:pt x="17482" y="32619"/>
                  <a:pt x="17288" y="32605"/>
                </a:cubicBezTo>
                <a:cubicBezTo>
                  <a:pt x="16560" y="32562"/>
                  <a:pt x="15854" y="32427"/>
                  <a:pt x="15196" y="32091"/>
                </a:cubicBezTo>
                <a:cubicBezTo>
                  <a:pt x="14853" y="31913"/>
                  <a:pt x="14519" y="31712"/>
                  <a:pt x="14190" y="31498"/>
                </a:cubicBezTo>
                <a:cubicBezTo>
                  <a:pt x="13148" y="30812"/>
                  <a:pt x="12104" y="30120"/>
                  <a:pt x="11069" y="29419"/>
                </a:cubicBezTo>
                <a:cubicBezTo>
                  <a:pt x="10433" y="28991"/>
                  <a:pt x="9898" y="28463"/>
                  <a:pt x="9447" y="27842"/>
                </a:cubicBezTo>
                <a:cubicBezTo>
                  <a:pt x="8870" y="27042"/>
                  <a:pt x="8369" y="26192"/>
                  <a:pt x="7920" y="25314"/>
                </a:cubicBezTo>
                <a:cubicBezTo>
                  <a:pt x="7440" y="24385"/>
                  <a:pt x="7106" y="23414"/>
                  <a:pt x="6913" y="22385"/>
                </a:cubicBezTo>
                <a:cubicBezTo>
                  <a:pt x="6734" y="21407"/>
                  <a:pt x="6642" y="20414"/>
                  <a:pt x="6520" y="19422"/>
                </a:cubicBezTo>
                <a:cubicBezTo>
                  <a:pt x="6441" y="18822"/>
                  <a:pt x="6369" y="18222"/>
                  <a:pt x="6284" y="17622"/>
                </a:cubicBezTo>
                <a:cubicBezTo>
                  <a:pt x="6191" y="16908"/>
                  <a:pt x="6148" y="16202"/>
                  <a:pt x="6220" y="15480"/>
                </a:cubicBezTo>
                <a:cubicBezTo>
                  <a:pt x="6313" y="14474"/>
                  <a:pt x="6534" y="13488"/>
                  <a:pt x="6806" y="12517"/>
                </a:cubicBezTo>
                <a:cubicBezTo>
                  <a:pt x="7226" y="11017"/>
                  <a:pt x="7927" y="9653"/>
                  <a:pt x="8890" y="8439"/>
                </a:cubicBezTo>
                <a:cubicBezTo>
                  <a:pt x="9634" y="7504"/>
                  <a:pt x="10448" y="6640"/>
                  <a:pt x="11348" y="5853"/>
                </a:cubicBezTo>
                <a:cubicBezTo>
                  <a:pt x="12404" y="4940"/>
                  <a:pt x="13576" y="4211"/>
                  <a:pt x="14896" y="3733"/>
                </a:cubicBezTo>
                <a:cubicBezTo>
                  <a:pt x="16217" y="3248"/>
                  <a:pt x="17568" y="2862"/>
                  <a:pt x="18939" y="2540"/>
                </a:cubicBezTo>
                <a:cubicBezTo>
                  <a:pt x="19710" y="2355"/>
                  <a:pt x="20488" y="2211"/>
                  <a:pt x="21289" y="2204"/>
                </a:cubicBezTo>
                <a:cubicBezTo>
                  <a:pt x="21767" y="2204"/>
                  <a:pt x="22245" y="2227"/>
                  <a:pt x="22716" y="2319"/>
                </a:cubicBezTo>
                <a:cubicBezTo>
                  <a:pt x="23637" y="2490"/>
                  <a:pt x="24494" y="2840"/>
                  <a:pt x="25308" y="3298"/>
                </a:cubicBezTo>
                <a:cubicBezTo>
                  <a:pt x="26559" y="3997"/>
                  <a:pt x="27736" y="4804"/>
                  <a:pt x="28837" y="5725"/>
                </a:cubicBezTo>
                <a:cubicBezTo>
                  <a:pt x="29472" y="6254"/>
                  <a:pt x="30093" y="6796"/>
                  <a:pt x="30650" y="7418"/>
                </a:cubicBezTo>
                <a:cubicBezTo>
                  <a:pt x="31229" y="8067"/>
                  <a:pt x="31707" y="8789"/>
                  <a:pt x="32156" y="9531"/>
                </a:cubicBezTo>
                <a:cubicBezTo>
                  <a:pt x="32914" y="10767"/>
                  <a:pt x="33449" y="12088"/>
                  <a:pt x="33771" y="13502"/>
                </a:cubicBezTo>
                <a:cubicBezTo>
                  <a:pt x="33963" y="14380"/>
                  <a:pt x="34048" y="15280"/>
                  <a:pt x="34120" y="16172"/>
                </a:cubicBezTo>
                <a:cubicBezTo>
                  <a:pt x="34170" y="16779"/>
                  <a:pt x="34220" y="17388"/>
                  <a:pt x="34249" y="17994"/>
                </a:cubicBezTo>
                <a:cubicBezTo>
                  <a:pt x="34285" y="18680"/>
                  <a:pt x="34306" y="19372"/>
                  <a:pt x="34328" y="20058"/>
                </a:cubicBezTo>
                <a:cubicBezTo>
                  <a:pt x="34335" y="20371"/>
                  <a:pt x="34299" y="20687"/>
                  <a:pt x="34299" y="21000"/>
                </a:cubicBezTo>
                <a:cubicBezTo>
                  <a:pt x="34299" y="21578"/>
                  <a:pt x="34285" y="22157"/>
                  <a:pt x="34220" y="22735"/>
                </a:cubicBezTo>
                <a:cubicBezTo>
                  <a:pt x="34134" y="23542"/>
                  <a:pt x="33949" y="24320"/>
                  <a:pt x="33656" y="25078"/>
                </a:cubicBezTo>
                <a:cubicBezTo>
                  <a:pt x="33371" y="25792"/>
                  <a:pt x="33006" y="26463"/>
                  <a:pt x="32607" y="27114"/>
                </a:cubicBezTo>
                <a:cubicBezTo>
                  <a:pt x="31536" y="28871"/>
                  <a:pt x="30364" y="30549"/>
                  <a:pt x="28979" y="32069"/>
                </a:cubicBezTo>
                <a:cubicBezTo>
                  <a:pt x="28444" y="32662"/>
                  <a:pt x="27858" y="33212"/>
                  <a:pt x="27208" y="33676"/>
                </a:cubicBezTo>
                <a:cubicBezTo>
                  <a:pt x="26173" y="34418"/>
                  <a:pt x="25023" y="34890"/>
                  <a:pt x="23787" y="35154"/>
                </a:cubicBezTo>
                <a:cubicBezTo>
                  <a:pt x="23016" y="35325"/>
                  <a:pt x="22238" y="35433"/>
                  <a:pt x="21460" y="35497"/>
                </a:cubicBezTo>
                <a:cubicBezTo>
                  <a:pt x="20603" y="35568"/>
                  <a:pt x="19753" y="35647"/>
                  <a:pt x="18903" y="35675"/>
                </a:cubicBezTo>
                <a:cubicBezTo>
                  <a:pt x="18571" y="35684"/>
                  <a:pt x="18238" y="35690"/>
                  <a:pt x="17906" y="35690"/>
                </a:cubicBezTo>
                <a:cubicBezTo>
                  <a:pt x="16979" y="35690"/>
                  <a:pt x="16052" y="35647"/>
                  <a:pt x="15132" y="35526"/>
                </a:cubicBezTo>
                <a:cubicBezTo>
                  <a:pt x="14382" y="35433"/>
                  <a:pt x="13633" y="35289"/>
                  <a:pt x="12911" y="35061"/>
                </a:cubicBezTo>
                <a:cubicBezTo>
                  <a:pt x="11441" y="34590"/>
                  <a:pt x="10097" y="33861"/>
                  <a:pt x="8841" y="32975"/>
                </a:cubicBezTo>
                <a:cubicBezTo>
                  <a:pt x="7012" y="31669"/>
                  <a:pt x="5463" y="30084"/>
                  <a:pt x="4114" y="28284"/>
                </a:cubicBezTo>
                <a:cubicBezTo>
                  <a:pt x="2770" y="26485"/>
                  <a:pt x="1850" y="24492"/>
                  <a:pt x="1329" y="22315"/>
                </a:cubicBezTo>
                <a:cubicBezTo>
                  <a:pt x="964" y="20800"/>
                  <a:pt x="743" y="19273"/>
                  <a:pt x="693" y="17722"/>
                </a:cubicBezTo>
                <a:cubicBezTo>
                  <a:pt x="664" y="16693"/>
                  <a:pt x="671" y="15674"/>
                  <a:pt x="815" y="14652"/>
                </a:cubicBezTo>
                <a:cubicBezTo>
                  <a:pt x="936" y="13802"/>
                  <a:pt x="1157" y="12974"/>
                  <a:pt x="1507" y="12181"/>
                </a:cubicBezTo>
                <a:cubicBezTo>
                  <a:pt x="1836" y="11416"/>
                  <a:pt x="2278" y="10717"/>
                  <a:pt x="2750" y="10038"/>
                </a:cubicBezTo>
                <a:cubicBezTo>
                  <a:pt x="3857" y="8460"/>
                  <a:pt x="5170" y="7082"/>
                  <a:pt x="6685" y="5882"/>
                </a:cubicBezTo>
                <a:cubicBezTo>
                  <a:pt x="7713" y="5068"/>
                  <a:pt x="8777" y="4283"/>
                  <a:pt x="9905" y="3598"/>
                </a:cubicBezTo>
                <a:cubicBezTo>
                  <a:pt x="11211" y="2797"/>
                  <a:pt x="12591" y="2168"/>
                  <a:pt x="14039" y="1670"/>
                </a:cubicBezTo>
                <a:cubicBezTo>
                  <a:pt x="14853" y="1390"/>
                  <a:pt x="15682" y="1183"/>
                  <a:pt x="16524" y="984"/>
                </a:cubicBezTo>
                <a:cubicBezTo>
                  <a:pt x="17396" y="777"/>
                  <a:pt x="18274" y="626"/>
                  <a:pt x="19167" y="540"/>
                </a:cubicBezTo>
                <a:cubicBezTo>
                  <a:pt x="19681" y="490"/>
                  <a:pt x="20202" y="463"/>
                  <a:pt x="20723" y="454"/>
                </a:cubicBezTo>
                <a:cubicBezTo>
                  <a:pt x="21602" y="454"/>
                  <a:pt x="22466" y="562"/>
                  <a:pt x="23323" y="770"/>
                </a:cubicBezTo>
                <a:cubicBezTo>
                  <a:pt x="23438" y="797"/>
                  <a:pt x="23559" y="826"/>
                  <a:pt x="23679" y="849"/>
                </a:cubicBezTo>
                <a:cubicBezTo>
                  <a:pt x="23697" y="852"/>
                  <a:pt x="23714" y="854"/>
                  <a:pt x="23729" y="854"/>
                </a:cubicBezTo>
                <a:cubicBezTo>
                  <a:pt x="23800" y="854"/>
                  <a:pt x="23842" y="814"/>
                  <a:pt x="23866" y="727"/>
                </a:cubicBezTo>
                <a:cubicBezTo>
                  <a:pt x="23530" y="562"/>
                  <a:pt x="22745" y="298"/>
                  <a:pt x="22360" y="240"/>
                </a:cubicBezTo>
                <a:cubicBezTo>
                  <a:pt x="21359" y="77"/>
                  <a:pt x="20360" y="34"/>
                  <a:pt x="19352" y="5"/>
                </a:cubicBezTo>
                <a:cubicBezTo>
                  <a:pt x="19253" y="2"/>
                  <a:pt x="19155" y="1"/>
                  <a:pt x="19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6" name="Google Shape;476;p17"/>
          <p:cNvSpPr/>
          <p:nvPr/>
        </p:nvSpPr>
        <p:spPr>
          <a:xfrm>
            <a:off x="5162548" y="-144529"/>
            <a:ext cx="1137776" cy="641988"/>
          </a:xfrm>
          <a:custGeom>
            <a:avLst/>
            <a:gdLst/>
            <a:ahLst/>
            <a:cxnLst/>
            <a:rect l="l" t="t" r="r" b="b"/>
            <a:pathLst>
              <a:path w="33464" h="18882" extrusionOk="0">
                <a:moveTo>
                  <a:pt x="16041" y="207"/>
                </a:moveTo>
                <a:cubicBezTo>
                  <a:pt x="16835" y="207"/>
                  <a:pt x="17616" y="397"/>
                  <a:pt x="18316" y="771"/>
                </a:cubicBezTo>
                <a:cubicBezTo>
                  <a:pt x="19067" y="1177"/>
                  <a:pt x="19516" y="1872"/>
                  <a:pt x="19881" y="2485"/>
                </a:cubicBezTo>
                <a:cubicBezTo>
                  <a:pt x="20267" y="3148"/>
                  <a:pt x="20524" y="3870"/>
                  <a:pt x="20738" y="4492"/>
                </a:cubicBezTo>
                <a:cubicBezTo>
                  <a:pt x="20838" y="4777"/>
                  <a:pt x="20966" y="4927"/>
                  <a:pt x="21131" y="4948"/>
                </a:cubicBezTo>
                <a:cubicBezTo>
                  <a:pt x="21145" y="4950"/>
                  <a:pt x="21159" y="4951"/>
                  <a:pt x="21173" y="4951"/>
                </a:cubicBezTo>
                <a:cubicBezTo>
                  <a:pt x="21323" y="4951"/>
                  <a:pt x="21474" y="4841"/>
                  <a:pt x="21631" y="4614"/>
                </a:cubicBezTo>
                <a:cubicBezTo>
                  <a:pt x="21730" y="4470"/>
                  <a:pt x="21809" y="4321"/>
                  <a:pt x="21888" y="4177"/>
                </a:cubicBezTo>
                <a:cubicBezTo>
                  <a:pt x="21945" y="4077"/>
                  <a:pt x="22001" y="3978"/>
                  <a:pt x="22060" y="3877"/>
                </a:cubicBezTo>
                <a:cubicBezTo>
                  <a:pt x="22452" y="3250"/>
                  <a:pt x="22916" y="2771"/>
                  <a:pt x="23474" y="2420"/>
                </a:cubicBezTo>
                <a:cubicBezTo>
                  <a:pt x="23904" y="2154"/>
                  <a:pt x="24315" y="2021"/>
                  <a:pt x="24711" y="2021"/>
                </a:cubicBezTo>
                <a:cubicBezTo>
                  <a:pt x="25229" y="2021"/>
                  <a:pt x="25720" y="2249"/>
                  <a:pt x="26193" y="2706"/>
                </a:cubicBezTo>
                <a:cubicBezTo>
                  <a:pt x="26593" y="3092"/>
                  <a:pt x="26886" y="3549"/>
                  <a:pt x="27064" y="4070"/>
                </a:cubicBezTo>
                <a:cubicBezTo>
                  <a:pt x="27400" y="5034"/>
                  <a:pt x="27743" y="6035"/>
                  <a:pt x="27736" y="7099"/>
                </a:cubicBezTo>
                <a:cubicBezTo>
                  <a:pt x="27736" y="7370"/>
                  <a:pt x="27792" y="7541"/>
                  <a:pt x="27921" y="7627"/>
                </a:cubicBezTo>
                <a:cubicBezTo>
                  <a:pt x="27982" y="7667"/>
                  <a:pt x="28052" y="7687"/>
                  <a:pt x="28133" y="7687"/>
                </a:cubicBezTo>
                <a:cubicBezTo>
                  <a:pt x="28224" y="7687"/>
                  <a:pt x="28329" y="7662"/>
                  <a:pt x="28451" y="7613"/>
                </a:cubicBezTo>
                <a:cubicBezTo>
                  <a:pt x="28879" y="7431"/>
                  <a:pt x="29290" y="7355"/>
                  <a:pt x="29679" y="7355"/>
                </a:cubicBezTo>
                <a:cubicBezTo>
                  <a:pt x="30685" y="7355"/>
                  <a:pt x="31552" y="7861"/>
                  <a:pt x="32242" y="8355"/>
                </a:cubicBezTo>
                <a:cubicBezTo>
                  <a:pt x="32934" y="8847"/>
                  <a:pt x="33249" y="9562"/>
                  <a:pt x="33121" y="10362"/>
                </a:cubicBezTo>
                <a:cubicBezTo>
                  <a:pt x="32999" y="11091"/>
                  <a:pt x="32521" y="11562"/>
                  <a:pt x="31563" y="11889"/>
                </a:cubicBezTo>
                <a:cubicBezTo>
                  <a:pt x="31135" y="12038"/>
                  <a:pt x="30699" y="12084"/>
                  <a:pt x="30194" y="12084"/>
                </a:cubicBezTo>
                <a:cubicBezTo>
                  <a:pt x="30017" y="12084"/>
                  <a:pt x="29832" y="12078"/>
                  <a:pt x="29635" y="12069"/>
                </a:cubicBezTo>
                <a:cubicBezTo>
                  <a:pt x="28164" y="11898"/>
                  <a:pt x="26807" y="11411"/>
                  <a:pt x="25715" y="10662"/>
                </a:cubicBezTo>
                <a:cubicBezTo>
                  <a:pt x="25686" y="10647"/>
                  <a:pt x="25666" y="10626"/>
                  <a:pt x="25636" y="10604"/>
                </a:cubicBezTo>
                <a:cubicBezTo>
                  <a:pt x="25554" y="10539"/>
                  <a:pt x="25437" y="10450"/>
                  <a:pt x="25307" y="10450"/>
                </a:cubicBezTo>
                <a:cubicBezTo>
                  <a:pt x="25223" y="10450"/>
                  <a:pt x="25133" y="10487"/>
                  <a:pt x="25043" y="10590"/>
                </a:cubicBezTo>
                <a:cubicBezTo>
                  <a:pt x="24901" y="10761"/>
                  <a:pt x="25001" y="10940"/>
                  <a:pt x="25066" y="11068"/>
                </a:cubicBezTo>
                <a:cubicBezTo>
                  <a:pt x="25086" y="11104"/>
                  <a:pt x="25109" y="11140"/>
                  <a:pt x="25115" y="11176"/>
                </a:cubicBezTo>
                <a:cubicBezTo>
                  <a:pt x="25729" y="12669"/>
                  <a:pt x="25880" y="14169"/>
                  <a:pt x="25564" y="15646"/>
                </a:cubicBezTo>
                <a:cubicBezTo>
                  <a:pt x="25316" y="16817"/>
                  <a:pt x="24622" y="17660"/>
                  <a:pt x="23523" y="18153"/>
                </a:cubicBezTo>
                <a:cubicBezTo>
                  <a:pt x="22746" y="18500"/>
                  <a:pt x="21963" y="18674"/>
                  <a:pt x="21166" y="18674"/>
                </a:cubicBezTo>
                <a:cubicBezTo>
                  <a:pt x="20112" y="18674"/>
                  <a:pt x="19033" y="18369"/>
                  <a:pt x="17910" y="17759"/>
                </a:cubicBezTo>
                <a:cubicBezTo>
                  <a:pt x="17024" y="17281"/>
                  <a:pt x="16210" y="16568"/>
                  <a:pt x="15353" y="15524"/>
                </a:cubicBezTo>
                <a:cubicBezTo>
                  <a:pt x="15274" y="15418"/>
                  <a:pt x="15189" y="15317"/>
                  <a:pt x="15110" y="15211"/>
                </a:cubicBezTo>
                <a:cubicBezTo>
                  <a:pt x="15004" y="15068"/>
                  <a:pt x="14889" y="14918"/>
                  <a:pt x="14767" y="14782"/>
                </a:cubicBezTo>
                <a:cubicBezTo>
                  <a:pt x="14446" y="14410"/>
                  <a:pt x="14196" y="14225"/>
                  <a:pt x="13919" y="14225"/>
                </a:cubicBezTo>
                <a:cubicBezTo>
                  <a:pt x="13689" y="14225"/>
                  <a:pt x="13447" y="14347"/>
                  <a:pt x="13132" y="14582"/>
                </a:cubicBezTo>
                <a:cubicBezTo>
                  <a:pt x="13003" y="14683"/>
                  <a:pt x="12875" y="14789"/>
                  <a:pt x="12753" y="14889"/>
                </a:cubicBezTo>
                <a:cubicBezTo>
                  <a:pt x="12618" y="15010"/>
                  <a:pt x="12469" y="15132"/>
                  <a:pt x="12318" y="15240"/>
                </a:cubicBezTo>
                <a:cubicBezTo>
                  <a:pt x="11165" y="16068"/>
                  <a:pt x="9966" y="16482"/>
                  <a:pt x="8739" y="16482"/>
                </a:cubicBezTo>
                <a:cubicBezTo>
                  <a:pt x="8158" y="16482"/>
                  <a:pt x="7570" y="16389"/>
                  <a:pt x="6977" y="16203"/>
                </a:cubicBezTo>
                <a:cubicBezTo>
                  <a:pt x="5683" y="15788"/>
                  <a:pt x="4621" y="14839"/>
                  <a:pt x="4055" y="13589"/>
                </a:cubicBezTo>
                <a:cubicBezTo>
                  <a:pt x="3478" y="12304"/>
                  <a:pt x="3478" y="10818"/>
                  <a:pt x="4055" y="9526"/>
                </a:cubicBezTo>
                <a:cubicBezTo>
                  <a:pt x="4249" y="9104"/>
                  <a:pt x="4341" y="8890"/>
                  <a:pt x="4249" y="8741"/>
                </a:cubicBezTo>
                <a:cubicBezTo>
                  <a:pt x="4156" y="8583"/>
                  <a:pt x="3920" y="8569"/>
                  <a:pt x="3491" y="8540"/>
                </a:cubicBezTo>
                <a:cubicBezTo>
                  <a:pt x="2413" y="8461"/>
                  <a:pt x="1599" y="8084"/>
                  <a:pt x="993" y="7370"/>
                </a:cubicBezTo>
                <a:cubicBezTo>
                  <a:pt x="278" y="6520"/>
                  <a:pt x="221" y="5505"/>
                  <a:pt x="842" y="4578"/>
                </a:cubicBezTo>
                <a:cubicBezTo>
                  <a:pt x="1013" y="4321"/>
                  <a:pt x="1243" y="4057"/>
                  <a:pt x="1514" y="3807"/>
                </a:cubicBezTo>
                <a:cubicBezTo>
                  <a:pt x="2708" y="2720"/>
                  <a:pt x="4312" y="2171"/>
                  <a:pt x="5914" y="2171"/>
                </a:cubicBezTo>
                <a:cubicBezTo>
                  <a:pt x="7398" y="2171"/>
                  <a:pt x="8880" y="2641"/>
                  <a:pt x="10033" y="3592"/>
                </a:cubicBezTo>
                <a:cubicBezTo>
                  <a:pt x="10083" y="3635"/>
                  <a:pt x="10133" y="3678"/>
                  <a:pt x="10175" y="3728"/>
                </a:cubicBezTo>
                <a:cubicBezTo>
                  <a:pt x="10261" y="3800"/>
                  <a:pt x="10340" y="3877"/>
                  <a:pt x="10433" y="3942"/>
                </a:cubicBezTo>
                <a:cubicBezTo>
                  <a:pt x="10539" y="4009"/>
                  <a:pt x="10673" y="4081"/>
                  <a:pt x="10805" y="4081"/>
                </a:cubicBezTo>
                <a:cubicBezTo>
                  <a:pt x="10840" y="4081"/>
                  <a:pt x="10876" y="4076"/>
                  <a:pt x="10911" y="4064"/>
                </a:cubicBezTo>
                <a:cubicBezTo>
                  <a:pt x="11039" y="4021"/>
                  <a:pt x="11134" y="3899"/>
                  <a:pt x="11197" y="3678"/>
                </a:cubicBezTo>
                <a:cubicBezTo>
                  <a:pt x="11648" y="2285"/>
                  <a:pt x="12703" y="1157"/>
                  <a:pt x="14117" y="586"/>
                </a:cubicBezTo>
                <a:cubicBezTo>
                  <a:pt x="14742" y="333"/>
                  <a:pt x="15396" y="207"/>
                  <a:pt x="16041" y="207"/>
                </a:cubicBezTo>
                <a:close/>
                <a:moveTo>
                  <a:pt x="16046" y="1"/>
                </a:moveTo>
                <a:cubicBezTo>
                  <a:pt x="15372" y="1"/>
                  <a:pt x="14690" y="133"/>
                  <a:pt x="14039" y="399"/>
                </a:cubicBezTo>
                <a:cubicBezTo>
                  <a:pt x="12575" y="992"/>
                  <a:pt x="11468" y="2163"/>
                  <a:pt x="11005" y="3620"/>
                </a:cubicBezTo>
                <a:cubicBezTo>
                  <a:pt x="10954" y="3764"/>
                  <a:pt x="10897" y="3849"/>
                  <a:pt x="10840" y="3870"/>
                </a:cubicBezTo>
                <a:cubicBezTo>
                  <a:pt x="10828" y="3875"/>
                  <a:pt x="10814" y="3877"/>
                  <a:pt x="10799" y="3877"/>
                </a:cubicBezTo>
                <a:cubicBezTo>
                  <a:pt x="10741" y="3877"/>
                  <a:pt x="10660" y="3844"/>
                  <a:pt x="10547" y="3771"/>
                </a:cubicBezTo>
                <a:cubicBezTo>
                  <a:pt x="10469" y="3721"/>
                  <a:pt x="10397" y="3649"/>
                  <a:pt x="10319" y="3577"/>
                </a:cubicBezTo>
                <a:cubicBezTo>
                  <a:pt x="10268" y="3527"/>
                  <a:pt x="10218" y="3477"/>
                  <a:pt x="10162" y="3435"/>
                </a:cubicBezTo>
                <a:cubicBezTo>
                  <a:pt x="8970" y="2452"/>
                  <a:pt x="7440" y="1966"/>
                  <a:pt x="5910" y="1966"/>
                </a:cubicBezTo>
                <a:cubicBezTo>
                  <a:pt x="4257" y="1966"/>
                  <a:pt x="2605" y="2533"/>
                  <a:pt x="1378" y="3656"/>
                </a:cubicBezTo>
                <a:cubicBezTo>
                  <a:pt x="1085" y="3920"/>
                  <a:pt x="850" y="4192"/>
                  <a:pt x="670" y="4463"/>
                </a:cubicBezTo>
                <a:cubicBezTo>
                  <a:pt x="0" y="5471"/>
                  <a:pt x="57" y="6585"/>
                  <a:pt x="835" y="7498"/>
                </a:cubicBezTo>
                <a:cubicBezTo>
                  <a:pt x="1478" y="8256"/>
                  <a:pt x="2341" y="8662"/>
                  <a:pt x="3478" y="8741"/>
                </a:cubicBezTo>
                <a:cubicBezTo>
                  <a:pt x="3748" y="8761"/>
                  <a:pt x="4035" y="8784"/>
                  <a:pt x="4071" y="8847"/>
                </a:cubicBezTo>
                <a:cubicBezTo>
                  <a:pt x="4113" y="8905"/>
                  <a:pt x="3992" y="9169"/>
                  <a:pt x="3870" y="9447"/>
                </a:cubicBezTo>
                <a:cubicBezTo>
                  <a:pt x="3270" y="10791"/>
                  <a:pt x="3270" y="12333"/>
                  <a:pt x="3870" y="13675"/>
                </a:cubicBezTo>
                <a:cubicBezTo>
                  <a:pt x="4456" y="14974"/>
                  <a:pt x="5570" y="15968"/>
                  <a:pt x="6919" y="16397"/>
                </a:cubicBezTo>
                <a:cubicBezTo>
                  <a:pt x="7535" y="16593"/>
                  <a:pt x="8146" y="16690"/>
                  <a:pt x="8750" y="16690"/>
                </a:cubicBezTo>
                <a:cubicBezTo>
                  <a:pt x="10016" y="16690"/>
                  <a:pt x="11250" y="16262"/>
                  <a:pt x="12440" y="15411"/>
                </a:cubicBezTo>
                <a:cubicBezTo>
                  <a:pt x="12597" y="15296"/>
                  <a:pt x="12746" y="15175"/>
                  <a:pt x="12890" y="15046"/>
                </a:cubicBezTo>
                <a:cubicBezTo>
                  <a:pt x="13010" y="14947"/>
                  <a:pt x="13132" y="14846"/>
                  <a:pt x="13254" y="14746"/>
                </a:cubicBezTo>
                <a:cubicBezTo>
                  <a:pt x="13531" y="14539"/>
                  <a:pt x="13730" y="14432"/>
                  <a:pt x="13913" y="14432"/>
                </a:cubicBezTo>
                <a:cubicBezTo>
                  <a:pt x="14133" y="14432"/>
                  <a:pt x="14329" y="14589"/>
                  <a:pt x="14611" y="14918"/>
                </a:cubicBezTo>
                <a:cubicBezTo>
                  <a:pt x="14733" y="15053"/>
                  <a:pt x="14839" y="15197"/>
                  <a:pt x="14947" y="15332"/>
                </a:cubicBezTo>
                <a:cubicBezTo>
                  <a:pt x="15033" y="15439"/>
                  <a:pt x="15110" y="15547"/>
                  <a:pt x="15195" y="15653"/>
                </a:cubicBezTo>
                <a:cubicBezTo>
                  <a:pt x="16068" y="16717"/>
                  <a:pt x="16896" y="17446"/>
                  <a:pt x="17809" y="17939"/>
                </a:cubicBezTo>
                <a:cubicBezTo>
                  <a:pt x="18966" y="18567"/>
                  <a:pt x="20080" y="18882"/>
                  <a:pt x="21167" y="18882"/>
                </a:cubicBezTo>
                <a:cubicBezTo>
                  <a:pt x="21994" y="18882"/>
                  <a:pt x="22802" y="18702"/>
                  <a:pt x="23602" y="18339"/>
                </a:cubicBezTo>
                <a:cubicBezTo>
                  <a:pt x="24773" y="17818"/>
                  <a:pt x="25501" y="16925"/>
                  <a:pt x="25765" y="15689"/>
                </a:cubicBezTo>
                <a:cubicBezTo>
                  <a:pt x="26094" y="14169"/>
                  <a:pt x="25936" y="12626"/>
                  <a:pt x="25307" y="11097"/>
                </a:cubicBezTo>
                <a:cubicBezTo>
                  <a:pt x="25294" y="11055"/>
                  <a:pt x="25273" y="11012"/>
                  <a:pt x="25251" y="10976"/>
                </a:cubicBezTo>
                <a:cubicBezTo>
                  <a:pt x="25172" y="10833"/>
                  <a:pt x="25158" y="10784"/>
                  <a:pt x="25201" y="10725"/>
                </a:cubicBezTo>
                <a:cubicBezTo>
                  <a:pt x="25241" y="10679"/>
                  <a:pt x="25273" y="10657"/>
                  <a:pt x="25310" y="10657"/>
                </a:cubicBezTo>
                <a:cubicBezTo>
                  <a:pt x="25358" y="10657"/>
                  <a:pt x="25415" y="10695"/>
                  <a:pt x="25508" y="10768"/>
                </a:cubicBezTo>
                <a:cubicBezTo>
                  <a:pt x="25537" y="10791"/>
                  <a:pt x="25564" y="10811"/>
                  <a:pt x="25594" y="10833"/>
                </a:cubicBezTo>
                <a:cubicBezTo>
                  <a:pt x="26721" y="11605"/>
                  <a:pt x="28108" y="12097"/>
                  <a:pt x="29614" y="12268"/>
                </a:cubicBezTo>
                <a:cubicBezTo>
                  <a:pt x="29830" y="12280"/>
                  <a:pt x="30035" y="12288"/>
                  <a:pt x="30233" y="12288"/>
                </a:cubicBezTo>
                <a:cubicBezTo>
                  <a:pt x="30742" y="12288"/>
                  <a:pt x="31198" y="12237"/>
                  <a:pt x="31635" y="12083"/>
                </a:cubicBezTo>
                <a:cubicBezTo>
                  <a:pt x="32278" y="11862"/>
                  <a:pt x="33148" y="11447"/>
                  <a:pt x="33320" y="10398"/>
                </a:cubicBezTo>
                <a:cubicBezTo>
                  <a:pt x="33464" y="9512"/>
                  <a:pt x="33121" y="8727"/>
                  <a:pt x="32363" y="8184"/>
                </a:cubicBezTo>
                <a:cubicBezTo>
                  <a:pt x="31645" y="7670"/>
                  <a:pt x="30739" y="7146"/>
                  <a:pt x="29681" y="7146"/>
                </a:cubicBezTo>
                <a:cubicBezTo>
                  <a:pt x="29267" y="7146"/>
                  <a:pt x="28830" y="7226"/>
                  <a:pt x="28372" y="7419"/>
                </a:cubicBezTo>
                <a:cubicBezTo>
                  <a:pt x="28300" y="7452"/>
                  <a:pt x="28211" y="7482"/>
                  <a:pt x="28135" y="7482"/>
                </a:cubicBezTo>
                <a:cubicBezTo>
                  <a:pt x="28097" y="7482"/>
                  <a:pt x="28062" y="7474"/>
                  <a:pt x="28036" y="7455"/>
                </a:cubicBezTo>
                <a:cubicBezTo>
                  <a:pt x="27972" y="7413"/>
                  <a:pt x="27936" y="7291"/>
                  <a:pt x="27943" y="7106"/>
                </a:cubicBezTo>
                <a:cubicBezTo>
                  <a:pt x="27950" y="6005"/>
                  <a:pt x="27601" y="4984"/>
                  <a:pt x="27265" y="3998"/>
                </a:cubicBezTo>
                <a:cubicBezTo>
                  <a:pt x="27073" y="3448"/>
                  <a:pt x="26757" y="2963"/>
                  <a:pt x="26336" y="2557"/>
                </a:cubicBezTo>
                <a:cubicBezTo>
                  <a:pt x="25825" y="2066"/>
                  <a:pt x="25282" y="1819"/>
                  <a:pt x="24712" y="1819"/>
                </a:cubicBezTo>
                <a:cubicBezTo>
                  <a:pt x="24278" y="1819"/>
                  <a:pt x="23829" y="1962"/>
                  <a:pt x="23366" y="2249"/>
                </a:cubicBezTo>
                <a:cubicBezTo>
                  <a:pt x="22779" y="2614"/>
                  <a:pt x="22294" y="3106"/>
                  <a:pt x="21888" y="3771"/>
                </a:cubicBezTo>
                <a:cubicBezTo>
                  <a:pt x="21823" y="3870"/>
                  <a:pt x="21766" y="3978"/>
                  <a:pt x="21708" y="4077"/>
                </a:cubicBezTo>
                <a:cubicBezTo>
                  <a:pt x="21631" y="4220"/>
                  <a:pt x="21552" y="4364"/>
                  <a:pt x="21467" y="4492"/>
                </a:cubicBezTo>
                <a:cubicBezTo>
                  <a:pt x="21353" y="4652"/>
                  <a:pt x="21251" y="4744"/>
                  <a:pt x="21175" y="4744"/>
                </a:cubicBezTo>
                <a:cubicBezTo>
                  <a:pt x="21170" y="4744"/>
                  <a:pt x="21165" y="4743"/>
                  <a:pt x="21160" y="4742"/>
                </a:cubicBezTo>
                <a:cubicBezTo>
                  <a:pt x="21081" y="4734"/>
                  <a:pt x="21002" y="4621"/>
                  <a:pt x="20937" y="4427"/>
                </a:cubicBezTo>
                <a:cubicBezTo>
                  <a:pt x="20716" y="3791"/>
                  <a:pt x="20452" y="3056"/>
                  <a:pt x="20059" y="2386"/>
                </a:cubicBezTo>
                <a:cubicBezTo>
                  <a:pt x="19681" y="1743"/>
                  <a:pt x="19216" y="1021"/>
                  <a:pt x="18418" y="593"/>
                </a:cubicBezTo>
                <a:cubicBezTo>
                  <a:pt x="17686" y="199"/>
                  <a:pt x="16872" y="1"/>
                  <a:pt x="160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7" name="Google Shape;477;p17"/>
          <p:cNvSpPr/>
          <p:nvPr/>
        </p:nvSpPr>
        <p:spPr>
          <a:xfrm>
            <a:off x="-179800" y="4306080"/>
            <a:ext cx="1035044" cy="956524"/>
          </a:xfrm>
          <a:custGeom>
            <a:avLst/>
            <a:gdLst/>
            <a:ahLst/>
            <a:cxnLst/>
            <a:rect l="l" t="t" r="r" b="b"/>
            <a:pathLst>
              <a:path w="17475" h="16150" extrusionOk="0">
                <a:moveTo>
                  <a:pt x="9420" y="252"/>
                </a:moveTo>
                <a:cubicBezTo>
                  <a:pt x="9834" y="1030"/>
                  <a:pt x="9706" y="2129"/>
                  <a:pt x="9606" y="2972"/>
                </a:cubicBezTo>
                <a:cubicBezTo>
                  <a:pt x="9498" y="3836"/>
                  <a:pt x="9248" y="4657"/>
                  <a:pt x="8955" y="5479"/>
                </a:cubicBezTo>
                <a:cubicBezTo>
                  <a:pt x="8777" y="5414"/>
                  <a:pt x="8585" y="5378"/>
                  <a:pt x="8391" y="5365"/>
                </a:cubicBezTo>
                <a:cubicBezTo>
                  <a:pt x="8378" y="5272"/>
                  <a:pt x="8434" y="5143"/>
                  <a:pt x="8450" y="5051"/>
                </a:cubicBezTo>
                <a:cubicBezTo>
                  <a:pt x="8470" y="4821"/>
                  <a:pt x="8434" y="4564"/>
                  <a:pt x="8434" y="4329"/>
                </a:cubicBezTo>
                <a:cubicBezTo>
                  <a:pt x="8450" y="3829"/>
                  <a:pt x="8492" y="3322"/>
                  <a:pt x="8578" y="2830"/>
                </a:cubicBezTo>
                <a:cubicBezTo>
                  <a:pt x="8734" y="1930"/>
                  <a:pt x="9041" y="1080"/>
                  <a:pt x="9420" y="252"/>
                </a:cubicBezTo>
                <a:close/>
                <a:moveTo>
                  <a:pt x="6057" y="1206"/>
                </a:moveTo>
                <a:cubicBezTo>
                  <a:pt x="6585" y="1206"/>
                  <a:pt x="7921" y="4948"/>
                  <a:pt x="8107" y="5365"/>
                </a:cubicBezTo>
                <a:lnTo>
                  <a:pt x="8114" y="5371"/>
                </a:lnTo>
                <a:cubicBezTo>
                  <a:pt x="8078" y="5378"/>
                  <a:pt x="8042" y="5378"/>
                  <a:pt x="7999" y="5385"/>
                </a:cubicBezTo>
                <a:cubicBezTo>
                  <a:pt x="7821" y="5414"/>
                  <a:pt x="7642" y="5464"/>
                  <a:pt x="7478" y="5536"/>
                </a:cubicBezTo>
                <a:cubicBezTo>
                  <a:pt x="7171" y="4850"/>
                  <a:pt x="6821" y="4194"/>
                  <a:pt x="6542" y="3493"/>
                </a:cubicBezTo>
                <a:cubicBezTo>
                  <a:pt x="6400" y="3143"/>
                  <a:pt x="6271" y="2780"/>
                  <a:pt x="6170" y="2415"/>
                </a:cubicBezTo>
                <a:cubicBezTo>
                  <a:pt x="6114" y="2223"/>
                  <a:pt x="5814" y="1366"/>
                  <a:pt x="5992" y="1229"/>
                </a:cubicBezTo>
                <a:cubicBezTo>
                  <a:pt x="6012" y="1213"/>
                  <a:pt x="6034" y="1206"/>
                  <a:pt x="6057" y="1206"/>
                </a:cubicBezTo>
                <a:close/>
                <a:moveTo>
                  <a:pt x="12044" y="1288"/>
                </a:moveTo>
                <a:cubicBezTo>
                  <a:pt x="12058" y="1288"/>
                  <a:pt x="12071" y="1290"/>
                  <a:pt x="12083" y="1294"/>
                </a:cubicBezTo>
                <a:cubicBezTo>
                  <a:pt x="12477" y="1443"/>
                  <a:pt x="11348" y="3044"/>
                  <a:pt x="11170" y="3315"/>
                </a:cubicBezTo>
                <a:cubicBezTo>
                  <a:pt x="10626" y="4143"/>
                  <a:pt x="10085" y="4972"/>
                  <a:pt x="9498" y="5764"/>
                </a:cubicBezTo>
                <a:cubicBezTo>
                  <a:pt x="9449" y="5728"/>
                  <a:pt x="9399" y="5700"/>
                  <a:pt x="9349" y="5671"/>
                </a:cubicBezTo>
                <a:cubicBezTo>
                  <a:pt x="9613" y="4794"/>
                  <a:pt x="9913" y="3964"/>
                  <a:pt x="10398" y="3179"/>
                </a:cubicBezTo>
                <a:cubicBezTo>
                  <a:pt x="10642" y="2780"/>
                  <a:pt x="10912" y="2401"/>
                  <a:pt x="11219" y="2052"/>
                </a:cubicBezTo>
                <a:cubicBezTo>
                  <a:pt x="11362" y="1896"/>
                  <a:pt x="11809" y="1288"/>
                  <a:pt x="12044" y="1288"/>
                </a:cubicBezTo>
                <a:close/>
                <a:moveTo>
                  <a:pt x="3121" y="693"/>
                </a:moveTo>
                <a:cubicBezTo>
                  <a:pt x="3263" y="693"/>
                  <a:pt x="3654" y="1090"/>
                  <a:pt x="3757" y="1179"/>
                </a:cubicBezTo>
                <a:cubicBezTo>
                  <a:pt x="3951" y="1366"/>
                  <a:pt x="4136" y="1572"/>
                  <a:pt x="4300" y="1786"/>
                </a:cubicBezTo>
                <a:cubicBezTo>
                  <a:pt x="4621" y="2180"/>
                  <a:pt x="4893" y="2609"/>
                  <a:pt x="5178" y="3022"/>
                </a:cubicBezTo>
                <a:cubicBezTo>
                  <a:pt x="5814" y="3937"/>
                  <a:pt x="6449" y="4857"/>
                  <a:pt x="7056" y="5786"/>
                </a:cubicBezTo>
                <a:cubicBezTo>
                  <a:pt x="6993" y="5843"/>
                  <a:pt x="6928" y="5899"/>
                  <a:pt x="6864" y="5958"/>
                </a:cubicBezTo>
                <a:cubicBezTo>
                  <a:pt x="6213" y="5179"/>
                  <a:pt x="5536" y="4429"/>
                  <a:pt x="4857" y="3671"/>
                </a:cubicBezTo>
                <a:cubicBezTo>
                  <a:pt x="4456" y="3222"/>
                  <a:pt x="4050" y="2787"/>
                  <a:pt x="3694" y="2300"/>
                </a:cubicBezTo>
                <a:cubicBezTo>
                  <a:pt x="3543" y="2094"/>
                  <a:pt x="2607" y="794"/>
                  <a:pt x="3107" y="694"/>
                </a:cubicBezTo>
                <a:cubicBezTo>
                  <a:pt x="3112" y="693"/>
                  <a:pt x="3116" y="693"/>
                  <a:pt x="3121" y="693"/>
                </a:cubicBezTo>
                <a:close/>
                <a:moveTo>
                  <a:pt x="15116" y="1900"/>
                </a:moveTo>
                <a:cubicBezTo>
                  <a:pt x="15120" y="1900"/>
                  <a:pt x="15123" y="1900"/>
                  <a:pt x="15125" y="1901"/>
                </a:cubicBezTo>
                <a:cubicBezTo>
                  <a:pt x="15339" y="1966"/>
                  <a:pt x="15226" y="2165"/>
                  <a:pt x="15177" y="2266"/>
                </a:cubicBezTo>
                <a:cubicBezTo>
                  <a:pt x="15125" y="2358"/>
                  <a:pt x="15012" y="2444"/>
                  <a:pt x="14940" y="2514"/>
                </a:cubicBezTo>
                <a:cubicBezTo>
                  <a:pt x="14733" y="2722"/>
                  <a:pt x="14512" y="2909"/>
                  <a:pt x="14291" y="3094"/>
                </a:cubicBezTo>
                <a:cubicBezTo>
                  <a:pt x="13826" y="3493"/>
                  <a:pt x="13312" y="3822"/>
                  <a:pt x="12791" y="4151"/>
                </a:cubicBezTo>
                <a:cubicBezTo>
                  <a:pt x="11799" y="4778"/>
                  <a:pt x="10798" y="5394"/>
                  <a:pt x="9792" y="6000"/>
                </a:cubicBezTo>
                <a:lnTo>
                  <a:pt x="9778" y="6014"/>
                </a:lnTo>
                <a:cubicBezTo>
                  <a:pt x="9742" y="5971"/>
                  <a:pt x="9699" y="5935"/>
                  <a:pt x="9656" y="5892"/>
                </a:cubicBezTo>
                <a:cubicBezTo>
                  <a:pt x="9684" y="5856"/>
                  <a:pt x="9726" y="5800"/>
                  <a:pt x="9778" y="5728"/>
                </a:cubicBezTo>
                <a:cubicBezTo>
                  <a:pt x="10626" y="5065"/>
                  <a:pt x="11440" y="4365"/>
                  <a:pt x="12270" y="3680"/>
                </a:cubicBezTo>
                <a:cubicBezTo>
                  <a:pt x="12698" y="3322"/>
                  <a:pt x="13127" y="2958"/>
                  <a:pt x="13591" y="2658"/>
                </a:cubicBezTo>
                <a:cubicBezTo>
                  <a:pt x="13862" y="2494"/>
                  <a:pt x="14155" y="2358"/>
                  <a:pt x="14440" y="2223"/>
                </a:cubicBezTo>
                <a:cubicBezTo>
                  <a:pt x="14531" y="2188"/>
                  <a:pt x="15015" y="1900"/>
                  <a:pt x="15116" y="1900"/>
                </a:cubicBezTo>
                <a:close/>
                <a:moveTo>
                  <a:pt x="2646" y="4280"/>
                </a:moveTo>
                <a:cubicBezTo>
                  <a:pt x="2958" y="4280"/>
                  <a:pt x="3362" y="4413"/>
                  <a:pt x="3615" y="4478"/>
                </a:cubicBezTo>
                <a:cubicBezTo>
                  <a:pt x="4036" y="4580"/>
                  <a:pt x="4449" y="4722"/>
                  <a:pt x="4842" y="4907"/>
                </a:cubicBezTo>
                <a:cubicBezTo>
                  <a:pt x="5521" y="5229"/>
                  <a:pt x="6100" y="5728"/>
                  <a:pt x="6763" y="6064"/>
                </a:cubicBezTo>
                <a:cubicBezTo>
                  <a:pt x="6657" y="6185"/>
                  <a:pt x="6564" y="6314"/>
                  <a:pt x="6492" y="6449"/>
                </a:cubicBezTo>
                <a:lnTo>
                  <a:pt x="6485" y="6443"/>
                </a:lnTo>
                <a:cubicBezTo>
                  <a:pt x="5764" y="6156"/>
                  <a:pt x="5022" y="5978"/>
                  <a:pt x="4285" y="5743"/>
                </a:cubicBezTo>
                <a:cubicBezTo>
                  <a:pt x="3865" y="5615"/>
                  <a:pt x="3450" y="5457"/>
                  <a:pt x="3071" y="5243"/>
                </a:cubicBezTo>
                <a:cubicBezTo>
                  <a:pt x="2900" y="5143"/>
                  <a:pt x="1894" y="4528"/>
                  <a:pt x="2393" y="4322"/>
                </a:cubicBezTo>
                <a:cubicBezTo>
                  <a:pt x="2464" y="4293"/>
                  <a:pt x="2551" y="4280"/>
                  <a:pt x="2646" y="4280"/>
                </a:cubicBezTo>
                <a:close/>
                <a:moveTo>
                  <a:pt x="14495" y="4785"/>
                </a:moveTo>
                <a:cubicBezTo>
                  <a:pt x="14724" y="4785"/>
                  <a:pt x="14878" y="4855"/>
                  <a:pt x="14512" y="5257"/>
                </a:cubicBezTo>
                <a:cubicBezTo>
                  <a:pt x="14376" y="5407"/>
                  <a:pt x="14126" y="5457"/>
                  <a:pt x="13941" y="5529"/>
                </a:cubicBezTo>
                <a:cubicBezTo>
                  <a:pt x="13512" y="5678"/>
                  <a:pt x="13062" y="5800"/>
                  <a:pt x="12626" y="5935"/>
                </a:cubicBezTo>
                <a:cubicBezTo>
                  <a:pt x="11826" y="6192"/>
                  <a:pt x="11012" y="6429"/>
                  <a:pt x="10220" y="6700"/>
                </a:cubicBezTo>
                <a:cubicBezTo>
                  <a:pt x="10155" y="6551"/>
                  <a:pt x="10078" y="6407"/>
                  <a:pt x="9984" y="6271"/>
                </a:cubicBezTo>
                <a:cubicBezTo>
                  <a:pt x="10678" y="6007"/>
                  <a:pt x="11370" y="5743"/>
                  <a:pt x="12062" y="5479"/>
                </a:cubicBezTo>
                <a:cubicBezTo>
                  <a:pt x="12748" y="5222"/>
                  <a:pt x="13490" y="4844"/>
                  <a:pt x="14234" y="4801"/>
                </a:cubicBezTo>
                <a:cubicBezTo>
                  <a:pt x="14316" y="4795"/>
                  <a:pt x="14411" y="4785"/>
                  <a:pt x="14495" y="4785"/>
                </a:cubicBezTo>
                <a:close/>
                <a:moveTo>
                  <a:pt x="9742" y="6208"/>
                </a:moveTo>
                <a:lnTo>
                  <a:pt x="9742" y="6208"/>
                </a:lnTo>
                <a:cubicBezTo>
                  <a:pt x="9785" y="6251"/>
                  <a:pt x="9821" y="6300"/>
                  <a:pt x="9855" y="6350"/>
                </a:cubicBezTo>
                <a:cubicBezTo>
                  <a:pt x="9949" y="6479"/>
                  <a:pt x="10020" y="6621"/>
                  <a:pt x="10078" y="6772"/>
                </a:cubicBezTo>
                <a:cubicBezTo>
                  <a:pt x="10069" y="6778"/>
                  <a:pt x="10069" y="6785"/>
                  <a:pt x="10062" y="6792"/>
                </a:cubicBezTo>
                <a:cubicBezTo>
                  <a:pt x="9992" y="6585"/>
                  <a:pt x="9884" y="6386"/>
                  <a:pt x="9742" y="6208"/>
                </a:cubicBezTo>
                <a:close/>
                <a:moveTo>
                  <a:pt x="10112" y="6943"/>
                </a:moveTo>
                <a:cubicBezTo>
                  <a:pt x="10112" y="6943"/>
                  <a:pt x="10121" y="6950"/>
                  <a:pt x="10127" y="6950"/>
                </a:cubicBezTo>
                <a:cubicBezTo>
                  <a:pt x="10155" y="7056"/>
                  <a:pt x="10170" y="7164"/>
                  <a:pt x="10177" y="7270"/>
                </a:cubicBezTo>
                <a:cubicBezTo>
                  <a:pt x="10163" y="7157"/>
                  <a:pt x="10141" y="7049"/>
                  <a:pt x="10112" y="6943"/>
                </a:cubicBezTo>
                <a:close/>
                <a:moveTo>
                  <a:pt x="3949" y="6592"/>
                </a:moveTo>
                <a:cubicBezTo>
                  <a:pt x="4754" y="6592"/>
                  <a:pt x="5545" y="6700"/>
                  <a:pt x="6350" y="6729"/>
                </a:cubicBezTo>
                <a:cubicBezTo>
                  <a:pt x="6271" y="6936"/>
                  <a:pt x="6222" y="7150"/>
                  <a:pt x="6199" y="7371"/>
                </a:cubicBezTo>
                <a:cubicBezTo>
                  <a:pt x="6050" y="7357"/>
                  <a:pt x="5902" y="7351"/>
                  <a:pt x="5754" y="7351"/>
                </a:cubicBezTo>
                <a:cubicBezTo>
                  <a:pt x="5020" y="7351"/>
                  <a:pt x="4305" y="7514"/>
                  <a:pt x="3586" y="7692"/>
                </a:cubicBezTo>
                <a:cubicBezTo>
                  <a:pt x="3008" y="7836"/>
                  <a:pt x="2422" y="7985"/>
                  <a:pt x="1829" y="8028"/>
                </a:cubicBezTo>
                <a:cubicBezTo>
                  <a:pt x="1741" y="8035"/>
                  <a:pt x="1654" y="8037"/>
                  <a:pt x="1567" y="8037"/>
                </a:cubicBezTo>
                <a:cubicBezTo>
                  <a:pt x="1422" y="8037"/>
                  <a:pt x="1278" y="8031"/>
                  <a:pt x="1136" y="8031"/>
                </a:cubicBezTo>
                <a:cubicBezTo>
                  <a:pt x="1076" y="8031"/>
                  <a:pt x="1017" y="8032"/>
                  <a:pt x="958" y="8035"/>
                </a:cubicBezTo>
                <a:cubicBezTo>
                  <a:pt x="878" y="8041"/>
                  <a:pt x="758" y="8080"/>
                  <a:pt x="672" y="8080"/>
                </a:cubicBezTo>
                <a:cubicBezTo>
                  <a:pt x="659" y="8080"/>
                  <a:pt x="647" y="8080"/>
                  <a:pt x="636" y="8078"/>
                </a:cubicBezTo>
                <a:cubicBezTo>
                  <a:pt x="523" y="7999"/>
                  <a:pt x="401" y="7929"/>
                  <a:pt x="286" y="7857"/>
                </a:cubicBezTo>
                <a:cubicBezTo>
                  <a:pt x="336" y="7771"/>
                  <a:pt x="401" y="7707"/>
                  <a:pt x="480" y="7656"/>
                </a:cubicBezTo>
                <a:cubicBezTo>
                  <a:pt x="780" y="7428"/>
                  <a:pt x="1193" y="7329"/>
                  <a:pt x="1529" y="7150"/>
                </a:cubicBezTo>
                <a:cubicBezTo>
                  <a:pt x="2115" y="6842"/>
                  <a:pt x="2693" y="6664"/>
                  <a:pt x="3358" y="6614"/>
                </a:cubicBezTo>
                <a:cubicBezTo>
                  <a:pt x="3556" y="6599"/>
                  <a:pt x="3753" y="6592"/>
                  <a:pt x="3949" y="6592"/>
                </a:cubicBezTo>
                <a:close/>
                <a:moveTo>
                  <a:pt x="12921" y="6910"/>
                </a:moveTo>
                <a:cubicBezTo>
                  <a:pt x="14281" y="6910"/>
                  <a:pt x="15630" y="7048"/>
                  <a:pt x="16882" y="7656"/>
                </a:cubicBezTo>
                <a:cubicBezTo>
                  <a:pt x="16961" y="7692"/>
                  <a:pt x="17096" y="7742"/>
                  <a:pt x="17154" y="7814"/>
                </a:cubicBezTo>
                <a:cubicBezTo>
                  <a:pt x="17160" y="8241"/>
                  <a:pt x="17051" y="8455"/>
                  <a:pt x="16828" y="8455"/>
                </a:cubicBezTo>
                <a:cubicBezTo>
                  <a:pt x="16790" y="8455"/>
                  <a:pt x="16749" y="8448"/>
                  <a:pt x="16704" y="8436"/>
                </a:cubicBezTo>
                <a:cubicBezTo>
                  <a:pt x="16625" y="8436"/>
                  <a:pt x="16555" y="8420"/>
                  <a:pt x="16489" y="8400"/>
                </a:cubicBezTo>
                <a:cubicBezTo>
                  <a:pt x="16255" y="8342"/>
                  <a:pt x="16054" y="8271"/>
                  <a:pt x="15819" y="8249"/>
                </a:cubicBezTo>
                <a:cubicBezTo>
                  <a:pt x="15247" y="8206"/>
                  <a:pt x="14690" y="8186"/>
                  <a:pt x="14119" y="8084"/>
                </a:cubicBezTo>
                <a:cubicBezTo>
                  <a:pt x="12877" y="7863"/>
                  <a:pt x="11627" y="7622"/>
                  <a:pt x="10385" y="7365"/>
                </a:cubicBezTo>
                <a:lnTo>
                  <a:pt x="10349" y="7365"/>
                </a:lnTo>
                <a:cubicBezTo>
                  <a:pt x="10349" y="7236"/>
                  <a:pt x="10335" y="7114"/>
                  <a:pt x="10306" y="6993"/>
                </a:cubicBezTo>
                <a:cubicBezTo>
                  <a:pt x="11167" y="6967"/>
                  <a:pt x="12046" y="6910"/>
                  <a:pt x="12921" y="6910"/>
                </a:cubicBezTo>
                <a:close/>
                <a:moveTo>
                  <a:pt x="7241" y="9449"/>
                </a:moveTo>
                <a:cubicBezTo>
                  <a:pt x="7241" y="9449"/>
                  <a:pt x="7250" y="9456"/>
                  <a:pt x="7257" y="9456"/>
                </a:cubicBezTo>
                <a:cubicBezTo>
                  <a:pt x="7250" y="9464"/>
                  <a:pt x="7241" y="9471"/>
                  <a:pt x="7241" y="9478"/>
                </a:cubicBezTo>
                <a:lnTo>
                  <a:pt x="7241" y="9449"/>
                </a:lnTo>
                <a:close/>
                <a:moveTo>
                  <a:pt x="8374" y="5580"/>
                </a:moveTo>
                <a:cubicBezTo>
                  <a:pt x="8721" y="5580"/>
                  <a:pt x="9068" y="5677"/>
                  <a:pt x="9370" y="5872"/>
                </a:cubicBezTo>
                <a:cubicBezTo>
                  <a:pt x="10405" y="6736"/>
                  <a:pt x="10306" y="8492"/>
                  <a:pt x="9248" y="9277"/>
                </a:cubicBezTo>
                <a:cubicBezTo>
                  <a:pt x="9228" y="9284"/>
                  <a:pt x="9205" y="9300"/>
                  <a:pt x="9192" y="9313"/>
                </a:cubicBezTo>
                <a:cubicBezTo>
                  <a:pt x="9049" y="9413"/>
                  <a:pt x="8892" y="9498"/>
                  <a:pt x="8714" y="9557"/>
                </a:cubicBezTo>
                <a:cubicBezTo>
                  <a:pt x="8539" y="9616"/>
                  <a:pt x="8370" y="9643"/>
                  <a:pt x="8207" y="9643"/>
                </a:cubicBezTo>
                <a:cubicBezTo>
                  <a:pt x="7842" y="9643"/>
                  <a:pt x="7511" y="9507"/>
                  <a:pt x="7234" y="9284"/>
                </a:cubicBezTo>
                <a:lnTo>
                  <a:pt x="7234" y="9270"/>
                </a:lnTo>
                <a:cubicBezTo>
                  <a:pt x="7230" y="9246"/>
                  <a:pt x="7215" y="9235"/>
                  <a:pt x="7199" y="9235"/>
                </a:cubicBezTo>
                <a:cubicBezTo>
                  <a:pt x="7192" y="9235"/>
                  <a:pt x="7184" y="9237"/>
                  <a:pt x="7178" y="9241"/>
                </a:cubicBezTo>
                <a:cubicBezTo>
                  <a:pt x="6492" y="8650"/>
                  <a:pt x="6163" y="7527"/>
                  <a:pt x="6556" y="6713"/>
                </a:cubicBezTo>
                <a:cubicBezTo>
                  <a:pt x="6864" y="6071"/>
                  <a:pt x="7464" y="5678"/>
                  <a:pt x="8107" y="5592"/>
                </a:cubicBezTo>
                <a:lnTo>
                  <a:pt x="8107" y="5592"/>
                </a:lnTo>
                <a:cubicBezTo>
                  <a:pt x="8091" y="5615"/>
                  <a:pt x="8085" y="5642"/>
                  <a:pt x="8091" y="5678"/>
                </a:cubicBezTo>
                <a:cubicBezTo>
                  <a:pt x="8101" y="5717"/>
                  <a:pt x="8134" y="5735"/>
                  <a:pt x="8168" y="5735"/>
                </a:cubicBezTo>
                <a:cubicBezTo>
                  <a:pt x="8216" y="5735"/>
                  <a:pt x="8267" y="5701"/>
                  <a:pt x="8263" y="5642"/>
                </a:cubicBezTo>
                <a:cubicBezTo>
                  <a:pt x="8263" y="5615"/>
                  <a:pt x="8249" y="5599"/>
                  <a:pt x="8235" y="5586"/>
                </a:cubicBezTo>
                <a:cubicBezTo>
                  <a:pt x="8282" y="5582"/>
                  <a:pt x="8328" y="5580"/>
                  <a:pt x="8374" y="5580"/>
                </a:cubicBezTo>
                <a:close/>
                <a:moveTo>
                  <a:pt x="6213" y="7836"/>
                </a:moveTo>
                <a:cubicBezTo>
                  <a:pt x="6228" y="7929"/>
                  <a:pt x="6242" y="8021"/>
                  <a:pt x="6271" y="8107"/>
                </a:cubicBezTo>
                <a:cubicBezTo>
                  <a:pt x="6307" y="8242"/>
                  <a:pt x="6357" y="8364"/>
                  <a:pt x="6413" y="8492"/>
                </a:cubicBezTo>
                <a:cubicBezTo>
                  <a:pt x="5493" y="8864"/>
                  <a:pt x="4578" y="9250"/>
                  <a:pt x="3642" y="9584"/>
                </a:cubicBezTo>
                <a:cubicBezTo>
                  <a:pt x="3157" y="9764"/>
                  <a:pt x="2672" y="9927"/>
                  <a:pt x="2185" y="10091"/>
                </a:cubicBezTo>
                <a:cubicBezTo>
                  <a:pt x="1944" y="10170"/>
                  <a:pt x="1700" y="10249"/>
                  <a:pt x="1457" y="10328"/>
                </a:cubicBezTo>
                <a:cubicBezTo>
                  <a:pt x="1328" y="10371"/>
                  <a:pt x="1208" y="10407"/>
                  <a:pt x="1087" y="10441"/>
                </a:cubicBezTo>
                <a:cubicBezTo>
                  <a:pt x="1017" y="10478"/>
                  <a:pt x="962" y="10497"/>
                  <a:pt x="919" y="10497"/>
                </a:cubicBezTo>
                <a:cubicBezTo>
                  <a:pt x="829" y="10497"/>
                  <a:pt x="796" y="10416"/>
                  <a:pt x="814" y="10256"/>
                </a:cubicBezTo>
                <a:cubicBezTo>
                  <a:pt x="751" y="9913"/>
                  <a:pt x="1001" y="9785"/>
                  <a:pt x="1279" y="9577"/>
                </a:cubicBezTo>
                <a:cubicBezTo>
                  <a:pt x="1472" y="9442"/>
                  <a:pt x="1680" y="9327"/>
                  <a:pt x="1885" y="9214"/>
                </a:cubicBezTo>
                <a:cubicBezTo>
                  <a:pt x="2357" y="8964"/>
                  <a:pt x="2837" y="8743"/>
                  <a:pt x="3335" y="8556"/>
                </a:cubicBezTo>
                <a:cubicBezTo>
                  <a:pt x="4257" y="8206"/>
                  <a:pt x="5227" y="7942"/>
                  <a:pt x="6213" y="7836"/>
                </a:cubicBezTo>
                <a:close/>
                <a:moveTo>
                  <a:pt x="10241" y="8107"/>
                </a:moveTo>
                <a:cubicBezTo>
                  <a:pt x="11170" y="8479"/>
                  <a:pt x="12098" y="8842"/>
                  <a:pt x="12969" y="9327"/>
                </a:cubicBezTo>
                <a:cubicBezTo>
                  <a:pt x="13454" y="9600"/>
                  <a:pt x="13925" y="9899"/>
                  <a:pt x="14354" y="10249"/>
                </a:cubicBezTo>
                <a:cubicBezTo>
                  <a:pt x="14548" y="10407"/>
                  <a:pt x="14733" y="10570"/>
                  <a:pt x="14911" y="10750"/>
                </a:cubicBezTo>
                <a:cubicBezTo>
                  <a:pt x="15048" y="10892"/>
                  <a:pt x="15483" y="11241"/>
                  <a:pt x="15497" y="11435"/>
                </a:cubicBezTo>
                <a:cubicBezTo>
                  <a:pt x="15504" y="11627"/>
                  <a:pt x="15262" y="11677"/>
                  <a:pt x="15141" y="11677"/>
                </a:cubicBezTo>
                <a:cubicBezTo>
                  <a:pt x="15134" y="11677"/>
                  <a:pt x="15127" y="11678"/>
                  <a:pt x="15120" y="11678"/>
                </a:cubicBezTo>
                <a:cubicBezTo>
                  <a:pt x="15031" y="11678"/>
                  <a:pt x="14927" y="11639"/>
                  <a:pt x="14848" y="11620"/>
                </a:cubicBezTo>
                <a:cubicBezTo>
                  <a:pt x="14584" y="11555"/>
                  <a:pt x="14326" y="11456"/>
                  <a:pt x="14083" y="11341"/>
                </a:cubicBezTo>
                <a:cubicBezTo>
                  <a:pt x="13619" y="11113"/>
                  <a:pt x="13197" y="10820"/>
                  <a:pt x="12791" y="10513"/>
                </a:cubicBezTo>
                <a:cubicBezTo>
                  <a:pt x="11891" y="9841"/>
                  <a:pt x="11005" y="9128"/>
                  <a:pt x="10121" y="8427"/>
                </a:cubicBezTo>
                <a:cubicBezTo>
                  <a:pt x="10170" y="8328"/>
                  <a:pt x="10206" y="8222"/>
                  <a:pt x="10241" y="8107"/>
                </a:cubicBezTo>
                <a:close/>
                <a:moveTo>
                  <a:pt x="6628" y="8849"/>
                </a:moveTo>
                <a:cubicBezTo>
                  <a:pt x="6671" y="8907"/>
                  <a:pt x="6713" y="8964"/>
                  <a:pt x="6763" y="9020"/>
                </a:cubicBezTo>
                <a:cubicBezTo>
                  <a:pt x="5956" y="9735"/>
                  <a:pt x="5193" y="10484"/>
                  <a:pt x="4413" y="11221"/>
                </a:cubicBezTo>
                <a:cubicBezTo>
                  <a:pt x="3978" y="11634"/>
                  <a:pt x="3556" y="12056"/>
                  <a:pt x="3085" y="12421"/>
                </a:cubicBezTo>
                <a:cubicBezTo>
                  <a:pt x="2886" y="12577"/>
                  <a:pt x="2679" y="12721"/>
                  <a:pt x="2458" y="12849"/>
                </a:cubicBezTo>
                <a:cubicBezTo>
                  <a:pt x="2352" y="12911"/>
                  <a:pt x="1961" y="13146"/>
                  <a:pt x="1743" y="13146"/>
                </a:cubicBezTo>
                <a:cubicBezTo>
                  <a:pt x="1638" y="13146"/>
                  <a:pt x="1573" y="13091"/>
                  <a:pt x="1601" y="12935"/>
                </a:cubicBezTo>
                <a:cubicBezTo>
                  <a:pt x="1680" y="12527"/>
                  <a:pt x="2329" y="12020"/>
                  <a:pt x="2629" y="11769"/>
                </a:cubicBezTo>
                <a:cubicBezTo>
                  <a:pt x="3035" y="11427"/>
                  <a:pt x="3471" y="11113"/>
                  <a:pt x="3899" y="10799"/>
                </a:cubicBezTo>
                <a:cubicBezTo>
                  <a:pt x="4799" y="10141"/>
                  <a:pt x="5714" y="9492"/>
                  <a:pt x="6628" y="8849"/>
                </a:cubicBezTo>
                <a:close/>
                <a:moveTo>
                  <a:pt x="9555" y="9214"/>
                </a:moveTo>
                <a:cubicBezTo>
                  <a:pt x="10283" y="9978"/>
                  <a:pt x="11048" y="10714"/>
                  <a:pt x="11799" y="11449"/>
                </a:cubicBezTo>
                <a:cubicBezTo>
                  <a:pt x="12227" y="11870"/>
                  <a:pt x="12662" y="12283"/>
                  <a:pt x="13048" y="12741"/>
                </a:cubicBezTo>
                <a:cubicBezTo>
                  <a:pt x="13206" y="12935"/>
                  <a:pt x="13362" y="13134"/>
                  <a:pt x="13490" y="13348"/>
                </a:cubicBezTo>
                <a:cubicBezTo>
                  <a:pt x="13614" y="13535"/>
                  <a:pt x="14046" y="14207"/>
                  <a:pt x="13655" y="14207"/>
                </a:cubicBezTo>
                <a:cubicBezTo>
                  <a:pt x="13642" y="14207"/>
                  <a:pt x="13627" y="14206"/>
                  <a:pt x="13612" y="14205"/>
                </a:cubicBezTo>
                <a:cubicBezTo>
                  <a:pt x="13391" y="14184"/>
                  <a:pt x="13104" y="13884"/>
                  <a:pt x="12940" y="13749"/>
                </a:cubicBezTo>
                <a:cubicBezTo>
                  <a:pt x="12777" y="13598"/>
                  <a:pt x="12613" y="13440"/>
                  <a:pt x="12462" y="13278"/>
                </a:cubicBezTo>
                <a:cubicBezTo>
                  <a:pt x="12083" y="12870"/>
                  <a:pt x="11749" y="12421"/>
                  <a:pt x="11406" y="11984"/>
                </a:cubicBezTo>
                <a:cubicBezTo>
                  <a:pt x="10727" y="11120"/>
                  <a:pt x="10055" y="10249"/>
                  <a:pt x="9399" y="9370"/>
                </a:cubicBezTo>
                <a:lnTo>
                  <a:pt x="9492" y="9277"/>
                </a:lnTo>
                <a:cubicBezTo>
                  <a:pt x="9521" y="9257"/>
                  <a:pt x="9534" y="9234"/>
                  <a:pt x="9555" y="9214"/>
                </a:cubicBezTo>
                <a:close/>
                <a:moveTo>
                  <a:pt x="6921" y="9185"/>
                </a:moveTo>
                <a:cubicBezTo>
                  <a:pt x="6993" y="9264"/>
                  <a:pt x="7078" y="9336"/>
                  <a:pt x="7164" y="9392"/>
                </a:cubicBezTo>
                <a:cubicBezTo>
                  <a:pt x="7149" y="10292"/>
                  <a:pt x="6813" y="11149"/>
                  <a:pt x="6542" y="11992"/>
                </a:cubicBezTo>
                <a:cubicBezTo>
                  <a:pt x="6400" y="12463"/>
                  <a:pt x="6292" y="12935"/>
                  <a:pt x="6213" y="13420"/>
                </a:cubicBezTo>
                <a:cubicBezTo>
                  <a:pt x="6150" y="13877"/>
                  <a:pt x="6114" y="14448"/>
                  <a:pt x="5922" y="14870"/>
                </a:cubicBezTo>
                <a:cubicBezTo>
                  <a:pt x="5899" y="14991"/>
                  <a:pt x="5827" y="15084"/>
                  <a:pt x="5721" y="15147"/>
                </a:cubicBezTo>
                <a:cubicBezTo>
                  <a:pt x="5670" y="15251"/>
                  <a:pt x="5613" y="15302"/>
                  <a:pt x="5549" y="15302"/>
                </a:cubicBezTo>
                <a:cubicBezTo>
                  <a:pt x="5489" y="15302"/>
                  <a:pt x="5422" y="15256"/>
                  <a:pt x="5349" y="15163"/>
                </a:cubicBezTo>
                <a:cubicBezTo>
                  <a:pt x="5121" y="15012"/>
                  <a:pt x="5099" y="14976"/>
                  <a:pt x="5092" y="14719"/>
                </a:cubicBezTo>
                <a:cubicBezTo>
                  <a:pt x="5085" y="14484"/>
                  <a:pt x="5142" y="14241"/>
                  <a:pt x="5185" y="14013"/>
                </a:cubicBezTo>
                <a:cubicBezTo>
                  <a:pt x="5299" y="13483"/>
                  <a:pt x="5442" y="12962"/>
                  <a:pt x="5606" y="12455"/>
                </a:cubicBezTo>
                <a:cubicBezTo>
                  <a:pt x="5964" y="11334"/>
                  <a:pt x="6427" y="10256"/>
                  <a:pt x="6921" y="9185"/>
                </a:cubicBezTo>
                <a:close/>
                <a:moveTo>
                  <a:pt x="8878" y="9721"/>
                </a:moveTo>
                <a:cubicBezTo>
                  <a:pt x="8885" y="9721"/>
                  <a:pt x="8885" y="9728"/>
                  <a:pt x="8885" y="9728"/>
                </a:cubicBezTo>
                <a:cubicBezTo>
                  <a:pt x="9478" y="10691"/>
                  <a:pt x="10020" y="11706"/>
                  <a:pt x="10506" y="12727"/>
                </a:cubicBezTo>
                <a:cubicBezTo>
                  <a:pt x="10755" y="13248"/>
                  <a:pt x="10978" y="13769"/>
                  <a:pt x="11206" y="14297"/>
                </a:cubicBezTo>
                <a:cubicBezTo>
                  <a:pt x="11277" y="14461"/>
                  <a:pt x="11884" y="15758"/>
                  <a:pt x="11448" y="15758"/>
                </a:cubicBezTo>
                <a:cubicBezTo>
                  <a:pt x="11406" y="15758"/>
                  <a:pt x="11354" y="15746"/>
                  <a:pt x="11291" y="15720"/>
                </a:cubicBezTo>
                <a:cubicBezTo>
                  <a:pt x="11163" y="15662"/>
                  <a:pt x="10962" y="15391"/>
                  <a:pt x="10849" y="15283"/>
                </a:cubicBezTo>
                <a:cubicBezTo>
                  <a:pt x="10619" y="15069"/>
                  <a:pt x="10455" y="14827"/>
                  <a:pt x="10299" y="14563"/>
                </a:cubicBezTo>
                <a:cubicBezTo>
                  <a:pt x="10006" y="14049"/>
                  <a:pt x="9735" y="13519"/>
                  <a:pt x="9492" y="12978"/>
                </a:cubicBezTo>
                <a:cubicBezTo>
                  <a:pt x="9034" y="11963"/>
                  <a:pt x="8684" y="10899"/>
                  <a:pt x="8407" y="9821"/>
                </a:cubicBezTo>
                <a:lnTo>
                  <a:pt x="8407" y="9821"/>
                </a:lnTo>
                <a:cubicBezTo>
                  <a:pt x="8418" y="9821"/>
                  <a:pt x="8430" y="9821"/>
                  <a:pt x="8441" y="9821"/>
                </a:cubicBezTo>
                <a:cubicBezTo>
                  <a:pt x="8593" y="9821"/>
                  <a:pt x="8744" y="9780"/>
                  <a:pt x="8878" y="9721"/>
                </a:cubicBezTo>
                <a:close/>
                <a:moveTo>
                  <a:pt x="7442" y="9570"/>
                </a:moveTo>
                <a:cubicBezTo>
                  <a:pt x="7613" y="9656"/>
                  <a:pt x="7791" y="9721"/>
                  <a:pt x="7978" y="9756"/>
                </a:cubicBezTo>
                <a:cubicBezTo>
                  <a:pt x="8071" y="10777"/>
                  <a:pt x="8242" y="11785"/>
                  <a:pt x="8306" y="12813"/>
                </a:cubicBezTo>
                <a:cubicBezTo>
                  <a:pt x="8342" y="13320"/>
                  <a:pt x="8364" y="13819"/>
                  <a:pt x="8371" y="14326"/>
                </a:cubicBezTo>
                <a:cubicBezTo>
                  <a:pt x="8377" y="14594"/>
                  <a:pt x="8496" y="15867"/>
                  <a:pt x="8085" y="15867"/>
                </a:cubicBezTo>
                <a:cubicBezTo>
                  <a:pt x="8056" y="15867"/>
                  <a:pt x="8026" y="15861"/>
                  <a:pt x="7992" y="15848"/>
                </a:cubicBezTo>
                <a:cubicBezTo>
                  <a:pt x="7721" y="15740"/>
                  <a:pt x="7606" y="15111"/>
                  <a:pt x="7570" y="14870"/>
                </a:cubicBezTo>
                <a:cubicBezTo>
                  <a:pt x="7534" y="14633"/>
                  <a:pt x="7521" y="14398"/>
                  <a:pt x="7498" y="14162"/>
                </a:cubicBezTo>
                <a:cubicBezTo>
                  <a:pt x="7464" y="13684"/>
                  <a:pt x="7435" y="13212"/>
                  <a:pt x="7413" y="12734"/>
                </a:cubicBezTo>
                <a:cubicBezTo>
                  <a:pt x="7378" y="11692"/>
                  <a:pt x="7336" y="10606"/>
                  <a:pt x="7442" y="9570"/>
                </a:cubicBezTo>
                <a:close/>
                <a:moveTo>
                  <a:pt x="9418" y="0"/>
                </a:moveTo>
                <a:cubicBezTo>
                  <a:pt x="9388" y="0"/>
                  <a:pt x="9357" y="17"/>
                  <a:pt x="9341" y="45"/>
                </a:cubicBezTo>
                <a:cubicBezTo>
                  <a:pt x="8835" y="938"/>
                  <a:pt x="8513" y="1937"/>
                  <a:pt x="8355" y="2951"/>
                </a:cubicBezTo>
                <a:cubicBezTo>
                  <a:pt x="8285" y="3407"/>
                  <a:pt x="8249" y="3872"/>
                  <a:pt x="8256" y="4336"/>
                </a:cubicBezTo>
                <a:cubicBezTo>
                  <a:pt x="8256" y="4622"/>
                  <a:pt x="8278" y="4907"/>
                  <a:pt x="8263" y="5193"/>
                </a:cubicBezTo>
                <a:cubicBezTo>
                  <a:pt x="8263" y="5279"/>
                  <a:pt x="8249" y="5322"/>
                  <a:pt x="8249" y="5365"/>
                </a:cubicBezTo>
                <a:lnTo>
                  <a:pt x="8235" y="5365"/>
                </a:lnTo>
                <a:lnTo>
                  <a:pt x="8235" y="5329"/>
                </a:lnTo>
                <a:cubicBezTo>
                  <a:pt x="7999" y="4357"/>
                  <a:pt x="7593" y="3387"/>
                  <a:pt x="7164" y="2487"/>
                </a:cubicBezTo>
                <a:cubicBezTo>
                  <a:pt x="6955" y="2054"/>
                  <a:pt x="6584" y="985"/>
                  <a:pt x="5983" y="985"/>
                </a:cubicBezTo>
                <a:cubicBezTo>
                  <a:pt x="5967" y="985"/>
                  <a:pt x="5951" y="986"/>
                  <a:pt x="5935" y="987"/>
                </a:cubicBezTo>
                <a:cubicBezTo>
                  <a:pt x="5899" y="994"/>
                  <a:pt x="5863" y="1015"/>
                  <a:pt x="5856" y="1051"/>
                </a:cubicBezTo>
                <a:cubicBezTo>
                  <a:pt x="5735" y="1765"/>
                  <a:pt x="6021" y="2530"/>
                  <a:pt x="6264" y="3186"/>
                </a:cubicBezTo>
                <a:cubicBezTo>
                  <a:pt x="6571" y="4007"/>
                  <a:pt x="6950" y="4821"/>
                  <a:pt x="7378" y="5586"/>
                </a:cubicBezTo>
                <a:cubicBezTo>
                  <a:pt x="7320" y="5615"/>
                  <a:pt x="7264" y="5651"/>
                  <a:pt x="7214" y="5678"/>
                </a:cubicBezTo>
                <a:cubicBezTo>
                  <a:pt x="6449" y="4521"/>
                  <a:pt x="5656" y="3371"/>
                  <a:pt x="4857" y="2237"/>
                </a:cubicBezTo>
                <a:cubicBezTo>
                  <a:pt x="4528" y="1772"/>
                  <a:pt x="4179" y="1315"/>
                  <a:pt x="3743" y="938"/>
                </a:cubicBezTo>
                <a:cubicBezTo>
                  <a:pt x="3604" y="816"/>
                  <a:pt x="3262" y="478"/>
                  <a:pt x="3000" y="478"/>
                </a:cubicBezTo>
                <a:cubicBezTo>
                  <a:pt x="2951" y="478"/>
                  <a:pt x="2905" y="489"/>
                  <a:pt x="2864" y="516"/>
                </a:cubicBezTo>
                <a:cubicBezTo>
                  <a:pt x="2043" y="1066"/>
                  <a:pt x="5056" y="4264"/>
                  <a:pt x="6335" y="5579"/>
                </a:cubicBezTo>
                <a:cubicBezTo>
                  <a:pt x="5699" y="5150"/>
                  <a:pt x="4979" y="4778"/>
                  <a:pt x="4285" y="4544"/>
                </a:cubicBezTo>
                <a:cubicBezTo>
                  <a:pt x="3865" y="4400"/>
                  <a:pt x="3421" y="4300"/>
                  <a:pt x="2972" y="4264"/>
                </a:cubicBezTo>
                <a:cubicBezTo>
                  <a:pt x="2819" y="4249"/>
                  <a:pt x="2582" y="4204"/>
                  <a:pt x="2365" y="4204"/>
                </a:cubicBezTo>
                <a:cubicBezTo>
                  <a:pt x="2195" y="4204"/>
                  <a:pt x="2038" y="4231"/>
                  <a:pt x="1944" y="4322"/>
                </a:cubicBezTo>
                <a:cubicBezTo>
                  <a:pt x="1928" y="4336"/>
                  <a:pt x="1921" y="4372"/>
                  <a:pt x="1928" y="4393"/>
                </a:cubicBezTo>
                <a:cubicBezTo>
                  <a:pt x="2165" y="5035"/>
                  <a:pt x="3085" y="5464"/>
                  <a:pt x="3678" y="5694"/>
                </a:cubicBezTo>
                <a:cubicBezTo>
                  <a:pt x="4578" y="6043"/>
                  <a:pt x="5543" y="6172"/>
                  <a:pt x="6443" y="6521"/>
                </a:cubicBezTo>
                <a:lnTo>
                  <a:pt x="6449" y="6521"/>
                </a:lnTo>
                <a:cubicBezTo>
                  <a:pt x="6436" y="6542"/>
                  <a:pt x="6427" y="6557"/>
                  <a:pt x="6420" y="6578"/>
                </a:cubicBezTo>
                <a:cubicBezTo>
                  <a:pt x="5772" y="6429"/>
                  <a:pt x="5043" y="6353"/>
                  <a:pt x="4325" y="6353"/>
                </a:cubicBezTo>
                <a:cubicBezTo>
                  <a:pt x="3768" y="6353"/>
                  <a:pt x="3217" y="6399"/>
                  <a:pt x="2715" y="6492"/>
                </a:cubicBezTo>
                <a:cubicBezTo>
                  <a:pt x="2014" y="6628"/>
                  <a:pt x="1457" y="7006"/>
                  <a:pt x="801" y="7264"/>
                </a:cubicBezTo>
                <a:cubicBezTo>
                  <a:pt x="543" y="7365"/>
                  <a:pt x="187" y="7507"/>
                  <a:pt x="79" y="7800"/>
                </a:cubicBezTo>
                <a:cubicBezTo>
                  <a:pt x="0" y="8021"/>
                  <a:pt x="122" y="8213"/>
                  <a:pt x="336" y="8285"/>
                </a:cubicBezTo>
                <a:cubicBezTo>
                  <a:pt x="398" y="8305"/>
                  <a:pt x="465" y="8313"/>
                  <a:pt x="533" y="8313"/>
                </a:cubicBezTo>
                <a:cubicBezTo>
                  <a:pt x="732" y="8313"/>
                  <a:pt x="948" y="8249"/>
                  <a:pt x="1130" y="8249"/>
                </a:cubicBezTo>
                <a:cubicBezTo>
                  <a:pt x="1493" y="8242"/>
                  <a:pt x="1851" y="8249"/>
                  <a:pt x="2208" y="8199"/>
                </a:cubicBezTo>
                <a:cubicBezTo>
                  <a:pt x="3460" y="8020"/>
                  <a:pt x="4651" y="7535"/>
                  <a:pt x="5919" y="7535"/>
                </a:cubicBezTo>
                <a:cubicBezTo>
                  <a:pt x="6010" y="7535"/>
                  <a:pt x="6101" y="7538"/>
                  <a:pt x="6192" y="7543"/>
                </a:cubicBezTo>
                <a:lnTo>
                  <a:pt x="6192" y="7635"/>
                </a:lnTo>
                <a:cubicBezTo>
                  <a:pt x="4986" y="7827"/>
                  <a:pt x="3822" y="8120"/>
                  <a:pt x="2693" y="8614"/>
                </a:cubicBezTo>
                <a:cubicBezTo>
                  <a:pt x="2172" y="8842"/>
                  <a:pt x="1637" y="9092"/>
                  <a:pt x="1172" y="9421"/>
                </a:cubicBezTo>
                <a:cubicBezTo>
                  <a:pt x="915" y="9606"/>
                  <a:pt x="358" y="9999"/>
                  <a:pt x="401" y="10378"/>
                </a:cubicBezTo>
                <a:cubicBezTo>
                  <a:pt x="434" y="10616"/>
                  <a:pt x="663" y="10680"/>
                  <a:pt x="870" y="10680"/>
                </a:cubicBezTo>
                <a:cubicBezTo>
                  <a:pt x="893" y="10680"/>
                  <a:pt x="914" y="10679"/>
                  <a:pt x="936" y="10678"/>
                </a:cubicBezTo>
                <a:cubicBezTo>
                  <a:pt x="1486" y="10635"/>
                  <a:pt x="2086" y="10342"/>
                  <a:pt x="2614" y="10163"/>
                </a:cubicBezTo>
                <a:cubicBezTo>
                  <a:pt x="3922" y="9713"/>
                  <a:pt x="5236" y="9221"/>
                  <a:pt x="6492" y="8635"/>
                </a:cubicBezTo>
                <a:cubicBezTo>
                  <a:pt x="6499" y="8657"/>
                  <a:pt x="6513" y="8677"/>
                  <a:pt x="6521" y="8693"/>
                </a:cubicBezTo>
                <a:cubicBezTo>
                  <a:pt x="5356" y="9514"/>
                  <a:pt x="4192" y="10342"/>
                  <a:pt x="3051" y="11205"/>
                </a:cubicBezTo>
                <a:cubicBezTo>
                  <a:pt x="2600" y="11548"/>
                  <a:pt x="2151" y="11913"/>
                  <a:pt x="1793" y="12355"/>
                </a:cubicBezTo>
                <a:cubicBezTo>
                  <a:pt x="1637" y="12549"/>
                  <a:pt x="1215" y="12991"/>
                  <a:pt x="1394" y="13255"/>
                </a:cubicBezTo>
                <a:cubicBezTo>
                  <a:pt x="1455" y="13345"/>
                  <a:pt x="1549" y="13386"/>
                  <a:pt x="1669" y="13386"/>
                </a:cubicBezTo>
                <a:cubicBezTo>
                  <a:pt x="2709" y="13386"/>
                  <a:pt x="5704" y="10288"/>
                  <a:pt x="6614" y="9327"/>
                </a:cubicBezTo>
                <a:lnTo>
                  <a:pt x="6614" y="9327"/>
                </a:lnTo>
                <a:cubicBezTo>
                  <a:pt x="6060" y="10599"/>
                  <a:pt x="3972" y="15506"/>
                  <a:pt x="5477" y="15506"/>
                </a:cubicBezTo>
                <a:cubicBezTo>
                  <a:pt x="5485" y="15506"/>
                  <a:pt x="5492" y="15506"/>
                  <a:pt x="5500" y="15506"/>
                </a:cubicBezTo>
                <a:cubicBezTo>
                  <a:pt x="5879" y="15497"/>
                  <a:pt x="6064" y="15098"/>
                  <a:pt x="6150" y="14784"/>
                </a:cubicBezTo>
                <a:cubicBezTo>
                  <a:pt x="6335" y="14155"/>
                  <a:pt x="6357" y="13483"/>
                  <a:pt x="6492" y="12841"/>
                </a:cubicBezTo>
                <a:cubicBezTo>
                  <a:pt x="6707" y="11792"/>
                  <a:pt x="7178" y="10813"/>
                  <a:pt x="7234" y="9749"/>
                </a:cubicBezTo>
                <a:lnTo>
                  <a:pt x="7234" y="9749"/>
                </a:lnTo>
                <a:cubicBezTo>
                  <a:pt x="7257" y="10984"/>
                  <a:pt x="7185" y="12213"/>
                  <a:pt x="7264" y="13449"/>
                </a:cubicBezTo>
                <a:cubicBezTo>
                  <a:pt x="7300" y="14040"/>
                  <a:pt x="7300" y="14662"/>
                  <a:pt x="7456" y="15233"/>
                </a:cubicBezTo>
                <a:cubicBezTo>
                  <a:pt x="7526" y="15484"/>
                  <a:pt x="7779" y="16150"/>
                  <a:pt x="8137" y="16150"/>
                </a:cubicBezTo>
                <a:cubicBezTo>
                  <a:pt x="8146" y="16150"/>
                  <a:pt x="8154" y="16149"/>
                  <a:pt x="8163" y="16148"/>
                </a:cubicBezTo>
                <a:cubicBezTo>
                  <a:pt x="8842" y="16076"/>
                  <a:pt x="8549" y="14112"/>
                  <a:pt x="8535" y="13756"/>
                </a:cubicBezTo>
                <a:cubicBezTo>
                  <a:pt x="8484" y="12441"/>
                  <a:pt x="8420" y="11049"/>
                  <a:pt x="8091" y="9771"/>
                </a:cubicBezTo>
                <a:lnTo>
                  <a:pt x="8091" y="9771"/>
                </a:lnTo>
                <a:cubicBezTo>
                  <a:pt x="8114" y="9778"/>
                  <a:pt x="8127" y="9778"/>
                  <a:pt x="8141" y="9778"/>
                </a:cubicBezTo>
                <a:cubicBezTo>
                  <a:pt x="8177" y="9785"/>
                  <a:pt x="8206" y="9792"/>
                  <a:pt x="8235" y="9798"/>
                </a:cubicBezTo>
                <a:cubicBezTo>
                  <a:pt x="8549" y="11163"/>
                  <a:pt x="9034" y="12484"/>
                  <a:pt x="9663" y="13740"/>
                </a:cubicBezTo>
                <a:cubicBezTo>
                  <a:pt x="9941" y="14290"/>
                  <a:pt x="10220" y="14926"/>
                  <a:pt x="10678" y="15355"/>
                </a:cubicBezTo>
                <a:cubicBezTo>
                  <a:pt x="10841" y="15512"/>
                  <a:pt x="11171" y="15981"/>
                  <a:pt x="11477" y="15981"/>
                </a:cubicBezTo>
                <a:cubicBezTo>
                  <a:pt x="11530" y="15981"/>
                  <a:pt x="11583" y="15967"/>
                  <a:pt x="11634" y="15934"/>
                </a:cubicBezTo>
                <a:cubicBezTo>
                  <a:pt x="11855" y="15790"/>
                  <a:pt x="11805" y="15427"/>
                  <a:pt x="11756" y="15206"/>
                </a:cubicBezTo>
                <a:cubicBezTo>
                  <a:pt x="11612" y="14584"/>
                  <a:pt x="11235" y="13948"/>
                  <a:pt x="10969" y="13370"/>
                </a:cubicBezTo>
                <a:cubicBezTo>
                  <a:pt x="10385" y="12085"/>
                  <a:pt x="9706" y="10878"/>
                  <a:pt x="8941" y="9692"/>
                </a:cubicBezTo>
                <a:cubicBezTo>
                  <a:pt x="9049" y="9636"/>
                  <a:pt x="9156" y="9564"/>
                  <a:pt x="9248" y="9485"/>
                </a:cubicBezTo>
                <a:cubicBezTo>
                  <a:pt x="10098" y="10606"/>
                  <a:pt x="10948" y="11720"/>
                  <a:pt x="11835" y="12813"/>
                </a:cubicBezTo>
                <a:cubicBezTo>
                  <a:pt x="12191" y="13255"/>
                  <a:pt x="12570" y="13691"/>
                  <a:pt x="13019" y="14033"/>
                </a:cubicBezTo>
                <a:cubicBezTo>
                  <a:pt x="13183" y="14157"/>
                  <a:pt x="13513" y="14455"/>
                  <a:pt x="13773" y="14455"/>
                </a:cubicBezTo>
                <a:cubicBezTo>
                  <a:pt x="13831" y="14455"/>
                  <a:pt x="13886" y="14440"/>
                  <a:pt x="13934" y="14405"/>
                </a:cubicBezTo>
                <a:cubicBezTo>
                  <a:pt x="14854" y="13740"/>
                  <a:pt x="10319" y="9749"/>
                  <a:pt x="9634" y="9135"/>
                </a:cubicBezTo>
                <a:cubicBezTo>
                  <a:pt x="9792" y="8971"/>
                  <a:pt x="9927" y="8785"/>
                  <a:pt x="10035" y="8592"/>
                </a:cubicBezTo>
                <a:cubicBezTo>
                  <a:pt x="11098" y="9428"/>
                  <a:pt x="12134" y="10328"/>
                  <a:pt x="13269" y="11070"/>
                </a:cubicBezTo>
                <a:cubicBezTo>
                  <a:pt x="13720" y="11370"/>
                  <a:pt x="14205" y="11627"/>
                  <a:pt x="14733" y="11769"/>
                </a:cubicBezTo>
                <a:cubicBezTo>
                  <a:pt x="14863" y="11801"/>
                  <a:pt x="15130" y="11882"/>
                  <a:pt x="15356" y="11882"/>
                </a:cubicBezTo>
                <a:cubicBezTo>
                  <a:pt x="15500" y="11882"/>
                  <a:pt x="15627" y="11849"/>
                  <a:pt x="15691" y="11749"/>
                </a:cubicBezTo>
                <a:cubicBezTo>
                  <a:pt x="15854" y="11492"/>
                  <a:pt x="15434" y="11099"/>
                  <a:pt x="15297" y="10942"/>
                </a:cubicBezTo>
                <a:cubicBezTo>
                  <a:pt x="14854" y="10434"/>
                  <a:pt x="14340" y="10006"/>
                  <a:pt x="13783" y="9627"/>
                </a:cubicBezTo>
                <a:cubicBezTo>
                  <a:pt x="12712" y="8914"/>
                  <a:pt x="11492" y="8414"/>
                  <a:pt x="10283" y="7965"/>
                </a:cubicBezTo>
                <a:cubicBezTo>
                  <a:pt x="10319" y="7836"/>
                  <a:pt x="10335" y="7699"/>
                  <a:pt x="10342" y="7563"/>
                </a:cubicBezTo>
                <a:lnTo>
                  <a:pt x="10349" y="7563"/>
                </a:lnTo>
                <a:cubicBezTo>
                  <a:pt x="11905" y="7821"/>
                  <a:pt x="13463" y="8222"/>
                  <a:pt x="15033" y="8350"/>
                </a:cubicBezTo>
                <a:cubicBezTo>
                  <a:pt x="15411" y="8384"/>
                  <a:pt x="15797" y="8342"/>
                  <a:pt x="16169" y="8436"/>
                </a:cubicBezTo>
                <a:cubicBezTo>
                  <a:pt x="16385" y="8488"/>
                  <a:pt x="16596" y="8588"/>
                  <a:pt x="16823" y="8588"/>
                </a:cubicBezTo>
                <a:cubicBezTo>
                  <a:pt x="16873" y="8588"/>
                  <a:pt x="16924" y="8583"/>
                  <a:pt x="16976" y="8571"/>
                </a:cubicBezTo>
                <a:cubicBezTo>
                  <a:pt x="17240" y="8506"/>
                  <a:pt x="17475" y="8278"/>
                  <a:pt x="17411" y="7985"/>
                </a:cubicBezTo>
                <a:cubicBezTo>
                  <a:pt x="17333" y="7635"/>
                  <a:pt x="16890" y="7500"/>
                  <a:pt x="16597" y="7407"/>
                </a:cubicBezTo>
                <a:cubicBezTo>
                  <a:pt x="15982" y="7200"/>
                  <a:pt x="15382" y="6993"/>
                  <a:pt x="14740" y="6893"/>
                </a:cubicBezTo>
                <a:cubicBezTo>
                  <a:pt x="14134" y="6795"/>
                  <a:pt x="13517" y="6754"/>
                  <a:pt x="12897" y="6754"/>
                </a:cubicBezTo>
                <a:cubicBezTo>
                  <a:pt x="12026" y="6754"/>
                  <a:pt x="11150" y="6836"/>
                  <a:pt x="10299" y="6957"/>
                </a:cubicBezTo>
                <a:cubicBezTo>
                  <a:pt x="10292" y="6943"/>
                  <a:pt x="10292" y="6936"/>
                  <a:pt x="10292" y="6928"/>
                </a:cubicBezTo>
                <a:cubicBezTo>
                  <a:pt x="11413" y="6578"/>
                  <a:pt x="12527" y="6179"/>
                  <a:pt x="13648" y="5807"/>
                </a:cubicBezTo>
                <a:cubicBezTo>
                  <a:pt x="13919" y="5714"/>
                  <a:pt x="15375" y="5229"/>
                  <a:pt x="14890" y="4715"/>
                </a:cubicBezTo>
                <a:cubicBezTo>
                  <a:pt x="14813" y="4635"/>
                  <a:pt x="14654" y="4611"/>
                  <a:pt x="14486" y="4611"/>
                </a:cubicBezTo>
                <a:cubicBezTo>
                  <a:pt x="14295" y="4611"/>
                  <a:pt x="14093" y="4642"/>
                  <a:pt x="13991" y="4657"/>
                </a:cubicBezTo>
                <a:cubicBezTo>
                  <a:pt x="13562" y="4722"/>
                  <a:pt x="13147" y="4880"/>
                  <a:pt x="12741" y="5029"/>
                </a:cubicBezTo>
                <a:cubicBezTo>
                  <a:pt x="11799" y="5394"/>
                  <a:pt x="10834" y="5736"/>
                  <a:pt x="9920" y="6185"/>
                </a:cubicBezTo>
                <a:cubicBezTo>
                  <a:pt x="9913" y="6172"/>
                  <a:pt x="9906" y="6165"/>
                  <a:pt x="9898" y="6156"/>
                </a:cubicBezTo>
                <a:cubicBezTo>
                  <a:pt x="11149" y="5394"/>
                  <a:pt x="12419" y="4643"/>
                  <a:pt x="13626" y="3822"/>
                </a:cubicBezTo>
                <a:cubicBezTo>
                  <a:pt x="14162" y="3457"/>
                  <a:pt x="14676" y="3037"/>
                  <a:pt x="15125" y="2573"/>
                </a:cubicBezTo>
                <a:cubicBezTo>
                  <a:pt x="15276" y="2415"/>
                  <a:pt x="15639" y="2108"/>
                  <a:pt x="15497" y="1851"/>
                </a:cubicBezTo>
                <a:cubicBezTo>
                  <a:pt x="15438" y="1747"/>
                  <a:pt x="15346" y="1708"/>
                  <a:pt x="15240" y="1708"/>
                </a:cubicBezTo>
                <a:cubicBezTo>
                  <a:pt x="14975" y="1708"/>
                  <a:pt x="14622" y="1951"/>
                  <a:pt x="14469" y="2022"/>
                </a:cubicBezTo>
                <a:cubicBezTo>
                  <a:pt x="13848" y="2300"/>
                  <a:pt x="13283" y="2629"/>
                  <a:pt x="12748" y="3058"/>
                </a:cubicBezTo>
                <a:cubicBezTo>
                  <a:pt x="11848" y="3772"/>
                  <a:pt x="10962" y="4514"/>
                  <a:pt x="10098" y="5279"/>
                </a:cubicBezTo>
                <a:cubicBezTo>
                  <a:pt x="11027" y="3971"/>
                  <a:pt x="12863" y="1251"/>
                  <a:pt x="12241" y="980"/>
                </a:cubicBezTo>
                <a:cubicBezTo>
                  <a:pt x="12211" y="967"/>
                  <a:pt x="12180" y="961"/>
                  <a:pt x="12150" y="961"/>
                </a:cubicBezTo>
                <a:cubicBezTo>
                  <a:pt x="11950" y="961"/>
                  <a:pt x="11751" y="1218"/>
                  <a:pt x="11634" y="1330"/>
                </a:cubicBezTo>
                <a:cubicBezTo>
                  <a:pt x="11235" y="1736"/>
                  <a:pt x="10856" y="2151"/>
                  <a:pt x="10527" y="2622"/>
                </a:cubicBezTo>
                <a:cubicBezTo>
                  <a:pt x="9920" y="3500"/>
                  <a:pt x="9413" y="4537"/>
                  <a:pt x="9228" y="5599"/>
                </a:cubicBezTo>
                <a:cubicBezTo>
                  <a:pt x="9192" y="5579"/>
                  <a:pt x="9163" y="5565"/>
                  <a:pt x="9127" y="5550"/>
                </a:cubicBezTo>
                <a:cubicBezTo>
                  <a:pt x="9505" y="4643"/>
                  <a:pt x="9692" y="3658"/>
                  <a:pt x="9778" y="2679"/>
                </a:cubicBezTo>
                <a:cubicBezTo>
                  <a:pt x="9841" y="1822"/>
                  <a:pt x="9941" y="800"/>
                  <a:pt x="9478" y="38"/>
                </a:cubicBezTo>
                <a:cubicBezTo>
                  <a:pt x="9465" y="12"/>
                  <a:pt x="9442" y="0"/>
                  <a:pt x="94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8" name="Google Shape;478;p17"/>
          <p:cNvSpPr/>
          <p:nvPr/>
        </p:nvSpPr>
        <p:spPr>
          <a:xfrm>
            <a:off x="2051335" y="4917329"/>
            <a:ext cx="1349348" cy="730007"/>
          </a:xfrm>
          <a:custGeom>
            <a:avLst/>
            <a:gdLst/>
            <a:ahLst/>
            <a:cxnLst/>
            <a:rect l="l" t="t" r="r" b="b"/>
            <a:pathLst>
              <a:path w="29687" h="16060" extrusionOk="0">
                <a:moveTo>
                  <a:pt x="14479" y="1"/>
                </a:moveTo>
                <a:cubicBezTo>
                  <a:pt x="14224" y="1"/>
                  <a:pt x="13960" y="14"/>
                  <a:pt x="13698" y="41"/>
                </a:cubicBezTo>
                <a:cubicBezTo>
                  <a:pt x="12090" y="204"/>
                  <a:pt x="10577" y="625"/>
                  <a:pt x="9269" y="1611"/>
                </a:cubicBezTo>
                <a:cubicBezTo>
                  <a:pt x="8306" y="2339"/>
                  <a:pt x="7699" y="3275"/>
                  <a:pt x="7692" y="4531"/>
                </a:cubicBezTo>
                <a:cubicBezTo>
                  <a:pt x="7692" y="4590"/>
                  <a:pt x="7699" y="4653"/>
                  <a:pt x="7692" y="4718"/>
                </a:cubicBezTo>
                <a:cubicBezTo>
                  <a:pt x="7671" y="4844"/>
                  <a:pt x="7617" y="4909"/>
                  <a:pt x="7547" y="4909"/>
                </a:cubicBezTo>
                <a:cubicBezTo>
                  <a:pt x="7502" y="4909"/>
                  <a:pt x="7449" y="4881"/>
                  <a:pt x="7392" y="4824"/>
                </a:cubicBezTo>
                <a:cubicBezTo>
                  <a:pt x="6935" y="4339"/>
                  <a:pt x="6342" y="4240"/>
                  <a:pt x="5735" y="4211"/>
                </a:cubicBezTo>
                <a:cubicBezTo>
                  <a:pt x="5626" y="4206"/>
                  <a:pt x="5517" y="4203"/>
                  <a:pt x="5410" y="4203"/>
                </a:cubicBezTo>
                <a:cubicBezTo>
                  <a:pt x="3997" y="4203"/>
                  <a:pt x="2721" y="4642"/>
                  <a:pt x="1586" y="5532"/>
                </a:cubicBezTo>
                <a:cubicBezTo>
                  <a:pt x="1015" y="5981"/>
                  <a:pt x="607" y="6561"/>
                  <a:pt x="372" y="7246"/>
                </a:cubicBezTo>
                <a:cubicBezTo>
                  <a:pt x="43" y="8202"/>
                  <a:pt x="0" y="9174"/>
                  <a:pt x="436" y="10117"/>
                </a:cubicBezTo>
                <a:cubicBezTo>
                  <a:pt x="859" y="11033"/>
                  <a:pt x="1601" y="11526"/>
                  <a:pt x="2464" y="11526"/>
                </a:cubicBezTo>
                <a:cubicBezTo>
                  <a:pt x="2797" y="11526"/>
                  <a:pt x="3149" y="11453"/>
                  <a:pt x="3507" y="11301"/>
                </a:cubicBezTo>
                <a:cubicBezTo>
                  <a:pt x="3642" y="11245"/>
                  <a:pt x="3771" y="11166"/>
                  <a:pt x="3906" y="11116"/>
                </a:cubicBezTo>
                <a:cubicBezTo>
                  <a:pt x="3964" y="11096"/>
                  <a:pt x="4016" y="11085"/>
                  <a:pt x="4061" y="11085"/>
                </a:cubicBezTo>
                <a:cubicBezTo>
                  <a:pt x="4190" y="11085"/>
                  <a:pt x="4266" y="11171"/>
                  <a:pt x="4271" y="11366"/>
                </a:cubicBezTo>
                <a:cubicBezTo>
                  <a:pt x="4307" y="12329"/>
                  <a:pt x="4813" y="13058"/>
                  <a:pt x="5499" y="13673"/>
                </a:cubicBezTo>
                <a:cubicBezTo>
                  <a:pt x="6335" y="14429"/>
                  <a:pt x="7314" y="14943"/>
                  <a:pt x="8412" y="15180"/>
                </a:cubicBezTo>
                <a:cubicBezTo>
                  <a:pt x="8784" y="15256"/>
                  <a:pt x="9154" y="15298"/>
                  <a:pt x="9522" y="15298"/>
                </a:cubicBezTo>
                <a:cubicBezTo>
                  <a:pt x="10045" y="15298"/>
                  <a:pt x="10562" y="15214"/>
                  <a:pt x="11069" y="15029"/>
                </a:cubicBezTo>
                <a:cubicBezTo>
                  <a:pt x="11447" y="14893"/>
                  <a:pt x="11862" y="14780"/>
                  <a:pt x="11977" y="14266"/>
                </a:cubicBezTo>
                <a:cubicBezTo>
                  <a:pt x="11996" y="14177"/>
                  <a:pt x="12042" y="14142"/>
                  <a:pt x="12096" y="14142"/>
                </a:cubicBezTo>
                <a:cubicBezTo>
                  <a:pt x="12167" y="14142"/>
                  <a:pt x="12252" y="14203"/>
                  <a:pt x="12304" y="14280"/>
                </a:cubicBezTo>
                <a:cubicBezTo>
                  <a:pt x="12877" y="15130"/>
                  <a:pt x="13741" y="15536"/>
                  <a:pt x="14676" y="15793"/>
                </a:cubicBezTo>
                <a:cubicBezTo>
                  <a:pt x="15333" y="15975"/>
                  <a:pt x="15965" y="16060"/>
                  <a:pt x="16577" y="16060"/>
                </a:cubicBezTo>
                <a:cubicBezTo>
                  <a:pt x="18421" y="16060"/>
                  <a:pt x="20073" y="15285"/>
                  <a:pt x="21595" y="14030"/>
                </a:cubicBezTo>
                <a:cubicBezTo>
                  <a:pt x="22274" y="13473"/>
                  <a:pt x="22617" y="12773"/>
                  <a:pt x="22346" y="11867"/>
                </a:cubicBezTo>
                <a:cubicBezTo>
                  <a:pt x="22317" y="11766"/>
                  <a:pt x="22267" y="11666"/>
                  <a:pt x="22367" y="11581"/>
                </a:cubicBezTo>
                <a:cubicBezTo>
                  <a:pt x="22406" y="11547"/>
                  <a:pt x="22443" y="11535"/>
                  <a:pt x="22478" y="11535"/>
                </a:cubicBezTo>
                <a:cubicBezTo>
                  <a:pt x="22556" y="11535"/>
                  <a:pt x="22626" y="11600"/>
                  <a:pt x="22696" y="11644"/>
                </a:cubicBezTo>
                <a:cubicBezTo>
                  <a:pt x="23661" y="12247"/>
                  <a:pt x="24724" y="12499"/>
                  <a:pt x="25839" y="12499"/>
                </a:cubicBezTo>
                <a:cubicBezTo>
                  <a:pt x="25929" y="12499"/>
                  <a:pt x="26018" y="12497"/>
                  <a:pt x="26108" y="12494"/>
                </a:cubicBezTo>
                <a:cubicBezTo>
                  <a:pt x="28101" y="12415"/>
                  <a:pt x="29687" y="10701"/>
                  <a:pt x="29551" y="8789"/>
                </a:cubicBezTo>
                <a:cubicBezTo>
                  <a:pt x="29466" y="7603"/>
                  <a:pt x="28665" y="6838"/>
                  <a:pt x="27522" y="6838"/>
                </a:cubicBezTo>
                <a:cubicBezTo>
                  <a:pt x="27023" y="6838"/>
                  <a:pt x="27023" y="6838"/>
                  <a:pt x="27080" y="6339"/>
                </a:cubicBezTo>
                <a:cubicBezTo>
                  <a:pt x="27251" y="4896"/>
                  <a:pt x="26523" y="3746"/>
                  <a:pt x="25152" y="3275"/>
                </a:cubicBezTo>
                <a:cubicBezTo>
                  <a:pt x="24788" y="3152"/>
                  <a:pt x="24423" y="3098"/>
                  <a:pt x="24058" y="3098"/>
                </a:cubicBezTo>
                <a:cubicBezTo>
                  <a:pt x="23641" y="3098"/>
                  <a:pt x="23224" y="3168"/>
                  <a:pt x="22809" y="3282"/>
                </a:cubicBezTo>
                <a:cubicBezTo>
                  <a:pt x="22380" y="3397"/>
                  <a:pt x="22017" y="3611"/>
                  <a:pt x="21738" y="3990"/>
                </a:cubicBezTo>
                <a:cubicBezTo>
                  <a:pt x="21598" y="4175"/>
                  <a:pt x="21507" y="4268"/>
                  <a:pt x="21419" y="4268"/>
                </a:cubicBezTo>
                <a:cubicBezTo>
                  <a:pt x="21328" y="4268"/>
                  <a:pt x="21241" y="4168"/>
                  <a:pt x="21110" y="3967"/>
                </a:cubicBezTo>
                <a:cubicBezTo>
                  <a:pt x="20702" y="3361"/>
                  <a:pt x="20253" y="2790"/>
                  <a:pt x="19760" y="2247"/>
                </a:cubicBezTo>
                <a:cubicBezTo>
                  <a:pt x="18582" y="954"/>
                  <a:pt x="17119" y="240"/>
                  <a:pt x="15297" y="48"/>
                </a:cubicBezTo>
                <a:cubicBezTo>
                  <a:pt x="15044" y="17"/>
                  <a:pt x="14767" y="1"/>
                  <a:pt x="144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8"/>
          <p:cNvSpPr txBox="1"/>
          <p:nvPr>
            <p:ph type="title"/>
          </p:nvPr>
        </p:nvSpPr>
        <p:spPr>
          <a:xfrm>
            <a:off x="719977" y="1918450"/>
            <a:ext cx="2305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81" name="Google Shape;481;p18"/>
          <p:cNvSpPr txBox="1"/>
          <p:nvPr>
            <p:ph type="subTitle" idx="1"/>
          </p:nvPr>
        </p:nvSpPr>
        <p:spPr>
          <a:xfrm>
            <a:off x="719977" y="22478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2" name="Google Shape;482;p18"/>
          <p:cNvSpPr txBox="1"/>
          <p:nvPr>
            <p:ph type="title" idx="2"/>
          </p:nvPr>
        </p:nvSpPr>
        <p:spPr>
          <a:xfrm>
            <a:off x="3419250" y="1918450"/>
            <a:ext cx="2305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83" name="Google Shape;483;p18"/>
          <p:cNvSpPr txBox="1"/>
          <p:nvPr>
            <p:ph type="subTitle" idx="3"/>
          </p:nvPr>
        </p:nvSpPr>
        <p:spPr>
          <a:xfrm>
            <a:off x="3419247" y="22478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4" name="Google Shape;484;p18"/>
          <p:cNvSpPr txBox="1"/>
          <p:nvPr>
            <p:ph type="title" idx="4"/>
          </p:nvPr>
        </p:nvSpPr>
        <p:spPr>
          <a:xfrm>
            <a:off x="719977" y="3744900"/>
            <a:ext cx="2305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85" name="Google Shape;485;p18"/>
          <p:cNvSpPr txBox="1"/>
          <p:nvPr>
            <p:ph type="subTitle" idx="5"/>
          </p:nvPr>
        </p:nvSpPr>
        <p:spPr>
          <a:xfrm>
            <a:off x="719977" y="40742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6" name="Google Shape;486;p18"/>
          <p:cNvSpPr txBox="1"/>
          <p:nvPr>
            <p:ph type="title" idx="6"/>
          </p:nvPr>
        </p:nvSpPr>
        <p:spPr>
          <a:xfrm>
            <a:off x="3419250" y="3744900"/>
            <a:ext cx="2305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87" name="Google Shape;487;p18"/>
          <p:cNvSpPr txBox="1"/>
          <p:nvPr>
            <p:ph type="subTitle" idx="7"/>
          </p:nvPr>
        </p:nvSpPr>
        <p:spPr>
          <a:xfrm>
            <a:off x="3419247" y="40742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8" name="Google Shape;488;p18"/>
          <p:cNvSpPr txBox="1"/>
          <p:nvPr>
            <p:ph type="title" idx="8"/>
          </p:nvPr>
        </p:nvSpPr>
        <p:spPr>
          <a:xfrm>
            <a:off x="6118523" y="1918450"/>
            <a:ext cx="2305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89" name="Google Shape;489;p18"/>
          <p:cNvSpPr txBox="1"/>
          <p:nvPr>
            <p:ph type="subTitle" idx="9"/>
          </p:nvPr>
        </p:nvSpPr>
        <p:spPr>
          <a:xfrm>
            <a:off x="6118523" y="22478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0" name="Google Shape;490;p18"/>
          <p:cNvSpPr txBox="1"/>
          <p:nvPr>
            <p:ph type="title" idx="13"/>
          </p:nvPr>
        </p:nvSpPr>
        <p:spPr>
          <a:xfrm>
            <a:off x="6118523" y="3744900"/>
            <a:ext cx="2305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91" name="Google Shape;491;p18"/>
          <p:cNvSpPr txBox="1"/>
          <p:nvPr>
            <p:ph type="subTitle" idx="14"/>
          </p:nvPr>
        </p:nvSpPr>
        <p:spPr>
          <a:xfrm>
            <a:off x="6118523" y="40742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2" name="Google Shape;492;p18"/>
          <p:cNvSpPr txBox="1"/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93" name="Google Shape;493;p18"/>
          <p:cNvSpPr/>
          <p:nvPr/>
        </p:nvSpPr>
        <p:spPr>
          <a:xfrm>
            <a:off x="-759051" y="3461984"/>
            <a:ext cx="1218453" cy="683985"/>
          </a:xfrm>
          <a:custGeom>
            <a:avLst/>
            <a:gdLst/>
            <a:ahLst/>
            <a:cxnLst/>
            <a:rect l="l" t="t" r="r" b="b"/>
            <a:pathLst>
              <a:path w="33257" h="18669" extrusionOk="0">
                <a:moveTo>
                  <a:pt x="17319" y="1"/>
                </a:moveTo>
                <a:cubicBezTo>
                  <a:pt x="16529" y="1"/>
                  <a:pt x="15732" y="185"/>
                  <a:pt x="14997" y="581"/>
                </a:cubicBezTo>
                <a:cubicBezTo>
                  <a:pt x="14255" y="973"/>
                  <a:pt x="13804" y="1631"/>
                  <a:pt x="13398" y="2330"/>
                </a:cubicBezTo>
                <a:cubicBezTo>
                  <a:pt x="13019" y="2966"/>
                  <a:pt x="12762" y="3659"/>
                  <a:pt x="12527" y="4351"/>
                </a:cubicBezTo>
                <a:cubicBezTo>
                  <a:pt x="12436" y="4614"/>
                  <a:pt x="12322" y="4743"/>
                  <a:pt x="12191" y="4743"/>
                </a:cubicBezTo>
                <a:cubicBezTo>
                  <a:pt x="12076" y="4743"/>
                  <a:pt x="11949" y="4645"/>
                  <a:pt x="11812" y="4452"/>
                </a:cubicBezTo>
                <a:cubicBezTo>
                  <a:pt x="11655" y="4216"/>
                  <a:pt x="11542" y="3959"/>
                  <a:pt x="11391" y="3724"/>
                </a:cubicBezTo>
                <a:cubicBezTo>
                  <a:pt x="11019" y="3115"/>
                  <a:pt x="10548" y="2601"/>
                  <a:pt x="9941" y="2231"/>
                </a:cubicBezTo>
                <a:cubicBezTo>
                  <a:pt x="9497" y="1954"/>
                  <a:pt x="9068" y="1816"/>
                  <a:pt x="8654" y="1816"/>
                </a:cubicBezTo>
                <a:cubicBezTo>
                  <a:pt x="8109" y="1816"/>
                  <a:pt x="7590" y="2055"/>
                  <a:pt x="7099" y="2531"/>
                </a:cubicBezTo>
                <a:cubicBezTo>
                  <a:pt x="6684" y="2923"/>
                  <a:pt x="6384" y="3395"/>
                  <a:pt x="6199" y="3929"/>
                </a:cubicBezTo>
                <a:cubicBezTo>
                  <a:pt x="5857" y="4924"/>
                  <a:pt x="5514" y="5923"/>
                  <a:pt x="5528" y="6994"/>
                </a:cubicBezTo>
                <a:cubicBezTo>
                  <a:pt x="5528" y="7318"/>
                  <a:pt x="5434" y="7480"/>
                  <a:pt x="5232" y="7480"/>
                </a:cubicBezTo>
                <a:cubicBezTo>
                  <a:pt x="5154" y="7480"/>
                  <a:pt x="5061" y="7456"/>
                  <a:pt x="4950" y="7409"/>
                </a:cubicBezTo>
                <a:cubicBezTo>
                  <a:pt x="4510" y="7224"/>
                  <a:pt x="4089" y="7143"/>
                  <a:pt x="3683" y="7143"/>
                </a:cubicBezTo>
                <a:cubicBezTo>
                  <a:pt x="2738" y="7143"/>
                  <a:pt x="1876" y="7581"/>
                  <a:pt x="1058" y="8164"/>
                </a:cubicBezTo>
                <a:cubicBezTo>
                  <a:pt x="372" y="8658"/>
                  <a:pt x="0" y="9393"/>
                  <a:pt x="144" y="10271"/>
                </a:cubicBezTo>
                <a:cubicBezTo>
                  <a:pt x="293" y="11179"/>
                  <a:pt x="972" y="11608"/>
                  <a:pt x="1764" y="11885"/>
                </a:cubicBezTo>
                <a:cubicBezTo>
                  <a:pt x="2188" y="12029"/>
                  <a:pt x="2619" y="12081"/>
                  <a:pt x="3148" y="12081"/>
                </a:cubicBezTo>
                <a:cubicBezTo>
                  <a:pt x="3333" y="12081"/>
                  <a:pt x="3530" y="12075"/>
                  <a:pt x="3743" y="12064"/>
                </a:cubicBezTo>
                <a:cubicBezTo>
                  <a:pt x="5020" y="11921"/>
                  <a:pt x="6443" y="11507"/>
                  <a:pt x="7713" y="10643"/>
                </a:cubicBezTo>
                <a:cubicBezTo>
                  <a:pt x="7822" y="10566"/>
                  <a:pt x="7935" y="10449"/>
                  <a:pt x="8055" y="10449"/>
                </a:cubicBezTo>
                <a:cubicBezTo>
                  <a:pt x="8116" y="10449"/>
                  <a:pt x="8178" y="10479"/>
                  <a:pt x="8242" y="10557"/>
                </a:cubicBezTo>
                <a:cubicBezTo>
                  <a:pt x="8371" y="10708"/>
                  <a:pt x="8213" y="10871"/>
                  <a:pt x="8148" y="11028"/>
                </a:cubicBezTo>
                <a:cubicBezTo>
                  <a:pt x="7548" y="12492"/>
                  <a:pt x="7363" y="13999"/>
                  <a:pt x="7699" y="15563"/>
                </a:cubicBezTo>
                <a:cubicBezTo>
                  <a:pt x="7963" y="16784"/>
                  <a:pt x="8685" y="17641"/>
                  <a:pt x="9799" y="18141"/>
                </a:cubicBezTo>
                <a:cubicBezTo>
                  <a:pt x="10610" y="18503"/>
                  <a:pt x="11408" y="18668"/>
                  <a:pt x="12196" y="18668"/>
                </a:cubicBezTo>
                <a:cubicBezTo>
                  <a:pt x="13322" y="18668"/>
                  <a:pt x="14424" y="18330"/>
                  <a:pt x="15504" y="17742"/>
                </a:cubicBezTo>
                <a:cubicBezTo>
                  <a:pt x="16532" y="17192"/>
                  <a:pt x="17353" y="16384"/>
                  <a:pt x="18089" y="15485"/>
                </a:cubicBezTo>
                <a:cubicBezTo>
                  <a:pt x="18289" y="15241"/>
                  <a:pt x="18467" y="14984"/>
                  <a:pt x="18675" y="14742"/>
                </a:cubicBezTo>
                <a:cubicBezTo>
                  <a:pt x="18976" y="14394"/>
                  <a:pt x="19198" y="14226"/>
                  <a:pt x="19445" y="14226"/>
                </a:cubicBezTo>
                <a:cubicBezTo>
                  <a:pt x="19649" y="14226"/>
                  <a:pt x="19871" y="14341"/>
                  <a:pt x="20168" y="14564"/>
                </a:cubicBezTo>
                <a:cubicBezTo>
                  <a:pt x="20445" y="14770"/>
                  <a:pt x="20695" y="15020"/>
                  <a:pt x="20982" y="15221"/>
                </a:cubicBezTo>
                <a:cubicBezTo>
                  <a:pt x="22119" y="16034"/>
                  <a:pt x="23332" y="16481"/>
                  <a:pt x="24614" y="16481"/>
                </a:cubicBezTo>
                <a:cubicBezTo>
                  <a:pt x="25201" y="16481"/>
                  <a:pt x="25802" y="16387"/>
                  <a:pt x="26416" y="16192"/>
                </a:cubicBezTo>
                <a:cubicBezTo>
                  <a:pt x="29237" y="15306"/>
                  <a:pt x="30615" y="12106"/>
                  <a:pt x="29400" y="9380"/>
                </a:cubicBezTo>
                <a:cubicBezTo>
                  <a:pt x="29051" y="8608"/>
                  <a:pt x="29057" y="8593"/>
                  <a:pt x="29880" y="8536"/>
                </a:cubicBezTo>
                <a:cubicBezTo>
                  <a:pt x="30893" y="8464"/>
                  <a:pt x="31779" y="8122"/>
                  <a:pt x="32451" y="7330"/>
                </a:cubicBezTo>
                <a:cubicBezTo>
                  <a:pt x="33200" y="6444"/>
                  <a:pt x="33256" y="5379"/>
                  <a:pt x="32607" y="4416"/>
                </a:cubicBezTo>
                <a:cubicBezTo>
                  <a:pt x="32415" y="4123"/>
                  <a:pt x="32172" y="3859"/>
                  <a:pt x="31921" y="3630"/>
                </a:cubicBezTo>
                <a:cubicBezTo>
                  <a:pt x="30716" y="2532"/>
                  <a:pt x="29080" y="1977"/>
                  <a:pt x="27448" y="1977"/>
                </a:cubicBezTo>
                <a:cubicBezTo>
                  <a:pt x="25938" y="1977"/>
                  <a:pt x="24430" y="2452"/>
                  <a:pt x="23266" y="3408"/>
                </a:cubicBezTo>
                <a:cubicBezTo>
                  <a:pt x="23131" y="3516"/>
                  <a:pt x="23016" y="3659"/>
                  <a:pt x="22874" y="3751"/>
                </a:cubicBezTo>
                <a:cubicBezTo>
                  <a:pt x="22757" y="3826"/>
                  <a:pt x="22653" y="3875"/>
                  <a:pt x="22563" y="3875"/>
                </a:cubicBezTo>
                <a:cubicBezTo>
                  <a:pt x="22439" y="3875"/>
                  <a:pt x="22338" y="3784"/>
                  <a:pt x="22260" y="3544"/>
                </a:cubicBezTo>
                <a:cubicBezTo>
                  <a:pt x="21566" y="1362"/>
                  <a:pt x="19467" y="1"/>
                  <a:pt x="1731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94" name="Google Shape;494;p18"/>
          <p:cNvGrpSpPr/>
          <p:nvPr/>
        </p:nvGrpSpPr>
        <p:grpSpPr>
          <a:xfrm>
            <a:off x="8499307" y="4646043"/>
            <a:ext cx="1013442" cy="956542"/>
            <a:chOff x="2971651" y="3782061"/>
            <a:chExt cx="391079" cy="369108"/>
          </a:xfrm>
        </p:grpSpPr>
        <p:sp>
          <p:nvSpPr>
            <p:cNvPr id="495" name="Google Shape;495;p18"/>
            <p:cNvSpPr/>
            <p:nvPr/>
          </p:nvSpPr>
          <p:spPr>
            <a:xfrm>
              <a:off x="2973756" y="3784087"/>
              <a:ext cx="387715" cy="364997"/>
            </a:xfrm>
            <a:custGeom>
              <a:avLst/>
              <a:gdLst/>
              <a:ahLst/>
              <a:cxnLst/>
              <a:rect l="l" t="t" r="r" b="b"/>
              <a:pathLst>
                <a:path w="19711" h="18556" extrusionOk="0">
                  <a:moveTo>
                    <a:pt x="187" y="195"/>
                  </a:moveTo>
                  <a:lnTo>
                    <a:pt x="187" y="195"/>
                  </a:lnTo>
                  <a:cubicBezTo>
                    <a:pt x="200" y="202"/>
                    <a:pt x="223" y="208"/>
                    <a:pt x="236" y="208"/>
                  </a:cubicBezTo>
                  <a:cubicBezTo>
                    <a:pt x="1328" y="1566"/>
                    <a:pt x="2415" y="2930"/>
                    <a:pt x="3542" y="4252"/>
                  </a:cubicBezTo>
                  <a:cubicBezTo>
                    <a:pt x="3230" y="4356"/>
                    <a:pt x="2916" y="4396"/>
                    <a:pt x="2602" y="4396"/>
                  </a:cubicBezTo>
                  <a:cubicBezTo>
                    <a:pt x="2016" y="4396"/>
                    <a:pt x="1428" y="4260"/>
                    <a:pt x="843" y="4157"/>
                  </a:cubicBezTo>
                  <a:cubicBezTo>
                    <a:pt x="744" y="3729"/>
                    <a:pt x="651" y="3300"/>
                    <a:pt x="565" y="2865"/>
                  </a:cubicBezTo>
                  <a:cubicBezTo>
                    <a:pt x="401" y="1981"/>
                    <a:pt x="272" y="1088"/>
                    <a:pt x="187" y="195"/>
                  </a:cubicBezTo>
                  <a:close/>
                  <a:moveTo>
                    <a:pt x="865" y="4229"/>
                  </a:moveTo>
                  <a:cubicBezTo>
                    <a:pt x="1409" y="4397"/>
                    <a:pt x="1998" y="4530"/>
                    <a:pt x="2579" y="4530"/>
                  </a:cubicBezTo>
                  <a:cubicBezTo>
                    <a:pt x="2935" y="4530"/>
                    <a:pt x="3289" y="4480"/>
                    <a:pt x="3628" y="4358"/>
                  </a:cubicBezTo>
                  <a:lnTo>
                    <a:pt x="3650" y="4380"/>
                  </a:lnTo>
                  <a:cubicBezTo>
                    <a:pt x="3763" y="4522"/>
                    <a:pt x="3885" y="4658"/>
                    <a:pt x="4007" y="4793"/>
                  </a:cubicBezTo>
                  <a:cubicBezTo>
                    <a:pt x="3687" y="4876"/>
                    <a:pt x="3360" y="4903"/>
                    <a:pt x="3034" y="4903"/>
                  </a:cubicBezTo>
                  <a:cubicBezTo>
                    <a:pt x="2829" y="4903"/>
                    <a:pt x="2625" y="4893"/>
                    <a:pt x="2421" y="4879"/>
                  </a:cubicBezTo>
                  <a:cubicBezTo>
                    <a:pt x="2158" y="4865"/>
                    <a:pt x="1894" y="4836"/>
                    <a:pt x="1637" y="4800"/>
                  </a:cubicBezTo>
                  <a:cubicBezTo>
                    <a:pt x="1407" y="4773"/>
                    <a:pt x="1150" y="4737"/>
                    <a:pt x="951" y="4601"/>
                  </a:cubicBezTo>
                  <a:cubicBezTo>
                    <a:pt x="922" y="4479"/>
                    <a:pt x="893" y="4358"/>
                    <a:pt x="865" y="4229"/>
                  </a:cubicBezTo>
                  <a:close/>
                  <a:moveTo>
                    <a:pt x="401" y="258"/>
                  </a:moveTo>
                  <a:lnTo>
                    <a:pt x="401" y="258"/>
                  </a:lnTo>
                  <a:cubicBezTo>
                    <a:pt x="2122" y="723"/>
                    <a:pt x="3763" y="1415"/>
                    <a:pt x="5313" y="2287"/>
                  </a:cubicBezTo>
                  <a:cubicBezTo>
                    <a:pt x="5856" y="2587"/>
                    <a:pt x="6384" y="2908"/>
                    <a:pt x="6898" y="3244"/>
                  </a:cubicBezTo>
                  <a:cubicBezTo>
                    <a:pt x="6914" y="3386"/>
                    <a:pt x="6934" y="3530"/>
                    <a:pt x="6934" y="3672"/>
                  </a:cubicBezTo>
                  <a:cubicBezTo>
                    <a:pt x="6934" y="3844"/>
                    <a:pt x="6920" y="4022"/>
                    <a:pt x="6898" y="4200"/>
                  </a:cubicBezTo>
                  <a:cubicBezTo>
                    <a:pt x="6855" y="4515"/>
                    <a:pt x="6806" y="4836"/>
                    <a:pt x="6735" y="5151"/>
                  </a:cubicBezTo>
                  <a:cubicBezTo>
                    <a:pt x="6598" y="5785"/>
                    <a:pt x="6406" y="6408"/>
                    <a:pt x="6156" y="7007"/>
                  </a:cubicBezTo>
                  <a:cubicBezTo>
                    <a:pt x="5493" y="6279"/>
                    <a:pt x="4835" y="5544"/>
                    <a:pt x="4185" y="4793"/>
                  </a:cubicBezTo>
                  <a:cubicBezTo>
                    <a:pt x="2985" y="3422"/>
                    <a:pt x="1822" y="2030"/>
                    <a:pt x="678" y="610"/>
                  </a:cubicBezTo>
                  <a:cubicBezTo>
                    <a:pt x="586" y="495"/>
                    <a:pt x="493" y="373"/>
                    <a:pt x="401" y="258"/>
                  </a:cubicBezTo>
                  <a:close/>
                  <a:moveTo>
                    <a:pt x="7042" y="3336"/>
                  </a:moveTo>
                  <a:lnTo>
                    <a:pt x="7042" y="3336"/>
                  </a:lnTo>
                  <a:cubicBezTo>
                    <a:pt x="7207" y="3444"/>
                    <a:pt x="7363" y="3551"/>
                    <a:pt x="7527" y="3659"/>
                  </a:cubicBezTo>
                  <a:cubicBezTo>
                    <a:pt x="7642" y="4365"/>
                    <a:pt x="7520" y="5100"/>
                    <a:pt x="7392" y="5794"/>
                  </a:cubicBezTo>
                  <a:cubicBezTo>
                    <a:pt x="7335" y="6128"/>
                    <a:pt x="7256" y="6464"/>
                    <a:pt x="7155" y="6786"/>
                  </a:cubicBezTo>
                  <a:cubicBezTo>
                    <a:pt x="7063" y="7107"/>
                    <a:pt x="6934" y="7407"/>
                    <a:pt x="6806" y="7714"/>
                  </a:cubicBezTo>
                  <a:cubicBezTo>
                    <a:pt x="6614" y="7508"/>
                    <a:pt x="6427" y="7301"/>
                    <a:pt x="6242" y="7100"/>
                  </a:cubicBezTo>
                  <a:cubicBezTo>
                    <a:pt x="6242" y="7093"/>
                    <a:pt x="6249" y="7086"/>
                    <a:pt x="6249" y="7079"/>
                  </a:cubicBezTo>
                  <a:cubicBezTo>
                    <a:pt x="6513" y="6457"/>
                    <a:pt x="6713" y="5808"/>
                    <a:pt x="6855" y="5143"/>
                  </a:cubicBezTo>
                  <a:cubicBezTo>
                    <a:pt x="6927" y="4809"/>
                    <a:pt x="6984" y="4473"/>
                    <a:pt x="7020" y="4130"/>
                  </a:cubicBezTo>
                  <a:cubicBezTo>
                    <a:pt x="7049" y="3886"/>
                    <a:pt x="7085" y="3593"/>
                    <a:pt x="7042" y="3336"/>
                  </a:cubicBezTo>
                  <a:close/>
                  <a:moveTo>
                    <a:pt x="978" y="4723"/>
                  </a:moveTo>
                  <a:lnTo>
                    <a:pt x="978" y="4723"/>
                  </a:lnTo>
                  <a:cubicBezTo>
                    <a:pt x="1136" y="4829"/>
                    <a:pt x="1314" y="4879"/>
                    <a:pt x="1515" y="4915"/>
                  </a:cubicBezTo>
                  <a:cubicBezTo>
                    <a:pt x="1815" y="4958"/>
                    <a:pt x="2115" y="4994"/>
                    <a:pt x="2421" y="5014"/>
                  </a:cubicBezTo>
                  <a:cubicBezTo>
                    <a:pt x="2656" y="5027"/>
                    <a:pt x="2893" y="5038"/>
                    <a:pt x="3132" y="5038"/>
                  </a:cubicBezTo>
                  <a:cubicBezTo>
                    <a:pt x="3186" y="5038"/>
                    <a:pt x="3239" y="5038"/>
                    <a:pt x="3292" y="5036"/>
                  </a:cubicBezTo>
                  <a:cubicBezTo>
                    <a:pt x="3565" y="5030"/>
                    <a:pt x="3842" y="5000"/>
                    <a:pt x="4093" y="4894"/>
                  </a:cubicBezTo>
                  <a:cubicBezTo>
                    <a:pt x="5135" y="6094"/>
                    <a:pt x="6199" y="7278"/>
                    <a:pt x="7292" y="8442"/>
                  </a:cubicBezTo>
                  <a:cubicBezTo>
                    <a:pt x="8542" y="9770"/>
                    <a:pt x="9827" y="11071"/>
                    <a:pt x="11133" y="12356"/>
                  </a:cubicBezTo>
                  <a:cubicBezTo>
                    <a:pt x="11262" y="12485"/>
                    <a:pt x="11397" y="12607"/>
                    <a:pt x="11526" y="12735"/>
                  </a:cubicBezTo>
                  <a:cubicBezTo>
                    <a:pt x="10826" y="13112"/>
                    <a:pt x="10048" y="13284"/>
                    <a:pt x="9270" y="13421"/>
                  </a:cubicBezTo>
                  <a:cubicBezTo>
                    <a:pt x="8449" y="13556"/>
                    <a:pt x="7620" y="13656"/>
                    <a:pt x="6785" y="13712"/>
                  </a:cubicBezTo>
                  <a:cubicBezTo>
                    <a:pt x="6524" y="13731"/>
                    <a:pt x="6261" y="13752"/>
                    <a:pt x="5998" y="13752"/>
                  </a:cubicBezTo>
                  <a:cubicBezTo>
                    <a:pt x="5851" y="13752"/>
                    <a:pt x="5703" y="13745"/>
                    <a:pt x="5556" y="13728"/>
                  </a:cubicBezTo>
                  <a:cubicBezTo>
                    <a:pt x="5035" y="13006"/>
                    <a:pt x="4557" y="12249"/>
                    <a:pt x="4142" y="11457"/>
                  </a:cubicBezTo>
                  <a:cubicBezTo>
                    <a:pt x="4528" y="11170"/>
                    <a:pt x="4857" y="10828"/>
                    <a:pt x="5135" y="10435"/>
                  </a:cubicBezTo>
                  <a:cubicBezTo>
                    <a:pt x="5177" y="10379"/>
                    <a:pt x="5141" y="10307"/>
                    <a:pt x="5071" y="10307"/>
                  </a:cubicBezTo>
                  <a:cubicBezTo>
                    <a:pt x="4643" y="10307"/>
                    <a:pt x="4221" y="10314"/>
                    <a:pt x="3793" y="10327"/>
                  </a:cubicBezTo>
                  <a:cubicBezTo>
                    <a:pt x="3687" y="10332"/>
                    <a:pt x="3579" y="10341"/>
                    <a:pt x="3472" y="10341"/>
                  </a:cubicBezTo>
                  <a:cubicBezTo>
                    <a:pt x="3392" y="10341"/>
                    <a:pt x="3312" y="10336"/>
                    <a:pt x="3236" y="10320"/>
                  </a:cubicBezTo>
                  <a:cubicBezTo>
                    <a:pt x="3042" y="10284"/>
                    <a:pt x="2922" y="10149"/>
                    <a:pt x="2828" y="9978"/>
                  </a:cubicBezTo>
                  <a:cubicBezTo>
                    <a:pt x="2636" y="9621"/>
                    <a:pt x="2493" y="9229"/>
                    <a:pt x="2336" y="8850"/>
                  </a:cubicBezTo>
                  <a:cubicBezTo>
                    <a:pt x="2178" y="8464"/>
                    <a:pt x="2036" y="8079"/>
                    <a:pt x="1894" y="7686"/>
                  </a:cubicBezTo>
                  <a:cubicBezTo>
                    <a:pt x="1535" y="6714"/>
                    <a:pt x="1235" y="5722"/>
                    <a:pt x="978" y="4723"/>
                  </a:cubicBezTo>
                  <a:close/>
                  <a:moveTo>
                    <a:pt x="11620" y="12828"/>
                  </a:moveTo>
                  <a:cubicBezTo>
                    <a:pt x="11898" y="13092"/>
                    <a:pt x="12177" y="13363"/>
                    <a:pt x="12455" y="13626"/>
                  </a:cubicBezTo>
                  <a:cubicBezTo>
                    <a:pt x="12083" y="13764"/>
                    <a:pt x="11712" y="13913"/>
                    <a:pt x="11327" y="14034"/>
                  </a:cubicBezTo>
                  <a:cubicBezTo>
                    <a:pt x="10905" y="14163"/>
                    <a:pt x="10477" y="14269"/>
                    <a:pt x="10041" y="14363"/>
                  </a:cubicBezTo>
                  <a:cubicBezTo>
                    <a:pt x="9220" y="14542"/>
                    <a:pt x="8384" y="14684"/>
                    <a:pt x="7541" y="14713"/>
                  </a:cubicBezTo>
                  <a:cubicBezTo>
                    <a:pt x="7485" y="14715"/>
                    <a:pt x="7430" y="14716"/>
                    <a:pt x="7375" y="14716"/>
                  </a:cubicBezTo>
                  <a:cubicBezTo>
                    <a:pt x="6998" y="14716"/>
                    <a:pt x="6629" y="14677"/>
                    <a:pt x="6255" y="14627"/>
                  </a:cubicBezTo>
                  <a:cubicBezTo>
                    <a:pt x="6142" y="14483"/>
                    <a:pt x="6027" y="14341"/>
                    <a:pt x="5913" y="14199"/>
                  </a:cubicBezTo>
                  <a:cubicBezTo>
                    <a:pt x="5813" y="14070"/>
                    <a:pt x="5721" y="13942"/>
                    <a:pt x="5621" y="13820"/>
                  </a:cubicBezTo>
                  <a:lnTo>
                    <a:pt x="5621" y="13820"/>
                  </a:lnTo>
                  <a:cubicBezTo>
                    <a:pt x="5792" y="13839"/>
                    <a:pt x="5964" y="13846"/>
                    <a:pt x="6135" y="13846"/>
                  </a:cubicBezTo>
                  <a:cubicBezTo>
                    <a:pt x="6284" y="13846"/>
                    <a:pt x="6432" y="13841"/>
                    <a:pt x="6578" y="13834"/>
                  </a:cubicBezTo>
                  <a:cubicBezTo>
                    <a:pt x="7013" y="13813"/>
                    <a:pt x="7448" y="13770"/>
                    <a:pt x="7877" y="13721"/>
                  </a:cubicBezTo>
                  <a:cubicBezTo>
                    <a:pt x="8720" y="13626"/>
                    <a:pt x="9570" y="13520"/>
                    <a:pt x="10391" y="13306"/>
                  </a:cubicBezTo>
                  <a:cubicBezTo>
                    <a:pt x="10813" y="13191"/>
                    <a:pt x="11234" y="13042"/>
                    <a:pt x="11620" y="12828"/>
                  </a:cubicBezTo>
                  <a:close/>
                  <a:moveTo>
                    <a:pt x="7656" y="3751"/>
                  </a:moveTo>
                  <a:cubicBezTo>
                    <a:pt x="8470" y="4308"/>
                    <a:pt x="9255" y="4901"/>
                    <a:pt x="10019" y="5515"/>
                  </a:cubicBezTo>
                  <a:cubicBezTo>
                    <a:pt x="10227" y="5686"/>
                    <a:pt x="10434" y="5851"/>
                    <a:pt x="10641" y="6022"/>
                  </a:cubicBezTo>
                  <a:cubicBezTo>
                    <a:pt x="10833" y="6180"/>
                    <a:pt x="11140" y="6358"/>
                    <a:pt x="11183" y="6615"/>
                  </a:cubicBezTo>
                  <a:cubicBezTo>
                    <a:pt x="11212" y="6764"/>
                    <a:pt x="11198" y="6922"/>
                    <a:pt x="11191" y="7071"/>
                  </a:cubicBezTo>
                  <a:cubicBezTo>
                    <a:pt x="11183" y="7229"/>
                    <a:pt x="11183" y="7379"/>
                    <a:pt x="11169" y="7535"/>
                  </a:cubicBezTo>
                  <a:cubicBezTo>
                    <a:pt x="11155" y="7864"/>
                    <a:pt x="11133" y="8185"/>
                    <a:pt x="11106" y="8514"/>
                  </a:cubicBezTo>
                  <a:cubicBezTo>
                    <a:pt x="11106" y="8568"/>
                    <a:pt x="11150" y="8627"/>
                    <a:pt x="11202" y="8627"/>
                  </a:cubicBezTo>
                  <a:cubicBezTo>
                    <a:pt x="11219" y="8627"/>
                    <a:pt x="11237" y="8621"/>
                    <a:pt x="11255" y="8606"/>
                  </a:cubicBezTo>
                  <a:cubicBezTo>
                    <a:pt x="11600" y="8333"/>
                    <a:pt x="12075" y="7993"/>
                    <a:pt x="12544" y="7993"/>
                  </a:cubicBezTo>
                  <a:cubicBezTo>
                    <a:pt x="12687" y="7993"/>
                    <a:pt x="12830" y="8024"/>
                    <a:pt x="12969" y="8099"/>
                  </a:cubicBezTo>
                  <a:cubicBezTo>
                    <a:pt x="13275" y="8264"/>
                    <a:pt x="13519" y="8571"/>
                    <a:pt x="13740" y="8828"/>
                  </a:cubicBezTo>
                  <a:cubicBezTo>
                    <a:pt x="13983" y="9107"/>
                    <a:pt x="14204" y="9400"/>
                    <a:pt x="14412" y="9714"/>
                  </a:cubicBezTo>
                  <a:cubicBezTo>
                    <a:pt x="14811" y="10314"/>
                    <a:pt x="15140" y="10956"/>
                    <a:pt x="15404" y="11628"/>
                  </a:cubicBezTo>
                  <a:cubicBezTo>
                    <a:pt x="15682" y="12314"/>
                    <a:pt x="15939" y="13042"/>
                    <a:pt x="16040" y="13770"/>
                  </a:cubicBezTo>
                  <a:cubicBezTo>
                    <a:pt x="16133" y="14413"/>
                    <a:pt x="16061" y="15178"/>
                    <a:pt x="15569" y="15633"/>
                  </a:cubicBezTo>
                  <a:cubicBezTo>
                    <a:pt x="15562" y="15640"/>
                    <a:pt x="15546" y="15640"/>
                    <a:pt x="15540" y="15656"/>
                  </a:cubicBezTo>
                  <a:cubicBezTo>
                    <a:pt x="15504" y="15683"/>
                    <a:pt x="15461" y="15719"/>
                    <a:pt x="15425" y="15748"/>
                  </a:cubicBezTo>
                  <a:cubicBezTo>
                    <a:pt x="15404" y="15769"/>
                    <a:pt x="15382" y="15784"/>
                    <a:pt x="15361" y="15798"/>
                  </a:cubicBezTo>
                  <a:cubicBezTo>
                    <a:pt x="15348" y="15805"/>
                    <a:pt x="15339" y="15820"/>
                    <a:pt x="15339" y="15827"/>
                  </a:cubicBezTo>
                  <a:cubicBezTo>
                    <a:pt x="15332" y="15834"/>
                    <a:pt x="15325" y="15841"/>
                    <a:pt x="15318" y="15841"/>
                  </a:cubicBezTo>
                  <a:cubicBezTo>
                    <a:pt x="14040" y="14869"/>
                    <a:pt x="12847" y="13798"/>
                    <a:pt x="11690" y="12684"/>
                  </a:cubicBezTo>
                  <a:cubicBezTo>
                    <a:pt x="10384" y="11434"/>
                    <a:pt x="9106" y="10149"/>
                    <a:pt x="7863" y="8836"/>
                  </a:cubicBezTo>
                  <a:cubicBezTo>
                    <a:pt x="7527" y="8485"/>
                    <a:pt x="7191" y="8128"/>
                    <a:pt x="6864" y="7772"/>
                  </a:cubicBezTo>
                  <a:cubicBezTo>
                    <a:pt x="7220" y="7186"/>
                    <a:pt x="7385" y="6464"/>
                    <a:pt x="7498" y="5794"/>
                  </a:cubicBezTo>
                  <a:cubicBezTo>
                    <a:pt x="7563" y="5436"/>
                    <a:pt x="7613" y="5072"/>
                    <a:pt x="7649" y="4707"/>
                  </a:cubicBezTo>
                  <a:cubicBezTo>
                    <a:pt x="7685" y="4394"/>
                    <a:pt x="7712" y="4065"/>
                    <a:pt x="7656" y="3751"/>
                  </a:cubicBezTo>
                  <a:close/>
                  <a:moveTo>
                    <a:pt x="12563" y="13721"/>
                  </a:moveTo>
                  <a:cubicBezTo>
                    <a:pt x="13291" y="14406"/>
                    <a:pt x="14040" y="15070"/>
                    <a:pt x="14818" y="15692"/>
                  </a:cubicBezTo>
                  <a:cubicBezTo>
                    <a:pt x="14933" y="15784"/>
                    <a:pt x="15055" y="15877"/>
                    <a:pt x="15168" y="15969"/>
                  </a:cubicBezTo>
                  <a:cubicBezTo>
                    <a:pt x="14050" y="16885"/>
                    <a:pt x="12647" y="17464"/>
                    <a:pt x="11200" y="17464"/>
                  </a:cubicBezTo>
                  <a:cubicBezTo>
                    <a:pt x="10920" y="17464"/>
                    <a:pt x="10637" y="17442"/>
                    <a:pt x="10355" y="17397"/>
                  </a:cubicBezTo>
                  <a:cubicBezTo>
                    <a:pt x="9442" y="17248"/>
                    <a:pt x="8605" y="16862"/>
                    <a:pt x="7884" y="16283"/>
                  </a:cubicBezTo>
                  <a:cubicBezTo>
                    <a:pt x="7327" y="15834"/>
                    <a:pt x="6828" y="15313"/>
                    <a:pt x="6363" y="14756"/>
                  </a:cubicBezTo>
                  <a:lnTo>
                    <a:pt x="6363" y="14756"/>
                  </a:lnTo>
                  <a:cubicBezTo>
                    <a:pt x="6677" y="14819"/>
                    <a:pt x="7006" y="14835"/>
                    <a:pt x="7327" y="14835"/>
                  </a:cubicBezTo>
                  <a:cubicBezTo>
                    <a:pt x="7748" y="14835"/>
                    <a:pt x="8163" y="14799"/>
                    <a:pt x="8578" y="14740"/>
                  </a:cubicBezTo>
                  <a:cubicBezTo>
                    <a:pt x="9455" y="14621"/>
                    <a:pt x="10334" y="14456"/>
                    <a:pt x="11183" y="14219"/>
                  </a:cubicBezTo>
                  <a:cubicBezTo>
                    <a:pt x="11654" y="14091"/>
                    <a:pt x="12125" y="13942"/>
                    <a:pt x="12563" y="13721"/>
                  </a:cubicBezTo>
                  <a:close/>
                  <a:moveTo>
                    <a:pt x="90" y="0"/>
                  </a:moveTo>
                  <a:cubicBezTo>
                    <a:pt x="44" y="0"/>
                    <a:pt x="0" y="41"/>
                    <a:pt x="8" y="95"/>
                  </a:cubicBezTo>
                  <a:cubicBezTo>
                    <a:pt x="200" y="1809"/>
                    <a:pt x="522" y="3515"/>
                    <a:pt x="978" y="5179"/>
                  </a:cubicBezTo>
                  <a:cubicBezTo>
                    <a:pt x="1208" y="6015"/>
                    <a:pt x="1465" y="6836"/>
                    <a:pt x="1756" y="7657"/>
                  </a:cubicBezTo>
                  <a:cubicBezTo>
                    <a:pt x="1907" y="8072"/>
                    <a:pt x="2065" y="8478"/>
                    <a:pt x="2228" y="8893"/>
                  </a:cubicBezTo>
                  <a:cubicBezTo>
                    <a:pt x="2379" y="9265"/>
                    <a:pt x="2521" y="9650"/>
                    <a:pt x="2708" y="10014"/>
                  </a:cubicBezTo>
                  <a:cubicBezTo>
                    <a:pt x="2785" y="10171"/>
                    <a:pt x="2893" y="10320"/>
                    <a:pt x="3050" y="10406"/>
                  </a:cubicBezTo>
                  <a:cubicBezTo>
                    <a:pt x="3206" y="10478"/>
                    <a:pt x="3385" y="10485"/>
                    <a:pt x="3556" y="10492"/>
                  </a:cubicBezTo>
                  <a:cubicBezTo>
                    <a:pt x="4014" y="10492"/>
                    <a:pt x="4471" y="10485"/>
                    <a:pt x="4927" y="10471"/>
                  </a:cubicBezTo>
                  <a:lnTo>
                    <a:pt x="4927" y="10471"/>
                  </a:lnTo>
                  <a:cubicBezTo>
                    <a:pt x="4670" y="10821"/>
                    <a:pt x="4356" y="11121"/>
                    <a:pt x="4000" y="11371"/>
                  </a:cubicBezTo>
                  <a:cubicBezTo>
                    <a:pt x="3957" y="11398"/>
                    <a:pt x="3957" y="11441"/>
                    <a:pt x="3978" y="11477"/>
                  </a:cubicBezTo>
                  <a:cubicBezTo>
                    <a:pt x="4435" y="12399"/>
                    <a:pt x="4979" y="13284"/>
                    <a:pt x="5599" y="14098"/>
                  </a:cubicBezTo>
                  <a:cubicBezTo>
                    <a:pt x="6199" y="14884"/>
                    <a:pt x="6864" y="15656"/>
                    <a:pt x="7620" y="16283"/>
                  </a:cubicBezTo>
                  <a:cubicBezTo>
                    <a:pt x="8341" y="16883"/>
                    <a:pt x="9162" y="17320"/>
                    <a:pt x="10084" y="17505"/>
                  </a:cubicBezTo>
                  <a:cubicBezTo>
                    <a:pt x="10457" y="17582"/>
                    <a:pt x="10835" y="17619"/>
                    <a:pt x="11213" y="17619"/>
                  </a:cubicBezTo>
                  <a:cubicBezTo>
                    <a:pt x="11750" y="17619"/>
                    <a:pt x="12286" y="17544"/>
                    <a:pt x="12804" y="17397"/>
                  </a:cubicBezTo>
                  <a:cubicBezTo>
                    <a:pt x="13726" y="17140"/>
                    <a:pt x="14561" y="16669"/>
                    <a:pt x="15276" y="16048"/>
                  </a:cubicBezTo>
                  <a:cubicBezTo>
                    <a:pt x="16426" y="16926"/>
                    <a:pt x="17646" y="17706"/>
                    <a:pt x="18960" y="18305"/>
                  </a:cubicBezTo>
                  <a:cubicBezTo>
                    <a:pt x="19139" y="18391"/>
                    <a:pt x="19324" y="18468"/>
                    <a:pt x="19511" y="18547"/>
                  </a:cubicBezTo>
                  <a:cubicBezTo>
                    <a:pt x="19525" y="18553"/>
                    <a:pt x="19539" y="18555"/>
                    <a:pt x="19552" y="18555"/>
                  </a:cubicBezTo>
                  <a:cubicBezTo>
                    <a:pt x="19651" y="18555"/>
                    <a:pt x="19711" y="18406"/>
                    <a:pt x="19603" y="18362"/>
                  </a:cubicBezTo>
                  <a:cubicBezTo>
                    <a:pt x="18104" y="17748"/>
                    <a:pt x="16710" y="16898"/>
                    <a:pt x="15425" y="15920"/>
                  </a:cubicBezTo>
                  <a:cubicBezTo>
                    <a:pt x="15490" y="15855"/>
                    <a:pt x="15562" y="15798"/>
                    <a:pt x="15625" y="15726"/>
                  </a:cubicBezTo>
                  <a:cubicBezTo>
                    <a:pt x="15632" y="15726"/>
                    <a:pt x="15632" y="15719"/>
                    <a:pt x="15632" y="15712"/>
                  </a:cubicBezTo>
                  <a:cubicBezTo>
                    <a:pt x="16061" y="15340"/>
                    <a:pt x="16275" y="14756"/>
                    <a:pt x="16268" y="14192"/>
                  </a:cubicBezTo>
                  <a:cubicBezTo>
                    <a:pt x="16268" y="13791"/>
                    <a:pt x="16182" y="13392"/>
                    <a:pt x="16076" y="13013"/>
                  </a:cubicBezTo>
                  <a:cubicBezTo>
                    <a:pt x="15968" y="12620"/>
                    <a:pt x="15839" y="12235"/>
                    <a:pt x="15704" y="11856"/>
                  </a:cubicBezTo>
                  <a:cubicBezTo>
                    <a:pt x="15425" y="11121"/>
                    <a:pt x="15082" y="10399"/>
                    <a:pt x="14653" y="9736"/>
                  </a:cubicBezTo>
                  <a:cubicBezTo>
                    <a:pt x="14439" y="9407"/>
                    <a:pt x="14204" y="9093"/>
                    <a:pt x="13954" y="8793"/>
                  </a:cubicBezTo>
                  <a:cubicBezTo>
                    <a:pt x="13719" y="8521"/>
                    <a:pt x="13469" y="8214"/>
                    <a:pt x="13169" y="8013"/>
                  </a:cubicBezTo>
                  <a:cubicBezTo>
                    <a:pt x="12977" y="7889"/>
                    <a:pt x="12777" y="7838"/>
                    <a:pt x="12577" y="7838"/>
                  </a:cubicBezTo>
                  <a:cubicBezTo>
                    <a:pt x="12135" y="7838"/>
                    <a:pt x="11690" y="8085"/>
                    <a:pt x="11311" y="8336"/>
                  </a:cubicBezTo>
                  <a:cubicBezTo>
                    <a:pt x="11354" y="7851"/>
                    <a:pt x="11377" y="7350"/>
                    <a:pt x="11383" y="6857"/>
                  </a:cubicBezTo>
                  <a:cubicBezTo>
                    <a:pt x="11390" y="6600"/>
                    <a:pt x="11341" y="6394"/>
                    <a:pt x="11149" y="6207"/>
                  </a:cubicBezTo>
                  <a:cubicBezTo>
                    <a:pt x="10969" y="6043"/>
                    <a:pt x="10784" y="5900"/>
                    <a:pt x="10598" y="5751"/>
                  </a:cubicBezTo>
                  <a:cubicBezTo>
                    <a:pt x="9841" y="5129"/>
                    <a:pt x="9063" y="4529"/>
                    <a:pt x="8262" y="3958"/>
                  </a:cubicBezTo>
                  <a:cubicBezTo>
                    <a:pt x="6677" y="2822"/>
                    <a:pt x="4999" y="1816"/>
                    <a:pt x="3206" y="1045"/>
                  </a:cubicBezTo>
                  <a:cubicBezTo>
                    <a:pt x="2200" y="610"/>
                    <a:pt x="1165" y="251"/>
                    <a:pt x="101" y="1"/>
                  </a:cubicBezTo>
                  <a:cubicBezTo>
                    <a:pt x="97" y="1"/>
                    <a:pt x="94" y="0"/>
                    <a:pt x="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6" name="Google Shape;496;p18"/>
            <p:cNvSpPr/>
            <p:nvPr/>
          </p:nvSpPr>
          <p:spPr>
            <a:xfrm>
              <a:off x="2971651" y="3782061"/>
              <a:ext cx="391079" cy="369108"/>
            </a:xfrm>
            <a:custGeom>
              <a:avLst/>
              <a:gdLst/>
              <a:ahLst/>
              <a:cxnLst/>
              <a:rect l="l" t="t" r="r" b="b"/>
              <a:pathLst>
                <a:path w="19882" h="18765" extrusionOk="0">
                  <a:moveTo>
                    <a:pt x="422" y="575"/>
                  </a:moveTo>
                  <a:lnTo>
                    <a:pt x="729" y="961"/>
                  </a:lnTo>
                  <a:cubicBezTo>
                    <a:pt x="1615" y="2061"/>
                    <a:pt x="2535" y="3204"/>
                    <a:pt x="3464" y="4303"/>
                  </a:cubicBezTo>
                  <a:cubicBezTo>
                    <a:pt x="3214" y="4369"/>
                    <a:pt x="2960" y="4395"/>
                    <a:pt x="2705" y="4395"/>
                  </a:cubicBezTo>
                  <a:cubicBezTo>
                    <a:pt x="2240" y="4395"/>
                    <a:pt x="1771" y="4309"/>
                    <a:pt x="1315" y="4226"/>
                  </a:cubicBezTo>
                  <a:cubicBezTo>
                    <a:pt x="1221" y="4211"/>
                    <a:pt x="1128" y="4190"/>
                    <a:pt x="1036" y="4175"/>
                  </a:cubicBezTo>
                  <a:cubicBezTo>
                    <a:pt x="943" y="3762"/>
                    <a:pt x="851" y="3354"/>
                    <a:pt x="779" y="2947"/>
                  </a:cubicBezTo>
                  <a:cubicBezTo>
                    <a:pt x="629" y="2190"/>
                    <a:pt x="515" y="1412"/>
                    <a:pt x="422" y="575"/>
                  </a:cubicBezTo>
                  <a:close/>
                  <a:moveTo>
                    <a:pt x="3771" y="4461"/>
                  </a:moveTo>
                  <a:lnTo>
                    <a:pt x="3778" y="4468"/>
                  </a:lnTo>
                  <a:lnTo>
                    <a:pt x="3757" y="4483"/>
                  </a:lnTo>
                  <a:lnTo>
                    <a:pt x="3757" y="4483"/>
                  </a:lnTo>
                  <a:lnTo>
                    <a:pt x="3771" y="4461"/>
                  </a:lnTo>
                  <a:close/>
                  <a:moveTo>
                    <a:pt x="1108" y="4483"/>
                  </a:moveTo>
                  <a:lnTo>
                    <a:pt x="1108" y="4483"/>
                  </a:lnTo>
                  <a:cubicBezTo>
                    <a:pt x="1702" y="4652"/>
                    <a:pt x="2224" y="4736"/>
                    <a:pt x="2693" y="4736"/>
                  </a:cubicBezTo>
                  <a:cubicBezTo>
                    <a:pt x="3058" y="4736"/>
                    <a:pt x="3390" y="4685"/>
                    <a:pt x="3699" y="4582"/>
                  </a:cubicBezTo>
                  <a:cubicBezTo>
                    <a:pt x="3771" y="4654"/>
                    <a:pt x="3834" y="4732"/>
                    <a:pt x="3900" y="4810"/>
                  </a:cubicBezTo>
                  <a:lnTo>
                    <a:pt x="3920" y="4833"/>
                  </a:lnTo>
                  <a:cubicBezTo>
                    <a:pt x="3652" y="4886"/>
                    <a:pt x="3379" y="4904"/>
                    <a:pt x="3110" y="4904"/>
                  </a:cubicBezTo>
                  <a:cubicBezTo>
                    <a:pt x="2915" y="4904"/>
                    <a:pt x="2722" y="4895"/>
                    <a:pt x="2535" y="4882"/>
                  </a:cubicBezTo>
                  <a:cubicBezTo>
                    <a:pt x="2271" y="4869"/>
                    <a:pt x="2014" y="4840"/>
                    <a:pt x="1757" y="4804"/>
                  </a:cubicBezTo>
                  <a:cubicBezTo>
                    <a:pt x="1536" y="4774"/>
                    <a:pt x="1315" y="4740"/>
                    <a:pt x="1151" y="4639"/>
                  </a:cubicBezTo>
                  <a:cubicBezTo>
                    <a:pt x="1135" y="4589"/>
                    <a:pt x="1121" y="4533"/>
                    <a:pt x="1108" y="4483"/>
                  </a:cubicBezTo>
                  <a:close/>
                  <a:moveTo>
                    <a:pt x="779" y="541"/>
                  </a:moveTo>
                  <a:lnTo>
                    <a:pt x="779" y="541"/>
                  </a:lnTo>
                  <a:cubicBezTo>
                    <a:pt x="2321" y="983"/>
                    <a:pt x="3870" y="1633"/>
                    <a:pt x="5370" y="2476"/>
                  </a:cubicBezTo>
                  <a:cubicBezTo>
                    <a:pt x="5871" y="2761"/>
                    <a:pt x="6378" y="3061"/>
                    <a:pt x="6913" y="3412"/>
                  </a:cubicBezTo>
                  <a:cubicBezTo>
                    <a:pt x="6913" y="3439"/>
                    <a:pt x="6919" y="3468"/>
                    <a:pt x="6919" y="3504"/>
                  </a:cubicBezTo>
                  <a:cubicBezTo>
                    <a:pt x="6928" y="3597"/>
                    <a:pt x="6942" y="3683"/>
                    <a:pt x="6942" y="3768"/>
                  </a:cubicBezTo>
                  <a:cubicBezTo>
                    <a:pt x="6942" y="3960"/>
                    <a:pt x="6919" y="4147"/>
                    <a:pt x="6906" y="4289"/>
                  </a:cubicBezTo>
                  <a:cubicBezTo>
                    <a:pt x="6863" y="4596"/>
                    <a:pt x="6813" y="4912"/>
                    <a:pt x="6741" y="5232"/>
                  </a:cubicBezTo>
                  <a:cubicBezTo>
                    <a:pt x="6620" y="5796"/>
                    <a:pt x="6448" y="6368"/>
                    <a:pt x="6227" y="6925"/>
                  </a:cubicBezTo>
                  <a:cubicBezTo>
                    <a:pt x="5591" y="6224"/>
                    <a:pt x="4971" y="5525"/>
                    <a:pt x="4371" y="4833"/>
                  </a:cubicBezTo>
                  <a:cubicBezTo>
                    <a:pt x="3171" y="3462"/>
                    <a:pt x="1992" y="2054"/>
                    <a:pt x="864" y="647"/>
                  </a:cubicBezTo>
                  <a:cubicBezTo>
                    <a:pt x="835" y="611"/>
                    <a:pt x="808" y="575"/>
                    <a:pt x="779" y="541"/>
                  </a:cubicBezTo>
                  <a:close/>
                  <a:moveTo>
                    <a:pt x="7271" y="3647"/>
                  </a:moveTo>
                  <a:lnTo>
                    <a:pt x="7271" y="3647"/>
                  </a:lnTo>
                  <a:cubicBezTo>
                    <a:pt x="7363" y="3703"/>
                    <a:pt x="7449" y="3762"/>
                    <a:pt x="7542" y="3825"/>
                  </a:cubicBezTo>
                  <a:cubicBezTo>
                    <a:pt x="7634" y="4474"/>
                    <a:pt x="7535" y="5139"/>
                    <a:pt x="7399" y="5882"/>
                  </a:cubicBezTo>
                  <a:cubicBezTo>
                    <a:pt x="7334" y="6240"/>
                    <a:pt x="7255" y="6560"/>
                    <a:pt x="7163" y="6860"/>
                  </a:cubicBezTo>
                  <a:cubicBezTo>
                    <a:pt x="7084" y="7124"/>
                    <a:pt x="6985" y="7374"/>
                    <a:pt x="6877" y="7625"/>
                  </a:cubicBezTo>
                  <a:cubicBezTo>
                    <a:pt x="6741" y="7482"/>
                    <a:pt x="6606" y="7332"/>
                    <a:pt x="6470" y="7182"/>
                  </a:cubicBezTo>
                  <a:cubicBezTo>
                    <a:pt x="6727" y="6560"/>
                    <a:pt x="6928" y="5918"/>
                    <a:pt x="7063" y="5268"/>
                  </a:cubicBezTo>
                  <a:cubicBezTo>
                    <a:pt x="7142" y="4918"/>
                    <a:pt x="7199" y="4576"/>
                    <a:pt x="7235" y="4240"/>
                  </a:cubicBezTo>
                  <a:lnTo>
                    <a:pt x="7235" y="4217"/>
                  </a:lnTo>
                  <a:cubicBezTo>
                    <a:pt x="7255" y="4039"/>
                    <a:pt x="7278" y="3840"/>
                    <a:pt x="7271" y="3647"/>
                  </a:cubicBezTo>
                  <a:close/>
                  <a:moveTo>
                    <a:pt x="1243" y="5025"/>
                  </a:moveTo>
                  <a:lnTo>
                    <a:pt x="1243" y="5025"/>
                  </a:lnTo>
                  <a:cubicBezTo>
                    <a:pt x="1372" y="5074"/>
                    <a:pt x="1500" y="5097"/>
                    <a:pt x="1600" y="5117"/>
                  </a:cubicBezTo>
                  <a:cubicBezTo>
                    <a:pt x="1879" y="5160"/>
                    <a:pt x="2179" y="5196"/>
                    <a:pt x="2522" y="5218"/>
                  </a:cubicBezTo>
                  <a:cubicBezTo>
                    <a:pt x="2767" y="5234"/>
                    <a:pt x="2990" y="5241"/>
                    <a:pt x="3197" y="5241"/>
                  </a:cubicBezTo>
                  <a:cubicBezTo>
                    <a:pt x="3266" y="5241"/>
                    <a:pt x="3333" y="5241"/>
                    <a:pt x="3399" y="5239"/>
                  </a:cubicBezTo>
                  <a:cubicBezTo>
                    <a:pt x="3620" y="5239"/>
                    <a:pt x="3906" y="5218"/>
                    <a:pt x="4170" y="5117"/>
                  </a:cubicBezTo>
                  <a:cubicBezTo>
                    <a:pt x="5185" y="6289"/>
                    <a:pt x="6242" y="7460"/>
                    <a:pt x="7327" y="8610"/>
                  </a:cubicBezTo>
                  <a:cubicBezTo>
                    <a:pt x="8513" y="9882"/>
                    <a:pt x="9770" y="11159"/>
                    <a:pt x="11170" y="12530"/>
                  </a:cubicBezTo>
                  <a:lnTo>
                    <a:pt x="11461" y="12816"/>
                  </a:lnTo>
                  <a:cubicBezTo>
                    <a:pt x="10798" y="13145"/>
                    <a:pt x="10063" y="13301"/>
                    <a:pt x="9355" y="13416"/>
                  </a:cubicBezTo>
                  <a:cubicBezTo>
                    <a:pt x="8541" y="13551"/>
                    <a:pt x="7713" y="13652"/>
                    <a:pt x="6885" y="13716"/>
                  </a:cubicBezTo>
                  <a:lnTo>
                    <a:pt x="6856" y="13716"/>
                  </a:lnTo>
                  <a:cubicBezTo>
                    <a:pt x="6618" y="13734"/>
                    <a:pt x="6378" y="13752"/>
                    <a:pt x="6140" y="13752"/>
                  </a:cubicBezTo>
                  <a:cubicBezTo>
                    <a:pt x="5999" y="13752"/>
                    <a:pt x="5858" y="13745"/>
                    <a:pt x="5720" y="13729"/>
                  </a:cubicBezTo>
                  <a:cubicBezTo>
                    <a:pt x="5221" y="13044"/>
                    <a:pt x="4770" y="12324"/>
                    <a:pt x="4378" y="11587"/>
                  </a:cubicBezTo>
                  <a:cubicBezTo>
                    <a:pt x="4734" y="11316"/>
                    <a:pt x="5056" y="10980"/>
                    <a:pt x="5327" y="10602"/>
                  </a:cubicBezTo>
                  <a:cubicBezTo>
                    <a:pt x="5370" y="10538"/>
                    <a:pt x="5377" y="10466"/>
                    <a:pt x="5343" y="10410"/>
                  </a:cubicBezTo>
                  <a:cubicBezTo>
                    <a:pt x="5314" y="10345"/>
                    <a:pt x="5248" y="10310"/>
                    <a:pt x="5178" y="10310"/>
                  </a:cubicBezTo>
                  <a:cubicBezTo>
                    <a:pt x="4770" y="10310"/>
                    <a:pt x="4349" y="10317"/>
                    <a:pt x="3893" y="10324"/>
                  </a:cubicBezTo>
                  <a:cubicBezTo>
                    <a:pt x="3850" y="10331"/>
                    <a:pt x="3800" y="10331"/>
                    <a:pt x="3749" y="10331"/>
                  </a:cubicBezTo>
                  <a:cubicBezTo>
                    <a:pt x="3677" y="10335"/>
                    <a:pt x="3604" y="10341"/>
                    <a:pt x="3532" y="10341"/>
                  </a:cubicBezTo>
                  <a:cubicBezTo>
                    <a:pt x="3474" y="10341"/>
                    <a:pt x="3417" y="10337"/>
                    <a:pt x="3363" y="10324"/>
                  </a:cubicBezTo>
                  <a:cubicBezTo>
                    <a:pt x="3228" y="10302"/>
                    <a:pt x="3121" y="10209"/>
                    <a:pt x="3029" y="10031"/>
                  </a:cubicBezTo>
                  <a:cubicBezTo>
                    <a:pt x="2871" y="9745"/>
                    <a:pt x="2750" y="9431"/>
                    <a:pt x="2628" y="9131"/>
                  </a:cubicBezTo>
                  <a:lnTo>
                    <a:pt x="2542" y="8917"/>
                  </a:lnTo>
                  <a:cubicBezTo>
                    <a:pt x="2386" y="8531"/>
                    <a:pt x="2235" y="8139"/>
                    <a:pt x="2093" y="7753"/>
                  </a:cubicBezTo>
                  <a:cubicBezTo>
                    <a:pt x="1771" y="6860"/>
                    <a:pt x="1486" y="5947"/>
                    <a:pt x="1243" y="5025"/>
                  </a:cubicBezTo>
                  <a:close/>
                  <a:moveTo>
                    <a:pt x="11711" y="13052"/>
                  </a:moveTo>
                  <a:cubicBezTo>
                    <a:pt x="11926" y="13267"/>
                    <a:pt x="12147" y="13481"/>
                    <a:pt x="12370" y="13687"/>
                  </a:cubicBezTo>
                  <a:cubicBezTo>
                    <a:pt x="12318" y="13709"/>
                    <a:pt x="12268" y="13729"/>
                    <a:pt x="12219" y="13745"/>
                  </a:cubicBezTo>
                  <a:cubicBezTo>
                    <a:pt x="11955" y="13844"/>
                    <a:pt x="11684" y="13952"/>
                    <a:pt x="11405" y="14038"/>
                  </a:cubicBezTo>
                  <a:cubicBezTo>
                    <a:pt x="11005" y="14158"/>
                    <a:pt x="10577" y="14273"/>
                    <a:pt x="10126" y="14365"/>
                  </a:cubicBezTo>
                  <a:cubicBezTo>
                    <a:pt x="9391" y="14523"/>
                    <a:pt x="8520" y="14688"/>
                    <a:pt x="7648" y="14708"/>
                  </a:cubicBezTo>
                  <a:cubicBezTo>
                    <a:pt x="7587" y="14710"/>
                    <a:pt x="7526" y="14711"/>
                    <a:pt x="7465" y="14711"/>
                  </a:cubicBezTo>
                  <a:cubicBezTo>
                    <a:pt x="7098" y="14711"/>
                    <a:pt x="6738" y="14675"/>
                    <a:pt x="6421" y="14638"/>
                  </a:cubicBezTo>
                  <a:cubicBezTo>
                    <a:pt x="6313" y="14501"/>
                    <a:pt x="6206" y="14372"/>
                    <a:pt x="6098" y="14237"/>
                  </a:cubicBezTo>
                  <a:cubicBezTo>
                    <a:pt x="6049" y="14173"/>
                    <a:pt x="5999" y="14108"/>
                    <a:pt x="5949" y="14045"/>
                  </a:cubicBezTo>
                  <a:lnTo>
                    <a:pt x="5949" y="14045"/>
                  </a:lnTo>
                  <a:cubicBezTo>
                    <a:pt x="6050" y="14050"/>
                    <a:pt x="6150" y="14052"/>
                    <a:pt x="6247" y="14052"/>
                  </a:cubicBezTo>
                  <a:cubicBezTo>
                    <a:pt x="6404" y="14052"/>
                    <a:pt x="6555" y="14046"/>
                    <a:pt x="6692" y="14038"/>
                  </a:cubicBezTo>
                  <a:cubicBezTo>
                    <a:pt x="7070" y="14023"/>
                    <a:pt x="7485" y="13987"/>
                    <a:pt x="7999" y="13930"/>
                  </a:cubicBezTo>
                  <a:cubicBezTo>
                    <a:pt x="8770" y="13844"/>
                    <a:pt x="9662" y="13729"/>
                    <a:pt x="10519" y="13508"/>
                  </a:cubicBezTo>
                  <a:cubicBezTo>
                    <a:pt x="10969" y="13387"/>
                    <a:pt x="11355" y="13238"/>
                    <a:pt x="11711" y="13052"/>
                  </a:cubicBezTo>
                  <a:close/>
                  <a:moveTo>
                    <a:pt x="7898" y="4068"/>
                  </a:moveTo>
                  <a:lnTo>
                    <a:pt x="7898" y="4068"/>
                  </a:lnTo>
                  <a:cubicBezTo>
                    <a:pt x="8606" y="4569"/>
                    <a:pt x="9312" y="5097"/>
                    <a:pt x="10063" y="5703"/>
                  </a:cubicBezTo>
                  <a:cubicBezTo>
                    <a:pt x="10270" y="5868"/>
                    <a:pt x="10476" y="6032"/>
                    <a:pt x="10683" y="6204"/>
                  </a:cubicBezTo>
                  <a:cubicBezTo>
                    <a:pt x="10719" y="6240"/>
                    <a:pt x="10762" y="6267"/>
                    <a:pt x="10812" y="6303"/>
                  </a:cubicBezTo>
                  <a:cubicBezTo>
                    <a:pt x="10976" y="6425"/>
                    <a:pt x="11161" y="6567"/>
                    <a:pt x="11190" y="6739"/>
                  </a:cubicBezTo>
                  <a:cubicBezTo>
                    <a:pt x="11213" y="6840"/>
                    <a:pt x="11204" y="6960"/>
                    <a:pt x="11197" y="7068"/>
                  </a:cubicBezTo>
                  <a:lnTo>
                    <a:pt x="11197" y="7167"/>
                  </a:lnTo>
                  <a:cubicBezTo>
                    <a:pt x="11190" y="7325"/>
                    <a:pt x="11184" y="7482"/>
                    <a:pt x="11177" y="7631"/>
                  </a:cubicBezTo>
                  <a:cubicBezTo>
                    <a:pt x="11170" y="7868"/>
                    <a:pt x="11148" y="8096"/>
                    <a:pt x="11134" y="8331"/>
                  </a:cubicBezTo>
                  <a:lnTo>
                    <a:pt x="11112" y="8610"/>
                  </a:lnTo>
                  <a:cubicBezTo>
                    <a:pt x="11105" y="8689"/>
                    <a:pt x="11154" y="8775"/>
                    <a:pt x="11226" y="8811"/>
                  </a:cubicBezTo>
                  <a:cubicBezTo>
                    <a:pt x="11254" y="8825"/>
                    <a:pt x="11284" y="8832"/>
                    <a:pt x="11314" y="8832"/>
                  </a:cubicBezTo>
                  <a:cubicBezTo>
                    <a:pt x="11354" y="8832"/>
                    <a:pt x="11394" y="8820"/>
                    <a:pt x="11427" y="8795"/>
                  </a:cubicBezTo>
                  <a:cubicBezTo>
                    <a:pt x="11793" y="8505"/>
                    <a:pt x="12235" y="8203"/>
                    <a:pt x="12656" y="8203"/>
                  </a:cubicBezTo>
                  <a:cubicBezTo>
                    <a:pt x="12784" y="8203"/>
                    <a:pt x="12911" y="8231"/>
                    <a:pt x="13033" y="8296"/>
                  </a:cubicBezTo>
                  <a:cubicBezTo>
                    <a:pt x="13290" y="8432"/>
                    <a:pt x="13511" y="8696"/>
                    <a:pt x="13712" y="8924"/>
                  </a:cubicBezTo>
                  <a:lnTo>
                    <a:pt x="13768" y="8996"/>
                  </a:lnTo>
                  <a:cubicBezTo>
                    <a:pt x="14005" y="9267"/>
                    <a:pt x="14226" y="9560"/>
                    <a:pt x="14433" y="9873"/>
                  </a:cubicBezTo>
                  <a:cubicBezTo>
                    <a:pt x="14812" y="10439"/>
                    <a:pt x="15139" y="11073"/>
                    <a:pt x="15419" y="11767"/>
                  </a:cubicBezTo>
                  <a:cubicBezTo>
                    <a:pt x="15669" y="12394"/>
                    <a:pt x="15940" y="13138"/>
                    <a:pt x="16046" y="13887"/>
                  </a:cubicBezTo>
                  <a:cubicBezTo>
                    <a:pt x="16097" y="14244"/>
                    <a:pt x="16161" y="15130"/>
                    <a:pt x="15626" y="15651"/>
                  </a:cubicBezTo>
                  <a:cubicBezTo>
                    <a:pt x="15604" y="15658"/>
                    <a:pt x="15590" y="15666"/>
                    <a:pt x="15575" y="15680"/>
                  </a:cubicBezTo>
                  <a:cubicBezTo>
                    <a:pt x="15540" y="15716"/>
                    <a:pt x="15504" y="15743"/>
                    <a:pt x="15475" y="15772"/>
                  </a:cubicBezTo>
                  <a:lnTo>
                    <a:pt x="15455" y="15786"/>
                  </a:lnTo>
                  <a:cubicBezTo>
                    <a:pt x="15439" y="15795"/>
                    <a:pt x="15432" y="15802"/>
                    <a:pt x="15419" y="15808"/>
                  </a:cubicBezTo>
                  <a:cubicBezTo>
                    <a:pt x="14332" y="14981"/>
                    <a:pt x="13233" y="14023"/>
                    <a:pt x="11869" y="12717"/>
                  </a:cubicBezTo>
                  <a:cubicBezTo>
                    <a:pt x="10613" y="11517"/>
                    <a:pt x="9362" y="10259"/>
                    <a:pt x="8042" y="8867"/>
                  </a:cubicBezTo>
                  <a:cubicBezTo>
                    <a:pt x="7727" y="8538"/>
                    <a:pt x="7413" y="8202"/>
                    <a:pt x="7099" y="7859"/>
                  </a:cubicBezTo>
                  <a:cubicBezTo>
                    <a:pt x="7442" y="7260"/>
                    <a:pt x="7598" y="6547"/>
                    <a:pt x="7706" y="5911"/>
                  </a:cubicBezTo>
                  <a:cubicBezTo>
                    <a:pt x="7770" y="5575"/>
                    <a:pt x="7819" y="5211"/>
                    <a:pt x="7862" y="4817"/>
                  </a:cubicBezTo>
                  <a:cubicBezTo>
                    <a:pt x="7891" y="4576"/>
                    <a:pt x="7913" y="4325"/>
                    <a:pt x="7898" y="4068"/>
                  </a:cubicBezTo>
                  <a:close/>
                  <a:moveTo>
                    <a:pt x="12647" y="13952"/>
                  </a:moveTo>
                  <a:cubicBezTo>
                    <a:pt x="13448" y="14694"/>
                    <a:pt x="14176" y="15323"/>
                    <a:pt x="14862" y="15872"/>
                  </a:cubicBezTo>
                  <a:cubicBezTo>
                    <a:pt x="14940" y="15937"/>
                    <a:pt x="15026" y="16000"/>
                    <a:pt x="15112" y="16072"/>
                  </a:cubicBezTo>
                  <a:cubicBezTo>
                    <a:pt x="13959" y="16977"/>
                    <a:pt x="12607" y="17465"/>
                    <a:pt x="11297" y="17465"/>
                  </a:cubicBezTo>
                  <a:cubicBezTo>
                    <a:pt x="11024" y="17465"/>
                    <a:pt x="10752" y="17444"/>
                    <a:pt x="10484" y="17401"/>
                  </a:cubicBezTo>
                  <a:cubicBezTo>
                    <a:pt x="9605" y="17258"/>
                    <a:pt x="8791" y="16886"/>
                    <a:pt x="8056" y="16309"/>
                  </a:cubicBezTo>
                  <a:cubicBezTo>
                    <a:pt x="7620" y="15958"/>
                    <a:pt x="7185" y="15529"/>
                    <a:pt x="6727" y="15008"/>
                  </a:cubicBezTo>
                  <a:lnTo>
                    <a:pt x="6727" y="15008"/>
                  </a:lnTo>
                  <a:cubicBezTo>
                    <a:pt x="6998" y="15037"/>
                    <a:pt x="7249" y="15044"/>
                    <a:pt x="7434" y="15044"/>
                  </a:cubicBezTo>
                  <a:cubicBezTo>
                    <a:pt x="7812" y="15037"/>
                    <a:pt x="8227" y="15008"/>
                    <a:pt x="8698" y="14945"/>
                  </a:cubicBezTo>
                  <a:cubicBezTo>
                    <a:pt x="9662" y="14816"/>
                    <a:pt x="10519" y="14645"/>
                    <a:pt x="11319" y="14424"/>
                  </a:cubicBezTo>
                  <a:cubicBezTo>
                    <a:pt x="11761" y="14302"/>
                    <a:pt x="12226" y="14158"/>
                    <a:pt x="12647" y="13952"/>
                  </a:cubicBezTo>
                  <a:close/>
                  <a:moveTo>
                    <a:pt x="199" y="0"/>
                  </a:moveTo>
                  <a:cubicBezTo>
                    <a:pt x="153" y="0"/>
                    <a:pt x="106" y="19"/>
                    <a:pt x="72" y="48"/>
                  </a:cubicBezTo>
                  <a:cubicBezTo>
                    <a:pt x="30" y="90"/>
                    <a:pt x="1" y="147"/>
                    <a:pt x="7" y="205"/>
                  </a:cubicBezTo>
                  <a:cubicBezTo>
                    <a:pt x="201" y="1926"/>
                    <a:pt x="528" y="3647"/>
                    <a:pt x="986" y="5311"/>
                  </a:cubicBezTo>
                  <a:cubicBezTo>
                    <a:pt x="1221" y="6161"/>
                    <a:pt x="1478" y="6996"/>
                    <a:pt x="1764" y="7789"/>
                  </a:cubicBezTo>
                  <a:cubicBezTo>
                    <a:pt x="1915" y="8211"/>
                    <a:pt x="2071" y="8624"/>
                    <a:pt x="2235" y="9032"/>
                  </a:cubicBezTo>
                  <a:lnTo>
                    <a:pt x="2321" y="9239"/>
                  </a:lnTo>
                  <a:cubicBezTo>
                    <a:pt x="2443" y="9546"/>
                    <a:pt x="2571" y="9866"/>
                    <a:pt x="2720" y="10166"/>
                  </a:cubicBezTo>
                  <a:cubicBezTo>
                    <a:pt x="2792" y="10302"/>
                    <a:pt x="2907" y="10495"/>
                    <a:pt x="3115" y="10602"/>
                  </a:cubicBezTo>
                  <a:cubicBezTo>
                    <a:pt x="3286" y="10687"/>
                    <a:pt x="3471" y="10696"/>
                    <a:pt x="3663" y="10696"/>
                  </a:cubicBezTo>
                  <a:cubicBezTo>
                    <a:pt x="3753" y="10698"/>
                    <a:pt x="3845" y="10699"/>
                    <a:pt x="3939" y="10699"/>
                  </a:cubicBezTo>
                  <a:cubicBezTo>
                    <a:pt x="4204" y="10699"/>
                    <a:pt x="4489" y="10692"/>
                    <a:pt x="4820" y="10680"/>
                  </a:cubicBezTo>
                  <a:lnTo>
                    <a:pt x="4820" y="10680"/>
                  </a:lnTo>
                  <a:cubicBezTo>
                    <a:pt x="4606" y="10944"/>
                    <a:pt x="4342" y="11181"/>
                    <a:pt x="4042" y="11388"/>
                  </a:cubicBezTo>
                  <a:cubicBezTo>
                    <a:pt x="3972" y="11438"/>
                    <a:pt x="3942" y="11537"/>
                    <a:pt x="3992" y="11630"/>
                  </a:cubicBezTo>
                  <a:cubicBezTo>
                    <a:pt x="4463" y="12573"/>
                    <a:pt x="5014" y="13459"/>
                    <a:pt x="5627" y="14266"/>
                  </a:cubicBezTo>
                  <a:cubicBezTo>
                    <a:pt x="6349" y="15215"/>
                    <a:pt x="6998" y="15915"/>
                    <a:pt x="7663" y="16472"/>
                  </a:cubicBezTo>
                  <a:cubicBezTo>
                    <a:pt x="8435" y="17108"/>
                    <a:pt x="9276" y="17529"/>
                    <a:pt x="10169" y="17707"/>
                  </a:cubicBezTo>
                  <a:cubicBezTo>
                    <a:pt x="10550" y="17786"/>
                    <a:pt x="10939" y="17825"/>
                    <a:pt x="11331" y="17825"/>
                  </a:cubicBezTo>
                  <a:cubicBezTo>
                    <a:pt x="11871" y="17825"/>
                    <a:pt x="12414" y="17750"/>
                    <a:pt x="12940" y="17601"/>
                  </a:cubicBezTo>
                  <a:cubicBezTo>
                    <a:pt x="13826" y="17358"/>
                    <a:pt x="14647" y="16916"/>
                    <a:pt x="15389" y="16287"/>
                  </a:cubicBezTo>
                  <a:cubicBezTo>
                    <a:pt x="16625" y="17222"/>
                    <a:pt x="17811" y="17951"/>
                    <a:pt x="19025" y="18501"/>
                  </a:cubicBezTo>
                  <a:cubicBezTo>
                    <a:pt x="19203" y="18587"/>
                    <a:pt x="19388" y="18665"/>
                    <a:pt x="19575" y="18743"/>
                  </a:cubicBezTo>
                  <a:cubicBezTo>
                    <a:pt x="19602" y="18758"/>
                    <a:pt x="19631" y="18765"/>
                    <a:pt x="19660" y="18765"/>
                  </a:cubicBezTo>
                  <a:cubicBezTo>
                    <a:pt x="19703" y="18765"/>
                    <a:pt x="19746" y="18751"/>
                    <a:pt x="19782" y="18722"/>
                  </a:cubicBezTo>
                  <a:cubicBezTo>
                    <a:pt x="19846" y="18672"/>
                    <a:pt x="19882" y="18593"/>
                    <a:pt x="19868" y="18521"/>
                  </a:cubicBezTo>
                  <a:cubicBezTo>
                    <a:pt x="19859" y="18451"/>
                    <a:pt x="19816" y="18393"/>
                    <a:pt x="19746" y="18366"/>
                  </a:cubicBezTo>
                  <a:cubicBezTo>
                    <a:pt x="18396" y="17815"/>
                    <a:pt x="17067" y="17044"/>
                    <a:pt x="15689" y="16016"/>
                  </a:cubicBezTo>
                  <a:cubicBezTo>
                    <a:pt x="15725" y="15980"/>
                    <a:pt x="15768" y="15944"/>
                    <a:pt x="15804" y="15908"/>
                  </a:cubicBezTo>
                  <a:lnTo>
                    <a:pt x="15818" y="15887"/>
                  </a:lnTo>
                  <a:cubicBezTo>
                    <a:pt x="16240" y="15508"/>
                    <a:pt x="16483" y="14915"/>
                    <a:pt x="16474" y="14295"/>
                  </a:cubicBezTo>
                  <a:cubicBezTo>
                    <a:pt x="16474" y="13844"/>
                    <a:pt x="16368" y="13416"/>
                    <a:pt x="16282" y="13087"/>
                  </a:cubicBezTo>
                  <a:cubicBezTo>
                    <a:pt x="16174" y="12694"/>
                    <a:pt x="16046" y="12309"/>
                    <a:pt x="15904" y="11923"/>
                  </a:cubicBezTo>
                  <a:cubicBezTo>
                    <a:pt x="15611" y="11138"/>
                    <a:pt x="15254" y="10423"/>
                    <a:pt x="14846" y="9788"/>
                  </a:cubicBezTo>
                  <a:cubicBezTo>
                    <a:pt x="14625" y="9445"/>
                    <a:pt x="14390" y="9124"/>
                    <a:pt x="14140" y="8824"/>
                  </a:cubicBezTo>
                  <a:lnTo>
                    <a:pt x="14083" y="8768"/>
                  </a:lnTo>
                  <a:cubicBezTo>
                    <a:pt x="13869" y="8511"/>
                    <a:pt x="13626" y="8224"/>
                    <a:pt x="13333" y="8031"/>
                  </a:cubicBezTo>
                  <a:cubicBezTo>
                    <a:pt x="13122" y="7893"/>
                    <a:pt x="12904" y="7837"/>
                    <a:pt x="12686" y="7837"/>
                  </a:cubicBezTo>
                  <a:cubicBezTo>
                    <a:pt x="12286" y="7837"/>
                    <a:pt x="11888" y="8026"/>
                    <a:pt x="11540" y="8238"/>
                  </a:cubicBezTo>
                  <a:cubicBezTo>
                    <a:pt x="11569" y="7839"/>
                    <a:pt x="11590" y="7410"/>
                    <a:pt x="11598" y="6968"/>
                  </a:cubicBezTo>
                  <a:cubicBezTo>
                    <a:pt x="11598" y="6739"/>
                    <a:pt x="11569" y="6468"/>
                    <a:pt x="11319" y="6240"/>
                  </a:cubicBezTo>
                  <a:cubicBezTo>
                    <a:pt x="11190" y="6118"/>
                    <a:pt x="11055" y="6003"/>
                    <a:pt x="10920" y="5897"/>
                  </a:cubicBezTo>
                  <a:lnTo>
                    <a:pt x="10769" y="5775"/>
                  </a:lnTo>
                  <a:cubicBezTo>
                    <a:pt x="9955" y="5103"/>
                    <a:pt x="9190" y="4517"/>
                    <a:pt x="8428" y="3976"/>
                  </a:cubicBezTo>
                  <a:cubicBezTo>
                    <a:pt x="6671" y="2718"/>
                    <a:pt x="5007" y="1761"/>
                    <a:pt x="3356" y="1047"/>
                  </a:cubicBezTo>
                  <a:cubicBezTo>
                    <a:pt x="2301" y="598"/>
                    <a:pt x="1250" y="248"/>
                    <a:pt x="235" y="5"/>
                  </a:cubicBezTo>
                  <a:cubicBezTo>
                    <a:pt x="223" y="2"/>
                    <a:pt x="211" y="0"/>
                    <a:pt x="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97" name="Google Shape;497;p18"/>
          <p:cNvGrpSpPr/>
          <p:nvPr/>
        </p:nvGrpSpPr>
        <p:grpSpPr>
          <a:xfrm>
            <a:off x="-719276" y="-341073"/>
            <a:ext cx="1349322" cy="1178509"/>
            <a:chOff x="4174688" y="2867426"/>
            <a:chExt cx="675133" cy="589667"/>
          </a:xfrm>
        </p:grpSpPr>
        <p:sp>
          <p:nvSpPr>
            <p:cNvPr id="498" name="Google Shape;498;p18"/>
            <p:cNvSpPr/>
            <p:nvPr/>
          </p:nvSpPr>
          <p:spPr>
            <a:xfrm>
              <a:off x="4174688" y="2867426"/>
              <a:ext cx="379395" cy="589667"/>
            </a:xfrm>
            <a:custGeom>
              <a:avLst/>
              <a:gdLst/>
              <a:ahLst/>
              <a:cxnLst/>
              <a:rect l="l" t="t" r="r" b="b"/>
              <a:pathLst>
                <a:path w="19288" h="29978" extrusionOk="0">
                  <a:moveTo>
                    <a:pt x="17185" y="522"/>
                  </a:moveTo>
                  <a:lnTo>
                    <a:pt x="17185" y="522"/>
                  </a:lnTo>
                  <a:cubicBezTo>
                    <a:pt x="17270" y="1656"/>
                    <a:pt x="17200" y="2800"/>
                    <a:pt x="17022" y="3927"/>
                  </a:cubicBezTo>
                  <a:cubicBezTo>
                    <a:pt x="16650" y="6191"/>
                    <a:pt x="15849" y="8370"/>
                    <a:pt x="14871" y="10440"/>
                  </a:cubicBezTo>
                  <a:cubicBezTo>
                    <a:pt x="14194" y="11883"/>
                    <a:pt x="13436" y="13311"/>
                    <a:pt x="12487" y="14605"/>
                  </a:cubicBezTo>
                  <a:cubicBezTo>
                    <a:pt x="12593" y="14411"/>
                    <a:pt x="12694" y="14219"/>
                    <a:pt x="12794" y="14026"/>
                  </a:cubicBezTo>
                  <a:cubicBezTo>
                    <a:pt x="14129" y="11383"/>
                    <a:pt x="15150" y="8591"/>
                    <a:pt x="15951" y="5735"/>
                  </a:cubicBezTo>
                  <a:cubicBezTo>
                    <a:pt x="15951" y="5726"/>
                    <a:pt x="15943" y="5722"/>
                    <a:pt x="15936" y="5722"/>
                  </a:cubicBezTo>
                  <a:cubicBezTo>
                    <a:pt x="15932" y="5722"/>
                    <a:pt x="15928" y="5724"/>
                    <a:pt x="15928" y="5727"/>
                  </a:cubicBezTo>
                  <a:cubicBezTo>
                    <a:pt x="15693" y="6514"/>
                    <a:pt x="15428" y="7292"/>
                    <a:pt x="15150" y="8063"/>
                  </a:cubicBezTo>
                  <a:cubicBezTo>
                    <a:pt x="14657" y="9441"/>
                    <a:pt x="14100" y="10805"/>
                    <a:pt x="13493" y="12140"/>
                  </a:cubicBezTo>
                  <a:cubicBezTo>
                    <a:pt x="13200" y="12797"/>
                    <a:pt x="12879" y="13448"/>
                    <a:pt x="12557" y="14098"/>
                  </a:cubicBezTo>
                  <a:cubicBezTo>
                    <a:pt x="12394" y="14418"/>
                    <a:pt x="12230" y="14740"/>
                    <a:pt x="12036" y="15040"/>
                  </a:cubicBezTo>
                  <a:cubicBezTo>
                    <a:pt x="12000" y="15090"/>
                    <a:pt x="11966" y="15140"/>
                    <a:pt x="11937" y="15189"/>
                  </a:cubicBezTo>
                  <a:cubicBezTo>
                    <a:pt x="12171" y="14733"/>
                    <a:pt x="12379" y="14269"/>
                    <a:pt x="12557" y="13791"/>
                  </a:cubicBezTo>
                  <a:cubicBezTo>
                    <a:pt x="12965" y="12661"/>
                    <a:pt x="13236" y="11498"/>
                    <a:pt x="13529" y="10341"/>
                  </a:cubicBezTo>
                  <a:cubicBezTo>
                    <a:pt x="13829" y="9177"/>
                    <a:pt x="14178" y="8027"/>
                    <a:pt x="14579" y="6892"/>
                  </a:cubicBezTo>
                  <a:cubicBezTo>
                    <a:pt x="15342" y="4728"/>
                    <a:pt x="16278" y="2628"/>
                    <a:pt x="17185" y="522"/>
                  </a:cubicBezTo>
                  <a:close/>
                  <a:moveTo>
                    <a:pt x="6495" y="3129"/>
                  </a:moveTo>
                  <a:lnTo>
                    <a:pt x="6495" y="3129"/>
                  </a:lnTo>
                  <a:cubicBezTo>
                    <a:pt x="7609" y="3499"/>
                    <a:pt x="8523" y="4321"/>
                    <a:pt x="9301" y="5170"/>
                  </a:cubicBezTo>
                  <a:cubicBezTo>
                    <a:pt x="10058" y="5999"/>
                    <a:pt x="10730" y="6920"/>
                    <a:pt x="11116" y="7984"/>
                  </a:cubicBezTo>
                  <a:cubicBezTo>
                    <a:pt x="11486" y="8976"/>
                    <a:pt x="11623" y="10034"/>
                    <a:pt x="11666" y="11091"/>
                  </a:cubicBezTo>
                  <a:cubicBezTo>
                    <a:pt x="11729" y="12519"/>
                    <a:pt x="11644" y="14012"/>
                    <a:pt x="11159" y="15354"/>
                  </a:cubicBezTo>
                  <a:cubicBezTo>
                    <a:pt x="11165" y="15325"/>
                    <a:pt x="11165" y="15297"/>
                    <a:pt x="11172" y="15268"/>
                  </a:cubicBezTo>
                  <a:cubicBezTo>
                    <a:pt x="11237" y="14912"/>
                    <a:pt x="11265" y="14547"/>
                    <a:pt x="11272" y="14190"/>
                  </a:cubicBezTo>
                  <a:cubicBezTo>
                    <a:pt x="11287" y="12776"/>
                    <a:pt x="10922" y="11383"/>
                    <a:pt x="10500" y="10041"/>
                  </a:cubicBezTo>
                  <a:cubicBezTo>
                    <a:pt x="10080" y="8676"/>
                    <a:pt x="9551" y="7348"/>
                    <a:pt x="8766" y="6142"/>
                  </a:cubicBezTo>
                  <a:cubicBezTo>
                    <a:pt x="8764" y="6138"/>
                    <a:pt x="8761" y="6136"/>
                    <a:pt x="8757" y="6136"/>
                  </a:cubicBezTo>
                  <a:cubicBezTo>
                    <a:pt x="8749" y="6136"/>
                    <a:pt x="8739" y="6146"/>
                    <a:pt x="8744" y="6155"/>
                  </a:cubicBezTo>
                  <a:cubicBezTo>
                    <a:pt x="9165" y="6849"/>
                    <a:pt x="9501" y="7585"/>
                    <a:pt x="9801" y="8334"/>
                  </a:cubicBezTo>
                  <a:cubicBezTo>
                    <a:pt x="10302" y="9612"/>
                    <a:pt x="10715" y="10970"/>
                    <a:pt x="10929" y="12325"/>
                  </a:cubicBezTo>
                  <a:cubicBezTo>
                    <a:pt x="11037" y="12997"/>
                    <a:pt x="11087" y="13669"/>
                    <a:pt x="11044" y="14348"/>
                  </a:cubicBezTo>
                  <a:cubicBezTo>
                    <a:pt x="11023" y="14675"/>
                    <a:pt x="10980" y="15004"/>
                    <a:pt x="10915" y="15333"/>
                  </a:cubicBezTo>
                  <a:cubicBezTo>
                    <a:pt x="10908" y="15347"/>
                    <a:pt x="10908" y="15354"/>
                    <a:pt x="10901" y="15367"/>
                  </a:cubicBezTo>
                  <a:cubicBezTo>
                    <a:pt x="10895" y="15110"/>
                    <a:pt x="10859" y="14846"/>
                    <a:pt x="10809" y="14589"/>
                  </a:cubicBezTo>
                  <a:cubicBezTo>
                    <a:pt x="10615" y="13626"/>
                    <a:pt x="10209" y="12711"/>
                    <a:pt x="9858" y="11804"/>
                  </a:cubicBezTo>
                  <a:cubicBezTo>
                    <a:pt x="9472" y="10812"/>
                    <a:pt x="9095" y="9827"/>
                    <a:pt x="8716" y="8834"/>
                  </a:cubicBezTo>
                  <a:cubicBezTo>
                    <a:pt x="8331" y="7849"/>
                    <a:pt x="7952" y="6856"/>
                    <a:pt x="7573" y="5871"/>
                  </a:cubicBezTo>
                  <a:cubicBezTo>
                    <a:pt x="7217" y="4956"/>
                    <a:pt x="6874" y="4035"/>
                    <a:pt x="6495" y="3129"/>
                  </a:cubicBezTo>
                  <a:close/>
                  <a:moveTo>
                    <a:pt x="18749" y="9497"/>
                  </a:moveTo>
                  <a:lnTo>
                    <a:pt x="18749" y="9497"/>
                  </a:lnTo>
                  <a:cubicBezTo>
                    <a:pt x="18564" y="10133"/>
                    <a:pt x="18328" y="10733"/>
                    <a:pt x="17999" y="11312"/>
                  </a:cubicBezTo>
                  <a:cubicBezTo>
                    <a:pt x="16679" y="13669"/>
                    <a:pt x="14422" y="15225"/>
                    <a:pt x="11993" y="16296"/>
                  </a:cubicBezTo>
                  <a:cubicBezTo>
                    <a:pt x="12237" y="16175"/>
                    <a:pt x="12471" y="16046"/>
                    <a:pt x="12694" y="15911"/>
                  </a:cubicBezTo>
                  <a:cubicBezTo>
                    <a:pt x="13186" y="15625"/>
                    <a:pt x="13657" y="15290"/>
                    <a:pt x="14100" y="14925"/>
                  </a:cubicBezTo>
                  <a:cubicBezTo>
                    <a:pt x="14986" y="14197"/>
                    <a:pt x="15779" y="13354"/>
                    <a:pt x="16535" y="12483"/>
                  </a:cubicBezTo>
                  <a:cubicBezTo>
                    <a:pt x="16541" y="12477"/>
                    <a:pt x="16533" y="12467"/>
                    <a:pt x="16522" y="12467"/>
                  </a:cubicBezTo>
                  <a:cubicBezTo>
                    <a:pt x="16520" y="12467"/>
                    <a:pt x="16517" y="12468"/>
                    <a:pt x="16514" y="12469"/>
                  </a:cubicBezTo>
                  <a:cubicBezTo>
                    <a:pt x="15728" y="13304"/>
                    <a:pt x="14900" y="14111"/>
                    <a:pt x="13993" y="14819"/>
                  </a:cubicBezTo>
                  <a:cubicBezTo>
                    <a:pt x="13558" y="15153"/>
                    <a:pt x="13100" y="15475"/>
                    <a:pt x="12622" y="15746"/>
                  </a:cubicBezTo>
                  <a:cubicBezTo>
                    <a:pt x="12401" y="15875"/>
                    <a:pt x="12165" y="15996"/>
                    <a:pt x="11937" y="16104"/>
                  </a:cubicBezTo>
                  <a:cubicBezTo>
                    <a:pt x="12144" y="15940"/>
                    <a:pt x="12351" y="15769"/>
                    <a:pt x="12550" y="15582"/>
                  </a:cubicBezTo>
                  <a:cubicBezTo>
                    <a:pt x="13087" y="15097"/>
                    <a:pt x="13585" y="14569"/>
                    <a:pt x="14108" y="14062"/>
                  </a:cubicBezTo>
                  <a:cubicBezTo>
                    <a:pt x="14672" y="13505"/>
                    <a:pt x="15272" y="12977"/>
                    <a:pt x="15865" y="12440"/>
                  </a:cubicBezTo>
                  <a:cubicBezTo>
                    <a:pt x="16885" y="11520"/>
                    <a:pt x="17899" y="10584"/>
                    <a:pt x="18749" y="9497"/>
                  </a:cubicBezTo>
                  <a:close/>
                  <a:moveTo>
                    <a:pt x="11537" y="16490"/>
                  </a:moveTo>
                  <a:cubicBezTo>
                    <a:pt x="11409" y="16547"/>
                    <a:pt x="11280" y="16596"/>
                    <a:pt x="11152" y="16646"/>
                  </a:cubicBezTo>
                  <a:cubicBezTo>
                    <a:pt x="11194" y="16625"/>
                    <a:pt x="11229" y="16596"/>
                    <a:pt x="11265" y="16576"/>
                  </a:cubicBezTo>
                  <a:cubicBezTo>
                    <a:pt x="11357" y="16554"/>
                    <a:pt x="11452" y="16524"/>
                    <a:pt x="11537" y="16490"/>
                  </a:cubicBezTo>
                  <a:close/>
                  <a:moveTo>
                    <a:pt x="5038" y="9098"/>
                  </a:moveTo>
                  <a:lnTo>
                    <a:pt x="5038" y="9098"/>
                  </a:lnTo>
                  <a:cubicBezTo>
                    <a:pt x="5487" y="9840"/>
                    <a:pt x="5859" y="10620"/>
                    <a:pt x="6159" y="11434"/>
                  </a:cubicBezTo>
                  <a:cubicBezTo>
                    <a:pt x="6788" y="13182"/>
                    <a:pt x="7088" y="15061"/>
                    <a:pt x="7253" y="16903"/>
                  </a:cubicBezTo>
                  <a:cubicBezTo>
                    <a:pt x="7395" y="18560"/>
                    <a:pt x="7381" y="20252"/>
                    <a:pt x="7009" y="21880"/>
                  </a:cubicBezTo>
                  <a:cubicBezTo>
                    <a:pt x="6995" y="21639"/>
                    <a:pt x="6953" y="21395"/>
                    <a:pt x="6930" y="21167"/>
                  </a:cubicBezTo>
                  <a:cubicBezTo>
                    <a:pt x="6894" y="20809"/>
                    <a:pt x="6852" y="20459"/>
                    <a:pt x="6816" y="20103"/>
                  </a:cubicBezTo>
                  <a:cubicBezTo>
                    <a:pt x="6738" y="19417"/>
                    <a:pt x="6660" y="18725"/>
                    <a:pt x="6574" y="18039"/>
                  </a:cubicBezTo>
                  <a:cubicBezTo>
                    <a:pt x="6387" y="16646"/>
                    <a:pt x="6159" y="15261"/>
                    <a:pt x="5909" y="13868"/>
                  </a:cubicBezTo>
                  <a:cubicBezTo>
                    <a:pt x="5909" y="13862"/>
                    <a:pt x="5902" y="13858"/>
                    <a:pt x="5895" y="13858"/>
                  </a:cubicBezTo>
                  <a:cubicBezTo>
                    <a:pt x="5886" y="13858"/>
                    <a:pt x="5877" y="13864"/>
                    <a:pt x="5881" y="13876"/>
                  </a:cubicBezTo>
                  <a:cubicBezTo>
                    <a:pt x="6080" y="15261"/>
                    <a:pt x="6245" y="16653"/>
                    <a:pt x="6409" y="18046"/>
                  </a:cubicBezTo>
                  <a:cubicBezTo>
                    <a:pt x="6488" y="18739"/>
                    <a:pt x="6558" y="19424"/>
                    <a:pt x="6630" y="20110"/>
                  </a:cubicBezTo>
                  <a:cubicBezTo>
                    <a:pt x="6666" y="20466"/>
                    <a:pt x="6696" y="20818"/>
                    <a:pt x="6730" y="21174"/>
                  </a:cubicBezTo>
                  <a:cubicBezTo>
                    <a:pt x="6738" y="21310"/>
                    <a:pt x="6745" y="21452"/>
                    <a:pt x="6752" y="21596"/>
                  </a:cubicBezTo>
                  <a:cubicBezTo>
                    <a:pt x="6488" y="20867"/>
                    <a:pt x="6252" y="20132"/>
                    <a:pt x="6060" y="19375"/>
                  </a:cubicBezTo>
                  <a:cubicBezTo>
                    <a:pt x="5609" y="17611"/>
                    <a:pt x="5352" y="15805"/>
                    <a:pt x="5223" y="13990"/>
                  </a:cubicBezTo>
                  <a:cubicBezTo>
                    <a:pt x="5153" y="13069"/>
                    <a:pt x="5117" y="12154"/>
                    <a:pt x="5102" y="11234"/>
                  </a:cubicBezTo>
                  <a:cubicBezTo>
                    <a:pt x="5088" y="10526"/>
                    <a:pt x="5131" y="9806"/>
                    <a:pt x="5038" y="9098"/>
                  </a:cubicBezTo>
                  <a:close/>
                  <a:moveTo>
                    <a:pt x="18806" y="15654"/>
                  </a:moveTo>
                  <a:lnTo>
                    <a:pt x="18806" y="15654"/>
                  </a:lnTo>
                  <a:cubicBezTo>
                    <a:pt x="18292" y="16411"/>
                    <a:pt x="17714" y="17117"/>
                    <a:pt x="17071" y="17767"/>
                  </a:cubicBezTo>
                  <a:cubicBezTo>
                    <a:pt x="15728" y="19117"/>
                    <a:pt x="14136" y="20218"/>
                    <a:pt x="12394" y="20989"/>
                  </a:cubicBezTo>
                  <a:cubicBezTo>
                    <a:pt x="10922" y="21639"/>
                    <a:pt x="9366" y="22038"/>
                    <a:pt x="7767" y="22216"/>
                  </a:cubicBezTo>
                  <a:cubicBezTo>
                    <a:pt x="7981" y="22137"/>
                    <a:pt x="8187" y="22045"/>
                    <a:pt x="8394" y="21959"/>
                  </a:cubicBezTo>
                  <a:cubicBezTo>
                    <a:pt x="8730" y="21817"/>
                    <a:pt x="9059" y="21675"/>
                    <a:pt x="9395" y="21524"/>
                  </a:cubicBezTo>
                  <a:cubicBezTo>
                    <a:pt x="10566" y="21010"/>
                    <a:pt x="11716" y="20466"/>
                    <a:pt x="12836" y="19853"/>
                  </a:cubicBezTo>
                  <a:cubicBezTo>
                    <a:pt x="13980" y="19224"/>
                    <a:pt x="15051" y="18524"/>
                    <a:pt x="16079" y="17724"/>
                  </a:cubicBezTo>
                  <a:lnTo>
                    <a:pt x="16079" y="17724"/>
                  </a:lnTo>
                  <a:cubicBezTo>
                    <a:pt x="15500" y="18146"/>
                    <a:pt x="14886" y="18531"/>
                    <a:pt x="14264" y="18896"/>
                  </a:cubicBezTo>
                  <a:cubicBezTo>
                    <a:pt x="13143" y="19560"/>
                    <a:pt x="11973" y="20139"/>
                    <a:pt x="10787" y="20667"/>
                  </a:cubicBezTo>
                  <a:cubicBezTo>
                    <a:pt x="10194" y="20931"/>
                    <a:pt x="9594" y="21188"/>
                    <a:pt x="8994" y="21438"/>
                  </a:cubicBezTo>
                  <a:cubicBezTo>
                    <a:pt x="8624" y="21596"/>
                    <a:pt x="8229" y="21738"/>
                    <a:pt x="7852" y="21909"/>
                  </a:cubicBezTo>
                  <a:cubicBezTo>
                    <a:pt x="8444" y="21409"/>
                    <a:pt x="9052" y="20924"/>
                    <a:pt x="9673" y="20453"/>
                  </a:cubicBezTo>
                  <a:cubicBezTo>
                    <a:pt x="10430" y="19875"/>
                    <a:pt x="11222" y="19352"/>
                    <a:pt x="12072" y="18917"/>
                  </a:cubicBezTo>
                  <a:cubicBezTo>
                    <a:pt x="12866" y="18504"/>
                    <a:pt x="13693" y="18146"/>
                    <a:pt x="14521" y="17789"/>
                  </a:cubicBezTo>
                  <a:cubicBezTo>
                    <a:pt x="15985" y="17160"/>
                    <a:pt x="17471" y="16540"/>
                    <a:pt x="18806" y="15654"/>
                  </a:cubicBezTo>
                  <a:close/>
                  <a:moveTo>
                    <a:pt x="2003" y="15796"/>
                  </a:moveTo>
                  <a:cubicBezTo>
                    <a:pt x="2325" y="16567"/>
                    <a:pt x="2560" y="17374"/>
                    <a:pt x="2754" y="18175"/>
                  </a:cubicBezTo>
                  <a:cubicBezTo>
                    <a:pt x="3153" y="19832"/>
                    <a:pt x="3317" y="21546"/>
                    <a:pt x="3246" y="23245"/>
                  </a:cubicBezTo>
                  <a:cubicBezTo>
                    <a:pt x="3189" y="24580"/>
                    <a:pt x="2975" y="25937"/>
                    <a:pt x="2467" y="27180"/>
                  </a:cubicBezTo>
                  <a:cubicBezTo>
                    <a:pt x="2497" y="26936"/>
                    <a:pt x="2510" y="26701"/>
                    <a:pt x="2524" y="26458"/>
                  </a:cubicBezTo>
                  <a:cubicBezTo>
                    <a:pt x="2659" y="24216"/>
                    <a:pt x="2368" y="21975"/>
                    <a:pt x="2060" y="19760"/>
                  </a:cubicBezTo>
                  <a:cubicBezTo>
                    <a:pt x="2060" y="19757"/>
                    <a:pt x="2056" y="19755"/>
                    <a:pt x="2053" y="19755"/>
                  </a:cubicBezTo>
                  <a:cubicBezTo>
                    <a:pt x="2049" y="19755"/>
                    <a:pt x="2046" y="19757"/>
                    <a:pt x="2046" y="19760"/>
                  </a:cubicBezTo>
                  <a:cubicBezTo>
                    <a:pt x="2102" y="20381"/>
                    <a:pt x="2154" y="21003"/>
                    <a:pt x="2203" y="21616"/>
                  </a:cubicBezTo>
                  <a:cubicBezTo>
                    <a:pt x="2289" y="22694"/>
                    <a:pt x="2359" y="23781"/>
                    <a:pt x="2353" y="24866"/>
                  </a:cubicBezTo>
                  <a:cubicBezTo>
                    <a:pt x="2353" y="25409"/>
                    <a:pt x="2325" y="25959"/>
                    <a:pt x="2282" y="26501"/>
                  </a:cubicBezTo>
                  <a:cubicBezTo>
                    <a:pt x="2260" y="26773"/>
                    <a:pt x="2239" y="27051"/>
                    <a:pt x="2188" y="27322"/>
                  </a:cubicBezTo>
                  <a:cubicBezTo>
                    <a:pt x="2181" y="27358"/>
                    <a:pt x="2174" y="27394"/>
                    <a:pt x="2167" y="27430"/>
                  </a:cubicBezTo>
                  <a:cubicBezTo>
                    <a:pt x="1996" y="26715"/>
                    <a:pt x="1861" y="25994"/>
                    <a:pt x="1753" y="25274"/>
                  </a:cubicBezTo>
                  <a:cubicBezTo>
                    <a:pt x="1511" y="23652"/>
                    <a:pt x="1417" y="22009"/>
                    <a:pt x="1468" y="20374"/>
                  </a:cubicBezTo>
                  <a:cubicBezTo>
                    <a:pt x="1496" y="19539"/>
                    <a:pt x="1561" y="18710"/>
                    <a:pt x="1660" y="17882"/>
                  </a:cubicBezTo>
                  <a:cubicBezTo>
                    <a:pt x="1746" y="17182"/>
                    <a:pt x="1874" y="16497"/>
                    <a:pt x="2003" y="15796"/>
                  </a:cubicBezTo>
                  <a:close/>
                  <a:moveTo>
                    <a:pt x="14907" y="23637"/>
                  </a:moveTo>
                  <a:lnTo>
                    <a:pt x="14907" y="23637"/>
                  </a:lnTo>
                  <a:cubicBezTo>
                    <a:pt x="14250" y="24288"/>
                    <a:pt x="13543" y="24873"/>
                    <a:pt x="12780" y="25394"/>
                  </a:cubicBezTo>
                  <a:cubicBezTo>
                    <a:pt x="11229" y="26444"/>
                    <a:pt x="9487" y="27202"/>
                    <a:pt x="7666" y="27637"/>
                  </a:cubicBezTo>
                  <a:cubicBezTo>
                    <a:pt x="6507" y="27911"/>
                    <a:pt x="5327" y="28043"/>
                    <a:pt x="4142" y="28043"/>
                  </a:cubicBezTo>
                  <a:cubicBezTo>
                    <a:pt x="3787" y="28043"/>
                    <a:pt x="3430" y="28031"/>
                    <a:pt x="3074" y="28007"/>
                  </a:cubicBezTo>
                  <a:cubicBezTo>
                    <a:pt x="3146" y="27994"/>
                    <a:pt x="3210" y="27980"/>
                    <a:pt x="3282" y="27965"/>
                  </a:cubicBezTo>
                  <a:cubicBezTo>
                    <a:pt x="3617" y="27901"/>
                    <a:pt x="3953" y="27822"/>
                    <a:pt x="4288" y="27750"/>
                  </a:cubicBezTo>
                  <a:cubicBezTo>
                    <a:pt x="6745" y="27186"/>
                    <a:pt x="9152" y="26395"/>
                    <a:pt x="11443" y="25351"/>
                  </a:cubicBezTo>
                  <a:cubicBezTo>
                    <a:pt x="11452" y="25351"/>
                    <a:pt x="11452" y="25344"/>
                    <a:pt x="11443" y="25344"/>
                  </a:cubicBezTo>
                  <a:cubicBezTo>
                    <a:pt x="10787" y="25617"/>
                    <a:pt x="10130" y="25865"/>
                    <a:pt x="9458" y="26102"/>
                  </a:cubicBezTo>
                  <a:cubicBezTo>
                    <a:pt x="8281" y="26516"/>
                    <a:pt x="7088" y="26880"/>
                    <a:pt x="5873" y="27186"/>
                  </a:cubicBezTo>
                  <a:cubicBezTo>
                    <a:pt x="5266" y="27344"/>
                    <a:pt x="4659" y="27480"/>
                    <a:pt x="4046" y="27608"/>
                  </a:cubicBezTo>
                  <a:cubicBezTo>
                    <a:pt x="3739" y="27673"/>
                    <a:pt x="3431" y="27730"/>
                    <a:pt x="3124" y="27779"/>
                  </a:cubicBezTo>
                  <a:cubicBezTo>
                    <a:pt x="3681" y="27450"/>
                    <a:pt x="4245" y="27137"/>
                    <a:pt x="4817" y="26830"/>
                  </a:cubicBezTo>
                  <a:cubicBezTo>
                    <a:pt x="6466" y="25951"/>
                    <a:pt x="8180" y="25238"/>
                    <a:pt x="10008" y="24802"/>
                  </a:cubicBezTo>
                  <a:cubicBezTo>
                    <a:pt x="11644" y="24424"/>
                    <a:pt x="13315" y="24180"/>
                    <a:pt x="14907" y="23637"/>
                  </a:cubicBezTo>
                  <a:close/>
                  <a:moveTo>
                    <a:pt x="17246" y="1"/>
                  </a:moveTo>
                  <a:cubicBezTo>
                    <a:pt x="17211" y="1"/>
                    <a:pt x="17177" y="18"/>
                    <a:pt x="17157" y="57"/>
                  </a:cubicBezTo>
                  <a:cubicBezTo>
                    <a:pt x="16593" y="1286"/>
                    <a:pt x="16050" y="2529"/>
                    <a:pt x="15529" y="3785"/>
                  </a:cubicBezTo>
                  <a:cubicBezTo>
                    <a:pt x="14614" y="5984"/>
                    <a:pt x="13815" y="8227"/>
                    <a:pt x="13229" y="10534"/>
                  </a:cubicBezTo>
                  <a:cubicBezTo>
                    <a:pt x="12737" y="12462"/>
                    <a:pt x="12257" y="14504"/>
                    <a:pt x="11066" y="16118"/>
                  </a:cubicBezTo>
                  <a:cubicBezTo>
                    <a:pt x="11400" y="15390"/>
                    <a:pt x="11601" y="14596"/>
                    <a:pt x="11716" y="13798"/>
                  </a:cubicBezTo>
                  <a:cubicBezTo>
                    <a:pt x="11865" y="12747"/>
                    <a:pt x="11871" y="11669"/>
                    <a:pt x="11794" y="10605"/>
                  </a:cubicBezTo>
                  <a:cubicBezTo>
                    <a:pt x="11716" y="9527"/>
                    <a:pt x="11515" y="8449"/>
                    <a:pt x="11057" y="7463"/>
                  </a:cubicBezTo>
                  <a:cubicBezTo>
                    <a:pt x="10586" y="6435"/>
                    <a:pt x="9866" y="5528"/>
                    <a:pt x="9086" y="4721"/>
                  </a:cubicBezTo>
                  <a:cubicBezTo>
                    <a:pt x="8295" y="3900"/>
                    <a:pt x="7395" y="3214"/>
                    <a:pt x="6317" y="2829"/>
                  </a:cubicBezTo>
                  <a:cubicBezTo>
                    <a:pt x="6307" y="2825"/>
                    <a:pt x="6297" y="2824"/>
                    <a:pt x="6288" y="2824"/>
                  </a:cubicBezTo>
                  <a:cubicBezTo>
                    <a:pt x="6214" y="2824"/>
                    <a:pt x="6156" y="2916"/>
                    <a:pt x="6181" y="2985"/>
                  </a:cubicBezTo>
                  <a:cubicBezTo>
                    <a:pt x="6558" y="4092"/>
                    <a:pt x="7002" y="5185"/>
                    <a:pt x="7424" y="6277"/>
                  </a:cubicBezTo>
                  <a:cubicBezTo>
                    <a:pt x="8159" y="8191"/>
                    <a:pt x="8901" y="10106"/>
                    <a:pt x="9637" y="12019"/>
                  </a:cubicBezTo>
                  <a:cubicBezTo>
                    <a:pt x="10209" y="13505"/>
                    <a:pt x="11159" y="15397"/>
                    <a:pt x="10344" y="16946"/>
                  </a:cubicBezTo>
                  <a:cubicBezTo>
                    <a:pt x="10338" y="16953"/>
                    <a:pt x="10338" y="16961"/>
                    <a:pt x="10329" y="16968"/>
                  </a:cubicBezTo>
                  <a:cubicBezTo>
                    <a:pt x="10322" y="16975"/>
                    <a:pt x="10322" y="16982"/>
                    <a:pt x="10322" y="16989"/>
                  </a:cubicBezTo>
                  <a:cubicBezTo>
                    <a:pt x="10272" y="17068"/>
                    <a:pt x="10223" y="17153"/>
                    <a:pt x="10173" y="17232"/>
                  </a:cubicBezTo>
                  <a:cubicBezTo>
                    <a:pt x="10151" y="17261"/>
                    <a:pt x="10144" y="17289"/>
                    <a:pt x="10151" y="17318"/>
                  </a:cubicBezTo>
                  <a:cubicBezTo>
                    <a:pt x="9679" y="18010"/>
                    <a:pt x="9224" y="18710"/>
                    <a:pt x="8752" y="19404"/>
                  </a:cubicBezTo>
                  <a:cubicBezTo>
                    <a:pt x="8265" y="20110"/>
                    <a:pt x="7787" y="20818"/>
                    <a:pt x="7295" y="21517"/>
                  </a:cubicBezTo>
                  <a:cubicBezTo>
                    <a:pt x="7431" y="20831"/>
                    <a:pt x="7501" y="20132"/>
                    <a:pt x="7530" y="19431"/>
                  </a:cubicBezTo>
                  <a:cubicBezTo>
                    <a:pt x="7602" y="17532"/>
                    <a:pt x="7373" y="15597"/>
                    <a:pt x="6987" y="13739"/>
                  </a:cubicBezTo>
                  <a:cubicBezTo>
                    <a:pt x="6601" y="11897"/>
                    <a:pt x="5967" y="10077"/>
                    <a:pt x="4917" y="8498"/>
                  </a:cubicBezTo>
                  <a:cubicBezTo>
                    <a:pt x="4891" y="8464"/>
                    <a:pt x="4859" y="8450"/>
                    <a:pt x="4826" y="8450"/>
                  </a:cubicBezTo>
                  <a:cubicBezTo>
                    <a:pt x="4758" y="8450"/>
                    <a:pt x="4693" y="8516"/>
                    <a:pt x="4716" y="8598"/>
                  </a:cubicBezTo>
                  <a:cubicBezTo>
                    <a:pt x="4845" y="9105"/>
                    <a:pt x="4860" y="9626"/>
                    <a:pt x="4860" y="10149"/>
                  </a:cubicBezTo>
                  <a:cubicBezTo>
                    <a:pt x="4860" y="10663"/>
                    <a:pt x="4860" y="11177"/>
                    <a:pt x="4874" y="11691"/>
                  </a:cubicBezTo>
                  <a:cubicBezTo>
                    <a:pt x="4953" y="15290"/>
                    <a:pt x="5410" y="18924"/>
                    <a:pt x="6738" y="22288"/>
                  </a:cubicBezTo>
                  <a:cubicBezTo>
                    <a:pt x="6087" y="23188"/>
                    <a:pt x="5424" y="24081"/>
                    <a:pt x="4716" y="24938"/>
                  </a:cubicBezTo>
                  <a:cubicBezTo>
                    <a:pt x="4046" y="25766"/>
                    <a:pt x="3338" y="26580"/>
                    <a:pt x="2603" y="27358"/>
                  </a:cubicBezTo>
                  <a:cubicBezTo>
                    <a:pt x="2846" y="26801"/>
                    <a:pt x="3024" y="26216"/>
                    <a:pt x="3153" y="25623"/>
                  </a:cubicBezTo>
                  <a:cubicBezTo>
                    <a:pt x="3516" y="23916"/>
                    <a:pt x="3532" y="22124"/>
                    <a:pt x="3331" y="20396"/>
                  </a:cubicBezTo>
                  <a:cubicBezTo>
                    <a:pt x="3239" y="19546"/>
                    <a:pt x="3081" y="18696"/>
                    <a:pt x="2867" y="17868"/>
                  </a:cubicBezTo>
                  <a:cubicBezTo>
                    <a:pt x="2653" y="17025"/>
                    <a:pt x="2353" y="16204"/>
                    <a:pt x="2060" y="15390"/>
                  </a:cubicBezTo>
                  <a:cubicBezTo>
                    <a:pt x="2043" y="15338"/>
                    <a:pt x="1999" y="15313"/>
                    <a:pt x="1955" y="15313"/>
                  </a:cubicBezTo>
                  <a:cubicBezTo>
                    <a:pt x="1908" y="15313"/>
                    <a:pt x="1860" y="15342"/>
                    <a:pt x="1845" y="15397"/>
                  </a:cubicBezTo>
                  <a:cubicBezTo>
                    <a:pt x="1604" y="16303"/>
                    <a:pt x="1475" y="17239"/>
                    <a:pt x="1374" y="18168"/>
                  </a:cubicBezTo>
                  <a:cubicBezTo>
                    <a:pt x="1004" y="21431"/>
                    <a:pt x="1225" y="24751"/>
                    <a:pt x="2017" y="27930"/>
                  </a:cubicBezTo>
                  <a:cubicBezTo>
                    <a:pt x="1996" y="27944"/>
                    <a:pt x="1982" y="27965"/>
                    <a:pt x="1982" y="27987"/>
                  </a:cubicBezTo>
                  <a:cubicBezTo>
                    <a:pt x="1347" y="28616"/>
                    <a:pt x="682" y="29207"/>
                    <a:pt x="54" y="29843"/>
                  </a:cubicBezTo>
                  <a:cubicBezTo>
                    <a:pt x="1" y="29896"/>
                    <a:pt x="54" y="29977"/>
                    <a:pt x="118" y="29977"/>
                  </a:cubicBezTo>
                  <a:cubicBezTo>
                    <a:pt x="132" y="29977"/>
                    <a:pt x="146" y="29974"/>
                    <a:pt x="161" y="29965"/>
                  </a:cubicBezTo>
                  <a:cubicBezTo>
                    <a:pt x="682" y="29601"/>
                    <a:pt x="1160" y="29173"/>
                    <a:pt x="1617" y="28736"/>
                  </a:cubicBezTo>
                  <a:cubicBezTo>
                    <a:pt x="1725" y="28636"/>
                    <a:pt x="1832" y="28530"/>
                    <a:pt x="1940" y="28429"/>
                  </a:cubicBezTo>
                  <a:cubicBezTo>
                    <a:pt x="1953" y="28437"/>
                    <a:pt x="1969" y="28441"/>
                    <a:pt x="1986" y="28441"/>
                  </a:cubicBezTo>
                  <a:cubicBezTo>
                    <a:pt x="2003" y="28441"/>
                    <a:pt x="2021" y="28437"/>
                    <a:pt x="2039" y="28429"/>
                  </a:cubicBezTo>
                  <a:cubicBezTo>
                    <a:pt x="2203" y="28330"/>
                    <a:pt x="2368" y="28230"/>
                    <a:pt x="2531" y="28129"/>
                  </a:cubicBezTo>
                  <a:cubicBezTo>
                    <a:pt x="3078" y="28199"/>
                    <a:pt x="3629" y="28232"/>
                    <a:pt x="4182" y="28232"/>
                  </a:cubicBezTo>
                  <a:cubicBezTo>
                    <a:pt x="4531" y="28232"/>
                    <a:pt x="4881" y="28219"/>
                    <a:pt x="5230" y="28194"/>
                  </a:cubicBezTo>
                  <a:cubicBezTo>
                    <a:pt x="7138" y="28066"/>
                    <a:pt x="9023" y="27565"/>
                    <a:pt x="10751" y="26758"/>
                  </a:cubicBezTo>
                  <a:cubicBezTo>
                    <a:pt x="12464" y="25951"/>
                    <a:pt x="14050" y="24845"/>
                    <a:pt x="15342" y="23466"/>
                  </a:cubicBezTo>
                  <a:cubicBezTo>
                    <a:pt x="15399" y="23404"/>
                    <a:pt x="15351" y="23303"/>
                    <a:pt x="15276" y="23303"/>
                  </a:cubicBezTo>
                  <a:cubicBezTo>
                    <a:pt x="15265" y="23303"/>
                    <a:pt x="15254" y="23305"/>
                    <a:pt x="15243" y="23310"/>
                  </a:cubicBezTo>
                  <a:cubicBezTo>
                    <a:pt x="14279" y="23688"/>
                    <a:pt x="13279" y="23923"/>
                    <a:pt x="12266" y="24137"/>
                  </a:cubicBezTo>
                  <a:cubicBezTo>
                    <a:pt x="11380" y="24331"/>
                    <a:pt x="10480" y="24494"/>
                    <a:pt x="9594" y="24717"/>
                  </a:cubicBezTo>
                  <a:cubicBezTo>
                    <a:pt x="8687" y="24945"/>
                    <a:pt x="7810" y="25245"/>
                    <a:pt x="6944" y="25608"/>
                  </a:cubicBezTo>
                  <a:cubicBezTo>
                    <a:pt x="5438" y="26237"/>
                    <a:pt x="4003" y="27030"/>
                    <a:pt x="2596" y="27865"/>
                  </a:cubicBezTo>
                  <a:cubicBezTo>
                    <a:pt x="2560" y="27872"/>
                    <a:pt x="2524" y="27879"/>
                    <a:pt x="2488" y="27887"/>
                  </a:cubicBezTo>
                  <a:cubicBezTo>
                    <a:pt x="2653" y="27723"/>
                    <a:pt x="2810" y="27552"/>
                    <a:pt x="2975" y="27387"/>
                  </a:cubicBezTo>
                  <a:cubicBezTo>
                    <a:pt x="3081" y="27272"/>
                    <a:pt x="3182" y="27159"/>
                    <a:pt x="3288" y="27044"/>
                  </a:cubicBezTo>
                  <a:cubicBezTo>
                    <a:pt x="3431" y="26893"/>
                    <a:pt x="3568" y="26744"/>
                    <a:pt x="3710" y="26587"/>
                  </a:cubicBezTo>
                  <a:cubicBezTo>
                    <a:pt x="3845" y="26431"/>
                    <a:pt x="3981" y="26273"/>
                    <a:pt x="4116" y="26115"/>
                  </a:cubicBezTo>
                  <a:cubicBezTo>
                    <a:pt x="4253" y="25959"/>
                    <a:pt x="4389" y="25802"/>
                    <a:pt x="4524" y="25644"/>
                  </a:cubicBezTo>
                  <a:cubicBezTo>
                    <a:pt x="4653" y="25488"/>
                    <a:pt x="4788" y="25323"/>
                    <a:pt x="4917" y="25166"/>
                  </a:cubicBezTo>
                  <a:cubicBezTo>
                    <a:pt x="5052" y="25001"/>
                    <a:pt x="5180" y="24845"/>
                    <a:pt x="5309" y="24681"/>
                  </a:cubicBezTo>
                  <a:cubicBezTo>
                    <a:pt x="5438" y="24516"/>
                    <a:pt x="5566" y="24352"/>
                    <a:pt x="5688" y="24187"/>
                  </a:cubicBezTo>
                  <a:cubicBezTo>
                    <a:pt x="5816" y="24023"/>
                    <a:pt x="5945" y="23860"/>
                    <a:pt x="6067" y="23695"/>
                  </a:cubicBezTo>
                  <a:cubicBezTo>
                    <a:pt x="6195" y="23531"/>
                    <a:pt x="6317" y="23359"/>
                    <a:pt x="6438" y="23195"/>
                  </a:cubicBezTo>
                  <a:cubicBezTo>
                    <a:pt x="6502" y="23109"/>
                    <a:pt x="6567" y="23023"/>
                    <a:pt x="6624" y="22945"/>
                  </a:cubicBezTo>
                  <a:cubicBezTo>
                    <a:pt x="6653" y="22902"/>
                    <a:pt x="6687" y="22859"/>
                    <a:pt x="6716" y="22816"/>
                  </a:cubicBezTo>
                  <a:cubicBezTo>
                    <a:pt x="6745" y="22773"/>
                    <a:pt x="6766" y="22737"/>
                    <a:pt x="6802" y="22703"/>
                  </a:cubicBezTo>
                  <a:cubicBezTo>
                    <a:pt x="6858" y="22631"/>
                    <a:pt x="6930" y="22581"/>
                    <a:pt x="7016" y="22538"/>
                  </a:cubicBezTo>
                  <a:cubicBezTo>
                    <a:pt x="7052" y="22523"/>
                    <a:pt x="7088" y="22509"/>
                    <a:pt x="7124" y="22496"/>
                  </a:cubicBezTo>
                  <a:cubicBezTo>
                    <a:pt x="7131" y="22489"/>
                    <a:pt x="7145" y="22480"/>
                    <a:pt x="7158" y="22480"/>
                  </a:cubicBezTo>
                  <a:cubicBezTo>
                    <a:pt x="7217" y="22473"/>
                    <a:pt x="7280" y="22473"/>
                    <a:pt x="7345" y="22473"/>
                  </a:cubicBezTo>
                  <a:cubicBezTo>
                    <a:pt x="8281" y="22424"/>
                    <a:pt x="9208" y="22266"/>
                    <a:pt x="10108" y="22031"/>
                  </a:cubicBezTo>
                  <a:cubicBezTo>
                    <a:pt x="11986" y="21537"/>
                    <a:pt x="13765" y="20681"/>
                    <a:pt x="15328" y="19539"/>
                  </a:cubicBezTo>
                  <a:cubicBezTo>
                    <a:pt x="16885" y="18396"/>
                    <a:pt x="18221" y="16975"/>
                    <a:pt x="19241" y="15340"/>
                  </a:cubicBezTo>
                  <a:cubicBezTo>
                    <a:pt x="19287" y="15272"/>
                    <a:pt x="19225" y="15194"/>
                    <a:pt x="19157" y="15194"/>
                  </a:cubicBezTo>
                  <a:cubicBezTo>
                    <a:pt x="19140" y="15194"/>
                    <a:pt x="19122" y="15200"/>
                    <a:pt x="19106" y="15212"/>
                  </a:cubicBezTo>
                  <a:cubicBezTo>
                    <a:pt x="18278" y="15811"/>
                    <a:pt x="17385" y="16310"/>
                    <a:pt x="16456" y="16747"/>
                  </a:cubicBezTo>
                  <a:cubicBezTo>
                    <a:pt x="14850" y="17510"/>
                    <a:pt x="13179" y="18125"/>
                    <a:pt x="11614" y="18975"/>
                  </a:cubicBezTo>
                  <a:cubicBezTo>
                    <a:pt x="9979" y="19860"/>
                    <a:pt x="8516" y="21052"/>
                    <a:pt x="7115" y="22266"/>
                  </a:cubicBezTo>
                  <a:lnTo>
                    <a:pt x="7115" y="22252"/>
                  </a:lnTo>
                  <a:cubicBezTo>
                    <a:pt x="7167" y="22196"/>
                    <a:pt x="7210" y="22130"/>
                    <a:pt x="7253" y="22074"/>
                  </a:cubicBezTo>
                  <a:cubicBezTo>
                    <a:pt x="8324" y="20561"/>
                    <a:pt x="9344" y="18996"/>
                    <a:pt x="10302" y="17404"/>
                  </a:cubicBezTo>
                  <a:cubicBezTo>
                    <a:pt x="10329" y="17397"/>
                    <a:pt x="10365" y="17381"/>
                    <a:pt x="10387" y="17347"/>
                  </a:cubicBezTo>
                  <a:cubicBezTo>
                    <a:pt x="10451" y="17253"/>
                    <a:pt x="10516" y="17153"/>
                    <a:pt x="10566" y="17054"/>
                  </a:cubicBezTo>
                  <a:cubicBezTo>
                    <a:pt x="10615" y="17004"/>
                    <a:pt x="10665" y="16946"/>
                    <a:pt x="10715" y="16896"/>
                  </a:cubicBezTo>
                  <a:lnTo>
                    <a:pt x="10730" y="16896"/>
                  </a:lnTo>
                  <a:cubicBezTo>
                    <a:pt x="11580" y="16625"/>
                    <a:pt x="12415" y="16296"/>
                    <a:pt x="13208" y="15890"/>
                  </a:cubicBezTo>
                  <a:cubicBezTo>
                    <a:pt x="14622" y="15176"/>
                    <a:pt x="15928" y="14233"/>
                    <a:pt x="16970" y="13033"/>
                  </a:cubicBezTo>
                  <a:cubicBezTo>
                    <a:pt x="17978" y="11890"/>
                    <a:pt x="18799" y="10469"/>
                    <a:pt x="19128" y="8970"/>
                  </a:cubicBezTo>
                  <a:cubicBezTo>
                    <a:pt x="19151" y="8880"/>
                    <a:pt x="19085" y="8830"/>
                    <a:pt x="19016" y="8830"/>
                  </a:cubicBezTo>
                  <a:cubicBezTo>
                    <a:pt x="18975" y="8830"/>
                    <a:pt x="18933" y="8847"/>
                    <a:pt x="18907" y="8884"/>
                  </a:cubicBezTo>
                  <a:cubicBezTo>
                    <a:pt x="18400" y="9605"/>
                    <a:pt x="17814" y="10269"/>
                    <a:pt x="17193" y="10891"/>
                  </a:cubicBezTo>
                  <a:cubicBezTo>
                    <a:pt x="16113" y="11969"/>
                    <a:pt x="14943" y="12941"/>
                    <a:pt x="13865" y="14012"/>
                  </a:cubicBezTo>
                  <a:cubicBezTo>
                    <a:pt x="13021" y="14846"/>
                    <a:pt x="12201" y="15762"/>
                    <a:pt x="11186" y="16404"/>
                  </a:cubicBezTo>
                  <a:cubicBezTo>
                    <a:pt x="12065" y="15532"/>
                    <a:pt x="12807" y="14540"/>
                    <a:pt x="13457" y="13491"/>
                  </a:cubicBezTo>
                  <a:cubicBezTo>
                    <a:pt x="14122" y="12404"/>
                    <a:pt x="14699" y="11263"/>
                    <a:pt x="15229" y="10106"/>
                  </a:cubicBezTo>
                  <a:cubicBezTo>
                    <a:pt x="15707" y="9048"/>
                    <a:pt x="16136" y="7977"/>
                    <a:pt x="16485" y="6870"/>
                  </a:cubicBezTo>
                  <a:cubicBezTo>
                    <a:pt x="17185" y="4685"/>
                    <a:pt x="17543" y="2393"/>
                    <a:pt x="17356" y="100"/>
                  </a:cubicBezTo>
                  <a:cubicBezTo>
                    <a:pt x="17352" y="40"/>
                    <a:pt x="17298" y="1"/>
                    <a:pt x="172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9" name="Google Shape;499;p18"/>
            <p:cNvSpPr/>
            <p:nvPr/>
          </p:nvSpPr>
          <p:spPr>
            <a:xfrm>
              <a:off x="4443793" y="3122565"/>
              <a:ext cx="405064" cy="228349"/>
            </a:xfrm>
            <a:custGeom>
              <a:avLst/>
              <a:gdLst/>
              <a:ahLst/>
              <a:cxnLst/>
              <a:rect l="l" t="t" r="r" b="b"/>
              <a:pathLst>
                <a:path w="20593" h="11609" extrusionOk="0">
                  <a:moveTo>
                    <a:pt x="19603" y="236"/>
                  </a:moveTo>
                  <a:cubicBezTo>
                    <a:pt x="19923" y="236"/>
                    <a:pt x="20161" y="358"/>
                    <a:pt x="20058" y="804"/>
                  </a:cubicBezTo>
                  <a:cubicBezTo>
                    <a:pt x="19993" y="1077"/>
                    <a:pt x="19772" y="1368"/>
                    <a:pt x="19623" y="1612"/>
                  </a:cubicBezTo>
                  <a:cubicBezTo>
                    <a:pt x="18908" y="2775"/>
                    <a:pt x="17873" y="3618"/>
                    <a:pt x="16700" y="4282"/>
                  </a:cubicBezTo>
                  <a:cubicBezTo>
                    <a:pt x="15622" y="4897"/>
                    <a:pt x="14438" y="5533"/>
                    <a:pt x="13259" y="5896"/>
                  </a:cubicBezTo>
                  <a:cubicBezTo>
                    <a:pt x="11832" y="6347"/>
                    <a:pt x="10368" y="6669"/>
                    <a:pt x="8925" y="7068"/>
                  </a:cubicBezTo>
                  <a:lnTo>
                    <a:pt x="8925" y="7068"/>
                  </a:lnTo>
                  <a:cubicBezTo>
                    <a:pt x="10629" y="4270"/>
                    <a:pt x="13203" y="2625"/>
                    <a:pt x="16179" y="1348"/>
                  </a:cubicBezTo>
                  <a:cubicBezTo>
                    <a:pt x="17023" y="983"/>
                    <a:pt x="17916" y="554"/>
                    <a:pt x="18822" y="362"/>
                  </a:cubicBezTo>
                  <a:cubicBezTo>
                    <a:pt x="19049" y="312"/>
                    <a:pt x="19352" y="236"/>
                    <a:pt x="19603" y="236"/>
                  </a:cubicBezTo>
                  <a:close/>
                  <a:moveTo>
                    <a:pt x="19581" y="0"/>
                  </a:moveTo>
                  <a:cubicBezTo>
                    <a:pt x="18791" y="0"/>
                    <a:pt x="18034" y="281"/>
                    <a:pt x="17266" y="590"/>
                  </a:cubicBezTo>
                  <a:cubicBezTo>
                    <a:pt x="16051" y="1077"/>
                    <a:pt x="14844" y="1591"/>
                    <a:pt x="13694" y="2211"/>
                  </a:cubicBezTo>
                  <a:cubicBezTo>
                    <a:pt x="11522" y="3384"/>
                    <a:pt x="9759" y="5027"/>
                    <a:pt x="8531" y="7180"/>
                  </a:cubicBezTo>
                  <a:lnTo>
                    <a:pt x="8531" y="7180"/>
                  </a:lnTo>
                  <a:cubicBezTo>
                    <a:pt x="5515" y="8062"/>
                    <a:pt x="2799" y="9714"/>
                    <a:pt x="134" y="11338"/>
                  </a:cubicBezTo>
                  <a:cubicBezTo>
                    <a:pt x="0" y="11416"/>
                    <a:pt x="82" y="11608"/>
                    <a:pt x="207" y="11608"/>
                  </a:cubicBezTo>
                  <a:cubicBezTo>
                    <a:pt x="229" y="11608"/>
                    <a:pt x="252" y="11602"/>
                    <a:pt x="276" y="11588"/>
                  </a:cubicBezTo>
                  <a:cubicBezTo>
                    <a:pt x="2369" y="10310"/>
                    <a:pt x="4475" y="9017"/>
                    <a:pt x="6760" y="8104"/>
                  </a:cubicBezTo>
                  <a:cubicBezTo>
                    <a:pt x="8938" y="7225"/>
                    <a:pt x="11281" y="6861"/>
                    <a:pt x="13509" y="6117"/>
                  </a:cubicBezTo>
                  <a:cubicBezTo>
                    <a:pt x="16486" y="5132"/>
                    <a:pt x="19393" y="3325"/>
                    <a:pt x="20565" y="306"/>
                  </a:cubicBezTo>
                  <a:cubicBezTo>
                    <a:pt x="20593" y="234"/>
                    <a:pt x="20536" y="148"/>
                    <a:pt x="20464" y="126"/>
                  </a:cubicBezTo>
                  <a:cubicBezTo>
                    <a:pt x="20164" y="38"/>
                    <a:pt x="19870" y="0"/>
                    <a:pt x="195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0" name="Google Shape;500;p18"/>
            <p:cNvSpPr/>
            <p:nvPr/>
          </p:nvSpPr>
          <p:spPr>
            <a:xfrm>
              <a:off x="4565472" y="3030273"/>
              <a:ext cx="133225" cy="255041"/>
            </a:xfrm>
            <a:custGeom>
              <a:avLst/>
              <a:gdLst/>
              <a:ahLst/>
              <a:cxnLst/>
              <a:rect l="l" t="t" r="r" b="b"/>
              <a:pathLst>
                <a:path w="6773" h="12966" extrusionOk="0">
                  <a:moveTo>
                    <a:pt x="5941" y="498"/>
                  </a:moveTo>
                  <a:cubicBezTo>
                    <a:pt x="6030" y="498"/>
                    <a:pt x="6060" y="584"/>
                    <a:pt x="6117" y="855"/>
                  </a:cubicBezTo>
                  <a:cubicBezTo>
                    <a:pt x="6259" y="1512"/>
                    <a:pt x="6074" y="2326"/>
                    <a:pt x="5909" y="2961"/>
                  </a:cubicBezTo>
                  <a:cubicBezTo>
                    <a:pt x="5560" y="4261"/>
                    <a:pt x="4910" y="5453"/>
                    <a:pt x="4252" y="6626"/>
                  </a:cubicBezTo>
                  <a:cubicBezTo>
                    <a:pt x="3155" y="8586"/>
                    <a:pt x="2034" y="10546"/>
                    <a:pt x="537" y="12222"/>
                  </a:cubicBezTo>
                  <a:lnTo>
                    <a:pt x="537" y="12222"/>
                  </a:lnTo>
                  <a:cubicBezTo>
                    <a:pt x="1087" y="10395"/>
                    <a:pt x="860" y="8446"/>
                    <a:pt x="1325" y="6583"/>
                  </a:cubicBezTo>
                  <a:cubicBezTo>
                    <a:pt x="1875" y="4418"/>
                    <a:pt x="3174" y="2461"/>
                    <a:pt x="4937" y="1098"/>
                  </a:cubicBezTo>
                  <a:cubicBezTo>
                    <a:pt x="5138" y="948"/>
                    <a:pt x="5445" y="661"/>
                    <a:pt x="5681" y="576"/>
                  </a:cubicBezTo>
                  <a:cubicBezTo>
                    <a:pt x="5805" y="532"/>
                    <a:pt x="5885" y="498"/>
                    <a:pt x="5941" y="498"/>
                  </a:cubicBezTo>
                  <a:close/>
                  <a:moveTo>
                    <a:pt x="6138" y="1"/>
                  </a:moveTo>
                  <a:cubicBezTo>
                    <a:pt x="6114" y="1"/>
                    <a:pt x="6089" y="7"/>
                    <a:pt x="6067" y="19"/>
                  </a:cubicBezTo>
                  <a:cubicBezTo>
                    <a:pt x="4060" y="1148"/>
                    <a:pt x="2468" y="2889"/>
                    <a:pt x="1559" y="5018"/>
                  </a:cubicBezTo>
                  <a:cubicBezTo>
                    <a:pt x="488" y="7503"/>
                    <a:pt x="1097" y="10288"/>
                    <a:pt x="53" y="12744"/>
                  </a:cubicBezTo>
                  <a:cubicBezTo>
                    <a:pt x="52" y="12746"/>
                    <a:pt x="51" y="12748"/>
                    <a:pt x="51" y="12750"/>
                  </a:cubicBezTo>
                  <a:lnTo>
                    <a:pt x="51" y="12750"/>
                  </a:lnTo>
                  <a:cubicBezTo>
                    <a:pt x="0" y="12841"/>
                    <a:pt x="69" y="12945"/>
                    <a:pt x="155" y="12960"/>
                  </a:cubicBezTo>
                  <a:lnTo>
                    <a:pt x="155" y="12960"/>
                  </a:lnTo>
                  <a:cubicBezTo>
                    <a:pt x="167" y="12963"/>
                    <a:pt x="179" y="12965"/>
                    <a:pt x="192" y="12965"/>
                  </a:cubicBezTo>
                  <a:cubicBezTo>
                    <a:pt x="231" y="12965"/>
                    <a:pt x="269" y="12945"/>
                    <a:pt x="292" y="12897"/>
                  </a:cubicBezTo>
                  <a:lnTo>
                    <a:pt x="292" y="12897"/>
                  </a:lnTo>
                  <a:cubicBezTo>
                    <a:pt x="2039" y="11101"/>
                    <a:pt x="3286" y="8939"/>
                    <a:pt x="4495" y="6768"/>
                  </a:cubicBezTo>
                  <a:cubicBezTo>
                    <a:pt x="5645" y="4718"/>
                    <a:pt x="6773" y="2519"/>
                    <a:pt x="6281" y="104"/>
                  </a:cubicBezTo>
                  <a:cubicBezTo>
                    <a:pt x="6265" y="38"/>
                    <a:pt x="6202" y="1"/>
                    <a:pt x="6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4571097" y="3041131"/>
              <a:ext cx="111332" cy="238695"/>
            </a:xfrm>
            <a:custGeom>
              <a:avLst/>
              <a:gdLst/>
              <a:ahLst/>
              <a:cxnLst/>
              <a:rect l="l" t="t" r="r" b="b"/>
              <a:pathLst>
                <a:path w="5660" h="12135" extrusionOk="0">
                  <a:moveTo>
                    <a:pt x="5484" y="0"/>
                  </a:moveTo>
                  <a:cubicBezTo>
                    <a:pt x="5427" y="0"/>
                    <a:pt x="5369" y="29"/>
                    <a:pt x="5344" y="96"/>
                  </a:cubicBezTo>
                  <a:cubicBezTo>
                    <a:pt x="4552" y="2166"/>
                    <a:pt x="3059" y="3859"/>
                    <a:pt x="2139" y="5866"/>
                  </a:cubicBezTo>
                  <a:cubicBezTo>
                    <a:pt x="1224" y="7837"/>
                    <a:pt x="802" y="9937"/>
                    <a:pt x="39" y="11964"/>
                  </a:cubicBezTo>
                  <a:cubicBezTo>
                    <a:pt x="0" y="12067"/>
                    <a:pt x="85" y="12134"/>
                    <a:pt x="173" y="12134"/>
                  </a:cubicBezTo>
                  <a:cubicBezTo>
                    <a:pt x="232" y="12134"/>
                    <a:pt x="292" y="12105"/>
                    <a:pt x="317" y="12036"/>
                  </a:cubicBezTo>
                  <a:cubicBezTo>
                    <a:pt x="1160" y="9793"/>
                    <a:pt x="1596" y="7472"/>
                    <a:pt x="2716" y="5323"/>
                  </a:cubicBezTo>
                  <a:cubicBezTo>
                    <a:pt x="3639" y="3573"/>
                    <a:pt x="4909" y="2038"/>
                    <a:pt x="5616" y="175"/>
                  </a:cubicBezTo>
                  <a:cubicBezTo>
                    <a:pt x="5659" y="70"/>
                    <a:pt x="5573" y="0"/>
                    <a:pt x="54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2" name="Google Shape;502;p18"/>
            <p:cNvSpPr/>
            <p:nvPr/>
          </p:nvSpPr>
          <p:spPr>
            <a:xfrm>
              <a:off x="4611401" y="3124985"/>
              <a:ext cx="238420" cy="143729"/>
            </a:xfrm>
            <a:custGeom>
              <a:avLst/>
              <a:gdLst/>
              <a:ahLst/>
              <a:cxnLst/>
              <a:rect l="l" t="t" r="r" b="b"/>
              <a:pathLst>
                <a:path w="12121" h="7307" extrusionOk="0">
                  <a:moveTo>
                    <a:pt x="11905" y="0"/>
                  </a:moveTo>
                  <a:cubicBezTo>
                    <a:pt x="11883" y="0"/>
                    <a:pt x="11860" y="6"/>
                    <a:pt x="11837" y="18"/>
                  </a:cubicBezTo>
                  <a:cubicBezTo>
                    <a:pt x="7837" y="2196"/>
                    <a:pt x="3895" y="4481"/>
                    <a:pt x="124" y="7030"/>
                  </a:cubicBezTo>
                  <a:cubicBezTo>
                    <a:pt x="1" y="7119"/>
                    <a:pt x="77" y="7306"/>
                    <a:pt x="193" y="7306"/>
                  </a:cubicBezTo>
                  <a:cubicBezTo>
                    <a:pt x="217" y="7306"/>
                    <a:pt x="242" y="7298"/>
                    <a:pt x="268" y="7280"/>
                  </a:cubicBezTo>
                  <a:cubicBezTo>
                    <a:pt x="4039" y="4731"/>
                    <a:pt x="7981" y="2438"/>
                    <a:pt x="11979" y="268"/>
                  </a:cubicBezTo>
                  <a:cubicBezTo>
                    <a:pt x="12120" y="195"/>
                    <a:pt x="12036" y="0"/>
                    <a:pt x="11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3" name="Google Shape;503;p18"/>
            <p:cNvSpPr/>
            <p:nvPr/>
          </p:nvSpPr>
          <p:spPr>
            <a:xfrm>
              <a:off x="4564311" y="3278981"/>
              <a:ext cx="228782" cy="99766"/>
            </a:xfrm>
            <a:custGeom>
              <a:avLst/>
              <a:gdLst/>
              <a:ahLst/>
              <a:cxnLst/>
              <a:rect l="l" t="t" r="r" b="b"/>
              <a:pathLst>
                <a:path w="11631" h="5072" extrusionOk="0">
                  <a:moveTo>
                    <a:pt x="352" y="308"/>
                  </a:moveTo>
                  <a:cubicBezTo>
                    <a:pt x="2481" y="527"/>
                    <a:pt x="4648" y="500"/>
                    <a:pt x="6746" y="966"/>
                  </a:cubicBezTo>
                  <a:cubicBezTo>
                    <a:pt x="7668" y="1172"/>
                    <a:pt x="8575" y="1465"/>
                    <a:pt x="9410" y="1915"/>
                  </a:cubicBezTo>
                  <a:cubicBezTo>
                    <a:pt x="9860" y="2150"/>
                    <a:pt x="10296" y="2436"/>
                    <a:pt x="10688" y="2765"/>
                  </a:cubicBezTo>
                  <a:cubicBezTo>
                    <a:pt x="10774" y="2836"/>
                    <a:pt x="11139" y="3086"/>
                    <a:pt x="11153" y="3194"/>
                  </a:cubicBezTo>
                  <a:cubicBezTo>
                    <a:pt x="11182" y="3458"/>
                    <a:pt x="10659" y="3735"/>
                    <a:pt x="10488" y="3828"/>
                  </a:cubicBezTo>
                  <a:cubicBezTo>
                    <a:pt x="9412" y="4393"/>
                    <a:pt x="7818" y="4817"/>
                    <a:pt x="6371" y="4817"/>
                  </a:cubicBezTo>
                  <a:cubicBezTo>
                    <a:pt x="5676" y="4817"/>
                    <a:pt x="5015" y="4720"/>
                    <a:pt x="4462" y="4493"/>
                  </a:cubicBezTo>
                  <a:cubicBezTo>
                    <a:pt x="2746" y="3797"/>
                    <a:pt x="952" y="2105"/>
                    <a:pt x="352" y="308"/>
                  </a:cubicBezTo>
                  <a:close/>
                  <a:moveTo>
                    <a:pt x="142" y="0"/>
                  </a:moveTo>
                  <a:cubicBezTo>
                    <a:pt x="83" y="0"/>
                    <a:pt x="45" y="32"/>
                    <a:pt x="27" y="74"/>
                  </a:cubicBezTo>
                  <a:lnTo>
                    <a:pt x="27" y="74"/>
                  </a:lnTo>
                  <a:cubicBezTo>
                    <a:pt x="8" y="104"/>
                    <a:pt x="0" y="142"/>
                    <a:pt x="12" y="186"/>
                  </a:cubicBezTo>
                  <a:cubicBezTo>
                    <a:pt x="333" y="1315"/>
                    <a:pt x="991" y="2215"/>
                    <a:pt x="1848" y="3000"/>
                  </a:cubicBezTo>
                  <a:cubicBezTo>
                    <a:pt x="2705" y="3785"/>
                    <a:pt x="3697" y="4642"/>
                    <a:pt x="4847" y="4935"/>
                  </a:cubicBezTo>
                  <a:cubicBezTo>
                    <a:pt x="5235" y="5033"/>
                    <a:pt x="5642" y="5071"/>
                    <a:pt x="6055" y="5071"/>
                  </a:cubicBezTo>
                  <a:cubicBezTo>
                    <a:pt x="6823" y="5071"/>
                    <a:pt x="7612" y="4939"/>
                    <a:pt x="8332" y="4814"/>
                  </a:cubicBezTo>
                  <a:cubicBezTo>
                    <a:pt x="9531" y="4599"/>
                    <a:pt x="10625" y="4207"/>
                    <a:pt x="11567" y="3422"/>
                  </a:cubicBezTo>
                  <a:cubicBezTo>
                    <a:pt x="11631" y="3372"/>
                    <a:pt x="11617" y="3271"/>
                    <a:pt x="11567" y="3221"/>
                  </a:cubicBezTo>
                  <a:cubicBezTo>
                    <a:pt x="8638" y="66"/>
                    <a:pt x="4069" y="429"/>
                    <a:pt x="155" y="1"/>
                  </a:cubicBezTo>
                  <a:cubicBezTo>
                    <a:pt x="150" y="1"/>
                    <a:pt x="146" y="0"/>
                    <a:pt x="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4566554" y="3278765"/>
              <a:ext cx="226815" cy="71579"/>
            </a:xfrm>
            <a:custGeom>
              <a:avLst/>
              <a:gdLst/>
              <a:ahLst/>
              <a:cxnLst/>
              <a:rect l="l" t="t" r="r" b="b"/>
              <a:pathLst>
                <a:path w="11531" h="3639" extrusionOk="0">
                  <a:moveTo>
                    <a:pt x="198" y="1"/>
                  </a:moveTo>
                  <a:cubicBezTo>
                    <a:pt x="99" y="1"/>
                    <a:pt x="1" y="103"/>
                    <a:pt x="70" y="212"/>
                  </a:cubicBezTo>
                  <a:cubicBezTo>
                    <a:pt x="934" y="1697"/>
                    <a:pt x="3055" y="2290"/>
                    <a:pt x="4598" y="2768"/>
                  </a:cubicBezTo>
                  <a:cubicBezTo>
                    <a:pt x="6489" y="3355"/>
                    <a:pt x="8450" y="3638"/>
                    <a:pt x="10424" y="3638"/>
                  </a:cubicBezTo>
                  <a:cubicBezTo>
                    <a:pt x="10731" y="3638"/>
                    <a:pt x="11038" y="3632"/>
                    <a:pt x="11345" y="3618"/>
                  </a:cubicBezTo>
                  <a:cubicBezTo>
                    <a:pt x="11521" y="3611"/>
                    <a:pt x="11530" y="3333"/>
                    <a:pt x="11354" y="3333"/>
                  </a:cubicBezTo>
                  <a:cubicBezTo>
                    <a:pt x="11351" y="3333"/>
                    <a:pt x="11348" y="3333"/>
                    <a:pt x="11345" y="3333"/>
                  </a:cubicBezTo>
                  <a:cubicBezTo>
                    <a:pt x="11041" y="3346"/>
                    <a:pt x="10737" y="3353"/>
                    <a:pt x="10433" y="3353"/>
                  </a:cubicBezTo>
                  <a:cubicBezTo>
                    <a:pt x="8726" y="3353"/>
                    <a:pt x="7030" y="3146"/>
                    <a:pt x="5376" y="2698"/>
                  </a:cubicBezTo>
                  <a:cubicBezTo>
                    <a:pt x="3732" y="2254"/>
                    <a:pt x="1227" y="1633"/>
                    <a:pt x="313" y="68"/>
                  </a:cubicBezTo>
                  <a:cubicBezTo>
                    <a:pt x="284" y="21"/>
                    <a:pt x="241" y="1"/>
                    <a:pt x="1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05" name="Google Shape;505;p18"/>
          <p:cNvSpPr/>
          <p:nvPr/>
        </p:nvSpPr>
        <p:spPr>
          <a:xfrm>
            <a:off x="7970740" y="-341075"/>
            <a:ext cx="1349353" cy="1429775"/>
          </a:xfrm>
          <a:custGeom>
            <a:avLst/>
            <a:gdLst/>
            <a:ahLst/>
            <a:cxnLst/>
            <a:rect l="l" t="t" r="r" b="b"/>
            <a:pathLst>
              <a:path w="34849" h="36926" extrusionOk="0">
                <a:moveTo>
                  <a:pt x="19056" y="1"/>
                </a:moveTo>
                <a:cubicBezTo>
                  <a:pt x="18263" y="1"/>
                  <a:pt x="17470" y="101"/>
                  <a:pt x="16682" y="233"/>
                </a:cubicBezTo>
                <a:cubicBezTo>
                  <a:pt x="15804" y="377"/>
                  <a:pt x="14954" y="619"/>
                  <a:pt x="14111" y="905"/>
                </a:cubicBezTo>
                <a:cubicBezTo>
                  <a:pt x="13026" y="1268"/>
                  <a:pt x="11991" y="1733"/>
                  <a:pt x="11005" y="2319"/>
                </a:cubicBezTo>
                <a:cubicBezTo>
                  <a:pt x="9840" y="3005"/>
                  <a:pt x="8741" y="3776"/>
                  <a:pt x="7663" y="4590"/>
                </a:cubicBezTo>
                <a:cubicBezTo>
                  <a:pt x="6191" y="5704"/>
                  <a:pt x="4770" y="6875"/>
                  <a:pt x="3514" y="8239"/>
                </a:cubicBezTo>
                <a:cubicBezTo>
                  <a:pt x="2736" y="9082"/>
                  <a:pt x="2021" y="9982"/>
                  <a:pt x="1464" y="10995"/>
                </a:cubicBezTo>
                <a:cubicBezTo>
                  <a:pt x="1022" y="11795"/>
                  <a:pt x="679" y="12645"/>
                  <a:pt x="449" y="13538"/>
                </a:cubicBezTo>
                <a:cubicBezTo>
                  <a:pt x="172" y="14603"/>
                  <a:pt x="79" y="15701"/>
                  <a:pt x="36" y="16795"/>
                </a:cubicBezTo>
                <a:cubicBezTo>
                  <a:pt x="0" y="17751"/>
                  <a:pt x="43" y="18707"/>
                  <a:pt x="143" y="19658"/>
                </a:cubicBezTo>
                <a:cubicBezTo>
                  <a:pt x="258" y="20707"/>
                  <a:pt x="429" y="21743"/>
                  <a:pt x="650" y="22771"/>
                </a:cubicBezTo>
                <a:cubicBezTo>
                  <a:pt x="1128" y="24963"/>
                  <a:pt x="1999" y="26977"/>
                  <a:pt x="3293" y="28812"/>
                </a:cubicBezTo>
                <a:cubicBezTo>
                  <a:pt x="4278" y="30213"/>
                  <a:pt x="5406" y="31491"/>
                  <a:pt x="6678" y="32648"/>
                </a:cubicBezTo>
                <a:cubicBezTo>
                  <a:pt x="7835" y="33690"/>
                  <a:pt x="9091" y="34590"/>
                  <a:pt x="10469" y="35318"/>
                </a:cubicBezTo>
                <a:cubicBezTo>
                  <a:pt x="12011" y="36132"/>
                  <a:pt x="13646" y="36633"/>
                  <a:pt x="15383" y="36797"/>
                </a:cubicBezTo>
                <a:cubicBezTo>
                  <a:pt x="15933" y="36847"/>
                  <a:pt x="16481" y="36874"/>
                  <a:pt x="17031" y="36904"/>
                </a:cubicBezTo>
                <a:cubicBezTo>
                  <a:pt x="17406" y="36918"/>
                  <a:pt x="17781" y="36926"/>
                  <a:pt x="18156" y="36926"/>
                </a:cubicBezTo>
                <a:cubicBezTo>
                  <a:pt x="18710" y="36926"/>
                  <a:pt x="19263" y="36909"/>
                  <a:pt x="19816" y="36874"/>
                </a:cubicBezTo>
                <a:cubicBezTo>
                  <a:pt x="20416" y="36832"/>
                  <a:pt x="21016" y="36775"/>
                  <a:pt x="21616" y="36719"/>
                </a:cubicBezTo>
                <a:cubicBezTo>
                  <a:pt x="22673" y="36617"/>
                  <a:pt x="23709" y="36419"/>
                  <a:pt x="24723" y="36090"/>
                </a:cubicBezTo>
                <a:cubicBezTo>
                  <a:pt x="25745" y="35760"/>
                  <a:pt x="26694" y="35289"/>
                  <a:pt x="27551" y="34640"/>
                </a:cubicBezTo>
                <a:cubicBezTo>
                  <a:pt x="28444" y="33969"/>
                  <a:pt x="29207" y="33169"/>
                  <a:pt x="29928" y="32326"/>
                </a:cubicBezTo>
                <a:cubicBezTo>
                  <a:pt x="31035" y="31034"/>
                  <a:pt x="32014" y="29649"/>
                  <a:pt x="32914" y="28199"/>
                </a:cubicBezTo>
                <a:cubicBezTo>
                  <a:pt x="33428" y="27371"/>
                  <a:pt x="33863" y="26505"/>
                  <a:pt x="34177" y="25585"/>
                </a:cubicBezTo>
                <a:cubicBezTo>
                  <a:pt x="34614" y="24293"/>
                  <a:pt x="34792" y="22958"/>
                  <a:pt x="34828" y="21600"/>
                </a:cubicBezTo>
                <a:cubicBezTo>
                  <a:pt x="34849" y="20651"/>
                  <a:pt x="34820" y="19701"/>
                  <a:pt x="34792" y="18750"/>
                </a:cubicBezTo>
                <a:cubicBezTo>
                  <a:pt x="34763" y="17951"/>
                  <a:pt x="34720" y="17144"/>
                  <a:pt x="34671" y="16344"/>
                </a:cubicBezTo>
                <a:cubicBezTo>
                  <a:pt x="34621" y="15609"/>
                  <a:pt x="34578" y="14873"/>
                  <a:pt x="34499" y="14138"/>
                </a:cubicBezTo>
                <a:cubicBezTo>
                  <a:pt x="34407" y="13259"/>
                  <a:pt x="34213" y="12402"/>
                  <a:pt x="33942" y="11560"/>
                </a:cubicBezTo>
                <a:cubicBezTo>
                  <a:pt x="33534" y="10309"/>
                  <a:pt x="32914" y="9152"/>
                  <a:pt x="32215" y="8038"/>
                </a:cubicBezTo>
                <a:cubicBezTo>
                  <a:pt x="31642" y="7132"/>
                  <a:pt x="30972" y="6304"/>
                  <a:pt x="30165" y="5596"/>
                </a:cubicBezTo>
                <a:cubicBezTo>
                  <a:pt x="29628" y="5133"/>
                  <a:pt x="29078" y="4676"/>
                  <a:pt x="28514" y="4247"/>
                </a:cubicBezTo>
                <a:cubicBezTo>
                  <a:pt x="27407" y="3397"/>
                  <a:pt x="26223" y="2662"/>
                  <a:pt x="24958" y="2062"/>
                </a:cubicBezTo>
                <a:cubicBezTo>
                  <a:pt x="23971" y="1586"/>
                  <a:pt x="22952" y="1345"/>
                  <a:pt x="21901" y="1345"/>
                </a:cubicBezTo>
                <a:cubicBezTo>
                  <a:pt x="21455" y="1345"/>
                  <a:pt x="21003" y="1388"/>
                  <a:pt x="20545" y="1476"/>
                </a:cubicBezTo>
                <a:cubicBezTo>
                  <a:pt x="19816" y="1620"/>
                  <a:pt x="19088" y="1791"/>
                  <a:pt x="18366" y="1969"/>
                </a:cubicBezTo>
                <a:cubicBezTo>
                  <a:pt x="17374" y="2220"/>
                  <a:pt x="16382" y="2468"/>
                  <a:pt x="15396" y="2748"/>
                </a:cubicBezTo>
                <a:cubicBezTo>
                  <a:pt x="13811" y="3205"/>
                  <a:pt x="12419" y="4026"/>
                  <a:pt x="11184" y="5118"/>
                </a:cubicBezTo>
                <a:cubicBezTo>
                  <a:pt x="9991" y="6168"/>
                  <a:pt x="8940" y="7346"/>
                  <a:pt x="8020" y="8638"/>
                </a:cubicBezTo>
                <a:cubicBezTo>
                  <a:pt x="7519" y="9339"/>
                  <a:pt x="7098" y="10088"/>
                  <a:pt x="6791" y="10895"/>
                </a:cubicBezTo>
                <a:cubicBezTo>
                  <a:pt x="6520" y="11588"/>
                  <a:pt x="6306" y="12302"/>
                  <a:pt x="6128" y="13024"/>
                </a:cubicBezTo>
                <a:cubicBezTo>
                  <a:pt x="5848" y="14145"/>
                  <a:pt x="5641" y="15280"/>
                  <a:pt x="5656" y="16445"/>
                </a:cubicBezTo>
                <a:cubicBezTo>
                  <a:pt x="5663" y="16765"/>
                  <a:pt x="5649" y="17088"/>
                  <a:pt x="5677" y="17408"/>
                </a:cubicBezTo>
                <a:cubicBezTo>
                  <a:pt x="5706" y="17758"/>
                  <a:pt x="5769" y="18107"/>
                  <a:pt x="5812" y="18459"/>
                </a:cubicBezTo>
                <a:cubicBezTo>
                  <a:pt x="5963" y="19658"/>
                  <a:pt x="6112" y="20858"/>
                  <a:pt x="6263" y="22049"/>
                </a:cubicBezTo>
                <a:cubicBezTo>
                  <a:pt x="6405" y="23129"/>
                  <a:pt x="6678" y="24164"/>
                  <a:pt x="7084" y="25170"/>
                </a:cubicBezTo>
                <a:cubicBezTo>
                  <a:pt x="7578" y="26385"/>
                  <a:pt x="8248" y="27506"/>
                  <a:pt x="8998" y="28578"/>
                </a:cubicBezTo>
                <a:cubicBezTo>
                  <a:pt x="9512" y="29320"/>
                  <a:pt x="10140" y="29949"/>
                  <a:pt x="10904" y="30447"/>
                </a:cubicBezTo>
                <a:cubicBezTo>
                  <a:pt x="11398" y="30770"/>
                  <a:pt x="11896" y="31099"/>
                  <a:pt x="12390" y="31426"/>
                </a:cubicBezTo>
                <a:cubicBezTo>
                  <a:pt x="13053" y="31861"/>
                  <a:pt x="13712" y="32312"/>
                  <a:pt x="14375" y="32741"/>
                </a:cubicBezTo>
                <a:cubicBezTo>
                  <a:pt x="14911" y="33077"/>
                  <a:pt x="15489" y="33327"/>
                  <a:pt x="16111" y="33455"/>
                </a:cubicBezTo>
                <a:cubicBezTo>
                  <a:pt x="16567" y="33555"/>
                  <a:pt x="17024" y="33584"/>
                  <a:pt x="17489" y="33604"/>
                </a:cubicBezTo>
                <a:cubicBezTo>
                  <a:pt x="17599" y="33609"/>
                  <a:pt x="17709" y="33612"/>
                  <a:pt x="17819" y="33612"/>
                </a:cubicBezTo>
                <a:cubicBezTo>
                  <a:pt x="18383" y="33612"/>
                  <a:pt x="18937" y="33547"/>
                  <a:pt x="19480" y="33404"/>
                </a:cubicBezTo>
                <a:cubicBezTo>
                  <a:pt x="20603" y="33112"/>
                  <a:pt x="21681" y="32718"/>
                  <a:pt x="22745" y="32256"/>
                </a:cubicBezTo>
                <a:cubicBezTo>
                  <a:pt x="24015" y="31699"/>
                  <a:pt x="25116" y="30912"/>
                  <a:pt x="25979" y="29813"/>
                </a:cubicBezTo>
                <a:cubicBezTo>
                  <a:pt x="26437" y="29220"/>
                  <a:pt x="26843" y="28598"/>
                  <a:pt x="27222" y="27955"/>
                </a:cubicBezTo>
                <a:cubicBezTo>
                  <a:pt x="27758" y="27035"/>
                  <a:pt x="28300" y="26120"/>
                  <a:pt x="28821" y="25186"/>
                </a:cubicBezTo>
                <a:cubicBezTo>
                  <a:pt x="29351" y="24235"/>
                  <a:pt x="29693" y="23206"/>
                  <a:pt x="30007" y="22164"/>
                </a:cubicBezTo>
                <a:cubicBezTo>
                  <a:pt x="30400" y="20879"/>
                  <a:pt x="30643" y="19564"/>
                  <a:pt x="30706" y="18229"/>
                </a:cubicBezTo>
                <a:cubicBezTo>
                  <a:pt x="30736" y="17694"/>
                  <a:pt x="30722" y="17158"/>
                  <a:pt x="30672" y="16630"/>
                </a:cubicBezTo>
                <a:cubicBezTo>
                  <a:pt x="30578" y="15579"/>
                  <a:pt x="30393" y="14551"/>
                  <a:pt x="30129" y="13531"/>
                </a:cubicBezTo>
                <a:cubicBezTo>
                  <a:pt x="29928" y="12788"/>
                  <a:pt x="29678" y="12066"/>
                  <a:pt x="29328" y="11380"/>
                </a:cubicBezTo>
                <a:cubicBezTo>
                  <a:pt x="28458" y="9667"/>
                  <a:pt x="27236" y="8225"/>
                  <a:pt x="25815" y="6940"/>
                </a:cubicBezTo>
                <a:cubicBezTo>
                  <a:pt x="24915" y="6126"/>
                  <a:pt x="23873" y="5526"/>
                  <a:pt x="22788" y="4989"/>
                </a:cubicBezTo>
                <a:cubicBezTo>
                  <a:pt x="21895" y="4554"/>
                  <a:pt x="20960" y="4268"/>
                  <a:pt x="19967" y="4204"/>
                </a:cubicBezTo>
                <a:cubicBezTo>
                  <a:pt x="19741" y="4188"/>
                  <a:pt x="19515" y="4179"/>
                  <a:pt x="19290" y="4179"/>
                </a:cubicBezTo>
                <a:cubicBezTo>
                  <a:pt x="18615" y="4179"/>
                  <a:pt x="17948" y="4260"/>
                  <a:pt x="17288" y="4468"/>
                </a:cubicBezTo>
                <a:cubicBezTo>
                  <a:pt x="16510" y="4712"/>
                  <a:pt x="15775" y="5048"/>
                  <a:pt x="15060" y="5447"/>
                </a:cubicBezTo>
                <a:cubicBezTo>
                  <a:pt x="14118" y="5982"/>
                  <a:pt x="13247" y="6618"/>
                  <a:pt x="12512" y="7418"/>
                </a:cubicBezTo>
                <a:cubicBezTo>
                  <a:pt x="11533" y="8467"/>
                  <a:pt x="10776" y="9667"/>
                  <a:pt x="10169" y="10961"/>
                </a:cubicBezTo>
                <a:cubicBezTo>
                  <a:pt x="9855" y="11617"/>
                  <a:pt x="9662" y="12316"/>
                  <a:pt x="9555" y="13031"/>
                </a:cubicBezTo>
                <a:cubicBezTo>
                  <a:pt x="9447" y="13746"/>
                  <a:pt x="9463" y="14465"/>
                  <a:pt x="9454" y="15180"/>
                </a:cubicBezTo>
                <a:cubicBezTo>
                  <a:pt x="9447" y="15681"/>
                  <a:pt x="9483" y="16172"/>
                  <a:pt x="9506" y="16673"/>
                </a:cubicBezTo>
                <a:cubicBezTo>
                  <a:pt x="9526" y="17122"/>
                  <a:pt x="9562" y="17573"/>
                  <a:pt x="9583" y="18022"/>
                </a:cubicBezTo>
                <a:cubicBezTo>
                  <a:pt x="9634" y="18851"/>
                  <a:pt x="9734" y="19679"/>
                  <a:pt x="9876" y="20500"/>
                </a:cubicBezTo>
                <a:cubicBezTo>
                  <a:pt x="10105" y="21835"/>
                  <a:pt x="10577" y="23078"/>
                  <a:pt x="11290" y="24228"/>
                </a:cubicBezTo>
                <a:cubicBezTo>
                  <a:pt x="11862" y="25150"/>
                  <a:pt x="12512" y="26007"/>
                  <a:pt x="13204" y="26841"/>
                </a:cubicBezTo>
                <a:cubicBezTo>
                  <a:pt x="13953" y="27757"/>
                  <a:pt x="14882" y="28463"/>
                  <a:pt x="15960" y="28956"/>
                </a:cubicBezTo>
                <a:cubicBezTo>
                  <a:pt x="16797" y="29341"/>
                  <a:pt x="17652" y="29530"/>
                  <a:pt x="18521" y="29530"/>
                </a:cubicBezTo>
                <a:cubicBezTo>
                  <a:pt x="19070" y="29530"/>
                  <a:pt x="19623" y="29455"/>
                  <a:pt x="20181" y="29306"/>
                </a:cubicBezTo>
                <a:cubicBezTo>
                  <a:pt x="21580" y="28927"/>
                  <a:pt x="22881" y="28320"/>
                  <a:pt x="24094" y="27520"/>
                </a:cubicBezTo>
                <a:cubicBezTo>
                  <a:pt x="24631" y="27164"/>
                  <a:pt x="25109" y="26749"/>
                  <a:pt x="25522" y="26264"/>
                </a:cubicBezTo>
                <a:cubicBezTo>
                  <a:pt x="26243" y="25450"/>
                  <a:pt x="26737" y="24500"/>
                  <a:pt x="27073" y="23472"/>
                </a:cubicBezTo>
                <a:cubicBezTo>
                  <a:pt x="27565" y="21979"/>
                  <a:pt x="27980" y="20464"/>
                  <a:pt x="28365" y="18944"/>
                </a:cubicBezTo>
                <a:cubicBezTo>
                  <a:pt x="28643" y="17873"/>
                  <a:pt x="28758" y="16788"/>
                  <a:pt x="28679" y="15681"/>
                </a:cubicBezTo>
                <a:cubicBezTo>
                  <a:pt x="28622" y="14937"/>
                  <a:pt x="28435" y="14224"/>
                  <a:pt x="28221" y="13523"/>
                </a:cubicBezTo>
                <a:cubicBezTo>
                  <a:pt x="27765" y="12023"/>
                  <a:pt x="27064" y="10661"/>
                  <a:pt x="26015" y="9488"/>
                </a:cubicBezTo>
                <a:cubicBezTo>
                  <a:pt x="25165" y="8532"/>
                  <a:pt x="24130" y="7853"/>
                  <a:pt x="22894" y="7497"/>
                </a:cubicBezTo>
                <a:cubicBezTo>
                  <a:pt x="22186" y="7287"/>
                  <a:pt x="21468" y="7187"/>
                  <a:pt x="20747" y="7187"/>
                </a:cubicBezTo>
                <a:cubicBezTo>
                  <a:pt x="20140" y="7187"/>
                  <a:pt x="19531" y="7258"/>
                  <a:pt x="18923" y="7396"/>
                </a:cubicBezTo>
                <a:cubicBezTo>
                  <a:pt x="17917" y="7625"/>
                  <a:pt x="16975" y="8011"/>
                  <a:pt x="16096" y="8561"/>
                </a:cubicBezTo>
                <a:cubicBezTo>
                  <a:pt x="15317" y="9060"/>
                  <a:pt x="14632" y="9660"/>
                  <a:pt x="14011" y="10338"/>
                </a:cubicBezTo>
                <a:cubicBezTo>
                  <a:pt x="13340" y="11067"/>
                  <a:pt x="12733" y="11838"/>
                  <a:pt x="12291" y="12724"/>
                </a:cubicBezTo>
                <a:cubicBezTo>
                  <a:pt x="11847" y="13602"/>
                  <a:pt x="11576" y="14524"/>
                  <a:pt x="11526" y="15509"/>
                </a:cubicBezTo>
                <a:cubicBezTo>
                  <a:pt x="11483" y="16316"/>
                  <a:pt x="11540" y="17115"/>
                  <a:pt x="11675" y="17915"/>
                </a:cubicBezTo>
                <a:cubicBezTo>
                  <a:pt x="11948" y="19537"/>
                  <a:pt x="12462" y="21072"/>
                  <a:pt x="13211" y="22536"/>
                </a:cubicBezTo>
                <a:cubicBezTo>
                  <a:pt x="13797" y="23671"/>
                  <a:pt x="14632" y="24550"/>
                  <a:pt x="15739" y="25177"/>
                </a:cubicBezTo>
                <a:cubicBezTo>
                  <a:pt x="16474" y="25596"/>
                  <a:pt x="17245" y="25803"/>
                  <a:pt x="18049" y="25803"/>
                </a:cubicBezTo>
                <a:cubicBezTo>
                  <a:pt x="18330" y="25803"/>
                  <a:pt x="18614" y="25778"/>
                  <a:pt x="18903" y="25727"/>
                </a:cubicBezTo>
                <a:cubicBezTo>
                  <a:pt x="19816" y="25571"/>
                  <a:pt x="20603" y="25143"/>
                  <a:pt x="21289" y="24528"/>
                </a:cubicBezTo>
                <a:cubicBezTo>
                  <a:pt x="22380" y="23542"/>
                  <a:pt x="23208" y="22365"/>
                  <a:pt x="23787" y="21014"/>
                </a:cubicBezTo>
                <a:cubicBezTo>
                  <a:pt x="24173" y="20121"/>
                  <a:pt x="24552" y="19221"/>
                  <a:pt x="24937" y="18322"/>
                </a:cubicBezTo>
                <a:cubicBezTo>
                  <a:pt x="25123" y="17886"/>
                  <a:pt x="25280" y="17444"/>
                  <a:pt x="25380" y="16980"/>
                </a:cubicBezTo>
                <a:cubicBezTo>
                  <a:pt x="25530" y="16251"/>
                  <a:pt x="25573" y="15523"/>
                  <a:pt x="25373" y="14794"/>
                </a:cubicBezTo>
                <a:cubicBezTo>
                  <a:pt x="25165" y="14052"/>
                  <a:pt x="24879" y="13331"/>
                  <a:pt x="24536" y="12638"/>
                </a:cubicBezTo>
                <a:cubicBezTo>
                  <a:pt x="24288" y="12138"/>
                  <a:pt x="23937" y="11709"/>
                  <a:pt x="23481" y="11374"/>
                </a:cubicBezTo>
                <a:cubicBezTo>
                  <a:pt x="23224" y="11188"/>
                  <a:pt x="22951" y="11010"/>
                  <a:pt x="22673" y="10846"/>
                </a:cubicBezTo>
                <a:cubicBezTo>
                  <a:pt x="21948" y="10413"/>
                  <a:pt x="21162" y="10237"/>
                  <a:pt x="20346" y="10237"/>
                </a:cubicBezTo>
                <a:cubicBezTo>
                  <a:pt x="20150" y="10237"/>
                  <a:pt x="19952" y="10247"/>
                  <a:pt x="19753" y="10266"/>
                </a:cubicBezTo>
                <a:cubicBezTo>
                  <a:pt x="19117" y="10325"/>
                  <a:pt x="18553" y="10582"/>
                  <a:pt x="18039" y="10952"/>
                </a:cubicBezTo>
                <a:cubicBezTo>
                  <a:pt x="17252" y="11509"/>
                  <a:pt x="16675" y="12253"/>
                  <a:pt x="16246" y="13103"/>
                </a:cubicBezTo>
                <a:cubicBezTo>
                  <a:pt x="15753" y="14052"/>
                  <a:pt x="15439" y="15074"/>
                  <a:pt x="15175" y="16102"/>
                </a:cubicBezTo>
                <a:cubicBezTo>
                  <a:pt x="14954" y="16993"/>
                  <a:pt x="14796" y="17893"/>
                  <a:pt x="14810" y="18815"/>
                </a:cubicBezTo>
                <a:cubicBezTo>
                  <a:pt x="14810" y="18944"/>
                  <a:pt x="14832" y="19072"/>
                  <a:pt x="14839" y="19201"/>
                </a:cubicBezTo>
                <a:cubicBezTo>
                  <a:pt x="14868" y="19929"/>
                  <a:pt x="15017" y="20635"/>
                  <a:pt x="15297" y="21307"/>
                </a:cubicBezTo>
                <a:cubicBezTo>
                  <a:pt x="15453" y="21686"/>
                  <a:pt x="15667" y="22029"/>
                  <a:pt x="16003" y="22272"/>
                </a:cubicBezTo>
                <a:cubicBezTo>
                  <a:pt x="16387" y="22553"/>
                  <a:pt x="16801" y="22713"/>
                  <a:pt x="17243" y="22713"/>
                </a:cubicBezTo>
                <a:cubicBezTo>
                  <a:pt x="17418" y="22713"/>
                  <a:pt x="17598" y="22688"/>
                  <a:pt x="17782" y="22636"/>
                </a:cubicBezTo>
                <a:cubicBezTo>
                  <a:pt x="18281" y="22493"/>
                  <a:pt x="18718" y="22229"/>
                  <a:pt x="19110" y="21887"/>
                </a:cubicBezTo>
                <a:cubicBezTo>
                  <a:pt x="19952" y="21143"/>
                  <a:pt x="20637" y="20272"/>
                  <a:pt x="21230" y="19323"/>
                </a:cubicBezTo>
                <a:cubicBezTo>
                  <a:pt x="21381" y="19079"/>
                  <a:pt x="21494" y="18829"/>
                  <a:pt x="21559" y="18551"/>
                </a:cubicBezTo>
                <a:cubicBezTo>
                  <a:pt x="21717" y="17915"/>
                  <a:pt x="21688" y="17273"/>
                  <a:pt x="21537" y="16644"/>
                </a:cubicBezTo>
                <a:cubicBezTo>
                  <a:pt x="21409" y="16066"/>
                  <a:pt x="21223" y="15502"/>
                  <a:pt x="21059" y="14930"/>
                </a:cubicBezTo>
                <a:cubicBezTo>
                  <a:pt x="20996" y="14709"/>
                  <a:pt x="20917" y="14488"/>
                  <a:pt x="20838" y="14273"/>
                </a:cubicBezTo>
                <a:cubicBezTo>
                  <a:pt x="20752" y="14030"/>
                  <a:pt x="20574" y="13881"/>
                  <a:pt x="20331" y="13802"/>
                </a:cubicBezTo>
                <a:cubicBezTo>
                  <a:pt x="20129" y="13737"/>
                  <a:pt x="19924" y="13708"/>
                  <a:pt x="19714" y="13708"/>
                </a:cubicBezTo>
                <a:cubicBezTo>
                  <a:pt x="19649" y="13708"/>
                  <a:pt x="19583" y="13711"/>
                  <a:pt x="19516" y="13716"/>
                </a:cubicBezTo>
                <a:cubicBezTo>
                  <a:pt x="18831" y="13788"/>
                  <a:pt x="18217" y="14066"/>
                  <a:pt x="17653" y="14452"/>
                </a:cubicBezTo>
                <a:cubicBezTo>
                  <a:pt x="17417" y="14616"/>
                  <a:pt x="17268" y="14837"/>
                  <a:pt x="17182" y="15108"/>
                </a:cubicBezTo>
                <a:cubicBezTo>
                  <a:pt x="17132" y="15280"/>
                  <a:pt x="17090" y="15451"/>
                  <a:pt x="17060" y="15622"/>
                </a:cubicBezTo>
                <a:cubicBezTo>
                  <a:pt x="16975" y="16066"/>
                  <a:pt x="16975" y="16508"/>
                  <a:pt x="16988" y="16951"/>
                </a:cubicBezTo>
                <a:cubicBezTo>
                  <a:pt x="16995" y="17151"/>
                  <a:pt x="17018" y="17365"/>
                  <a:pt x="17074" y="17559"/>
                </a:cubicBezTo>
                <a:cubicBezTo>
                  <a:pt x="17160" y="17859"/>
                  <a:pt x="17203" y="18173"/>
                  <a:pt x="17232" y="18479"/>
                </a:cubicBezTo>
                <a:cubicBezTo>
                  <a:pt x="17246" y="18608"/>
                  <a:pt x="17275" y="18736"/>
                  <a:pt x="17304" y="18865"/>
                </a:cubicBezTo>
                <a:cubicBezTo>
                  <a:pt x="17331" y="19000"/>
                  <a:pt x="17424" y="19072"/>
                  <a:pt x="17561" y="19086"/>
                </a:cubicBezTo>
                <a:cubicBezTo>
                  <a:pt x="17655" y="19100"/>
                  <a:pt x="17747" y="19107"/>
                  <a:pt x="17838" y="19107"/>
                </a:cubicBezTo>
                <a:cubicBezTo>
                  <a:pt x="18231" y="19107"/>
                  <a:pt x="18593" y="18977"/>
                  <a:pt x="18889" y="18694"/>
                </a:cubicBezTo>
                <a:cubicBezTo>
                  <a:pt x="19424" y="18193"/>
                  <a:pt x="19503" y="17544"/>
                  <a:pt x="19388" y="16858"/>
                </a:cubicBezTo>
                <a:cubicBezTo>
                  <a:pt x="19309" y="16394"/>
                  <a:pt x="19189" y="15944"/>
                  <a:pt x="19067" y="15487"/>
                </a:cubicBezTo>
                <a:cubicBezTo>
                  <a:pt x="19045" y="15387"/>
                  <a:pt x="19018" y="15266"/>
                  <a:pt x="18910" y="15216"/>
                </a:cubicBezTo>
                <a:cubicBezTo>
                  <a:pt x="18876" y="15201"/>
                  <a:pt x="18837" y="15194"/>
                  <a:pt x="18797" y="15194"/>
                </a:cubicBezTo>
                <a:cubicBezTo>
                  <a:pt x="18664" y="15194"/>
                  <a:pt x="18511" y="15267"/>
                  <a:pt x="18445" y="15365"/>
                </a:cubicBezTo>
                <a:cubicBezTo>
                  <a:pt x="18296" y="15595"/>
                  <a:pt x="18138" y="15816"/>
                  <a:pt x="17989" y="16037"/>
                </a:cubicBezTo>
                <a:cubicBezTo>
                  <a:pt x="17960" y="16080"/>
                  <a:pt x="17938" y="16130"/>
                  <a:pt x="17895" y="16208"/>
                </a:cubicBezTo>
                <a:cubicBezTo>
                  <a:pt x="17996" y="16166"/>
                  <a:pt x="18060" y="16136"/>
                  <a:pt x="18118" y="16116"/>
                </a:cubicBezTo>
                <a:cubicBezTo>
                  <a:pt x="18172" y="16091"/>
                  <a:pt x="18225" y="16081"/>
                  <a:pt x="18279" y="16081"/>
                </a:cubicBezTo>
                <a:cubicBezTo>
                  <a:pt x="18367" y="16081"/>
                  <a:pt x="18454" y="16109"/>
                  <a:pt x="18538" y="16145"/>
                </a:cubicBezTo>
                <a:cubicBezTo>
                  <a:pt x="18646" y="16188"/>
                  <a:pt x="18632" y="16301"/>
                  <a:pt x="18653" y="16387"/>
                </a:cubicBezTo>
                <a:cubicBezTo>
                  <a:pt x="18745" y="16693"/>
                  <a:pt x="18810" y="17016"/>
                  <a:pt x="18923" y="17316"/>
                </a:cubicBezTo>
                <a:cubicBezTo>
                  <a:pt x="19018" y="17559"/>
                  <a:pt x="18953" y="17758"/>
                  <a:pt x="18817" y="17945"/>
                </a:cubicBezTo>
                <a:cubicBezTo>
                  <a:pt x="18725" y="18065"/>
                  <a:pt x="18623" y="18179"/>
                  <a:pt x="18510" y="18279"/>
                </a:cubicBezTo>
                <a:cubicBezTo>
                  <a:pt x="18347" y="18417"/>
                  <a:pt x="18169" y="18461"/>
                  <a:pt x="17981" y="18461"/>
                </a:cubicBezTo>
                <a:cubicBezTo>
                  <a:pt x="17856" y="18461"/>
                  <a:pt x="17727" y="18441"/>
                  <a:pt x="17595" y="18416"/>
                </a:cubicBezTo>
                <a:cubicBezTo>
                  <a:pt x="17581" y="18294"/>
                  <a:pt x="17575" y="18193"/>
                  <a:pt x="17561" y="18094"/>
                </a:cubicBezTo>
                <a:cubicBezTo>
                  <a:pt x="17532" y="17859"/>
                  <a:pt x="17532" y="17616"/>
                  <a:pt x="17467" y="17388"/>
                </a:cubicBezTo>
                <a:cubicBezTo>
                  <a:pt x="17338" y="16908"/>
                  <a:pt x="17331" y="16430"/>
                  <a:pt x="17354" y="15944"/>
                </a:cubicBezTo>
                <a:cubicBezTo>
                  <a:pt x="17367" y="15645"/>
                  <a:pt x="17439" y="15374"/>
                  <a:pt x="17703" y="15194"/>
                </a:cubicBezTo>
                <a:cubicBezTo>
                  <a:pt x="18260" y="14817"/>
                  <a:pt x="18853" y="14537"/>
                  <a:pt x="19539" y="14501"/>
                </a:cubicBezTo>
                <a:cubicBezTo>
                  <a:pt x="19573" y="14500"/>
                  <a:pt x="19607" y="14500"/>
                  <a:pt x="19639" y="14500"/>
                </a:cubicBezTo>
                <a:cubicBezTo>
                  <a:pt x="20157" y="14500"/>
                  <a:pt x="20364" y="14662"/>
                  <a:pt x="20538" y="15187"/>
                </a:cubicBezTo>
                <a:cubicBezTo>
                  <a:pt x="20723" y="15759"/>
                  <a:pt x="20894" y="16337"/>
                  <a:pt x="20989" y="16930"/>
                </a:cubicBezTo>
                <a:cubicBezTo>
                  <a:pt x="21002" y="17059"/>
                  <a:pt x="21002" y="17194"/>
                  <a:pt x="20973" y="17316"/>
                </a:cubicBezTo>
                <a:cubicBezTo>
                  <a:pt x="20881" y="17837"/>
                  <a:pt x="20660" y="18301"/>
                  <a:pt x="20373" y="18743"/>
                </a:cubicBezTo>
                <a:cubicBezTo>
                  <a:pt x="19967" y="19372"/>
                  <a:pt x="19510" y="19972"/>
                  <a:pt x="19018" y="20543"/>
                </a:cubicBezTo>
                <a:cubicBezTo>
                  <a:pt x="18659" y="20951"/>
                  <a:pt x="18267" y="21314"/>
                  <a:pt x="17789" y="21587"/>
                </a:cubicBezTo>
                <a:cubicBezTo>
                  <a:pt x="17582" y="21701"/>
                  <a:pt x="17374" y="21750"/>
                  <a:pt x="17160" y="21750"/>
                </a:cubicBezTo>
                <a:cubicBezTo>
                  <a:pt x="17040" y="21750"/>
                  <a:pt x="16919" y="21735"/>
                  <a:pt x="16796" y="21707"/>
                </a:cubicBezTo>
                <a:cubicBezTo>
                  <a:pt x="16233" y="21578"/>
                  <a:pt x="15854" y="21215"/>
                  <a:pt x="15633" y="20701"/>
                </a:cubicBezTo>
                <a:cubicBezTo>
                  <a:pt x="15403" y="20180"/>
                  <a:pt x="15275" y="19622"/>
                  <a:pt x="15254" y="19050"/>
                </a:cubicBezTo>
                <a:cubicBezTo>
                  <a:pt x="15239" y="18815"/>
                  <a:pt x="15239" y="18579"/>
                  <a:pt x="15254" y="18337"/>
                </a:cubicBezTo>
                <a:cubicBezTo>
                  <a:pt x="15261" y="18087"/>
                  <a:pt x="15275" y="17837"/>
                  <a:pt x="15317" y="17586"/>
                </a:cubicBezTo>
                <a:cubicBezTo>
                  <a:pt x="15475" y="16565"/>
                  <a:pt x="15753" y="15573"/>
                  <a:pt x="16118" y="14609"/>
                </a:cubicBezTo>
                <a:cubicBezTo>
                  <a:pt x="16467" y="13694"/>
                  <a:pt x="16946" y="12873"/>
                  <a:pt x="17653" y="12188"/>
                </a:cubicBezTo>
                <a:cubicBezTo>
                  <a:pt x="18348" y="11505"/>
                  <a:pt x="19143" y="11155"/>
                  <a:pt x="20055" y="11155"/>
                </a:cubicBezTo>
                <a:cubicBezTo>
                  <a:pt x="20278" y="11155"/>
                  <a:pt x="20508" y="11176"/>
                  <a:pt x="20745" y="11218"/>
                </a:cubicBezTo>
                <a:cubicBezTo>
                  <a:pt x="21553" y="11360"/>
                  <a:pt x="22281" y="11696"/>
                  <a:pt x="22944" y="12160"/>
                </a:cubicBezTo>
                <a:cubicBezTo>
                  <a:pt x="23438" y="12503"/>
                  <a:pt x="23823" y="12938"/>
                  <a:pt x="24116" y="13459"/>
                </a:cubicBezTo>
                <a:cubicBezTo>
                  <a:pt x="24480" y="14116"/>
                  <a:pt x="24730" y="14817"/>
                  <a:pt x="24922" y="15530"/>
                </a:cubicBezTo>
                <a:cubicBezTo>
                  <a:pt x="24980" y="15717"/>
                  <a:pt x="25001" y="15909"/>
                  <a:pt x="25008" y="16102"/>
                </a:cubicBezTo>
                <a:cubicBezTo>
                  <a:pt x="25037" y="16608"/>
                  <a:pt x="24879" y="17079"/>
                  <a:pt x="24680" y="17544"/>
                </a:cubicBezTo>
                <a:cubicBezTo>
                  <a:pt x="24331" y="18358"/>
                  <a:pt x="23979" y="19172"/>
                  <a:pt x="23630" y="19986"/>
                </a:cubicBezTo>
                <a:cubicBezTo>
                  <a:pt x="23380" y="20593"/>
                  <a:pt x="23131" y="21201"/>
                  <a:pt x="22766" y="21749"/>
                </a:cubicBezTo>
                <a:cubicBezTo>
                  <a:pt x="22231" y="22586"/>
                  <a:pt x="21609" y="23350"/>
                  <a:pt x="20809" y="23943"/>
                </a:cubicBezTo>
                <a:cubicBezTo>
                  <a:pt x="20123" y="24442"/>
                  <a:pt x="19374" y="24807"/>
                  <a:pt x="18495" y="24843"/>
                </a:cubicBezTo>
                <a:cubicBezTo>
                  <a:pt x="18420" y="24846"/>
                  <a:pt x="18346" y="24847"/>
                  <a:pt x="18271" y="24847"/>
                </a:cubicBezTo>
                <a:cubicBezTo>
                  <a:pt x="17545" y="24847"/>
                  <a:pt x="16844" y="24719"/>
                  <a:pt x="16203" y="24349"/>
                </a:cubicBezTo>
                <a:cubicBezTo>
                  <a:pt x="15161" y="23743"/>
                  <a:pt x="14318" y="22929"/>
                  <a:pt x="13775" y="21835"/>
                </a:cubicBezTo>
                <a:cubicBezTo>
                  <a:pt x="13190" y="20665"/>
                  <a:pt x="12769" y="19444"/>
                  <a:pt x="12462" y="18179"/>
                </a:cubicBezTo>
                <a:cubicBezTo>
                  <a:pt x="12248" y="17280"/>
                  <a:pt x="12083" y="16380"/>
                  <a:pt x="12169" y="15444"/>
                </a:cubicBezTo>
                <a:cubicBezTo>
                  <a:pt x="12219" y="14902"/>
                  <a:pt x="12325" y="14380"/>
                  <a:pt x="12561" y="13888"/>
                </a:cubicBezTo>
                <a:cubicBezTo>
                  <a:pt x="13376" y="12138"/>
                  <a:pt x="14568" y="10703"/>
                  <a:pt x="16132" y="9581"/>
                </a:cubicBezTo>
                <a:cubicBezTo>
                  <a:pt x="17424" y="8647"/>
                  <a:pt x="18867" y="8117"/>
                  <a:pt x="20481" y="8097"/>
                </a:cubicBezTo>
                <a:cubicBezTo>
                  <a:pt x="20522" y="8096"/>
                  <a:pt x="20562" y="8096"/>
                  <a:pt x="20602" y="8096"/>
                </a:cubicBezTo>
                <a:cubicBezTo>
                  <a:pt x="21905" y="8096"/>
                  <a:pt x="23107" y="8445"/>
                  <a:pt x="24223" y="9125"/>
                </a:cubicBezTo>
                <a:cubicBezTo>
                  <a:pt x="25116" y="9660"/>
                  <a:pt x="25815" y="10395"/>
                  <a:pt x="26408" y="11231"/>
                </a:cubicBezTo>
                <a:cubicBezTo>
                  <a:pt x="27073" y="12181"/>
                  <a:pt x="27565" y="13223"/>
                  <a:pt x="27894" y="14337"/>
                </a:cubicBezTo>
                <a:cubicBezTo>
                  <a:pt x="28086" y="14980"/>
                  <a:pt x="28250" y="15631"/>
                  <a:pt x="28293" y="16301"/>
                </a:cubicBezTo>
                <a:cubicBezTo>
                  <a:pt x="28336" y="17016"/>
                  <a:pt x="28300" y="17722"/>
                  <a:pt x="28115" y="18416"/>
                </a:cubicBezTo>
                <a:cubicBezTo>
                  <a:pt x="27815" y="19521"/>
                  <a:pt x="27493" y="20622"/>
                  <a:pt x="27179" y="21722"/>
                </a:cubicBezTo>
                <a:cubicBezTo>
                  <a:pt x="26936" y="22557"/>
                  <a:pt x="26629" y="23371"/>
                  <a:pt x="26243" y="24149"/>
                </a:cubicBezTo>
                <a:cubicBezTo>
                  <a:pt x="25772" y="25107"/>
                  <a:pt x="25145" y="25921"/>
                  <a:pt x="24252" y="26528"/>
                </a:cubicBezTo>
                <a:cubicBezTo>
                  <a:pt x="22973" y="27392"/>
                  <a:pt x="21580" y="28014"/>
                  <a:pt x="20089" y="28391"/>
                </a:cubicBezTo>
                <a:cubicBezTo>
                  <a:pt x="19599" y="28511"/>
                  <a:pt x="19109" y="28573"/>
                  <a:pt x="18619" y="28573"/>
                </a:cubicBezTo>
                <a:cubicBezTo>
                  <a:pt x="18295" y="28573"/>
                  <a:pt x="17971" y="28546"/>
                  <a:pt x="17647" y="28492"/>
                </a:cubicBezTo>
                <a:cubicBezTo>
                  <a:pt x="16132" y="28228"/>
                  <a:pt x="14882" y="27470"/>
                  <a:pt x="13847" y="26363"/>
                </a:cubicBezTo>
                <a:cubicBezTo>
                  <a:pt x="13112" y="25578"/>
                  <a:pt x="12483" y="24699"/>
                  <a:pt x="11862" y="23815"/>
                </a:cubicBezTo>
                <a:cubicBezTo>
                  <a:pt x="11254" y="22942"/>
                  <a:pt x="10834" y="21993"/>
                  <a:pt x="10568" y="20971"/>
                </a:cubicBezTo>
                <a:cubicBezTo>
                  <a:pt x="10268" y="19808"/>
                  <a:pt x="10140" y="18615"/>
                  <a:pt x="10054" y="17415"/>
                </a:cubicBezTo>
                <a:cubicBezTo>
                  <a:pt x="10011" y="16815"/>
                  <a:pt x="9977" y="16215"/>
                  <a:pt x="9968" y="15615"/>
                </a:cubicBezTo>
                <a:cubicBezTo>
                  <a:pt x="9955" y="14830"/>
                  <a:pt x="9919" y="14046"/>
                  <a:pt x="9998" y="13259"/>
                </a:cubicBezTo>
                <a:cubicBezTo>
                  <a:pt x="10047" y="12760"/>
                  <a:pt x="10176" y="12266"/>
                  <a:pt x="10354" y="11795"/>
                </a:cubicBezTo>
                <a:cubicBezTo>
                  <a:pt x="10568" y="11245"/>
                  <a:pt x="10848" y="10731"/>
                  <a:pt x="11154" y="10224"/>
                </a:cubicBezTo>
                <a:cubicBezTo>
                  <a:pt x="11718" y="9317"/>
                  <a:pt x="12340" y="8453"/>
                  <a:pt x="13132" y="7725"/>
                </a:cubicBezTo>
                <a:cubicBezTo>
                  <a:pt x="14118" y="6804"/>
                  <a:pt x="15232" y="6076"/>
                  <a:pt x="16474" y="5539"/>
                </a:cubicBezTo>
                <a:cubicBezTo>
                  <a:pt x="17304" y="5182"/>
                  <a:pt x="18155" y="5025"/>
                  <a:pt x="19024" y="5025"/>
                </a:cubicBezTo>
                <a:cubicBezTo>
                  <a:pt x="19404" y="5025"/>
                  <a:pt x="19788" y="5055"/>
                  <a:pt x="20175" y="5111"/>
                </a:cubicBezTo>
                <a:cubicBezTo>
                  <a:pt x="20996" y="5233"/>
                  <a:pt x="21774" y="5497"/>
                  <a:pt x="22523" y="5862"/>
                </a:cubicBezTo>
                <a:cubicBezTo>
                  <a:pt x="23745" y="6446"/>
                  <a:pt x="24872" y="7168"/>
                  <a:pt x="25851" y="8117"/>
                </a:cubicBezTo>
                <a:cubicBezTo>
                  <a:pt x="26859" y="9103"/>
                  <a:pt x="27750" y="10181"/>
                  <a:pt x="28507" y="11360"/>
                </a:cubicBezTo>
                <a:cubicBezTo>
                  <a:pt x="28992" y="12109"/>
                  <a:pt x="29351" y="12923"/>
                  <a:pt x="29585" y="13788"/>
                </a:cubicBezTo>
                <a:cubicBezTo>
                  <a:pt x="29815" y="14637"/>
                  <a:pt x="29978" y="15502"/>
                  <a:pt x="30107" y="16373"/>
                </a:cubicBezTo>
                <a:cubicBezTo>
                  <a:pt x="30165" y="16772"/>
                  <a:pt x="30235" y="17173"/>
                  <a:pt x="30257" y="17573"/>
                </a:cubicBezTo>
                <a:cubicBezTo>
                  <a:pt x="30271" y="17987"/>
                  <a:pt x="30257" y="18400"/>
                  <a:pt x="30228" y="18822"/>
                </a:cubicBezTo>
                <a:cubicBezTo>
                  <a:pt x="30165" y="19580"/>
                  <a:pt x="29978" y="20315"/>
                  <a:pt x="29779" y="21043"/>
                </a:cubicBezTo>
                <a:cubicBezTo>
                  <a:pt x="29457" y="22186"/>
                  <a:pt x="29100" y="23321"/>
                  <a:pt x="28543" y="24379"/>
                </a:cubicBezTo>
                <a:cubicBezTo>
                  <a:pt x="27822" y="25756"/>
                  <a:pt x="27022" y="27085"/>
                  <a:pt x="26158" y="28370"/>
                </a:cubicBezTo>
                <a:cubicBezTo>
                  <a:pt x="25287" y="29676"/>
                  <a:pt x="24108" y="30627"/>
                  <a:pt x="22687" y="31284"/>
                </a:cubicBezTo>
                <a:cubicBezTo>
                  <a:pt x="21717" y="31719"/>
                  <a:pt x="20723" y="32069"/>
                  <a:pt x="19703" y="32369"/>
                </a:cubicBezTo>
                <a:cubicBezTo>
                  <a:pt x="19162" y="32530"/>
                  <a:pt x="18613" y="32622"/>
                  <a:pt x="18049" y="32622"/>
                </a:cubicBezTo>
                <a:cubicBezTo>
                  <a:pt x="17989" y="32622"/>
                  <a:pt x="17928" y="32621"/>
                  <a:pt x="17868" y="32619"/>
                </a:cubicBezTo>
                <a:cubicBezTo>
                  <a:pt x="17674" y="32612"/>
                  <a:pt x="17482" y="32619"/>
                  <a:pt x="17288" y="32605"/>
                </a:cubicBezTo>
                <a:cubicBezTo>
                  <a:pt x="16560" y="32562"/>
                  <a:pt x="15854" y="32427"/>
                  <a:pt x="15196" y="32091"/>
                </a:cubicBezTo>
                <a:cubicBezTo>
                  <a:pt x="14853" y="31913"/>
                  <a:pt x="14519" y="31712"/>
                  <a:pt x="14190" y="31498"/>
                </a:cubicBezTo>
                <a:cubicBezTo>
                  <a:pt x="13148" y="30812"/>
                  <a:pt x="12104" y="30120"/>
                  <a:pt x="11069" y="29419"/>
                </a:cubicBezTo>
                <a:cubicBezTo>
                  <a:pt x="10433" y="28991"/>
                  <a:pt x="9898" y="28463"/>
                  <a:pt x="9447" y="27842"/>
                </a:cubicBezTo>
                <a:cubicBezTo>
                  <a:pt x="8870" y="27042"/>
                  <a:pt x="8369" y="26192"/>
                  <a:pt x="7920" y="25314"/>
                </a:cubicBezTo>
                <a:cubicBezTo>
                  <a:pt x="7440" y="24385"/>
                  <a:pt x="7106" y="23414"/>
                  <a:pt x="6913" y="22385"/>
                </a:cubicBezTo>
                <a:cubicBezTo>
                  <a:pt x="6734" y="21407"/>
                  <a:pt x="6642" y="20414"/>
                  <a:pt x="6520" y="19422"/>
                </a:cubicBezTo>
                <a:cubicBezTo>
                  <a:pt x="6441" y="18822"/>
                  <a:pt x="6369" y="18222"/>
                  <a:pt x="6284" y="17622"/>
                </a:cubicBezTo>
                <a:cubicBezTo>
                  <a:pt x="6191" y="16908"/>
                  <a:pt x="6148" y="16202"/>
                  <a:pt x="6220" y="15480"/>
                </a:cubicBezTo>
                <a:cubicBezTo>
                  <a:pt x="6313" y="14474"/>
                  <a:pt x="6534" y="13488"/>
                  <a:pt x="6806" y="12517"/>
                </a:cubicBezTo>
                <a:cubicBezTo>
                  <a:pt x="7226" y="11017"/>
                  <a:pt x="7927" y="9653"/>
                  <a:pt x="8890" y="8439"/>
                </a:cubicBezTo>
                <a:cubicBezTo>
                  <a:pt x="9634" y="7504"/>
                  <a:pt x="10448" y="6640"/>
                  <a:pt x="11348" y="5853"/>
                </a:cubicBezTo>
                <a:cubicBezTo>
                  <a:pt x="12404" y="4940"/>
                  <a:pt x="13576" y="4211"/>
                  <a:pt x="14896" y="3733"/>
                </a:cubicBezTo>
                <a:cubicBezTo>
                  <a:pt x="16217" y="3248"/>
                  <a:pt x="17568" y="2862"/>
                  <a:pt x="18939" y="2540"/>
                </a:cubicBezTo>
                <a:cubicBezTo>
                  <a:pt x="19710" y="2355"/>
                  <a:pt x="20488" y="2211"/>
                  <a:pt x="21289" y="2204"/>
                </a:cubicBezTo>
                <a:cubicBezTo>
                  <a:pt x="21767" y="2204"/>
                  <a:pt x="22245" y="2227"/>
                  <a:pt x="22716" y="2319"/>
                </a:cubicBezTo>
                <a:cubicBezTo>
                  <a:pt x="23637" y="2490"/>
                  <a:pt x="24494" y="2840"/>
                  <a:pt x="25308" y="3298"/>
                </a:cubicBezTo>
                <a:cubicBezTo>
                  <a:pt x="26559" y="3997"/>
                  <a:pt x="27736" y="4804"/>
                  <a:pt x="28837" y="5725"/>
                </a:cubicBezTo>
                <a:cubicBezTo>
                  <a:pt x="29472" y="6254"/>
                  <a:pt x="30093" y="6796"/>
                  <a:pt x="30650" y="7418"/>
                </a:cubicBezTo>
                <a:cubicBezTo>
                  <a:pt x="31229" y="8067"/>
                  <a:pt x="31707" y="8789"/>
                  <a:pt x="32156" y="9531"/>
                </a:cubicBezTo>
                <a:cubicBezTo>
                  <a:pt x="32914" y="10767"/>
                  <a:pt x="33449" y="12088"/>
                  <a:pt x="33771" y="13502"/>
                </a:cubicBezTo>
                <a:cubicBezTo>
                  <a:pt x="33963" y="14380"/>
                  <a:pt x="34048" y="15280"/>
                  <a:pt x="34120" y="16172"/>
                </a:cubicBezTo>
                <a:cubicBezTo>
                  <a:pt x="34170" y="16779"/>
                  <a:pt x="34220" y="17388"/>
                  <a:pt x="34249" y="17994"/>
                </a:cubicBezTo>
                <a:cubicBezTo>
                  <a:pt x="34285" y="18680"/>
                  <a:pt x="34306" y="19372"/>
                  <a:pt x="34328" y="20058"/>
                </a:cubicBezTo>
                <a:cubicBezTo>
                  <a:pt x="34335" y="20371"/>
                  <a:pt x="34299" y="20687"/>
                  <a:pt x="34299" y="21000"/>
                </a:cubicBezTo>
                <a:cubicBezTo>
                  <a:pt x="34299" y="21578"/>
                  <a:pt x="34285" y="22157"/>
                  <a:pt x="34220" y="22735"/>
                </a:cubicBezTo>
                <a:cubicBezTo>
                  <a:pt x="34134" y="23542"/>
                  <a:pt x="33949" y="24320"/>
                  <a:pt x="33656" y="25078"/>
                </a:cubicBezTo>
                <a:cubicBezTo>
                  <a:pt x="33371" y="25792"/>
                  <a:pt x="33006" y="26463"/>
                  <a:pt x="32607" y="27114"/>
                </a:cubicBezTo>
                <a:cubicBezTo>
                  <a:pt x="31536" y="28871"/>
                  <a:pt x="30364" y="30549"/>
                  <a:pt x="28979" y="32069"/>
                </a:cubicBezTo>
                <a:cubicBezTo>
                  <a:pt x="28444" y="32662"/>
                  <a:pt x="27858" y="33212"/>
                  <a:pt x="27208" y="33676"/>
                </a:cubicBezTo>
                <a:cubicBezTo>
                  <a:pt x="26173" y="34418"/>
                  <a:pt x="25023" y="34890"/>
                  <a:pt x="23787" y="35154"/>
                </a:cubicBezTo>
                <a:cubicBezTo>
                  <a:pt x="23016" y="35325"/>
                  <a:pt x="22238" y="35433"/>
                  <a:pt x="21460" y="35497"/>
                </a:cubicBezTo>
                <a:cubicBezTo>
                  <a:pt x="20603" y="35568"/>
                  <a:pt x="19753" y="35647"/>
                  <a:pt x="18903" y="35675"/>
                </a:cubicBezTo>
                <a:cubicBezTo>
                  <a:pt x="18571" y="35684"/>
                  <a:pt x="18238" y="35690"/>
                  <a:pt x="17906" y="35690"/>
                </a:cubicBezTo>
                <a:cubicBezTo>
                  <a:pt x="16979" y="35690"/>
                  <a:pt x="16052" y="35647"/>
                  <a:pt x="15132" y="35526"/>
                </a:cubicBezTo>
                <a:cubicBezTo>
                  <a:pt x="14382" y="35433"/>
                  <a:pt x="13633" y="35289"/>
                  <a:pt x="12911" y="35061"/>
                </a:cubicBezTo>
                <a:cubicBezTo>
                  <a:pt x="11441" y="34590"/>
                  <a:pt x="10097" y="33861"/>
                  <a:pt x="8841" y="32975"/>
                </a:cubicBezTo>
                <a:cubicBezTo>
                  <a:pt x="7012" y="31669"/>
                  <a:pt x="5463" y="30084"/>
                  <a:pt x="4114" y="28284"/>
                </a:cubicBezTo>
                <a:cubicBezTo>
                  <a:pt x="2770" y="26485"/>
                  <a:pt x="1850" y="24492"/>
                  <a:pt x="1329" y="22315"/>
                </a:cubicBezTo>
                <a:cubicBezTo>
                  <a:pt x="964" y="20800"/>
                  <a:pt x="743" y="19273"/>
                  <a:pt x="693" y="17722"/>
                </a:cubicBezTo>
                <a:cubicBezTo>
                  <a:pt x="664" y="16693"/>
                  <a:pt x="671" y="15674"/>
                  <a:pt x="815" y="14652"/>
                </a:cubicBezTo>
                <a:cubicBezTo>
                  <a:pt x="936" y="13802"/>
                  <a:pt x="1157" y="12974"/>
                  <a:pt x="1507" y="12181"/>
                </a:cubicBezTo>
                <a:cubicBezTo>
                  <a:pt x="1836" y="11416"/>
                  <a:pt x="2278" y="10717"/>
                  <a:pt x="2750" y="10038"/>
                </a:cubicBezTo>
                <a:cubicBezTo>
                  <a:pt x="3857" y="8460"/>
                  <a:pt x="5170" y="7082"/>
                  <a:pt x="6685" y="5882"/>
                </a:cubicBezTo>
                <a:cubicBezTo>
                  <a:pt x="7713" y="5068"/>
                  <a:pt x="8777" y="4283"/>
                  <a:pt x="9905" y="3598"/>
                </a:cubicBezTo>
                <a:cubicBezTo>
                  <a:pt x="11211" y="2797"/>
                  <a:pt x="12591" y="2168"/>
                  <a:pt x="14039" y="1670"/>
                </a:cubicBezTo>
                <a:cubicBezTo>
                  <a:pt x="14853" y="1390"/>
                  <a:pt x="15682" y="1183"/>
                  <a:pt x="16524" y="984"/>
                </a:cubicBezTo>
                <a:cubicBezTo>
                  <a:pt x="17396" y="777"/>
                  <a:pt x="18274" y="626"/>
                  <a:pt x="19167" y="540"/>
                </a:cubicBezTo>
                <a:cubicBezTo>
                  <a:pt x="19681" y="490"/>
                  <a:pt x="20202" y="463"/>
                  <a:pt x="20723" y="454"/>
                </a:cubicBezTo>
                <a:cubicBezTo>
                  <a:pt x="21602" y="454"/>
                  <a:pt x="22466" y="562"/>
                  <a:pt x="23323" y="770"/>
                </a:cubicBezTo>
                <a:cubicBezTo>
                  <a:pt x="23438" y="797"/>
                  <a:pt x="23559" y="826"/>
                  <a:pt x="23679" y="849"/>
                </a:cubicBezTo>
                <a:cubicBezTo>
                  <a:pt x="23697" y="852"/>
                  <a:pt x="23714" y="854"/>
                  <a:pt x="23729" y="854"/>
                </a:cubicBezTo>
                <a:cubicBezTo>
                  <a:pt x="23800" y="854"/>
                  <a:pt x="23842" y="814"/>
                  <a:pt x="23866" y="727"/>
                </a:cubicBezTo>
                <a:cubicBezTo>
                  <a:pt x="23530" y="562"/>
                  <a:pt x="22745" y="298"/>
                  <a:pt x="22360" y="240"/>
                </a:cubicBezTo>
                <a:cubicBezTo>
                  <a:pt x="21359" y="77"/>
                  <a:pt x="20360" y="34"/>
                  <a:pt x="19352" y="5"/>
                </a:cubicBezTo>
                <a:cubicBezTo>
                  <a:pt x="19253" y="2"/>
                  <a:pt x="19155" y="1"/>
                  <a:pt x="19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6" name="Google Shape;506;p18"/>
          <p:cNvSpPr/>
          <p:nvPr/>
        </p:nvSpPr>
        <p:spPr>
          <a:xfrm>
            <a:off x="8564998" y="1778426"/>
            <a:ext cx="1101970" cy="621784"/>
          </a:xfrm>
          <a:custGeom>
            <a:avLst/>
            <a:gdLst/>
            <a:ahLst/>
            <a:cxnLst/>
            <a:rect l="l" t="t" r="r" b="b"/>
            <a:pathLst>
              <a:path w="33464" h="18882" extrusionOk="0">
                <a:moveTo>
                  <a:pt x="16041" y="207"/>
                </a:moveTo>
                <a:cubicBezTo>
                  <a:pt x="16835" y="207"/>
                  <a:pt x="17616" y="397"/>
                  <a:pt x="18316" y="771"/>
                </a:cubicBezTo>
                <a:cubicBezTo>
                  <a:pt x="19067" y="1177"/>
                  <a:pt x="19516" y="1872"/>
                  <a:pt x="19881" y="2485"/>
                </a:cubicBezTo>
                <a:cubicBezTo>
                  <a:pt x="20267" y="3148"/>
                  <a:pt x="20524" y="3870"/>
                  <a:pt x="20738" y="4492"/>
                </a:cubicBezTo>
                <a:cubicBezTo>
                  <a:pt x="20838" y="4777"/>
                  <a:pt x="20966" y="4927"/>
                  <a:pt x="21131" y="4948"/>
                </a:cubicBezTo>
                <a:cubicBezTo>
                  <a:pt x="21145" y="4950"/>
                  <a:pt x="21159" y="4951"/>
                  <a:pt x="21173" y="4951"/>
                </a:cubicBezTo>
                <a:cubicBezTo>
                  <a:pt x="21323" y="4951"/>
                  <a:pt x="21474" y="4841"/>
                  <a:pt x="21631" y="4614"/>
                </a:cubicBezTo>
                <a:cubicBezTo>
                  <a:pt x="21730" y="4470"/>
                  <a:pt x="21809" y="4321"/>
                  <a:pt x="21888" y="4177"/>
                </a:cubicBezTo>
                <a:cubicBezTo>
                  <a:pt x="21945" y="4077"/>
                  <a:pt x="22001" y="3978"/>
                  <a:pt x="22060" y="3877"/>
                </a:cubicBezTo>
                <a:cubicBezTo>
                  <a:pt x="22452" y="3250"/>
                  <a:pt x="22916" y="2771"/>
                  <a:pt x="23474" y="2420"/>
                </a:cubicBezTo>
                <a:cubicBezTo>
                  <a:pt x="23904" y="2154"/>
                  <a:pt x="24315" y="2021"/>
                  <a:pt x="24711" y="2021"/>
                </a:cubicBezTo>
                <a:cubicBezTo>
                  <a:pt x="25229" y="2021"/>
                  <a:pt x="25720" y="2249"/>
                  <a:pt x="26193" y="2706"/>
                </a:cubicBezTo>
                <a:cubicBezTo>
                  <a:pt x="26593" y="3092"/>
                  <a:pt x="26886" y="3549"/>
                  <a:pt x="27064" y="4070"/>
                </a:cubicBezTo>
                <a:cubicBezTo>
                  <a:pt x="27400" y="5034"/>
                  <a:pt x="27743" y="6035"/>
                  <a:pt x="27736" y="7099"/>
                </a:cubicBezTo>
                <a:cubicBezTo>
                  <a:pt x="27736" y="7370"/>
                  <a:pt x="27792" y="7541"/>
                  <a:pt x="27921" y="7627"/>
                </a:cubicBezTo>
                <a:cubicBezTo>
                  <a:pt x="27982" y="7667"/>
                  <a:pt x="28052" y="7687"/>
                  <a:pt x="28133" y="7687"/>
                </a:cubicBezTo>
                <a:cubicBezTo>
                  <a:pt x="28224" y="7687"/>
                  <a:pt x="28329" y="7662"/>
                  <a:pt x="28451" y="7613"/>
                </a:cubicBezTo>
                <a:cubicBezTo>
                  <a:pt x="28879" y="7431"/>
                  <a:pt x="29290" y="7355"/>
                  <a:pt x="29679" y="7355"/>
                </a:cubicBezTo>
                <a:cubicBezTo>
                  <a:pt x="30685" y="7355"/>
                  <a:pt x="31552" y="7861"/>
                  <a:pt x="32242" y="8355"/>
                </a:cubicBezTo>
                <a:cubicBezTo>
                  <a:pt x="32934" y="8847"/>
                  <a:pt x="33249" y="9562"/>
                  <a:pt x="33121" y="10362"/>
                </a:cubicBezTo>
                <a:cubicBezTo>
                  <a:pt x="32999" y="11091"/>
                  <a:pt x="32521" y="11562"/>
                  <a:pt x="31563" y="11889"/>
                </a:cubicBezTo>
                <a:cubicBezTo>
                  <a:pt x="31135" y="12038"/>
                  <a:pt x="30699" y="12084"/>
                  <a:pt x="30194" y="12084"/>
                </a:cubicBezTo>
                <a:cubicBezTo>
                  <a:pt x="30017" y="12084"/>
                  <a:pt x="29832" y="12078"/>
                  <a:pt x="29635" y="12069"/>
                </a:cubicBezTo>
                <a:cubicBezTo>
                  <a:pt x="28164" y="11898"/>
                  <a:pt x="26807" y="11411"/>
                  <a:pt x="25715" y="10662"/>
                </a:cubicBezTo>
                <a:cubicBezTo>
                  <a:pt x="25686" y="10647"/>
                  <a:pt x="25666" y="10626"/>
                  <a:pt x="25636" y="10604"/>
                </a:cubicBezTo>
                <a:cubicBezTo>
                  <a:pt x="25554" y="10539"/>
                  <a:pt x="25437" y="10450"/>
                  <a:pt x="25307" y="10450"/>
                </a:cubicBezTo>
                <a:cubicBezTo>
                  <a:pt x="25223" y="10450"/>
                  <a:pt x="25133" y="10487"/>
                  <a:pt x="25043" y="10590"/>
                </a:cubicBezTo>
                <a:cubicBezTo>
                  <a:pt x="24901" y="10761"/>
                  <a:pt x="25001" y="10940"/>
                  <a:pt x="25066" y="11068"/>
                </a:cubicBezTo>
                <a:cubicBezTo>
                  <a:pt x="25086" y="11104"/>
                  <a:pt x="25109" y="11140"/>
                  <a:pt x="25115" y="11176"/>
                </a:cubicBezTo>
                <a:cubicBezTo>
                  <a:pt x="25729" y="12669"/>
                  <a:pt x="25880" y="14169"/>
                  <a:pt x="25564" y="15646"/>
                </a:cubicBezTo>
                <a:cubicBezTo>
                  <a:pt x="25316" y="16817"/>
                  <a:pt x="24622" y="17660"/>
                  <a:pt x="23523" y="18153"/>
                </a:cubicBezTo>
                <a:cubicBezTo>
                  <a:pt x="22746" y="18500"/>
                  <a:pt x="21963" y="18674"/>
                  <a:pt x="21166" y="18674"/>
                </a:cubicBezTo>
                <a:cubicBezTo>
                  <a:pt x="20112" y="18674"/>
                  <a:pt x="19033" y="18369"/>
                  <a:pt x="17910" y="17759"/>
                </a:cubicBezTo>
                <a:cubicBezTo>
                  <a:pt x="17024" y="17281"/>
                  <a:pt x="16210" y="16568"/>
                  <a:pt x="15353" y="15524"/>
                </a:cubicBezTo>
                <a:cubicBezTo>
                  <a:pt x="15274" y="15418"/>
                  <a:pt x="15189" y="15317"/>
                  <a:pt x="15110" y="15211"/>
                </a:cubicBezTo>
                <a:cubicBezTo>
                  <a:pt x="15004" y="15068"/>
                  <a:pt x="14889" y="14918"/>
                  <a:pt x="14767" y="14782"/>
                </a:cubicBezTo>
                <a:cubicBezTo>
                  <a:pt x="14446" y="14410"/>
                  <a:pt x="14196" y="14225"/>
                  <a:pt x="13919" y="14225"/>
                </a:cubicBezTo>
                <a:cubicBezTo>
                  <a:pt x="13689" y="14225"/>
                  <a:pt x="13447" y="14347"/>
                  <a:pt x="13132" y="14582"/>
                </a:cubicBezTo>
                <a:cubicBezTo>
                  <a:pt x="13003" y="14683"/>
                  <a:pt x="12875" y="14789"/>
                  <a:pt x="12753" y="14889"/>
                </a:cubicBezTo>
                <a:cubicBezTo>
                  <a:pt x="12618" y="15010"/>
                  <a:pt x="12469" y="15132"/>
                  <a:pt x="12318" y="15240"/>
                </a:cubicBezTo>
                <a:cubicBezTo>
                  <a:pt x="11165" y="16068"/>
                  <a:pt x="9966" y="16482"/>
                  <a:pt x="8739" y="16482"/>
                </a:cubicBezTo>
                <a:cubicBezTo>
                  <a:pt x="8158" y="16482"/>
                  <a:pt x="7570" y="16389"/>
                  <a:pt x="6977" y="16203"/>
                </a:cubicBezTo>
                <a:cubicBezTo>
                  <a:pt x="5683" y="15788"/>
                  <a:pt x="4621" y="14839"/>
                  <a:pt x="4055" y="13589"/>
                </a:cubicBezTo>
                <a:cubicBezTo>
                  <a:pt x="3478" y="12304"/>
                  <a:pt x="3478" y="10818"/>
                  <a:pt x="4055" y="9526"/>
                </a:cubicBezTo>
                <a:cubicBezTo>
                  <a:pt x="4249" y="9104"/>
                  <a:pt x="4341" y="8890"/>
                  <a:pt x="4249" y="8741"/>
                </a:cubicBezTo>
                <a:cubicBezTo>
                  <a:pt x="4156" y="8583"/>
                  <a:pt x="3920" y="8569"/>
                  <a:pt x="3491" y="8540"/>
                </a:cubicBezTo>
                <a:cubicBezTo>
                  <a:pt x="2413" y="8461"/>
                  <a:pt x="1599" y="8084"/>
                  <a:pt x="993" y="7370"/>
                </a:cubicBezTo>
                <a:cubicBezTo>
                  <a:pt x="278" y="6520"/>
                  <a:pt x="221" y="5505"/>
                  <a:pt x="842" y="4578"/>
                </a:cubicBezTo>
                <a:cubicBezTo>
                  <a:pt x="1013" y="4321"/>
                  <a:pt x="1243" y="4057"/>
                  <a:pt x="1514" y="3807"/>
                </a:cubicBezTo>
                <a:cubicBezTo>
                  <a:pt x="2708" y="2720"/>
                  <a:pt x="4312" y="2171"/>
                  <a:pt x="5914" y="2171"/>
                </a:cubicBezTo>
                <a:cubicBezTo>
                  <a:pt x="7398" y="2171"/>
                  <a:pt x="8880" y="2641"/>
                  <a:pt x="10033" y="3592"/>
                </a:cubicBezTo>
                <a:cubicBezTo>
                  <a:pt x="10083" y="3635"/>
                  <a:pt x="10133" y="3678"/>
                  <a:pt x="10175" y="3728"/>
                </a:cubicBezTo>
                <a:cubicBezTo>
                  <a:pt x="10261" y="3800"/>
                  <a:pt x="10340" y="3877"/>
                  <a:pt x="10433" y="3942"/>
                </a:cubicBezTo>
                <a:cubicBezTo>
                  <a:pt x="10539" y="4009"/>
                  <a:pt x="10673" y="4081"/>
                  <a:pt x="10805" y="4081"/>
                </a:cubicBezTo>
                <a:cubicBezTo>
                  <a:pt x="10840" y="4081"/>
                  <a:pt x="10876" y="4076"/>
                  <a:pt x="10911" y="4064"/>
                </a:cubicBezTo>
                <a:cubicBezTo>
                  <a:pt x="11039" y="4021"/>
                  <a:pt x="11134" y="3899"/>
                  <a:pt x="11197" y="3678"/>
                </a:cubicBezTo>
                <a:cubicBezTo>
                  <a:pt x="11648" y="2285"/>
                  <a:pt x="12703" y="1157"/>
                  <a:pt x="14117" y="586"/>
                </a:cubicBezTo>
                <a:cubicBezTo>
                  <a:pt x="14742" y="333"/>
                  <a:pt x="15396" y="207"/>
                  <a:pt x="16041" y="207"/>
                </a:cubicBezTo>
                <a:close/>
                <a:moveTo>
                  <a:pt x="16046" y="1"/>
                </a:moveTo>
                <a:cubicBezTo>
                  <a:pt x="15372" y="1"/>
                  <a:pt x="14690" y="133"/>
                  <a:pt x="14039" y="399"/>
                </a:cubicBezTo>
                <a:cubicBezTo>
                  <a:pt x="12575" y="992"/>
                  <a:pt x="11468" y="2163"/>
                  <a:pt x="11005" y="3620"/>
                </a:cubicBezTo>
                <a:cubicBezTo>
                  <a:pt x="10954" y="3764"/>
                  <a:pt x="10897" y="3849"/>
                  <a:pt x="10840" y="3870"/>
                </a:cubicBezTo>
                <a:cubicBezTo>
                  <a:pt x="10828" y="3875"/>
                  <a:pt x="10814" y="3877"/>
                  <a:pt x="10799" y="3877"/>
                </a:cubicBezTo>
                <a:cubicBezTo>
                  <a:pt x="10741" y="3877"/>
                  <a:pt x="10660" y="3844"/>
                  <a:pt x="10547" y="3771"/>
                </a:cubicBezTo>
                <a:cubicBezTo>
                  <a:pt x="10469" y="3721"/>
                  <a:pt x="10397" y="3649"/>
                  <a:pt x="10319" y="3577"/>
                </a:cubicBezTo>
                <a:cubicBezTo>
                  <a:pt x="10268" y="3527"/>
                  <a:pt x="10218" y="3477"/>
                  <a:pt x="10162" y="3435"/>
                </a:cubicBezTo>
                <a:cubicBezTo>
                  <a:pt x="8970" y="2452"/>
                  <a:pt x="7440" y="1966"/>
                  <a:pt x="5910" y="1966"/>
                </a:cubicBezTo>
                <a:cubicBezTo>
                  <a:pt x="4257" y="1966"/>
                  <a:pt x="2605" y="2533"/>
                  <a:pt x="1378" y="3656"/>
                </a:cubicBezTo>
                <a:cubicBezTo>
                  <a:pt x="1085" y="3920"/>
                  <a:pt x="850" y="4192"/>
                  <a:pt x="670" y="4463"/>
                </a:cubicBezTo>
                <a:cubicBezTo>
                  <a:pt x="0" y="5471"/>
                  <a:pt x="57" y="6585"/>
                  <a:pt x="835" y="7498"/>
                </a:cubicBezTo>
                <a:cubicBezTo>
                  <a:pt x="1478" y="8256"/>
                  <a:pt x="2341" y="8662"/>
                  <a:pt x="3478" y="8741"/>
                </a:cubicBezTo>
                <a:cubicBezTo>
                  <a:pt x="3748" y="8761"/>
                  <a:pt x="4035" y="8784"/>
                  <a:pt x="4071" y="8847"/>
                </a:cubicBezTo>
                <a:cubicBezTo>
                  <a:pt x="4113" y="8905"/>
                  <a:pt x="3992" y="9169"/>
                  <a:pt x="3870" y="9447"/>
                </a:cubicBezTo>
                <a:cubicBezTo>
                  <a:pt x="3270" y="10791"/>
                  <a:pt x="3270" y="12333"/>
                  <a:pt x="3870" y="13675"/>
                </a:cubicBezTo>
                <a:cubicBezTo>
                  <a:pt x="4456" y="14974"/>
                  <a:pt x="5570" y="15968"/>
                  <a:pt x="6919" y="16397"/>
                </a:cubicBezTo>
                <a:cubicBezTo>
                  <a:pt x="7535" y="16593"/>
                  <a:pt x="8146" y="16690"/>
                  <a:pt x="8750" y="16690"/>
                </a:cubicBezTo>
                <a:cubicBezTo>
                  <a:pt x="10016" y="16690"/>
                  <a:pt x="11250" y="16262"/>
                  <a:pt x="12440" y="15411"/>
                </a:cubicBezTo>
                <a:cubicBezTo>
                  <a:pt x="12597" y="15296"/>
                  <a:pt x="12746" y="15175"/>
                  <a:pt x="12890" y="15046"/>
                </a:cubicBezTo>
                <a:cubicBezTo>
                  <a:pt x="13010" y="14947"/>
                  <a:pt x="13132" y="14846"/>
                  <a:pt x="13254" y="14746"/>
                </a:cubicBezTo>
                <a:cubicBezTo>
                  <a:pt x="13531" y="14539"/>
                  <a:pt x="13730" y="14432"/>
                  <a:pt x="13913" y="14432"/>
                </a:cubicBezTo>
                <a:cubicBezTo>
                  <a:pt x="14133" y="14432"/>
                  <a:pt x="14329" y="14589"/>
                  <a:pt x="14611" y="14918"/>
                </a:cubicBezTo>
                <a:cubicBezTo>
                  <a:pt x="14733" y="15053"/>
                  <a:pt x="14839" y="15197"/>
                  <a:pt x="14947" y="15332"/>
                </a:cubicBezTo>
                <a:cubicBezTo>
                  <a:pt x="15033" y="15439"/>
                  <a:pt x="15110" y="15547"/>
                  <a:pt x="15195" y="15653"/>
                </a:cubicBezTo>
                <a:cubicBezTo>
                  <a:pt x="16068" y="16717"/>
                  <a:pt x="16896" y="17446"/>
                  <a:pt x="17809" y="17939"/>
                </a:cubicBezTo>
                <a:cubicBezTo>
                  <a:pt x="18966" y="18567"/>
                  <a:pt x="20080" y="18882"/>
                  <a:pt x="21167" y="18882"/>
                </a:cubicBezTo>
                <a:cubicBezTo>
                  <a:pt x="21994" y="18882"/>
                  <a:pt x="22802" y="18702"/>
                  <a:pt x="23602" y="18339"/>
                </a:cubicBezTo>
                <a:cubicBezTo>
                  <a:pt x="24773" y="17818"/>
                  <a:pt x="25501" y="16925"/>
                  <a:pt x="25765" y="15689"/>
                </a:cubicBezTo>
                <a:cubicBezTo>
                  <a:pt x="26094" y="14169"/>
                  <a:pt x="25936" y="12626"/>
                  <a:pt x="25307" y="11097"/>
                </a:cubicBezTo>
                <a:cubicBezTo>
                  <a:pt x="25294" y="11055"/>
                  <a:pt x="25273" y="11012"/>
                  <a:pt x="25251" y="10976"/>
                </a:cubicBezTo>
                <a:cubicBezTo>
                  <a:pt x="25172" y="10833"/>
                  <a:pt x="25158" y="10784"/>
                  <a:pt x="25201" y="10725"/>
                </a:cubicBezTo>
                <a:cubicBezTo>
                  <a:pt x="25241" y="10679"/>
                  <a:pt x="25273" y="10657"/>
                  <a:pt x="25310" y="10657"/>
                </a:cubicBezTo>
                <a:cubicBezTo>
                  <a:pt x="25358" y="10657"/>
                  <a:pt x="25415" y="10695"/>
                  <a:pt x="25508" y="10768"/>
                </a:cubicBezTo>
                <a:cubicBezTo>
                  <a:pt x="25537" y="10791"/>
                  <a:pt x="25564" y="10811"/>
                  <a:pt x="25594" y="10833"/>
                </a:cubicBezTo>
                <a:cubicBezTo>
                  <a:pt x="26721" y="11605"/>
                  <a:pt x="28108" y="12097"/>
                  <a:pt x="29614" y="12268"/>
                </a:cubicBezTo>
                <a:cubicBezTo>
                  <a:pt x="29830" y="12280"/>
                  <a:pt x="30035" y="12288"/>
                  <a:pt x="30233" y="12288"/>
                </a:cubicBezTo>
                <a:cubicBezTo>
                  <a:pt x="30742" y="12288"/>
                  <a:pt x="31198" y="12237"/>
                  <a:pt x="31635" y="12083"/>
                </a:cubicBezTo>
                <a:cubicBezTo>
                  <a:pt x="32278" y="11862"/>
                  <a:pt x="33148" y="11447"/>
                  <a:pt x="33320" y="10398"/>
                </a:cubicBezTo>
                <a:cubicBezTo>
                  <a:pt x="33464" y="9512"/>
                  <a:pt x="33121" y="8727"/>
                  <a:pt x="32363" y="8184"/>
                </a:cubicBezTo>
                <a:cubicBezTo>
                  <a:pt x="31645" y="7670"/>
                  <a:pt x="30739" y="7146"/>
                  <a:pt x="29681" y="7146"/>
                </a:cubicBezTo>
                <a:cubicBezTo>
                  <a:pt x="29267" y="7146"/>
                  <a:pt x="28830" y="7226"/>
                  <a:pt x="28372" y="7419"/>
                </a:cubicBezTo>
                <a:cubicBezTo>
                  <a:pt x="28300" y="7452"/>
                  <a:pt x="28211" y="7482"/>
                  <a:pt x="28135" y="7482"/>
                </a:cubicBezTo>
                <a:cubicBezTo>
                  <a:pt x="28097" y="7482"/>
                  <a:pt x="28062" y="7474"/>
                  <a:pt x="28036" y="7455"/>
                </a:cubicBezTo>
                <a:cubicBezTo>
                  <a:pt x="27972" y="7413"/>
                  <a:pt x="27936" y="7291"/>
                  <a:pt x="27943" y="7106"/>
                </a:cubicBezTo>
                <a:cubicBezTo>
                  <a:pt x="27950" y="6005"/>
                  <a:pt x="27601" y="4984"/>
                  <a:pt x="27265" y="3998"/>
                </a:cubicBezTo>
                <a:cubicBezTo>
                  <a:pt x="27073" y="3448"/>
                  <a:pt x="26757" y="2963"/>
                  <a:pt x="26336" y="2557"/>
                </a:cubicBezTo>
                <a:cubicBezTo>
                  <a:pt x="25825" y="2066"/>
                  <a:pt x="25282" y="1819"/>
                  <a:pt x="24712" y="1819"/>
                </a:cubicBezTo>
                <a:cubicBezTo>
                  <a:pt x="24278" y="1819"/>
                  <a:pt x="23829" y="1962"/>
                  <a:pt x="23366" y="2249"/>
                </a:cubicBezTo>
                <a:cubicBezTo>
                  <a:pt x="22779" y="2614"/>
                  <a:pt x="22294" y="3106"/>
                  <a:pt x="21888" y="3771"/>
                </a:cubicBezTo>
                <a:cubicBezTo>
                  <a:pt x="21823" y="3870"/>
                  <a:pt x="21766" y="3978"/>
                  <a:pt x="21708" y="4077"/>
                </a:cubicBezTo>
                <a:cubicBezTo>
                  <a:pt x="21631" y="4220"/>
                  <a:pt x="21552" y="4364"/>
                  <a:pt x="21467" y="4492"/>
                </a:cubicBezTo>
                <a:cubicBezTo>
                  <a:pt x="21353" y="4652"/>
                  <a:pt x="21251" y="4744"/>
                  <a:pt x="21175" y="4744"/>
                </a:cubicBezTo>
                <a:cubicBezTo>
                  <a:pt x="21170" y="4744"/>
                  <a:pt x="21165" y="4743"/>
                  <a:pt x="21160" y="4742"/>
                </a:cubicBezTo>
                <a:cubicBezTo>
                  <a:pt x="21081" y="4734"/>
                  <a:pt x="21002" y="4621"/>
                  <a:pt x="20937" y="4427"/>
                </a:cubicBezTo>
                <a:cubicBezTo>
                  <a:pt x="20716" y="3791"/>
                  <a:pt x="20452" y="3056"/>
                  <a:pt x="20059" y="2386"/>
                </a:cubicBezTo>
                <a:cubicBezTo>
                  <a:pt x="19681" y="1743"/>
                  <a:pt x="19216" y="1021"/>
                  <a:pt x="18418" y="593"/>
                </a:cubicBezTo>
                <a:cubicBezTo>
                  <a:pt x="17686" y="199"/>
                  <a:pt x="16872" y="1"/>
                  <a:pt x="160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07" name="Google Shape;507;p18"/>
          <p:cNvGrpSpPr/>
          <p:nvPr/>
        </p:nvGrpSpPr>
        <p:grpSpPr>
          <a:xfrm rot="5652131">
            <a:off x="4947719" y="-977980"/>
            <a:ext cx="1218443" cy="1605291"/>
            <a:chOff x="5450897" y="3655524"/>
            <a:chExt cx="455990" cy="600741"/>
          </a:xfrm>
        </p:grpSpPr>
        <p:sp>
          <p:nvSpPr>
            <p:cNvPr id="508" name="Google Shape;508;p18"/>
            <p:cNvSpPr/>
            <p:nvPr/>
          </p:nvSpPr>
          <p:spPr>
            <a:xfrm>
              <a:off x="5450897" y="3772600"/>
              <a:ext cx="327702" cy="476073"/>
            </a:xfrm>
            <a:custGeom>
              <a:avLst/>
              <a:gdLst/>
              <a:ahLst/>
              <a:cxnLst/>
              <a:rect l="l" t="t" r="r" b="b"/>
              <a:pathLst>
                <a:path w="16660" h="24203" extrusionOk="0">
                  <a:moveTo>
                    <a:pt x="16290" y="1"/>
                  </a:moveTo>
                  <a:lnTo>
                    <a:pt x="15803" y="21"/>
                  </a:lnTo>
                  <a:cubicBezTo>
                    <a:pt x="16161" y="8442"/>
                    <a:pt x="11854" y="14440"/>
                    <a:pt x="8176" y="17990"/>
                  </a:cubicBezTo>
                  <a:cubicBezTo>
                    <a:pt x="4184" y="21853"/>
                    <a:pt x="44" y="23738"/>
                    <a:pt x="1" y="23752"/>
                  </a:cubicBezTo>
                  <a:lnTo>
                    <a:pt x="200" y="24202"/>
                  </a:lnTo>
                  <a:cubicBezTo>
                    <a:pt x="243" y="24180"/>
                    <a:pt x="4448" y="22266"/>
                    <a:pt x="8505" y="18353"/>
                  </a:cubicBezTo>
                  <a:cubicBezTo>
                    <a:pt x="12262" y="14733"/>
                    <a:pt x="16660" y="8606"/>
                    <a:pt x="162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9" name="Google Shape;509;p18"/>
            <p:cNvSpPr/>
            <p:nvPr/>
          </p:nvSpPr>
          <p:spPr>
            <a:xfrm>
              <a:off x="5490139" y="3972034"/>
              <a:ext cx="151085" cy="235175"/>
            </a:xfrm>
            <a:custGeom>
              <a:avLst/>
              <a:gdLst/>
              <a:ahLst/>
              <a:cxnLst/>
              <a:rect l="l" t="t" r="r" b="b"/>
              <a:pathLst>
                <a:path w="7681" h="11956" extrusionOk="0">
                  <a:moveTo>
                    <a:pt x="3091" y="1"/>
                  </a:moveTo>
                  <a:cubicBezTo>
                    <a:pt x="1" y="1"/>
                    <a:pt x="1554" y="11955"/>
                    <a:pt x="1554" y="11955"/>
                  </a:cubicBezTo>
                  <a:cubicBezTo>
                    <a:pt x="1554" y="11955"/>
                    <a:pt x="7681" y="1873"/>
                    <a:pt x="3739" y="152"/>
                  </a:cubicBezTo>
                  <a:cubicBezTo>
                    <a:pt x="3503" y="49"/>
                    <a:pt x="3288" y="1"/>
                    <a:pt x="30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0" name="Google Shape;510;p18"/>
            <p:cNvSpPr/>
            <p:nvPr/>
          </p:nvSpPr>
          <p:spPr>
            <a:xfrm>
              <a:off x="5504144" y="4183349"/>
              <a:ext cx="245344" cy="72917"/>
            </a:xfrm>
            <a:custGeom>
              <a:avLst/>
              <a:gdLst/>
              <a:ahLst/>
              <a:cxnLst/>
              <a:rect l="l" t="t" r="r" b="b"/>
              <a:pathLst>
                <a:path w="12473" h="3707" extrusionOk="0">
                  <a:moveTo>
                    <a:pt x="8509" y="0"/>
                  </a:moveTo>
                  <a:cubicBezTo>
                    <a:pt x="4951" y="0"/>
                    <a:pt x="0" y="1205"/>
                    <a:pt x="0" y="1205"/>
                  </a:cubicBezTo>
                  <a:cubicBezTo>
                    <a:pt x="0" y="1205"/>
                    <a:pt x="5366" y="3707"/>
                    <a:pt x="8951" y="3707"/>
                  </a:cubicBezTo>
                  <a:cubicBezTo>
                    <a:pt x="10428" y="3707"/>
                    <a:pt x="11602" y="3283"/>
                    <a:pt x="11975" y="2085"/>
                  </a:cubicBezTo>
                  <a:cubicBezTo>
                    <a:pt x="12472" y="488"/>
                    <a:pt x="10772" y="0"/>
                    <a:pt x="85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1" name="Google Shape;511;p18"/>
            <p:cNvSpPr/>
            <p:nvPr/>
          </p:nvSpPr>
          <p:spPr>
            <a:xfrm>
              <a:off x="5532724" y="3887040"/>
              <a:ext cx="153603" cy="202621"/>
            </a:xfrm>
            <a:custGeom>
              <a:avLst/>
              <a:gdLst/>
              <a:ahLst/>
              <a:cxnLst/>
              <a:rect l="l" t="t" r="r" b="b"/>
              <a:pathLst>
                <a:path w="7809" h="10301" extrusionOk="0">
                  <a:moveTo>
                    <a:pt x="3766" y="1"/>
                  </a:moveTo>
                  <a:cubicBezTo>
                    <a:pt x="1" y="1"/>
                    <a:pt x="5953" y="10300"/>
                    <a:pt x="5953" y="10300"/>
                  </a:cubicBezTo>
                  <a:cubicBezTo>
                    <a:pt x="5953" y="10300"/>
                    <a:pt x="7809" y="181"/>
                    <a:pt x="3860" y="3"/>
                  </a:cubicBezTo>
                  <a:cubicBezTo>
                    <a:pt x="3828" y="2"/>
                    <a:pt x="3797" y="1"/>
                    <a:pt x="37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2" name="Google Shape;512;p18"/>
            <p:cNvSpPr/>
            <p:nvPr/>
          </p:nvSpPr>
          <p:spPr>
            <a:xfrm>
              <a:off x="5611444" y="3842094"/>
              <a:ext cx="109719" cy="167628"/>
            </a:xfrm>
            <a:custGeom>
              <a:avLst/>
              <a:gdLst/>
              <a:ahLst/>
              <a:cxnLst/>
              <a:rect l="l" t="t" r="r" b="b"/>
              <a:pathLst>
                <a:path w="5578" h="8522" extrusionOk="0">
                  <a:moveTo>
                    <a:pt x="2695" y="0"/>
                  </a:moveTo>
                  <a:cubicBezTo>
                    <a:pt x="0" y="0"/>
                    <a:pt x="4806" y="8521"/>
                    <a:pt x="4806" y="8521"/>
                  </a:cubicBezTo>
                  <a:cubicBezTo>
                    <a:pt x="4806" y="8521"/>
                    <a:pt x="5577" y="123"/>
                    <a:pt x="2756" y="2"/>
                  </a:cubicBezTo>
                  <a:cubicBezTo>
                    <a:pt x="2735" y="1"/>
                    <a:pt x="2715" y="0"/>
                    <a:pt x="26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3" name="Google Shape;513;p18"/>
            <p:cNvSpPr/>
            <p:nvPr/>
          </p:nvSpPr>
          <p:spPr>
            <a:xfrm>
              <a:off x="5652731" y="3766108"/>
              <a:ext cx="109719" cy="167765"/>
            </a:xfrm>
            <a:custGeom>
              <a:avLst/>
              <a:gdLst/>
              <a:ahLst/>
              <a:cxnLst/>
              <a:rect l="l" t="t" r="r" b="b"/>
              <a:pathLst>
                <a:path w="5578" h="8529" extrusionOk="0">
                  <a:moveTo>
                    <a:pt x="2696" y="0"/>
                  </a:moveTo>
                  <a:cubicBezTo>
                    <a:pt x="1" y="0"/>
                    <a:pt x="4807" y="8528"/>
                    <a:pt x="4807" y="8528"/>
                  </a:cubicBezTo>
                  <a:cubicBezTo>
                    <a:pt x="4807" y="8528"/>
                    <a:pt x="5578" y="123"/>
                    <a:pt x="2757" y="2"/>
                  </a:cubicBezTo>
                  <a:cubicBezTo>
                    <a:pt x="2736" y="1"/>
                    <a:pt x="2716" y="0"/>
                    <a:pt x="26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4" name="Google Shape;514;p18"/>
            <p:cNvSpPr/>
            <p:nvPr/>
          </p:nvSpPr>
          <p:spPr>
            <a:xfrm>
              <a:off x="5760896" y="3746478"/>
              <a:ext cx="134012" cy="147781"/>
            </a:xfrm>
            <a:custGeom>
              <a:avLst/>
              <a:gdLst/>
              <a:ahLst/>
              <a:cxnLst/>
              <a:rect l="l" t="t" r="r" b="b"/>
              <a:pathLst>
                <a:path w="6813" h="7513" extrusionOk="0">
                  <a:moveTo>
                    <a:pt x="4439" y="0"/>
                  </a:moveTo>
                  <a:cubicBezTo>
                    <a:pt x="2619" y="0"/>
                    <a:pt x="0" y="7512"/>
                    <a:pt x="0" y="7512"/>
                  </a:cubicBezTo>
                  <a:cubicBezTo>
                    <a:pt x="0" y="7512"/>
                    <a:pt x="6813" y="2542"/>
                    <a:pt x="5042" y="336"/>
                  </a:cubicBezTo>
                  <a:cubicBezTo>
                    <a:pt x="4856" y="104"/>
                    <a:pt x="4653" y="0"/>
                    <a:pt x="44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5" name="Google Shape;515;p18"/>
            <p:cNvSpPr/>
            <p:nvPr/>
          </p:nvSpPr>
          <p:spPr>
            <a:xfrm>
              <a:off x="5691776" y="3949256"/>
              <a:ext cx="190484" cy="96304"/>
            </a:xfrm>
            <a:custGeom>
              <a:avLst/>
              <a:gdLst/>
              <a:ahLst/>
              <a:cxnLst/>
              <a:rect l="l" t="t" r="r" b="b"/>
              <a:pathLst>
                <a:path w="9684" h="4896" extrusionOk="0">
                  <a:moveTo>
                    <a:pt x="8292" y="1"/>
                  </a:moveTo>
                  <a:cubicBezTo>
                    <a:pt x="5915" y="1"/>
                    <a:pt x="1" y="4895"/>
                    <a:pt x="1" y="4895"/>
                  </a:cubicBezTo>
                  <a:cubicBezTo>
                    <a:pt x="1" y="4895"/>
                    <a:pt x="9684" y="4059"/>
                    <a:pt x="9249" y="825"/>
                  </a:cubicBezTo>
                  <a:cubicBezTo>
                    <a:pt x="9171" y="240"/>
                    <a:pt x="8818" y="1"/>
                    <a:pt x="82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6" name="Google Shape;516;p18"/>
            <p:cNvSpPr/>
            <p:nvPr/>
          </p:nvSpPr>
          <p:spPr>
            <a:xfrm>
              <a:off x="5741502" y="3863121"/>
              <a:ext cx="165385" cy="83519"/>
            </a:xfrm>
            <a:custGeom>
              <a:avLst/>
              <a:gdLst/>
              <a:ahLst/>
              <a:cxnLst/>
              <a:rect l="l" t="t" r="r" b="b"/>
              <a:pathLst>
                <a:path w="8408" h="4246" extrusionOk="0">
                  <a:moveTo>
                    <a:pt x="7200" y="1"/>
                  </a:moveTo>
                  <a:cubicBezTo>
                    <a:pt x="5131" y="1"/>
                    <a:pt x="1" y="4246"/>
                    <a:pt x="1" y="4246"/>
                  </a:cubicBezTo>
                  <a:cubicBezTo>
                    <a:pt x="1" y="4246"/>
                    <a:pt x="8407" y="3517"/>
                    <a:pt x="8035" y="719"/>
                  </a:cubicBezTo>
                  <a:cubicBezTo>
                    <a:pt x="7967" y="209"/>
                    <a:pt x="7658" y="1"/>
                    <a:pt x="72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7" name="Google Shape;517;p18"/>
            <p:cNvSpPr/>
            <p:nvPr/>
          </p:nvSpPr>
          <p:spPr>
            <a:xfrm>
              <a:off x="5589394" y="4064856"/>
              <a:ext cx="227228" cy="87807"/>
            </a:xfrm>
            <a:custGeom>
              <a:avLst/>
              <a:gdLst/>
              <a:ahLst/>
              <a:cxnLst/>
              <a:rect l="l" t="t" r="r" b="b"/>
              <a:pathLst>
                <a:path w="11552" h="4464" extrusionOk="0">
                  <a:moveTo>
                    <a:pt x="10206" y="1"/>
                  </a:moveTo>
                  <a:cubicBezTo>
                    <a:pt x="7163" y="1"/>
                    <a:pt x="1" y="4431"/>
                    <a:pt x="1" y="4431"/>
                  </a:cubicBezTo>
                  <a:cubicBezTo>
                    <a:pt x="1" y="4431"/>
                    <a:pt x="635" y="4463"/>
                    <a:pt x="1606" y="4463"/>
                  </a:cubicBezTo>
                  <a:cubicBezTo>
                    <a:pt x="4776" y="4463"/>
                    <a:pt x="11536" y="4116"/>
                    <a:pt x="11547" y="1152"/>
                  </a:cubicBezTo>
                  <a:cubicBezTo>
                    <a:pt x="11552" y="326"/>
                    <a:pt x="11030" y="1"/>
                    <a:pt x="102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8" name="Google Shape;518;p18"/>
            <p:cNvSpPr/>
            <p:nvPr/>
          </p:nvSpPr>
          <p:spPr>
            <a:xfrm>
              <a:off x="5705879" y="3655524"/>
              <a:ext cx="104212" cy="172860"/>
            </a:xfrm>
            <a:custGeom>
              <a:avLst/>
              <a:gdLst/>
              <a:ahLst/>
              <a:cxnLst/>
              <a:rect l="l" t="t" r="r" b="b"/>
              <a:pathLst>
                <a:path w="5298" h="8788" extrusionOk="0">
                  <a:moveTo>
                    <a:pt x="2291" y="1"/>
                  </a:moveTo>
                  <a:cubicBezTo>
                    <a:pt x="1" y="1"/>
                    <a:pt x="2984" y="8787"/>
                    <a:pt x="2984" y="8787"/>
                  </a:cubicBezTo>
                  <a:cubicBezTo>
                    <a:pt x="2984" y="8787"/>
                    <a:pt x="5298" y="676"/>
                    <a:pt x="2549" y="33"/>
                  </a:cubicBezTo>
                  <a:cubicBezTo>
                    <a:pt x="2456" y="11"/>
                    <a:pt x="2371" y="1"/>
                    <a:pt x="22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19" name="Google Shape;519;p18"/>
          <p:cNvGrpSpPr/>
          <p:nvPr/>
        </p:nvGrpSpPr>
        <p:grpSpPr>
          <a:xfrm>
            <a:off x="5883935" y="5"/>
            <a:ext cx="378579" cy="343013"/>
            <a:chOff x="3346266" y="1265304"/>
            <a:chExt cx="227307" cy="205965"/>
          </a:xfrm>
        </p:grpSpPr>
        <p:sp>
          <p:nvSpPr>
            <p:cNvPr id="520" name="Google Shape;520;p18"/>
            <p:cNvSpPr/>
            <p:nvPr/>
          </p:nvSpPr>
          <p:spPr>
            <a:xfrm>
              <a:off x="3453291" y="1265304"/>
              <a:ext cx="96540" cy="85505"/>
            </a:xfrm>
            <a:custGeom>
              <a:avLst/>
              <a:gdLst/>
              <a:ahLst/>
              <a:cxnLst/>
              <a:rect l="l" t="t" r="r" b="b"/>
              <a:pathLst>
                <a:path w="4908" h="4347" extrusionOk="0">
                  <a:moveTo>
                    <a:pt x="2812" y="0"/>
                  </a:moveTo>
                  <a:cubicBezTo>
                    <a:pt x="2073" y="0"/>
                    <a:pt x="1329" y="308"/>
                    <a:pt x="844" y="869"/>
                  </a:cubicBezTo>
                  <a:cubicBezTo>
                    <a:pt x="501" y="1261"/>
                    <a:pt x="287" y="1755"/>
                    <a:pt x="165" y="2262"/>
                  </a:cubicBezTo>
                  <a:cubicBezTo>
                    <a:pt x="1" y="2933"/>
                    <a:pt x="1" y="3697"/>
                    <a:pt x="422" y="4247"/>
                  </a:cubicBezTo>
                  <a:lnTo>
                    <a:pt x="1665" y="4346"/>
                  </a:lnTo>
                  <a:cubicBezTo>
                    <a:pt x="2765" y="4182"/>
                    <a:pt x="3787" y="3555"/>
                    <a:pt x="4429" y="2648"/>
                  </a:cubicBezTo>
                  <a:cubicBezTo>
                    <a:pt x="4700" y="2269"/>
                    <a:pt x="4908" y="1812"/>
                    <a:pt x="4836" y="1354"/>
                  </a:cubicBezTo>
                  <a:cubicBezTo>
                    <a:pt x="4757" y="855"/>
                    <a:pt x="4344" y="454"/>
                    <a:pt x="3886" y="240"/>
                  </a:cubicBezTo>
                  <a:cubicBezTo>
                    <a:pt x="3552" y="78"/>
                    <a:pt x="3183" y="0"/>
                    <a:pt x="2812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1" name="Google Shape;521;p18"/>
            <p:cNvSpPr/>
            <p:nvPr/>
          </p:nvSpPr>
          <p:spPr>
            <a:xfrm>
              <a:off x="3450360" y="1328858"/>
              <a:ext cx="123213" cy="97819"/>
            </a:xfrm>
            <a:custGeom>
              <a:avLst/>
              <a:gdLst/>
              <a:ahLst/>
              <a:cxnLst/>
              <a:rect l="l" t="t" r="r" b="b"/>
              <a:pathLst>
                <a:path w="6264" h="4973" extrusionOk="0">
                  <a:moveTo>
                    <a:pt x="3721" y="0"/>
                  </a:moveTo>
                  <a:cubicBezTo>
                    <a:pt x="2660" y="0"/>
                    <a:pt x="1594" y="482"/>
                    <a:pt x="921" y="1309"/>
                  </a:cubicBezTo>
                  <a:lnTo>
                    <a:pt x="1" y="2787"/>
                  </a:lnTo>
                  <a:cubicBezTo>
                    <a:pt x="201" y="3594"/>
                    <a:pt x="772" y="4308"/>
                    <a:pt x="1514" y="4672"/>
                  </a:cubicBezTo>
                  <a:cubicBezTo>
                    <a:pt x="1913" y="4871"/>
                    <a:pt x="2358" y="4972"/>
                    <a:pt x="2804" y="4972"/>
                  </a:cubicBezTo>
                  <a:cubicBezTo>
                    <a:pt x="3189" y="4972"/>
                    <a:pt x="3574" y="4896"/>
                    <a:pt x="3929" y="4744"/>
                  </a:cubicBezTo>
                  <a:cubicBezTo>
                    <a:pt x="4392" y="4536"/>
                    <a:pt x="4800" y="4216"/>
                    <a:pt x="5171" y="3858"/>
                  </a:cubicBezTo>
                  <a:cubicBezTo>
                    <a:pt x="5492" y="3537"/>
                    <a:pt x="5799" y="3188"/>
                    <a:pt x="5992" y="2773"/>
                  </a:cubicBezTo>
                  <a:cubicBezTo>
                    <a:pt x="6184" y="2358"/>
                    <a:pt x="6263" y="1880"/>
                    <a:pt x="6135" y="1438"/>
                  </a:cubicBezTo>
                  <a:cubicBezTo>
                    <a:pt x="5927" y="723"/>
                    <a:pt x="5214" y="259"/>
                    <a:pt x="4486" y="87"/>
                  </a:cubicBezTo>
                  <a:cubicBezTo>
                    <a:pt x="4235" y="29"/>
                    <a:pt x="3978" y="0"/>
                    <a:pt x="3721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2" name="Google Shape;522;p18"/>
            <p:cNvSpPr/>
            <p:nvPr/>
          </p:nvSpPr>
          <p:spPr>
            <a:xfrm>
              <a:off x="3372545" y="1368788"/>
              <a:ext cx="100160" cy="102481"/>
            </a:xfrm>
            <a:custGeom>
              <a:avLst/>
              <a:gdLst/>
              <a:ahLst/>
              <a:cxnLst/>
              <a:rect l="l" t="t" r="r" b="b"/>
              <a:pathLst>
                <a:path w="5092" h="5210" extrusionOk="0">
                  <a:moveTo>
                    <a:pt x="2306" y="1"/>
                  </a:moveTo>
                  <a:cubicBezTo>
                    <a:pt x="1564" y="271"/>
                    <a:pt x="892" y="779"/>
                    <a:pt x="500" y="1464"/>
                  </a:cubicBezTo>
                  <a:cubicBezTo>
                    <a:pt x="100" y="2150"/>
                    <a:pt x="1" y="3014"/>
                    <a:pt x="279" y="3756"/>
                  </a:cubicBezTo>
                  <a:cubicBezTo>
                    <a:pt x="565" y="4491"/>
                    <a:pt x="1250" y="5084"/>
                    <a:pt x="2035" y="5192"/>
                  </a:cubicBezTo>
                  <a:cubicBezTo>
                    <a:pt x="2124" y="5204"/>
                    <a:pt x="2212" y="5209"/>
                    <a:pt x="2301" y="5209"/>
                  </a:cubicBezTo>
                  <a:cubicBezTo>
                    <a:pt x="3026" y="5209"/>
                    <a:pt x="3739" y="4833"/>
                    <a:pt x="4250" y="4292"/>
                  </a:cubicBezTo>
                  <a:cubicBezTo>
                    <a:pt x="4748" y="3756"/>
                    <a:pt x="5091" y="3043"/>
                    <a:pt x="5091" y="2306"/>
                  </a:cubicBezTo>
                  <a:cubicBezTo>
                    <a:pt x="5084" y="1564"/>
                    <a:pt x="4714" y="822"/>
                    <a:pt x="4078" y="450"/>
                  </a:cubicBezTo>
                  <a:lnTo>
                    <a:pt x="2306" y="1"/>
                  </a:ln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3" name="Google Shape;523;p18"/>
            <p:cNvSpPr/>
            <p:nvPr/>
          </p:nvSpPr>
          <p:spPr>
            <a:xfrm>
              <a:off x="3346266" y="1329369"/>
              <a:ext cx="93728" cy="73999"/>
            </a:xfrm>
            <a:custGeom>
              <a:avLst/>
              <a:gdLst/>
              <a:ahLst/>
              <a:cxnLst/>
              <a:rect l="l" t="t" r="r" b="b"/>
              <a:pathLst>
                <a:path w="4765" h="3762" extrusionOk="0">
                  <a:moveTo>
                    <a:pt x="2979" y="0"/>
                  </a:moveTo>
                  <a:cubicBezTo>
                    <a:pt x="2770" y="0"/>
                    <a:pt x="2560" y="25"/>
                    <a:pt x="2357" y="68"/>
                  </a:cubicBezTo>
                  <a:cubicBezTo>
                    <a:pt x="1858" y="176"/>
                    <a:pt x="1380" y="397"/>
                    <a:pt x="965" y="704"/>
                  </a:cubicBezTo>
                  <a:cubicBezTo>
                    <a:pt x="643" y="954"/>
                    <a:pt x="352" y="1261"/>
                    <a:pt x="194" y="1633"/>
                  </a:cubicBezTo>
                  <a:cubicBezTo>
                    <a:pt x="29" y="2012"/>
                    <a:pt x="0" y="2454"/>
                    <a:pt x="172" y="2819"/>
                  </a:cubicBezTo>
                  <a:cubicBezTo>
                    <a:pt x="372" y="3232"/>
                    <a:pt x="787" y="3504"/>
                    <a:pt x="1222" y="3640"/>
                  </a:cubicBezTo>
                  <a:cubicBezTo>
                    <a:pt x="1491" y="3724"/>
                    <a:pt x="1770" y="3762"/>
                    <a:pt x="2051" y="3762"/>
                  </a:cubicBezTo>
                  <a:cubicBezTo>
                    <a:pt x="2464" y="3762"/>
                    <a:pt x="2880" y="3679"/>
                    <a:pt x="3272" y="3539"/>
                  </a:cubicBezTo>
                  <a:cubicBezTo>
                    <a:pt x="3850" y="3333"/>
                    <a:pt x="4429" y="2954"/>
                    <a:pt x="4600" y="2361"/>
                  </a:cubicBezTo>
                  <a:lnTo>
                    <a:pt x="4765" y="1105"/>
                  </a:lnTo>
                  <a:cubicBezTo>
                    <a:pt x="4607" y="654"/>
                    <a:pt x="4221" y="305"/>
                    <a:pt x="3771" y="133"/>
                  </a:cubicBezTo>
                  <a:cubicBezTo>
                    <a:pt x="3518" y="41"/>
                    <a:pt x="3249" y="0"/>
                    <a:pt x="2979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4" name="Google Shape;524;p18"/>
            <p:cNvSpPr/>
            <p:nvPr/>
          </p:nvSpPr>
          <p:spPr>
            <a:xfrm>
              <a:off x="3382361" y="1274962"/>
              <a:ext cx="105943" cy="90659"/>
            </a:xfrm>
            <a:custGeom>
              <a:avLst/>
              <a:gdLst/>
              <a:ahLst/>
              <a:cxnLst/>
              <a:rect l="l" t="t" r="r" b="b"/>
              <a:pathLst>
                <a:path w="5386" h="4609" extrusionOk="0">
                  <a:moveTo>
                    <a:pt x="3027" y="0"/>
                  </a:moveTo>
                  <a:cubicBezTo>
                    <a:pt x="2544" y="0"/>
                    <a:pt x="2062" y="114"/>
                    <a:pt x="1636" y="342"/>
                  </a:cubicBezTo>
                  <a:cubicBezTo>
                    <a:pt x="923" y="714"/>
                    <a:pt x="373" y="1377"/>
                    <a:pt x="152" y="2148"/>
                  </a:cubicBezTo>
                  <a:cubicBezTo>
                    <a:pt x="37" y="2514"/>
                    <a:pt x="1" y="2913"/>
                    <a:pt x="116" y="3278"/>
                  </a:cubicBezTo>
                  <a:cubicBezTo>
                    <a:pt x="301" y="3898"/>
                    <a:pt x="887" y="4334"/>
                    <a:pt x="1507" y="4498"/>
                  </a:cubicBezTo>
                  <a:cubicBezTo>
                    <a:pt x="1795" y="4578"/>
                    <a:pt x="2092" y="4608"/>
                    <a:pt x="2391" y="4608"/>
                  </a:cubicBezTo>
                  <a:cubicBezTo>
                    <a:pt x="2738" y="4608"/>
                    <a:pt x="3087" y="4567"/>
                    <a:pt x="3429" y="4514"/>
                  </a:cubicBezTo>
                  <a:lnTo>
                    <a:pt x="4836" y="3071"/>
                  </a:lnTo>
                  <a:cubicBezTo>
                    <a:pt x="5122" y="2442"/>
                    <a:pt x="5386" y="1720"/>
                    <a:pt x="5115" y="1086"/>
                  </a:cubicBezTo>
                  <a:cubicBezTo>
                    <a:pt x="4914" y="621"/>
                    <a:pt x="4450" y="315"/>
                    <a:pt x="3972" y="150"/>
                  </a:cubicBezTo>
                  <a:cubicBezTo>
                    <a:pt x="3667" y="50"/>
                    <a:pt x="3347" y="0"/>
                    <a:pt x="3027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5" name="Google Shape;525;p18"/>
            <p:cNvSpPr/>
            <p:nvPr/>
          </p:nvSpPr>
          <p:spPr>
            <a:xfrm>
              <a:off x="3470148" y="1346167"/>
              <a:ext cx="72091" cy="10681"/>
            </a:xfrm>
            <a:custGeom>
              <a:avLst/>
              <a:gdLst/>
              <a:ahLst/>
              <a:cxnLst/>
              <a:rect l="l" t="t" r="r" b="b"/>
              <a:pathLst>
                <a:path w="3665" h="543" extrusionOk="0">
                  <a:moveTo>
                    <a:pt x="2380" y="1"/>
                  </a:moveTo>
                  <a:cubicBezTo>
                    <a:pt x="2314" y="1"/>
                    <a:pt x="2251" y="1"/>
                    <a:pt x="2186" y="8"/>
                  </a:cubicBezTo>
                  <a:cubicBezTo>
                    <a:pt x="1951" y="8"/>
                    <a:pt x="1715" y="21"/>
                    <a:pt x="1480" y="57"/>
                  </a:cubicBezTo>
                  <a:cubicBezTo>
                    <a:pt x="1243" y="86"/>
                    <a:pt x="1015" y="129"/>
                    <a:pt x="787" y="186"/>
                  </a:cubicBezTo>
                  <a:cubicBezTo>
                    <a:pt x="551" y="251"/>
                    <a:pt x="330" y="328"/>
                    <a:pt x="109" y="422"/>
                  </a:cubicBezTo>
                  <a:cubicBezTo>
                    <a:pt x="80" y="436"/>
                    <a:pt x="52" y="450"/>
                    <a:pt x="23" y="465"/>
                  </a:cubicBezTo>
                  <a:cubicBezTo>
                    <a:pt x="1" y="472"/>
                    <a:pt x="1" y="499"/>
                    <a:pt x="9" y="522"/>
                  </a:cubicBezTo>
                  <a:cubicBezTo>
                    <a:pt x="16" y="535"/>
                    <a:pt x="30" y="542"/>
                    <a:pt x="44" y="542"/>
                  </a:cubicBezTo>
                  <a:cubicBezTo>
                    <a:pt x="52" y="542"/>
                    <a:pt x="59" y="535"/>
                    <a:pt x="66" y="535"/>
                  </a:cubicBezTo>
                  <a:cubicBezTo>
                    <a:pt x="280" y="436"/>
                    <a:pt x="501" y="357"/>
                    <a:pt x="729" y="294"/>
                  </a:cubicBezTo>
                  <a:cubicBezTo>
                    <a:pt x="959" y="229"/>
                    <a:pt x="1187" y="179"/>
                    <a:pt x="1415" y="150"/>
                  </a:cubicBezTo>
                  <a:cubicBezTo>
                    <a:pt x="1644" y="114"/>
                    <a:pt x="1872" y="100"/>
                    <a:pt x="2109" y="93"/>
                  </a:cubicBezTo>
                  <a:cubicBezTo>
                    <a:pt x="2194" y="86"/>
                    <a:pt x="2287" y="86"/>
                    <a:pt x="2380" y="86"/>
                  </a:cubicBezTo>
                  <a:cubicBezTo>
                    <a:pt x="2522" y="86"/>
                    <a:pt x="2673" y="93"/>
                    <a:pt x="2815" y="100"/>
                  </a:cubicBezTo>
                  <a:cubicBezTo>
                    <a:pt x="3058" y="107"/>
                    <a:pt x="3293" y="122"/>
                    <a:pt x="3536" y="143"/>
                  </a:cubicBezTo>
                  <a:cubicBezTo>
                    <a:pt x="3566" y="150"/>
                    <a:pt x="3593" y="150"/>
                    <a:pt x="3622" y="150"/>
                  </a:cubicBezTo>
                  <a:lnTo>
                    <a:pt x="3629" y="150"/>
                  </a:lnTo>
                  <a:cubicBezTo>
                    <a:pt x="3651" y="150"/>
                    <a:pt x="3665" y="129"/>
                    <a:pt x="3665" y="107"/>
                  </a:cubicBezTo>
                  <a:cubicBezTo>
                    <a:pt x="3665" y="86"/>
                    <a:pt x="3651" y="71"/>
                    <a:pt x="3622" y="64"/>
                  </a:cubicBezTo>
                  <a:cubicBezTo>
                    <a:pt x="3379" y="44"/>
                    <a:pt x="3144" y="28"/>
                    <a:pt x="2901" y="14"/>
                  </a:cubicBezTo>
                  <a:cubicBezTo>
                    <a:pt x="2722" y="8"/>
                    <a:pt x="2551" y="1"/>
                    <a:pt x="238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6" name="Google Shape;526;p18"/>
            <p:cNvSpPr/>
            <p:nvPr/>
          </p:nvSpPr>
          <p:spPr>
            <a:xfrm>
              <a:off x="3468909" y="1368080"/>
              <a:ext cx="53955" cy="12943"/>
            </a:xfrm>
            <a:custGeom>
              <a:avLst/>
              <a:gdLst/>
              <a:ahLst/>
              <a:cxnLst/>
              <a:rect l="l" t="t" r="r" b="b"/>
              <a:pathLst>
                <a:path w="2743" h="658" extrusionOk="0">
                  <a:moveTo>
                    <a:pt x="50" y="1"/>
                  </a:moveTo>
                  <a:cubicBezTo>
                    <a:pt x="21" y="1"/>
                    <a:pt x="0" y="21"/>
                    <a:pt x="7" y="44"/>
                  </a:cubicBezTo>
                  <a:cubicBezTo>
                    <a:pt x="7" y="64"/>
                    <a:pt x="21" y="86"/>
                    <a:pt x="50" y="86"/>
                  </a:cubicBezTo>
                  <a:cubicBezTo>
                    <a:pt x="221" y="86"/>
                    <a:pt x="400" y="100"/>
                    <a:pt x="578" y="114"/>
                  </a:cubicBezTo>
                  <a:cubicBezTo>
                    <a:pt x="758" y="136"/>
                    <a:pt x="921" y="157"/>
                    <a:pt x="1092" y="186"/>
                  </a:cubicBezTo>
                  <a:cubicBezTo>
                    <a:pt x="1272" y="215"/>
                    <a:pt x="1443" y="251"/>
                    <a:pt x="1615" y="294"/>
                  </a:cubicBezTo>
                  <a:cubicBezTo>
                    <a:pt x="1786" y="343"/>
                    <a:pt x="1958" y="386"/>
                    <a:pt x="2120" y="443"/>
                  </a:cubicBezTo>
                  <a:cubicBezTo>
                    <a:pt x="2292" y="499"/>
                    <a:pt x="2456" y="565"/>
                    <a:pt x="2621" y="628"/>
                  </a:cubicBezTo>
                  <a:cubicBezTo>
                    <a:pt x="2635" y="637"/>
                    <a:pt x="2657" y="650"/>
                    <a:pt x="2677" y="657"/>
                  </a:cubicBezTo>
                  <a:lnTo>
                    <a:pt x="2700" y="657"/>
                  </a:lnTo>
                  <a:cubicBezTo>
                    <a:pt x="2713" y="657"/>
                    <a:pt x="2729" y="657"/>
                    <a:pt x="2736" y="643"/>
                  </a:cubicBezTo>
                  <a:cubicBezTo>
                    <a:pt x="2742" y="621"/>
                    <a:pt x="2742" y="594"/>
                    <a:pt x="2720" y="578"/>
                  </a:cubicBezTo>
                  <a:cubicBezTo>
                    <a:pt x="2549" y="508"/>
                    <a:pt x="2386" y="443"/>
                    <a:pt x="2215" y="386"/>
                  </a:cubicBezTo>
                  <a:cubicBezTo>
                    <a:pt x="2050" y="328"/>
                    <a:pt x="1879" y="278"/>
                    <a:pt x="1707" y="229"/>
                  </a:cubicBezTo>
                  <a:cubicBezTo>
                    <a:pt x="1529" y="186"/>
                    <a:pt x="1358" y="150"/>
                    <a:pt x="1186" y="114"/>
                  </a:cubicBezTo>
                  <a:cubicBezTo>
                    <a:pt x="1006" y="86"/>
                    <a:pt x="828" y="57"/>
                    <a:pt x="650" y="37"/>
                  </a:cubicBezTo>
                  <a:cubicBezTo>
                    <a:pt x="472" y="21"/>
                    <a:pt x="293" y="8"/>
                    <a:pt x="115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7" name="Google Shape;527;p18"/>
            <p:cNvSpPr/>
            <p:nvPr/>
          </p:nvSpPr>
          <p:spPr>
            <a:xfrm>
              <a:off x="3461178" y="1370302"/>
              <a:ext cx="31216" cy="36567"/>
            </a:xfrm>
            <a:custGeom>
              <a:avLst/>
              <a:gdLst/>
              <a:ahLst/>
              <a:cxnLst/>
              <a:rect l="l" t="t" r="r" b="b"/>
              <a:pathLst>
                <a:path w="1587" h="1859" extrusionOk="0">
                  <a:moveTo>
                    <a:pt x="50" y="1"/>
                  </a:moveTo>
                  <a:cubicBezTo>
                    <a:pt x="37" y="1"/>
                    <a:pt x="28" y="9"/>
                    <a:pt x="21" y="16"/>
                  </a:cubicBezTo>
                  <a:cubicBezTo>
                    <a:pt x="1" y="37"/>
                    <a:pt x="1" y="59"/>
                    <a:pt x="21" y="80"/>
                  </a:cubicBezTo>
                  <a:cubicBezTo>
                    <a:pt x="114" y="194"/>
                    <a:pt x="215" y="309"/>
                    <a:pt x="308" y="422"/>
                  </a:cubicBezTo>
                  <a:cubicBezTo>
                    <a:pt x="407" y="537"/>
                    <a:pt x="500" y="652"/>
                    <a:pt x="601" y="765"/>
                  </a:cubicBezTo>
                  <a:cubicBezTo>
                    <a:pt x="693" y="880"/>
                    <a:pt x="793" y="995"/>
                    <a:pt x="885" y="1115"/>
                  </a:cubicBezTo>
                  <a:cubicBezTo>
                    <a:pt x="986" y="1230"/>
                    <a:pt x="1079" y="1345"/>
                    <a:pt x="1178" y="1458"/>
                  </a:cubicBezTo>
                  <a:cubicBezTo>
                    <a:pt x="1279" y="1572"/>
                    <a:pt x="1372" y="1687"/>
                    <a:pt x="1471" y="1800"/>
                  </a:cubicBezTo>
                  <a:cubicBezTo>
                    <a:pt x="1478" y="1816"/>
                    <a:pt x="1494" y="1830"/>
                    <a:pt x="1507" y="1843"/>
                  </a:cubicBezTo>
                  <a:cubicBezTo>
                    <a:pt x="1514" y="1852"/>
                    <a:pt x="1521" y="1859"/>
                    <a:pt x="1536" y="1859"/>
                  </a:cubicBezTo>
                  <a:cubicBezTo>
                    <a:pt x="1543" y="1859"/>
                    <a:pt x="1557" y="1852"/>
                    <a:pt x="1564" y="1843"/>
                  </a:cubicBezTo>
                  <a:cubicBezTo>
                    <a:pt x="1586" y="1823"/>
                    <a:pt x="1579" y="1800"/>
                    <a:pt x="1564" y="1787"/>
                  </a:cubicBezTo>
                  <a:cubicBezTo>
                    <a:pt x="1471" y="1665"/>
                    <a:pt x="1372" y="1552"/>
                    <a:pt x="1271" y="1437"/>
                  </a:cubicBezTo>
                  <a:cubicBezTo>
                    <a:pt x="1178" y="1322"/>
                    <a:pt x="1079" y="1209"/>
                    <a:pt x="986" y="1094"/>
                  </a:cubicBezTo>
                  <a:cubicBezTo>
                    <a:pt x="885" y="979"/>
                    <a:pt x="793" y="866"/>
                    <a:pt x="693" y="752"/>
                  </a:cubicBezTo>
                  <a:cubicBezTo>
                    <a:pt x="601" y="637"/>
                    <a:pt x="500" y="515"/>
                    <a:pt x="407" y="402"/>
                  </a:cubicBezTo>
                  <a:cubicBezTo>
                    <a:pt x="308" y="287"/>
                    <a:pt x="215" y="172"/>
                    <a:pt x="114" y="59"/>
                  </a:cubicBezTo>
                  <a:cubicBezTo>
                    <a:pt x="100" y="44"/>
                    <a:pt x="93" y="30"/>
                    <a:pt x="80" y="16"/>
                  </a:cubicBezTo>
                  <a:cubicBezTo>
                    <a:pt x="71" y="9"/>
                    <a:pt x="57" y="1"/>
                    <a:pt x="5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8" name="Google Shape;528;p18"/>
            <p:cNvSpPr/>
            <p:nvPr/>
          </p:nvSpPr>
          <p:spPr>
            <a:xfrm>
              <a:off x="3424100" y="1372840"/>
              <a:ext cx="10838" cy="6766"/>
            </a:xfrm>
            <a:custGeom>
              <a:avLst/>
              <a:gdLst/>
              <a:ahLst/>
              <a:cxnLst/>
              <a:rect l="l" t="t" r="r" b="b"/>
              <a:pathLst>
                <a:path w="551" h="344" extrusionOk="0">
                  <a:moveTo>
                    <a:pt x="479" y="0"/>
                  </a:moveTo>
                  <a:cubicBezTo>
                    <a:pt x="307" y="101"/>
                    <a:pt x="150" y="215"/>
                    <a:pt x="1" y="343"/>
                  </a:cubicBezTo>
                  <a:cubicBezTo>
                    <a:pt x="100" y="300"/>
                    <a:pt x="199" y="251"/>
                    <a:pt x="300" y="201"/>
                  </a:cubicBezTo>
                  <a:cubicBezTo>
                    <a:pt x="307" y="194"/>
                    <a:pt x="314" y="194"/>
                    <a:pt x="321" y="194"/>
                  </a:cubicBezTo>
                  <a:lnTo>
                    <a:pt x="336" y="194"/>
                  </a:lnTo>
                  <a:cubicBezTo>
                    <a:pt x="371" y="165"/>
                    <a:pt x="422" y="137"/>
                    <a:pt x="465" y="115"/>
                  </a:cubicBezTo>
                  <a:cubicBezTo>
                    <a:pt x="479" y="101"/>
                    <a:pt x="499" y="86"/>
                    <a:pt x="522" y="79"/>
                  </a:cubicBezTo>
                  <a:cubicBezTo>
                    <a:pt x="542" y="65"/>
                    <a:pt x="551" y="36"/>
                    <a:pt x="535" y="23"/>
                  </a:cubicBezTo>
                  <a:cubicBezTo>
                    <a:pt x="528" y="9"/>
                    <a:pt x="515" y="0"/>
                    <a:pt x="499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9" name="Google Shape;529;p18"/>
            <p:cNvSpPr/>
            <p:nvPr/>
          </p:nvSpPr>
          <p:spPr>
            <a:xfrm>
              <a:off x="3396700" y="1398962"/>
              <a:ext cx="13926" cy="25040"/>
            </a:xfrm>
            <a:custGeom>
              <a:avLst/>
              <a:gdLst/>
              <a:ahLst/>
              <a:cxnLst/>
              <a:rect l="l" t="t" r="r" b="b"/>
              <a:pathLst>
                <a:path w="708" h="1273" extrusionOk="0">
                  <a:moveTo>
                    <a:pt x="708" y="1"/>
                  </a:moveTo>
                  <a:lnTo>
                    <a:pt x="708" y="1"/>
                  </a:lnTo>
                  <a:cubicBezTo>
                    <a:pt x="665" y="16"/>
                    <a:pt x="622" y="30"/>
                    <a:pt x="586" y="43"/>
                  </a:cubicBezTo>
                  <a:cubicBezTo>
                    <a:pt x="487" y="201"/>
                    <a:pt x="401" y="366"/>
                    <a:pt x="322" y="537"/>
                  </a:cubicBezTo>
                  <a:cubicBezTo>
                    <a:pt x="221" y="729"/>
                    <a:pt x="136" y="930"/>
                    <a:pt x="43" y="1137"/>
                  </a:cubicBezTo>
                  <a:cubicBezTo>
                    <a:pt x="29" y="1157"/>
                    <a:pt x="22" y="1187"/>
                    <a:pt x="7" y="1209"/>
                  </a:cubicBezTo>
                  <a:cubicBezTo>
                    <a:pt x="0" y="1229"/>
                    <a:pt x="0" y="1259"/>
                    <a:pt x="22" y="1265"/>
                  </a:cubicBezTo>
                  <a:cubicBezTo>
                    <a:pt x="29" y="1272"/>
                    <a:pt x="36" y="1272"/>
                    <a:pt x="43" y="1272"/>
                  </a:cubicBezTo>
                  <a:cubicBezTo>
                    <a:pt x="65" y="1272"/>
                    <a:pt x="79" y="1265"/>
                    <a:pt x="86" y="1252"/>
                  </a:cubicBezTo>
                  <a:cubicBezTo>
                    <a:pt x="172" y="1051"/>
                    <a:pt x="264" y="851"/>
                    <a:pt x="358" y="652"/>
                  </a:cubicBezTo>
                  <a:cubicBezTo>
                    <a:pt x="458" y="458"/>
                    <a:pt x="557" y="258"/>
                    <a:pt x="665" y="73"/>
                  </a:cubicBezTo>
                  <a:cubicBezTo>
                    <a:pt x="679" y="43"/>
                    <a:pt x="693" y="23"/>
                    <a:pt x="708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0" name="Google Shape;530;p18"/>
            <p:cNvSpPr/>
            <p:nvPr/>
          </p:nvSpPr>
          <p:spPr>
            <a:xfrm>
              <a:off x="3408227" y="1381003"/>
              <a:ext cx="16877" cy="18824"/>
            </a:xfrm>
            <a:custGeom>
              <a:avLst/>
              <a:gdLst/>
              <a:ahLst/>
              <a:cxnLst/>
              <a:rect l="l" t="t" r="r" b="b"/>
              <a:pathLst>
                <a:path w="858" h="957" extrusionOk="0">
                  <a:moveTo>
                    <a:pt x="857" y="0"/>
                  </a:moveTo>
                  <a:lnTo>
                    <a:pt x="857" y="0"/>
                  </a:lnTo>
                  <a:cubicBezTo>
                    <a:pt x="778" y="43"/>
                    <a:pt x="700" y="79"/>
                    <a:pt x="621" y="115"/>
                  </a:cubicBezTo>
                  <a:lnTo>
                    <a:pt x="614" y="115"/>
                  </a:lnTo>
                  <a:cubicBezTo>
                    <a:pt x="544" y="194"/>
                    <a:pt x="472" y="279"/>
                    <a:pt x="406" y="357"/>
                  </a:cubicBezTo>
                  <a:cubicBezTo>
                    <a:pt x="271" y="521"/>
                    <a:pt x="158" y="686"/>
                    <a:pt x="50" y="864"/>
                  </a:cubicBezTo>
                  <a:cubicBezTo>
                    <a:pt x="36" y="893"/>
                    <a:pt x="14" y="929"/>
                    <a:pt x="0" y="956"/>
                  </a:cubicBezTo>
                  <a:cubicBezTo>
                    <a:pt x="36" y="943"/>
                    <a:pt x="79" y="929"/>
                    <a:pt x="122" y="914"/>
                  </a:cubicBezTo>
                  <a:cubicBezTo>
                    <a:pt x="165" y="843"/>
                    <a:pt x="208" y="778"/>
                    <a:pt x="251" y="708"/>
                  </a:cubicBezTo>
                  <a:cubicBezTo>
                    <a:pt x="278" y="672"/>
                    <a:pt x="307" y="629"/>
                    <a:pt x="336" y="593"/>
                  </a:cubicBezTo>
                  <a:cubicBezTo>
                    <a:pt x="350" y="571"/>
                    <a:pt x="364" y="550"/>
                    <a:pt x="379" y="528"/>
                  </a:cubicBezTo>
                  <a:cubicBezTo>
                    <a:pt x="386" y="521"/>
                    <a:pt x="393" y="514"/>
                    <a:pt x="400" y="501"/>
                  </a:cubicBezTo>
                  <a:cubicBezTo>
                    <a:pt x="400" y="501"/>
                    <a:pt x="406" y="494"/>
                    <a:pt x="406" y="485"/>
                  </a:cubicBezTo>
                  <a:cubicBezTo>
                    <a:pt x="415" y="485"/>
                    <a:pt x="415" y="485"/>
                    <a:pt x="415" y="478"/>
                  </a:cubicBezTo>
                  <a:lnTo>
                    <a:pt x="422" y="478"/>
                  </a:lnTo>
                  <a:cubicBezTo>
                    <a:pt x="535" y="322"/>
                    <a:pt x="672" y="178"/>
                    <a:pt x="808" y="43"/>
                  </a:cubicBezTo>
                  <a:cubicBezTo>
                    <a:pt x="828" y="29"/>
                    <a:pt x="844" y="14"/>
                    <a:pt x="857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1" name="Google Shape;531;p18"/>
            <p:cNvSpPr/>
            <p:nvPr/>
          </p:nvSpPr>
          <p:spPr>
            <a:xfrm>
              <a:off x="3422409" y="1380019"/>
              <a:ext cx="20260" cy="47346"/>
            </a:xfrm>
            <a:custGeom>
              <a:avLst/>
              <a:gdLst/>
              <a:ahLst/>
              <a:cxnLst/>
              <a:rect l="l" t="t" r="r" b="b"/>
              <a:pathLst>
                <a:path w="1030" h="2407" extrusionOk="0">
                  <a:moveTo>
                    <a:pt x="971" y="0"/>
                  </a:moveTo>
                  <a:cubicBezTo>
                    <a:pt x="964" y="0"/>
                    <a:pt x="957" y="0"/>
                    <a:pt x="950" y="7"/>
                  </a:cubicBezTo>
                  <a:cubicBezTo>
                    <a:pt x="829" y="93"/>
                    <a:pt x="729" y="215"/>
                    <a:pt x="650" y="343"/>
                  </a:cubicBezTo>
                  <a:cubicBezTo>
                    <a:pt x="565" y="472"/>
                    <a:pt x="508" y="614"/>
                    <a:pt x="450" y="749"/>
                  </a:cubicBezTo>
                  <a:cubicBezTo>
                    <a:pt x="386" y="914"/>
                    <a:pt x="328" y="1085"/>
                    <a:pt x="272" y="1250"/>
                  </a:cubicBezTo>
                  <a:cubicBezTo>
                    <a:pt x="215" y="1421"/>
                    <a:pt x="172" y="1593"/>
                    <a:pt x="129" y="1764"/>
                  </a:cubicBezTo>
                  <a:cubicBezTo>
                    <a:pt x="87" y="1935"/>
                    <a:pt x="44" y="2107"/>
                    <a:pt x="15" y="2285"/>
                  </a:cubicBezTo>
                  <a:cubicBezTo>
                    <a:pt x="8" y="2307"/>
                    <a:pt x="8" y="2328"/>
                    <a:pt x="1" y="2350"/>
                  </a:cubicBezTo>
                  <a:cubicBezTo>
                    <a:pt x="1" y="2371"/>
                    <a:pt x="8" y="2400"/>
                    <a:pt x="28" y="2400"/>
                  </a:cubicBezTo>
                  <a:cubicBezTo>
                    <a:pt x="37" y="2407"/>
                    <a:pt x="37" y="2407"/>
                    <a:pt x="44" y="2407"/>
                  </a:cubicBezTo>
                  <a:cubicBezTo>
                    <a:pt x="57" y="2407"/>
                    <a:pt x="80" y="2393"/>
                    <a:pt x="87" y="2371"/>
                  </a:cubicBezTo>
                  <a:cubicBezTo>
                    <a:pt x="114" y="2199"/>
                    <a:pt x="150" y="2028"/>
                    <a:pt x="193" y="1857"/>
                  </a:cubicBezTo>
                  <a:cubicBezTo>
                    <a:pt x="236" y="1685"/>
                    <a:pt x="278" y="1514"/>
                    <a:pt x="328" y="1342"/>
                  </a:cubicBezTo>
                  <a:cubicBezTo>
                    <a:pt x="386" y="1178"/>
                    <a:pt x="443" y="1006"/>
                    <a:pt x="508" y="844"/>
                  </a:cubicBezTo>
                  <a:cubicBezTo>
                    <a:pt x="522" y="808"/>
                    <a:pt x="536" y="772"/>
                    <a:pt x="551" y="736"/>
                  </a:cubicBezTo>
                  <a:cubicBezTo>
                    <a:pt x="551" y="729"/>
                    <a:pt x="558" y="722"/>
                    <a:pt x="558" y="715"/>
                  </a:cubicBezTo>
                  <a:cubicBezTo>
                    <a:pt x="558" y="707"/>
                    <a:pt x="565" y="707"/>
                    <a:pt x="565" y="700"/>
                  </a:cubicBezTo>
                  <a:lnTo>
                    <a:pt x="565" y="693"/>
                  </a:lnTo>
                  <a:cubicBezTo>
                    <a:pt x="572" y="672"/>
                    <a:pt x="578" y="657"/>
                    <a:pt x="585" y="643"/>
                  </a:cubicBezTo>
                  <a:cubicBezTo>
                    <a:pt x="621" y="571"/>
                    <a:pt x="650" y="508"/>
                    <a:pt x="686" y="443"/>
                  </a:cubicBezTo>
                  <a:cubicBezTo>
                    <a:pt x="707" y="407"/>
                    <a:pt x="729" y="379"/>
                    <a:pt x="750" y="350"/>
                  </a:cubicBezTo>
                  <a:cubicBezTo>
                    <a:pt x="757" y="329"/>
                    <a:pt x="765" y="314"/>
                    <a:pt x="779" y="300"/>
                  </a:cubicBezTo>
                  <a:cubicBezTo>
                    <a:pt x="786" y="293"/>
                    <a:pt x="786" y="287"/>
                    <a:pt x="793" y="278"/>
                  </a:cubicBezTo>
                  <a:lnTo>
                    <a:pt x="799" y="271"/>
                  </a:lnTo>
                  <a:lnTo>
                    <a:pt x="808" y="264"/>
                  </a:lnTo>
                  <a:cubicBezTo>
                    <a:pt x="851" y="208"/>
                    <a:pt x="901" y="158"/>
                    <a:pt x="957" y="107"/>
                  </a:cubicBezTo>
                  <a:cubicBezTo>
                    <a:pt x="964" y="107"/>
                    <a:pt x="964" y="100"/>
                    <a:pt x="971" y="100"/>
                  </a:cubicBezTo>
                  <a:lnTo>
                    <a:pt x="979" y="93"/>
                  </a:lnTo>
                  <a:lnTo>
                    <a:pt x="986" y="86"/>
                  </a:lnTo>
                  <a:lnTo>
                    <a:pt x="993" y="79"/>
                  </a:lnTo>
                  <a:cubicBezTo>
                    <a:pt x="1014" y="64"/>
                    <a:pt x="1029" y="43"/>
                    <a:pt x="1014" y="21"/>
                  </a:cubicBezTo>
                  <a:cubicBezTo>
                    <a:pt x="1007" y="7"/>
                    <a:pt x="986" y="0"/>
                    <a:pt x="971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2" name="Google Shape;532;p18"/>
            <p:cNvSpPr/>
            <p:nvPr/>
          </p:nvSpPr>
          <p:spPr>
            <a:xfrm>
              <a:off x="3449081" y="1381711"/>
              <a:ext cx="5508" cy="34127"/>
            </a:xfrm>
            <a:custGeom>
              <a:avLst/>
              <a:gdLst/>
              <a:ahLst/>
              <a:cxnLst/>
              <a:rect l="l" t="t" r="r" b="b"/>
              <a:pathLst>
                <a:path w="280" h="1735" extrusionOk="0">
                  <a:moveTo>
                    <a:pt x="43" y="0"/>
                  </a:moveTo>
                  <a:cubicBezTo>
                    <a:pt x="43" y="0"/>
                    <a:pt x="37" y="0"/>
                    <a:pt x="37" y="7"/>
                  </a:cubicBezTo>
                  <a:cubicBezTo>
                    <a:pt x="16" y="14"/>
                    <a:pt x="1" y="36"/>
                    <a:pt x="9" y="57"/>
                  </a:cubicBezTo>
                  <a:cubicBezTo>
                    <a:pt x="30" y="165"/>
                    <a:pt x="52" y="271"/>
                    <a:pt x="66" y="372"/>
                  </a:cubicBezTo>
                  <a:cubicBezTo>
                    <a:pt x="86" y="478"/>
                    <a:pt x="102" y="586"/>
                    <a:pt x="122" y="693"/>
                  </a:cubicBezTo>
                  <a:lnTo>
                    <a:pt x="122" y="706"/>
                  </a:lnTo>
                  <a:lnTo>
                    <a:pt x="122" y="729"/>
                  </a:lnTo>
                  <a:cubicBezTo>
                    <a:pt x="122" y="742"/>
                    <a:pt x="129" y="749"/>
                    <a:pt x="129" y="765"/>
                  </a:cubicBezTo>
                  <a:cubicBezTo>
                    <a:pt x="129" y="792"/>
                    <a:pt x="138" y="821"/>
                    <a:pt x="138" y="850"/>
                  </a:cubicBezTo>
                  <a:cubicBezTo>
                    <a:pt x="144" y="900"/>
                    <a:pt x="151" y="956"/>
                    <a:pt x="158" y="1006"/>
                  </a:cubicBezTo>
                  <a:cubicBezTo>
                    <a:pt x="165" y="1114"/>
                    <a:pt x="172" y="1220"/>
                    <a:pt x="180" y="1328"/>
                  </a:cubicBezTo>
                  <a:cubicBezTo>
                    <a:pt x="187" y="1443"/>
                    <a:pt x="187" y="1549"/>
                    <a:pt x="194" y="1657"/>
                  </a:cubicBezTo>
                  <a:lnTo>
                    <a:pt x="194" y="1692"/>
                  </a:lnTo>
                  <a:cubicBezTo>
                    <a:pt x="194" y="1721"/>
                    <a:pt x="208" y="1735"/>
                    <a:pt x="230" y="1735"/>
                  </a:cubicBezTo>
                  <a:lnTo>
                    <a:pt x="237" y="1735"/>
                  </a:lnTo>
                  <a:cubicBezTo>
                    <a:pt x="258" y="1735"/>
                    <a:pt x="280" y="1721"/>
                    <a:pt x="280" y="1692"/>
                  </a:cubicBezTo>
                  <a:cubicBezTo>
                    <a:pt x="273" y="1585"/>
                    <a:pt x="273" y="1477"/>
                    <a:pt x="266" y="1371"/>
                  </a:cubicBezTo>
                  <a:cubicBezTo>
                    <a:pt x="258" y="1263"/>
                    <a:pt x="251" y="1150"/>
                    <a:pt x="244" y="1042"/>
                  </a:cubicBezTo>
                  <a:cubicBezTo>
                    <a:pt x="237" y="936"/>
                    <a:pt x="223" y="828"/>
                    <a:pt x="208" y="722"/>
                  </a:cubicBezTo>
                  <a:cubicBezTo>
                    <a:pt x="194" y="614"/>
                    <a:pt x="180" y="501"/>
                    <a:pt x="158" y="393"/>
                  </a:cubicBezTo>
                  <a:cubicBezTo>
                    <a:pt x="138" y="286"/>
                    <a:pt x="122" y="178"/>
                    <a:pt x="95" y="72"/>
                  </a:cubicBezTo>
                  <a:cubicBezTo>
                    <a:pt x="95" y="57"/>
                    <a:pt x="95" y="50"/>
                    <a:pt x="86" y="36"/>
                  </a:cubicBezTo>
                  <a:cubicBezTo>
                    <a:pt x="86" y="14"/>
                    <a:pt x="66" y="0"/>
                    <a:pt x="43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3" name="Google Shape;533;p18"/>
            <p:cNvSpPr/>
            <p:nvPr/>
          </p:nvSpPr>
          <p:spPr>
            <a:xfrm>
              <a:off x="3484645" y="1271874"/>
              <a:ext cx="28246" cy="32711"/>
            </a:xfrm>
            <a:custGeom>
              <a:avLst/>
              <a:gdLst/>
              <a:ahLst/>
              <a:cxnLst/>
              <a:rect l="l" t="t" r="r" b="b"/>
              <a:pathLst>
                <a:path w="1436" h="1663" extrusionOk="0">
                  <a:moveTo>
                    <a:pt x="1392" y="0"/>
                  </a:moveTo>
                  <a:cubicBezTo>
                    <a:pt x="1379" y="0"/>
                    <a:pt x="1372" y="7"/>
                    <a:pt x="1356" y="14"/>
                  </a:cubicBezTo>
                  <a:cubicBezTo>
                    <a:pt x="1158" y="185"/>
                    <a:pt x="964" y="370"/>
                    <a:pt x="786" y="571"/>
                  </a:cubicBezTo>
                  <a:cubicBezTo>
                    <a:pt x="592" y="772"/>
                    <a:pt x="414" y="986"/>
                    <a:pt x="242" y="1207"/>
                  </a:cubicBezTo>
                  <a:cubicBezTo>
                    <a:pt x="163" y="1313"/>
                    <a:pt x="78" y="1428"/>
                    <a:pt x="1" y="1534"/>
                  </a:cubicBezTo>
                  <a:cubicBezTo>
                    <a:pt x="8" y="1577"/>
                    <a:pt x="14" y="1620"/>
                    <a:pt x="21" y="1663"/>
                  </a:cubicBezTo>
                  <a:cubicBezTo>
                    <a:pt x="93" y="1550"/>
                    <a:pt x="172" y="1442"/>
                    <a:pt x="249" y="1342"/>
                  </a:cubicBezTo>
                  <a:cubicBezTo>
                    <a:pt x="414" y="1121"/>
                    <a:pt x="592" y="907"/>
                    <a:pt x="779" y="700"/>
                  </a:cubicBezTo>
                  <a:cubicBezTo>
                    <a:pt x="957" y="506"/>
                    <a:pt x="1142" y="314"/>
                    <a:pt x="1343" y="143"/>
                  </a:cubicBezTo>
                  <a:cubicBezTo>
                    <a:pt x="1372" y="120"/>
                    <a:pt x="1392" y="100"/>
                    <a:pt x="1421" y="77"/>
                  </a:cubicBezTo>
                  <a:cubicBezTo>
                    <a:pt x="1435" y="64"/>
                    <a:pt x="1435" y="28"/>
                    <a:pt x="1421" y="14"/>
                  </a:cubicBezTo>
                  <a:cubicBezTo>
                    <a:pt x="1415" y="7"/>
                    <a:pt x="1399" y="0"/>
                    <a:pt x="1392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4" name="Google Shape;534;p18"/>
            <p:cNvSpPr/>
            <p:nvPr/>
          </p:nvSpPr>
          <p:spPr>
            <a:xfrm>
              <a:off x="3463401" y="1302048"/>
              <a:ext cx="21676" cy="38652"/>
            </a:xfrm>
            <a:custGeom>
              <a:avLst/>
              <a:gdLst/>
              <a:ahLst/>
              <a:cxnLst/>
              <a:rect l="l" t="t" r="r" b="b"/>
              <a:pathLst>
                <a:path w="1102" h="1965" extrusionOk="0">
                  <a:moveTo>
                    <a:pt x="1081" y="0"/>
                  </a:moveTo>
                  <a:cubicBezTo>
                    <a:pt x="995" y="122"/>
                    <a:pt x="916" y="244"/>
                    <a:pt x="837" y="365"/>
                  </a:cubicBezTo>
                  <a:cubicBezTo>
                    <a:pt x="680" y="600"/>
                    <a:pt x="537" y="843"/>
                    <a:pt x="409" y="1087"/>
                  </a:cubicBezTo>
                  <a:cubicBezTo>
                    <a:pt x="280" y="1322"/>
                    <a:pt x="159" y="1565"/>
                    <a:pt x="52" y="1808"/>
                  </a:cubicBezTo>
                  <a:cubicBezTo>
                    <a:pt x="37" y="1836"/>
                    <a:pt x="23" y="1865"/>
                    <a:pt x="16" y="1901"/>
                  </a:cubicBezTo>
                  <a:cubicBezTo>
                    <a:pt x="1" y="1921"/>
                    <a:pt x="9" y="1944"/>
                    <a:pt x="30" y="1957"/>
                  </a:cubicBezTo>
                  <a:cubicBezTo>
                    <a:pt x="37" y="1957"/>
                    <a:pt x="44" y="1964"/>
                    <a:pt x="52" y="1964"/>
                  </a:cubicBezTo>
                  <a:cubicBezTo>
                    <a:pt x="66" y="1964"/>
                    <a:pt x="80" y="1957"/>
                    <a:pt x="87" y="1944"/>
                  </a:cubicBezTo>
                  <a:cubicBezTo>
                    <a:pt x="195" y="1694"/>
                    <a:pt x="309" y="1457"/>
                    <a:pt x="429" y="1222"/>
                  </a:cubicBezTo>
                  <a:cubicBezTo>
                    <a:pt x="566" y="979"/>
                    <a:pt x="702" y="737"/>
                    <a:pt x="851" y="501"/>
                  </a:cubicBezTo>
                  <a:cubicBezTo>
                    <a:pt x="930" y="372"/>
                    <a:pt x="1016" y="250"/>
                    <a:pt x="1101" y="129"/>
                  </a:cubicBezTo>
                  <a:cubicBezTo>
                    <a:pt x="1094" y="86"/>
                    <a:pt x="1088" y="43"/>
                    <a:pt x="1081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5" name="Google Shape;535;p18"/>
            <p:cNvSpPr/>
            <p:nvPr/>
          </p:nvSpPr>
          <p:spPr>
            <a:xfrm>
              <a:off x="3462162" y="1349098"/>
              <a:ext cx="4642" cy="4111"/>
            </a:xfrm>
            <a:custGeom>
              <a:avLst/>
              <a:gdLst/>
              <a:ahLst/>
              <a:cxnLst/>
              <a:rect l="l" t="t" r="r" b="b"/>
              <a:pathLst>
                <a:path w="236" h="209" extrusionOk="0">
                  <a:moveTo>
                    <a:pt x="129" y="1"/>
                  </a:moveTo>
                  <a:cubicBezTo>
                    <a:pt x="107" y="30"/>
                    <a:pt x="86" y="59"/>
                    <a:pt x="57" y="86"/>
                  </a:cubicBezTo>
                  <a:cubicBezTo>
                    <a:pt x="43" y="102"/>
                    <a:pt x="30" y="122"/>
                    <a:pt x="14" y="136"/>
                  </a:cubicBezTo>
                  <a:cubicBezTo>
                    <a:pt x="0" y="158"/>
                    <a:pt x="0" y="179"/>
                    <a:pt x="14" y="201"/>
                  </a:cubicBezTo>
                  <a:cubicBezTo>
                    <a:pt x="30" y="208"/>
                    <a:pt x="36" y="208"/>
                    <a:pt x="50" y="208"/>
                  </a:cubicBezTo>
                  <a:cubicBezTo>
                    <a:pt x="57" y="208"/>
                    <a:pt x="72" y="208"/>
                    <a:pt x="79" y="201"/>
                  </a:cubicBezTo>
                  <a:cubicBezTo>
                    <a:pt x="129" y="136"/>
                    <a:pt x="186" y="73"/>
                    <a:pt x="235" y="8"/>
                  </a:cubicBezTo>
                  <a:lnTo>
                    <a:pt x="129" y="1"/>
                  </a:lnTo>
                  <a:close/>
                </a:path>
              </a:pathLst>
            </a:custGeom>
            <a:solidFill>
              <a:srgbClr val="FBEE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6" name="Google Shape;536;p18"/>
            <p:cNvSpPr/>
            <p:nvPr/>
          </p:nvSpPr>
          <p:spPr>
            <a:xfrm>
              <a:off x="3464699" y="1310191"/>
              <a:ext cx="40874" cy="39065"/>
            </a:xfrm>
            <a:custGeom>
              <a:avLst/>
              <a:gdLst/>
              <a:ahLst/>
              <a:cxnLst/>
              <a:rect l="l" t="t" r="r" b="b"/>
              <a:pathLst>
                <a:path w="2078" h="1986" extrusionOk="0">
                  <a:moveTo>
                    <a:pt x="2028" y="1"/>
                  </a:moveTo>
                  <a:cubicBezTo>
                    <a:pt x="2021" y="1"/>
                    <a:pt x="2014" y="1"/>
                    <a:pt x="2007" y="8"/>
                  </a:cubicBezTo>
                  <a:cubicBezTo>
                    <a:pt x="1836" y="87"/>
                    <a:pt x="1685" y="195"/>
                    <a:pt x="1536" y="308"/>
                  </a:cubicBezTo>
                  <a:cubicBezTo>
                    <a:pt x="1378" y="429"/>
                    <a:pt x="1236" y="565"/>
                    <a:pt x="1092" y="700"/>
                  </a:cubicBezTo>
                  <a:cubicBezTo>
                    <a:pt x="972" y="829"/>
                    <a:pt x="850" y="966"/>
                    <a:pt x="728" y="1101"/>
                  </a:cubicBezTo>
                  <a:cubicBezTo>
                    <a:pt x="699" y="1158"/>
                    <a:pt x="672" y="1223"/>
                    <a:pt x="650" y="1280"/>
                  </a:cubicBezTo>
                  <a:lnTo>
                    <a:pt x="178" y="1758"/>
                  </a:lnTo>
                  <a:cubicBezTo>
                    <a:pt x="122" y="1830"/>
                    <a:pt x="63" y="1909"/>
                    <a:pt x="0" y="1979"/>
                  </a:cubicBezTo>
                  <a:lnTo>
                    <a:pt x="106" y="1986"/>
                  </a:lnTo>
                  <a:cubicBezTo>
                    <a:pt x="171" y="1909"/>
                    <a:pt x="235" y="1823"/>
                    <a:pt x="307" y="1744"/>
                  </a:cubicBezTo>
                  <a:cubicBezTo>
                    <a:pt x="429" y="1586"/>
                    <a:pt x="557" y="1429"/>
                    <a:pt x="692" y="1273"/>
                  </a:cubicBezTo>
                  <a:cubicBezTo>
                    <a:pt x="821" y="1122"/>
                    <a:pt x="956" y="966"/>
                    <a:pt x="1100" y="822"/>
                  </a:cubicBezTo>
                  <a:cubicBezTo>
                    <a:pt x="1243" y="680"/>
                    <a:pt x="1385" y="544"/>
                    <a:pt x="1536" y="416"/>
                  </a:cubicBezTo>
                  <a:cubicBezTo>
                    <a:pt x="1556" y="400"/>
                    <a:pt x="1579" y="387"/>
                    <a:pt x="1592" y="373"/>
                  </a:cubicBezTo>
                  <a:cubicBezTo>
                    <a:pt x="1599" y="366"/>
                    <a:pt x="1606" y="366"/>
                    <a:pt x="1606" y="357"/>
                  </a:cubicBezTo>
                  <a:lnTo>
                    <a:pt x="1615" y="357"/>
                  </a:lnTo>
                  <a:cubicBezTo>
                    <a:pt x="1628" y="344"/>
                    <a:pt x="1635" y="337"/>
                    <a:pt x="1642" y="330"/>
                  </a:cubicBezTo>
                  <a:cubicBezTo>
                    <a:pt x="1685" y="301"/>
                    <a:pt x="1721" y="280"/>
                    <a:pt x="1757" y="251"/>
                  </a:cubicBezTo>
                  <a:cubicBezTo>
                    <a:pt x="1836" y="201"/>
                    <a:pt x="1914" y="152"/>
                    <a:pt x="1992" y="109"/>
                  </a:cubicBezTo>
                  <a:cubicBezTo>
                    <a:pt x="2014" y="100"/>
                    <a:pt x="2028" y="87"/>
                    <a:pt x="2050" y="80"/>
                  </a:cubicBezTo>
                  <a:cubicBezTo>
                    <a:pt x="2070" y="66"/>
                    <a:pt x="2077" y="37"/>
                    <a:pt x="2064" y="23"/>
                  </a:cubicBezTo>
                  <a:cubicBezTo>
                    <a:pt x="2057" y="8"/>
                    <a:pt x="2043" y="1"/>
                    <a:pt x="2028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7" name="Google Shape;537;p18"/>
            <p:cNvSpPr/>
            <p:nvPr/>
          </p:nvSpPr>
          <p:spPr>
            <a:xfrm>
              <a:off x="3468201" y="1331848"/>
              <a:ext cx="10838" cy="12923"/>
            </a:xfrm>
            <a:custGeom>
              <a:avLst/>
              <a:gdLst/>
              <a:ahLst/>
              <a:cxnLst/>
              <a:rect l="l" t="t" r="r" b="b"/>
              <a:pathLst>
                <a:path w="551" h="657" extrusionOk="0">
                  <a:moveTo>
                    <a:pt x="550" y="0"/>
                  </a:moveTo>
                  <a:lnTo>
                    <a:pt x="550" y="0"/>
                  </a:lnTo>
                  <a:cubicBezTo>
                    <a:pt x="537" y="21"/>
                    <a:pt x="514" y="36"/>
                    <a:pt x="501" y="57"/>
                  </a:cubicBezTo>
                  <a:cubicBezTo>
                    <a:pt x="365" y="208"/>
                    <a:pt x="244" y="364"/>
                    <a:pt x="115" y="521"/>
                  </a:cubicBezTo>
                  <a:cubicBezTo>
                    <a:pt x="79" y="564"/>
                    <a:pt x="36" y="614"/>
                    <a:pt x="0" y="657"/>
                  </a:cubicBezTo>
                  <a:lnTo>
                    <a:pt x="472" y="179"/>
                  </a:lnTo>
                  <a:cubicBezTo>
                    <a:pt x="494" y="122"/>
                    <a:pt x="521" y="57"/>
                    <a:pt x="55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8" name="Google Shape;538;p18"/>
            <p:cNvSpPr/>
            <p:nvPr/>
          </p:nvSpPr>
          <p:spPr>
            <a:xfrm>
              <a:off x="3437456" y="1312866"/>
              <a:ext cx="14753" cy="37943"/>
            </a:xfrm>
            <a:custGeom>
              <a:avLst/>
              <a:gdLst/>
              <a:ahLst/>
              <a:cxnLst/>
              <a:rect l="l" t="t" r="r" b="b"/>
              <a:pathLst>
                <a:path w="750" h="1929" extrusionOk="0">
                  <a:moveTo>
                    <a:pt x="43" y="0"/>
                  </a:moveTo>
                  <a:cubicBezTo>
                    <a:pt x="28" y="0"/>
                    <a:pt x="21" y="7"/>
                    <a:pt x="14" y="16"/>
                  </a:cubicBezTo>
                  <a:cubicBezTo>
                    <a:pt x="7" y="23"/>
                    <a:pt x="0" y="36"/>
                    <a:pt x="0" y="43"/>
                  </a:cubicBezTo>
                  <a:cubicBezTo>
                    <a:pt x="0" y="59"/>
                    <a:pt x="7" y="65"/>
                    <a:pt x="14" y="72"/>
                  </a:cubicBezTo>
                  <a:cubicBezTo>
                    <a:pt x="14" y="79"/>
                    <a:pt x="21" y="86"/>
                    <a:pt x="28" y="93"/>
                  </a:cubicBezTo>
                  <a:cubicBezTo>
                    <a:pt x="28" y="101"/>
                    <a:pt x="34" y="101"/>
                    <a:pt x="34" y="108"/>
                  </a:cubicBezTo>
                  <a:cubicBezTo>
                    <a:pt x="50" y="122"/>
                    <a:pt x="57" y="129"/>
                    <a:pt x="64" y="144"/>
                  </a:cubicBezTo>
                  <a:cubicBezTo>
                    <a:pt x="86" y="172"/>
                    <a:pt x="106" y="201"/>
                    <a:pt x="120" y="221"/>
                  </a:cubicBezTo>
                  <a:cubicBezTo>
                    <a:pt x="156" y="280"/>
                    <a:pt x="192" y="329"/>
                    <a:pt x="228" y="386"/>
                  </a:cubicBezTo>
                  <a:cubicBezTo>
                    <a:pt x="292" y="501"/>
                    <a:pt x="350" y="616"/>
                    <a:pt x="406" y="729"/>
                  </a:cubicBezTo>
                  <a:cubicBezTo>
                    <a:pt x="413" y="744"/>
                    <a:pt x="420" y="758"/>
                    <a:pt x="420" y="772"/>
                  </a:cubicBezTo>
                  <a:lnTo>
                    <a:pt x="420" y="778"/>
                  </a:lnTo>
                  <a:lnTo>
                    <a:pt x="429" y="778"/>
                  </a:lnTo>
                  <a:lnTo>
                    <a:pt x="429" y="787"/>
                  </a:lnTo>
                  <a:cubicBezTo>
                    <a:pt x="436" y="801"/>
                    <a:pt x="436" y="808"/>
                    <a:pt x="442" y="814"/>
                  </a:cubicBezTo>
                  <a:cubicBezTo>
                    <a:pt x="449" y="844"/>
                    <a:pt x="463" y="873"/>
                    <a:pt x="472" y="900"/>
                  </a:cubicBezTo>
                  <a:cubicBezTo>
                    <a:pt x="499" y="965"/>
                    <a:pt x="514" y="1022"/>
                    <a:pt x="535" y="1087"/>
                  </a:cubicBezTo>
                  <a:cubicBezTo>
                    <a:pt x="571" y="1207"/>
                    <a:pt x="600" y="1335"/>
                    <a:pt x="621" y="1464"/>
                  </a:cubicBezTo>
                  <a:cubicBezTo>
                    <a:pt x="628" y="1493"/>
                    <a:pt x="634" y="1529"/>
                    <a:pt x="643" y="1558"/>
                  </a:cubicBezTo>
                  <a:lnTo>
                    <a:pt x="643" y="1565"/>
                  </a:lnTo>
                  <a:lnTo>
                    <a:pt x="643" y="1572"/>
                  </a:lnTo>
                  <a:lnTo>
                    <a:pt x="643" y="1601"/>
                  </a:lnTo>
                  <a:cubicBezTo>
                    <a:pt x="650" y="1615"/>
                    <a:pt x="650" y="1629"/>
                    <a:pt x="650" y="1651"/>
                  </a:cubicBezTo>
                  <a:cubicBezTo>
                    <a:pt x="650" y="1678"/>
                    <a:pt x="657" y="1701"/>
                    <a:pt x="657" y="1737"/>
                  </a:cubicBezTo>
                  <a:cubicBezTo>
                    <a:pt x="686" y="1757"/>
                    <a:pt x="720" y="1779"/>
                    <a:pt x="749" y="1807"/>
                  </a:cubicBezTo>
                  <a:cubicBezTo>
                    <a:pt x="742" y="1701"/>
                    <a:pt x="729" y="1593"/>
                    <a:pt x="713" y="1486"/>
                  </a:cubicBezTo>
                  <a:cubicBezTo>
                    <a:pt x="693" y="1358"/>
                    <a:pt x="663" y="1236"/>
                    <a:pt x="628" y="1108"/>
                  </a:cubicBezTo>
                  <a:cubicBezTo>
                    <a:pt x="592" y="979"/>
                    <a:pt x="549" y="857"/>
                    <a:pt x="499" y="729"/>
                  </a:cubicBezTo>
                  <a:cubicBezTo>
                    <a:pt x="449" y="616"/>
                    <a:pt x="393" y="494"/>
                    <a:pt x="321" y="386"/>
                  </a:cubicBezTo>
                  <a:cubicBezTo>
                    <a:pt x="257" y="273"/>
                    <a:pt x="185" y="165"/>
                    <a:pt x="106" y="59"/>
                  </a:cubicBezTo>
                  <a:cubicBezTo>
                    <a:pt x="93" y="43"/>
                    <a:pt x="86" y="29"/>
                    <a:pt x="70" y="16"/>
                  </a:cubicBezTo>
                  <a:cubicBezTo>
                    <a:pt x="64" y="7"/>
                    <a:pt x="50" y="0"/>
                    <a:pt x="43" y="0"/>
                  </a:cubicBezTo>
                  <a:close/>
                  <a:moveTo>
                    <a:pt x="663" y="1850"/>
                  </a:moveTo>
                  <a:lnTo>
                    <a:pt x="663" y="1886"/>
                  </a:lnTo>
                  <a:cubicBezTo>
                    <a:pt x="663" y="1908"/>
                    <a:pt x="686" y="1928"/>
                    <a:pt x="706" y="1928"/>
                  </a:cubicBezTo>
                  <a:cubicBezTo>
                    <a:pt x="729" y="1928"/>
                    <a:pt x="749" y="1915"/>
                    <a:pt x="749" y="1886"/>
                  </a:cubicBezTo>
                  <a:lnTo>
                    <a:pt x="749" y="1879"/>
                  </a:lnTo>
                  <a:cubicBezTo>
                    <a:pt x="742" y="1886"/>
                    <a:pt x="735" y="1886"/>
                    <a:pt x="729" y="1886"/>
                  </a:cubicBezTo>
                  <a:cubicBezTo>
                    <a:pt x="713" y="1886"/>
                    <a:pt x="706" y="1879"/>
                    <a:pt x="699" y="1872"/>
                  </a:cubicBezTo>
                  <a:cubicBezTo>
                    <a:pt x="686" y="1865"/>
                    <a:pt x="677" y="1858"/>
                    <a:pt x="663" y="185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9" name="Google Shape;539;p18"/>
            <p:cNvSpPr/>
            <p:nvPr/>
          </p:nvSpPr>
          <p:spPr>
            <a:xfrm>
              <a:off x="3425654" y="1325101"/>
              <a:ext cx="26987" cy="24863"/>
            </a:xfrm>
            <a:custGeom>
              <a:avLst/>
              <a:gdLst/>
              <a:ahLst/>
              <a:cxnLst/>
              <a:rect l="l" t="t" r="r" b="b"/>
              <a:pathLst>
                <a:path w="1372" h="1264" extrusionOk="0">
                  <a:moveTo>
                    <a:pt x="50" y="0"/>
                  </a:moveTo>
                  <a:cubicBezTo>
                    <a:pt x="35" y="0"/>
                    <a:pt x="21" y="7"/>
                    <a:pt x="14" y="14"/>
                  </a:cubicBezTo>
                  <a:cubicBezTo>
                    <a:pt x="0" y="36"/>
                    <a:pt x="0" y="57"/>
                    <a:pt x="14" y="79"/>
                  </a:cubicBezTo>
                  <a:cubicBezTo>
                    <a:pt x="93" y="156"/>
                    <a:pt x="172" y="242"/>
                    <a:pt x="249" y="321"/>
                  </a:cubicBezTo>
                  <a:cubicBezTo>
                    <a:pt x="335" y="400"/>
                    <a:pt x="413" y="479"/>
                    <a:pt x="499" y="558"/>
                  </a:cubicBezTo>
                  <a:cubicBezTo>
                    <a:pt x="578" y="636"/>
                    <a:pt x="664" y="713"/>
                    <a:pt x="749" y="785"/>
                  </a:cubicBezTo>
                  <a:cubicBezTo>
                    <a:pt x="828" y="864"/>
                    <a:pt x="914" y="936"/>
                    <a:pt x="1000" y="1007"/>
                  </a:cubicBezTo>
                  <a:cubicBezTo>
                    <a:pt x="1085" y="1085"/>
                    <a:pt x="1178" y="1157"/>
                    <a:pt x="1263" y="1228"/>
                  </a:cubicBezTo>
                  <a:cubicBezTo>
                    <a:pt x="1277" y="1236"/>
                    <a:pt x="1286" y="1243"/>
                    <a:pt x="1299" y="1250"/>
                  </a:cubicBezTo>
                  <a:cubicBezTo>
                    <a:pt x="1306" y="1257"/>
                    <a:pt x="1313" y="1264"/>
                    <a:pt x="1329" y="1264"/>
                  </a:cubicBezTo>
                  <a:cubicBezTo>
                    <a:pt x="1335" y="1264"/>
                    <a:pt x="1342" y="1264"/>
                    <a:pt x="1349" y="1257"/>
                  </a:cubicBezTo>
                  <a:cubicBezTo>
                    <a:pt x="1356" y="1257"/>
                    <a:pt x="1356" y="1257"/>
                    <a:pt x="1356" y="1250"/>
                  </a:cubicBezTo>
                  <a:cubicBezTo>
                    <a:pt x="1363" y="1243"/>
                    <a:pt x="1371" y="1236"/>
                    <a:pt x="1371" y="1221"/>
                  </a:cubicBezTo>
                  <a:cubicBezTo>
                    <a:pt x="1371" y="1214"/>
                    <a:pt x="1363" y="1200"/>
                    <a:pt x="1356" y="1193"/>
                  </a:cubicBezTo>
                  <a:cubicBezTo>
                    <a:pt x="1356" y="1185"/>
                    <a:pt x="1349" y="1185"/>
                    <a:pt x="1349" y="1185"/>
                  </a:cubicBezTo>
                  <a:cubicBezTo>
                    <a:pt x="1320" y="1157"/>
                    <a:pt x="1286" y="1135"/>
                    <a:pt x="1257" y="1115"/>
                  </a:cubicBezTo>
                  <a:cubicBezTo>
                    <a:pt x="1200" y="1065"/>
                    <a:pt x="1149" y="1022"/>
                    <a:pt x="1092" y="979"/>
                  </a:cubicBezTo>
                  <a:cubicBezTo>
                    <a:pt x="1006" y="907"/>
                    <a:pt x="921" y="828"/>
                    <a:pt x="835" y="756"/>
                  </a:cubicBezTo>
                  <a:cubicBezTo>
                    <a:pt x="749" y="679"/>
                    <a:pt x="670" y="600"/>
                    <a:pt x="585" y="528"/>
                  </a:cubicBezTo>
                  <a:cubicBezTo>
                    <a:pt x="506" y="450"/>
                    <a:pt x="420" y="371"/>
                    <a:pt x="343" y="294"/>
                  </a:cubicBezTo>
                  <a:cubicBezTo>
                    <a:pt x="264" y="208"/>
                    <a:pt x="185" y="129"/>
                    <a:pt x="107" y="43"/>
                  </a:cubicBezTo>
                  <a:cubicBezTo>
                    <a:pt x="100" y="36"/>
                    <a:pt x="86" y="28"/>
                    <a:pt x="77" y="14"/>
                  </a:cubicBezTo>
                  <a:cubicBezTo>
                    <a:pt x="71" y="7"/>
                    <a:pt x="57" y="0"/>
                    <a:pt x="5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0" name="Google Shape;540;p18"/>
            <p:cNvSpPr/>
            <p:nvPr/>
          </p:nvSpPr>
          <p:spPr>
            <a:xfrm>
              <a:off x="3413007" y="1340975"/>
              <a:ext cx="27833" cy="10268"/>
            </a:xfrm>
            <a:custGeom>
              <a:avLst/>
              <a:gdLst/>
              <a:ahLst/>
              <a:cxnLst/>
              <a:rect l="l" t="t" r="r" b="b"/>
              <a:pathLst>
                <a:path w="1415" h="522" extrusionOk="0">
                  <a:moveTo>
                    <a:pt x="50" y="1"/>
                  </a:moveTo>
                  <a:cubicBezTo>
                    <a:pt x="35" y="1"/>
                    <a:pt x="14" y="8"/>
                    <a:pt x="8" y="21"/>
                  </a:cubicBezTo>
                  <a:cubicBezTo>
                    <a:pt x="1" y="44"/>
                    <a:pt x="8" y="64"/>
                    <a:pt x="28" y="78"/>
                  </a:cubicBezTo>
                  <a:cubicBezTo>
                    <a:pt x="107" y="129"/>
                    <a:pt x="186" y="164"/>
                    <a:pt x="271" y="206"/>
                  </a:cubicBezTo>
                  <a:cubicBezTo>
                    <a:pt x="357" y="249"/>
                    <a:pt x="443" y="285"/>
                    <a:pt x="529" y="314"/>
                  </a:cubicBezTo>
                  <a:cubicBezTo>
                    <a:pt x="614" y="350"/>
                    <a:pt x="700" y="378"/>
                    <a:pt x="792" y="407"/>
                  </a:cubicBezTo>
                  <a:cubicBezTo>
                    <a:pt x="878" y="429"/>
                    <a:pt x="964" y="450"/>
                    <a:pt x="1056" y="472"/>
                  </a:cubicBezTo>
                  <a:cubicBezTo>
                    <a:pt x="1149" y="493"/>
                    <a:pt x="1243" y="506"/>
                    <a:pt x="1336" y="522"/>
                  </a:cubicBezTo>
                  <a:lnTo>
                    <a:pt x="1372" y="522"/>
                  </a:lnTo>
                  <a:cubicBezTo>
                    <a:pt x="1379" y="522"/>
                    <a:pt x="1392" y="515"/>
                    <a:pt x="1399" y="506"/>
                  </a:cubicBezTo>
                  <a:cubicBezTo>
                    <a:pt x="1406" y="499"/>
                    <a:pt x="1415" y="493"/>
                    <a:pt x="1415" y="479"/>
                  </a:cubicBezTo>
                  <a:cubicBezTo>
                    <a:pt x="1415" y="472"/>
                    <a:pt x="1406" y="457"/>
                    <a:pt x="1399" y="450"/>
                  </a:cubicBezTo>
                  <a:cubicBezTo>
                    <a:pt x="1392" y="443"/>
                    <a:pt x="1379" y="436"/>
                    <a:pt x="1372" y="436"/>
                  </a:cubicBezTo>
                  <a:cubicBezTo>
                    <a:pt x="1349" y="436"/>
                    <a:pt x="1336" y="436"/>
                    <a:pt x="1320" y="429"/>
                  </a:cubicBezTo>
                  <a:cubicBezTo>
                    <a:pt x="1200" y="414"/>
                    <a:pt x="1086" y="393"/>
                    <a:pt x="971" y="364"/>
                  </a:cubicBezTo>
                  <a:cubicBezTo>
                    <a:pt x="849" y="335"/>
                    <a:pt x="736" y="301"/>
                    <a:pt x="621" y="265"/>
                  </a:cubicBezTo>
                  <a:cubicBezTo>
                    <a:pt x="565" y="236"/>
                    <a:pt x="499" y="215"/>
                    <a:pt x="436" y="186"/>
                  </a:cubicBezTo>
                  <a:cubicBezTo>
                    <a:pt x="343" y="150"/>
                    <a:pt x="242" y="100"/>
                    <a:pt x="150" y="50"/>
                  </a:cubicBezTo>
                  <a:cubicBezTo>
                    <a:pt x="121" y="35"/>
                    <a:pt x="93" y="21"/>
                    <a:pt x="71" y="8"/>
                  </a:cubicBezTo>
                  <a:cubicBezTo>
                    <a:pt x="64" y="1"/>
                    <a:pt x="57" y="1"/>
                    <a:pt x="5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1" name="Google Shape;541;p18"/>
            <p:cNvSpPr/>
            <p:nvPr/>
          </p:nvSpPr>
          <p:spPr>
            <a:xfrm>
              <a:off x="3451206" y="1283086"/>
              <a:ext cx="11684" cy="62806"/>
            </a:xfrm>
            <a:custGeom>
              <a:avLst/>
              <a:gdLst/>
              <a:ahLst/>
              <a:cxnLst/>
              <a:rect l="l" t="t" r="r" b="b"/>
              <a:pathLst>
                <a:path w="594" h="3193" extrusionOk="0">
                  <a:moveTo>
                    <a:pt x="50" y="1"/>
                  </a:moveTo>
                  <a:cubicBezTo>
                    <a:pt x="43" y="1"/>
                    <a:pt x="36" y="8"/>
                    <a:pt x="30" y="8"/>
                  </a:cubicBezTo>
                  <a:cubicBezTo>
                    <a:pt x="7" y="22"/>
                    <a:pt x="0" y="51"/>
                    <a:pt x="14" y="64"/>
                  </a:cubicBezTo>
                  <a:cubicBezTo>
                    <a:pt x="122" y="244"/>
                    <a:pt x="208" y="423"/>
                    <a:pt x="278" y="615"/>
                  </a:cubicBezTo>
                  <a:cubicBezTo>
                    <a:pt x="350" y="808"/>
                    <a:pt x="400" y="1007"/>
                    <a:pt x="436" y="1208"/>
                  </a:cubicBezTo>
                  <a:cubicBezTo>
                    <a:pt x="472" y="1415"/>
                    <a:pt x="492" y="1615"/>
                    <a:pt x="501" y="1821"/>
                  </a:cubicBezTo>
                  <a:cubicBezTo>
                    <a:pt x="508" y="2029"/>
                    <a:pt x="501" y="2243"/>
                    <a:pt x="486" y="2450"/>
                  </a:cubicBezTo>
                  <a:cubicBezTo>
                    <a:pt x="465" y="2658"/>
                    <a:pt x="436" y="2858"/>
                    <a:pt x="400" y="3064"/>
                  </a:cubicBezTo>
                  <a:cubicBezTo>
                    <a:pt x="393" y="3086"/>
                    <a:pt x="386" y="3115"/>
                    <a:pt x="379" y="3143"/>
                  </a:cubicBezTo>
                  <a:cubicBezTo>
                    <a:pt x="379" y="3165"/>
                    <a:pt x="386" y="3185"/>
                    <a:pt x="415" y="3192"/>
                  </a:cubicBezTo>
                  <a:lnTo>
                    <a:pt x="422" y="3192"/>
                  </a:lnTo>
                  <a:cubicBezTo>
                    <a:pt x="443" y="3192"/>
                    <a:pt x="465" y="3179"/>
                    <a:pt x="465" y="3165"/>
                  </a:cubicBezTo>
                  <a:cubicBezTo>
                    <a:pt x="508" y="2957"/>
                    <a:pt x="535" y="2743"/>
                    <a:pt x="557" y="2536"/>
                  </a:cubicBezTo>
                  <a:cubicBezTo>
                    <a:pt x="578" y="2322"/>
                    <a:pt x="593" y="2107"/>
                    <a:pt x="587" y="1900"/>
                  </a:cubicBezTo>
                  <a:cubicBezTo>
                    <a:pt x="587" y="1686"/>
                    <a:pt x="564" y="1472"/>
                    <a:pt x="535" y="1264"/>
                  </a:cubicBezTo>
                  <a:cubicBezTo>
                    <a:pt x="501" y="1058"/>
                    <a:pt x="450" y="858"/>
                    <a:pt x="386" y="657"/>
                  </a:cubicBezTo>
                  <a:cubicBezTo>
                    <a:pt x="314" y="465"/>
                    <a:pt x="228" y="272"/>
                    <a:pt x="129" y="94"/>
                  </a:cubicBezTo>
                  <a:cubicBezTo>
                    <a:pt x="115" y="64"/>
                    <a:pt x="100" y="44"/>
                    <a:pt x="86" y="22"/>
                  </a:cubicBezTo>
                  <a:cubicBezTo>
                    <a:pt x="79" y="8"/>
                    <a:pt x="64" y="1"/>
                    <a:pt x="5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2" name="Google Shape;542;p18"/>
            <p:cNvSpPr/>
            <p:nvPr/>
          </p:nvSpPr>
          <p:spPr>
            <a:xfrm>
              <a:off x="3390248" y="1352068"/>
              <a:ext cx="3541" cy="1849"/>
            </a:xfrm>
            <a:custGeom>
              <a:avLst/>
              <a:gdLst/>
              <a:ahLst/>
              <a:cxnLst/>
              <a:rect l="l" t="t" r="r" b="b"/>
              <a:pathLst>
                <a:path w="180" h="94" extrusionOk="0">
                  <a:moveTo>
                    <a:pt x="100" y="1"/>
                  </a:moveTo>
                  <a:cubicBezTo>
                    <a:pt x="78" y="1"/>
                    <a:pt x="64" y="7"/>
                    <a:pt x="50" y="7"/>
                  </a:cubicBezTo>
                  <a:cubicBezTo>
                    <a:pt x="28" y="7"/>
                    <a:pt x="1" y="21"/>
                    <a:pt x="8" y="50"/>
                  </a:cubicBezTo>
                  <a:cubicBezTo>
                    <a:pt x="8" y="71"/>
                    <a:pt x="21" y="93"/>
                    <a:pt x="44" y="93"/>
                  </a:cubicBezTo>
                  <a:lnTo>
                    <a:pt x="50" y="93"/>
                  </a:lnTo>
                  <a:cubicBezTo>
                    <a:pt x="93" y="86"/>
                    <a:pt x="136" y="86"/>
                    <a:pt x="179" y="79"/>
                  </a:cubicBezTo>
                  <a:cubicBezTo>
                    <a:pt x="150" y="50"/>
                    <a:pt x="121" y="28"/>
                    <a:pt x="10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3" name="Google Shape;543;p18"/>
            <p:cNvSpPr/>
            <p:nvPr/>
          </p:nvSpPr>
          <p:spPr>
            <a:xfrm>
              <a:off x="3392215" y="1351498"/>
              <a:ext cx="40028" cy="5350"/>
            </a:xfrm>
            <a:custGeom>
              <a:avLst/>
              <a:gdLst/>
              <a:ahLst/>
              <a:cxnLst/>
              <a:rect l="l" t="t" r="r" b="b"/>
              <a:pathLst>
                <a:path w="2035" h="272" extrusionOk="0">
                  <a:moveTo>
                    <a:pt x="550" y="0"/>
                  </a:moveTo>
                  <a:cubicBezTo>
                    <a:pt x="501" y="0"/>
                    <a:pt x="449" y="0"/>
                    <a:pt x="400" y="7"/>
                  </a:cubicBezTo>
                  <a:cubicBezTo>
                    <a:pt x="264" y="7"/>
                    <a:pt x="129" y="14"/>
                    <a:pt x="0" y="30"/>
                  </a:cubicBezTo>
                  <a:cubicBezTo>
                    <a:pt x="21" y="57"/>
                    <a:pt x="50" y="79"/>
                    <a:pt x="79" y="108"/>
                  </a:cubicBezTo>
                  <a:cubicBezTo>
                    <a:pt x="172" y="100"/>
                    <a:pt x="257" y="93"/>
                    <a:pt x="350" y="93"/>
                  </a:cubicBezTo>
                  <a:cubicBezTo>
                    <a:pt x="415" y="93"/>
                    <a:pt x="478" y="86"/>
                    <a:pt x="550" y="86"/>
                  </a:cubicBezTo>
                  <a:cubicBezTo>
                    <a:pt x="614" y="86"/>
                    <a:pt x="679" y="93"/>
                    <a:pt x="749" y="93"/>
                  </a:cubicBezTo>
                  <a:cubicBezTo>
                    <a:pt x="878" y="100"/>
                    <a:pt x="1015" y="108"/>
                    <a:pt x="1150" y="122"/>
                  </a:cubicBezTo>
                  <a:cubicBezTo>
                    <a:pt x="1178" y="122"/>
                    <a:pt x="1214" y="129"/>
                    <a:pt x="1250" y="129"/>
                  </a:cubicBezTo>
                  <a:cubicBezTo>
                    <a:pt x="1263" y="136"/>
                    <a:pt x="1279" y="136"/>
                    <a:pt x="1299" y="136"/>
                  </a:cubicBezTo>
                  <a:lnTo>
                    <a:pt x="1306" y="136"/>
                  </a:lnTo>
                  <a:cubicBezTo>
                    <a:pt x="1315" y="136"/>
                    <a:pt x="1315" y="143"/>
                    <a:pt x="1315" y="143"/>
                  </a:cubicBezTo>
                  <a:lnTo>
                    <a:pt x="1315" y="136"/>
                  </a:lnTo>
                  <a:cubicBezTo>
                    <a:pt x="1322" y="143"/>
                    <a:pt x="1328" y="143"/>
                    <a:pt x="1335" y="143"/>
                  </a:cubicBezTo>
                  <a:cubicBezTo>
                    <a:pt x="1407" y="151"/>
                    <a:pt x="1471" y="165"/>
                    <a:pt x="1536" y="172"/>
                  </a:cubicBezTo>
                  <a:cubicBezTo>
                    <a:pt x="1671" y="201"/>
                    <a:pt x="1800" y="222"/>
                    <a:pt x="1928" y="258"/>
                  </a:cubicBezTo>
                  <a:cubicBezTo>
                    <a:pt x="1942" y="258"/>
                    <a:pt x="1964" y="264"/>
                    <a:pt x="1978" y="271"/>
                  </a:cubicBezTo>
                  <a:lnTo>
                    <a:pt x="1985" y="271"/>
                  </a:lnTo>
                  <a:cubicBezTo>
                    <a:pt x="2007" y="271"/>
                    <a:pt x="2028" y="258"/>
                    <a:pt x="2028" y="237"/>
                  </a:cubicBezTo>
                  <a:cubicBezTo>
                    <a:pt x="2035" y="215"/>
                    <a:pt x="2021" y="194"/>
                    <a:pt x="2000" y="186"/>
                  </a:cubicBezTo>
                  <a:cubicBezTo>
                    <a:pt x="1872" y="151"/>
                    <a:pt x="1735" y="122"/>
                    <a:pt x="1606" y="100"/>
                  </a:cubicBezTo>
                  <a:cubicBezTo>
                    <a:pt x="1471" y="79"/>
                    <a:pt x="1335" y="57"/>
                    <a:pt x="1200" y="43"/>
                  </a:cubicBezTo>
                  <a:cubicBezTo>
                    <a:pt x="1071" y="23"/>
                    <a:pt x="936" y="14"/>
                    <a:pt x="801" y="7"/>
                  </a:cubicBezTo>
                  <a:cubicBezTo>
                    <a:pt x="715" y="7"/>
                    <a:pt x="636" y="0"/>
                    <a:pt x="55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4" name="Google Shape;544;p18"/>
            <p:cNvSpPr/>
            <p:nvPr/>
          </p:nvSpPr>
          <p:spPr>
            <a:xfrm>
              <a:off x="3382675" y="1364854"/>
              <a:ext cx="42153" cy="14752"/>
            </a:xfrm>
            <a:custGeom>
              <a:avLst/>
              <a:gdLst/>
              <a:ahLst/>
              <a:cxnLst/>
              <a:rect l="l" t="t" r="r" b="b"/>
              <a:pathLst>
                <a:path w="2143" h="750" extrusionOk="0">
                  <a:moveTo>
                    <a:pt x="1834" y="0"/>
                  </a:moveTo>
                  <a:cubicBezTo>
                    <a:pt x="1714" y="29"/>
                    <a:pt x="1599" y="50"/>
                    <a:pt x="1478" y="86"/>
                  </a:cubicBezTo>
                  <a:cubicBezTo>
                    <a:pt x="1320" y="129"/>
                    <a:pt x="1157" y="178"/>
                    <a:pt x="999" y="228"/>
                  </a:cubicBezTo>
                  <a:cubicBezTo>
                    <a:pt x="842" y="286"/>
                    <a:pt x="686" y="350"/>
                    <a:pt x="528" y="422"/>
                  </a:cubicBezTo>
                  <a:cubicBezTo>
                    <a:pt x="377" y="485"/>
                    <a:pt x="228" y="557"/>
                    <a:pt x="77" y="636"/>
                  </a:cubicBezTo>
                  <a:cubicBezTo>
                    <a:pt x="64" y="650"/>
                    <a:pt x="43" y="657"/>
                    <a:pt x="28" y="672"/>
                  </a:cubicBezTo>
                  <a:cubicBezTo>
                    <a:pt x="7" y="679"/>
                    <a:pt x="0" y="706"/>
                    <a:pt x="14" y="729"/>
                  </a:cubicBezTo>
                  <a:cubicBezTo>
                    <a:pt x="21" y="742"/>
                    <a:pt x="34" y="749"/>
                    <a:pt x="50" y="749"/>
                  </a:cubicBezTo>
                  <a:cubicBezTo>
                    <a:pt x="57" y="749"/>
                    <a:pt x="64" y="742"/>
                    <a:pt x="70" y="742"/>
                  </a:cubicBezTo>
                  <a:cubicBezTo>
                    <a:pt x="214" y="663"/>
                    <a:pt x="364" y="586"/>
                    <a:pt x="514" y="521"/>
                  </a:cubicBezTo>
                  <a:cubicBezTo>
                    <a:pt x="549" y="501"/>
                    <a:pt x="591" y="485"/>
                    <a:pt x="627" y="471"/>
                  </a:cubicBezTo>
                  <a:cubicBezTo>
                    <a:pt x="634" y="465"/>
                    <a:pt x="650" y="465"/>
                    <a:pt x="657" y="458"/>
                  </a:cubicBezTo>
                  <a:lnTo>
                    <a:pt x="663" y="458"/>
                  </a:lnTo>
                  <a:cubicBezTo>
                    <a:pt x="670" y="449"/>
                    <a:pt x="670" y="449"/>
                    <a:pt x="677" y="449"/>
                  </a:cubicBezTo>
                  <a:cubicBezTo>
                    <a:pt x="699" y="442"/>
                    <a:pt x="713" y="429"/>
                    <a:pt x="735" y="422"/>
                  </a:cubicBezTo>
                  <a:cubicBezTo>
                    <a:pt x="814" y="393"/>
                    <a:pt x="891" y="364"/>
                    <a:pt x="970" y="336"/>
                  </a:cubicBezTo>
                  <a:cubicBezTo>
                    <a:pt x="1128" y="278"/>
                    <a:pt x="1286" y="228"/>
                    <a:pt x="1442" y="185"/>
                  </a:cubicBezTo>
                  <a:cubicBezTo>
                    <a:pt x="1599" y="142"/>
                    <a:pt x="1764" y="100"/>
                    <a:pt x="1928" y="72"/>
                  </a:cubicBezTo>
                  <a:cubicBezTo>
                    <a:pt x="1999" y="57"/>
                    <a:pt x="2071" y="43"/>
                    <a:pt x="2143" y="29"/>
                  </a:cubicBezTo>
                  <a:cubicBezTo>
                    <a:pt x="2035" y="29"/>
                    <a:pt x="1935" y="14"/>
                    <a:pt x="1834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5" name="Google Shape;545;p18"/>
            <p:cNvSpPr/>
            <p:nvPr/>
          </p:nvSpPr>
          <p:spPr>
            <a:xfrm>
              <a:off x="3418750" y="1362887"/>
              <a:ext cx="13356" cy="2557"/>
            </a:xfrm>
            <a:custGeom>
              <a:avLst/>
              <a:gdLst/>
              <a:ahLst/>
              <a:cxnLst/>
              <a:rect l="l" t="t" r="r" b="b"/>
              <a:pathLst>
                <a:path w="679" h="130" extrusionOk="0">
                  <a:moveTo>
                    <a:pt x="636" y="1"/>
                  </a:moveTo>
                  <a:cubicBezTo>
                    <a:pt x="471" y="21"/>
                    <a:pt x="300" y="44"/>
                    <a:pt x="137" y="71"/>
                  </a:cubicBezTo>
                  <a:cubicBezTo>
                    <a:pt x="94" y="86"/>
                    <a:pt x="43" y="93"/>
                    <a:pt x="0" y="100"/>
                  </a:cubicBezTo>
                  <a:cubicBezTo>
                    <a:pt x="101" y="114"/>
                    <a:pt x="201" y="129"/>
                    <a:pt x="309" y="129"/>
                  </a:cubicBezTo>
                  <a:lnTo>
                    <a:pt x="336" y="129"/>
                  </a:lnTo>
                  <a:cubicBezTo>
                    <a:pt x="379" y="121"/>
                    <a:pt x="422" y="114"/>
                    <a:pt x="458" y="107"/>
                  </a:cubicBezTo>
                  <a:lnTo>
                    <a:pt x="487" y="107"/>
                  </a:lnTo>
                  <a:cubicBezTo>
                    <a:pt x="494" y="107"/>
                    <a:pt x="507" y="100"/>
                    <a:pt x="514" y="100"/>
                  </a:cubicBezTo>
                  <a:cubicBezTo>
                    <a:pt x="536" y="100"/>
                    <a:pt x="557" y="93"/>
                    <a:pt x="579" y="93"/>
                  </a:cubicBezTo>
                  <a:cubicBezTo>
                    <a:pt x="600" y="93"/>
                    <a:pt x="615" y="86"/>
                    <a:pt x="636" y="86"/>
                  </a:cubicBezTo>
                  <a:cubicBezTo>
                    <a:pt x="658" y="86"/>
                    <a:pt x="679" y="71"/>
                    <a:pt x="679" y="44"/>
                  </a:cubicBezTo>
                  <a:cubicBezTo>
                    <a:pt x="679" y="21"/>
                    <a:pt x="665" y="1"/>
                    <a:pt x="643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6" name="Google Shape;546;p18"/>
            <p:cNvSpPr/>
            <p:nvPr/>
          </p:nvSpPr>
          <p:spPr>
            <a:xfrm>
              <a:off x="3380984" y="1376656"/>
              <a:ext cx="50414" cy="21794"/>
            </a:xfrm>
            <a:custGeom>
              <a:avLst/>
              <a:gdLst/>
              <a:ahLst/>
              <a:cxnLst/>
              <a:rect l="l" t="t" r="r" b="b"/>
              <a:pathLst>
                <a:path w="2563" h="1108" extrusionOk="0">
                  <a:moveTo>
                    <a:pt x="2513" y="0"/>
                  </a:moveTo>
                  <a:cubicBezTo>
                    <a:pt x="2506" y="0"/>
                    <a:pt x="2499" y="0"/>
                    <a:pt x="2492" y="7"/>
                  </a:cubicBezTo>
                  <a:cubicBezTo>
                    <a:pt x="2391" y="57"/>
                    <a:pt x="2292" y="106"/>
                    <a:pt x="2193" y="149"/>
                  </a:cubicBezTo>
                  <a:cubicBezTo>
                    <a:pt x="2134" y="178"/>
                    <a:pt x="2078" y="207"/>
                    <a:pt x="2028" y="235"/>
                  </a:cubicBezTo>
                  <a:cubicBezTo>
                    <a:pt x="1870" y="307"/>
                    <a:pt x="1706" y="379"/>
                    <a:pt x="1550" y="442"/>
                  </a:cubicBezTo>
                  <a:cubicBezTo>
                    <a:pt x="1392" y="514"/>
                    <a:pt x="1234" y="578"/>
                    <a:pt x="1078" y="643"/>
                  </a:cubicBezTo>
                  <a:cubicBezTo>
                    <a:pt x="914" y="706"/>
                    <a:pt x="749" y="771"/>
                    <a:pt x="592" y="828"/>
                  </a:cubicBezTo>
                  <a:cubicBezTo>
                    <a:pt x="429" y="886"/>
                    <a:pt x="264" y="943"/>
                    <a:pt x="100" y="999"/>
                  </a:cubicBezTo>
                  <a:cubicBezTo>
                    <a:pt x="78" y="1006"/>
                    <a:pt x="57" y="1015"/>
                    <a:pt x="35" y="1022"/>
                  </a:cubicBezTo>
                  <a:cubicBezTo>
                    <a:pt x="14" y="1028"/>
                    <a:pt x="0" y="1049"/>
                    <a:pt x="7" y="1071"/>
                  </a:cubicBezTo>
                  <a:cubicBezTo>
                    <a:pt x="14" y="1092"/>
                    <a:pt x="28" y="1107"/>
                    <a:pt x="50" y="1107"/>
                  </a:cubicBezTo>
                  <a:lnTo>
                    <a:pt x="57" y="1107"/>
                  </a:lnTo>
                  <a:cubicBezTo>
                    <a:pt x="228" y="1049"/>
                    <a:pt x="386" y="992"/>
                    <a:pt x="549" y="936"/>
                  </a:cubicBezTo>
                  <a:cubicBezTo>
                    <a:pt x="713" y="871"/>
                    <a:pt x="878" y="814"/>
                    <a:pt x="1043" y="749"/>
                  </a:cubicBezTo>
                  <a:cubicBezTo>
                    <a:pt x="1207" y="686"/>
                    <a:pt x="1372" y="614"/>
                    <a:pt x="1528" y="550"/>
                  </a:cubicBezTo>
                  <a:cubicBezTo>
                    <a:pt x="1685" y="478"/>
                    <a:pt x="1850" y="406"/>
                    <a:pt x="1999" y="336"/>
                  </a:cubicBezTo>
                  <a:lnTo>
                    <a:pt x="2006" y="336"/>
                  </a:lnTo>
                  <a:cubicBezTo>
                    <a:pt x="2085" y="300"/>
                    <a:pt x="2163" y="264"/>
                    <a:pt x="2242" y="221"/>
                  </a:cubicBezTo>
                  <a:cubicBezTo>
                    <a:pt x="2321" y="185"/>
                    <a:pt x="2400" y="149"/>
                    <a:pt x="2477" y="106"/>
                  </a:cubicBezTo>
                  <a:cubicBezTo>
                    <a:pt x="2499" y="99"/>
                    <a:pt x="2520" y="93"/>
                    <a:pt x="2535" y="79"/>
                  </a:cubicBezTo>
                  <a:cubicBezTo>
                    <a:pt x="2556" y="72"/>
                    <a:pt x="2563" y="43"/>
                    <a:pt x="2549" y="21"/>
                  </a:cubicBezTo>
                  <a:cubicBezTo>
                    <a:pt x="2542" y="14"/>
                    <a:pt x="2535" y="7"/>
                    <a:pt x="2528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7" name="Google Shape;547;p18"/>
            <p:cNvSpPr/>
            <p:nvPr/>
          </p:nvSpPr>
          <p:spPr>
            <a:xfrm>
              <a:off x="3421701" y="1336745"/>
              <a:ext cx="55391" cy="51555"/>
            </a:xfrm>
            <a:custGeom>
              <a:avLst/>
              <a:gdLst/>
              <a:ahLst/>
              <a:cxnLst/>
              <a:rect l="l" t="t" r="r" b="b"/>
              <a:pathLst>
                <a:path w="2816" h="2621" extrusionOk="0">
                  <a:moveTo>
                    <a:pt x="1744" y="1"/>
                  </a:moveTo>
                  <a:cubicBezTo>
                    <a:pt x="1210" y="1"/>
                    <a:pt x="779" y="337"/>
                    <a:pt x="443" y="843"/>
                  </a:cubicBezTo>
                  <a:cubicBezTo>
                    <a:pt x="258" y="1150"/>
                    <a:pt x="1" y="1643"/>
                    <a:pt x="87" y="1993"/>
                  </a:cubicBezTo>
                  <a:cubicBezTo>
                    <a:pt x="178" y="2383"/>
                    <a:pt x="594" y="2620"/>
                    <a:pt x="994" y="2620"/>
                  </a:cubicBezTo>
                  <a:cubicBezTo>
                    <a:pt x="1027" y="2620"/>
                    <a:pt x="1060" y="2618"/>
                    <a:pt x="1093" y="2615"/>
                  </a:cubicBezTo>
                  <a:cubicBezTo>
                    <a:pt x="1521" y="2564"/>
                    <a:pt x="1893" y="2300"/>
                    <a:pt x="2200" y="2000"/>
                  </a:cubicBezTo>
                  <a:cubicBezTo>
                    <a:pt x="2407" y="1793"/>
                    <a:pt x="2608" y="1558"/>
                    <a:pt x="2707" y="1287"/>
                  </a:cubicBezTo>
                  <a:cubicBezTo>
                    <a:pt x="2815" y="1008"/>
                    <a:pt x="2815" y="678"/>
                    <a:pt x="2657" y="430"/>
                  </a:cubicBezTo>
                  <a:cubicBezTo>
                    <a:pt x="2493" y="173"/>
                    <a:pt x="2186" y="36"/>
                    <a:pt x="1886" y="8"/>
                  </a:cubicBezTo>
                  <a:cubicBezTo>
                    <a:pt x="1838" y="3"/>
                    <a:pt x="1791" y="1"/>
                    <a:pt x="1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48" name="Google Shape;548;p18"/>
          <p:cNvSpPr/>
          <p:nvPr/>
        </p:nvSpPr>
        <p:spPr>
          <a:xfrm>
            <a:off x="2051335" y="4917329"/>
            <a:ext cx="1349348" cy="730007"/>
          </a:xfrm>
          <a:custGeom>
            <a:avLst/>
            <a:gdLst/>
            <a:ahLst/>
            <a:cxnLst/>
            <a:rect l="l" t="t" r="r" b="b"/>
            <a:pathLst>
              <a:path w="29687" h="16060" extrusionOk="0">
                <a:moveTo>
                  <a:pt x="14479" y="1"/>
                </a:moveTo>
                <a:cubicBezTo>
                  <a:pt x="14224" y="1"/>
                  <a:pt x="13960" y="14"/>
                  <a:pt x="13698" y="41"/>
                </a:cubicBezTo>
                <a:cubicBezTo>
                  <a:pt x="12090" y="204"/>
                  <a:pt x="10577" y="625"/>
                  <a:pt x="9269" y="1611"/>
                </a:cubicBezTo>
                <a:cubicBezTo>
                  <a:pt x="8306" y="2339"/>
                  <a:pt x="7699" y="3275"/>
                  <a:pt x="7692" y="4531"/>
                </a:cubicBezTo>
                <a:cubicBezTo>
                  <a:pt x="7692" y="4590"/>
                  <a:pt x="7699" y="4653"/>
                  <a:pt x="7692" y="4718"/>
                </a:cubicBezTo>
                <a:cubicBezTo>
                  <a:pt x="7671" y="4844"/>
                  <a:pt x="7617" y="4909"/>
                  <a:pt x="7547" y="4909"/>
                </a:cubicBezTo>
                <a:cubicBezTo>
                  <a:pt x="7502" y="4909"/>
                  <a:pt x="7449" y="4881"/>
                  <a:pt x="7392" y="4824"/>
                </a:cubicBezTo>
                <a:cubicBezTo>
                  <a:pt x="6935" y="4339"/>
                  <a:pt x="6342" y="4240"/>
                  <a:pt x="5735" y="4211"/>
                </a:cubicBezTo>
                <a:cubicBezTo>
                  <a:pt x="5626" y="4206"/>
                  <a:pt x="5517" y="4203"/>
                  <a:pt x="5410" y="4203"/>
                </a:cubicBezTo>
                <a:cubicBezTo>
                  <a:pt x="3997" y="4203"/>
                  <a:pt x="2721" y="4642"/>
                  <a:pt x="1586" y="5532"/>
                </a:cubicBezTo>
                <a:cubicBezTo>
                  <a:pt x="1015" y="5981"/>
                  <a:pt x="607" y="6561"/>
                  <a:pt x="372" y="7246"/>
                </a:cubicBezTo>
                <a:cubicBezTo>
                  <a:pt x="43" y="8202"/>
                  <a:pt x="0" y="9174"/>
                  <a:pt x="436" y="10117"/>
                </a:cubicBezTo>
                <a:cubicBezTo>
                  <a:pt x="859" y="11033"/>
                  <a:pt x="1601" y="11526"/>
                  <a:pt x="2464" y="11526"/>
                </a:cubicBezTo>
                <a:cubicBezTo>
                  <a:pt x="2797" y="11526"/>
                  <a:pt x="3149" y="11453"/>
                  <a:pt x="3507" y="11301"/>
                </a:cubicBezTo>
                <a:cubicBezTo>
                  <a:pt x="3642" y="11245"/>
                  <a:pt x="3771" y="11166"/>
                  <a:pt x="3906" y="11116"/>
                </a:cubicBezTo>
                <a:cubicBezTo>
                  <a:pt x="3964" y="11096"/>
                  <a:pt x="4016" y="11085"/>
                  <a:pt x="4061" y="11085"/>
                </a:cubicBezTo>
                <a:cubicBezTo>
                  <a:pt x="4190" y="11085"/>
                  <a:pt x="4266" y="11171"/>
                  <a:pt x="4271" y="11366"/>
                </a:cubicBezTo>
                <a:cubicBezTo>
                  <a:pt x="4307" y="12329"/>
                  <a:pt x="4813" y="13058"/>
                  <a:pt x="5499" y="13673"/>
                </a:cubicBezTo>
                <a:cubicBezTo>
                  <a:pt x="6335" y="14429"/>
                  <a:pt x="7314" y="14943"/>
                  <a:pt x="8412" y="15180"/>
                </a:cubicBezTo>
                <a:cubicBezTo>
                  <a:pt x="8784" y="15256"/>
                  <a:pt x="9154" y="15298"/>
                  <a:pt x="9522" y="15298"/>
                </a:cubicBezTo>
                <a:cubicBezTo>
                  <a:pt x="10045" y="15298"/>
                  <a:pt x="10562" y="15214"/>
                  <a:pt x="11069" y="15029"/>
                </a:cubicBezTo>
                <a:cubicBezTo>
                  <a:pt x="11447" y="14893"/>
                  <a:pt x="11862" y="14780"/>
                  <a:pt x="11977" y="14266"/>
                </a:cubicBezTo>
                <a:cubicBezTo>
                  <a:pt x="11996" y="14177"/>
                  <a:pt x="12042" y="14142"/>
                  <a:pt x="12096" y="14142"/>
                </a:cubicBezTo>
                <a:cubicBezTo>
                  <a:pt x="12167" y="14142"/>
                  <a:pt x="12252" y="14203"/>
                  <a:pt x="12304" y="14280"/>
                </a:cubicBezTo>
                <a:cubicBezTo>
                  <a:pt x="12877" y="15130"/>
                  <a:pt x="13741" y="15536"/>
                  <a:pt x="14676" y="15793"/>
                </a:cubicBezTo>
                <a:cubicBezTo>
                  <a:pt x="15333" y="15975"/>
                  <a:pt x="15965" y="16060"/>
                  <a:pt x="16577" y="16060"/>
                </a:cubicBezTo>
                <a:cubicBezTo>
                  <a:pt x="18421" y="16060"/>
                  <a:pt x="20073" y="15285"/>
                  <a:pt x="21595" y="14030"/>
                </a:cubicBezTo>
                <a:cubicBezTo>
                  <a:pt x="22274" y="13473"/>
                  <a:pt x="22617" y="12773"/>
                  <a:pt x="22346" y="11867"/>
                </a:cubicBezTo>
                <a:cubicBezTo>
                  <a:pt x="22317" y="11766"/>
                  <a:pt x="22267" y="11666"/>
                  <a:pt x="22367" y="11581"/>
                </a:cubicBezTo>
                <a:cubicBezTo>
                  <a:pt x="22406" y="11547"/>
                  <a:pt x="22443" y="11535"/>
                  <a:pt x="22478" y="11535"/>
                </a:cubicBezTo>
                <a:cubicBezTo>
                  <a:pt x="22556" y="11535"/>
                  <a:pt x="22626" y="11600"/>
                  <a:pt x="22696" y="11644"/>
                </a:cubicBezTo>
                <a:cubicBezTo>
                  <a:pt x="23661" y="12247"/>
                  <a:pt x="24724" y="12499"/>
                  <a:pt x="25839" y="12499"/>
                </a:cubicBezTo>
                <a:cubicBezTo>
                  <a:pt x="25929" y="12499"/>
                  <a:pt x="26018" y="12497"/>
                  <a:pt x="26108" y="12494"/>
                </a:cubicBezTo>
                <a:cubicBezTo>
                  <a:pt x="28101" y="12415"/>
                  <a:pt x="29687" y="10701"/>
                  <a:pt x="29551" y="8789"/>
                </a:cubicBezTo>
                <a:cubicBezTo>
                  <a:pt x="29466" y="7603"/>
                  <a:pt x="28665" y="6838"/>
                  <a:pt x="27522" y="6838"/>
                </a:cubicBezTo>
                <a:cubicBezTo>
                  <a:pt x="27023" y="6838"/>
                  <a:pt x="27023" y="6838"/>
                  <a:pt x="27080" y="6339"/>
                </a:cubicBezTo>
                <a:cubicBezTo>
                  <a:pt x="27251" y="4896"/>
                  <a:pt x="26523" y="3746"/>
                  <a:pt x="25152" y="3275"/>
                </a:cubicBezTo>
                <a:cubicBezTo>
                  <a:pt x="24788" y="3152"/>
                  <a:pt x="24423" y="3098"/>
                  <a:pt x="24058" y="3098"/>
                </a:cubicBezTo>
                <a:cubicBezTo>
                  <a:pt x="23641" y="3098"/>
                  <a:pt x="23224" y="3168"/>
                  <a:pt x="22809" y="3282"/>
                </a:cubicBezTo>
                <a:cubicBezTo>
                  <a:pt x="22380" y="3397"/>
                  <a:pt x="22017" y="3611"/>
                  <a:pt x="21738" y="3990"/>
                </a:cubicBezTo>
                <a:cubicBezTo>
                  <a:pt x="21598" y="4175"/>
                  <a:pt x="21507" y="4268"/>
                  <a:pt x="21419" y="4268"/>
                </a:cubicBezTo>
                <a:cubicBezTo>
                  <a:pt x="21328" y="4268"/>
                  <a:pt x="21241" y="4168"/>
                  <a:pt x="21110" y="3967"/>
                </a:cubicBezTo>
                <a:cubicBezTo>
                  <a:pt x="20702" y="3361"/>
                  <a:pt x="20253" y="2790"/>
                  <a:pt x="19760" y="2247"/>
                </a:cubicBezTo>
                <a:cubicBezTo>
                  <a:pt x="18582" y="954"/>
                  <a:pt x="17119" y="240"/>
                  <a:pt x="15297" y="48"/>
                </a:cubicBezTo>
                <a:cubicBezTo>
                  <a:pt x="15044" y="17"/>
                  <a:pt x="14767" y="1"/>
                  <a:pt x="144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" name="Google Shape;550;p19"/>
          <p:cNvGrpSpPr/>
          <p:nvPr/>
        </p:nvGrpSpPr>
        <p:grpSpPr>
          <a:xfrm rot="-2334434">
            <a:off x="7630097" y="3082451"/>
            <a:ext cx="2013493" cy="2652834"/>
            <a:chOff x="5450897" y="3655524"/>
            <a:chExt cx="455990" cy="600741"/>
          </a:xfrm>
        </p:grpSpPr>
        <p:sp>
          <p:nvSpPr>
            <p:cNvPr id="551" name="Google Shape;551;p19"/>
            <p:cNvSpPr/>
            <p:nvPr/>
          </p:nvSpPr>
          <p:spPr>
            <a:xfrm>
              <a:off x="5450897" y="3772600"/>
              <a:ext cx="327702" cy="476073"/>
            </a:xfrm>
            <a:custGeom>
              <a:avLst/>
              <a:gdLst/>
              <a:ahLst/>
              <a:cxnLst/>
              <a:rect l="l" t="t" r="r" b="b"/>
              <a:pathLst>
                <a:path w="16660" h="24203" extrusionOk="0">
                  <a:moveTo>
                    <a:pt x="16290" y="1"/>
                  </a:moveTo>
                  <a:lnTo>
                    <a:pt x="15803" y="21"/>
                  </a:lnTo>
                  <a:cubicBezTo>
                    <a:pt x="16161" y="8442"/>
                    <a:pt x="11854" y="14440"/>
                    <a:pt x="8176" y="17990"/>
                  </a:cubicBezTo>
                  <a:cubicBezTo>
                    <a:pt x="4184" y="21853"/>
                    <a:pt x="44" y="23738"/>
                    <a:pt x="1" y="23752"/>
                  </a:cubicBezTo>
                  <a:lnTo>
                    <a:pt x="200" y="24202"/>
                  </a:lnTo>
                  <a:cubicBezTo>
                    <a:pt x="243" y="24180"/>
                    <a:pt x="4448" y="22266"/>
                    <a:pt x="8505" y="18353"/>
                  </a:cubicBezTo>
                  <a:cubicBezTo>
                    <a:pt x="12262" y="14733"/>
                    <a:pt x="16660" y="8606"/>
                    <a:pt x="162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2" name="Google Shape;552;p19"/>
            <p:cNvSpPr/>
            <p:nvPr/>
          </p:nvSpPr>
          <p:spPr>
            <a:xfrm>
              <a:off x="5490139" y="3972034"/>
              <a:ext cx="151085" cy="235175"/>
            </a:xfrm>
            <a:custGeom>
              <a:avLst/>
              <a:gdLst/>
              <a:ahLst/>
              <a:cxnLst/>
              <a:rect l="l" t="t" r="r" b="b"/>
              <a:pathLst>
                <a:path w="7681" h="11956" extrusionOk="0">
                  <a:moveTo>
                    <a:pt x="3091" y="1"/>
                  </a:moveTo>
                  <a:cubicBezTo>
                    <a:pt x="1" y="1"/>
                    <a:pt x="1554" y="11955"/>
                    <a:pt x="1554" y="11955"/>
                  </a:cubicBezTo>
                  <a:cubicBezTo>
                    <a:pt x="1554" y="11955"/>
                    <a:pt x="7681" y="1873"/>
                    <a:pt x="3739" y="152"/>
                  </a:cubicBezTo>
                  <a:cubicBezTo>
                    <a:pt x="3503" y="49"/>
                    <a:pt x="3288" y="1"/>
                    <a:pt x="30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3" name="Google Shape;553;p19"/>
            <p:cNvSpPr/>
            <p:nvPr/>
          </p:nvSpPr>
          <p:spPr>
            <a:xfrm>
              <a:off x="5504144" y="4183349"/>
              <a:ext cx="245344" cy="72917"/>
            </a:xfrm>
            <a:custGeom>
              <a:avLst/>
              <a:gdLst/>
              <a:ahLst/>
              <a:cxnLst/>
              <a:rect l="l" t="t" r="r" b="b"/>
              <a:pathLst>
                <a:path w="12473" h="3707" extrusionOk="0">
                  <a:moveTo>
                    <a:pt x="8509" y="0"/>
                  </a:moveTo>
                  <a:cubicBezTo>
                    <a:pt x="4951" y="0"/>
                    <a:pt x="0" y="1205"/>
                    <a:pt x="0" y="1205"/>
                  </a:cubicBezTo>
                  <a:cubicBezTo>
                    <a:pt x="0" y="1205"/>
                    <a:pt x="5366" y="3707"/>
                    <a:pt x="8951" y="3707"/>
                  </a:cubicBezTo>
                  <a:cubicBezTo>
                    <a:pt x="10428" y="3707"/>
                    <a:pt x="11602" y="3283"/>
                    <a:pt x="11975" y="2085"/>
                  </a:cubicBezTo>
                  <a:cubicBezTo>
                    <a:pt x="12472" y="488"/>
                    <a:pt x="10772" y="0"/>
                    <a:pt x="85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4" name="Google Shape;554;p19"/>
            <p:cNvSpPr/>
            <p:nvPr/>
          </p:nvSpPr>
          <p:spPr>
            <a:xfrm>
              <a:off x="5532724" y="3887040"/>
              <a:ext cx="153603" cy="202621"/>
            </a:xfrm>
            <a:custGeom>
              <a:avLst/>
              <a:gdLst/>
              <a:ahLst/>
              <a:cxnLst/>
              <a:rect l="l" t="t" r="r" b="b"/>
              <a:pathLst>
                <a:path w="7809" h="10301" extrusionOk="0">
                  <a:moveTo>
                    <a:pt x="3766" y="1"/>
                  </a:moveTo>
                  <a:cubicBezTo>
                    <a:pt x="1" y="1"/>
                    <a:pt x="5953" y="10300"/>
                    <a:pt x="5953" y="10300"/>
                  </a:cubicBezTo>
                  <a:cubicBezTo>
                    <a:pt x="5953" y="10300"/>
                    <a:pt x="7809" y="181"/>
                    <a:pt x="3860" y="3"/>
                  </a:cubicBezTo>
                  <a:cubicBezTo>
                    <a:pt x="3828" y="2"/>
                    <a:pt x="3797" y="1"/>
                    <a:pt x="37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5" name="Google Shape;555;p19"/>
            <p:cNvSpPr/>
            <p:nvPr/>
          </p:nvSpPr>
          <p:spPr>
            <a:xfrm>
              <a:off x="5611444" y="3842094"/>
              <a:ext cx="109719" cy="167628"/>
            </a:xfrm>
            <a:custGeom>
              <a:avLst/>
              <a:gdLst/>
              <a:ahLst/>
              <a:cxnLst/>
              <a:rect l="l" t="t" r="r" b="b"/>
              <a:pathLst>
                <a:path w="5578" h="8522" extrusionOk="0">
                  <a:moveTo>
                    <a:pt x="2695" y="0"/>
                  </a:moveTo>
                  <a:cubicBezTo>
                    <a:pt x="0" y="0"/>
                    <a:pt x="4806" y="8521"/>
                    <a:pt x="4806" y="8521"/>
                  </a:cubicBezTo>
                  <a:cubicBezTo>
                    <a:pt x="4806" y="8521"/>
                    <a:pt x="5577" y="123"/>
                    <a:pt x="2756" y="2"/>
                  </a:cubicBezTo>
                  <a:cubicBezTo>
                    <a:pt x="2735" y="1"/>
                    <a:pt x="2715" y="0"/>
                    <a:pt x="26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6" name="Google Shape;556;p19"/>
            <p:cNvSpPr/>
            <p:nvPr/>
          </p:nvSpPr>
          <p:spPr>
            <a:xfrm>
              <a:off x="5652731" y="3766108"/>
              <a:ext cx="109719" cy="167765"/>
            </a:xfrm>
            <a:custGeom>
              <a:avLst/>
              <a:gdLst/>
              <a:ahLst/>
              <a:cxnLst/>
              <a:rect l="l" t="t" r="r" b="b"/>
              <a:pathLst>
                <a:path w="5578" h="8529" extrusionOk="0">
                  <a:moveTo>
                    <a:pt x="2696" y="0"/>
                  </a:moveTo>
                  <a:cubicBezTo>
                    <a:pt x="1" y="0"/>
                    <a:pt x="4807" y="8528"/>
                    <a:pt x="4807" y="8528"/>
                  </a:cubicBezTo>
                  <a:cubicBezTo>
                    <a:pt x="4807" y="8528"/>
                    <a:pt x="5578" y="123"/>
                    <a:pt x="2757" y="2"/>
                  </a:cubicBezTo>
                  <a:cubicBezTo>
                    <a:pt x="2736" y="1"/>
                    <a:pt x="2716" y="0"/>
                    <a:pt x="26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7" name="Google Shape;557;p19"/>
            <p:cNvSpPr/>
            <p:nvPr/>
          </p:nvSpPr>
          <p:spPr>
            <a:xfrm>
              <a:off x="5760896" y="3746478"/>
              <a:ext cx="134012" cy="147781"/>
            </a:xfrm>
            <a:custGeom>
              <a:avLst/>
              <a:gdLst/>
              <a:ahLst/>
              <a:cxnLst/>
              <a:rect l="l" t="t" r="r" b="b"/>
              <a:pathLst>
                <a:path w="6813" h="7513" extrusionOk="0">
                  <a:moveTo>
                    <a:pt x="4439" y="0"/>
                  </a:moveTo>
                  <a:cubicBezTo>
                    <a:pt x="2619" y="0"/>
                    <a:pt x="0" y="7512"/>
                    <a:pt x="0" y="7512"/>
                  </a:cubicBezTo>
                  <a:cubicBezTo>
                    <a:pt x="0" y="7512"/>
                    <a:pt x="6813" y="2542"/>
                    <a:pt x="5042" y="336"/>
                  </a:cubicBezTo>
                  <a:cubicBezTo>
                    <a:pt x="4856" y="104"/>
                    <a:pt x="4653" y="0"/>
                    <a:pt x="44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8" name="Google Shape;558;p19"/>
            <p:cNvSpPr/>
            <p:nvPr/>
          </p:nvSpPr>
          <p:spPr>
            <a:xfrm>
              <a:off x="5691776" y="3949256"/>
              <a:ext cx="190484" cy="96304"/>
            </a:xfrm>
            <a:custGeom>
              <a:avLst/>
              <a:gdLst/>
              <a:ahLst/>
              <a:cxnLst/>
              <a:rect l="l" t="t" r="r" b="b"/>
              <a:pathLst>
                <a:path w="9684" h="4896" extrusionOk="0">
                  <a:moveTo>
                    <a:pt x="8292" y="1"/>
                  </a:moveTo>
                  <a:cubicBezTo>
                    <a:pt x="5915" y="1"/>
                    <a:pt x="1" y="4895"/>
                    <a:pt x="1" y="4895"/>
                  </a:cubicBezTo>
                  <a:cubicBezTo>
                    <a:pt x="1" y="4895"/>
                    <a:pt x="9684" y="4059"/>
                    <a:pt x="9249" y="825"/>
                  </a:cubicBezTo>
                  <a:cubicBezTo>
                    <a:pt x="9171" y="240"/>
                    <a:pt x="8818" y="1"/>
                    <a:pt x="82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9" name="Google Shape;559;p19"/>
            <p:cNvSpPr/>
            <p:nvPr/>
          </p:nvSpPr>
          <p:spPr>
            <a:xfrm>
              <a:off x="5741502" y="3863121"/>
              <a:ext cx="165385" cy="83519"/>
            </a:xfrm>
            <a:custGeom>
              <a:avLst/>
              <a:gdLst/>
              <a:ahLst/>
              <a:cxnLst/>
              <a:rect l="l" t="t" r="r" b="b"/>
              <a:pathLst>
                <a:path w="8408" h="4246" extrusionOk="0">
                  <a:moveTo>
                    <a:pt x="7200" y="1"/>
                  </a:moveTo>
                  <a:cubicBezTo>
                    <a:pt x="5131" y="1"/>
                    <a:pt x="1" y="4246"/>
                    <a:pt x="1" y="4246"/>
                  </a:cubicBezTo>
                  <a:cubicBezTo>
                    <a:pt x="1" y="4246"/>
                    <a:pt x="8407" y="3517"/>
                    <a:pt x="8035" y="719"/>
                  </a:cubicBezTo>
                  <a:cubicBezTo>
                    <a:pt x="7967" y="209"/>
                    <a:pt x="7658" y="1"/>
                    <a:pt x="72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0" name="Google Shape;560;p19"/>
            <p:cNvSpPr/>
            <p:nvPr/>
          </p:nvSpPr>
          <p:spPr>
            <a:xfrm>
              <a:off x="5589394" y="4064856"/>
              <a:ext cx="227228" cy="87807"/>
            </a:xfrm>
            <a:custGeom>
              <a:avLst/>
              <a:gdLst/>
              <a:ahLst/>
              <a:cxnLst/>
              <a:rect l="l" t="t" r="r" b="b"/>
              <a:pathLst>
                <a:path w="11552" h="4464" extrusionOk="0">
                  <a:moveTo>
                    <a:pt x="10206" y="1"/>
                  </a:moveTo>
                  <a:cubicBezTo>
                    <a:pt x="7163" y="1"/>
                    <a:pt x="1" y="4431"/>
                    <a:pt x="1" y="4431"/>
                  </a:cubicBezTo>
                  <a:cubicBezTo>
                    <a:pt x="1" y="4431"/>
                    <a:pt x="635" y="4463"/>
                    <a:pt x="1606" y="4463"/>
                  </a:cubicBezTo>
                  <a:cubicBezTo>
                    <a:pt x="4776" y="4463"/>
                    <a:pt x="11536" y="4116"/>
                    <a:pt x="11547" y="1152"/>
                  </a:cubicBezTo>
                  <a:cubicBezTo>
                    <a:pt x="11552" y="326"/>
                    <a:pt x="11030" y="1"/>
                    <a:pt x="102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1" name="Google Shape;561;p19"/>
            <p:cNvSpPr/>
            <p:nvPr/>
          </p:nvSpPr>
          <p:spPr>
            <a:xfrm>
              <a:off x="5705879" y="3655524"/>
              <a:ext cx="104212" cy="172860"/>
            </a:xfrm>
            <a:custGeom>
              <a:avLst/>
              <a:gdLst/>
              <a:ahLst/>
              <a:cxnLst/>
              <a:rect l="l" t="t" r="r" b="b"/>
              <a:pathLst>
                <a:path w="5298" h="8788" extrusionOk="0">
                  <a:moveTo>
                    <a:pt x="2291" y="1"/>
                  </a:moveTo>
                  <a:cubicBezTo>
                    <a:pt x="1" y="1"/>
                    <a:pt x="2984" y="8787"/>
                    <a:pt x="2984" y="8787"/>
                  </a:cubicBezTo>
                  <a:cubicBezTo>
                    <a:pt x="2984" y="8787"/>
                    <a:pt x="5298" y="676"/>
                    <a:pt x="2549" y="33"/>
                  </a:cubicBezTo>
                  <a:cubicBezTo>
                    <a:pt x="2456" y="11"/>
                    <a:pt x="2371" y="1"/>
                    <a:pt x="22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62" name="Google Shape;562;p19"/>
          <p:cNvSpPr txBox="1"/>
          <p:nvPr>
            <p:ph type="title" hasCustomPrompt="1"/>
          </p:nvPr>
        </p:nvSpPr>
        <p:spPr>
          <a:xfrm>
            <a:off x="2097502" y="633571"/>
            <a:ext cx="5039100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63" name="Google Shape;563;p19"/>
          <p:cNvSpPr txBox="1"/>
          <p:nvPr>
            <p:ph type="subTitle" idx="1"/>
          </p:nvPr>
        </p:nvSpPr>
        <p:spPr>
          <a:xfrm>
            <a:off x="2097502" y="1457559"/>
            <a:ext cx="5039100" cy="2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4" name="Google Shape;564;p19"/>
          <p:cNvSpPr txBox="1"/>
          <p:nvPr>
            <p:ph type="title" idx="2" hasCustomPrompt="1"/>
          </p:nvPr>
        </p:nvSpPr>
        <p:spPr>
          <a:xfrm>
            <a:off x="2097502" y="1954720"/>
            <a:ext cx="5039100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65" name="Google Shape;565;p19"/>
          <p:cNvSpPr txBox="1"/>
          <p:nvPr>
            <p:ph type="subTitle" idx="3"/>
          </p:nvPr>
        </p:nvSpPr>
        <p:spPr>
          <a:xfrm>
            <a:off x="2097502" y="2778708"/>
            <a:ext cx="5039100" cy="2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6" name="Google Shape;566;p19"/>
          <p:cNvSpPr txBox="1"/>
          <p:nvPr>
            <p:ph type="title" idx="4" hasCustomPrompt="1"/>
          </p:nvPr>
        </p:nvSpPr>
        <p:spPr>
          <a:xfrm>
            <a:off x="2097502" y="3275869"/>
            <a:ext cx="5039100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67" name="Google Shape;567;p19"/>
          <p:cNvSpPr txBox="1"/>
          <p:nvPr>
            <p:ph type="subTitle" idx="5"/>
          </p:nvPr>
        </p:nvSpPr>
        <p:spPr>
          <a:xfrm>
            <a:off x="2097502" y="4099857"/>
            <a:ext cx="5039100" cy="2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8" name="Google Shape;568;p19"/>
          <p:cNvSpPr/>
          <p:nvPr/>
        </p:nvSpPr>
        <p:spPr>
          <a:xfrm>
            <a:off x="-1080077" y="2935253"/>
            <a:ext cx="2533894" cy="1429792"/>
          </a:xfrm>
          <a:custGeom>
            <a:avLst/>
            <a:gdLst/>
            <a:ahLst/>
            <a:cxnLst/>
            <a:rect l="l" t="t" r="r" b="b"/>
            <a:pathLst>
              <a:path w="33464" h="18882" extrusionOk="0">
                <a:moveTo>
                  <a:pt x="16041" y="207"/>
                </a:moveTo>
                <a:cubicBezTo>
                  <a:pt x="16835" y="207"/>
                  <a:pt x="17616" y="397"/>
                  <a:pt x="18316" y="771"/>
                </a:cubicBezTo>
                <a:cubicBezTo>
                  <a:pt x="19067" y="1177"/>
                  <a:pt x="19516" y="1872"/>
                  <a:pt x="19881" y="2485"/>
                </a:cubicBezTo>
                <a:cubicBezTo>
                  <a:pt x="20267" y="3148"/>
                  <a:pt x="20524" y="3870"/>
                  <a:pt x="20738" y="4492"/>
                </a:cubicBezTo>
                <a:cubicBezTo>
                  <a:pt x="20838" y="4777"/>
                  <a:pt x="20966" y="4927"/>
                  <a:pt x="21131" y="4948"/>
                </a:cubicBezTo>
                <a:cubicBezTo>
                  <a:pt x="21145" y="4950"/>
                  <a:pt x="21159" y="4951"/>
                  <a:pt x="21173" y="4951"/>
                </a:cubicBezTo>
                <a:cubicBezTo>
                  <a:pt x="21323" y="4951"/>
                  <a:pt x="21474" y="4841"/>
                  <a:pt x="21631" y="4614"/>
                </a:cubicBezTo>
                <a:cubicBezTo>
                  <a:pt x="21730" y="4470"/>
                  <a:pt x="21809" y="4321"/>
                  <a:pt x="21888" y="4177"/>
                </a:cubicBezTo>
                <a:cubicBezTo>
                  <a:pt x="21945" y="4077"/>
                  <a:pt x="22001" y="3978"/>
                  <a:pt x="22060" y="3877"/>
                </a:cubicBezTo>
                <a:cubicBezTo>
                  <a:pt x="22452" y="3250"/>
                  <a:pt x="22916" y="2771"/>
                  <a:pt x="23474" y="2420"/>
                </a:cubicBezTo>
                <a:cubicBezTo>
                  <a:pt x="23904" y="2154"/>
                  <a:pt x="24315" y="2021"/>
                  <a:pt x="24711" y="2021"/>
                </a:cubicBezTo>
                <a:cubicBezTo>
                  <a:pt x="25229" y="2021"/>
                  <a:pt x="25720" y="2249"/>
                  <a:pt x="26193" y="2706"/>
                </a:cubicBezTo>
                <a:cubicBezTo>
                  <a:pt x="26593" y="3092"/>
                  <a:pt x="26886" y="3549"/>
                  <a:pt x="27064" y="4070"/>
                </a:cubicBezTo>
                <a:cubicBezTo>
                  <a:pt x="27400" y="5034"/>
                  <a:pt x="27743" y="6035"/>
                  <a:pt x="27736" y="7099"/>
                </a:cubicBezTo>
                <a:cubicBezTo>
                  <a:pt x="27736" y="7370"/>
                  <a:pt x="27792" y="7541"/>
                  <a:pt x="27921" y="7627"/>
                </a:cubicBezTo>
                <a:cubicBezTo>
                  <a:pt x="27982" y="7667"/>
                  <a:pt x="28052" y="7687"/>
                  <a:pt x="28133" y="7687"/>
                </a:cubicBezTo>
                <a:cubicBezTo>
                  <a:pt x="28224" y="7687"/>
                  <a:pt x="28329" y="7662"/>
                  <a:pt x="28451" y="7613"/>
                </a:cubicBezTo>
                <a:cubicBezTo>
                  <a:pt x="28879" y="7431"/>
                  <a:pt x="29290" y="7355"/>
                  <a:pt x="29679" y="7355"/>
                </a:cubicBezTo>
                <a:cubicBezTo>
                  <a:pt x="30685" y="7355"/>
                  <a:pt x="31552" y="7861"/>
                  <a:pt x="32242" y="8355"/>
                </a:cubicBezTo>
                <a:cubicBezTo>
                  <a:pt x="32934" y="8847"/>
                  <a:pt x="33249" y="9562"/>
                  <a:pt x="33121" y="10362"/>
                </a:cubicBezTo>
                <a:cubicBezTo>
                  <a:pt x="32999" y="11091"/>
                  <a:pt x="32521" y="11562"/>
                  <a:pt x="31563" y="11889"/>
                </a:cubicBezTo>
                <a:cubicBezTo>
                  <a:pt x="31135" y="12038"/>
                  <a:pt x="30699" y="12084"/>
                  <a:pt x="30194" y="12084"/>
                </a:cubicBezTo>
                <a:cubicBezTo>
                  <a:pt x="30017" y="12084"/>
                  <a:pt x="29832" y="12078"/>
                  <a:pt x="29635" y="12069"/>
                </a:cubicBezTo>
                <a:cubicBezTo>
                  <a:pt x="28164" y="11898"/>
                  <a:pt x="26807" y="11411"/>
                  <a:pt x="25715" y="10662"/>
                </a:cubicBezTo>
                <a:cubicBezTo>
                  <a:pt x="25686" y="10647"/>
                  <a:pt x="25666" y="10626"/>
                  <a:pt x="25636" y="10604"/>
                </a:cubicBezTo>
                <a:cubicBezTo>
                  <a:pt x="25554" y="10539"/>
                  <a:pt x="25437" y="10450"/>
                  <a:pt x="25307" y="10450"/>
                </a:cubicBezTo>
                <a:cubicBezTo>
                  <a:pt x="25223" y="10450"/>
                  <a:pt x="25133" y="10487"/>
                  <a:pt x="25043" y="10590"/>
                </a:cubicBezTo>
                <a:cubicBezTo>
                  <a:pt x="24901" y="10761"/>
                  <a:pt x="25001" y="10940"/>
                  <a:pt x="25066" y="11068"/>
                </a:cubicBezTo>
                <a:cubicBezTo>
                  <a:pt x="25086" y="11104"/>
                  <a:pt x="25109" y="11140"/>
                  <a:pt x="25115" y="11176"/>
                </a:cubicBezTo>
                <a:cubicBezTo>
                  <a:pt x="25729" y="12669"/>
                  <a:pt x="25880" y="14169"/>
                  <a:pt x="25564" y="15646"/>
                </a:cubicBezTo>
                <a:cubicBezTo>
                  <a:pt x="25316" y="16817"/>
                  <a:pt x="24622" y="17660"/>
                  <a:pt x="23523" y="18153"/>
                </a:cubicBezTo>
                <a:cubicBezTo>
                  <a:pt x="22746" y="18500"/>
                  <a:pt x="21963" y="18674"/>
                  <a:pt x="21166" y="18674"/>
                </a:cubicBezTo>
                <a:cubicBezTo>
                  <a:pt x="20112" y="18674"/>
                  <a:pt x="19033" y="18369"/>
                  <a:pt x="17910" y="17759"/>
                </a:cubicBezTo>
                <a:cubicBezTo>
                  <a:pt x="17024" y="17281"/>
                  <a:pt x="16210" y="16568"/>
                  <a:pt x="15353" y="15524"/>
                </a:cubicBezTo>
                <a:cubicBezTo>
                  <a:pt x="15274" y="15418"/>
                  <a:pt x="15189" y="15317"/>
                  <a:pt x="15110" y="15211"/>
                </a:cubicBezTo>
                <a:cubicBezTo>
                  <a:pt x="15004" y="15068"/>
                  <a:pt x="14889" y="14918"/>
                  <a:pt x="14767" y="14782"/>
                </a:cubicBezTo>
                <a:cubicBezTo>
                  <a:pt x="14446" y="14410"/>
                  <a:pt x="14196" y="14225"/>
                  <a:pt x="13919" y="14225"/>
                </a:cubicBezTo>
                <a:cubicBezTo>
                  <a:pt x="13689" y="14225"/>
                  <a:pt x="13447" y="14347"/>
                  <a:pt x="13132" y="14582"/>
                </a:cubicBezTo>
                <a:cubicBezTo>
                  <a:pt x="13003" y="14683"/>
                  <a:pt x="12875" y="14789"/>
                  <a:pt x="12753" y="14889"/>
                </a:cubicBezTo>
                <a:cubicBezTo>
                  <a:pt x="12618" y="15010"/>
                  <a:pt x="12469" y="15132"/>
                  <a:pt x="12318" y="15240"/>
                </a:cubicBezTo>
                <a:cubicBezTo>
                  <a:pt x="11165" y="16068"/>
                  <a:pt x="9966" y="16482"/>
                  <a:pt x="8739" y="16482"/>
                </a:cubicBezTo>
                <a:cubicBezTo>
                  <a:pt x="8158" y="16482"/>
                  <a:pt x="7570" y="16389"/>
                  <a:pt x="6977" y="16203"/>
                </a:cubicBezTo>
                <a:cubicBezTo>
                  <a:pt x="5683" y="15788"/>
                  <a:pt x="4621" y="14839"/>
                  <a:pt x="4055" y="13589"/>
                </a:cubicBezTo>
                <a:cubicBezTo>
                  <a:pt x="3478" y="12304"/>
                  <a:pt x="3478" y="10818"/>
                  <a:pt x="4055" y="9526"/>
                </a:cubicBezTo>
                <a:cubicBezTo>
                  <a:pt x="4249" y="9104"/>
                  <a:pt x="4341" y="8890"/>
                  <a:pt x="4249" y="8741"/>
                </a:cubicBezTo>
                <a:cubicBezTo>
                  <a:pt x="4156" y="8583"/>
                  <a:pt x="3920" y="8569"/>
                  <a:pt x="3491" y="8540"/>
                </a:cubicBezTo>
                <a:cubicBezTo>
                  <a:pt x="2413" y="8461"/>
                  <a:pt x="1599" y="8084"/>
                  <a:pt x="993" y="7370"/>
                </a:cubicBezTo>
                <a:cubicBezTo>
                  <a:pt x="278" y="6520"/>
                  <a:pt x="221" y="5505"/>
                  <a:pt x="842" y="4578"/>
                </a:cubicBezTo>
                <a:cubicBezTo>
                  <a:pt x="1013" y="4321"/>
                  <a:pt x="1243" y="4057"/>
                  <a:pt x="1514" y="3807"/>
                </a:cubicBezTo>
                <a:cubicBezTo>
                  <a:pt x="2708" y="2720"/>
                  <a:pt x="4312" y="2171"/>
                  <a:pt x="5914" y="2171"/>
                </a:cubicBezTo>
                <a:cubicBezTo>
                  <a:pt x="7398" y="2171"/>
                  <a:pt x="8880" y="2641"/>
                  <a:pt x="10033" y="3592"/>
                </a:cubicBezTo>
                <a:cubicBezTo>
                  <a:pt x="10083" y="3635"/>
                  <a:pt x="10133" y="3678"/>
                  <a:pt x="10175" y="3728"/>
                </a:cubicBezTo>
                <a:cubicBezTo>
                  <a:pt x="10261" y="3800"/>
                  <a:pt x="10340" y="3877"/>
                  <a:pt x="10433" y="3942"/>
                </a:cubicBezTo>
                <a:cubicBezTo>
                  <a:pt x="10539" y="4009"/>
                  <a:pt x="10673" y="4081"/>
                  <a:pt x="10805" y="4081"/>
                </a:cubicBezTo>
                <a:cubicBezTo>
                  <a:pt x="10840" y="4081"/>
                  <a:pt x="10876" y="4076"/>
                  <a:pt x="10911" y="4064"/>
                </a:cubicBezTo>
                <a:cubicBezTo>
                  <a:pt x="11039" y="4021"/>
                  <a:pt x="11134" y="3899"/>
                  <a:pt x="11197" y="3678"/>
                </a:cubicBezTo>
                <a:cubicBezTo>
                  <a:pt x="11648" y="2285"/>
                  <a:pt x="12703" y="1157"/>
                  <a:pt x="14117" y="586"/>
                </a:cubicBezTo>
                <a:cubicBezTo>
                  <a:pt x="14742" y="333"/>
                  <a:pt x="15396" y="207"/>
                  <a:pt x="16041" y="207"/>
                </a:cubicBezTo>
                <a:close/>
                <a:moveTo>
                  <a:pt x="16046" y="1"/>
                </a:moveTo>
                <a:cubicBezTo>
                  <a:pt x="15372" y="1"/>
                  <a:pt x="14690" y="133"/>
                  <a:pt x="14039" y="399"/>
                </a:cubicBezTo>
                <a:cubicBezTo>
                  <a:pt x="12575" y="992"/>
                  <a:pt x="11468" y="2163"/>
                  <a:pt x="11005" y="3620"/>
                </a:cubicBezTo>
                <a:cubicBezTo>
                  <a:pt x="10954" y="3764"/>
                  <a:pt x="10897" y="3849"/>
                  <a:pt x="10840" y="3870"/>
                </a:cubicBezTo>
                <a:cubicBezTo>
                  <a:pt x="10828" y="3875"/>
                  <a:pt x="10814" y="3877"/>
                  <a:pt x="10799" y="3877"/>
                </a:cubicBezTo>
                <a:cubicBezTo>
                  <a:pt x="10741" y="3877"/>
                  <a:pt x="10660" y="3844"/>
                  <a:pt x="10547" y="3771"/>
                </a:cubicBezTo>
                <a:cubicBezTo>
                  <a:pt x="10469" y="3721"/>
                  <a:pt x="10397" y="3649"/>
                  <a:pt x="10319" y="3577"/>
                </a:cubicBezTo>
                <a:cubicBezTo>
                  <a:pt x="10268" y="3527"/>
                  <a:pt x="10218" y="3477"/>
                  <a:pt x="10162" y="3435"/>
                </a:cubicBezTo>
                <a:cubicBezTo>
                  <a:pt x="8970" y="2452"/>
                  <a:pt x="7440" y="1966"/>
                  <a:pt x="5910" y="1966"/>
                </a:cubicBezTo>
                <a:cubicBezTo>
                  <a:pt x="4257" y="1966"/>
                  <a:pt x="2605" y="2533"/>
                  <a:pt x="1378" y="3656"/>
                </a:cubicBezTo>
                <a:cubicBezTo>
                  <a:pt x="1085" y="3920"/>
                  <a:pt x="850" y="4192"/>
                  <a:pt x="670" y="4463"/>
                </a:cubicBezTo>
                <a:cubicBezTo>
                  <a:pt x="0" y="5471"/>
                  <a:pt x="57" y="6585"/>
                  <a:pt x="835" y="7498"/>
                </a:cubicBezTo>
                <a:cubicBezTo>
                  <a:pt x="1478" y="8256"/>
                  <a:pt x="2341" y="8662"/>
                  <a:pt x="3478" y="8741"/>
                </a:cubicBezTo>
                <a:cubicBezTo>
                  <a:pt x="3748" y="8761"/>
                  <a:pt x="4035" y="8784"/>
                  <a:pt x="4071" y="8847"/>
                </a:cubicBezTo>
                <a:cubicBezTo>
                  <a:pt x="4113" y="8905"/>
                  <a:pt x="3992" y="9169"/>
                  <a:pt x="3870" y="9447"/>
                </a:cubicBezTo>
                <a:cubicBezTo>
                  <a:pt x="3270" y="10791"/>
                  <a:pt x="3270" y="12333"/>
                  <a:pt x="3870" y="13675"/>
                </a:cubicBezTo>
                <a:cubicBezTo>
                  <a:pt x="4456" y="14974"/>
                  <a:pt x="5570" y="15968"/>
                  <a:pt x="6919" y="16397"/>
                </a:cubicBezTo>
                <a:cubicBezTo>
                  <a:pt x="7535" y="16593"/>
                  <a:pt x="8146" y="16690"/>
                  <a:pt x="8750" y="16690"/>
                </a:cubicBezTo>
                <a:cubicBezTo>
                  <a:pt x="10016" y="16690"/>
                  <a:pt x="11250" y="16262"/>
                  <a:pt x="12440" y="15411"/>
                </a:cubicBezTo>
                <a:cubicBezTo>
                  <a:pt x="12597" y="15296"/>
                  <a:pt x="12746" y="15175"/>
                  <a:pt x="12890" y="15046"/>
                </a:cubicBezTo>
                <a:cubicBezTo>
                  <a:pt x="13010" y="14947"/>
                  <a:pt x="13132" y="14846"/>
                  <a:pt x="13254" y="14746"/>
                </a:cubicBezTo>
                <a:cubicBezTo>
                  <a:pt x="13531" y="14539"/>
                  <a:pt x="13730" y="14432"/>
                  <a:pt x="13913" y="14432"/>
                </a:cubicBezTo>
                <a:cubicBezTo>
                  <a:pt x="14133" y="14432"/>
                  <a:pt x="14329" y="14589"/>
                  <a:pt x="14611" y="14918"/>
                </a:cubicBezTo>
                <a:cubicBezTo>
                  <a:pt x="14733" y="15053"/>
                  <a:pt x="14839" y="15197"/>
                  <a:pt x="14947" y="15332"/>
                </a:cubicBezTo>
                <a:cubicBezTo>
                  <a:pt x="15033" y="15439"/>
                  <a:pt x="15110" y="15547"/>
                  <a:pt x="15195" y="15653"/>
                </a:cubicBezTo>
                <a:cubicBezTo>
                  <a:pt x="16068" y="16717"/>
                  <a:pt x="16896" y="17446"/>
                  <a:pt x="17809" y="17939"/>
                </a:cubicBezTo>
                <a:cubicBezTo>
                  <a:pt x="18966" y="18567"/>
                  <a:pt x="20080" y="18882"/>
                  <a:pt x="21167" y="18882"/>
                </a:cubicBezTo>
                <a:cubicBezTo>
                  <a:pt x="21994" y="18882"/>
                  <a:pt x="22802" y="18702"/>
                  <a:pt x="23602" y="18339"/>
                </a:cubicBezTo>
                <a:cubicBezTo>
                  <a:pt x="24773" y="17818"/>
                  <a:pt x="25501" y="16925"/>
                  <a:pt x="25765" y="15689"/>
                </a:cubicBezTo>
                <a:cubicBezTo>
                  <a:pt x="26094" y="14169"/>
                  <a:pt x="25936" y="12626"/>
                  <a:pt x="25307" y="11097"/>
                </a:cubicBezTo>
                <a:cubicBezTo>
                  <a:pt x="25294" y="11055"/>
                  <a:pt x="25273" y="11012"/>
                  <a:pt x="25251" y="10976"/>
                </a:cubicBezTo>
                <a:cubicBezTo>
                  <a:pt x="25172" y="10833"/>
                  <a:pt x="25158" y="10784"/>
                  <a:pt x="25201" y="10725"/>
                </a:cubicBezTo>
                <a:cubicBezTo>
                  <a:pt x="25241" y="10679"/>
                  <a:pt x="25273" y="10657"/>
                  <a:pt x="25310" y="10657"/>
                </a:cubicBezTo>
                <a:cubicBezTo>
                  <a:pt x="25358" y="10657"/>
                  <a:pt x="25415" y="10695"/>
                  <a:pt x="25508" y="10768"/>
                </a:cubicBezTo>
                <a:cubicBezTo>
                  <a:pt x="25537" y="10791"/>
                  <a:pt x="25564" y="10811"/>
                  <a:pt x="25594" y="10833"/>
                </a:cubicBezTo>
                <a:cubicBezTo>
                  <a:pt x="26721" y="11605"/>
                  <a:pt x="28108" y="12097"/>
                  <a:pt x="29614" y="12268"/>
                </a:cubicBezTo>
                <a:cubicBezTo>
                  <a:pt x="29830" y="12280"/>
                  <a:pt x="30035" y="12288"/>
                  <a:pt x="30233" y="12288"/>
                </a:cubicBezTo>
                <a:cubicBezTo>
                  <a:pt x="30742" y="12288"/>
                  <a:pt x="31198" y="12237"/>
                  <a:pt x="31635" y="12083"/>
                </a:cubicBezTo>
                <a:cubicBezTo>
                  <a:pt x="32278" y="11862"/>
                  <a:pt x="33148" y="11447"/>
                  <a:pt x="33320" y="10398"/>
                </a:cubicBezTo>
                <a:cubicBezTo>
                  <a:pt x="33464" y="9512"/>
                  <a:pt x="33121" y="8727"/>
                  <a:pt x="32363" y="8184"/>
                </a:cubicBezTo>
                <a:cubicBezTo>
                  <a:pt x="31645" y="7670"/>
                  <a:pt x="30739" y="7146"/>
                  <a:pt x="29681" y="7146"/>
                </a:cubicBezTo>
                <a:cubicBezTo>
                  <a:pt x="29267" y="7146"/>
                  <a:pt x="28830" y="7226"/>
                  <a:pt x="28372" y="7419"/>
                </a:cubicBezTo>
                <a:cubicBezTo>
                  <a:pt x="28300" y="7452"/>
                  <a:pt x="28211" y="7482"/>
                  <a:pt x="28135" y="7482"/>
                </a:cubicBezTo>
                <a:cubicBezTo>
                  <a:pt x="28097" y="7482"/>
                  <a:pt x="28062" y="7474"/>
                  <a:pt x="28036" y="7455"/>
                </a:cubicBezTo>
                <a:cubicBezTo>
                  <a:pt x="27972" y="7413"/>
                  <a:pt x="27936" y="7291"/>
                  <a:pt x="27943" y="7106"/>
                </a:cubicBezTo>
                <a:cubicBezTo>
                  <a:pt x="27950" y="6005"/>
                  <a:pt x="27601" y="4984"/>
                  <a:pt x="27265" y="3998"/>
                </a:cubicBezTo>
                <a:cubicBezTo>
                  <a:pt x="27073" y="3448"/>
                  <a:pt x="26757" y="2963"/>
                  <a:pt x="26336" y="2557"/>
                </a:cubicBezTo>
                <a:cubicBezTo>
                  <a:pt x="25825" y="2066"/>
                  <a:pt x="25282" y="1819"/>
                  <a:pt x="24712" y="1819"/>
                </a:cubicBezTo>
                <a:cubicBezTo>
                  <a:pt x="24278" y="1819"/>
                  <a:pt x="23829" y="1962"/>
                  <a:pt x="23366" y="2249"/>
                </a:cubicBezTo>
                <a:cubicBezTo>
                  <a:pt x="22779" y="2614"/>
                  <a:pt x="22294" y="3106"/>
                  <a:pt x="21888" y="3771"/>
                </a:cubicBezTo>
                <a:cubicBezTo>
                  <a:pt x="21823" y="3870"/>
                  <a:pt x="21766" y="3978"/>
                  <a:pt x="21708" y="4077"/>
                </a:cubicBezTo>
                <a:cubicBezTo>
                  <a:pt x="21631" y="4220"/>
                  <a:pt x="21552" y="4364"/>
                  <a:pt x="21467" y="4492"/>
                </a:cubicBezTo>
                <a:cubicBezTo>
                  <a:pt x="21353" y="4652"/>
                  <a:pt x="21251" y="4744"/>
                  <a:pt x="21175" y="4744"/>
                </a:cubicBezTo>
                <a:cubicBezTo>
                  <a:pt x="21170" y="4744"/>
                  <a:pt x="21165" y="4743"/>
                  <a:pt x="21160" y="4742"/>
                </a:cubicBezTo>
                <a:cubicBezTo>
                  <a:pt x="21081" y="4734"/>
                  <a:pt x="21002" y="4621"/>
                  <a:pt x="20937" y="4427"/>
                </a:cubicBezTo>
                <a:cubicBezTo>
                  <a:pt x="20716" y="3791"/>
                  <a:pt x="20452" y="3056"/>
                  <a:pt x="20059" y="2386"/>
                </a:cubicBezTo>
                <a:cubicBezTo>
                  <a:pt x="19681" y="1743"/>
                  <a:pt x="19216" y="1021"/>
                  <a:pt x="18418" y="593"/>
                </a:cubicBezTo>
                <a:cubicBezTo>
                  <a:pt x="17686" y="199"/>
                  <a:pt x="16872" y="1"/>
                  <a:pt x="160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69" name="Google Shape;569;p19"/>
          <p:cNvGrpSpPr/>
          <p:nvPr/>
        </p:nvGrpSpPr>
        <p:grpSpPr>
          <a:xfrm>
            <a:off x="8092908" y="3564533"/>
            <a:ext cx="625593" cy="566814"/>
            <a:chOff x="3346266" y="1265304"/>
            <a:chExt cx="227307" cy="205965"/>
          </a:xfrm>
        </p:grpSpPr>
        <p:sp>
          <p:nvSpPr>
            <p:cNvPr id="570" name="Google Shape;570;p19"/>
            <p:cNvSpPr/>
            <p:nvPr/>
          </p:nvSpPr>
          <p:spPr>
            <a:xfrm>
              <a:off x="3453291" y="1265304"/>
              <a:ext cx="96540" cy="85505"/>
            </a:xfrm>
            <a:custGeom>
              <a:avLst/>
              <a:gdLst/>
              <a:ahLst/>
              <a:cxnLst/>
              <a:rect l="l" t="t" r="r" b="b"/>
              <a:pathLst>
                <a:path w="4908" h="4347" extrusionOk="0">
                  <a:moveTo>
                    <a:pt x="2812" y="0"/>
                  </a:moveTo>
                  <a:cubicBezTo>
                    <a:pt x="2073" y="0"/>
                    <a:pt x="1329" y="308"/>
                    <a:pt x="844" y="869"/>
                  </a:cubicBezTo>
                  <a:cubicBezTo>
                    <a:pt x="501" y="1261"/>
                    <a:pt x="287" y="1755"/>
                    <a:pt x="165" y="2262"/>
                  </a:cubicBezTo>
                  <a:cubicBezTo>
                    <a:pt x="1" y="2933"/>
                    <a:pt x="1" y="3697"/>
                    <a:pt x="422" y="4247"/>
                  </a:cubicBezTo>
                  <a:lnTo>
                    <a:pt x="1665" y="4346"/>
                  </a:lnTo>
                  <a:cubicBezTo>
                    <a:pt x="2765" y="4182"/>
                    <a:pt x="3787" y="3555"/>
                    <a:pt x="4429" y="2648"/>
                  </a:cubicBezTo>
                  <a:cubicBezTo>
                    <a:pt x="4700" y="2269"/>
                    <a:pt x="4908" y="1812"/>
                    <a:pt x="4836" y="1354"/>
                  </a:cubicBezTo>
                  <a:cubicBezTo>
                    <a:pt x="4757" y="855"/>
                    <a:pt x="4344" y="454"/>
                    <a:pt x="3886" y="240"/>
                  </a:cubicBezTo>
                  <a:cubicBezTo>
                    <a:pt x="3552" y="78"/>
                    <a:pt x="3183" y="0"/>
                    <a:pt x="2812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1" name="Google Shape;571;p19"/>
            <p:cNvSpPr/>
            <p:nvPr/>
          </p:nvSpPr>
          <p:spPr>
            <a:xfrm>
              <a:off x="3450360" y="1328858"/>
              <a:ext cx="123213" cy="97819"/>
            </a:xfrm>
            <a:custGeom>
              <a:avLst/>
              <a:gdLst/>
              <a:ahLst/>
              <a:cxnLst/>
              <a:rect l="l" t="t" r="r" b="b"/>
              <a:pathLst>
                <a:path w="6264" h="4973" extrusionOk="0">
                  <a:moveTo>
                    <a:pt x="3721" y="0"/>
                  </a:moveTo>
                  <a:cubicBezTo>
                    <a:pt x="2660" y="0"/>
                    <a:pt x="1594" y="482"/>
                    <a:pt x="921" y="1309"/>
                  </a:cubicBezTo>
                  <a:lnTo>
                    <a:pt x="1" y="2787"/>
                  </a:lnTo>
                  <a:cubicBezTo>
                    <a:pt x="201" y="3594"/>
                    <a:pt x="772" y="4308"/>
                    <a:pt x="1514" y="4672"/>
                  </a:cubicBezTo>
                  <a:cubicBezTo>
                    <a:pt x="1913" y="4871"/>
                    <a:pt x="2358" y="4972"/>
                    <a:pt x="2804" y="4972"/>
                  </a:cubicBezTo>
                  <a:cubicBezTo>
                    <a:pt x="3189" y="4972"/>
                    <a:pt x="3574" y="4896"/>
                    <a:pt x="3929" y="4744"/>
                  </a:cubicBezTo>
                  <a:cubicBezTo>
                    <a:pt x="4392" y="4536"/>
                    <a:pt x="4800" y="4216"/>
                    <a:pt x="5171" y="3858"/>
                  </a:cubicBezTo>
                  <a:cubicBezTo>
                    <a:pt x="5492" y="3537"/>
                    <a:pt x="5799" y="3188"/>
                    <a:pt x="5992" y="2773"/>
                  </a:cubicBezTo>
                  <a:cubicBezTo>
                    <a:pt x="6184" y="2358"/>
                    <a:pt x="6263" y="1880"/>
                    <a:pt x="6135" y="1438"/>
                  </a:cubicBezTo>
                  <a:cubicBezTo>
                    <a:pt x="5927" y="723"/>
                    <a:pt x="5214" y="259"/>
                    <a:pt x="4486" y="87"/>
                  </a:cubicBezTo>
                  <a:cubicBezTo>
                    <a:pt x="4235" y="29"/>
                    <a:pt x="3978" y="0"/>
                    <a:pt x="3721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2" name="Google Shape;572;p19"/>
            <p:cNvSpPr/>
            <p:nvPr/>
          </p:nvSpPr>
          <p:spPr>
            <a:xfrm>
              <a:off x="3372545" y="1368788"/>
              <a:ext cx="100160" cy="102481"/>
            </a:xfrm>
            <a:custGeom>
              <a:avLst/>
              <a:gdLst/>
              <a:ahLst/>
              <a:cxnLst/>
              <a:rect l="l" t="t" r="r" b="b"/>
              <a:pathLst>
                <a:path w="5092" h="5210" extrusionOk="0">
                  <a:moveTo>
                    <a:pt x="2306" y="1"/>
                  </a:moveTo>
                  <a:cubicBezTo>
                    <a:pt x="1564" y="271"/>
                    <a:pt x="892" y="779"/>
                    <a:pt x="500" y="1464"/>
                  </a:cubicBezTo>
                  <a:cubicBezTo>
                    <a:pt x="100" y="2150"/>
                    <a:pt x="1" y="3014"/>
                    <a:pt x="279" y="3756"/>
                  </a:cubicBezTo>
                  <a:cubicBezTo>
                    <a:pt x="565" y="4491"/>
                    <a:pt x="1250" y="5084"/>
                    <a:pt x="2035" y="5192"/>
                  </a:cubicBezTo>
                  <a:cubicBezTo>
                    <a:pt x="2124" y="5204"/>
                    <a:pt x="2212" y="5209"/>
                    <a:pt x="2301" y="5209"/>
                  </a:cubicBezTo>
                  <a:cubicBezTo>
                    <a:pt x="3026" y="5209"/>
                    <a:pt x="3739" y="4833"/>
                    <a:pt x="4250" y="4292"/>
                  </a:cubicBezTo>
                  <a:cubicBezTo>
                    <a:pt x="4748" y="3756"/>
                    <a:pt x="5091" y="3043"/>
                    <a:pt x="5091" y="2306"/>
                  </a:cubicBezTo>
                  <a:cubicBezTo>
                    <a:pt x="5084" y="1564"/>
                    <a:pt x="4714" y="822"/>
                    <a:pt x="4078" y="450"/>
                  </a:cubicBezTo>
                  <a:lnTo>
                    <a:pt x="2306" y="1"/>
                  </a:ln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3" name="Google Shape;573;p19"/>
            <p:cNvSpPr/>
            <p:nvPr/>
          </p:nvSpPr>
          <p:spPr>
            <a:xfrm>
              <a:off x="3346266" y="1329369"/>
              <a:ext cx="93728" cy="73999"/>
            </a:xfrm>
            <a:custGeom>
              <a:avLst/>
              <a:gdLst/>
              <a:ahLst/>
              <a:cxnLst/>
              <a:rect l="l" t="t" r="r" b="b"/>
              <a:pathLst>
                <a:path w="4765" h="3762" extrusionOk="0">
                  <a:moveTo>
                    <a:pt x="2979" y="0"/>
                  </a:moveTo>
                  <a:cubicBezTo>
                    <a:pt x="2770" y="0"/>
                    <a:pt x="2560" y="25"/>
                    <a:pt x="2357" y="68"/>
                  </a:cubicBezTo>
                  <a:cubicBezTo>
                    <a:pt x="1858" y="176"/>
                    <a:pt x="1380" y="397"/>
                    <a:pt x="965" y="704"/>
                  </a:cubicBezTo>
                  <a:cubicBezTo>
                    <a:pt x="643" y="954"/>
                    <a:pt x="352" y="1261"/>
                    <a:pt x="194" y="1633"/>
                  </a:cubicBezTo>
                  <a:cubicBezTo>
                    <a:pt x="29" y="2012"/>
                    <a:pt x="0" y="2454"/>
                    <a:pt x="172" y="2819"/>
                  </a:cubicBezTo>
                  <a:cubicBezTo>
                    <a:pt x="372" y="3232"/>
                    <a:pt x="787" y="3504"/>
                    <a:pt x="1222" y="3640"/>
                  </a:cubicBezTo>
                  <a:cubicBezTo>
                    <a:pt x="1491" y="3724"/>
                    <a:pt x="1770" y="3762"/>
                    <a:pt x="2051" y="3762"/>
                  </a:cubicBezTo>
                  <a:cubicBezTo>
                    <a:pt x="2464" y="3762"/>
                    <a:pt x="2880" y="3679"/>
                    <a:pt x="3272" y="3539"/>
                  </a:cubicBezTo>
                  <a:cubicBezTo>
                    <a:pt x="3850" y="3333"/>
                    <a:pt x="4429" y="2954"/>
                    <a:pt x="4600" y="2361"/>
                  </a:cubicBezTo>
                  <a:lnTo>
                    <a:pt x="4765" y="1105"/>
                  </a:lnTo>
                  <a:cubicBezTo>
                    <a:pt x="4607" y="654"/>
                    <a:pt x="4221" y="305"/>
                    <a:pt x="3771" y="133"/>
                  </a:cubicBezTo>
                  <a:cubicBezTo>
                    <a:pt x="3518" y="41"/>
                    <a:pt x="3249" y="0"/>
                    <a:pt x="2979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4" name="Google Shape;574;p19"/>
            <p:cNvSpPr/>
            <p:nvPr/>
          </p:nvSpPr>
          <p:spPr>
            <a:xfrm>
              <a:off x="3382361" y="1274962"/>
              <a:ext cx="105943" cy="90659"/>
            </a:xfrm>
            <a:custGeom>
              <a:avLst/>
              <a:gdLst/>
              <a:ahLst/>
              <a:cxnLst/>
              <a:rect l="l" t="t" r="r" b="b"/>
              <a:pathLst>
                <a:path w="5386" h="4609" extrusionOk="0">
                  <a:moveTo>
                    <a:pt x="3027" y="0"/>
                  </a:moveTo>
                  <a:cubicBezTo>
                    <a:pt x="2544" y="0"/>
                    <a:pt x="2062" y="114"/>
                    <a:pt x="1636" y="342"/>
                  </a:cubicBezTo>
                  <a:cubicBezTo>
                    <a:pt x="923" y="714"/>
                    <a:pt x="373" y="1377"/>
                    <a:pt x="152" y="2148"/>
                  </a:cubicBezTo>
                  <a:cubicBezTo>
                    <a:pt x="37" y="2514"/>
                    <a:pt x="1" y="2913"/>
                    <a:pt x="116" y="3278"/>
                  </a:cubicBezTo>
                  <a:cubicBezTo>
                    <a:pt x="301" y="3898"/>
                    <a:pt x="887" y="4334"/>
                    <a:pt x="1507" y="4498"/>
                  </a:cubicBezTo>
                  <a:cubicBezTo>
                    <a:pt x="1795" y="4578"/>
                    <a:pt x="2092" y="4608"/>
                    <a:pt x="2391" y="4608"/>
                  </a:cubicBezTo>
                  <a:cubicBezTo>
                    <a:pt x="2738" y="4608"/>
                    <a:pt x="3087" y="4567"/>
                    <a:pt x="3429" y="4514"/>
                  </a:cubicBezTo>
                  <a:lnTo>
                    <a:pt x="4836" y="3071"/>
                  </a:lnTo>
                  <a:cubicBezTo>
                    <a:pt x="5122" y="2442"/>
                    <a:pt x="5386" y="1720"/>
                    <a:pt x="5115" y="1086"/>
                  </a:cubicBezTo>
                  <a:cubicBezTo>
                    <a:pt x="4914" y="621"/>
                    <a:pt x="4450" y="315"/>
                    <a:pt x="3972" y="150"/>
                  </a:cubicBezTo>
                  <a:cubicBezTo>
                    <a:pt x="3667" y="50"/>
                    <a:pt x="3347" y="0"/>
                    <a:pt x="3027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5" name="Google Shape;575;p19"/>
            <p:cNvSpPr/>
            <p:nvPr/>
          </p:nvSpPr>
          <p:spPr>
            <a:xfrm>
              <a:off x="3470148" y="1346167"/>
              <a:ext cx="72091" cy="10681"/>
            </a:xfrm>
            <a:custGeom>
              <a:avLst/>
              <a:gdLst/>
              <a:ahLst/>
              <a:cxnLst/>
              <a:rect l="l" t="t" r="r" b="b"/>
              <a:pathLst>
                <a:path w="3665" h="543" extrusionOk="0">
                  <a:moveTo>
                    <a:pt x="2380" y="1"/>
                  </a:moveTo>
                  <a:cubicBezTo>
                    <a:pt x="2314" y="1"/>
                    <a:pt x="2251" y="1"/>
                    <a:pt x="2186" y="8"/>
                  </a:cubicBezTo>
                  <a:cubicBezTo>
                    <a:pt x="1951" y="8"/>
                    <a:pt x="1715" y="21"/>
                    <a:pt x="1480" y="57"/>
                  </a:cubicBezTo>
                  <a:cubicBezTo>
                    <a:pt x="1243" y="86"/>
                    <a:pt x="1015" y="129"/>
                    <a:pt x="787" y="186"/>
                  </a:cubicBezTo>
                  <a:cubicBezTo>
                    <a:pt x="551" y="251"/>
                    <a:pt x="330" y="328"/>
                    <a:pt x="109" y="422"/>
                  </a:cubicBezTo>
                  <a:cubicBezTo>
                    <a:pt x="80" y="436"/>
                    <a:pt x="52" y="450"/>
                    <a:pt x="23" y="465"/>
                  </a:cubicBezTo>
                  <a:cubicBezTo>
                    <a:pt x="1" y="472"/>
                    <a:pt x="1" y="499"/>
                    <a:pt x="9" y="522"/>
                  </a:cubicBezTo>
                  <a:cubicBezTo>
                    <a:pt x="16" y="535"/>
                    <a:pt x="30" y="542"/>
                    <a:pt x="44" y="542"/>
                  </a:cubicBezTo>
                  <a:cubicBezTo>
                    <a:pt x="52" y="542"/>
                    <a:pt x="59" y="535"/>
                    <a:pt x="66" y="535"/>
                  </a:cubicBezTo>
                  <a:cubicBezTo>
                    <a:pt x="280" y="436"/>
                    <a:pt x="501" y="357"/>
                    <a:pt x="729" y="294"/>
                  </a:cubicBezTo>
                  <a:cubicBezTo>
                    <a:pt x="959" y="229"/>
                    <a:pt x="1187" y="179"/>
                    <a:pt x="1415" y="150"/>
                  </a:cubicBezTo>
                  <a:cubicBezTo>
                    <a:pt x="1644" y="114"/>
                    <a:pt x="1872" y="100"/>
                    <a:pt x="2109" y="93"/>
                  </a:cubicBezTo>
                  <a:cubicBezTo>
                    <a:pt x="2194" y="86"/>
                    <a:pt x="2287" y="86"/>
                    <a:pt x="2380" y="86"/>
                  </a:cubicBezTo>
                  <a:cubicBezTo>
                    <a:pt x="2522" y="86"/>
                    <a:pt x="2673" y="93"/>
                    <a:pt x="2815" y="100"/>
                  </a:cubicBezTo>
                  <a:cubicBezTo>
                    <a:pt x="3058" y="107"/>
                    <a:pt x="3293" y="122"/>
                    <a:pt x="3536" y="143"/>
                  </a:cubicBezTo>
                  <a:cubicBezTo>
                    <a:pt x="3566" y="150"/>
                    <a:pt x="3593" y="150"/>
                    <a:pt x="3622" y="150"/>
                  </a:cubicBezTo>
                  <a:lnTo>
                    <a:pt x="3629" y="150"/>
                  </a:lnTo>
                  <a:cubicBezTo>
                    <a:pt x="3651" y="150"/>
                    <a:pt x="3665" y="129"/>
                    <a:pt x="3665" y="107"/>
                  </a:cubicBezTo>
                  <a:cubicBezTo>
                    <a:pt x="3665" y="86"/>
                    <a:pt x="3651" y="71"/>
                    <a:pt x="3622" y="64"/>
                  </a:cubicBezTo>
                  <a:cubicBezTo>
                    <a:pt x="3379" y="44"/>
                    <a:pt x="3144" y="28"/>
                    <a:pt x="2901" y="14"/>
                  </a:cubicBezTo>
                  <a:cubicBezTo>
                    <a:pt x="2722" y="8"/>
                    <a:pt x="2551" y="1"/>
                    <a:pt x="238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6" name="Google Shape;576;p19"/>
            <p:cNvSpPr/>
            <p:nvPr/>
          </p:nvSpPr>
          <p:spPr>
            <a:xfrm>
              <a:off x="3468909" y="1368080"/>
              <a:ext cx="53955" cy="12943"/>
            </a:xfrm>
            <a:custGeom>
              <a:avLst/>
              <a:gdLst/>
              <a:ahLst/>
              <a:cxnLst/>
              <a:rect l="l" t="t" r="r" b="b"/>
              <a:pathLst>
                <a:path w="2743" h="658" extrusionOk="0">
                  <a:moveTo>
                    <a:pt x="50" y="1"/>
                  </a:moveTo>
                  <a:cubicBezTo>
                    <a:pt x="21" y="1"/>
                    <a:pt x="0" y="21"/>
                    <a:pt x="7" y="44"/>
                  </a:cubicBezTo>
                  <a:cubicBezTo>
                    <a:pt x="7" y="64"/>
                    <a:pt x="21" y="86"/>
                    <a:pt x="50" y="86"/>
                  </a:cubicBezTo>
                  <a:cubicBezTo>
                    <a:pt x="221" y="86"/>
                    <a:pt x="400" y="100"/>
                    <a:pt x="578" y="114"/>
                  </a:cubicBezTo>
                  <a:cubicBezTo>
                    <a:pt x="758" y="136"/>
                    <a:pt x="921" y="157"/>
                    <a:pt x="1092" y="186"/>
                  </a:cubicBezTo>
                  <a:cubicBezTo>
                    <a:pt x="1272" y="215"/>
                    <a:pt x="1443" y="251"/>
                    <a:pt x="1615" y="294"/>
                  </a:cubicBezTo>
                  <a:cubicBezTo>
                    <a:pt x="1786" y="343"/>
                    <a:pt x="1958" y="386"/>
                    <a:pt x="2120" y="443"/>
                  </a:cubicBezTo>
                  <a:cubicBezTo>
                    <a:pt x="2292" y="499"/>
                    <a:pt x="2456" y="565"/>
                    <a:pt x="2621" y="628"/>
                  </a:cubicBezTo>
                  <a:cubicBezTo>
                    <a:pt x="2635" y="637"/>
                    <a:pt x="2657" y="650"/>
                    <a:pt x="2677" y="657"/>
                  </a:cubicBezTo>
                  <a:lnTo>
                    <a:pt x="2700" y="657"/>
                  </a:lnTo>
                  <a:cubicBezTo>
                    <a:pt x="2713" y="657"/>
                    <a:pt x="2729" y="657"/>
                    <a:pt x="2736" y="643"/>
                  </a:cubicBezTo>
                  <a:cubicBezTo>
                    <a:pt x="2742" y="621"/>
                    <a:pt x="2742" y="594"/>
                    <a:pt x="2720" y="578"/>
                  </a:cubicBezTo>
                  <a:cubicBezTo>
                    <a:pt x="2549" y="508"/>
                    <a:pt x="2386" y="443"/>
                    <a:pt x="2215" y="386"/>
                  </a:cubicBezTo>
                  <a:cubicBezTo>
                    <a:pt x="2050" y="328"/>
                    <a:pt x="1879" y="278"/>
                    <a:pt x="1707" y="229"/>
                  </a:cubicBezTo>
                  <a:cubicBezTo>
                    <a:pt x="1529" y="186"/>
                    <a:pt x="1358" y="150"/>
                    <a:pt x="1186" y="114"/>
                  </a:cubicBezTo>
                  <a:cubicBezTo>
                    <a:pt x="1006" y="86"/>
                    <a:pt x="828" y="57"/>
                    <a:pt x="650" y="37"/>
                  </a:cubicBezTo>
                  <a:cubicBezTo>
                    <a:pt x="472" y="21"/>
                    <a:pt x="293" y="8"/>
                    <a:pt x="115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7" name="Google Shape;577;p19"/>
            <p:cNvSpPr/>
            <p:nvPr/>
          </p:nvSpPr>
          <p:spPr>
            <a:xfrm>
              <a:off x="3461178" y="1370302"/>
              <a:ext cx="31216" cy="36567"/>
            </a:xfrm>
            <a:custGeom>
              <a:avLst/>
              <a:gdLst/>
              <a:ahLst/>
              <a:cxnLst/>
              <a:rect l="l" t="t" r="r" b="b"/>
              <a:pathLst>
                <a:path w="1587" h="1859" extrusionOk="0">
                  <a:moveTo>
                    <a:pt x="50" y="1"/>
                  </a:moveTo>
                  <a:cubicBezTo>
                    <a:pt x="37" y="1"/>
                    <a:pt x="28" y="9"/>
                    <a:pt x="21" y="16"/>
                  </a:cubicBezTo>
                  <a:cubicBezTo>
                    <a:pt x="1" y="37"/>
                    <a:pt x="1" y="59"/>
                    <a:pt x="21" y="80"/>
                  </a:cubicBezTo>
                  <a:cubicBezTo>
                    <a:pt x="114" y="194"/>
                    <a:pt x="215" y="309"/>
                    <a:pt x="308" y="422"/>
                  </a:cubicBezTo>
                  <a:cubicBezTo>
                    <a:pt x="407" y="537"/>
                    <a:pt x="500" y="652"/>
                    <a:pt x="601" y="765"/>
                  </a:cubicBezTo>
                  <a:cubicBezTo>
                    <a:pt x="693" y="880"/>
                    <a:pt x="793" y="995"/>
                    <a:pt x="885" y="1115"/>
                  </a:cubicBezTo>
                  <a:cubicBezTo>
                    <a:pt x="986" y="1230"/>
                    <a:pt x="1079" y="1345"/>
                    <a:pt x="1178" y="1458"/>
                  </a:cubicBezTo>
                  <a:cubicBezTo>
                    <a:pt x="1279" y="1572"/>
                    <a:pt x="1372" y="1687"/>
                    <a:pt x="1471" y="1800"/>
                  </a:cubicBezTo>
                  <a:cubicBezTo>
                    <a:pt x="1478" y="1816"/>
                    <a:pt x="1494" y="1830"/>
                    <a:pt x="1507" y="1843"/>
                  </a:cubicBezTo>
                  <a:cubicBezTo>
                    <a:pt x="1514" y="1852"/>
                    <a:pt x="1521" y="1859"/>
                    <a:pt x="1536" y="1859"/>
                  </a:cubicBezTo>
                  <a:cubicBezTo>
                    <a:pt x="1543" y="1859"/>
                    <a:pt x="1557" y="1852"/>
                    <a:pt x="1564" y="1843"/>
                  </a:cubicBezTo>
                  <a:cubicBezTo>
                    <a:pt x="1586" y="1823"/>
                    <a:pt x="1579" y="1800"/>
                    <a:pt x="1564" y="1787"/>
                  </a:cubicBezTo>
                  <a:cubicBezTo>
                    <a:pt x="1471" y="1665"/>
                    <a:pt x="1372" y="1552"/>
                    <a:pt x="1271" y="1437"/>
                  </a:cubicBezTo>
                  <a:cubicBezTo>
                    <a:pt x="1178" y="1322"/>
                    <a:pt x="1079" y="1209"/>
                    <a:pt x="986" y="1094"/>
                  </a:cubicBezTo>
                  <a:cubicBezTo>
                    <a:pt x="885" y="979"/>
                    <a:pt x="793" y="866"/>
                    <a:pt x="693" y="752"/>
                  </a:cubicBezTo>
                  <a:cubicBezTo>
                    <a:pt x="601" y="637"/>
                    <a:pt x="500" y="515"/>
                    <a:pt x="407" y="402"/>
                  </a:cubicBezTo>
                  <a:cubicBezTo>
                    <a:pt x="308" y="287"/>
                    <a:pt x="215" y="172"/>
                    <a:pt x="114" y="59"/>
                  </a:cubicBezTo>
                  <a:cubicBezTo>
                    <a:pt x="100" y="44"/>
                    <a:pt x="93" y="30"/>
                    <a:pt x="80" y="16"/>
                  </a:cubicBezTo>
                  <a:cubicBezTo>
                    <a:pt x="71" y="9"/>
                    <a:pt x="57" y="1"/>
                    <a:pt x="5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8" name="Google Shape;578;p19"/>
            <p:cNvSpPr/>
            <p:nvPr/>
          </p:nvSpPr>
          <p:spPr>
            <a:xfrm>
              <a:off x="3424100" y="1372840"/>
              <a:ext cx="10838" cy="6766"/>
            </a:xfrm>
            <a:custGeom>
              <a:avLst/>
              <a:gdLst/>
              <a:ahLst/>
              <a:cxnLst/>
              <a:rect l="l" t="t" r="r" b="b"/>
              <a:pathLst>
                <a:path w="551" h="344" extrusionOk="0">
                  <a:moveTo>
                    <a:pt x="479" y="0"/>
                  </a:moveTo>
                  <a:cubicBezTo>
                    <a:pt x="307" y="101"/>
                    <a:pt x="150" y="215"/>
                    <a:pt x="1" y="343"/>
                  </a:cubicBezTo>
                  <a:cubicBezTo>
                    <a:pt x="100" y="300"/>
                    <a:pt x="199" y="251"/>
                    <a:pt x="300" y="201"/>
                  </a:cubicBezTo>
                  <a:cubicBezTo>
                    <a:pt x="307" y="194"/>
                    <a:pt x="314" y="194"/>
                    <a:pt x="321" y="194"/>
                  </a:cubicBezTo>
                  <a:lnTo>
                    <a:pt x="336" y="194"/>
                  </a:lnTo>
                  <a:cubicBezTo>
                    <a:pt x="371" y="165"/>
                    <a:pt x="422" y="137"/>
                    <a:pt x="465" y="115"/>
                  </a:cubicBezTo>
                  <a:cubicBezTo>
                    <a:pt x="479" y="101"/>
                    <a:pt x="499" y="86"/>
                    <a:pt x="522" y="79"/>
                  </a:cubicBezTo>
                  <a:cubicBezTo>
                    <a:pt x="542" y="65"/>
                    <a:pt x="551" y="36"/>
                    <a:pt x="535" y="23"/>
                  </a:cubicBezTo>
                  <a:cubicBezTo>
                    <a:pt x="528" y="9"/>
                    <a:pt x="515" y="0"/>
                    <a:pt x="499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9" name="Google Shape;579;p19"/>
            <p:cNvSpPr/>
            <p:nvPr/>
          </p:nvSpPr>
          <p:spPr>
            <a:xfrm>
              <a:off x="3396700" y="1398962"/>
              <a:ext cx="13926" cy="25040"/>
            </a:xfrm>
            <a:custGeom>
              <a:avLst/>
              <a:gdLst/>
              <a:ahLst/>
              <a:cxnLst/>
              <a:rect l="l" t="t" r="r" b="b"/>
              <a:pathLst>
                <a:path w="708" h="1273" extrusionOk="0">
                  <a:moveTo>
                    <a:pt x="708" y="1"/>
                  </a:moveTo>
                  <a:lnTo>
                    <a:pt x="708" y="1"/>
                  </a:lnTo>
                  <a:cubicBezTo>
                    <a:pt x="665" y="16"/>
                    <a:pt x="622" y="30"/>
                    <a:pt x="586" y="43"/>
                  </a:cubicBezTo>
                  <a:cubicBezTo>
                    <a:pt x="487" y="201"/>
                    <a:pt x="401" y="366"/>
                    <a:pt x="322" y="537"/>
                  </a:cubicBezTo>
                  <a:cubicBezTo>
                    <a:pt x="221" y="729"/>
                    <a:pt x="136" y="930"/>
                    <a:pt x="43" y="1137"/>
                  </a:cubicBezTo>
                  <a:cubicBezTo>
                    <a:pt x="29" y="1157"/>
                    <a:pt x="22" y="1187"/>
                    <a:pt x="7" y="1209"/>
                  </a:cubicBezTo>
                  <a:cubicBezTo>
                    <a:pt x="0" y="1229"/>
                    <a:pt x="0" y="1259"/>
                    <a:pt x="22" y="1265"/>
                  </a:cubicBezTo>
                  <a:cubicBezTo>
                    <a:pt x="29" y="1272"/>
                    <a:pt x="36" y="1272"/>
                    <a:pt x="43" y="1272"/>
                  </a:cubicBezTo>
                  <a:cubicBezTo>
                    <a:pt x="65" y="1272"/>
                    <a:pt x="79" y="1265"/>
                    <a:pt x="86" y="1252"/>
                  </a:cubicBezTo>
                  <a:cubicBezTo>
                    <a:pt x="172" y="1051"/>
                    <a:pt x="264" y="851"/>
                    <a:pt x="358" y="652"/>
                  </a:cubicBezTo>
                  <a:cubicBezTo>
                    <a:pt x="458" y="458"/>
                    <a:pt x="557" y="258"/>
                    <a:pt x="665" y="73"/>
                  </a:cubicBezTo>
                  <a:cubicBezTo>
                    <a:pt x="679" y="43"/>
                    <a:pt x="693" y="23"/>
                    <a:pt x="708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0" name="Google Shape;580;p19"/>
            <p:cNvSpPr/>
            <p:nvPr/>
          </p:nvSpPr>
          <p:spPr>
            <a:xfrm>
              <a:off x="3408227" y="1381003"/>
              <a:ext cx="16877" cy="18824"/>
            </a:xfrm>
            <a:custGeom>
              <a:avLst/>
              <a:gdLst/>
              <a:ahLst/>
              <a:cxnLst/>
              <a:rect l="l" t="t" r="r" b="b"/>
              <a:pathLst>
                <a:path w="858" h="957" extrusionOk="0">
                  <a:moveTo>
                    <a:pt x="857" y="0"/>
                  </a:moveTo>
                  <a:lnTo>
                    <a:pt x="857" y="0"/>
                  </a:lnTo>
                  <a:cubicBezTo>
                    <a:pt x="778" y="43"/>
                    <a:pt x="700" y="79"/>
                    <a:pt x="621" y="115"/>
                  </a:cubicBezTo>
                  <a:lnTo>
                    <a:pt x="614" y="115"/>
                  </a:lnTo>
                  <a:cubicBezTo>
                    <a:pt x="544" y="194"/>
                    <a:pt x="472" y="279"/>
                    <a:pt x="406" y="357"/>
                  </a:cubicBezTo>
                  <a:cubicBezTo>
                    <a:pt x="271" y="521"/>
                    <a:pt x="158" y="686"/>
                    <a:pt x="50" y="864"/>
                  </a:cubicBezTo>
                  <a:cubicBezTo>
                    <a:pt x="36" y="893"/>
                    <a:pt x="14" y="929"/>
                    <a:pt x="0" y="956"/>
                  </a:cubicBezTo>
                  <a:cubicBezTo>
                    <a:pt x="36" y="943"/>
                    <a:pt x="79" y="929"/>
                    <a:pt x="122" y="914"/>
                  </a:cubicBezTo>
                  <a:cubicBezTo>
                    <a:pt x="165" y="843"/>
                    <a:pt x="208" y="778"/>
                    <a:pt x="251" y="708"/>
                  </a:cubicBezTo>
                  <a:cubicBezTo>
                    <a:pt x="278" y="672"/>
                    <a:pt x="307" y="629"/>
                    <a:pt x="336" y="593"/>
                  </a:cubicBezTo>
                  <a:cubicBezTo>
                    <a:pt x="350" y="571"/>
                    <a:pt x="364" y="550"/>
                    <a:pt x="379" y="528"/>
                  </a:cubicBezTo>
                  <a:cubicBezTo>
                    <a:pt x="386" y="521"/>
                    <a:pt x="393" y="514"/>
                    <a:pt x="400" y="501"/>
                  </a:cubicBezTo>
                  <a:cubicBezTo>
                    <a:pt x="400" y="501"/>
                    <a:pt x="406" y="494"/>
                    <a:pt x="406" y="485"/>
                  </a:cubicBezTo>
                  <a:cubicBezTo>
                    <a:pt x="415" y="485"/>
                    <a:pt x="415" y="485"/>
                    <a:pt x="415" y="478"/>
                  </a:cubicBezTo>
                  <a:lnTo>
                    <a:pt x="422" y="478"/>
                  </a:lnTo>
                  <a:cubicBezTo>
                    <a:pt x="535" y="322"/>
                    <a:pt x="672" y="178"/>
                    <a:pt x="808" y="43"/>
                  </a:cubicBezTo>
                  <a:cubicBezTo>
                    <a:pt x="828" y="29"/>
                    <a:pt x="844" y="14"/>
                    <a:pt x="857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1" name="Google Shape;581;p19"/>
            <p:cNvSpPr/>
            <p:nvPr/>
          </p:nvSpPr>
          <p:spPr>
            <a:xfrm>
              <a:off x="3422409" y="1380019"/>
              <a:ext cx="20260" cy="47346"/>
            </a:xfrm>
            <a:custGeom>
              <a:avLst/>
              <a:gdLst/>
              <a:ahLst/>
              <a:cxnLst/>
              <a:rect l="l" t="t" r="r" b="b"/>
              <a:pathLst>
                <a:path w="1030" h="2407" extrusionOk="0">
                  <a:moveTo>
                    <a:pt x="971" y="0"/>
                  </a:moveTo>
                  <a:cubicBezTo>
                    <a:pt x="964" y="0"/>
                    <a:pt x="957" y="0"/>
                    <a:pt x="950" y="7"/>
                  </a:cubicBezTo>
                  <a:cubicBezTo>
                    <a:pt x="829" y="93"/>
                    <a:pt x="729" y="215"/>
                    <a:pt x="650" y="343"/>
                  </a:cubicBezTo>
                  <a:cubicBezTo>
                    <a:pt x="565" y="472"/>
                    <a:pt x="508" y="614"/>
                    <a:pt x="450" y="749"/>
                  </a:cubicBezTo>
                  <a:cubicBezTo>
                    <a:pt x="386" y="914"/>
                    <a:pt x="328" y="1085"/>
                    <a:pt x="272" y="1250"/>
                  </a:cubicBezTo>
                  <a:cubicBezTo>
                    <a:pt x="215" y="1421"/>
                    <a:pt x="172" y="1593"/>
                    <a:pt x="129" y="1764"/>
                  </a:cubicBezTo>
                  <a:cubicBezTo>
                    <a:pt x="87" y="1935"/>
                    <a:pt x="44" y="2107"/>
                    <a:pt x="15" y="2285"/>
                  </a:cubicBezTo>
                  <a:cubicBezTo>
                    <a:pt x="8" y="2307"/>
                    <a:pt x="8" y="2328"/>
                    <a:pt x="1" y="2350"/>
                  </a:cubicBezTo>
                  <a:cubicBezTo>
                    <a:pt x="1" y="2371"/>
                    <a:pt x="8" y="2400"/>
                    <a:pt x="28" y="2400"/>
                  </a:cubicBezTo>
                  <a:cubicBezTo>
                    <a:pt x="37" y="2407"/>
                    <a:pt x="37" y="2407"/>
                    <a:pt x="44" y="2407"/>
                  </a:cubicBezTo>
                  <a:cubicBezTo>
                    <a:pt x="57" y="2407"/>
                    <a:pt x="80" y="2393"/>
                    <a:pt x="87" y="2371"/>
                  </a:cubicBezTo>
                  <a:cubicBezTo>
                    <a:pt x="114" y="2199"/>
                    <a:pt x="150" y="2028"/>
                    <a:pt x="193" y="1857"/>
                  </a:cubicBezTo>
                  <a:cubicBezTo>
                    <a:pt x="236" y="1685"/>
                    <a:pt x="278" y="1514"/>
                    <a:pt x="328" y="1342"/>
                  </a:cubicBezTo>
                  <a:cubicBezTo>
                    <a:pt x="386" y="1178"/>
                    <a:pt x="443" y="1006"/>
                    <a:pt x="508" y="844"/>
                  </a:cubicBezTo>
                  <a:cubicBezTo>
                    <a:pt x="522" y="808"/>
                    <a:pt x="536" y="772"/>
                    <a:pt x="551" y="736"/>
                  </a:cubicBezTo>
                  <a:cubicBezTo>
                    <a:pt x="551" y="729"/>
                    <a:pt x="558" y="722"/>
                    <a:pt x="558" y="715"/>
                  </a:cubicBezTo>
                  <a:cubicBezTo>
                    <a:pt x="558" y="707"/>
                    <a:pt x="565" y="707"/>
                    <a:pt x="565" y="700"/>
                  </a:cubicBezTo>
                  <a:lnTo>
                    <a:pt x="565" y="693"/>
                  </a:lnTo>
                  <a:cubicBezTo>
                    <a:pt x="572" y="672"/>
                    <a:pt x="578" y="657"/>
                    <a:pt x="585" y="643"/>
                  </a:cubicBezTo>
                  <a:cubicBezTo>
                    <a:pt x="621" y="571"/>
                    <a:pt x="650" y="508"/>
                    <a:pt x="686" y="443"/>
                  </a:cubicBezTo>
                  <a:cubicBezTo>
                    <a:pt x="707" y="407"/>
                    <a:pt x="729" y="379"/>
                    <a:pt x="750" y="350"/>
                  </a:cubicBezTo>
                  <a:cubicBezTo>
                    <a:pt x="757" y="329"/>
                    <a:pt x="765" y="314"/>
                    <a:pt x="779" y="300"/>
                  </a:cubicBezTo>
                  <a:cubicBezTo>
                    <a:pt x="786" y="293"/>
                    <a:pt x="786" y="287"/>
                    <a:pt x="793" y="278"/>
                  </a:cubicBezTo>
                  <a:lnTo>
                    <a:pt x="799" y="271"/>
                  </a:lnTo>
                  <a:lnTo>
                    <a:pt x="808" y="264"/>
                  </a:lnTo>
                  <a:cubicBezTo>
                    <a:pt x="851" y="208"/>
                    <a:pt x="901" y="158"/>
                    <a:pt x="957" y="107"/>
                  </a:cubicBezTo>
                  <a:cubicBezTo>
                    <a:pt x="964" y="107"/>
                    <a:pt x="964" y="100"/>
                    <a:pt x="971" y="100"/>
                  </a:cubicBezTo>
                  <a:lnTo>
                    <a:pt x="979" y="93"/>
                  </a:lnTo>
                  <a:lnTo>
                    <a:pt x="986" y="86"/>
                  </a:lnTo>
                  <a:lnTo>
                    <a:pt x="993" y="79"/>
                  </a:lnTo>
                  <a:cubicBezTo>
                    <a:pt x="1014" y="64"/>
                    <a:pt x="1029" y="43"/>
                    <a:pt x="1014" y="21"/>
                  </a:cubicBezTo>
                  <a:cubicBezTo>
                    <a:pt x="1007" y="7"/>
                    <a:pt x="986" y="0"/>
                    <a:pt x="971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2" name="Google Shape;582;p19"/>
            <p:cNvSpPr/>
            <p:nvPr/>
          </p:nvSpPr>
          <p:spPr>
            <a:xfrm>
              <a:off x="3449081" y="1381711"/>
              <a:ext cx="5508" cy="34127"/>
            </a:xfrm>
            <a:custGeom>
              <a:avLst/>
              <a:gdLst/>
              <a:ahLst/>
              <a:cxnLst/>
              <a:rect l="l" t="t" r="r" b="b"/>
              <a:pathLst>
                <a:path w="280" h="1735" extrusionOk="0">
                  <a:moveTo>
                    <a:pt x="43" y="0"/>
                  </a:moveTo>
                  <a:cubicBezTo>
                    <a:pt x="43" y="0"/>
                    <a:pt x="37" y="0"/>
                    <a:pt x="37" y="7"/>
                  </a:cubicBezTo>
                  <a:cubicBezTo>
                    <a:pt x="16" y="14"/>
                    <a:pt x="1" y="36"/>
                    <a:pt x="9" y="57"/>
                  </a:cubicBezTo>
                  <a:cubicBezTo>
                    <a:pt x="30" y="165"/>
                    <a:pt x="52" y="271"/>
                    <a:pt x="66" y="372"/>
                  </a:cubicBezTo>
                  <a:cubicBezTo>
                    <a:pt x="86" y="478"/>
                    <a:pt x="102" y="586"/>
                    <a:pt x="122" y="693"/>
                  </a:cubicBezTo>
                  <a:lnTo>
                    <a:pt x="122" y="706"/>
                  </a:lnTo>
                  <a:lnTo>
                    <a:pt x="122" y="729"/>
                  </a:lnTo>
                  <a:cubicBezTo>
                    <a:pt x="122" y="742"/>
                    <a:pt x="129" y="749"/>
                    <a:pt x="129" y="765"/>
                  </a:cubicBezTo>
                  <a:cubicBezTo>
                    <a:pt x="129" y="792"/>
                    <a:pt x="138" y="821"/>
                    <a:pt x="138" y="850"/>
                  </a:cubicBezTo>
                  <a:cubicBezTo>
                    <a:pt x="144" y="900"/>
                    <a:pt x="151" y="956"/>
                    <a:pt x="158" y="1006"/>
                  </a:cubicBezTo>
                  <a:cubicBezTo>
                    <a:pt x="165" y="1114"/>
                    <a:pt x="172" y="1220"/>
                    <a:pt x="180" y="1328"/>
                  </a:cubicBezTo>
                  <a:cubicBezTo>
                    <a:pt x="187" y="1443"/>
                    <a:pt x="187" y="1549"/>
                    <a:pt x="194" y="1657"/>
                  </a:cubicBezTo>
                  <a:lnTo>
                    <a:pt x="194" y="1692"/>
                  </a:lnTo>
                  <a:cubicBezTo>
                    <a:pt x="194" y="1721"/>
                    <a:pt x="208" y="1735"/>
                    <a:pt x="230" y="1735"/>
                  </a:cubicBezTo>
                  <a:lnTo>
                    <a:pt x="237" y="1735"/>
                  </a:lnTo>
                  <a:cubicBezTo>
                    <a:pt x="258" y="1735"/>
                    <a:pt x="280" y="1721"/>
                    <a:pt x="280" y="1692"/>
                  </a:cubicBezTo>
                  <a:cubicBezTo>
                    <a:pt x="273" y="1585"/>
                    <a:pt x="273" y="1477"/>
                    <a:pt x="266" y="1371"/>
                  </a:cubicBezTo>
                  <a:cubicBezTo>
                    <a:pt x="258" y="1263"/>
                    <a:pt x="251" y="1150"/>
                    <a:pt x="244" y="1042"/>
                  </a:cubicBezTo>
                  <a:cubicBezTo>
                    <a:pt x="237" y="936"/>
                    <a:pt x="223" y="828"/>
                    <a:pt x="208" y="722"/>
                  </a:cubicBezTo>
                  <a:cubicBezTo>
                    <a:pt x="194" y="614"/>
                    <a:pt x="180" y="501"/>
                    <a:pt x="158" y="393"/>
                  </a:cubicBezTo>
                  <a:cubicBezTo>
                    <a:pt x="138" y="286"/>
                    <a:pt x="122" y="178"/>
                    <a:pt x="95" y="72"/>
                  </a:cubicBezTo>
                  <a:cubicBezTo>
                    <a:pt x="95" y="57"/>
                    <a:pt x="95" y="50"/>
                    <a:pt x="86" y="36"/>
                  </a:cubicBezTo>
                  <a:cubicBezTo>
                    <a:pt x="86" y="14"/>
                    <a:pt x="66" y="0"/>
                    <a:pt x="43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3" name="Google Shape;583;p19"/>
            <p:cNvSpPr/>
            <p:nvPr/>
          </p:nvSpPr>
          <p:spPr>
            <a:xfrm>
              <a:off x="3484645" y="1271874"/>
              <a:ext cx="28246" cy="32711"/>
            </a:xfrm>
            <a:custGeom>
              <a:avLst/>
              <a:gdLst/>
              <a:ahLst/>
              <a:cxnLst/>
              <a:rect l="l" t="t" r="r" b="b"/>
              <a:pathLst>
                <a:path w="1436" h="1663" extrusionOk="0">
                  <a:moveTo>
                    <a:pt x="1392" y="0"/>
                  </a:moveTo>
                  <a:cubicBezTo>
                    <a:pt x="1379" y="0"/>
                    <a:pt x="1372" y="7"/>
                    <a:pt x="1356" y="14"/>
                  </a:cubicBezTo>
                  <a:cubicBezTo>
                    <a:pt x="1158" y="185"/>
                    <a:pt x="964" y="370"/>
                    <a:pt x="786" y="571"/>
                  </a:cubicBezTo>
                  <a:cubicBezTo>
                    <a:pt x="592" y="772"/>
                    <a:pt x="414" y="986"/>
                    <a:pt x="242" y="1207"/>
                  </a:cubicBezTo>
                  <a:cubicBezTo>
                    <a:pt x="163" y="1313"/>
                    <a:pt x="78" y="1428"/>
                    <a:pt x="1" y="1534"/>
                  </a:cubicBezTo>
                  <a:cubicBezTo>
                    <a:pt x="8" y="1577"/>
                    <a:pt x="14" y="1620"/>
                    <a:pt x="21" y="1663"/>
                  </a:cubicBezTo>
                  <a:cubicBezTo>
                    <a:pt x="93" y="1550"/>
                    <a:pt x="172" y="1442"/>
                    <a:pt x="249" y="1342"/>
                  </a:cubicBezTo>
                  <a:cubicBezTo>
                    <a:pt x="414" y="1121"/>
                    <a:pt x="592" y="907"/>
                    <a:pt x="779" y="700"/>
                  </a:cubicBezTo>
                  <a:cubicBezTo>
                    <a:pt x="957" y="506"/>
                    <a:pt x="1142" y="314"/>
                    <a:pt x="1343" y="143"/>
                  </a:cubicBezTo>
                  <a:cubicBezTo>
                    <a:pt x="1372" y="120"/>
                    <a:pt x="1392" y="100"/>
                    <a:pt x="1421" y="77"/>
                  </a:cubicBezTo>
                  <a:cubicBezTo>
                    <a:pt x="1435" y="64"/>
                    <a:pt x="1435" y="28"/>
                    <a:pt x="1421" y="14"/>
                  </a:cubicBezTo>
                  <a:cubicBezTo>
                    <a:pt x="1415" y="7"/>
                    <a:pt x="1399" y="0"/>
                    <a:pt x="1392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4" name="Google Shape;584;p19"/>
            <p:cNvSpPr/>
            <p:nvPr/>
          </p:nvSpPr>
          <p:spPr>
            <a:xfrm>
              <a:off x="3463401" y="1302048"/>
              <a:ext cx="21676" cy="38652"/>
            </a:xfrm>
            <a:custGeom>
              <a:avLst/>
              <a:gdLst/>
              <a:ahLst/>
              <a:cxnLst/>
              <a:rect l="l" t="t" r="r" b="b"/>
              <a:pathLst>
                <a:path w="1102" h="1965" extrusionOk="0">
                  <a:moveTo>
                    <a:pt x="1081" y="0"/>
                  </a:moveTo>
                  <a:cubicBezTo>
                    <a:pt x="995" y="122"/>
                    <a:pt x="916" y="244"/>
                    <a:pt x="837" y="365"/>
                  </a:cubicBezTo>
                  <a:cubicBezTo>
                    <a:pt x="680" y="600"/>
                    <a:pt x="537" y="843"/>
                    <a:pt x="409" y="1087"/>
                  </a:cubicBezTo>
                  <a:cubicBezTo>
                    <a:pt x="280" y="1322"/>
                    <a:pt x="159" y="1565"/>
                    <a:pt x="52" y="1808"/>
                  </a:cubicBezTo>
                  <a:cubicBezTo>
                    <a:pt x="37" y="1836"/>
                    <a:pt x="23" y="1865"/>
                    <a:pt x="16" y="1901"/>
                  </a:cubicBezTo>
                  <a:cubicBezTo>
                    <a:pt x="1" y="1921"/>
                    <a:pt x="9" y="1944"/>
                    <a:pt x="30" y="1957"/>
                  </a:cubicBezTo>
                  <a:cubicBezTo>
                    <a:pt x="37" y="1957"/>
                    <a:pt x="44" y="1964"/>
                    <a:pt x="52" y="1964"/>
                  </a:cubicBezTo>
                  <a:cubicBezTo>
                    <a:pt x="66" y="1964"/>
                    <a:pt x="80" y="1957"/>
                    <a:pt x="87" y="1944"/>
                  </a:cubicBezTo>
                  <a:cubicBezTo>
                    <a:pt x="195" y="1694"/>
                    <a:pt x="309" y="1457"/>
                    <a:pt x="429" y="1222"/>
                  </a:cubicBezTo>
                  <a:cubicBezTo>
                    <a:pt x="566" y="979"/>
                    <a:pt x="702" y="737"/>
                    <a:pt x="851" y="501"/>
                  </a:cubicBezTo>
                  <a:cubicBezTo>
                    <a:pt x="930" y="372"/>
                    <a:pt x="1016" y="250"/>
                    <a:pt x="1101" y="129"/>
                  </a:cubicBezTo>
                  <a:cubicBezTo>
                    <a:pt x="1094" y="86"/>
                    <a:pt x="1088" y="43"/>
                    <a:pt x="1081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5" name="Google Shape;585;p19"/>
            <p:cNvSpPr/>
            <p:nvPr/>
          </p:nvSpPr>
          <p:spPr>
            <a:xfrm>
              <a:off x="3462162" y="1349098"/>
              <a:ext cx="4642" cy="4111"/>
            </a:xfrm>
            <a:custGeom>
              <a:avLst/>
              <a:gdLst/>
              <a:ahLst/>
              <a:cxnLst/>
              <a:rect l="l" t="t" r="r" b="b"/>
              <a:pathLst>
                <a:path w="236" h="209" extrusionOk="0">
                  <a:moveTo>
                    <a:pt x="129" y="1"/>
                  </a:moveTo>
                  <a:cubicBezTo>
                    <a:pt x="107" y="30"/>
                    <a:pt x="86" y="59"/>
                    <a:pt x="57" y="86"/>
                  </a:cubicBezTo>
                  <a:cubicBezTo>
                    <a:pt x="43" y="102"/>
                    <a:pt x="30" y="122"/>
                    <a:pt x="14" y="136"/>
                  </a:cubicBezTo>
                  <a:cubicBezTo>
                    <a:pt x="0" y="158"/>
                    <a:pt x="0" y="179"/>
                    <a:pt x="14" y="201"/>
                  </a:cubicBezTo>
                  <a:cubicBezTo>
                    <a:pt x="30" y="208"/>
                    <a:pt x="36" y="208"/>
                    <a:pt x="50" y="208"/>
                  </a:cubicBezTo>
                  <a:cubicBezTo>
                    <a:pt x="57" y="208"/>
                    <a:pt x="72" y="208"/>
                    <a:pt x="79" y="201"/>
                  </a:cubicBezTo>
                  <a:cubicBezTo>
                    <a:pt x="129" y="136"/>
                    <a:pt x="186" y="73"/>
                    <a:pt x="235" y="8"/>
                  </a:cubicBezTo>
                  <a:lnTo>
                    <a:pt x="129" y="1"/>
                  </a:lnTo>
                  <a:close/>
                </a:path>
              </a:pathLst>
            </a:custGeom>
            <a:solidFill>
              <a:srgbClr val="FBEE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6" name="Google Shape;586;p19"/>
            <p:cNvSpPr/>
            <p:nvPr/>
          </p:nvSpPr>
          <p:spPr>
            <a:xfrm>
              <a:off x="3464699" y="1310191"/>
              <a:ext cx="40874" cy="39065"/>
            </a:xfrm>
            <a:custGeom>
              <a:avLst/>
              <a:gdLst/>
              <a:ahLst/>
              <a:cxnLst/>
              <a:rect l="l" t="t" r="r" b="b"/>
              <a:pathLst>
                <a:path w="2078" h="1986" extrusionOk="0">
                  <a:moveTo>
                    <a:pt x="2028" y="1"/>
                  </a:moveTo>
                  <a:cubicBezTo>
                    <a:pt x="2021" y="1"/>
                    <a:pt x="2014" y="1"/>
                    <a:pt x="2007" y="8"/>
                  </a:cubicBezTo>
                  <a:cubicBezTo>
                    <a:pt x="1836" y="87"/>
                    <a:pt x="1685" y="195"/>
                    <a:pt x="1536" y="308"/>
                  </a:cubicBezTo>
                  <a:cubicBezTo>
                    <a:pt x="1378" y="429"/>
                    <a:pt x="1236" y="565"/>
                    <a:pt x="1092" y="700"/>
                  </a:cubicBezTo>
                  <a:cubicBezTo>
                    <a:pt x="972" y="829"/>
                    <a:pt x="850" y="966"/>
                    <a:pt x="728" y="1101"/>
                  </a:cubicBezTo>
                  <a:cubicBezTo>
                    <a:pt x="699" y="1158"/>
                    <a:pt x="672" y="1223"/>
                    <a:pt x="650" y="1280"/>
                  </a:cubicBezTo>
                  <a:lnTo>
                    <a:pt x="178" y="1758"/>
                  </a:lnTo>
                  <a:cubicBezTo>
                    <a:pt x="122" y="1830"/>
                    <a:pt x="63" y="1909"/>
                    <a:pt x="0" y="1979"/>
                  </a:cubicBezTo>
                  <a:lnTo>
                    <a:pt x="106" y="1986"/>
                  </a:lnTo>
                  <a:cubicBezTo>
                    <a:pt x="171" y="1909"/>
                    <a:pt x="235" y="1823"/>
                    <a:pt x="307" y="1744"/>
                  </a:cubicBezTo>
                  <a:cubicBezTo>
                    <a:pt x="429" y="1586"/>
                    <a:pt x="557" y="1429"/>
                    <a:pt x="692" y="1273"/>
                  </a:cubicBezTo>
                  <a:cubicBezTo>
                    <a:pt x="821" y="1122"/>
                    <a:pt x="956" y="966"/>
                    <a:pt x="1100" y="822"/>
                  </a:cubicBezTo>
                  <a:cubicBezTo>
                    <a:pt x="1243" y="680"/>
                    <a:pt x="1385" y="544"/>
                    <a:pt x="1536" y="416"/>
                  </a:cubicBezTo>
                  <a:cubicBezTo>
                    <a:pt x="1556" y="400"/>
                    <a:pt x="1579" y="387"/>
                    <a:pt x="1592" y="373"/>
                  </a:cubicBezTo>
                  <a:cubicBezTo>
                    <a:pt x="1599" y="366"/>
                    <a:pt x="1606" y="366"/>
                    <a:pt x="1606" y="357"/>
                  </a:cubicBezTo>
                  <a:lnTo>
                    <a:pt x="1615" y="357"/>
                  </a:lnTo>
                  <a:cubicBezTo>
                    <a:pt x="1628" y="344"/>
                    <a:pt x="1635" y="337"/>
                    <a:pt x="1642" y="330"/>
                  </a:cubicBezTo>
                  <a:cubicBezTo>
                    <a:pt x="1685" y="301"/>
                    <a:pt x="1721" y="280"/>
                    <a:pt x="1757" y="251"/>
                  </a:cubicBezTo>
                  <a:cubicBezTo>
                    <a:pt x="1836" y="201"/>
                    <a:pt x="1914" y="152"/>
                    <a:pt x="1992" y="109"/>
                  </a:cubicBezTo>
                  <a:cubicBezTo>
                    <a:pt x="2014" y="100"/>
                    <a:pt x="2028" y="87"/>
                    <a:pt x="2050" y="80"/>
                  </a:cubicBezTo>
                  <a:cubicBezTo>
                    <a:pt x="2070" y="66"/>
                    <a:pt x="2077" y="37"/>
                    <a:pt x="2064" y="23"/>
                  </a:cubicBezTo>
                  <a:cubicBezTo>
                    <a:pt x="2057" y="8"/>
                    <a:pt x="2043" y="1"/>
                    <a:pt x="2028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7" name="Google Shape;587;p19"/>
            <p:cNvSpPr/>
            <p:nvPr/>
          </p:nvSpPr>
          <p:spPr>
            <a:xfrm>
              <a:off x="3468201" y="1331848"/>
              <a:ext cx="10838" cy="12923"/>
            </a:xfrm>
            <a:custGeom>
              <a:avLst/>
              <a:gdLst/>
              <a:ahLst/>
              <a:cxnLst/>
              <a:rect l="l" t="t" r="r" b="b"/>
              <a:pathLst>
                <a:path w="551" h="657" extrusionOk="0">
                  <a:moveTo>
                    <a:pt x="550" y="0"/>
                  </a:moveTo>
                  <a:lnTo>
                    <a:pt x="550" y="0"/>
                  </a:lnTo>
                  <a:cubicBezTo>
                    <a:pt x="537" y="21"/>
                    <a:pt x="514" y="36"/>
                    <a:pt x="501" y="57"/>
                  </a:cubicBezTo>
                  <a:cubicBezTo>
                    <a:pt x="365" y="208"/>
                    <a:pt x="244" y="364"/>
                    <a:pt x="115" y="521"/>
                  </a:cubicBezTo>
                  <a:cubicBezTo>
                    <a:pt x="79" y="564"/>
                    <a:pt x="36" y="614"/>
                    <a:pt x="0" y="657"/>
                  </a:cubicBezTo>
                  <a:lnTo>
                    <a:pt x="472" y="179"/>
                  </a:lnTo>
                  <a:cubicBezTo>
                    <a:pt x="494" y="122"/>
                    <a:pt x="521" y="57"/>
                    <a:pt x="55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8" name="Google Shape;588;p19"/>
            <p:cNvSpPr/>
            <p:nvPr/>
          </p:nvSpPr>
          <p:spPr>
            <a:xfrm>
              <a:off x="3437456" y="1312866"/>
              <a:ext cx="14753" cy="37943"/>
            </a:xfrm>
            <a:custGeom>
              <a:avLst/>
              <a:gdLst/>
              <a:ahLst/>
              <a:cxnLst/>
              <a:rect l="l" t="t" r="r" b="b"/>
              <a:pathLst>
                <a:path w="750" h="1929" extrusionOk="0">
                  <a:moveTo>
                    <a:pt x="43" y="0"/>
                  </a:moveTo>
                  <a:cubicBezTo>
                    <a:pt x="28" y="0"/>
                    <a:pt x="21" y="7"/>
                    <a:pt x="14" y="16"/>
                  </a:cubicBezTo>
                  <a:cubicBezTo>
                    <a:pt x="7" y="23"/>
                    <a:pt x="0" y="36"/>
                    <a:pt x="0" y="43"/>
                  </a:cubicBezTo>
                  <a:cubicBezTo>
                    <a:pt x="0" y="59"/>
                    <a:pt x="7" y="65"/>
                    <a:pt x="14" y="72"/>
                  </a:cubicBezTo>
                  <a:cubicBezTo>
                    <a:pt x="14" y="79"/>
                    <a:pt x="21" y="86"/>
                    <a:pt x="28" y="93"/>
                  </a:cubicBezTo>
                  <a:cubicBezTo>
                    <a:pt x="28" y="101"/>
                    <a:pt x="34" y="101"/>
                    <a:pt x="34" y="108"/>
                  </a:cubicBezTo>
                  <a:cubicBezTo>
                    <a:pt x="50" y="122"/>
                    <a:pt x="57" y="129"/>
                    <a:pt x="64" y="144"/>
                  </a:cubicBezTo>
                  <a:cubicBezTo>
                    <a:pt x="86" y="172"/>
                    <a:pt x="106" y="201"/>
                    <a:pt x="120" y="221"/>
                  </a:cubicBezTo>
                  <a:cubicBezTo>
                    <a:pt x="156" y="280"/>
                    <a:pt x="192" y="329"/>
                    <a:pt x="228" y="386"/>
                  </a:cubicBezTo>
                  <a:cubicBezTo>
                    <a:pt x="292" y="501"/>
                    <a:pt x="350" y="616"/>
                    <a:pt x="406" y="729"/>
                  </a:cubicBezTo>
                  <a:cubicBezTo>
                    <a:pt x="413" y="744"/>
                    <a:pt x="420" y="758"/>
                    <a:pt x="420" y="772"/>
                  </a:cubicBezTo>
                  <a:lnTo>
                    <a:pt x="420" y="778"/>
                  </a:lnTo>
                  <a:lnTo>
                    <a:pt x="429" y="778"/>
                  </a:lnTo>
                  <a:lnTo>
                    <a:pt x="429" y="787"/>
                  </a:lnTo>
                  <a:cubicBezTo>
                    <a:pt x="436" y="801"/>
                    <a:pt x="436" y="808"/>
                    <a:pt x="442" y="814"/>
                  </a:cubicBezTo>
                  <a:cubicBezTo>
                    <a:pt x="449" y="844"/>
                    <a:pt x="463" y="873"/>
                    <a:pt x="472" y="900"/>
                  </a:cubicBezTo>
                  <a:cubicBezTo>
                    <a:pt x="499" y="965"/>
                    <a:pt x="514" y="1022"/>
                    <a:pt x="535" y="1087"/>
                  </a:cubicBezTo>
                  <a:cubicBezTo>
                    <a:pt x="571" y="1207"/>
                    <a:pt x="600" y="1335"/>
                    <a:pt x="621" y="1464"/>
                  </a:cubicBezTo>
                  <a:cubicBezTo>
                    <a:pt x="628" y="1493"/>
                    <a:pt x="634" y="1529"/>
                    <a:pt x="643" y="1558"/>
                  </a:cubicBezTo>
                  <a:lnTo>
                    <a:pt x="643" y="1565"/>
                  </a:lnTo>
                  <a:lnTo>
                    <a:pt x="643" y="1572"/>
                  </a:lnTo>
                  <a:lnTo>
                    <a:pt x="643" y="1601"/>
                  </a:lnTo>
                  <a:cubicBezTo>
                    <a:pt x="650" y="1615"/>
                    <a:pt x="650" y="1629"/>
                    <a:pt x="650" y="1651"/>
                  </a:cubicBezTo>
                  <a:cubicBezTo>
                    <a:pt x="650" y="1678"/>
                    <a:pt x="657" y="1701"/>
                    <a:pt x="657" y="1737"/>
                  </a:cubicBezTo>
                  <a:cubicBezTo>
                    <a:pt x="686" y="1757"/>
                    <a:pt x="720" y="1779"/>
                    <a:pt x="749" y="1807"/>
                  </a:cubicBezTo>
                  <a:cubicBezTo>
                    <a:pt x="742" y="1701"/>
                    <a:pt x="729" y="1593"/>
                    <a:pt x="713" y="1486"/>
                  </a:cubicBezTo>
                  <a:cubicBezTo>
                    <a:pt x="693" y="1358"/>
                    <a:pt x="663" y="1236"/>
                    <a:pt x="628" y="1108"/>
                  </a:cubicBezTo>
                  <a:cubicBezTo>
                    <a:pt x="592" y="979"/>
                    <a:pt x="549" y="857"/>
                    <a:pt x="499" y="729"/>
                  </a:cubicBezTo>
                  <a:cubicBezTo>
                    <a:pt x="449" y="616"/>
                    <a:pt x="393" y="494"/>
                    <a:pt x="321" y="386"/>
                  </a:cubicBezTo>
                  <a:cubicBezTo>
                    <a:pt x="257" y="273"/>
                    <a:pt x="185" y="165"/>
                    <a:pt x="106" y="59"/>
                  </a:cubicBezTo>
                  <a:cubicBezTo>
                    <a:pt x="93" y="43"/>
                    <a:pt x="86" y="29"/>
                    <a:pt x="70" y="16"/>
                  </a:cubicBezTo>
                  <a:cubicBezTo>
                    <a:pt x="64" y="7"/>
                    <a:pt x="50" y="0"/>
                    <a:pt x="43" y="0"/>
                  </a:cubicBezTo>
                  <a:close/>
                  <a:moveTo>
                    <a:pt x="663" y="1850"/>
                  </a:moveTo>
                  <a:lnTo>
                    <a:pt x="663" y="1886"/>
                  </a:lnTo>
                  <a:cubicBezTo>
                    <a:pt x="663" y="1908"/>
                    <a:pt x="686" y="1928"/>
                    <a:pt x="706" y="1928"/>
                  </a:cubicBezTo>
                  <a:cubicBezTo>
                    <a:pt x="729" y="1928"/>
                    <a:pt x="749" y="1915"/>
                    <a:pt x="749" y="1886"/>
                  </a:cubicBezTo>
                  <a:lnTo>
                    <a:pt x="749" y="1879"/>
                  </a:lnTo>
                  <a:cubicBezTo>
                    <a:pt x="742" y="1886"/>
                    <a:pt x="735" y="1886"/>
                    <a:pt x="729" y="1886"/>
                  </a:cubicBezTo>
                  <a:cubicBezTo>
                    <a:pt x="713" y="1886"/>
                    <a:pt x="706" y="1879"/>
                    <a:pt x="699" y="1872"/>
                  </a:cubicBezTo>
                  <a:cubicBezTo>
                    <a:pt x="686" y="1865"/>
                    <a:pt x="677" y="1858"/>
                    <a:pt x="663" y="185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9" name="Google Shape;589;p19"/>
            <p:cNvSpPr/>
            <p:nvPr/>
          </p:nvSpPr>
          <p:spPr>
            <a:xfrm>
              <a:off x="3425654" y="1325101"/>
              <a:ext cx="26987" cy="24863"/>
            </a:xfrm>
            <a:custGeom>
              <a:avLst/>
              <a:gdLst/>
              <a:ahLst/>
              <a:cxnLst/>
              <a:rect l="l" t="t" r="r" b="b"/>
              <a:pathLst>
                <a:path w="1372" h="1264" extrusionOk="0">
                  <a:moveTo>
                    <a:pt x="50" y="0"/>
                  </a:moveTo>
                  <a:cubicBezTo>
                    <a:pt x="35" y="0"/>
                    <a:pt x="21" y="7"/>
                    <a:pt x="14" y="14"/>
                  </a:cubicBezTo>
                  <a:cubicBezTo>
                    <a:pt x="0" y="36"/>
                    <a:pt x="0" y="57"/>
                    <a:pt x="14" y="79"/>
                  </a:cubicBezTo>
                  <a:cubicBezTo>
                    <a:pt x="93" y="156"/>
                    <a:pt x="172" y="242"/>
                    <a:pt x="249" y="321"/>
                  </a:cubicBezTo>
                  <a:cubicBezTo>
                    <a:pt x="335" y="400"/>
                    <a:pt x="413" y="479"/>
                    <a:pt x="499" y="558"/>
                  </a:cubicBezTo>
                  <a:cubicBezTo>
                    <a:pt x="578" y="636"/>
                    <a:pt x="664" y="713"/>
                    <a:pt x="749" y="785"/>
                  </a:cubicBezTo>
                  <a:cubicBezTo>
                    <a:pt x="828" y="864"/>
                    <a:pt x="914" y="936"/>
                    <a:pt x="1000" y="1007"/>
                  </a:cubicBezTo>
                  <a:cubicBezTo>
                    <a:pt x="1085" y="1085"/>
                    <a:pt x="1178" y="1157"/>
                    <a:pt x="1263" y="1228"/>
                  </a:cubicBezTo>
                  <a:cubicBezTo>
                    <a:pt x="1277" y="1236"/>
                    <a:pt x="1286" y="1243"/>
                    <a:pt x="1299" y="1250"/>
                  </a:cubicBezTo>
                  <a:cubicBezTo>
                    <a:pt x="1306" y="1257"/>
                    <a:pt x="1313" y="1264"/>
                    <a:pt x="1329" y="1264"/>
                  </a:cubicBezTo>
                  <a:cubicBezTo>
                    <a:pt x="1335" y="1264"/>
                    <a:pt x="1342" y="1264"/>
                    <a:pt x="1349" y="1257"/>
                  </a:cubicBezTo>
                  <a:cubicBezTo>
                    <a:pt x="1356" y="1257"/>
                    <a:pt x="1356" y="1257"/>
                    <a:pt x="1356" y="1250"/>
                  </a:cubicBezTo>
                  <a:cubicBezTo>
                    <a:pt x="1363" y="1243"/>
                    <a:pt x="1371" y="1236"/>
                    <a:pt x="1371" y="1221"/>
                  </a:cubicBezTo>
                  <a:cubicBezTo>
                    <a:pt x="1371" y="1214"/>
                    <a:pt x="1363" y="1200"/>
                    <a:pt x="1356" y="1193"/>
                  </a:cubicBezTo>
                  <a:cubicBezTo>
                    <a:pt x="1356" y="1185"/>
                    <a:pt x="1349" y="1185"/>
                    <a:pt x="1349" y="1185"/>
                  </a:cubicBezTo>
                  <a:cubicBezTo>
                    <a:pt x="1320" y="1157"/>
                    <a:pt x="1286" y="1135"/>
                    <a:pt x="1257" y="1115"/>
                  </a:cubicBezTo>
                  <a:cubicBezTo>
                    <a:pt x="1200" y="1065"/>
                    <a:pt x="1149" y="1022"/>
                    <a:pt x="1092" y="979"/>
                  </a:cubicBezTo>
                  <a:cubicBezTo>
                    <a:pt x="1006" y="907"/>
                    <a:pt x="921" y="828"/>
                    <a:pt x="835" y="756"/>
                  </a:cubicBezTo>
                  <a:cubicBezTo>
                    <a:pt x="749" y="679"/>
                    <a:pt x="670" y="600"/>
                    <a:pt x="585" y="528"/>
                  </a:cubicBezTo>
                  <a:cubicBezTo>
                    <a:pt x="506" y="450"/>
                    <a:pt x="420" y="371"/>
                    <a:pt x="343" y="294"/>
                  </a:cubicBezTo>
                  <a:cubicBezTo>
                    <a:pt x="264" y="208"/>
                    <a:pt x="185" y="129"/>
                    <a:pt x="107" y="43"/>
                  </a:cubicBezTo>
                  <a:cubicBezTo>
                    <a:pt x="100" y="36"/>
                    <a:pt x="86" y="28"/>
                    <a:pt x="77" y="14"/>
                  </a:cubicBezTo>
                  <a:cubicBezTo>
                    <a:pt x="71" y="7"/>
                    <a:pt x="57" y="0"/>
                    <a:pt x="5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0" name="Google Shape;590;p19"/>
            <p:cNvSpPr/>
            <p:nvPr/>
          </p:nvSpPr>
          <p:spPr>
            <a:xfrm>
              <a:off x="3413007" y="1340975"/>
              <a:ext cx="27833" cy="10268"/>
            </a:xfrm>
            <a:custGeom>
              <a:avLst/>
              <a:gdLst/>
              <a:ahLst/>
              <a:cxnLst/>
              <a:rect l="l" t="t" r="r" b="b"/>
              <a:pathLst>
                <a:path w="1415" h="522" extrusionOk="0">
                  <a:moveTo>
                    <a:pt x="50" y="1"/>
                  </a:moveTo>
                  <a:cubicBezTo>
                    <a:pt x="35" y="1"/>
                    <a:pt x="14" y="8"/>
                    <a:pt x="8" y="21"/>
                  </a:cubicBezTo>
                  <a:cubicBezTo>
                    <a:pt x="1" y="44"/>
                    <a:pt x="8" y="64"/>
                    <a:pt x="28" y="78"/>
                  </a:cubicBezTo>
                  <a:cubicBezTo>
                    <a:pt x="107" y="129"/>
                    <a:pt x="186" y="164"/>
                    <a:pt x="271" y="206"/>
                  </a:cubicBezTo>
                  <a:cubicBezTo>
                    <a:pt x="357" y="249"/>
                    <a:pt x="443" y="285"/>
                    <a:pt x="529" y="314"/>
                  </a:cubicBezTo>
                  <a:cubicBezTo>
                    <a:pt x="614" y="350"/>
                    <a:pt x="700" y="378"/>
                    <a:pt x="792" y="407"/>
                  </a:cubicBezTo>
                  <a:cubicBezTo>
                    <a:pt x="878" y="429"/>
                    <a:pt x="964" y="450"/>
                    <a:pt x="1056" y="472"/>
                  </a:cubicBezTo>
                  <a:cubicBezTo>
                    <a:pt x="1149" y="493"/>
                    <a:pt x="1243" y="506"/>
                    <a:pt x="1336" y="522"/>
                  </a:cubicBezTo>
                  <a:lnTo>
                    <a:pt x="1372" y="522"/>
                  </a:lnTo>
                  <a:cubicBezTo>
                    <a:pt x="1379" y="522"/>
                    <a:pt x="1392" y="515"/>
                    <a:pt x="1399" y="506"/>
                  </a:cubicBezTo>
                  <a:cubicBezTo>
                    <a:pt x="1406" y="499"/>
                    <a:pt x="1415" y="493"/>
                    <a:pt x="1415" y="479"/>
                  </a:cubicBezTo>
                  <a:cubicBezTo>
                    <a:pt x="1415" y="472"/>
                    <a:pt x="1406" y="457"/>
                    <a:pt x="1399" y="450"/>
                  </a:cubicBezTo>
                  <a:cubicBezTo>
                    <a:pt x="1392" y="443"/>
                    <a:pt x="1379" y="436"/>
                    <a:pt x="1372" y="436"/>
                  </a:cubicBezTo>
                  <a:cubicBezTo>
                    <a:pt x="1349" y="436"/>
                    <a:pt x="1336" y="436"/>
                    <a:pt x="1320" y="429"/>
                  </a:cubicBezTo>
                  <a:cubicBezTo>
                    <a:pt x="1200" y="414"/>
                    <a:pt x="1086" y="393"/>
                    <a:pt x="971" y="364"/>
                  </a:cubicBezTo>
                  <a:cubicBezTo>
                    <a:pt x="849" y="335"/>
                    <a:pt x="736" y="301"/>
                    <a:pt x="621" y="265"/>
                  </a:cubicBezTo>
                  <a:cubicBezTo>
                    <a:pt x="565" y="236"/>
                    <a:pt x="499" y="215"/>
                    <a:pt x="436" y="186"/>
                  </a:cubicBezTo>
                  <a:cubicBezTo>
                    <a:pt x="343" y="150"/>
                    <a:pt x="242" y="100"/>
                    <a:pt x="150" y="50"/>
                  </a:cubicBezTo>
                  <a:cubicBezTo>
                    <a:pt x="121" y="35"/>
                    <a:pt x="93" y="21"/>
                    <a:pt x="71" y="8"/>
                  </a:cubicBezTo>
                  <a:cubicBezTo>
                    <a:pt x="64" y="1"/>
                    <a:pt x="57" y="1"/>
                    <a:pt x="5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1" name="Google Shape;591;p19"/>
            <p:cNvSpPr/>
            <p:nvPr/>
          </p:nvSpPr>
          <p:spPr>
            <a:xfrm>
              <a:off x="3451206" y="1283086"/>
              <a:ext cx="11684" cy="62806"/>
            </a:xfrm>
            <a:custGeom>
              <a:avLst/>
              <a:gdLst/>
              <a:ahLst/>
              <a:cxnLst/>
              <a:rect l="l" t="t" r="r" b="b"/>
              <a:pathLst>
                <a:path w="594" h="3193" extrusionOk="0">
                  <a:moveTo>
                    <a:pt x="50" y="1"/>
                  </a:moveTo>
                  <a:cubicBezTo>
                    <a:pt x="43" y="1"/>
                    <a:pt x="36" y="8"/>
                    <a:pt x="30" y="8"/>
                  </a:cubicBezTo>
                  <a:cubicBezTo>
                    <a:pt x="7" y="22"/>
                    <a:pt x="0" y="51"/>
                    <a:pt x="14" y="64"/>
                  </a:cubicBezTo>
                  <a:cubicBezTo>
                    <a:pt x="122" y="244"/>
                    <a:pt x="208" y="423"/>
                    <a:pt x="278" y="615"/>
                  </a:cubicBezTo>
                  <a:cubicBezTo>
                    <a:pt x="350" y="808"/>
                    <a:pt x="400" y="1007"/>
                    <a:pt x="436" y="1208"/>
                  </a:cubicBezTo>
                  <a:cubicBezTo>
                    <a:pt x="472" y="1415"/>
                    <a:pt x="492" y="1615"/>
                    <a:pt x="501" y="1821"/>
                  </a:cubicBezTo>
                  <a:cubicBezTo>
                    <a:pt x="508" y="2029"/>
                    <a:pt x="501" y="2243"/>
                    <a:pt x="486" y="2450"/>
                  </a:cubicBezTo>
                  <a:cubicBezTo>
                    <a:pt x="465" y="2658"/>
                    <a:pt x="436" y="2858"/>
                    <a:pt x="400" y="3064"/>
                  </a:cubicBezTo>
                  <a:cubicBezTo>
                    <a:pt x="393" y="3086"/>
                    <a:pt x="386" y="3115"/>
                    <a:pt x="379" y="3143"/>
                  </a:cubicBezTo>
                  <a:cubicBezTo>
                    <a:pt x="379" y="3165"/>
                    <a:pt x="386" y="3185"/>
                    <a:pt x="415" y="3192"/>
                  </a:cubicBezTo>
                  <a:lnTo>
                    <a:pt x="422" y="3192"/>
                  </a:lnTo>
                  <a:cubicBezTo>
                    <a:pt x="443" y="3192"/>
                    <a:pt x="465" y="3179"/>
                    <a:pt x="465" y="3165"/>
                  </a:cubicBezTo>
                  <a:cubicBezTo>
                    <a:pt x="508" y="2957"/>
                    <a:pt x="535" y="2743"/>
                    <a:pt x="557" y="2536"/>
                  </a:cubicBezTo>
                  <a:cubicBezTo>
                    <a:pt x="578" y="2322"/>
                    <a:pt x="593" y="2107"/>
                    <a:pt x="587" y="1900"/>
                  </a:cubicBezTo>
                  <a:cubicBezTo>
                    <a:pt x="587" y="1686"/>
                    <a:pt x="564" y="1472"/>
                    <a:pt x="535" y="1264"/>
                  </a:cubicBezTo>
                  <a:cubicBezTo>
                    <a:pt x="501" y="1058"/>
                    <a:pt x="450" y="858"/>
                    <a:pt x="386" y="657"/>
                  </a:cubicBezTo>
                  <a:cubicBezTo>
                    <a:pt x="314" y="465"/>
                    <a:pt x="228" y="272"/>
                    <a:pt x="129" y="94"/>
                  </a:cubicBezTo>
                  <a:cubicBezTo>
                    <a:pt x="115" y="64"/>
                    <a:pt x="100" y="44"/>
                    <a:pt x="86" y="22"/>
                  </a:cubicBezTo>
                  <a:cubicBezTo>
                    <a:pt x="79" y="8"/>
                    <a:pt x="64" y="1"/>
                    <a:pt x="5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2" name="Google Shape;592;p19"/>
            <p:cNvSpPr/>
            <p:nvPr/>
          </p:nvSpPr>
          <p:spPr>
            <a:xfrm>
              <a:off x="3390248" y="1352068"/>
              <a:ext cx="3541" cy="1849"/>
            </a:xfrm>
            <a:custGeom>
              <a:avLst/>
              <a:gdLst/>
              <a:ahLst/>
              <a:cxnLst/>
              <a:rect l="l" t="t" r="r" b="b"/>
              <a:pathLst>
                <a:path w="180" h="94" extrusionOk="0">
                  <a:moveTo>
                    <a:pt x="100" y="1"/>
                  </a:moveTo>
                  <a:cubicBezTo>
                    <a:pt x="78" y="1"/>
                    <a:pt x="64" y="7"/>
                    <a:pt x="50" y="7"/>
                  </a:cubicBezTo>
                  <a:cubicBezTo>
                    <a:pt x="28" y="7"/>
                    <a:pt x="1" y="21"/>
                    <a:pt x="8" y="50"/>
                  </a:cubicBezTo>
                  <a:cubicBezTo>
                    <a:pt x="8" y="71"/>
                    <a:pt x="21" y="93"/>
                    <a:pt x="44" y="93"/>
                  </a:cubicBezTo>
                  <a:lnTo>
                    <a:pt x="50" y="93"/>
                  </a:lnTo>
                  <a:cubicBezTo>
                    <a:pt x="93" y="86"/>
                    <a:pt x="136" y="86"/>
                    <a:pt x="179" y="79"/>
                  </a:cubicBezTo>
                  <a:cubicBezTo>
                    <a:pt x="150" y="50"/>
                    <a:pt x="121" y="28"/>
                    <a:pt x="10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3" name="Google Shape;593;p19"/>
            <p:cNvSpPr/>
            <p:nvPr/>
          </p:nvSpPr>
          <p:spPr>
            <a:xfrm>
              <a:off x="3392215" y="1351498"/>
              <a:ext cx="40028" cy="5350"/>
            </a:xfrm>
            <a:custGeom>
              <a:avLst/>
              <a:gdLst/>
              <a:ahLst/>
              <a:cxnLst/>
              <a:rect l="l" t="t" r="r" b="b"/>
              <a:pathLst>
                <a:path w="2035" h="272" extrusionOk="0">
                  <a:moveTo>
                    <a:pt x="550" y="0"/>
                  </a:moveTo>
                  <a:cubicBezTo>
                    <a:pt x="501" y="0"/>
                    <a:pt x="449" y="0"/>
                    <a:pt x="400" y="7"/>
                  </a:cubicBezTo>
                  <a:cubicBezTo>
                    <a:pt x="264" y="7"/>
                    <a:pt x="129" y="14"/>
                    <a:pt x="0" y="30"/>
                  </a:cubicBezTo>
                  <a:cubicBezTo>
                    <a:pt x="21" y="57"/>
                    <a:pt x="50" y="79"/>
                    <a:pt x="79" y="108"/>
                  </a:cubicBezTo>
                  <a:cubicBezTo>
                    <a:pt x="172" y="100"/>
                    <a:pt x="257" y="93"/>
                    <a:pt x="350" y="93"/>
                  </a:cubicBezTo>
                  <a:cubicBezTo>
                    <a:pt x="415" y="93"/>
                    <a:pt x="478" y="86"/>
                    <a:pt x="550" y="86"/>
                  </a:cubicBezTo>
                  <a:cubicBezTo>
                    <a:pt x="614" y="86"/>
                    <a:pt x="679" y="93"/>
                    <a:pt x="749" y="93"/>
                  </a:cubicBezTo>
                  <a:cubicBezTo>
                    <a:pt x="878" y="100"/>
                    <a:pt x="1015" y="108"/>
                    <a:pt x="1150" y="122"/>
                  </a:cubicBezTo>
                  <a:cubicBezTo>
                    <a:pt x="1178" y="122"/>
                    <a:pt x="1214" y="129"/>
                    <a:pt x="1250" y="129"/>
                  </a:cubicBezTo>
                  <a:cubicBezTo>
                    <a:pt x="1263" y="136"/>
                    <a:pt x="1279" y="136"/>
                    <a:pt x="1299" y="136"/>
                  </a:cubicBezTo>
                  <a:lnTo>
                    <a:pt x="1306" y="136"/>
                  </a:lnTo>
                  <a:cubicBezTo>
                    <a:pt x="1315" y="136"/>
                    <a:pt x="1315" y="143"/>
                    <a:pt x="1315" y="143"/>
                  </a:cubicBezTo>
                  <a:lnTo>
                    <a:pt x="1315" y="136"/>
                  </a:lnTo>
                  <a:cubicBezTo>
                    <a:pt x="1322" y="143"/>
                    <a:pt x="1328" y="143"/>
                    <a:pt x="1335" y="143"/>
                  </a:cubicBezTo>
                  <a:cubicBezTo>
                    <a:pt x="1407" y="151"/>
                    <a:pt x="1471" y="165"/>
                    <a:pt x="1536" y="172"/>
                  </a:cubicBezTo>
                  <a:cubicBezTo>
                    <a:pt x="1671" y="201"/>
                    <a:pt x="1800" y="222"/>
                    <a:pt x="1928" y="258"/>
                  </a:cubicBezTo>
                  <a:cubicBezTo>
                    <a:pt x="1942" y="258"/>
                    <a:pt x="1964" y="264"/>
                    <a:pt x="1978" y="271"/>
                  </a:cubicBezTo>
                  <a:lnTo>
                    <a:pt x="1985" y="271"/>
                  </a:lnTo>
                  <a:cubicBezTo>
                    <a:pt x="2007" y="271"/>
                    <a:pt x="2028" y="258"/>
                    <a:pt x="2028" y="237"/>
                  </a:cubicBezTo>
                  <a:cubicBezTo>
                    <a:pt x="2035" y="215"/>
                    <a:pt x="2021" y="194"/>
                    <a:pt x="2000" y="186"/>
                  </a:cubicBezTo>
                  <a:cubicBezTo>
                    <a:pt x="1872" y="151"/>
                    <a:pt x="1735" y="122"/>
                    <a:pt x="1606" y="100"/>
                  </a:cubicBezTo>
                  <a:cubicBezTo>
                    <a:pt x="1471" y="79"/>
                    <a:pt x="1335" y="57"/>
                    <a:pt x="1200" y="43"/>
                  </a:cubicBezTo>
                  <a:cubicBezTo>
                    <a:pt x="1071" y="23"/>
                    <a:pt x="936" y="14"/>
                    <a:pt x="801" y="7"/>
                  </a:cubicBezTo>
                  <a:cubicBezTo>
                    <a:pt x="715" y="7"/>
                    <a:pt x="636" y="0"/>
                    <a:pt x="55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4" name="Google Shape;594;p19"/>
            <p:cNvSpPr/>
            <p:nvPr/>
          </p:nvSpPr>
          <p:spPr>
            <a:xfrm>
              <a:off x="3382675" y="1364854"/>
              <a:ext cx="42153" cy="14752"/>
            </a:xfrm>
            <a:custGeom>
              <a:avLst/>
              <a:gdLst/>
              <a:ahLst/>
              <a:cxnLst/>
              <a:rect l="l" t="t" r="r" b="b"/>
              <a:pathLst>
                <a:path w="2143" h="750" extrusionOk="0">
                  <a:moveTo>
                    <a:pt x="1834" y="0"/>
                  </a:moveTo>
                  <a:cubicBezTo>
                    <a:pt x="1714" y="29"/>
                    <a:pt x="1599" y="50"/>
                    <a:pt x="1478" y="86"/>
                  </a:cubicBezTo>
                  <a:cubicBezTo>
                    <a:pt x="1320" y="129"/>
                    <a:pt x="1157" y="178"/>
                    <a:pt x="999" y="228"/>
                  </a:cubicBezTo>
                  <a:cubicBezTo>
                    <a:pt x="842" y="286"/>
                    <a:pt x="686" y="350"/>
                    <a:pt x="528" y="422"/>
                  </a:cubicBezTo>
                  <a:cubicBezTo>
                    <a:pt x="377" y="485"/>
                    <a:pt x="228" y="557"/>
                    <a:pt x="77" y="636"/>
                  </a:cubicBezTo>
                  <a:cubicBezTo>
                    <a:pt x="64" y="650"/>
                    <a:pt x="43" y="657"/>
                    <a:pt x="28" y="672"/>
                  </a:cubicBezTo>
                  <a:cubicBezTo>
                    <a:pt x="7" y="679"/>
                    <a:pt x="0" y="706"/>
                    <a:pt x="14" y="729"/>
                  </a:cubicBezTo>
                  <a:cubicBezTo>
                    <a:pt x="21" y="742"/>
                    <a:pt x="34" y="749"/>
                    <a:pt x="50" y="749"/>
                  </a:cubicBezTo>
                  <a:cubicBezTo>
                    <a:pt x="57" y="749"/>
                    <a:pt x="64" y="742"/>
                    <a:pt x="70" y="742"/>
                  </a:cubicBezTo>
                  <a:cubicBezTo>
                    <a:pt x="214" y="663"/>
                    <a:pt x="364" y="586"/>
                    <a:pt x="514" y="521"/>
                  </a:cubicBezTo>
                  <a:cubicBezTo>
                    <a:pt x="549" y="501"/>
                    <a:pt x="591" y="485"/>
                    <a:pt x="627" y="471"/>
                  </a:cubicBezTo>
                  <a:cubicBezTo>
                    <a:pt x="634" y="465"/>
                    <a:pt x="650" y="465"/>
                    <a:pt x="657" y="458"/>
                  </a:cubicBezTo>
                  <a:lnTo>
                    <a:pt x="663" y="458"/>
                  </a:lnTo>
                  <a:cubicBezTo>
                    <a:pt x="670" y="449"/>
                    <a:pt x="670" y="449"/>
                    <a:pt x="677" y="449"/>
                  </a:cubicBezTo>
                  <a:cubicBezTo>
                    <a:pt x="699" y="442"/>
                    <a:pt x="713" y="429"/>
                    <a:pt x="735" y="422"/>
                  </a:cubicBezTo>
                  <a:cubicBezTo>
                    <a:pt x="814" y="393"/>
                    <a:pt x="891" y="364"/>
                    <a:pt x="970" y="336"/>
                  </a:cubicBezTo>
                  <a:cubicBezTo>
                    <a:pt x="1128" y="278"/>
                    <a:pt x="1286" y="228"/>
                    <a:pt x="1442" y="185"/>
                  </a:cubicBezTo>
                  <a:cubicBezTo>
                    <a:pt x="1599" y="142"/>
                    <a:pt x="1764" y="100"/>
                    <a:pt x="1928" y="72"/>
                  </a:cubicBezTo>
                  <a:cubicBezTo>
                    <a:pt x="1999" y="57"/>
                    <a:pt x="2071" y="43"/>
                    <a:pt x="2143" y="29"/>
                  </a:cubicBezTo>
                  <a:cubicBezTo>
                    <a:pt x="2035" y="29"/>
                    <a:pt x="1935" y="14"/>
                    <a:pt x="1834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5" name="Google Shape;595;p19"/>
            <p:cNvSpPr/>
            <p:nvPr/>
          </p:nvSpPr>
          <p:spPr>
            <a:xfrm>
              <a:off x="3418750" y="1362887"/>
              <a:ext cx="13356" cy="2557"/>
            </a:xfrm>
            <a:custGeom>
              <a:avLst/>
              <a:gdLst/>
              <a:ahLst/>
              <a:cxnLst/>
              <a:rect l="l" t="t" r="r" b="b"/>
              <a:pathLst>
                <a:path w="679" h="130" extrusionOk="0">
                  <a:moveTo>
                    <a:pt x="636" y="1"/>
                  </a:moveTo>
                  <a:cubicBezTo>
                    <a:pt x="471" y="21"/>
                    <a:pt x="300" y="44"/>
                    <a:pt x="137" y="71"/>
                  </a:cubicBezTo>
                  <a:cubicBezTo>
                    <a:pt x="94" y="86"/>
                    <a:pt x="43" y="93"/>
                    <a:pt x="0" y="100"/>
                  </a:cubicBezTo>
                  <a:cubicBezTo>
                    <a:pt x="101" y="114"/>
                    <a:pt x="201" y="129"/>
                    <a:pt x="309" y="129"/>
                  </a:cubicBezTo>
                  <a:lnTo>
                    <a:pt x="336" y="129"/>
                  </a:lnTo>
                  <a:cubicBezTo>
                    <a:pt x="379" y="121"/>
                    <a:pt x="422" y="114"/>
                    <a:pt x="458" y="107"/>
                  </a:cubicBezTo>
                  <a:lnTo>
                    <a:pt x="487" y="107"/>
                  </a:lnTo>
                  <a:cubicBezTo>
                    <a:pt x="494" y="107"/>
                    <a:pt x="507" y="100"/>
                    <a:pt x="514" y="100"/>
                  </a:cubicBezTo>
                  <a:cubicBezTo>
                    <a:pt x="536" y="100"/>
                    <a:pt x="557" y="93"/>
                    <a:pt x="579" y="93"/>
                  </a:cubicBezTo>
                  <a:cubicBezTo>
                    <a:pt x="600" y="93"/>
                    <a:pt x="615" y="86"/>
                    <a:pt x="636" y="86"/>
                  </a:cubicBezTo>
                  <a:cubicBezTo>
                    <a:pt x="658" y="86"/>
                    <a:pt x="679" y="71"/>
                    <a:pt x="679" y="44"/>
                  </a:cubicBezTo>
                  <a:cubicBezTo>
                    <a:pt x="679" y="21"/>
                    <a:pt x="665" y="1"/>
                    <a:pt x="643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6" name="Google Shape;596;p19"/>
            <p:cNvSpPr/>
            <p:nvPr/>
          </p:nvSpPr>
          <p:spPr>
            <a:xfrm>
              <a:off x="3380984" y="1376656"/>
              <a:ext cx="50414" cy="21794"/>
            </a:xfrm>
            <a:custGeom>
              <a:avLst/>
              <a:gdLst/>
              <a:ahLst/>
              <a:cxnLst/>
              <a:rect l="l" t="t" r="r" b="b"/>
              <a:pathLst>
                <a:path w="2563" h="1108" extrusionOk="0">
                  <a:moveTo>
                    <a:pt x="2513" y="0"/>
                  </a:moveTo>
                  <a:cubicBezTo>
                    <a:pt x="2506" y="0"/>
                    <a:pt x="2499" y="0"/>
                    <a:pt x="2492" y="7"/>
                  </a:cubicBezTo>
                  <a:cubicBezTo>
                    <a:pt x="2391" y="57"/>
                    <a:pt x="2292" y="106"/>
                    <a:pt x="2193" y="149"/>
                  </a:cubicBezTo>
                  <a:cubicBezTo>
                    <a:pt x="2134" y="178"/>
                    <a:pt x="2078" y="207"/>
                    <a:pt x="2028" y="235"/>
                  </a:cubicBezTo>
                  <a:cubicBezTo>
                    <a:pt x="1870" y="307"/>
                    <a:pt x="1706" y="379"/>
                    <a:pt x="1550" y="442"/>
                  </a:cubicBezTo>
                  <a:cubicBezTo>
                    <a:pt x="1392" y="514"/>
                    <a:pt x="1234" y="578"/>
                    <a:pt x="1078" y="643"/>
                  </a:cubicBezTo>
                  <a:cubicBezTo>
                    <a:pt x="914" y="706"/>
                    <a:pt x="749" y="771"/>
                    <a:pt x="592" y="828"/>
                  </a:cubicBezTo>
                  <a:cubicBezTo>
                    <a:pt x="429" y="886"/>
                    <a:pt x="264" y="943"/>
                    <a:pt x="100" y="999"/>
                  </a:cubicBezTo>
                  <a:cubicBezTo>
                    <a:pt x="78" y="1006"/>
                    <a:pt x="57" y="1015"/>
                    <a:pt x="35" y="1022"/>
                  </a:cubicBezTo>
                  <a:cubicBezTo>
                    <a:pt x="14" y="1028"/>
                    <a:pt x="0" y="1049"/>
                    <a:pt x="7" y="1071"/>
                  </a:cubicBezTo>
                  <a:cubicBezTo>
                    <a:pt x="14" y="1092"/>
                    <a:pt x="28" y="1107"/>
                    <a:pt x="50" y="1107"/>
                  </a:cubicBezTo>
                  <a:lnTo>
                    <a:pt x="57" y="1107"/>
                  </a:lnTo>
                  <a:cubicBezTo>
                    <a:pt x="228" y="1049"/>
                    <a:pt x="386" y="992"/>
                    <a:pt x="549" y="936"/>
                  </a:cubicBezTo>
                  <a:cubicBezTo>
                    <a:pt x="713" y="871"/>
                    <a:pt x="878" y="814"/>
                    <a:pt x="1043" y="749"/>
                  </a:cubicBezTo>
                  <a:cubicBezTo>
                    <a:pt x="1207" y="686"/>
                    <a:pt x="1372" y="614"/>
                    <a:pt x="1528" y="550"/>
                  </a:cubicBezTo>
                  <a:cubicBezTo>
                    <a:pt x="1685" y="478"/>
                    <a:pt x="1850" y="406"/>
                    <a:pt x="1999" y="336"/>
                  </a:cubicBezTo>
                  <a:lnTo>
                    <a:pt x="2006" y="336"/>
                  </a:lnTo>
                  <a:cubicBezTo>
                    <a:pt x="2085" y="300"/>
                    <a:pt x="2163" y="264"/>
                    <a:pt x="2242" y="221"/>
                  </a:cubicBezTo>
                  <a:cubicBezTo>
                    <a:pt x="2321" y="185"/>
                    <a:pt x="2400" y="149"/>
                    <a:pt x="2477" y="106"/>
                  </a:cubicBezTo>
                  <a:cubicBezTo>
                    <a:pt x="2499" y="99"/>
                    <a:pt x="2520" y="93"/>
                    <a:pt x="2535" y="79"/>
                  </a:cubicBezTo>
                  <a:cubicBezTo>
                    <a:pt x="2556" y="72"/>
                    <a:pt x="2563" y="43"/>
                    <a:pt x="2549" y="21"/>
                  </a:cubicBezTo>
                  <a:cubicBezTo>
                    <a:pt x="2542" y="14"/>
                    <a:pt x="2535" y="7"/>
                    <a:pt x="2528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7" name="Google Shape;597;p19"/>
            <p:cNvSpPr/>
            <p:nvPr/>
          </p:nvSpPr>
          <p:spPr>
            <a:xfrm>
              <a:off x="3421701" y="1336745"/>
              <a:ext cx="55391" cy="51555"/>
            </a:xfrm>
            <a:custGeom>
              <a:avLst/>
              <a:gdLst/>
              <a:ahLst/>
              <a:cxnLst/>
              <a:rect l="l" t="t" r="r" b="b"/>
              <a:pathLst>
                <a:path w="2816" h="2621" extrusionOk="0">
                  <a:moveTo>
                    <a:pt x="1744" y="1"/>
                  </a:moveTo>
                  <a:cubicBezTo>
                    <a:pt x="1210" y="1"/>
                    <a:pt x="779" y="337"/>
                    <a:pt x="443" y="843"/>
                  </a:cubicBezTo>
                  <a:cubicBezTo>
                    <a:pt x="258" y="1150"/>
                    <a:pt x="1" y="1643"/>
                    <a:pt x="87" y="1993"/>
                  </a:cubicBezTo>
                  <a:cubicBezTo>
                    <a:pt x="178" y="2383"/>
                    <a:pt x="594" y="2620"/>
                    <a:pt x="994" y="2620"/>
                  </a:cubicBezTo>
                  <a:cubicBezTo>
                    <a:pt x="1027" y="2620"/>
                    <a:pt x="1060" y="2618"/>
                    <a:pt x="1093" y="2615"/>
                  </a:cubicBezTo>
                  <a:cubicBezTo>
                    <a:pt x="1521" y="2564"/>
                    <a:pt x="1893" y="2300"/>
                    <a:pt x="2200" y="2000"/>
                  </a:cubicBezTo>
                  <a:cubicBezTo>
                    <a:pt x="2407" y="1793"/>
                    <a:pt x="2608" y="1558"/>
                    <a:pt x="2707" y="1287"/>
                  </a:cubicBezTo>
                  <a:cubicBezTo>
                    <a:pt x="2815" y="1008"/>
                    <a:pt x="2815" y="678"/>
                    <a:pt x="2657" y="430"/>
                  </a:cubicBezTo>
                  <a:cubicBezTo>
                    <a:pt x="2493" y="173"/>
                    <a:pt x="2186" y="36"/>
                    <a:pt x="1886" y="8"/>
                  </a:cubicBezTo>
                  <a:cubicBezTo>
                    <a:pt x="1838" y="3"/>
                    <a:pt x="1791" y="1"/>
                    <a:pt x="1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98" name="Google Shape;598;p19"/>
          <p:cNvGrpSpPr/>
          <p:nvPr/>
        </p:nvGrpSpPr>
        <p:grpSpPr>
          <a:xfrm rot="-3482162">
            <a:off x="-795196" y="-451948"/>
            <a:ext cx="2650922" cy="2274057"/>
            <a:chOff x="3242763" y="3032968"/>
            <a:chExt cx="449637" cy="385709"/>
          </a:xfrm>
        </p:grpSpPr>
        <p:sp>
          <p:nvSpPr>
            <p:cNvPr id="599" name="Google Shape;599;p19"/>
            <p:cNvSpPr/>
            <p:nvPr/>
          </p:nvSpPr>
          <p:spPr>
            <a:xfrm>
              <a:off x="3316938" y="3124158"/>
              <a:ext cx="375461" cy="211177"/>
            </a:xfrm>
            <a:custGeom>
              <a:avLst/>
              <a:gdLst/>
              <a:ahLst/>
              <a:cxnLst/>
              <a:rect l="l" t="t" r="r" b="b"/>
              <a:pathLst>
                <a:path w="19088" h="10736" extrusionOk="0">
                  <a:moveTo>
                    <a:pt x="18555" y="1"/>
                  </a:moveTo>
                  <a:cubicBezTo>
                    <a:pt x="17430" y="1"/>
                    <a:pt x="14656" y="108"/>
                    <a:pt x="11526" y="1039"/>
                  </a:cubicBezTo>
                  <a:cubicBezTo>
                    <a:pt x="7776" y="2153"/>
                    <a:pt x="2727" y="4715"/>
                    <a:pt x="0" y="10578"/>
                  </a:cubicBezTo>
                  <a:lnTo>
                    <a:pt x="334" y="10736"/>
                  </a:lnTo>
                  <a:cubicBezTo>
                    <a:pt x="2999" y="5001"/>
                    <a:pt x="7947" y="2487"/>
                    <a:pt x="11619" y="1395"/>
                  </a:cubicBezTo>
                  <a:cubicBezTo>
                    <a:pt x="14724" y="469"/>
                    <a:pt x="17478" y="365"/>
                    <a:pt x="18569" y="365"/>
                  </a:cubicBezTo>
                  <a:cubicBezTo>
                    <a:pt x="18883" y="365"/>
                    <a:pt x="19059" y="374"/>
                    <a:pt x="19067" y="374"/>
                  </a:cubicBezTo>
                  <a:lnTo>
                    <a:pt x="19088" y="10"/>
                  </a:lnTo>
                  <a:cubicBezTo>
                    <a:pt x="19079" y="10"/>
                    <a:pt x="18891" y="1"/>
                    <a:pt x="185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0" name="Google Shape;600;p19"/>
            <p:cNvSpPr/>
            <p:nvPr/>
          </p:nvSpPr>
          <p:spPr>
            <a:xfrm>
              <a:off x="3485195" y="3129096"/>
              <a:ext cx="148922" cy="148174"/>
            </a:xfrm>
            <a:custGeom>
              <a:avLst/>
              <a:gdLst/>
              <a:ahLst/>
              <a:cxnLst/>
              <a:rect l="l" t="t" r="r" b="b"/>
              <a:pathLst>
                <a:path w="7571" h="7533" extrusionOk="0">
                  <a:moveTo>
                    <a:pt x="7570" y="1"/>
                  </a:moveTo>
                  <a:cubicBezTo>
                    <a:pt x="7570" y="1"/>
                    <a:pt x="0" y="4608"/>
                    <a:pt x="2036" y="7114"/>
                  </a:cubicBezTo>
                  <a:cubicBezTo>
                    <a:pt x="2271" y="7404"/>
                    <a:pt x="2526" y="7532"/>
                    <a:pt x="2792" y="7532"/>
                  </a:cubicBezTo>
                  <a:cubicBezTo>
                    <a:pt x="4832" y="7532"/>
                    <a:pt x="7570" y="1"/>
                    <a:pt x="75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1" name="Google Shape;601;p19"/>
            <p:cNvSpPr/>
            <p:nvPr/>
          </p:nvSpPr>
          <p:spPr>
            <a:xfrm>
              <a:off x="3449376" y="3032968"/>
              <a:ext cx="195697" cy="102048"/>
            </a:xfrm>
            <a:custGeom>
              <a:avLst/>
              <a:gdLst/>
              <a:ahLst/>
              <a:cxnLst/>
              <a:rect l="l" t="t" r="r" b="b"/>
              <a:pathLst>
                <a:path w="9949" h="5188" extrusionOk="0">
                  <a:moveTo>
                    <a:pt x="3390" y="1"/>
                  </a:moveTo>
                  <a:cubicBezTo>
                    <a:pt x="2971" y="1"/>
                    <a:pt x="2591" y="139"/>
                    <a:pt x="2272" y="461"/>
                  </a:cubicBezTo>
                  <a:cubicBezTo>
                    <a:pt x="1" y="2761"/>
                    <a:pt x="9948" y="5188"/>
                    <a:pt x="9948" y="5188"/>
                  </a:cubicBezTo>
                  <a:cubicBezTo>
                    <a:pt x="9948" y="5188"/>
                    <a:pt x="5954" y="1"/>
                    <a:pt x="33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2" name="Google Shape;602;p19"/>
            <p:cNvSpPr/>
            <p:nvPr/>
          </p:nvSpPr>
          <p:spPr>
            <a:xfrm>
              <a:off x="3414383" y="3162948"/>
              <a:ext cx="100120" cy="152442"/>
            </a:xfrm>
            <a:custGeom>
              <a:avLst/>
              <a:gdLst/>
              <a:ahLst/>
              <a:cxnLst/>
              <a:rect l="l" t="t" r="r" b="b"/>
              <a:pathLst>
                <a:path w="5090" h="7750" extrusionOk="0">
                  <a:moveTo>
                    <a:pt x="4736" y="1"/>
                  </a:moveTo>
                  <a:cubicBezTo>
                    <a:pt x="4736" y="1"/>
                    <a:pt x="1" y="6100"/>
                    <a:pt x="2572" y="7585"/>
                  </a:cubicBezTo>
                  <a:cubicBezTo>
                    <a:pt x="2767" y="7697"/>
                    <a:pt x="2945" y="7749"/>
                    <a:pt x="3107" y="7749"/>
                  </a:cubicBezTo>
                  <a:cubicBezTo>
                    <a:pt x="5089" y="7749"/>
                    <a:pt x="4736" y="1"/>
                    <a:pt x="47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3" name="Google Shape;603;p19"/>
            <p:cNvSpPr/>
            <p:nvPr/>
          </p:nvSpPr>
          <p:spPr>
            <a:xfrm>
              <a:off x="3375220" y="3196662"/>
              <a:ext cx="71697" cy="127914"/>
            </a:xfrm>
            <a:custGeom>
              <a:avLst/>
              <a:gdLst/>
              <a:ahLst/>
              <a:cxnLst/>
              <a:rect l="l" t="t" r="r" b="b"/>
              <a:pathLst>
                <a:path w="3645" h="6503" extrusionOk="0">
                  <a:moveTo>
                    <a:pt x="3413" y="1"/>
                  </a:moveTo>
                  <a:lnTo>
                    <a:pt x="3413" y="1"/>
                  </a:lnTo>
                  <a:cubicBezTo>
                    <a:pt x="3413" y="1"/>
                    <a:pt x="0" y="5336"/>
                    <a:pt x="1843" y="6400"/>
                  </a:cubicBezTo>
                  <a:cubicBezTo>
                    <a:pt x="1964" y="6470"/>
                    <a:pt x="2076" y="6503"/>
                    <a:pt x="2180" y="6503"/>
                  </a:cubicBezTo>
                  <a:cubicBezTo>
                    <a:pt x="3644" y="6503"/>
                    <a:pt x="3413" y="1"/>
                    <a:pt x="34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4" name="Google Shape;604;p19"/>
            <p:cNvSpPr/>
            <p:nvPr/>
          </p:nvSpPr>
          <p:spPr>
            <a:xfrm>
              <a:off x="3321423" y="3233071"/>
              <a:ext cx="71697" cy="127776"/>
            </a:xfrm>
            <a:custGeom>
              <a:avLst/>
              <a:gdLst/>
              <a:ahLst/>
              <a:cxnLst/>
              <a:rect l="l" t="t" r="r" b="b"/>
              <a:pathLst>
                <a:path w="3645" h="6496" extrusionOk="0">
                  <a:moveTo>
                    <a:pt x="3421" y="1"/>
                  </a:moveTo>
                  <a:cubicBezTo>
                    <a:pt x="3421" y="1"/>
                    <a:pt x="0" y="5334"/>
                    <a:pt x="1842" y="6392"/>
                  </a:cubicBezTo>
                  <a:cubicBezTo>
                    <a:pt x="1965" y="6463"/>
                    <a:pt x="2078" y="6496"/>
                    <a:pt x="2182" y="6496"/>
                  </a:cubicBezTo>
                  <a:cubicBezTo>
                    <a:pt x="3645" y="6496"/>
                    <a:pt x="3421" y="1"/>
                    <a:pt x="34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5" name="Google Shape;605;p19"/>
            <p:cNvSpPr/>
            <p:nvPr/>
          </p:nvSpPr>
          <p:spPr>
            <a:xfrm>
              <a:off x="3242763" y="3254826"/>
              <a:ext cx="123213" cy="69612"/>
            </a:xfrm>
            <a:custGeom>
              <a:avLst/>
              <a:gdLst/>
              <a:ahLst/>
              <a:cxnLst/>
              <a:rect l="l" t="t" r="r" b="b"/>
              <a:pathLst>
                <a:path w="6264" h="3539" extrusionOk="0">
                  <a:moveTo>
                    <a:pt x="6263" y="0"/>
                  </a:moveTo>
                  <a:cubicBezTo>
                    <a:pt x="6263" y="0"/>
                    <a:pt x="1" y="958"/>
                    <a:pt x="420" y="3042"/>
                  </a:cubicBezTo>
                  <a:cubicBezTo>
                    <a:pt x="492" y="3393"/>
                    <a:pt x="705" y="3539"/>
                    <a:pt x="1011" y="3539"/>
                  </a:cubicBezTo>
                  <a:cubicBezTo>
                    <a:pt x="2517" y="3539"/>
                    <a:pt x="6263" y="0"/>
                    <a:pt x="62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6" name="Google Shape;606;p19"/>
            <p:cNvSpPr/>
            <p:nvPr/>
          </p:nvSpPr>
          <p:spPr>
            <a:xfrm>
              <a:off x="3309051" y="3150418"/>
              <a:ext cx="155216" cy="40815"/>
            </a:xfrm>
            <a:custGeom>
              <a:avLst/>
              <a:gdLst/>
              <a:ahLst/>
              <a:cxnLst/>
              <a:rect l="l" t="t" r="r" b="b"/>
              <a:pathLst>
                <a:path w="7891" h="2075" extrusionOk="0">
                  <a:moveTo>
                    <a:pt x="2247" y="0"/>
                  </a:moveTo>
                  <a:cubicBezTo>
                    <a:pt x="1311" y="0"/>
                    <a:pt x="564" y="238"/>
                    <a:pt x="322" y="910"/>
                  </a:cubicBezTo>
                  <a:cubicBezTo>
                    <a:pt x="0" y="1802"/>
                    <a:pt x="1067" y="2075"/>
                    <a:pt x="2494" y="2075"/>
                  </a:cubicBezTo>
                  <a:cubicBezTo>
                    <a:pt x="4744" y="2075"/>
                    <a:pt x="7891" y="1395"/>
                    <a:pt x="7891" y="1395"/>
                  </a:cubicBezTo>
                  <a:cubicBezTo>
                    <a:pt x="7891" y="1395"/>
                    <a:pt x="4514" y="0"/>
                    <a:pt x="22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7" name="Google Shape;607;p19"/>
            <p:cNvSpPr/>
            <p:nvPr/>
          </p:nvSpPr>
          <p:spPr>
            <a:xfrm>
              <a:off x="3262157" y="3202740"/>
              <a:ext cx="134680" cy="35465"/>
            </a:xfrm>
            <a:custGeom>
              <a:avLst/>
              <a:gdLst/>
              <a:ahLst/>
              <a:cxnLst/>
              <a:rect l="l" t="t" r="r" b="b"/>
              <a:pathLst>
                <a:path w="6847" h="1803" extrusionOk="0">
                  <a:moveTo>
                    <a:pt x="1950" y="1"/>
                  </a:moveTo>
                  <a:cubicBezTo>
                    <a:pt x="1137" y="1"/>
                    <a:pt x="489" y="207"/>
                    <a:pt x="278" y="792"/>
                  </a:cubicBezTo>
                  <a:cubicBezTo>
                    <a:pt x="0" y="1565"/>
                    <a:pt x="927" y="1802"/>
                    <a:pt x="2166" y="1802"/>
                  </a:cubicBezTo>
                  <a:cubicBezTo>
                    <a:pt x="4119" y="1802"/>
                    <a:pt x="6847" y="1214"/>
                    <a:pt x="6847" y="1214"/>
                  </a:cubicBezTo>
                  <a:cubicBezTo>
                    <a:pt x="6847" y="1214"/>
                    <a:pt x="3918" y="1"/>
                    <a:pt x="19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8" name="Google Shape;608;p19"/>
            <p:cNvSpPr/>
            <p:nvPr/>
          </p:nvSpPr>
          <p:spPr>
            <a:xfrm>
              <a:off x="3378977" y="3090798"/>
              <a:ext cx="190366" cy="53542"/>
            </a:xfrm>
            <a:custGeom>
              <a:avLst/>
              <a:gdLst/>
              <a:ahLst/>
              <a:cxnLst/>
              <a:rect l="l" t="t" r="r" b="b"/>
              <a:pathLst>
                <a:path w="9678" h="2722" extrusionOk="0">
                  <a:moveTo>
                    <a:pt x="2554" y="1"/>
                  </a:moveTo>
                  <a:cubicBezTo>
                    <a:pt x="1773" y="1"/>
                    <a:pt x="1150" y="227"/>
                    <a:pt x="845" y="813"/>
                  </a:cubicBezTo>
                  <a:cubicBezTo>
                    <a:pt x="0" y="2420"/>
                    <a:pt x="3662" y="2721"/>
                    <a:pt x="6527" y="2721"/>
                  </a:cubicBezTo>
                  <a:cubicBezTo>
                    <a:pt x="8246" y="2721"/>
                    <a:pt x="9678" y="2613"/>
                    <a:pt x="9678" y="2613"/>
                  </a:cubicBezTo>
                  <a:cubicBezTo>
                    <a:pt x="9678" y="2613"/>
                    <a:pt x="5207" y="1"/>
                    <a:pt x="25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9" name="Google Shape;609;p19"/>
            <p:cNvSpPr/>
            <p:nvPr/>
          </p:nvSpPr>
          <p:spPr>
            <a:xfrm>
              <a:off x="3255233" y="3297392"/>
              <a:ext cx="85584" cy="121285"/>
            </a:xfrm>
            <a:custGeom>
              <a:avLst/>
              <a:gdLst/>
              <a:ahLst/>
              <a:cxnLst/>
              <a:rect l="l" t="t" r="r" b="b"/>
              <a:pathLst>
                <a:path w="4351" h="6166" extrusionOk="0">
                  <a:moveTo>
                    <a:pt x="4351" y="1"/>
                  </a:moveTo>
                  <a:cubicBezTo>
                    <a:pt x="4350" y="1"/>
                    <a:pt x="1" y="4606"/>
                    <a:pt x="1615" y="5992"/>
                  </a:cubicBezTo>
                  <a:cubicBezTo>
                    <a:pt x="1753" y="6111"/>
                    <a:pt x="1888" y="6166"/>
                    <a:pt x="2018" y="6166"/>
                  </a:cubicBezTo>
                  <a:cubicBezTo>
                    <a:pt x="3408" y="6166"/>
                    <a:pt x="4350" y="1"/>
                    <a:pt x="43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10" name="Google Shape;610;p19"/>
          <p:cNvSpPr/>
          <p:nvPr/>
        </p:nvSpPr>
        <p:spPr>
          <a:xfrm rot="10800000" flipH="1">
            <a:off x="7198023" y="-243357"/>
            <a:ext cx="1765644" cy="996309"/>
          </a:xfrm>
          <a:custGeom>
            <a:avLst/>
            <a:gdLst/>
            <a:ahLst/>
            <a:cxnLst/>
            <a:rect l="l" t="t" r="r" b="b"/>
            <a:pathLst>
              <a:path w="33464" h="18882" extrusionOk="0">
                <a:moveTo>
                  <a:pt x="16041" y="207"/>
                </a:moveTo>
                <a:cubicBezTo>
                  <a:pt x="16835" y="207"/>
                  <a:pt x="17616" y="397"/>
                  <a:pt x="18316" y="771"/>
                </a:cubicBezTo>
                <a:cubicBezTo>
                  <a:pt x="19067" y="1177"/>
                  <a:pt x="19516" y="1872"/>
                  <a:pt x="19881" y="2485"/>
                </a:cubicBezTo>
                <a:cubicBezTo>
                  <a:pt x="20267" y="3148"/>
                  <a:pt x="20524" y="3870"/>
                  <a:pt x="20738" y="4492"/>
                </a:cubicBezTo>
                <a:cubicBezTo>
                  <a:pt x="20838" y="4777"/>
                  <a:pt x="20966" y="4927"/>
                  <a:pt x="21131" y="4948"/>
                </a:cubicBezTo>
                <a:cubicBezTo>
                  <a:pt x="21145" y="4950"/>
                  <a:pt x="21159" y="4951"/>
                  <a:pt x="21173" y="4951"/>
                </a:cubicBezTo>
                <a:cubicBezTo>
                  <a:pt x="21323" y="4951"/>
                  <a:pt x="21474" y="4841"/>
                  <a:pt x="21631" y="4614"/>
                </a:cubicBezTo>
                <a:cubicBezTo>
                  <a:pt x="21730" y="4470"/>
                  <a:pt x="21809" y="4321"/>
                  <a:pt x="21888" y="4177"/>
                </a:cubicBezTo>
                <a:cubicBezTo>
                  <a:pt x="21945" y="4077"/>
                  <a:pt x="22001" y="3978"/>
                  <a:pt x="22060" y="3877"/>
                </a:cubicBezTo>
                <a:cubicBezTo>
                  <a:pt x="22452" y="3250"/>
                  <a:pt x="22916" y="2771"/>
                  <a:pt x="23474" y="2420"/>
                </a:cubicBezTo>
                <a:cubicBezTo>
                  <a:pt x="23904" y="2154"/>
                  <a:pt x="24315" y="2021"/>
                  <a:pt x="24711" y="2021"/>
                </a:cubicBezTo>
                <a:cubicBezTo>
                  <a:pt x="25229" y="2021"/>
                  <a:pt x="25720" y="2249"/>
                  <a:pt x="26193" y="2706"/>
                </a:cubicBezTo>
                <a:cubicBezTo>
                  <a:pt x="26593" y="3092"/>
                  <a:pt x="26886" y="3549"/>
                  <a:pt x="27064" y="4070"/>
                </a:cubicBezTo>
                <a:cubicBezTo>
                  <a:pt x="27400" y="5034"/>
                  <a:pt x="27743" y="6035"/>
                  <a:pt x="27736" y="7099"/>
                </a:cubicBezTo>
                <a:cubicBezTo>
                  <a:pt x="27736" y="7370"/>
                  <a:pt x="27792" y="7541"/>
                  <a:pt x="27921" y="7627"/>
                </a:cubicBezTo>
                <a:cubicBezTo>
                  <a:pt x="27982" y="7667"/>
                  <a:pt x="28052" y="7687"/>
                  <a:pt x="28133" y="7687"/>
                </a:cubicBezTo>
                <a:cubicBezTo>
                  <a:pt x="28224" y="7687"/>
                  <a:pt x="28329" y="7662"/>
                  <a:pt x="28451" y="7613"/>
                </a:cubicBezTo>
                <a:cubicBezTo>
                  <a:pt x="28879" y="7431"/>
                  <a:pt x="29290" y="7355"/>
                  <a:pt x="29679" y="7355"/>
                </a:cubicBezTo>
                <a:cubicBezTo>
                  <a:pt x="30685" y="7355"/>
                  <a:pt x="31552" y="7861"/>
                  <a:pt x="32242" y="8355"/>
                </a:cubicBezTo>
                <a:cubicBezTo>
                  <a:pt x="32934" y="8847"/>
                  <a:pt x="33249" y="9562"/>
                  <a:pt x="33121" y="10362"/>
                </a:cubicBezTo>
                <a:cubicBezTo>
                  <a:pt x="32999" y="11091"/>
                  <a:pt x="32521" y="11562"/>
                  <a:pt x="31563" y="11889"/>
                </a:cubicBezTo>
                <a:cubicBezTo>
                  <a:pt x="31135" y="12038"/>
                  <a:pt x="30699" y="12084"/>
                  <a:pt x="30194" y="12084"/>
                </a:cubicBezTo>
                <a:cubicBezTo>
                  <a:pt x="30017" y="12084"/>
                  <a:pt x="29832" y="12078"/>
                  <a:pt x="29635" y="12069"/>
                </a:cubicBezTo>
                <a:cubicBezTo>
                  <a:pt x="28164" y="11898"/>
                  <a:pt x="26807" y="11411"/>
                  <a:pt x="25715" y="10662"/>
                </a:cubicBezTo>
                <a:cubicBezTo>
                  <a:pt x="25686" y="10647"/>
                  <a:pt x="25666" y="10626"/>
                  <a:pt x="25636" y="10604"/>
                </a:cubicBezTo>
                <a:cubicBezTo>
                  <a:pt x="25554" y="10539"/>
                  <a:pt x="25437" y="10450"/>
                  <a:pt x="25307" y="10450"/>
                </a:cubicBezTo>
                <a:cubicBezTo>
                  <a:pt x="25223" y="10450"/>
                  <a:pt x="25133" y="10487"/>
                  <a:pt x="25043" y="10590"/>
                </a:cubicBezTo>
                <a:cubicBezTo>
                  <a:pt x="24901" y="10761"/>
                  <a:pt x="25001" y="10940"/>
                  <a:pt x="25066" y="11068"/>
                </a:cubicBezTo>
                <a:cubicBezTo>
                  <a:pt x="25086" y="11104"/>
                  <a:pt x="25109" y="11140"/>
                  <a:pt x="25115" y="11176"/>
                </a:cubicBezTo>
                <a:cubicBezTo>
                  <a:pt x="25729" y="12669"/>
                  <a:pt x="25880" y="14169"/>
                  <a:pt x="25564" y="15646"/>
                </a:cubicBezTo>
                <a:cubicBezTo>
                  <a:pt x="25316" y="16817"/>
                  <a:pt x="24622" y="17660"/>
                  <a:pt x="23523" y="18153"/>
                </a:cubicBezTo>
                <a:cubicBezTo>
                  <a:pt x="22746" y="18500"/>
                  <a:pt x="21963" y="18674"/>
                  <a:pt x="21166" y="18674"/>
                </a:cubicBezTo>
                <a:cubicBezTo>
                  <a:pt x="20112" y="18674"/>
                  <a:pt x="19033" y="18369"/>
                  <a:pt x="17910" y="17759"/>
                </a:cubicBezTo>
                <a:cubicBezTo>
                  <a:pt x="17024" y="17281"/>
                  <a:pt x="16210" y="16568"/>
                  <a:pt x="15353" y="15524"/>
                </a:cubicBezTo>
                <a:cubicBezTo>
                  <a:pt x="15274" y="15418"/>
                  <a:pt x="15189" y="15317"/>
                  <a:pt x="15110" y="15211"/>
                </a:cubicBezTo>
                <a:cubicBezTo>
                  <a:pt x="15004" y="15068"/>
                  <a:pt x="14889" y="14918"/>
                  <a:pt x="14767" y="14782"/>
                </a:cubicBezTo>
                <a:cubicBezTo>
                  <a:pt x="14446" y="14410"/>
                  <a:pt x="14196" y="14225"/>
                  <a:pt x="13919" y="14225"/>
                </a:cubicBezTo>
                <a:cubicBezTo>
                  <a:pt x="13689" y="14225"/>
                  <a:pt x="13447" y="14347"/>
                  <a:pt x="13132" y="14582"/>
                </a:cubicBezTo>
                <a:cubicBezTo>
                  <a:pt x="13003" y="14683"/>
                  <a:pt x="12875" y="14789"/>
                  <a:pt x="12753" y="14889"/>
                </a:cubicBezTo>
                <a:cubicBezTo>
                  <a:pt x="12618" y="15010"/>
                  <a:pt x="12469" y="15132"/>
                  <a:pt x="12318" y="15240"/>
                </a:cubicBezTo>
                <a:cubicBezTo>
                  <a:pt x="11165" y="16068"/>
                  <a:pt x="9966" y="16482"/>
                  <a:pt x="8739" y="16482"/>
                </a:cubicBezTo>
                <a:cubicBezTo>
                  <a:pt x="8158" y="16482"/>
                  <a:pt x="7570" y="16389"/>
                  <a:pt x="6977" y="16203"/>
                </a:cubicBezTo>
                <a:cubicBezTo>
                  <a:pt x="5683" y="15788"/>
                  <a:pt x="4621" y="14839"/>
                  <a:pt x="4055" y="13589"/>
                </a:cubicBezTo>
                <a:cubicBezTo>
                  <a:pt x="3478" y="12304"/>
                  <a:pt x="3478" y="10818"/>
                  <a:pt x="4055" y="9526"/>
                </a:cubicBezTo>
                <a:cubicBezTo>
                  <a:pt x="4249" y="9104"/>
                  <a:pt x="4341" y="8890"/>
                  <a:pt x="4249" y="8741"/>
                </a:cubicBezTo>
                <a:cubicBezTo>
                  <a:pt x="4156" y="8583"/>
                  <a:pt x="3920" y="8569"/>
                  <a:pt x="3491" y="8540"/>
                </a:cubicBezTo>
                <a:cubicBezTo>
                  <a:pt x="2413" y="8461"/>
                  <a:pt x="1599" y="8084"/>
                  <a:pt x="993" y="7370"/>
                </a:cubicBezTo>
                <a:cubicBezTo>
                  <a:pt x="278" y="6520"/>
                  <a:pt x="221" y="5505"/>
                  <a:pt x="842" y="4578"/>
                </a:cubicBezTo>
                <a:cubicBezTo>
                  <a:pt x="1013" y="4321"/>
                  <a:pt x="1243" y="4057"/>
                  <a:pt x="1514" y="3807"/>
                </a:cubicBezTo>
                <a:cubicBezTo>
                  <a:pt x="2708" y="2720"/>
                  <a:pt x="4312" y="2171"/>
                  <a:pt x="5914" y="2171"/>
                </a:cubicBezTo>
                <a:cubicBezTo>
                  <a:pt x="7398" y="2171"/>
                  <a:pt x="8880" y="2641"/>
                  <a:pt x="10033" y="3592"/>
                </a:cubicBezTo>
                <a:cubicBezTo>
                  <a:pt x="10083" y="3635"/>
                  <a:pt x="10133" y="3678"/>
                  <a:pt x="10175" y="3728"/>
                </a:cubicBezTo>
                <a:cubicBezTo>
                  <a:pt x="10261" y="3800"/>
                  <a:pt x="10340" y="3877"/>
                  <a:pt x="10433" y="3942"/>
                </a:cubicBezTo>
                <a:cubicBezTo>
                  <a:pt x="10539" y="4009"/>
                  <a:pt x="10673" y="4081"/>
                  <a:pt x="10805" y="4081"/>
                </a:cubicBezTo>
                <a:cubicBezTo>
                  <a:pt x="10840" y="4081"/>
                  <a:pt x="10876" y="4076"/>
                  <a:pt x="10911" y="4064"/>
                </a:cubicBezTo>
                <a:cubicBezTo>
                  <a:pt x="11039" y="4021"/>
                  <a:pt x="11134" y="3899"/>
                  <a:pt x="11197" y="3678"/>
                </a:cubicBezTo>
                <a:cubicBezTo>
                  <a:pt x="11648" y="2285"/>
                  <a:pt x="12703" y="1157"/>
                  <a:pt x="14117" y="586"/>
                </a:cubicBezTo>
                <a:cubicBezTo>
                  <a:pt x="14742" y="333"/>
                  <a:pt x="15396" y="207"/>
                  <a:pt x="16041" y="207"/>
                </a:cubicBezTo>
                <a:close/>
                <a:moveTo>
                  <a:pt x="16046" y="1"/>
                </a:moveTo>
                <a:cubicBezTo>
                  <a:pt x="15372" y="1"/>
                  <a:pt x="14690" y="133"/>
                  <a:pt x="14039" y="399"/>
                </a:cubicBezTo>
                <a:cubicBezTo>
                  <a:pt x="12575" y="992"/>
                  <a:pt x="11468" y="2163"/>
                  <a:pt x="11005" y="3620"/>
                </a:cubicBezTo>
                <a:cubicBezTo>
                  <a:pt x="10954" y="3764"/>
                  <a:pt x="10897" y="3849"/>
                  <a:pt x="10840" y="3870"/>
                </a:cubicBezTo>
                <a:cubicBezTo>
                  <a:pt x="10828" y="3875"/>
                  <a:pt x="10814" y="3877"/>
                  <a:pt x="10799" y="3877"/>
                </a:cubicBezTo>
                <a:cubicBezTo>
                  <a:pt x="10741" y="3877"/>
                  <a:pt x="10660" y="3844"/>
                  <a:pt x="10547" y="3771"/>
                </a:cubicBezTo>
                <a:cubicBezTo>
                  <a:pt x="10469" y="3721"/>
                  <a:pt x="10397" y="3649"/>
                  <a:pt x="10319" y="3577"/>
                </a:cubicBezTo>
                <a:cubicBezTo>
                  <a:pt x="10268" y="3527"/>
                  <a:pt x="10218" y="3477"/>
                  <a:pt x="10162" y="3435"/>
                </a:cubicBezTo>
                <a:cubicBezTo>
                  <a:pt x="8970" y="2452"/>
                  <a:pt x="7440" y="1966"/>
                  <a:pt x="5910" y="1966"/>
                </a:cubicBezTo>
                <a:cubicBezTo>
                  <a:pt x="4257" y="1966"/>
                  <a:pt x="2605" y="2533"/>
                  <a:pt x="1378" y="3656"/>
                </a:cubicBezTo>
                <a:cubicBezTo>
                  <a:pt x="1085" y="3920"/>
                  <a:pt x="850" y="4192"/>
                  <a:pt x="670" y="4463"/>
                </a:cubicBezTo>
                <a:cubicBezTo>
                  <a:pt x="0" y="5471"/>
                  <a:pt x="57" y="6585"/>
                  <a:pt x="835" y="7498"/>
                </a:cubicBezTo>
                <a:cubicBezTo>
                  <a:pt x="1478" y="8256"/>
                  <a:pt x="2341" y="8662"/>
                  <a:pt x="3478" y="8741"/>
                </a:cubicBezTo>
                <a:cubicBezTo>
                  <a:pt x="3748" y="8761"/>
                  <a:pt x="4035" y="8784"/>
                  <a:pt x="4071" y="8847"/>
                </a:cubicBezTo>
                <a:cubicBezTo>
                  <a:pt x="4113" y="8905"/>
                  <a:pt x="3992" y="9169"/>
                  <a:pt x="3870" y="9447"/>
                </a:cubicBezTo>
                <a:cubicBezTo>
                  <a:pt x="3270" y="10791"/>
                  <a:pt x="3270" y="12333"/>
                  <a:pt x="3870" y="13675"/>
                </a:cubicBezTo>
                <a:cubicBezTo>
                  <a:pt x="4456" y="14974"/>
                  <a:pt x="5570" y="15968"/>
                  <a:pt x="6919" y="16397"/>
                </a:cubicBezTo>
                <a:cubicBezTo>
                  <a:pt x="7535" y="16593"/>
                  <a:pt x="8146" y="16690"/>
                  <a:pt x="8750" y="16690"/>
                </a:cubicBezTo>
                <a:cubicBezTo>
                  <a:pt x="10016" y="16690"/>
                  <a:pt x="11250" y="16262"/>
                  <a:pt x="12440" y="15411"/>
                </a:cubicBezTo>
                <a:cubicBezTo>
                  <a:pt x="12597" y="15296"/>
                  <a:pt x="12746" y="15175"/>
                  <a:pt x="12890" y="15046"/>
                </a:cubicBezTo>
                <a:cubicBezTo>
                  <a:pt x="13010" y="14947"/>
                  <a:pt x="13132" y="14846"/>
                  <a:pt x="13254" y="14746"/>
                </a:cubicBezTo>
                <a:cubicBezTo>
                  <a:pt x="13531" y="14539"/>
                  <a:pt x="13730" y="14432"/>
                  <a:pt x="13913" y="14432"/>
                </a:cubicBezTo>
                <a:cubicBezTo>
                  <a:pt x="14133" y="14432"/>
                  <a:pt x="14329" y="14589"/>
                  <a:pt x="14611" y="14918"/>
                </a:cubicBezTo>
                <a:cubicBezTo>
                  <a:pt x="14733" y="15053"/>
                  <a:pt x="14839" y="15197"/>
                  <a:pt x="14947" y="15332"/>
                </a:cubicBezTo>
                <a:cubicBezTo>
                  <a:pt x="15033" y="15439"/>
                  <a:pt x="15110" y="15547"/>
                  <a:pt x="15195" y="15653"/>
                </a:cubicBezTo>
                <a:cubicBezTo>
                  <a:pt x="16068" y="16717"/>
                  <a:pt x="16896" y="17446"/>
                  <a:pt x="17809" y="17939"/>
                </a:cubicBezTo>
                <a:cubicBezTo>
                  <a:pt x="18966" y="18567"/>
                  <a:pt x="20080" y="18882"/>
                  <a:pt x="21167" y="18882"/>
                </a:cubicBezTo>
                <a:cubicBezTo>
                  <a:pt x="21994" y="18882"/>
                  <a:pt x="22802" y="18702"/>
                  <a:pt x="23602" y="18339"/>
                </a:cubicBezTo>
                <a:cubicBezTo>
                  <a:pt x="24773" y="17818"/>
                  <a:pt x="25501" y="16925"/>
                  <a:pt x="25765" y="15689"/>
                </a:cubicBezTo>
                <a:cubicBezTo>
                  <a:pt x="26094" y="14169"/>
                  <a:pt x="25936" y="12626"/>
                  <a:pt x="25307" y="11097"/>
                </a:cubicBezTo>
                <a:cubicBezTo>
                  <a:pt x="25294" y="11055"/>
                  <a:pt x="25273" y="11012"/>
                  <a:pt x="25251" y="10976"/>
                </a:cubicBezTo>
                <a:cubicBezTo>
                  <a:pt x="25172" y="10833"/>
                  <a:pt x="25158" y="10784"/>
                  <a:pt x="25201" y="10725"/>
                </a:cubicBezTo>
                <a:cubicBezTo>
                  <a:pt x="25241" y="10679"/>
                  <a:pt x="25273" y="10657"/>
                  <a:pt x="25310" y="10657"/>
                </a:cubicBezTo>
                <a:cubicBezTo>
                  <a:pt x="25358" y="10657"/>
                  <a:pt x="25415" y="10695"/>
                  <a:pt x="25508" y="10768"/>
                </a:cubicBezTo>
                <a:cubicBezTo>
                  <a:pt x="25537" y="10791"/>
                  <a:pt x="25564" y="10811"/>
                  <a:pt x="25594" y="10833"/>
                </a:cubicBezTo>
                <a:cubicBezTo>
                  <a:pt x="26721" y="11605"/>
                  <a:pt x="28108" y="12097"/>
                  <a:pt x="29614" y="12268"/>
                </a:cubicBezTo>
                <a:cubicBezTo>
                  <a:pt x="29830" y="12280"/>
                  <a:pt x="30035" y="12288"/>
                  <a:pt x="30233" y="12288"/>
                </a:cubicBezTo>
                <a:cubicBezTo>
                  <a:pt x="30742" y="12288"/>
                  <a:pt x="31198" y="12237"/>
                  <a:pt x="31635" y="12083"/>
                </a:cubicBezTo>
                <a:cubicBezTo>
                  <a:pt x="32278" y="11862"/>
                  <a:pt x="33148" y="11447"/>
                  <a:pt x="33320" y="10398"/>
                </a:cubicBezTo>
                <a:cubicBezTo>
                  <a:pt x="33464" y="9512"/>
                  <a:pt x="33121" y="8727"/>
                  <a:pt x="32363" y="8184"/>
                </a:cubicBezTo>
                <a:cubicBezTo>
                  <a:pt x="31645" y="7670"/>
                  <a:pt x="30739" y="7146"/>
                  <a:pt x="29681" y="7146"/>
                </a:cubicBezTo>
                <a:cubicBezTo>
                  <a:pt x="29267" y="7146"/>
                  <a:pt x="28830" y="7226"/>
                  <a:pt x="28372" y="7419"/>
                </a:cubicBezTo>
                <a:cubicBezTo>
                  <a:pt x="28300" y="7452"/>
                  <a:pt x="28211" y="7482"/>
                  <a:pt x="28135" y="7482"/>
                </a:cubicBezTo>
                <a:cubicBezTo>
                  <a:pt x="28097" y="7482"/>
                  <a:pt x="28062" y="7474"/>
                  <a:pt x="28036" y="7455"/>
                </a:cubicBezTo>
                <a:cubicBezTo>
                  <a:pt x="27972" y="7413"/>
                  <a:pt x="27936" y="7291"/>
                  <a:pt x="27943" y="7106"/>
                </a:cubicBezTo>
                <a:cubicBezTo>
                  <a:pt x="27950" y="6005"/>
                  <a:pt x="27601" y="4984"/>
                  <a:pt x="27265" y="3998"/>
                </a:cubicBezTo>
                <a:cubicBezTo>
                  <a:pt x="27073" y="3448"/>
                  <a:pt x="26757" y="2963"/>
                  <a:pt x="26336" y="2557"/>
                </a:cubicBezTo>
                <a:cubicBezTo>
                  <a:pt x="25825" y="2066"/>
                  <a:pt x="25282" y="1819"/>
                  <a:pt x="24712" y="1819"/>
                </a:cubicBezTo>
                <a:cubicBezTo>
                  <a:pt x="24278" y="1819"/>
                  <a:pt x="23829" y="1962"/>
                  <a:pt x="23366" y="2249"/>
                </a:cubicBezTo>
                <a:cubicBezTo>
                  <a:pt x="22779" y="2614"/>
                  <a:pt x="22294" y="3106"/>
                  <a:pt x="21888" y="3771"/>
                </a:cubicBezTo>
                <a:cubicBezTo>
                  <a:pt x="21823" y="3870"/>
                  <a:pt x="21766" y="3978"/>
                  <a:pt x="21708" y="4077"/>
                </a:cubicBezTo>
                <a:cubicBezTo>
                  <a:pt x="21631" y="4220"/>
                  <a:pt x="21552" y="4364"/>
                  <a:pt x="21467" y="4492"/>
                </a:cubicBezTo>
                <a:cubicBezTo>
                  <a:pt x="21353" y="4652"/>
                  <a:pt x="21251" y="4744"/>
                  <a:pt x="21175" y="4744"/>
                </a:cubicBezTo>
                <a:cubicBezTo>
                  <a:pt x="21170" y="4744"/>
                  <a:pt x="21165" y="4743"/>
                  <a:pt x="21160" y="4742"/>
                </a:cubicBezTo>
                <a:cubicBezTo>
                  <a:pt x="21081" y="4734"/>
                  <a:pt x="21002" y="4621"/>
                  <a:pt x="20937" y="4427"/>
                </a:cubicBezTo>
                <a:cubicBezTo>
                  <a:pt x="20716" y="3791"/>
                  <a:pt x="20452" y="3056"/>
                  <a:pt x="20059" y="2386"/>
                </a:cubicBezTo>
                <a:cubicBezTo>
                  <a:pt x="19681" y="1743"/>
                  <a:pt x="19216" y="1021"/>
                  <a:pt x="18418" y="593"/>
                </a:cubicBezTo>
                <a:cubicBezTo>
                  <a:pt x="17686" y="199"/>
                  <a:pt x="16872" y="1"/>
                  <a:pt x="160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1" name="Google Shape;611;p19"/>
          <p:cNvSpPr/>
          <p:nvPr/>
        </p:nvSpPr>
        <p:spPr>
          <a:xfrm>
            <a:off x="8433928" y="930316"/>
            <a:ext cx="963937" cy="521468"/>
          </a:xfrm>
          <a:custGeom>
            <a:avLst/>
            <a:gdLst/>
            <a:ahLst/>
            <a:cxnLst/>
            <a:rect l="l" t="t" r="r" b="b"/>
            <a:pathLst>
              <a:path w="29687" h="16060" extrusionOk="0">
                <a:moveTo>
                  <a:pt x="14479" y="1"/>
                </a:moveTo>
                <a:cubicBezTo>
                  <a:pt x="14224" y="1"/>
                  <a:pt x="13960" y="14"/>
                  <a:pt x="13698" y="41"/>
                </a:cubicBezTo>
                <a:cubicBezTo>
                  <a:pt x="12090" y="204"/>
                  <a:pt x="10577" y="625"/>
                  <a:pt x="9269" y="1611"/>
                </a:cubicBezTo>
                <a:cubicBezTo>
                  <a:pt x="8306" y="2339"/>
                  <a:pt x="7699" y="3275"/>
                  <a:pt x="7692" y="4531"/>
                </a:cubicBezTo>
                <a:cubicBezTo>
                  <a:pt x="7692" y="4590"/>
                  <a:pt x="7699" y="4653"/>
                  <a:pt x="7692" y="4718"/>
                </a:cubicBezTo>
                <a:cubicBezTo>
                  <a:pt x="7671" y="4844"/>
                  <a:pt x="7617" y="4909"/>
                  <a:pt x="7547" y="4909"/>
                </a:cubicBezTo>
                <a:cubicBezTo>
                  <a:pt x="7502" y="4909"/>
                  <a:pt x="7449" y="4881"/>
                  <a:pt x="7392" y="4824"/>
                </a:cubicBezTo>
                <a:cubicBezTo>
                  <a:pt x="6935" y="4339"/>
                  <a:pt x="6342" y="4240"/>
                  <a:pt x="5735" y="4211"/>
                </a:cubicBezTo>
                <a:cubicBezTo>
                  <a:pt x="5626" y="4206"/>
                  <a:pt x="5517" y="4203"/>
                  <a:pt x="5410" y="4203"/>
                </a:cubicBezTo>
                <a:cubicBezTo>
                  <a:pt x="3997" y="4203"/>
                  <a:pt x="2721" y="4642"/>
                  <a:pt x="1586" y="5532"/>
                </a:cubicBezTo>
                <a:cubicBezTo>
                  <a:pt x="1015" y="5981"/>
                  <a:pt x="607" y="6561"/>
                  <a:pt x="372" y="7246"/>
                </a:cubicBezTo>
                <a:cubicBezTo>
                  <a:pt x="43" y="8202"/>
                  <a:pt x="0" y="9174"/>
                  <a:pt x="436" y="10117"/>
                </a:cubicBezTo>
                <a:cubicBezTo>
                  <a:pt x="859" y="11033"/>
                  <a:pt x="1601" y="11526"/>
                  <a:pt x="2464" y="11526"/>
                </a:cubicBezTo>
                <a:cubicBezTo>
                  <a:pt x="2797" y="11526"/>
                  <a:pt x="3149" y="11453"/>
                  <a:pt x="3507" y="11301"/>
                </a:cubicBezTo>
                <a:cubicBezTo>
                  <a:pt x="3642" y="11245"/>
                  <a:pt x="3771" y="11166"/>
                  <a:pt x="3906" y="11116"/>
                </a:cubicBezTo>
                <a:cubicBezTo>
                  <a:pt x="3964" y="11096"/>
                  <a:pt x="4016" y="11085"/>
                  <a:pt x="4061" y="11085"/>
                </a:cubicBezTo>
                <a:cubicBezTo>
                  <a:pt x="4190" y="11085"/>
                  <a:pt x="4266" y="11171"/>
                  <a:pt x="4271" y="11366"/>
                </a:cubicBezTo>
                <a:cubicBezTo>
                  <a:pt x="4307" y="12329"/>
                  <a:pt x="4813" y="13058"/>
                  <a:pt x="5499" y="13673"/>
                </a:cubicBezTo>
                <a:cubicBezTo>
                  <a:pt x="6335" y="14429"/>
                  <a:pt x="7314" y="14943"/>
                  <a:pt x="8412" y="15180"/>
                </a:cubicBezTo>
                <a:cubicBezTo>
                  <a:pt x="8784" y="15256"/>
                  <a:pt x="9154" y="15298"/>
                  <a:pt x="9522" y="15298"/>
                </a:cubicBezTo>
                <a:cubicBezTo>
                  <a:pt x="10045" y="15298"/>
                  <a:pt x="10562" y="15214"/>
                  <a:pt x="11069" y="15029"/>
                </a:cubicBezTo>
                <a:cubicBezTo>
                  <a:pt x="11447" y="14893"/>
                  <a:pt x="11862" y="14780"/>
                  <a:pt x="11977" y="14266"/>
                </a:cubicBezTo>
                <a:cubicBezTo>
                  <a:pt x="11996" y="14177"/>
                  <a:pt x="12042" y="14142"/>
                  <a:pt x="12096" y="14142"/>
                </a:cubicBezTo>
                <a:cubicBezTo>
                  <a:pt x="12167" y="14142"/>
                  <a:pt x="12252" y="14203"/>
                  <a:pt x="12304" y="14280"/>
                </a:cubicBezTo>
                <a:cubicBezTo>
                  <a:pt x="12877" y="15130"/>
                  <a:pt x="13741" y="15536"/>
                  <a:pt x="14676" y="15793"/>
                </a:cubicBezTo>
                <a:cubicBezTo>
                  <a:pt x="15333" y="15975"/>
                  <a:pt x="15965" y="16060"/>
                  <a:pt x="16577" y="16060"/>
                </a:cubicBezTo>
                <a:cubicBezTo>
                  <a:pt x="18421" y="16060"/>
                  <a:pt x="20073" y="15285"/>
                  <a:pt x="21595" y="14030"/>
                </a:cubicBezTo>
                <a:cubicBezTo>
                  <a:pt x="22274" y="13473"/>
                  <a:pt x="22617" y="12773"/>
                  <a:pt x="22346" y="11867"/>
                </a:cubicBezTo>
                <a:cubicBezTo>
                  <a:pt x="22317" y="11766"/>
                  <a:pt x="22267" y="11666"/>
                  <a:pt x="22367" y="11581"/>
                </a:cubicBezTo>
                <a:cubicBezTo>
                  <a:pt x="22406" y="11547"/>
                  <a:pt x="22443" y="11535"/>
                  <a:pt x="22478" y="11535"/>
                </a:cubicBezTo>
                <a:cubicBezTo>
                  <a:pt x="22556" y="11535"/>
                  <a:pt x="22626" y="11600"/>
                  <a:pt x="22696" y="11644"/>
                </a:cubicBezTo>
                <a:cubicBezTo>
                  <a:pt x="23661" y="12247"/>
                  <a:pt x="24724" y="12499"/>
                  <a:pt x="25839" y="12499"/>
                </a:cubicBezTo>
                <a:cubicBezTo>
                  <a:pt x="25929" y="12499"/>
                  <a:pt x="26018" y="12497"/>
                  <a:pt x="26108" y="12494"/>
                </a:cubicBezTo>
                <a:cubicBezTo>
                  <a:pt x="28101" y="12415"/>
                  <a:pt x="29687" y="10701"/>
                  <a:pt x="29551" y="8789"/>
                </a:cubicBezTo>
                <a:cubicBezTo>
                  <a:pt x="29466" y="7603"/>
                  <a:pt x="28665" y="6838"/>
                  <a:pt x="27522" y="6838"/>
                </a:cubicBezTo>
                <a:cubicBezTo>
                  <a:pt x="27023" y="6838"/>
                  <a:pt x="27023" y="6838"/>
                  <a:pt x="27080" y="6339"/>
                </a:cubicBezTo>
                <a:cubicBezTo>
                  <a:pt x="27251" y="4896"/>
                  <a:pt x="26523" y="3746"/>
                  <a:pt x="25152" y="3275"/>
                </a:cubicBezTo>
                <a:cubicBezTo>
                  <a:pt x="24788" y="3152"/>
                  <a:pt x="24423" y="3098"/>
                  <a:pt x="24058" y="3098"/>
                </a:cubicBezTo>
                <a:cubicBezTo>
                  <a:pt x="23641" y="3098"/>
                  <a:pt x="23224" y="3168"/>
                  <a:pt x="22809" y="3282"/>
                </a:cubicBezTo>
                <a:cubicBezTo>
                  <a:pt x="22380" y="3397"/>
                  <a:pt x="22017" y="3611"/>
                  <a:pt x="21738" y="3990"/>
                </a:cubicBezTo>
                <a:cubicBezTo>
                  <a:pt x="21598" y="4175"/>
                  <a:pt x="21507" y="4268"/>
                  <a:pt x="21419" y="4268"/>
                </a:cubicBezTo>
                <a:cubicBezTo>
                  <a:pt x="21328" y="4268"/>
                  <a:pt x="21241" y="4168"/>
                  <a:pt x="21110" y="3967"/>
                </a:cubicBezTo>
                <a:cubicBezTo>
                  <a:pt x="20702" y="3361"/>
                  <a:pt x="20253" y="2790"/>
                  <a:pt x="19760" y="2247"/>
                </a:cubicBezTo>
                <a:cubicBezTo>
                  <a:pt x="18582" y="954"/>
                  <a:pt x="17119" y="240"/>
                  <a:pt x="15297" y="48"/>
                </a:cubicBezTo>
                <a:cubicBezTo>
                  <a:pt x="15044" y="17"/>
                  <a:pt x="14767" y="1"/>
                  <a:pt x="144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612" name="Google Shape;612;p19"/>
          <p:cNvSpPr/>
          <p:nvPr/>
        </p:nvSpPr>
        <p:spPr>
          <a:xfrm>
            <a:off x="2196584" y="4857678"/>
            <a:ext cx="963937" cy="521468"/>
          </a:xfrm>
          <a:custGeom>
            <a:avLst/>
            <a:gdLst/>
            <a:ahLst/>
            <a:cxnLst/>
            <a:rect l="l" t="t" r="r" b="b"/>
            <a:pathLst>
              <a:path w="29687" h="16060" extrusionOk="0">
                <a:moveTo>
                  <a:pt x="14479" y="1"/>
                </a:moveTo>
                <a:cubicBezTo>
                  <a:pt x="14224" y="1"/>
                  <a:pt x="13960" y="14"/>
                  <a:pt x="13698" y="41"/>
                </a:cubicBezTo>
                <a:cubicBezTo>
                  <a:pt x="12090" y="204"/>
                  <a:pt x="10577" y="625"/>
                  <a:pt x="9269" y="1611"/>
                </a:cubicBezTo>
                <a:cubicBezTo>
                  <a:pt x="8306" y="2339"/>
                  <a:pt x="7699" y="3275"/>
                  <a:pt x="7692" y="4531"/>
                </a:cubicBezTo>
                <a:cubicBezTo>
                  <a:pt x="7692" y="4590"/>
                  <a:pt x="7699" y="4653"/>
                  <a:pt x="7692" y="4718"/>
                </a:cubicBezTo>
                <a:cubicBezTo>
                  <a:pt x="7671" y="4844"/>
                  <a:pt x="7617" y="4909"/>
                  <a:pt x="7547" y="4909"/>
                </a:cubicBezTo>
                <a:cubicBezTo>
                  <a:pt x="7502" y="4909"/>
                  <a:pt x="7449" y="4881"/>
                  <a:pt x="7392" y="4824"/>
                </a:cubicBezTo>
                <a:cubicBezTo>
                  <a:pt x="6935" y="4339"/>
                  <a:pt x="6342" y="4240"/>
                  <a:pt x="5735" y="4211"/>
                </a:cubicBezTo>
                <a:cubicBezTo>
                  <a:pt x="5626" y="4206"/>
                  <a:pt x="5517" y="4203"/>
                  <a:pt x="5410" y="4203"/>
                </a:cubicBezTo>
                <a:cubicBezTo>
                  <a:pt x="3997" y="4203"/>
                  <a:pt x="2721" y="4642"/>
                  <a:pt x="1586" y="5532"/>
                </a:cubicBezTo>
                <a:cubicBezTo>
                  <a:pt x="1015" y="5981"/>
                  <a:pt x="607" y="6561"/>
                  <a:pt x="372" y="7246"/>
                </a:cubicBezTo>
                <a:cubicBezTo>
                  <a:pt x="43" y="8202"/>
                  <a:pt x="0" y="9174"/>
                  <a:pt x="436" y="10117"/>
                </a:cubicBezTo>
                <a:cubicBezTo>
                  <a:pt x="859" y="11033"/>
                  <a:pt x="1601" y="11526"/>
                  <a:pt x="2464" y="11526"/>
                </a:cubicBezTo>
                <a:cubicBezTo>
                  <a:pt x="2797" y="11526"/>
                  <a:pt x="3149" y="11453"/>
                  <a:pt x="3507" y="11301"/>
                </a:cubicBezTo>
                <a:cubicBezTo>
                  <a:pt x="3642" y="11245"/>
                  <a:pt x="3771" y="11166"/>
                  <a:pt x="3906" y="11116"/>
                </a:cubicBezTo>
                <a:cubicBezTo>
                  <a:pt x="3964" y="11096"/>
                  <a:pt x="4016" y="11085"/>
                  <a:pt x="4061" y="11085"/>
                </a:cubicBezTo>
                <a:cubicBezTo>
                  <a:pt x="4190" y="11085"/>
                  <a:pt x="4266" y="11171"/>
                  <a:pt x="4271" y="11366"/>
                </a:cubicBezTo>
                <a:cubicBezTo>
                  <a:pt x="4307" y="12329"/>
                  <a:pt x="4813" y="13058"/>
                  <a:pt x="5499" y="13673"/>
                </a:cubicBezTo>
                <a:cubicBezTo>
                  <a:pt x="6335" y="14429"/>
                  <a:pt x="7314" y="14943"/>
                  <a:pt x="8412" y="15180"/>
                </a:cubicBezTo>
                <a:cubicBezTo>
                  <a:pt x="8784" y="15256"/>
                  <a:pt x="9154" y="15298"/>
                  <a:pt x="9522" y="15298"/>
                </a:cubicBezTo>
                <a:cubicBezTo>
                  <a:pt x="10045" y="15298"/>
                  <a:pt x="10562" y="15214"/>
                  <a:pt x="11069" y="15029"/>
                </a:cubicBezTo>
                <a:cubicBezTo>
                  <a:pt x="11447" y="14893"/>
                  <a:pt x="11862" y="14780"/>
                  <a:pt x="11977" y="14266"/>
                </a:cubicBezTo>
                <a:cubicBezTo>
                  <a:pt x="11996" y="14177"/>
                  <a:pt x="12042" y="14142"/>
                  <a:pt x="12096" y="14142"/>
                </a:cubicBezTo>
                <a:cubicBezTo>
                  <a:pt x="12167" y="14142"/>
                  <a:pt x="12252" y="14203"/>
                  <a:pt x="12304" y="14280"/>
                </a:cubicBezTo>
                <a:cubicBezTo>
                  <a:pt x="12877" y="15130"/>
                  <a:pt x="13741" y="15536"/>
                  <a:pt x="14676" y="15793"/>
                </a:cubicBezTo>
                <a:cubicBezTo>
                  <a:pt x="15333" y="15975"/>
                  <a:pt x="15965" y="16060"/>
                  <a:pt x="16577" y="16060"/>
                </a:cubicBezTo>
                <a:cubicBezTo>
                  <a:pt x="18421" y="16060"/>
                  <a:pt x="20073" y="15285"/>
                  <a:pt x="21595" y="14030"/>
                </a:cubicBezTo>
                <a:cubicBezTo>
                  <a:pt x="22274" y="13473"/>
                  <a:pt x="22617" y="12773"/>
                  <a:pt x="22346" y="11867"/>
                </a:cubicBezTo>
                <a:cubicBezTo>
                  <a:pt x="22317" y="11766"/>
                  <a:pt x="22267" y="11666"/>
                  <a:pt x="22367" y="11581"/>
                </a:cubicBezTo>
                <a:cubicBezTo>
                  <a:pt x="22406" y="11547"/>
                  <a:pt x="22443" y="11535"/>
                  <a:pt x="22478" y="11535"/>
                </a:cubicBezTo>
                <a:cubicBezTo>
                  <a:pt x="22556" y="11535"/>
                  <a:pt x="22626" y="11600"/>
                  <a:pt x="22696" y="11644"/>
                </a:cubicBezTo>
                <a:cubicBezTo>
                  <a:pt x="23661" y="12247"/>
                  <a:pt x="24724" y="12499"/>
                  <a:pt x="25839" y="12499"/>
                </a:cubicBezTo>
                <a:cubicBezTo>
                  <a:pt x="25929" y="12499"/>
                  <a:pt x="26018" y="12497"/>
                  <a:pt x="26108" y="12494"/>
                </a:cubicBezTo>
                <a:cubicBezTo>
                  <a:pt x="28101" y="12415"/>
                  <a:pt x="29687" y="10701"/>
                  <a:pt x="29551" y="8789"/>
                </a:cubicBezTo>
                <a:cubicBezTo>
                  <a:pt x="29466" y="7603"/>
                  <a:pt x="28665" y="6838"/>
                  <a:pt x="27522" y="6838"/>
                </a:cubicBezTo>
                <a:cubicBezTo>
                  <a:pt x="27023" y="6838"/>
                  <a:pt x="27023" y="6838"/>
                  <a:pt x="27080" y="6339"/>
                </a:cubicBezTo>
                <a:cubicBezTo>
                  <a:pt x="27251" y="4896"/>
                  <a:pt x="26523" y="3746"/>
                  <a:pt x="25152" y="3275"/>
                </a:cubicBezTo>
                <a:cubicBezTo>
                  <a:pt x="24788" y="3152"/>
                  <a:pt x="24423" y="3098"/>
                  <a:pt x="24058" y="3098"/>
                </a:cubicBezTo>
                <a:cubicBezTo>
                  <a:pt x="23641" y="3098"/>
                  <a:pt x="23224" y="3168"/>
                  <a:pt x="22809" y="3282"/>
                </a:cubicBezTo>
                <a:cubicBezTo>
                  <a:pt x="22380" y="3397"/>
                  <a:pt x="22017" y="3611"/>
                  <a:pt x="21738" y="3990"/>
                </a:cubicBezTo>
                <a:cubicBezTo>
                  <a:pt x="21598" y="4175"/>
                  <a:pt x="21507" y="4268"/>
                  <a:pt x="21419" y="4268"/>
                </a:cubicBezTo>
                <a:cubicBezTo>
                  <a:pt x="21328" y="4268"/>
                  <a:pt x="21241" y="4168"/>
                  <a:pt x="21110" y="3967"/>
                </a:cubicBezTo>
                <a:cubicBezTo>
                  <a:pt x="20702" y="3361"/>
                  <a:pt x="20253" y="2790"/>
                  <a:pt x="19760" y="2247"/>
                </a:cubicBezTo>
                <a:cubicBezTo>
                  <a:pt x="18582" y="954"/>
                  <a:pt x="17119" y="240"/>
                  <a:pt x="15297" y="48"/>
                </a:cubicBezTo>
                <a:cubicBezTo>
                  <a:pt x="15044" y="17"/>
                  <a:pt x="14767" y="1"/>
                  <a:pt x="144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20"/>
          <p:cNvSpPr txBox="1"/>
          <p:nvPr>
            <p:ph type="subTitle" idx="1"/>
          </p:nvPr>
        </p:nvSpPr>
        <p:spPr>
          <a:xfrm>
            <a:off x="986646" y="2898782"/>
            <a:ext cx="2869200" cy="9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5" name="Google Shape;615;p20"/>
          <p:cNvSpPr txBox="1"/>
          <p:nvPr>
            <p:ph type="title"/>
          </p:nvPr>
        </p:nvSpPr>
        <p:spPr>
          <a:xfrm>
            <a:off x="986644" y="1384832"/>
            <a:ext cx="2673900" cy="11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grpSp>
        <p:nvGrpSpPr>
          <p:cNvPr id="616" name="Google Shape;616;p20"/>
          <p:cNvGrpSpPr/>
          <p:nvPr/>
        </p:nvGrpSpPr>
        <p:grpSpPr>
          <a:xfrm flipH="1">
            <a:off x="-513092" y="3390643"/>
            <a:ext cx="1852459" cy="2440632"/>
            <a:chOff x="5450897" y="3655524"/>
            <a:chExt cx="455990" cy="600741"/>
          </a:xfrm>
        </p:grpSpPr>
        <p:sp>
          <p:nvSpPr>
            <p:cNvPr id="617" name="Google Shape;617;p20"/>
            <p:cNvSpPr/>
            <p:nvPr/>
          </p:nvSpPr>
          <p:spPr>
            <a:xfrm>
              <a:off x="5450897" y="3772600"/>
              <a:ext cx="327702" cy="476073"/>
            </a:xfrm>
            <a:custGeom>
              <a:avLst/>
              <a:gdLst/>
              <a:ahLst/>
              <a:cxnLst/>
              <a:rect l="l" t="t" r="r" b="b"/>
              <a:pathLst>
                <a:path w="16660" h="24203" extrusionOk="0">
                  <a:moveTo>
                    <a:pt x="16290" y="1"/>
                  </a:moveTo>
                  <a:lnTo>
                    <a:pt x="15803" y="21"/>
                  </a:lnTo>
                  <a:cubicBezTo>
                    <a:pt x="16161" y="8442"/>
                    <a:pt x="11854" y="14440"/>
                    <a:pt x="8176" y="17990"/>
                  </a:cubicBezTo>
                  <a:cubicBezTo>
                    <a:pt x="4184" y="21853"/>
                    <a:pt x="44" y="23738"/>
                    <a:pt x="1" y="23752"/>
                  </a:cubicBezTo>
                  <a:lnTo>
                    <a:pt x="200" y="24202"/>
                  </a:lnTo>
                  <a:cubicBezTo>
                    <a:pt x="243" y="24180"/>
                    <a:pt x="4448" y="22266"/>
                    <a:pt x="8505" y="18353"/>
                  </a:cubicBezTo>
                  <a:cubicBezTo>
                    <a:pt x="12262" y="14733"/>
                    <a:pt x="16660" y="8606"/>
                    <a:pt x="162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8" name="Google Shape;618;p20"/>
            <p:cNvSpPr/>
            <p:nvPr/>
          </p:nvSpPr>
          <p:spPr>
            <a:xfrm>
              <a:off x="5490139" y="3972034"/>
              <a:ext cx="151085" cy="235175"/>
            </a:xfrm>
            <a:custGeom>
              <a:avLst/>
              <a:gdLst/>
              <a:ahLst/>
              <a:cxnLst/>
              <a:rect l="l" t="t" r="r" b="b"/>
              <a:pathLst>
                <a:path w="7681" h="11956" extrusionOk="0">
                  <a:moveTo>
                    <a:pt x="3091" y="1"/>
                  </a:moveTo>
                  <a:cubicBezTo>
                    <a:pt x="1" y="1"/>
                    <a:pt x="1554" y="11955"/>
                    <a:pt x="1554" y="11955"/>
                  </a:cubicBezTo>
                  <a:cubicBezTo>
                    <a:pt x="1554" y="11955"/>
                    <a:pt x="7681" y="1873"/>
                    <a:pt x="3739" y="152"/>
                  </a:cubicBezTo>
                  <a:cubicBezTo>
                    <a:pt x="3503" y="49"/>
                    <a:pt x="3288" y="1"/>
                    <a:pt x="30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9" name="Google Shape;619;p20"/>
            <p:cNvSpPr/>
            <p:nvPr/>
          </p:nvSpPr>
          <p:spPr>
            <a:xfrm>
              <a:off x="5504144" y="4183349"/>
              <a:ext cx="245344" cy="72917"/>
            </a:xfrm>
            <a:custGeom>
              <a:avLst/>
              <a:gdLst/>
              <a:ahLst/>
              <a:cxnLst/>
              <a:rect l="l" t="t" r="r" b="b"/>
              <a:pathLst>
                <a:path w="12473" h="3707" extrusionOk="0">
                  <a:moveTo>
                    <a:pt x="8509" y="0"/>
                  </a:moveTo>
                  <a:cubicBezTo>
                    <a:pt x="4951" y="0"/>
                    <a:pt x="0" y="1205"/>
                    <a:pt x="0" y="1205"/>
                  </a:cubicBezTo>
                  <a:cubicBezTo>
                    <a:pt x="0" y="1205"/>
                    <a:pt x="5366" y="3707"/>
                    <a:pt x="8951" y="3707"/>
                  </a:cubicBezTo>
                  <a:cubicBezTo>
                    <a:pt x="10428" y="3707"/>
                    <a:pt x="11602" y="3283"/>
                    <a:pt x="11975" y="2085"/>
                  </a:cubicBezTo>
                  <a:cubicBezTo>
                    <a:pt x="12472" y="488"/>
                    <a:pt x="10772" y="0"/>
                    <a:pt x="85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5532724" y="3887040"/>
              <a:ext cx="153603" cy="202621"/>
            </a:xfrm>
            <a:custGeom>
              <a:avLst/>
              <a:gdLst/>
              <a:ahLst/>
              <a:cxnLst/>
              <a:rect l="l" t="t" r="r" b="b"/>
              <a:pathLst>
                <a:path w="7809" h="10301" extrusionOk="0">
                  <a:moveTo>
                    <a:pt x="3766" y="1"/>
                  </a:moveTo>
                  <a:cubicBezTo>
                    <a:pt x="1" y="1"/>
                    <a:pt x="5953" y="10300"/>
                    <a:pt x="5953" y="10300"/>
                  </a:cubicBezTo>
                  <a:cubicBezTo>
                    <a:pt x="5953" y="10300"/>
                    <a:pt x="7809" y="181"/>
                    <a:pt x="3860" y="3"/>
                  </a:cubicBezTo>
                  <a:cubicBezTo>
                    <a:pt x="3828" y="2"/>
                    <a:pt x="3797" y="1"/>
                    <a:pt x="37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1" name="Google Shape;621;p20"/>
            <p:cNvSpPr/>
            <p:nvPr/>
          </p:nvSpPr>
          <p:spPr>
            <a:xfrm>
              <a:off x="5611444" y="3842094"/>
              <a:ext cx="109719" cy="167628"/>
            </a:xfrm>
            <a:custGeom>
              <a:avLst/>
              <a:gdLst/>
              <a:ahLst/>
              <a:cxnLst/>
              <a:rect l="l" t="t" r="r" b="b"/>
              <a:pathLst>
                <a:path w="5578" h="8522" extrusionOk="0">
                  <a:moveTo>
                    <a:pt x="2695" y="0"/>
                  </a:moveTo>
                  <a:cubicBezTo>
                    <a:pt x="0" y="0"/>
                    <a:pt x="4806" y="8521"/>
                    <a:pt x="4806" y="8521"/>
                  </a:cubicBezTo>
                  <a:cubicBezTo>
                    <a:pt x="4806" y="8521"/>
                    <a:pt x="5577" y="123"/>
                    <a:pt x="2756" y="2"/>
                  </a:cubicBezTo>
                  <a:cubicBezTo>
                    <a:pt x="2735" y="1"/>
                    <a:pt x="2715" y="0"/>
                    <a:pt x="26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5652731" y="3766108"/>
              <a:ext cx="109719" cy="167765"/>
            </a:xfrm>
            <a:custGeom>
              <a:avLst/>
              <a:gdLst/>
              <a:ahLst/>
              <a:cxnLst/>
              <a:rect l="l" t="t" r="r" b="b"/>
              <a:pathLst>
                <a:path w="5578" h="8529" extrusionOk="0">
                  <a:moveTo>
                    <a:pt x="2696" y="0"/>
                  </a:moveTo>
                  <a:cubicBezTo>
                    <a:pt x="1" y="0"/>
                    <a:pt x="4807" y="8528"/>
                    <a:pt x="4807" y="8528"/>
                  </a:cubicBezTo>
                  <a:cubicBezTo>
                    <a:pt x="4807" y="8528"/>
                    <a:pt x="5578" y="123"/>
                    <a:pt x="2757" y="2"/>
                  </a:cubicBezTo>
                  <a:cubicBezTo>
                    <a:pt x="2736" y="1"/>
                    <a:pt x="2716" y="0"/>
                    <a:pt x="26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5760896" y="3746478"/>
              <a:ext cx="134012" cy="147781"/>
            </a:xfrm>
            <a:custGeom>
              <a:avLst/>
              <a:gdLst/>
              <a:ahLst/>
              <a:cxnLst/>
              <a:rect l="l" t="t" r="r" b="b"/>
              <a:pathLst>
                <a:path w="6813" h="7513" extrusionOk="0">
                  <a:moveTo>
                    <a:pt x="4439" y="0"/>
                  </a:moveTo>
                  <a:cubicBezTo>
                    <a:pt x="2619" y="0"/>
                    <a:pt x="0" y="7512"/>
                    <a:pt x="0" y="7512"/>
                  </a:cubicBezTo>
                  <a:cubicBezTo>
                    <a:pt x="0" y="7512"/>
                    <a:pt x="6813" y="2542"/>
                    <a:pt x="5042" y="336"/>
                  </a:cubicBezTo>
                  <a:cubicBezTo>
                    <a:pt x="4856" y="104"/>
                    <a:pt x="4653" y="0"/>
                    <a:pt x="44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5691776" y="3949256"/>
              <a:ext cx="190484" cy="96304"/>
            </a:xfrm>
            <a:custGeom>
              <a:avLst/>
              <a:gdLst/>
              <a:ahLst/>
              <a:cxnLst/>
              <a:rect l="l" t="t" r="r" b="b"/>
              <a:pathLst>
                <a:path w="9684" h="4896" extrusionOk="0">
                  <a:moveTo>
                    <a:pt x="8292" y="1"/>
                  </a:moveTo>
                  <a:cubicBezTo>
                    <a:pt x="5915" y="1"/>
                    <a:pt x="1" y="4895"/>
                    <a:pt x="1" y="4895"/>
                  </a:cubicBezTo>
                  <a:cubicBezTo>
                    <a:pt x="1" y="4895"/>
                    <a:pt x="9684" y="4059"/>
                    <a:pt x="9249" y="825"/>
                  </a:cubicBezTo>
                  <a:cubicBezTo>
                    <a:pt x="9171" y="240"/>
                    <a:pt x="8818" y="1"/>
                    <a:pt x="82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5" name="Google Shape;625;p20"/>
            <p:cNvSpPr/>
            <p:nvPr/>
          </p:nvSpPr>
          <p:spPr>
            <a:xfrm>
              <a:off x="5741502" y="3863121"/>
              <a:ext cx="165385" cy="83519"/>
            </a:xfrm>
            <a:custGeom>
              <a:avLst/>
              <a:gdLst/>
              <a:ahLst/>
              <a:cxnLst/>
              <a:rect l="l" t="t" r="r" b="b"/>
              <a:pathLst>
                <a:path w="8408" h="4246" extrusionOk="0">
                  <a:moveTo>
                    <a:pt x="7200" y="1"/>
                  </a:moveTo>
                  <a:cubicBezTo>
                    <a:pt x="5131" y="1"/>
                    <a:pt x="1" y="4246"/>
                    <a:pt x="1" y="4246"/>
                  </a:cubicBezTo>
                  <a:cubicBezTo>
                    <a:pt x="1" y="4246"/>
                    <a:pt x="8407" y="3517"/>
                    <a:pt x="8035" y="719"/>
                  </a:cubicBezTo>
                  <a:cubicBezTo>
                    <a:pt x="7967" y="209"/>
                    <a:pt x="7658" y="1"/>
                    <a:pt x="72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6" name="Google Shape;626;p20"/>
            <p:cNvSpPr/>
            <p:nvPr/>
          </p:nvSpPr>
          <p:spPr>
            <a:xfrm>
              <a:off x="5589394" y="4064856"/>
              <a:ext cx="227228" cy="87807"/>
            </a:xfrm>
            <a:custGeom>
              <a:avLst/>
              <a:gdLst/>
              <a:ahLst/>
              <a:cxnLst/>
              <a:rect l="l" t="t" r="r" b="b"/>
              <a:pathLst>
                <a:path w="11552" h="4464" extrusionOk="0">
                  <a:moveTo>
                    <a:pt x="10206" y="1"/>
                  </a:moveTo>
                  <a:cubicBezTo>
                    <a:pt x="7163" y="1"/>
                    <a:pt x="1" y="4431"/>
                    <a:pt x="1" y="4431"/>
                  </a:cubicBezTo>
                  <a:cubicBezTo>
                    <a:pt x="1" y="4431"/>
                    <a:pt x="635" y="4463"/>
                    <a:pt x="1606" y="4463"/>
                  </a:cubicBezTo>
                  <a:cubicBezTo>
                    <a:pt x="4776" y="4463"/>
                    <a:pt x="11536" y="4116"/>
                    <a:pt x="11547" y="1152"/>
                  </a:cubicBezTo>
                  <a:cubicBezTo>
                    <a:pt x="11552" y="326"/>
                    <a:pt x="11030" y="1"/>
                    <a:pt x="102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7" name="Google Shape;627;p20"/>
            <p:cNvSpPr/>
            <p:nvPr/>
          </p:nvSpPr>
          <p:spPr>
            <a:xfrm>
              <a:off x="5705879" y="3655524"/>
              <a:ext cx="104212" cy="172860"/>
            </a:xfrm>
            <a:custGeom>
              <a:avLst/>
              <a:gdLst/>
              <a:ahLst/>
              <a:cxnLst/>
              <a:rect l="l" t="t" r="r" b="b"/>
              <a:pathLst>
                <a:path w="5298" h="8788" extrusionOk="0">
                  <a:moveTo>
                    <a:pt x="2291" y="1"/>
                  </a:moveTo>
                  <a:cubicBezTo>
                    <a:pt x="1" y="1"/>
                    <a:pt x="2984" y="8787"/>
                    <a:pt x="2984" y="8787"/>
                  </a:cubicBezTo>
                  <a:cubicBezTo>
                    <a:pt x="2984" y="8787"/>
                    <a:pt x="5298" y="676"/>
                    <a:pt x="2549" y="33"/>
                  </a:cubicBezTo>
                  <a:cubicBezTo>
                    <a:pt x="2456" y="11"/>
                    <a:pt x="2371" y="1"/>
                    <a:pt x="22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28" name="Google Shape;628;p20"/>
          <p:cNvSpPr/>
          <p:nvPr/>
        </p:nvSpPr>
        <p:spPr>
          <a:xfrm rot="10800000">
            <a:off x="2819040" y="-458998"/>
            <a:ext cx="1486136" cy="838597"/>
          </a:xfrm>
          <a:custGeom>
            <a:avLst/>
            <a:gdLst/>
            <a:ahLst/>
            <a:cxnLst/>
            <a:rect l="l" t="t" r="r" b="b"/>
            <a:pathLst>
              <a:path w="33464" h="18882" extrusionOk="0">
                <a:moveTo>
                  <a:pt x="16041" y="207"/>
                </a:moveTo>
                <a:cubicBezTo>
                  <a:pt x="16835" y="207"/>
                  <a:pt x="17616" y="397"/>
                  <a:pt x="18316" y="771"/>
                </a:cubicBezTo>
                <a:cubicBezTo>
                  <a:pt x="19067" y="1177"/>
                  <a:pt x="19516" y="1872"/>
                  <a:pt x="19881" y="2485"/>
                </a:cubicBezTo>
                <a:cubicBezTo>
                  <a:pt x="20267" y="3148"/>
                  <a:pt x="20524" y="3870"/>
                  <a:pt x="20738" y="4492"/>
                </a:cubicBezTo>
                <a:cubicBezTo>
                  <a:pt x="20838" y="4777"/>
                  <a:pt x="20966" y="4927"/>
                  <a:pt x="21131" y="4948"/>
                </a:cubicBezTo>
                <a:cubicBezTo>
                  <a:pt x="21145" y="4950"/>
                  <a:pt x="21159" y="4951"/>
                  <a:pt x="21173" y="4951"/>
                </a:cubicBezTo>
                <a:cubicBezTo>
                  <a:pt x="21323" y="4951"/>
                  <a:pt x="21474" y="4841"/>
                  <a:pt x="21631" y="4614"/>
                </a:cubicBezTo>
                <a:cubicBezTo>
                  <a:pt x="21730" y="4470"/>
                  <a:pt x="21809" y="4321"/>
                  <a:pt x="21888" y="4177"/>
                </a:cubicBezTo>
                <a:cubicBezTo>
                  <a:pt x="21945" y="4077"/>
                  <a:pt x="22001" y="3978"/>
                  <a:pt x="22060" y="3877"/>
                </a:cubicBezTo>
                <a:cubicBezTo>
                  <a:pt x="22452" y="3250"/>
                  <a:pt x="22916" y="2771"/>
                  <a:pt x="23474" y="2420"/>
                </a:cubicBezTo>
                <a:cubicBezTo>
                  <a:pt x="23904" y="2154"/>
                  <a:pt x="24315" y="2021"/>
                  <a:pt x="24711" y="2021"/>
                </a:cubicBezTo>
                <a:cubicBezTo>
                  <a:pt x="25229" y="2021"/>
                  <a:pt x="25720" y="2249"/>
                  <a:pt x="26193" y="2706"/>
                </a:cubicBezTo>
                <a:cubicBezTo>
                  <a:pt x="26593" y="3092"/>
                  <a:pt x="26886" y="3549"/>
                  <a:pt x="27064" y="4070"/>
                </a:cubicBezTo>
                <a:cubicBezTo>
                  <a:pt x="27400" y="5034"/>
                  <a:pt x="27743" y="6035"/>
                  <a:pt x="27736" y="7099"/>
                </a:cubicBezTo>
                <a:cubicBezTo>
                  <a:pt x="27736" y="7370"/>
                  <a:pt x="27792" y="7541"/>
                  <a:pt x="27921" y="7627"/>
                </a:cubicBezTo>
                <a:cubicBezTo>
                  <a:pt x="27982" y="7667"/>
                  <a:pt x="28052" y="7687"/>
                  <a:pt x="28133" y="7687"/>
                </a:cubicBezTo>
                <a:cubicBezTo>
                  <a:pt x="28224" y="7687"/>
                  <a:pt x="28329" y="7662"/>
                  <a:pt x="28451" y="7613"/>
                </a:cubicBezTo>
                <a:cubicBezTo>
                  <a:pt x="28879" y="7431"/>
                  <a:pt x="29290" y="7355"/>
                  <a:pt x="29679" y="7355"/>
                </a:cubicBezTo>
                <a:cubicBezTo>
                  <a:pt x="30685" y="7355"/>
                  <a:pt x="31552" y="7861"/>
                  <a:pt x="32242" y="8355"/>
                </a:cubicBezTo>
                <a:cubicBezTo>
                  <a:pt x="32934" y="8847"/>
                  <a:pt x="33249" y="9562"/>
                  <a:pt x="33121" y="10362"/>
                </a:cubicBezTo>
                <a:cubicBezTo>
                  <a:pt x="32999" y="11091"/>
                  <a:pt x="32521" y="11562"/>
                  <a:pt x="31563" y="11889"/>
                </a:cubicBezTo>
                <a:cubicBezTo>
                  <a:pt x="31135" y="12038"/>
                  <a:pt x="30699" y="12084"/>
                  <a:pt x="30194" y="12084"/>
                </a:cubicBezTo>
                <a:cubicBezTo>
                  <a:pt x="30017" y="12084"/>
                  <a:pt x="29832" y="12078"/>
                  <a:pt x="29635" y="12069"/>
                </a:cubicBezTo>
                <a:cubicBezTo>
                  <a:pt x="28164" y="11898"/>
                  <a:pt x="26807" y="11411"/>
                  <a:pt x="25715" y="10662"/>
                </a:cubicBezTo>
                <a:cubicBezTo>
                  <a:pt x="25686" y="10647"/>
                  <a:pt x="25666" y="10626"/>
                  <a:pt x="25636" y="10604"/>
                </a:cubicBezTo>
                <a:cubicBezTo>
                  <a:pt x="25554" y="10539"/>
                  <a:pt x="25437" y="10450"/>
                  <a:pt x="25307" y="10450"/>
                </a:cubicBezTo>
                <a:cubicBezTo>
                  <a:pt x="25223" y="10450"/>
                  <a:pt x="25133" y="10487"/>
                  <a:pt x="25043" y="10590"/>
                </a:cubicBezTo>
                <a:cubicBezTo>
                  <a:pt x="24901" y="10761"/>
                  <a:pt x="25001" y="10940"/>
                  <a:pt x="25066" y="11068"/>
                </a:cubicBezTo>
                <a:cubicBezTo>
                  <a:pt x="25086" y="11104"/>
                  <a:pt x="25109" y="11140"/>
                  <a:pt x="25115" y="11176"/>
                </a:cubicBezTo>
                <a:cubicBezTo>
                  <a:pt x="25729" y="12669"/>
                  <a:pt x="25880" y="14169"/>
                  <a:pt x="25564" y="15646"/>
                </a:cubicBezTo>
                <a:cubicBezTo>
                  <a:pt x="25316" y="16817"/>
                  <a:pt x="24622" y="17660"/>
                  <a:pt x="23523" y="18153"/>
                </a:cubicBezTo>
                <a:cubicBezTo>
                  <a:pt x="22746" y="18500"/>
                  <a:pt x="21963" y="18674"/>
                  <a:pt x="21166" y="18674"/>
                </a:cubicBezTo>
                <a:cubicBezTo>
                  <a:pt x="20112" y="18674"/>
                  <a:pt x="19033" y="18369"/>
                  <a:pt x="17910" y="17759"/>
                </a:cubicBezTo>
                <a:cubicBezTo>
                  <a:pt x="17024" y="17281"/>
                  <a:pt x="16210" y="16568"/>
                  <a:pt x="15353" y="15524"/>
                </a:cubicBezTo>
                <a:cubicBezTo>
                  <a:pt x="15274" y="15418"/>
                  <a:pt x="15189" y="15317"/>
                  <a:pt x="15110" y="15211"/>
                </a:cubicBezTo>
                <a:cubicBezTo>
                  <a:pt x="15004" y="15068"/>
                  <a:pt x="14889" y="14918"/>
                  <a:pt x="14767" y="14782"/>
                </a:cubicBezTo>
                <a:cubicBezTo>
                  <a:pt x="14446" y="14410"/>
                  <a:pt x="14196" y="14225"/>
                  <a:pt x="13919" y="14225"/>
                </a:cubicBezTo>
                <a:cubicBezTo>
                  <a:pt x="13689" y="14225"/>
                  <a:pt x="13447" y="14347"/>
                  <a:pt x="13132" y="14582"/>
                </a:cubicBezTo>
                <a:cubicBezTo>
                  <a:pt x="13003" y="14683"/>
                  <a:pt x="12875" y="14789"/>
                  <a:pt x="12753" y="14889"/>
                </a:cubicBezTo>
                <a:cubicBezTo>
                  <a:pt x="12618" y="15010"/>
                  <a:pt x="12469" y="15132"/>
                  <a:pt x="12318" y="15240"/>
                </a:cubicBezTo>
                <a:cubicBezTo>
                  <a:pt x="11165" y="16068"/>
                  <a:pt x="9966" y="16482"/>
                  <a:pt x="8739" y="16482"/>
                </a:cubicBezTo>
                <a:cubicBezTo>
                  <a:pt x="8158" y="16482"/>
                  <a:pt x="7570" y="16389"/>
                  <a:pt x="6977" y="16203"/>
                </a:cubicBezTo>
                <a:cubicBezTo>
                  <a:pt x="5683" y="15788"/>
                  <a:pt x="4621" y="14839"/>
                  <a:pt x="4055" y="13589"/>
                </a:cubicBezTo>
                <a:cubicBezTo>
                  <a:pt x="3478" y="12304"/>
                  <a:pt x="3478" y="10818"/>
                  <a:pt x="4055" y="9526"/>
                </a:cubicBezTo>
                <a:cubicBezTo>
                  <a:pt x="4249" y="9104"/>
                  <a:pt x="4341" y="8890"/>
                  <a:pt x="4249" y="8741"/>
                </a:cubicBezTo>
                <a:cubicBezTo>
                  <a:pt x="4156" y="8583"/>
                  <a:pt x="3920" y="8569"/>
                  <a:pt x="3491" y="8540"/>
                </a:cubicBezTo>
                <a:cubicBezTo>
                  <a:pt x="2413" y="8461"/>
                  <a:pt x="1599" y="8084"/>
                  <a:pt x="993" y="7370"/>
                </a:cubicBezTo>
                <a:cubicBezTo>
                  <a:pt x="278" y="6520"/>
                  <a:pt x="221" y="5505"/>
                  <a:pt x="842" y="4578"/>
                </a:cubicBezTo>
                <a:cubicBezTo>
                  <a:pt x="1013" y="4321"/>
                  <a:pt x="1243" y="4057"/>
                  <a:pt x="1514" y="3807"/>
                </a:cubicBezTo>
                <a:cubicBezTo>
                  <a:pt x="2708" y="2720"/>
                  <a:pt x="4312" y="2171"/>
                  <a:pt x="5914" y="2171"/>
                </a:cubicBezTo>
                <a:cubicBezTo>
                  <a:pt x="7398" y="2171"/>
                  <a:pt x="8880" y="2641"/>
                  <a:pt x="10033" y="3592"/>
                </a:cubicBezTo>
                <a:cubicBezTo>
                  <a:pt x="10083" y="3635"/>
                  <a:pt x="10133" y="3678"/>
                  <a:pt x="10175" y="3728"/>
                </a:cubicBezTo>
                <a:cubicBezTo>
                  <a:pt x="10261" y="3800"/>
                  <a:pt x="10340" y="3877"/>
                  <a:pt x="10433" y="3942"/>
                </a:cubicBezTo>
                <a:cubicBezTo>
                  <a:pt x="10539" y="4009"/>
                  <a:pt x="10673" y="4081"/>
                  <a:pt x="10805" y="4081"/>
                </a:cubicBezTo>
                <a:cubicBezTo>
                  <a:pt x="10840" y="4081"/>
                  <a:pt x="10876" y="4076"/>
                  <a:pt x="10911" y="4064"/>
                </a:cubicBezTo>
                <a:cubicBezTo>
                  <a:pt x="11039" y="4021"/>
                  <a:pt x="11134" y="3899"/>
                  <a:pt x="11197" y="3678"/>
                </a:cubicBezTo>
                <a:cubicBezTo>
                  <a:pt x="11648" y="2285"/>
                  <a:pt x="12703" y="1157"/>
                  <a:pt x="14117" y="586"/>
                </a:cubicBezTo>
                <a:cubicBezTo>
                  <a:pt x="14742" y="333"/>
                  <a:pt x="15396" y="207"/>
                  <a:pt x="16041" y="207"/>
                </a:cubicBezTo>
                <a:close/>
                <a:moveTo>
                  <a:pt x="16046" y="1"/>
                </a:moveTo>
                <a:cubicBezTo>
                  <a:pt x="15372" y="1"/>
                  <a:pt x="14690" y="133"/>
                  <a:pt x="14039" y="399"/>
                </a:cubicBezTo>
                <a:cubicBezTo>
                  <a:pt x="12575" y="992"/>
                  <a:pt x="11468" y="2163"/>
                  <a:pt x="11005" y="3620"/>
                </a:cubicBezTo>
                <a:cubicBezTo>
                  <a:pt x="10954" y="3764"/>
                  <a:pt x="10897" y="3849"/>
                  <a:pt x="10840" y="3870"/>
                </a:cubicBezTo>
                <a:cubicBezTo>
                  <a:pt x="10828" y="3875"/>
                  <a:pt x="10814" y="3877"/>
                  <a:pt x="10799" y="3877"/>
                </a:cubicBezTo>
                <a:cubicBezTo>
                  <a:pt x="10741" y="3877"/>
                  <a:pt x="10660" y="3844"/>
                  <a:pt x="10547" y="3771"/>
                </a:cubicBezTo>
                <a:cubicBezTo>
                  <a:pt x="10469" y="3721"/>
                  <a:pt x="10397" y="3649"/>
                  <a:pt x="10319" y="3577"/>
                </a:cubicBezTo>
                <a:cubicBezTo>
                  <a:pt x="10268" y="3527"/>
                  <a:pt x="10218" y="3477"/>
                  <a:pt x="10162" y="3435"/>
                </a:cubicBezTo>
                <a:cubicBezTo>
                  <a:pt x="8970" y="2452"/>
                  <a:pt x="7440" y="1966"/>
                  <a:pt x="5910" y="1966"/>
                </a:cubicBezTo>
                <a:cubicBezTo>
                  <a:pt x="4257" y="1966"/>
                  <a:pt x="2605" y="2533"/>
                  <a:pt x="1378" y="3656"/>
                </a:cubicBezTo>
                <a:cubicBezTo>
                  <a:pt x="1085" y="3920"/>
                  <a:pt x="850" y="4192"/>
                  <a:pt x="670" y="4463"/>
                </a:cubicBezTo>
                <a:cubicBezTo>
                  <a:pt x="0" y="5471"/>
                  <a:pt x="57" y="6585"/>
                  <a:pt x="835" y="7498"/>
                </a:cubicBezTo>
                <a:cubicBezTo>
                  <a:pt x="1478" y="8256"/>
                  <a:pt x="2341" y="8662"/>
                  <a:pt x="3478" y="8741"/>
                </a:cubicBezTo>
                <a:cubicBezTo>
                  <a:pt x="3748" y="8761"/>
                  <a:pt x="4035" y="8784"/>
                  <a:pt x="4071" y="8847"/>
                </a:cubicBezTo>
                <a:cubicBezTo>
                  <a:pt x="4113" y="8905"/>
                  <a:pt x="3992" y="9169"/>
                  <a:pt x="3870" y="9447"/>
                </a:cubicBezTo>
                <a:cubicBezTo>
                  <a:pt x="3270" y="10791"/>
                  <a:pt x="3270" y="12333"/>
                  <a:pt x="3870" y="13675"/>
                </a:cubicBezTo>
                <a:cubicBezTo>
                  <a:pt x="4456" y="14974"/>
                  <a:pt x="5570" y="15968"/>
                  <a:pt x="6919" y="16397"/>
                </a:cubicBezTo>
                <a:cubicBezTo>
                  <a:pt x="7535" y="16593"/>
                  <a:pt x="8146" y="16690"/>
                  <a:pt x="8750" y="16690"/>
                </a:cubicBezTo>
                <a:cubicBezTo>
                  <a:pt x="10016" y="16690"/>
                  <a:pt x="11250" y="16262"/>
                  <a:pt x="12440" y="15411"/>
                </a:cubicBezTo>
                <a:cubicBezTo>
                  <a:pt x="12597" y="15296"/>
                  <a:pt x="12746" y="15175"/>
                  <a:pt x="12890" y="15046"/>
                </a:cubicBezTo>
                <a:cubicBezTo>
                  <a:pt x="13010" y="14947"/>
                  <a:pt x="13132" y="14846"/>
                  <a:pt x="13254" y="14746"/>
                </a:cubicBezTo>
                <a:cubicBezTo>
                  <a:pt x="13531" y="14539"/>
                  <a:pt x="13730" y="14432"/>
                  <a:pt x="13913" y="14432"/>
                </a:cubicBezTo>
                <a:cubicBezTo>
                  <a:pt x="14133" y="14432"/>
                  <a:pt x="14329" y="14589"/>
                  <a:pt x="14611" y="14918"/>
                </a:cubicBezTo>
                <a:cubicBezTo>
                  <a:pt x="14733" y="15053"/>
                  <a:pt x="14839" y="15197"/>
                  <a:pt x="14947" y="15332"/>
                </a:cubicBezTo>
                <a:cubicBezTo>
                  <a:pt x="15033" y="15439"/>
                  <a:pt x="15110" y="15547"/>
                  <a:pt x="15195" y="15653"/>
                </a:cubicBezTo>
                <a:cubicBezTo>
                  <a:pt x="16068" y="16717"/>
                  <a:pt x="16896" y="17446"/>
                  <a:pt x="17809" y="17939"/>
                </a:cubicBezTo>
                <a:cubicBezTo>
                  <a:pt x="18966" y="18567"/>
                  <a:pt x="20080" y="18882"/>
                  <a:pt x="21167" y="18882"/>
                </a:cubicBezTo>
                <a:cubicBezTo>
                  <a:pt x="21994" y="18882"/>
                  <a:pt x="22802" y="18702"/>
                  <a:pt x="23602" y="18339"/>
                </a:cubicBezTo>
                <a:cubicBezTo>
                  <a:pt x="24773" y="17818"/>
                  <a:pt x="25501" y="16925"/>
                  <a:pt x="25765" y="15689"/>
                </a:cubicBezTo>
                <a:cubicBezTo>
                  <a:pt x="26094" y="14169"/>
                  <a:pt x="25936" y="12626"/>
                  <a:pt x="25307" y="11097"/>
                </a:cubicBezTo>
                <a:cubicBezTo>
                  <a:pt x="25294" y="11055"/>
                  <a:pt x="25273" y="11012"/>
                  <a:pt x="25251" y="10976"/>
                </a:cubicBezTo>
                <a:cubicBezTo>
                  <a:pt x="25172" y="10833"/>
                  <a:pt x="25158" y="10784"/>
                  <a:pt x="25201" y="10725"/>
                </a:cubicBezTo>
                <a:cubicBezTo>
                  <a:pt x="25241" y="10679"/>
                  <a:pt x="25273" y="10657"/>
                  <a:pt x="25310" y="10657"/>
                </a:cubicBezTo>
                <a:cubicBezTo>
                  <a:pt x="25358" y="10657"/>
                  <a:pt x="25415" y="10695"/>
                  <a:pt x="25508" y="10768"/>
                </a:cubicBezTo>
                <a:cubicBezTo>
                  <a:pt x="25537" y="10791"/>
                  <a:pt x="25564" y="10811"/>
                  <a:pt x="25594" y="10833"/>
                </a:cubicBezTo>
                <a:cubicBezTo>
                  <a:pt x="26721" y="11605"/>
                  <a:pt x="28108" y="12097"/>
                  <a:pt x="29614" y="12268"/>
                </a:cubicBezTo>
                <a:cubicBezTo>
                  <a:pt x="29830" y="12280"/>
                  <a:pt x="30035" y="12288"/>
                  <a:pt x="30233" y="12288"/>
                </a:cubicBezTo>
                <a:cubicBezTo>
                  <a:pt x="30742" y="12288"/>
                  <a:pt x="31198" y="12237"/>
                  <a:pt x="31635" y="12083"/>
                </a:cubicBezTo>
                <a:cubicBezTo>
                  <a:pt x="32278" y="11862"/>
                  <a:pt x="33148" y="11447"/>
                  <a:pt x="33320" y="10398"/>
                </a:cubicBezTo>
                <a:cubicBezTo>
                  <a:pt x="33464" y="9512"/>
                  <a:pt x="33121" y="8727"/>
                  <a:pt x="32363" y="8184"/>
                </a:cubicBezTo>
                <a:cubicBezTo>
                  <a:pt x="31645" y="7670"/>
                  <a:pt x="30739" y="7146"/>
                  <a:pt x="29681" y="7146"/>
                </a:cubicBezTo>
                <a:cubicBezTo>
                  <a:pt x="29267" y="7146"/>
                  <a:pt x="28830" y="7226"/>
                  <a:pt x="28372" y="7419"/>
                </a:cubicBezTo>
                <a:cubicBezTo>
                  <a:pt x="28300" y="7452"/>
                  <a:pt x="28211" y="7482"/>
                  <a:pt x="28135" y="7482"/>
                </a:cubicBezTo>
                <a:cubicBezTo>
                  <a:pt x="28097" y="7482"/>
                  <a:pt x="28062" y="7474"/>
                  <a:pt x="28036" y="7455"/>
                </a:cubicBezTo>
                <a:cubicBezTo>
                  <a:pt x="27972" y="7413"/>
                  <a:pt x="27936" y="7291"/>
                  <a:pt x="27943" y="7106"/>
                </a:cubicBezTo>
                <a:cubicBezTo>
                  <a:pt x="27950" y="6005"/>
                  <a:pt x="27601" y="4984"/>
                  <a:pt x="27265" y="3998"/>
                </a:cubicBezTo>
                <a:cubicBezTo>
                  <a:pt x="27073" y="3448"/>
                  <a:pt x="26757" y="2963"/>
                  <a:pt x="26336" y="2557"/>
                </a:cubicBezTo>
                <a:cubicBezTo>
                  <a:pt x="25825" y="2066"/>
                  <a:pt x="25282" y="1819"/>
                  <a:pt x="24712" y="1819"/>
                </a:cubicBezTo>
                <a:cubicBezTo>
                  <a:pt x="24278" y="1819"/>
                  <a:pt x="23829" y="1962"/>
                  <a:pt x="23366" y="2249"/>
                </a:cubicBezTo>
                <a:cubicBezTo>
                  <a:pt x="22779" y="2614"/>
                  <a:pt x="22294" y="3106"/>
                  <a:pt x="21888" y="3771"/>
                </a:cubicBezTo>
                <a:cubicBezTo>
                  <a:pt x="21823" y="3870"/>
                  <a:pt x="21766" y="3978"/>
                  <a:pt x="21708" y="4077"/>
                </a:cubicBezTo>
                <a:cubicBezTo>
                  <a:pt x="21631" y="4220"/>
                  <a:pt x="21552" y="4364"/>
                  <a:pt x="21467" y="4492"/>
                </a:cubicBezTo>
                <a:cubicBezTo>
                  <a:pt x="21353" y="4652"/>
                  <a:pt x="21251" y="4744"/>
                  <a:pt x="21175" y="4744"/>
                </a:cubicBezTo>
                <a:cubicBezTo>
                  <a:pt x="21170" y="4744"/>
                  <a:pt x="21165" y="4743"/>
                  <a:pt x="21160" y="4742"/>
                </a:cubicBezTo>
                <a:cubicBezTo>
                  <a:pt x="21081" y="4734"/>
                  <a:pt x="21002" y="4621"/>
                  <a:pt x="20937" y="4427"/>
                </a:cubicBezTo>
                <a:cubicBezTo>
                  <a:pt x="20716" y="3791"/>
                  <a:pt x="20452" y="3056"/>
                  <a:pt x="20059" y="2386"/>
                </a:cubicBezTo>
                <a:cubicBezTo>
                  <a:pt x="19681" y="1743"/>
                  <a:pt x="19216" y="1021"/>
                  <a:pt x="18418" y="593"/>
                </a:cubicBezTo>
                <a:cubicBezTo>
                  <a:pt x="17686" y="199"/>
                  <a:pt x="16872" y="1"/>
                  <a:pt x="160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29" name="Google Shape;629;p20"/>
          <p:cNvGrpSpPr/>
          <p:nvPr/>
        </p:nvGrpSpPr>
        <p:grpSpPr>
          <a:xfrm rot="10800000" flipH="1">
            <a:off x="7778241" y="-802226"/>
            <a:ext cx="1442114" cy="1900025"/>
            <a:chOff x="5450897" y="3655524"/>
            <a:chExt cx="455990" cy="600741"/>
          </a:xfrm>
        </p:grpSpPr>
        <p:sp>
          <p:nvSpPr>
            <p:cNvPr id="630" name="Google Shape;630;p20"/>
            <p:cNvSpPr/>
            <p:nvPr/>
          </p:nvSpPr>
          <p:spPr>
            <a:xfrm>
              <a:off x="5450897" y="3772600"/>
              <a:ext cx="327702" cy="476073"/>
            </a:xfrm>
            <a:custGeom>
              <a:avLst/>
              <a:gdLst/>
              <a:ahLst/>
              <a:cxnLst/>
              <a:rect l="l" t="t" r="r" b="b"/>
              <a:pathLst>
                <a:path w="16660" h="24203" extrusionOk="0">
                  <a:moveTo>
                    <a:pt x="16290" y="1"/>
                  </a:moveTo>
                  <a:lnTo>
                    <a:pt x="15803" y="21"/>
                  </a:lnTo>
                  <a:cubicBezTo>
                    <a:pt x="16161" y="8442"/>
                    <a:pt x="11854" y="14440"/>
                    <a:pt x="8176" y="17990"/>
                  </a:cubicBezTo>
                  <a:cubicBezTo>
                    <a:pt x="4184" y="21853"/>
                    <a:pt x="44" y="23738"/>
                    <a:pt x="1" y="23752"/>
                  </a:cubicBezTo>
                  <a:lnTo>
                    <a:pt x="200" y="24202"/>
                  </a:lnTo>
                  <a:cubicBezTo>
                    <a:pt x="243" y="24180"/>
                    <a:pt x="4448" y="22266"/>
                    <a:pt x="8505" y="18353"/>
                  </a:cubicBezTo>
                  <a:cubicBezTo>
                    <a:pt x="12262" y="14733"/>
                    <a:pt x="16660" y="8606"/>
                    <a:pt x="162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1" name="Google Shape;631;p20"/>
            <p:cNvSpPr/>
            <p:nvPr/>
          </p:nvSpPr>
          <p:spPr>
            <a:xfrm>
              <a:off x="5490139" y="3972034"/>
              <a:ext cx="151085" cy="235175"/>
            </a:xfrm>
            <a:custGeom>
              <a:avLst/>
              <a:gdLst/>
              <a:ahLst/>
              <a:cxnLst/>
              <a:rect l="l" t="t" r="r" b="b"/>
              <a:pathLst>
                <a:path w="7681" h="11956" extrusionOk="0">
                  <a:moveTo>
                    <a:pt x="3091" y="1"/>
                  </a:moveTo>
                  <a:cubicBezTo>
                    <a:pt x="1" y="1"/>
                    <a:pt x="1554" y="11955"/>
                    <a:pt x="1554" y="11955"/>
                  </a:cubicBezTo>
                  <a:cubicBezTo>
                    <a:pt x="1554" y="11955"/>
                    <a:pt x="7681" y="1873"/>
                    <a:pt x="3739" y="152"/>
                  </a:cubicBezTo>
                  <a:cubicBezTo>
                    <a:pt x="3503" y="49"/>
                    <a:pt x="3288" y="1"/>
                    <a:pt x="30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2" name="Google Shape;632;p20"/>
            <p:cNvSpPr/>
            <p:nvPr/>
          </p:nvSpPr>
          <p:spPr>
            <a:xfrm>
              <a:off x="5504144" y="4183349"/>
              <a:ext cx="245344" cy="72917"/>
            </a:xfrm>
            <a:custGeom>
              <a:avLst/>
              <a:gdLst/>
              <a:ahLst/>
              <a:cxnLst/>
              <a:rect l="l" t="t" r="r" b="b"/>
              <a:pathLst>
                <a:path w="12473" h="3707" extrusionOk="0">
                  <a:moveTo>
                    <a:pt x="8509" y="0"/>
                  </a:moveTo>
                  <a:cubicBezTo>
                    <a:pt x="4951" y="0"/>
                    <a:pt x="0" y="1205"/>
                    <a:pt x="0" y="1205"/>
                  </a:cubicBezTo>
                  <a:cubicBezTo>
                    <a:pt x="0" y="1205"/>
                    <a:pt x="5366" y="3707"/>
                    <a:pt x="8951" y="3707"/>
                  </a:cubicBezTo>
                  <a:cubicBezTo>
                    <a:pt x="10428" y="3707"/>
                    <a:pt x="11602" y="3283"/>
                    <a:pt x="11975" y="2085"/>
                  </a:cubicBezTo>
                  <a:cubicBezTo>
                    <a:pt x="12472" y="488"/>
                    <a:pt x="10772" y="0"/>
                    <a:pt x="85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5532724" y="3887040"/>
              <a:ext cx="153603" cy="202621"/>
            </a:xfrm>
            <a:custGeom>
              <a:avLst/>
              <a:gdLst/>
              <a:ahLst/>
              <a:cxnLst/>
              <a:rect l="l" t="t" r="r" b="b"/>
              <a:pathLst>
                <a:path w="7809" h="10301" extrusionOk="0">
                  <a:moveTo>
                    <a:pt x="3766" y="1"/>
                  </a:moveTo>
                  <a:cubicBezTo>
                    <a:pt x="1" y="1"/>
                    <a:pt x="5953" y="10300"/>
                    <a:pt x="5953" y="10300"/>
                  </a:cubicBezTo>
                  <a:cubicBezTo>
                    <a:pt x="5953" y="10300"/>
                    <a:pt x="7809" y="181"/>
                    <a:pt x="3860" y="3"/>
                  </a:cubicBezTo>
                  <a:cubicBezTo>
                    <a:pt x="3828" y="2"/>
                    <a:pt x="3797" y="1"/>
                    <a:pt x="37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5611444" y="3842094"/>
              <a:ext cx="109719" cy="167628"/>
            </a:xfrm>
            <a:custGeom>
              <a:avLst/>
              <a:gdLst/>
              <a:ahLst/>
              <a:cxnLst/>
              <a:rect l="l" t="t" r="r" b="b"/>
              <a:pathLst>
                <a:path w="5578" h="8522" extrusionOk="0">
                  <a:moveTo>
                    <a:pt x="2695" y="0"/>
                  </a:moveTo>
                  <a:cubicBezTo>
                    <a:pt x="0" y="0"/>
                    <a:pt x="4806" y="8521"/>
                    <a:pt x="4806" y="8521"/>
                  </a:cubicBezTo>
                  <a:cubicBezTo>
                    <a:pt x="4806" y="8521"/>
                    <a:pt x="5577" y="123"/>
                    <a:pt x="2756" y="2"/>
                  </a:cubicBezTo>
                  <a:cubicBezTo>
                    <a:pt x="2735" y="1"/>
                    <a:pt x="2715" y="0"/>
                    <a:pt x="26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5" name="Google Shape;635;p20"/>
            <p:cNvSpPr/>
            <p:nvPr/>
          </p:nvSpPr>
          <p:spPr>
            <a:xfrm>
              <a:off x="5652731" y="3766108"/>
              <a:ext cx="109719" cy="167765"/>
            </a:xfrm>
            <a:custGeom>
              <a:avLst/>
              <a:gdLst/>
              <a:ahLst/>
              <a:cxnLst/>
              <a:rect l="l" t="t" r="r" b="b"/>
              <a:pathLst>
                <a:path w="5578" h="8529" extrusionOk="0">
                  <a:moveTo>
                    <a:pt x="2696" y="0"/>
                  </a:moveTo>
                  <a:cubicBezTo>
                    <a:pt x="1" y="0"/>
                    <a:pt x="4807" y="8528"/>
                    <a:pt x="4807" y="8528"/>
                  </a:cubicBezTo>
                  <a:cubicBezTo>
                    <a:pt x="4807" y="8528"/>
                    <a:pt x="5578" y="123"/>
                    <a:pt x="2757" y="2"/>
                  </a:cubicBezTo>
                  <a:cubicBezTo>
                    <a:pt x="2736" y="1"/>
                    <a:pt x="2716" y="0"/>
                    <a:pt x="26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6" name="Google Shape;636;p20"/>
            <p:cNvSpPr/>
            <p:nvPr/>
          </p:nvSpPr>
          <p:spPr>
            <a:xfrm>
              <a:off x="5760896" y="3746478"/>
              <a:ext cx="134012" cy="147781"/>
            </a:xfrm>
            <a:custGeom>
              <a:avLst/>
              <a:gdLst/>
              <a:ahLst/>
              <a:cxnLst/>
              <a:rect l="l" t="t" r="r" b="b"/>
              <a:pathLst>
                <a:path w="6813" h="7513" extrusionOk="0">
                  <a:moveTo>
                    <a:pt x="4439" y="0"/>
                  </a:moveTo>
                  <a:cubicBezTo>
                    <a:pt x="2619" y="0"/>
                    <a:pt x="0" y="7512"/>
                    <a:pt x="0" y="7512"/>
                  </a:cubicBezTo>
                  <a:cubicBezTo>
                    <a:pt x="0" y="7512"/>
                    <a:pt x="6813" y="2542"/>
                    <a:pt x="5042" y="336"/>
                  </a:cubicBezTo>
                  <a:cubicBezTo>
                    <a:pt x="4856" y="104"/>
                    <a:pt x="4653" y="0"/>
                    <a:pt x="44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7" name="Google Shape;637;p20"/>
            <p:cNvSpPr/>
            <p:nvPr/>
          </p:nvSpPr>
          <p:spPr>
            <a:xfrm>
              <a:off x="5691776" y="3949256"/>
              <a:ext cx="190484" cy="96304"/>
            </a:xfrm>
            <a:custGeom>
              <a:avLst/>
              <a:gdLst/>
              <a:ahLst/>
              <a:cxnLst/>
              <a:rect l="l" t="t" r="r" b="b"/>
              <a:pathLst>
                <a:path w="9684" h="4896" extrusionOk="0">
                  <a:moveTo>
                    <a:pt x="8292" y="1"/>
                  </a:moveTo>
                  <a:cubicBezTo>
                    <a:pt x="5915" y="1"/>
                    <a:pt x="1" y="4895"/>
                    <a:pt x="1" y="4895"/>
                  </a:cubicBezTo>
                  <a:cubicBezTo>
                    <a:pt x="1" y="4895"/>
                    <a:pt x="9684" y="4059"/>
                    <a:pt x="9249" y="825"/>
                  </a:cubicBezTo>
                  <a:cubicBezTo>
                    <a:pt x="9171" y="240"/>
                    <a:pt x="8818" y="1"/>
                    <a:pt x="82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5741502" y="3863121"/>
              <a:ext cx="165385" cy="83519"/>
            </a:xfrm>
            <a:custGeom>
              <a:avLst/>
              <a:gdLst/>
              <a:ahLst/>
              <a:cxnLst/>
              <a:rect l="l" t="t" r="r" b="b"/>
              <a:pathLst>
                <a:path w="8408" h="4246" extrusionOk="0">
                  <a:moveTo>
                    <a:pt x="7200" y="1"/>
                  </a:moveTo>
                  <a:cubicBezTo>
                    <a:pt x="5131" y="1"/>
                    <a:pt x="1" y="4246"/>
                    <a:pt x="1" y="4246"/>
                  </a:cubicBezTo>
                  <a:cubicBezTo>
                    <a:pt x="1" y="4246"/>
                    <a:pt x="8407" y="3517"/>
                    <a:pt x="8035" y="719"/>
                  </a:cubicBezTo>
                  <a:cubicBezTo>
                    <a:pt x="7967" y="209"/>
                    <a:pt x="7658" y="1"/>
                    <a:pt x="72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5589394" y="4064856"/>
              <a:ext cx="227228" cy="87807"/>
            </a:xfrm>
            <a:custGeom>
              <a:avLst/>
              <a:gdLst/>
              <a:ahLst/>
              <a:cxnLst/>
              <a:rect l="l" t="t" r="r" b="b"/>
              <a:pathLst>
                <a:path w="11552" h="4464" extrusionOk="0">
                  <a:moveTo>
                    <a:pt x="10206" y="1"/>
                  </a:moveTo>
                  <a:cubicBezTo>
                    <a:pt x="7163" y="1"/>
                    <a:pt x="1" y="4431"/>
                    <a:pt x="1" y="4431"/>
                  </a:cubicBezTo>
                  <a:cubicBezTo>
                    <a:pt x="1" y="4431"/>
                    <a:pt x="635" y="4463"/>
                    <a:pt x="1606" y="4463"/>
                  </a:cubicBezTo>
                  <a:cubicBezTo>
                    <a:pt x="4776" y="4463"/>
                    <a:pt x="11536" y="4116"/>
                    <a:pt x="11547" y="1152"/>
                  </a:cubicBezTo>
                  <a:cubicBezTo>
                    <a:pt x="11552" y="326"/>
                    <a:pt x="11030" y="1"/>
                    <a:pt x="102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0" name="Google Shape;640;p20"/>
            <p:cNvSpPr/>
            <p:nvPr/>
          </p:nvSpPr>
          <p:spPr>
            <a:xfrm>
              <a:off x="5705879" y="3655524"/>
              <a:ext cx="104212" cy="172860"/>
            </a:xfrm>
            <a:custGeom>
              <a:avLst/>
              <a:gdLst/>
              <a:ahLst/>
              <a:cxnLst/>
              <a:rect l="l" t="t" r="r" b="b"/>
              <a:pathLst>
                <a:path w="5298" h="8788" extrusionOk="0">
                  <a:moveTo>
                    <a:pt x="2291" y="1"/>
                  </a:moveTo>
                  <a:cubicBezTo>
                    <a:pt x="1" y="1"/>
                    <a:pt x="2984" y="8787"/>
                    <a:pt x="2984" y="8787"/>
                  </a:cubicBezTo>
                  <a:cubicBezTo>
                    <a:pt x="2984" y="8787"/>
                    <a:pt x="5298" y="676"/>
                    <a:pt x="2549" y="33"/>
                  </a:cubicBezTo>
                  <a:cubicBezTo>
                    <a:pt x="2456" y="11"/>
                    <a:pt x="2371" y="1"/>
                    <a:pt x="22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41" name="Google Shape;641;p20"/>
          <p:cNvSpPr/>
          <p:nvPr/>
        </p:nvSpPr>
        <p:spPr>
          <a:xfrm rot="10800000" flipH="1">
            <a:off x="8499298" y="1515235"/>
            <a:ext cx="2092697" cy="1174793"/>
          </a:xfrm>
          <a:custGeom>
            <a:avLst/>
            <a:gdLst/>
            <a:ahLst/>
            <a:cxnLst/>
            <a:rect l="l" t="t" r="r" b="b"/>
            <a:pathLst>
              <a:path w="33257" h="18669" extrusionOk="0">
                <a:moveTo>
                  <a:pt x="17319" y="1"/>
                </a:moveTo>
                <a:cubicBezTo>
                  <a:pt x="16529" y="1"/>
                  <a:pt x="15732" y="185"/>
                  <a:pt x="14997" y="581"/>
                </a:cubicBezTo>
                <a:cubicBezTo>
                  <a:pt x="14255" y="973"/>
                  <a:pt x="13804" y="1631"/>
                  <a:pt x="13398" y="2330"/>
                </a:cubicBezTo>
                <a:cubicBezTo>
                  <a:pt x="13019" y="2966"/>
                  <a:pt x="12762" y="3659"/>
                  <a:pt x="12527" y="4351"/>
                </a:cubicBezTo>
                <a:cubicBezTo>
                  <a:pt x="12436" y="4614"/>
                  <a:pt x="12322" y="4743"/>
                  <a:pt x="12191" y="4743"/>
                </a:cubicBezTo>
                <a:cubicBezTo>
                  <a:pt x="12076" y="4743"/>
                  <a:pt x="11949" y="4645"/>
                  <a:pt x="11812" y="4452"/>
                </a:cubicBezTo>
                <a:cubicBezTo>
                  <a:pt x="11655" y="4216"/>
                  <a:pt x="11542" y="3959"/>
                  <a:pt x="11391" y="3724"/>
                </a:cubicBezTo>
                <a:cubicBezTo>
                  <a:pt x="11019" y="3115"/>
                  <a:pt x="10548" y="2601"/>
                  <a:pt x="9941" y="2231"/>
                </a:cubicBezTo>
                <a:cubicBezTo>
                  <a:pt x="9497" y="1954"/>
                  <a:pt x="9068" y="1816"/>
                  <a:pt x="8654" y="1816"/>
                </a:cubicBezTo>
                <a:cubicBezTo>
                  <a:pt x="8109" y="1816"/>
                  <a:pt x="7590" y="2055"/>
                  <a:pt x="7099" y="2531"/>
                </a:cubicBezTo>
                <a:cubicBezTo>
                  <a:pt x="6684" y="2923"/>
                  <a:pt x="6384" y="3395"/>
                  <a:pt x="6199" y="3929"/>
                </a:cubicBezTo>
                <a:cubicBezTo>
                  <a:pt x="5857" y="4924"/>
                  <a:pt x="5514" y="5923"/>
                  <a:pt x="5528" y="6994"/>
                </a:cubicBezTo>
                <a:cubicBezTo>
                  <a:pt x="5528" y="7318"/>
                  <a:pt x="5434" y="7480"/>
                  <a:pt x="5232" y="7480"/>
                </a:cubicBezTo>
                <a:cubicBezTo>
                  <a:pt x="5154" y="7480"/>
                  <a:pt x="5061" y="7456"/>
                  <a:pt x="4950" y="7409"/>
                </a:cubicBezTo>
                <a:cubicBezTo>
                  <a:pt x="4510" y="7224"/>
                  <a:pt x="4089" y="7143"/>
                  <a:pt x="3683" y="7143"/>
                </a:cubicBezTo>
                <a:cubicBezTo>
                  <a:pt x="2738" y="7143"/>
                  <a:pt x="1876" y="7581"/>
                  <a:pt x="1058" y="8164"/>
                </a:cubicBezTo>
                <a:cubicBezTo>
                  <a:pt x="372" y="8658"/>
                  <a:pt x="0" y="9393"/>
                  <a:pt x="144" y="10271"/>
                </a:cubicBezTo>
                <a:cubicBezTo>
                  <a:pt x="293" y="11179"/>
                  <a:pt x="972" y="11608"/>
                  <a:pt x="1764" y="11885"/>
                </a:cubicBezTo>
                <a:cubicBezTo>
                  <a:pt x="2188" y="12029"/>
                  <a:pt x="2619" y="12081"/>
                  <a:pt x="3148" y="12081"/>
                </a:cubicBezTo>
                <a:cubicBezTo>
                  <a:pt x="3333" y="12081"/>
                  <a:pt x="3530" y="12075"/>
                  <a:pt x="3743" y="12064"/>
                </a:cubicBezTo>
                <a:cubicBezTo>
                  <a:pt x="5020" y="11921"/>
                  <a:pt x="6443" y="11507"/>
                  <a:pt x="7713" y="10643"/>
                </a:cubicBezTo>
                <a:cubicBezTo>
                  <a:pt x="7822" y="10566"/>
                  <a:pt x="7935" y="10449"/>
                  <a:pt x="8055" y="10449"/>
                </a:cubicBezTo>
                <a:cubicBezTo>
                  <a:pt x="8116" y="10449"/>
                  <a:pt x="8178" y="10479"/>
                  <a:pt x="8242" y="10557"/>
                </a:cubicBezTo>
                <a:cubicBezTo>
                  <a:pt x="8371" y="10708"/>
                  <a:pt x="8213" y="10871"/>
                  <a:pt x="8148" y="11028"/>
                </a:cubicBezTo>
                <a:cubicBezTo>
                  <a:pt x="7548" y="12492"/>
                  <a:pt x="7363" y="13999"/>
                  <a:pt x="7699" y="15563"/>
                </a:cubicBezTo>
                <a:cubicBezTo>
                  <a:pt x="7963" y="16784"/>
                  <a:pt x="8685" y="17641"/>
                  <a:pt x="9799" y="18141"/>
                </a:cubicBezTo>
                <a:cubicBezTo>
                  <a:pt x="10610" y="18503"/>
                  <a:pt x="11408" y="18668"/>
                  <a:pt x="12196" y="18668"/>
                </a:cubicBezTo>
                <a:cubicBezTo>
                  <a:pt x="13322" y="18668"/>
                  <a:pt x="14424" y="18330"/>
                  <a:pt x="15504" y="17742"/>
                </a:cubicBezTo>
                <a:cubicBezTo>
                  <a:pt x="16532" y="17192"/>
                  <a:pt x="17353" y="16384"/>
                  <a:pt x="18089" y="15485"/>
                </a:cubicBezTo>
                <a:cubicBezTo>
                  <a:pt x="18289" y="15241"/>
                  <a:pt x="18467" y="14984"/>
                  <a:pt x="18675" y="14742"/>
                </a:cubicBezTo>
                <a:cubicBezTo>
                  <a:pt x="18976" y="14394"/>
                  <a:pt x="19198" y="14226"/>
                  <a:pt x="19445" y="14226"/>
                </a:cubicBezTo>
                <a:cubicBezTo>
                  <a:pt x="19649" y="14226"/>
                  <a:pt x="19871" y="14341"/>
                  <a:pt x="20168" y="14564"/>
                </a:cubicBezTo>
                <a:cubicBezTo>
                  <a:pt x="20445" y="14770"/>
                  <a:pt x="20695" y="15020"/>
                  <a:pt x="20982" y="15221"/>
                </a:cubicBezTo>
                <a:cubicBezTo>
                  <a:pt x="22119" y="16034"/>
                  <a:pt x="23332" y="16481"/>
                  <a:pt x="24614" y="16481"/>
                </a:cubicBezTo>
                <a:cubicBezTo>
                  <a:pt x="25201" y="16481"/>
                  <a:pt x="25802" y="16387"/>
                  <a:pt x="26416" y="16192"/>
                </a:cubicBezTo>
                <a:cubicBezTo>
                  <a:pt x="29237" y="15306"/>
                  <a:pt x="30615" y="12106"/>
                  <a:pt x="29400" y="9380"/>
                </a:cubicBezTo>
                <a:cubicBezTo>
                  <a:pt x="29051" y="8608"/>
                  <a:pt x="29057" y="8593"/>
                  <a:pt x="29880" y="8536"/>
                </a:cubicBezTo>
                <a:cubicBezTo>
                  <a:pt x="30893" y="8464"/>
                  <a:pt x="31779" y="8122"/>
                  <a:pt x="32451" y="7330"/>
                </a:cubicBezTo>
                <a:cubicBezTo>
                  <a:pt x="33200" y="6444"/>
                  <a:pt x="33256" y="5379"/>
                  <a:pt x="32607" y="4416"/>
                </a:cubicBezTo>
                <a:cubicBezTo>
                  <a:pt x="32415" y="4123"/>
                  <a:pt x="32172" y="3859"/>
                  <a:pt x="31921" y="3630"/>
                </a:cubicBezTo>
                <a:cubicBezTo>
                  <a:pt x="30716" y="2532"/>
                  <a:pt x="29080" y="1977"/>
                  <a:pt x="27448" y="1977"/>
                </a:cubicBezTo>
                <a:cubicBezTo>
                  <a:pt x="25938" y="1977"/>
                  <a:pt x="24430" y="2452"/>
                  <a:pt x="23266" y="3408"/>
                </a:cubicBezTo>
                <a:cubicBezTo>
                  <a:pt x="23131" y="3516"/>
                  <a:pt x="23016" y="3659"/>
                  <a:pt x="22874" y="3751"/>
                </a:cubicBezTo>
                <a:cubicBezTo>
                  <a:pt x="22757" y="3826"/>
                  <a:pt x="22653" y="3875"/>
                  <a:pt x="22563" y="3875"/>
                </a:cubicBezTo>
                <a:cubicBezTo>
                  <a:pt x="22439" y="3875"/>
                  <a:pt x="22338" y="3784"/>
                  <a:pt x="22260" y="3544"/>
                </a:cubicBezTo>
                <a:cubicBezTo>
                  <a:pt x="21566" y="1362"/>
                  <a:pt x="19467" y="1"/>
                  <a:pt x="1731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42" name="Google Shape;642;p20"/>
          <p:cNvGrpSpPr/>
          <p:nvPr/>
        </p:nvGrpSpPr>
        <p:grpSpPr>
          <a:xfrm>
            <a:off x="8323573" y="-11"/>
            <a:ext cx="575563" cy="521482"/>
            <a:chOff x="3346266" y="1265304"/>
            <a:chExt cx="227307" cy="205965"/>
          </a:xfrm>
        </p:grpSpPr>
        <p:sp>
          <p:nvSpPr>
            <p:cNvPr id="643" name="Google Shape;643;p20"/>
            <p:cNvSpPr/>
            <p:nvPr/>
          </p:nvSpPr>
          <p:spPr>
            <a:xfrm>
              <a:off x="3453291" y="1265304"/>
              <a:ext cx="96540" cy="85505"/>
            </a:xfrm>
            <a:custGeom>
              <a:avLst/>
              <a:gdLst/>
              <a:ahLst/>
              <a:cxnLst/>
              <a:rect l="l" t="t" r="r" b="b"/>
              <a:pathLst>
                <a:path w="4908" h="4347" extrusionOk="0">
                  <a:moveTo>
                    <a:pt x="2812" y="0"/>
                  </a:moveTo>
                  <a:cubicBezTo>
                    <a:pt x="2073" y="0"/>
                    <a:pt x="1329" y="308"/>
                    <a:pt x="844" y="869"/>
                  </a:cubicBezTo>
                  <a:cubicBezTo>
                    <a:pt x="501" y="1261"/>
                    <a:pt x="287" y="1755"/>
                    <a:pt x="165" y="2262"/>
                  </a:cubicBezTo>
                  <a:cubicBezTo>
                    <a:pt x="1" y="2933"/>
                    <a:pt x="1" y="3697"/>
                    <a:pt x="422" y="4247"/>
                  </a:cubicBezTo>
                  <a:lnTo>
                    <a:pt x="1665" y="4346"/>
                  </a:lnTo>
                  <a:cubicBezTo>
                    <a:pt x="2765" y="4182"/>
                    <a:pt x="3787" y="3555"/>
                    <a:pt x="4429" y="2648"/>
                  </a:cubicBezTo>
                  <a:cubicBezTo>
                    <a:pt x="4700" y="2269"/>
                    <a:pt x="4908" y="1812"/>
                    <a:pt x="4836" y="1354"/>
                  </a:cubicBezTo>
                  <a:cubicBezTo>
                    <a:pt x="4757" y="855"/>
                    <a:pt x="4344" y="454"/>
                    <a:pt x="3886" y="240"/>
                  </a:cubicBezTo>
                  <a:cubicBezTo>
                    <a:pt x="3552" y="78"/>
                    <a:pt x="3183" y="0"/>
                    <a:pt x="2812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4" name="Google Shape;644;p20"/>
            <p:cNvSpPr/>
            <p:nvPr/>
          </p:nvSpPr>
          <p:spPr>
            <a:xfrm>
              <a:off x="3450360" y="1328858"/>
              <a:ext cx="123213" cy="97819"/>
            </a:xfrm>
            <a:custGeom>
              <a:avLst/>
              <a:gdLst/>
              <a:ahLst/>
              <a:cxnLst/>
              <a:rect l="l" t="t" r="r" b="b"/>
              <a:pathLst>
                <a:path w="6264" h="4973" extrusionOk="0">
                  <a:moveTo>
                    <a:pt x="3721" y="0"/>
                  </a:moveTo>
                  <a:cubicBezTo>
                    <a:pt x="2660" y="0"/>
                    <a:pt x="1594" y="482"/>
                    <a:pt x="921" y="1309"/>
                  </a:cubicBezTo>
                  <a:lnTo>
                    <a:pt x="1" y="2787"/>
                  </a:lnTo>
                  <a:cubicBezTo>
                    <a:pt x="201" y="3594"/>
                    <a:pt x="772" y="4308"/>
                    <a:pt x="1514" y="4672"/>
                  </a:cubicBezTo>
                  <a:cubicBezTo>
                    <a:pt x="1913" y="4871"/>
                    <a:pt x="2358" y="4972"/>
                    <a:pt x="2804" y="4972"/>
                  </a:cubicBezTo>
                  <a:cubicBezTo>
                    <a:pt x="3189" y="4972"/>
                    <a:pt x="3574" y="4896"/>
                    <a:pt x="3929" y="4744"/>
                  </a:cubicBezTo>
                  <a:cubicBezTo>
                    <a:pt x="4392" y="4536"/>
                    <a:pt x="4800" y="4216"/>
                    <a:pt x="5171" y="3858"/>
                  </a:cubicBezTo>
                  <a:cubicBezTo>
                    <a:pt x="5492" y="3537"/>
                    <a:pt x="5799" y="3188"/>
                    <a:pt x="5992" y="2773"/>
                  </a:cubicBezTo>
                  <a:cubicBezTo>
                    <a:pt x="6184" y="2358"/>
                    <a:pt x="6263" y="1880"/>
                    <a:pt x="6135" y="1438"/>
                  </a:cubicBezTo>
                  <a:cubicBezTo>
                    <a:pt x="5927" y="723"/>
                    <a:pt x="5214" y="259"/>
                    <a:pt x="4486" y="87"/>
                  </a:cubicBezTo>
                  <a:cubicBezTo>
                    <a:pt x="4235" y="29"/>
                    <a:pt x="3978" y="0"/>
                    <a:pt x="3721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5" name="Google Shape;645;p20"/>
            <p:cNvSpPr/>
            <p:nvPr/>
          </p:nvSpPr>
          <p:spPr>
            <a:xfrm>
              <a:off x="3372545" y="1368788"/>
              <a:ext cx="100160" cy="102481"/>
            </a:xfrm>
            <a:custGeom>
              <a:avLst/>
              <a:gdLst/>
              <a:ahLst/>
              <a:cxnLst/>
              <a:rect l="l" t="t" r="r" b="b"/>
              <a:pathLst>
                <a:path w="5092" h="5210" extrusionOk="0">
                  <a:moveTo>
                    <a:pt x="2306" y="1"/>
                  </a:moveTo>
                  <a:cubicBezTo>
                    <a:pt x="1564" y="271"/>
                    <a:pt x="892" y="779"/>
                    <a:pt x="500" y="1464"/>
                  </a:cubicBezTo>
                  <a:cubicBezTo>
                    <a:pt x="100" y="2150"/>
                    <a:pt x="1" y="3014"/>
                    <a:pt x="279" y="3756"/>
                  </a:cubicBezTo>
                  <a:cubicBezTo>
                    <a:pt x="565" y="4491"/>
                    <a:pt x="1250" y="5084"/>
                    <a:pt x="2035" y="5192"/>
                  </a:cubicBezTo>
                  <a:cubicBezTo>
                    <a:pt x="2124" y="5204"/>
                    <a:pt x="2212" y="5209"/>
                    <a:pt x="2301" y="5209"/>
                  </a:cubicBezTo>
                  <a:cubicBezTo>
                    <a:pt x="3026" y="5209"/>
                    <a:pt x="3739" y="4833"/>
                    <a:pt x="4250" y="4292"/>
                  </a:cubicBezTo>
                  <a:cubicBezTo>
                    <a:pt x="4748" y="3756"/>
                    <a:pt x="5091" y="3043"/>
                    <a:pt x="5091" y="2306"/>
                  </a:cubicBezTo>
                  <a:cubicBezTo>
                    <a:pt x="5084" y="1564"/>
                    <a:pt x="4714" y="822"/>
                    <a:pt x="4078" y="450"/>
                  </a:cubicBezTo>
                  <a:lnTo>
                    <a:pt x="2306" y="1"/>
                  </a:ln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6" name="Google Shape;646;p20"/>
            <p:cNvSpPr/>
            <p:nvPr/>
          </p:nvSpPr>
          <p:spPr>
            <a:xfrm>
              <a:off x="3346266" y="1329369"/>
              <a:ext cx="93728" cy="73999"/>
            </a:xfrm>
            <a:custGeom>
              <a:avLst/>
              <a:gdLst/>
              <a:ahLst/>
              <a:cxnLst/>
              <a:rect l="l" t="t" r="r" b="b"/>
              <a:pathLst>
                <a:path w="4765" h="3762" extrusionOk="0">
                  <a:moveTo>
                    <a:pt x="2979" y="0"/>
                  </a:moveTo>
                  <a:cubicBezTo>
                    <a:pt x="2770" y="0"/>
                    <a:pt x="2560" y="25"/>
                    <a:pt x="2357" y="68"/>
                  </a:cubicBezTo>
                  <a:cubicBezTo>
                    <a:pt x="1858" y="176"/>
                    <a:pt x="1380" y="397"/>
                    <a:pt x="965" y="704"/>
                  </a:cubicBezTo>
                  <a:cubicBezTo>
                    <a:pt x="643" y="954"/>
                    <a:pt x="352" y="1261"/>
                    <a:pt x="194" y="1633"/>
                  </a:cubicBezTo>
                  <a:cubicBezTo>
                    <a:pt x="29" y="2012"/>
                    <a:pt x="0" y="2454"/>
                    <a:pt x="172" y="2819"/>
                  </a:cubicBezTo>
                  <a:cubicBezTo>
                    <a:pt x="372" y="3232"/>
                    <a:pt x="787" y="3504"/>
                    <a:pt x="1222" y="3640"/>
                  </a:cubicBezTo>
                  <a:cubicBezTo>
                    <a:pt x="1491" y="3724"/>
                    <a:pt x="1770" y="3762"/>
                    <a:pt x="2051" y="3762"/>
                  </a:cubicBezTo>
                  <a:cubicBezTo>
                    <a:pt x="2464" y="3762"/>
                    <a:pt x="2880" y="3679"/>
                    <a:pt x="3272" y="3539"/>
                  </a:cubicBezTo>
                  <a:cubicBezTo>
                    <a:pt x="3850" y="3333"/>
                    <a:pt x="4429" y="2954"/>
                    <a:pt x="4600" y="2361"/>
                  </a:cubicBezTo>
                  <a:lnTo>
                    <a:pt x="4765" y="1105"/>
                  </a:lnTo>
                  <a:cubicBezTo>
                    <a:pt x="4607" y="654"/>
                    <a:pt x="4221" y="305"/>
                    <a:pt x="3771" y="133"/>
                  </a:cubicBezTo>
                  <a:cubicBezTo>
                    <a:pt x="3518" y="41"/>
                    <a:pt x="3249" y="0"/>
                    <a:pt x="2979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7" name="Google Shape;647;p20"/>
            <p:cNvSpPr/>
            <p:nvPr/>
          </p:nvSpPr>
          <p:spPr>
            <a:xfrm>
              <a:off x="3382361" y="1274962"/>
              <a:ext cx="105943" cy="90659"/>
            </a:xfrm>
            <a:custGeom>
              <a:avLst/>
              <a:gdLst/>
              <a:ahLst/>
              <a:cxnLst/>
              <a:rect l="l" t="t" r="r" b="b"/>
              <a:pathLst>
                <a:path w="5386" h="4609" extrusionOk="0">
                  <a:moveTo>
                    <a:pt x="3027" y="0"/>
                  </a:moveTo>
                  <a:cubicBezTo>
                    <a:pt x="2544" y="0"/>
                    <a:pt x="2062" y="114"/>
                    <a:pt x="1636" y="342"/>
                  </a:cubicBezTo>
                  <a:cubicBezTo>
                    <a:pt x="923" y="714"/>
                    <a:pt x="373" y="1377"/>
                    <a:pt x="152" y="2148"/>
                  </a:cubicBezTo>
                  <a:cubicBezTo>
                    <a:pt x="37" y="2514"/>
                    <a:pt x="1" y="2913"/>
                    <a:pt x="116" y="3278"/>
                  </a:cubicBezTo>
                  <a:cubicBezTo>
                    <a:pt x="301" y="3898"/>
                    <a:pt x="887" y="4334"/>
                    <a:pt x="1507" y="4498"/>
                  </a:cubicBezTo>
                  <a:cubicBezTo>
                    <a:pt x="1795" y="4578"/>
                    <a:pt x="2092" y="4608"/>
                    <a:pt x="2391" y="4608"/>
                  </a:cubicBezTo>
                  <a:cubicBezTo>
                    <a:pt x="2738" y="4608"/>
                    <a:pt x="3087" y="4567"/>
                    <a:pt x="3429" y="4514"/>
                  </a:cubicBezTo>
                  <a:lnTo>
                    <a:pt x="4836" y="3071"/>
                  </a:lnTo>
                  <a:cubicBezTo>
                    <a:pt x="5122" y="2442"/>
                    <a:pt x="5386" y="1720"/>
                    <a:pt x="5115" y="1086"/>
                  </a:cubicBezTo>
                  <a:cubicBezTo>
                    <a:pt x="4914" y="621"/>
                    <a:pt x="4450" y="315"/>
                    <a:pt x="3972" y="150"/>
                  </a:cubicBezTo>
                  <a:cubicBezTo>
                    <a:pt x="3667" y="50"/>
                    <a:pt x="3347" y="0"/>
                    <a:pt x="3027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8" name="Google Shape;648;p20"/>
            <p:cNvSpPr/>
            <p:nvPr/>
          </p:nvSpPr>
          <p:spPr>
            <a:xfrm>
              <a:off x="3470148" y="1346167"/>
              <a:ext cx="72091" cy="10681"/>
            </a:xfrm>
            <a:custGeom>
              <a:avLst/>
              <a:gdLst/>
              <a:ahLst/>
              <a:cxnLst/>
              <a:rect l="l" t="t" r="r" b="b"/>
              <a:pathLst>
                <a:path w="3665" h="543" extrusionOk="0">
                  <a:moveTo>
                    <a:pt x="2380" y="1"/>
                  </a:moveTo>
                  <a:cubicBezTo>
                    <a:pt x="2314" y="1"/>
                    <a:pt x="2251" y="1"/>
                    <a:pt x="2186" y="8"/>
                  </a:cubicBezTo>
                  <a:cubicBezTo>
                    <a:pt x="1951" y="8"/>
                    <a:pt x="1715" y="21"/>
                    <a:pt x="1480" y="57"/>
                  </a:cubicBezTo>
                  <a:cubicBezTo>
                    <a:pt x="1243" y="86"/>
                    <a:pt x="1015" y="129"/>
                    <a:pt x="787" y="186"/>
                  </a:cubicBezTo>
                  <a:cubicBezTo>
                    <a:pt x="551" y="251"/>
                    <a:pt x="330" y="328"/>
                    <a:pt x="109" y="422"/>
                  </a:cubicBezTo>
                  <a:cubicBezTo>
                    <a:pt x="80" y="436"/>
                    <a:pt x="52" y="450"/>
                    <a:pt x="23" y="465"/>
                  </a:cubicBezTo>
                  <a:cubicBezTo>
                    <a:pt x="1" y="472"/>
                    <a:pt x="1" y="499"/>
                    <a:pt x="9" y="522"/>
                  </a:cubicBezTo>
                  <a:cubicBezTo>
                    <a:pt x="16" y="535"/>
                    <a:pt x="30" y="542"/>
                    <a:pt x="44" y="542"/>
                  </a:cubicBezTo>
                  <a:cubicBezTo>
                    <a:pt x="52" y="542"/>
                    <a:pt x="59" y="535"/>
                    <a:pt x="66" y="535"/>
                  </a:cubicBezTo>
                  <a:cubicBezTo>
                    <a:pt x="280" y="436"/>
                    <a:pt x="501" y="357"/>
                    <a:pt x="729" y="294"/>
                  </a:cubicBezTo>
                  <a:cubicBezTo>
                    <a:pt x="959" y="229"/>
                    <a:pt x="1187" y="179"/>
                    <a:pt x="1415" y="150"/>
                  </a:cubicBezTo>
                  <a:cubicBezTo>
                    <a:pt x="1644" y="114"/>
                    <a:pt x="1872" y="100"/>
                    <a:pt x="2109" y="93"/>
                  </a:cubicBezTo>
                  <a:cubicBezTo>
                    <a:pt x="2194" y="86"/>
                    <a:pt x="2287" y="86"/>
                    <a:pt x="2380" y="86"/>
                  </a:cubicBezTo>
                  <a:cubicBezTo>
                    <a:pt x="2522" y="86"/>
                    <a:pt x="2673" y="93"/>
                    <a:pt x="2815" y="100"/>
                  </a:cubicBezTo>
                  <a:cubicBezTo>
                    <a:pt x="3058" y="107"/>
                    <a:pt x="3293" y="122"/>
                    <a:pt x="3536" y="143"/>
                  </a:cubicBezTo>
                  <a:cubicBezTo>
                    <a:pt x="3566" y="150"/>
                    <a:pt x="3593" y="150"/>
                    <a:pt x="3622" y="150"/>
                  </a:cubicBezTo>
                  <a:lnTo>
                    <a:pt x="3629" y="150"/>
                  </a:lnTo>
                  <a:cubicBezTo>
                    <a:pt x="3651" y="150"/>
                    <a:pt x="3665" y="129"/>
                    <a:pt x="3665" y="107"/>
                  </a:cubicBezTo>
                  <a:cubicBezTo>
                    <a:pt x="3665" y="86"/>
                    <a:pt x="3651" y="71"/>
                    <a:pt x="3622" y="64"/>
                  </a:cubicBezTo>
                  <a:cubicBezTo>
                    <a:pt x="3379" y="44"/>
                    <a:pt x="3144" y="28"/>
                    <a:pt x="2901" y="14"/>
                  </a:cubicBezTo>
                  <a:cubicBezTo>
                    <a:pt x="2722" y="8"/>
                    <a:pt x="2551" y="1"/>
                    <a:pt x="238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9" name="Google Shape;649;p20"/>
            <p:cNvSpPr/>
            <p:nvPr/>
          </p:nvSpPr>
          <p:spPr>
            <a:xfrm>
              <a:off x="3468909" y="1368080"/>
              <a:ext cx="53955" cy="12943"/>
            </a:xfrm>
            <a:custGeom>
              <a:avLst/>
              <a:gdLst/>
              <a:ahLst/>
              <a:cxnLst/>
              <a:rect l="l" t="t" r="r" b="b"/>
              <a:pathLst>
                <a:path w="2743" h="658" extrusionOk="0">
                  <a:moveTo>
                    <a:pt x="50" y="1"/>
                  </a:moveTo>
                  <a:cubicBezTo>
                    <a:pt x="21" y="1"/>
                    <a:pt x="0" y="21"/>
                    <a:pt x="7" y="44"/>
                  </a:cubicBezTo>
                  <a:cubicBezTo>
                    <a:pt x="7" y="64"/>
                    <a:pt x="21" y="86"/>
                    <a:pt x="50" y="86"/>
                  </a:cubicBezTo>
                  <a:cubicBezTo>
                    <a:pt x="221" y="86"/>
                    <a:pt x="400" y="100"/>
                    <a:pt x="578" y="114"/>
                  </a:cubicBezTo>
                  <a:cubicBezTo>
                    <a:pt x="758" y="136"/>
                    <a:pt x="921" y="157"/>
                    <a:pt x="1092" y="186"/>
                  </a:cubicBezTo>
                  <a:cubicBezTo>
                    <a:pt x="1272" y="215"/>
                    <a:pt x="1443" y="251"/>
                    <a:pt x="1615" y="294"/>
                  </a:cubicBezTo>
                  <a:cubicBezTo>
                    <a:pt x="1786" y="343"/>
                    <a:pt x="1958" y="386"/>
                    <a:pt x="2120" y="443"/>
                  </a:cubicBezTo>
                  <a:cubicBezTo>
                    <a:pt x="2292" y="499"/>
                    <a:pt x="2456" y="565"/>
                    <a:pt x="2621" y="628"/>
                  </a:cubicBezTo>
                  <a:cubicBezTo>
                    <a:pt x="2635" y="637"/>
                    <a:pt x="2657" y="650"/>
                    <a:pt x="2677" y="657"/>
                  </a:cubicBezTo>
                  <a:lnTo>
                    <a:pt x="2700" y="657"/>
                  </a:lnTo>
                  <a:cubicBezTo>
                    <a:pt x="2713" y="657"/>
                    <a:pt x="2729" y="657"/>
                    <a:pt x="2736" y="643"/>
                  </a:cubicBezTo>
                  <a:cubicBezTo>
                    <a:pt x="2742" y="621"/>
                    <a:pt x="2742" y="594"/>
                    <a:pt x="2720" y="578"/>
                  </a:cubicBezTo>
                  <a:cubicBezTo>
                    <a:pt x="2549" y="508"/>
                    <a:pt x="2386" y="443"/>
                    <a:pt x="2215" y="386"/>
                  </a:cubicBezTo>
                  <a:cubicBezTo>
                    <a:pt x="2050" y="328"/>
                    <a:pt x="1879" y="278"/>
                    <a:pt x="1707" y="229"/>
                  </a:cubicBezTo>
                  <a:cubicBezTo>
                    <a:pt x="1529" y="186"/>
                    <a:pt x="1358" y="150"/>
                    <a:pt x="1186" y="114"/>
                  </a:cubicBezTo>
                  <a:cubicBezTo>
                    <a:pt x="1006" y="86"/>
                    <a:pt x="828" y="57"/>
                    <a:pt x="650" y="37"/>
                  </a:cubicBezTo>
                  <a:cubicBezTo>
                    <a:pt x="472" y="21"/>
                    <a:pt x="293" y="8"/>
                    <a:pt x="115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0" name="Google Shape;650;p20"/>
            <p:cNvSpPr/>
            <p:nvPr/>
          </p:nvSpPr>
          <p:spPr>
            <a:xfrm>
              <a:off x="3461178" y="1370302"/>
              <a:ext cx="31216" cy="36567"/>
            </a:xfrm>
            <a:custGeom>
              <a:avLst/>
              <a:gdLst/>
              <a:ahLst/>
              <a:cxnLst/>
              <a:rect l="l" t="t" r="r" b="b"/>
              <a:pathLst>
                <a:path w="1587" h="1859" extrusionOk="0">
                  <a:moveTo>
                    <a:pt x="50" y="1"/>
                  </a:moveTo>
                  <a:cubicBezTo>
                    <a:pt x="37" y="1"/>
                    <a:pt x="28" y="9"/>
                    <a:pt x="21" y="16"/>
                  </a:cubicBezTo>
                  <a:cubicBezTo>
                    <a:pt x="1" y="37"/>
                    <a:pt x="1" y="59"/>
                    <a:pt x="21" y="80"/>
                  </a:cubicBezTo>
                  <a:cubicBezTo>
                    <a:pt x="114" y="194"/>
                    <a:pt x="215" y="309"/>
                    <a:pt x="308" y="422"/>
                  </a:cubicBezTo>
                  <a:cubicBezTo>
                    <a:pt x="407" y="537"/>
                    <a:pt x="500" y="652"/>
                    <a:pt x="601" y="765"/>
                  </a:cubicBezTo>
                  <a:cubicBezTo>
                    <a:pt x="693" y="880"/>
                    <a:pt x="793" y="995"/>
                    <a:pt x="885" y="1115"/>
                  </a:cubicBezTo>
                  <a:cubicBezTo>
                    <a:pt x="986" y="1230"/>
                    <a:pt x="1079" y="1345"/>
                    <a:pt x="1178" y="1458"/>
                  </a:cubicBezTo>
                  <a:cubicBezTo>
                    <a:pt x="1279" y="1572"/>
                    <a:pt x="1372" y="1687"/>
                    <a:pt x="1471" y="1800"/>
                  </a:cubicBezTo>
                  <a:cubicBezTo>
                    <a:pt x="1478" y="1816"/>
                    <a:pt x="1494" y="1830"/>
                    <a:pt x="1507" y="1843"/>
                  </a:cubicBezTo>
                  <a:cubicBezTo>
                    <a:pt x="1514" y="1852"/>
                    <a:pt x="1521" y="1859"/>
                    <a:pt x="1536" y="1859"/>
                  </a:cubicBezTo>
                  <a:cubicBezTo>
                    <a:pt x="1543" y="1859"/>
                    <a:pt x="1557" y="1852"/>
                    <a:pt x="1564" y="1843"/>
                  </a:cubicBezTo>
                  <a:cubicBezTo>
                    <a:pt x="1586" y="1823"/>
                    <a:pt x="1579" y="1800"/>
                    <a:pt x="1564" y="1787"/>
                  </a:cubicBezTo>
                  <a:cubicBezTo>
                    <a:pt x="1471" y="1665"/>
                    <a:pt x="1372" y="1552"/>
                    <a:pt x="1271" y="1437"/>
                  </a:cubicBezTo>
                  <a:cubicBezTo>
                    <a:pt x="1178" y="1322"/>
                    <a:pt x="1079" y="1209"/>
                    <a:pt x="986" y="1094"/>
                  </a:cubicBezTo>
                  <a:cubicBezTo>
                    <a:pt x="885" y="979"/>
                    <a:pt x="793" y="866"/>
                    <a:pt x="693" y="752"/>
                  </a:cubicBezTo>
                  <a:cubicBezTo>
                    <a:pt x="601" y="637"/>
                    <a:pt x="500" y="515"/>
                    <a:pt x="407" y="402"/>
                  </a:cubicBezTo>
                  <a:cubicBezTo>
                    <a:pt x="308" y="287"/>
                    <a:pt x="215" y="172"/>
                    <a:pt x="114" y="59"/>
                  </a:cubicBezTo>
                  <a:cubicBezTo>
                    <a:pt x="100" y="44"/>
                    <a:pt x="93" y="30"/>
                    <a:pt x="80" y="16"/>
                  </a:cubicBezTo>
                  <a:cubicBezTo>
                    <a:pt x="71" y="9"/>
                    <a:pt x="57" y="1"/>
                    <a:pt x="5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1" name="Google Shape;651;p20"/>
            <p:cNvSpPr/>
            <p:nvPr/>
          </p:nvSpPr>
          <p:spPr>
            <a:xfrm>
              <a:off x="3424100" y="1372840"/>
              <a:ext cx="10838" cy="6766"/>
            </a:xfrm>
            <a:custGeom>
              <a:avLst/>
              <a:gdLst/>
              <a:ahLst/>
              <a:cxnLst/>
              <a:rect l="l" t="t" r="r" b="b"/>
              <a:pathLst>
                <a:path w="551" h="344" extrusionOk="0">
                  <a:moveTo>
                    <a:pt x="479" y="0"/>
                  </a:moveTo>
                  <a:cubicBezTo>
                    <a:pt x="307" y="101"/>
                    <a:pt x="150" y="215"/>
                    <a:pt x="1" y="343"/>
                  </a:cubicBezTo>
                  <a:cubicBezTo>
                    <a:pt x="100" y="300"/>
                    <a:pt x="199" y="251"/>
                    <a:pt x="300" y="201"/>
                  </a:cubicBezTo>
                  <a:cubicBezTo>
                    <a:pt x="307" y="194"/>
                    <a:pt x="314" y="194"/>
                    <a:pt x="321" y="194"/>
                  </a:cubicBezTo>
                  <a:lnTo>
                    <a:pt x="336" y="194"/>
                  </a:lnTo>
                  <a:cubicBezTo>
                    <a:pt x="371" y="165"/>
                    <a:pt x="422" y="137"/>
                    <a:pt x="465" y="115"/>
                  </a:cubicBezTo>
                  <a:cubicBezTo>
                    <a:pt x="479" y="101"/>
                    <a:pt x="499" y="86"/>
                    <a:pt x="522" y="79"/>
                  </a:cubicBezTo>
                  <a:cubicBezTo>
                    <a:pt x="542" y="65"/>
                    <a:pt x="551" y="36"/>
                    <a:pt x="535" y="23"/>
                  </a:cubicBezTo>
                  <a:cubicBezTo>
                    <a:pt x="528" y="9"/>
                    <a:pt x="515" y="0"/>
                    <a:pt x="499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2" name="Google Shape;652;p20"/>
            <p:cNvSpPr/>
            <p:nvPr/>
          </p:nvSpPr>
          <p:spPr>
            <a:xfrm>
              <a:off x="3396700" y="1398962"/>
              <a:ext cx="13926" cy="25040"/>
            </a:xfrm>
            <a:custGeom>
              <a:avLst/>
              <a:gdLst/>
              <a:ahLst/>
              <a:cxnLst/>
              <a:rect l="l" t="t" r="r" b="b"/>
              <a:pathLst>
                <a:path w="708" h="1273" extrusionOk="0">
                  <a:moveTo>
                    <a:pt x="708" y="1"/>
                  </a:moveTo>
                  <a:lnTo>
                    <a:pt x="708" y="1"/>
                  </a:lnTo>
                  <a:cubicBezTo>
                    <a:pt x="665" y="16"/>
                    <a:pt x="622" y="30"/>
                    <a:pt x="586" y="43"/>
                  </a:cubicBezTo>
                  <a:cubicBezTo>
                    <a:pt x="487" y="201"/>
                    <a:pt x="401" y="366"/>
                    <a:pt x="322" y="537"/>
                  </a:cubicBezTo>
                  <a:cubicBezTo>
                    <a:pt x="221" y="729"/>
                    <a:pt x="136" y="930"/>
                    <a:pt x="43" y="1137"/>
                  </a:cubicBezTo>
                  <a:cubicBezTo>
                    <a:pt x="29" y="1157"/>
                    <a:pt x="22" y="1187"/>
                    <a:pt x="7" y="1209"/>
                  </a:cubicBezTo>
                  <a:cubicBezTo>
                    <a:pt x="0" y="1229"/>
                    <a:pt x="0" y="1259"/>
                    <a:pt x="22" y="1265"/>
                  </a:cubicBezTo>
                  <a:cubicBezTo>
                    <a:pt x="29" y="1272"/>
                    <a:pt x="36" y="1272"/>
                    <a:pt x="43" y="1272"/>
                  </a:cubicBezTo>
                  <a:cubicBezTo>
                    <a:pt x="65" y="1272"/>
                    <a:pt x="79" y="1265"/>
                    <a:pt x="86" y="1252"/>
                  </a:cubicBezTo>
                  <a:cubicBezTo>
                    <a:pt x="172" y="1051"/>
                    <a:pt x="264" y="851"/>
                    <a:pt x="358" y="652"/>
                  </a:cubicBezTo>
                  <a:cubicBezTo>
                    <a:pt x="458" y="458"/>
                    <a:pt x="557" y="258"/>
                    <a:pt x="665" y="73"/>
                  </a:cubicBezTo>
                  <a:cubicBezTo>
                    <a:pt x="679" y="43"/>
                    <a:pt x="693" y="23"/>
                    <a:pt x="708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3" name="Google Shape;653;p20"/>
            <p:cNvSpPr/>
            <p:nvPr/>
          </p:nvSpPr>
          <p:spPr>
            <a:xfrm>
              <a:off x="3408227" y="1381003"/>
              <a:ext cx="16877" cy="18824"/>
            </a:xfrm>
            <a:custGeom>
              <a:avLst/>
              <a:gdLst/>
              <a:ahLst/>
              <a:cxnLst/>
              <a:rect l="l" t="t" r="r" b="b"/>
              <a:pathLst>
                <a:path w="858" h="957" extrusionOk="0">
                  <a:moveTo>
                    <a:pt x="857" y="0"/>
                  </a:moveTo>
                  <a:lnTo>
                    <a:pt x="857" y="0"/>
                  </a:lnTo>
                  <a:cubicBezTo>
                    <a:pt x="778" y="43"/>
                    <a:pt x="700" y="79"/>
                    <a:pt x="621" y="115"/>
                  </a:cubicBezTo>
                  <a:lnTo>
                    <a:pt x="614" y="115"/>
                  </a:lnTo>
                  <a:cubicBezTo>
                    <a:pt x="544" y="194"/>
                    <a:pt x="472" y="279"/>
                    <a:pt x="406" y="357"/>
                  </a:cubicBezTo>
                  <a:cubicBezTo>
                    <a:pt x="271" y="521"/>
                    <a:pt x="158" y="686"/>
                    <a:pt x="50" y="864"/>
                  </a:cubicBezTo>
                  <a:cubicBezTo>
                    <a:pt x="36" y="893"/>
                    <a:pt x="14" y="929"/>
                    <a:pt x="0" y="956"/>
                  </a:cubicBezTo>
                  <a:cubicBezTo>
                    <a:pt x="36" y="943"/>
                    <a:pt x="79" y="929"/>
                    <a:pt x="122" y="914"/>
                  </a:cubicBezTo>
                  <a:cubicBezTo>
                    <a:pt x="165" y="843"/>
                    <a:pt x="208" y="778"/>
                    <a:pt x="251" y="708"/>
                  </a:cubicBezTo>
                  <a:cubicBezTo>
                    <a:pt x="278" y="672"/>
                    <a:pt x="307" y="629"/>
                    <a:pt x="336" y="593"/>
                  </a:cubicBezTo>
                  <a:cubicBezTo>
                    <a:pt x="350" y="571"/>
                    <a:pt x="364" y="550"/>
                    <a:pt x="379" y="528"/>
                  </a:cubicBezTo>
                  <a:cubicBezTo>
                    <a:pt x="386" y="521"/>
                    <a:pt x="393" y="514"/>
                    <a:pt x="400" y="501"/>
                  </a:cubicBezTo>
                  <a:cubicBezTo>
                    <a:pt x="400" y="501"/>
                    <a:pt x="406" y="494"/>
                    <a:pt x="406" y="485"/>
                  </a:cubicBezTo>
                  <a:cubicBezTo>
                    <a:pt x="415" y="485"/>
                    <a:pt x="415" y="485"/>
                    <a:pt x="415" y="478"/>
                  </a:cubicBezTo>
                  <a:lnTo>
                    <a:pt x="422" y="478"/>
                  </a:lnTo>
                  <a:cubicBezTo>
                    <a:pt x="535" y="322"/>
                    <a:pt x="672" y="178"/>
                    <a:pt x="808" y="43"/>
                  </a:cubicBezTo>
                  <a:cubicBezTo>
                    <a:pt x="828" y="29"/>
                    <a:pt x="844" y="14"/>
                    <a:pt x="857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4" name="Google Shape;654;p20"/>
            <p:cNvSpPr/>
            <p:nvPr/>
          </p:nvSpPr>
          <p:spPr>
            <a:xfrm>
              <a:off x="3422409" y="1380019"/>
              <a:ext cx="20260" cy="47346"/>
            </a:xfrm>
            <a:custGeom>
              <a:avLst/>
              <a:gdLst/>
              <a:ahLst/>
              <a:cxnLst/>
              <a:rect l="l" t="t" r="r" b="b"/>
              <a:pathLst>
                <a:path w="1030" h="2407" extrusionOk="0">
                  <a:moveTo>
                    <a:pt x="971" y="0"/>
                  </a:moveTo>
                  <a:cubicBezTo>
                    <a:pt x="964" y="0"/>
                    <a:pt x="957" y="0"/>
                    <a:pt x="950" y="7"/>
                  </a:cubicBezTo>
                  <a:cubicBezTo>
                    <a:pt x="829" y="93"/>
                    <a:pt x="729" y="215"/>
                    <a:pt x="650" y="343"/>
                  </a:cubicBezTo>
                  <a:cubicBezTo>
                    <a:pt x="565" y="472"/>
                    <a:pt x="508" y="614"/>
                    <a:pt x="450" y="749"/>
                  </a:cubicBezTo>
                  <a:cubicBezTo>
                    <a:pt x="386" y="914"/>
                    <a:pt x="328" y="1085"/>
                    <a:pt x="272" y="1250"/>
                  </a:cubicBezTo>
                  <a:cubicBezTo>
                    <a:pt x="215" y="1421"/>
                    <a:pt x="172" y="1593"/>
                    <a:pt x="129" y="1764"/>
                  </a:cubicBezTo>
                  <a:cubicBezTo>
                    <a:pt x="87" y="1935"/>
                    <a:pt x="44" y="2107"/>
                    <a:pt x="15" y="2285"/>
                  </a:cubicBezTo>
                  <a:cubicBezTo>
                    <a:pt x="8" y="2307"/>
                    <a:pt x="8" y="2328"/>
                    <a:pt x="1" y="2350"/>
                  </a:cubicBezTo>
                  <a:cubicBezTo>
                    <a:pt x="1" y="2371"/>
                    <a:pt x="8" y="2400"/>
                    <a:pt x="28" y="2400"/>
                  </a:cubicBezTo>
                  <a:cubicBezTo>
                    <a:pt x="37" y="2407"/>
                    <a:pt x="37" y="2407"/>
                    <a:pt x="44" y="2407"/>
                  </a:cubicBezTo>
                  <a:cubicBezTo>
                    <a:pt x="57" y="2407"/>
                    <a:pt x="80" y="2393"/>
                    <a:pt x="87" y="2371"/>
                  </a:cubicBezTo>
                  <a:cubicBezTo>
                    <a:pt x="114" y="2199"/>
                    <a:pt x="150" y="2028"/>
                    <a:pt x="193" y="1857"/>
                  </a:cubicBezTo>
                  <a:cubicBezTo>
                    <a:pt x="236" y="1685"/>
                    <a:pt x="278" y="1514"/>
                    <a:pt x="328" y="1342"/>
                  </a:cubicBezTo>
                  <a:cubicBezTo>
                    <a:pt x="386" y="1178"/>
                    <a:pt x="443" y="1006"/>
                    <a:pt x="508" y="844"/>
                  </a:cubicBezTo>
                  <a:cubicBezTo>
                    <a:pt x="522" y="808"/>
                    <a:pt x="536" y="772"/>
                    <a:pt x="551" y="736"/>
                  </a:cubicBezTo>
                  <a:cubicBezTo>
                    <a:pt x="551" y="729"/>
                    <a:pt x="558" y="722"/>
                    <a:pt x="558" y="715"/>
                  </a:cubicBezTo>
                  <a:cubicBezTo>
                    <a:pt x="558" y="707"/>
                    <a:pt x="565" y="707"/>
                    <a:pt x="565" y="700"/>
                  </a:cubicBezTo>
                  <a:lnTo>
                    <a:pt x="565" y="693"/>
                  </a:lnTo>
                  <a:cubicBezTo>
                    <a:pt x="572" y="672"/>
                    <a:pt x="578" y="657"/>
                    <a:pt x="585" y="643"/>
                  </a:cubicBezTo>
                  <a:cubicBezTo>
                    <a:pt x="621" y="571"/>
                    <a:pt x="650" y="508"/>
                    <a:pt x="686" y="443"/>
                  </a:cubicBezTo>
                  <a:cubicBezTo>
                    <a:pt x="707" y="407"/>
                    <a:pt x="729" y="379"/>
                    <a:pt x="750" y="350"/>
                  </a:cubicBezTo>
                  <a:cubicBezTo>
                    <a:pt x="757" y="329"/>
                    <a:pt x="765" y="314"/>
                    <a:pt x="779" y="300"/>
                  </a:cubicBezTo>
                  <a:cubicBezTo>
                    <a:pt x="786" y="293"/>
                    <a:pt x="786" y="287"/>
                    <a:pt x="793" y="278"/>
                  </a:cubicBezTo>
                  <a:lnTo>
                    <a:pt x="799" y="271"/>
                  </a:lnTo>
                  <a:lnTo>
                    <a:pt x="808" y="264"/>
                  </a:lnTo>
                  <a:cubicBezTo>
                    <a:pt x="851" y="208"/>
                    <a:pt x="901" y="158"/>
                    <a:pt x="957" y="107"/>
                  </a:cubicBezTo>
                  <a:cubicBezTo>
                    <a:pt x="964" y="107"/>
                    <a:pt x="964" y="100"/>
                    <a:pt x="971" y="100"/>
                  </a:cubicBezTo>
                  <a:lnTo>
                    <a:pt x="979" y="93"/>
                  </a:lnTo>
                  <a:lnTo>
                    <a:pt x="986" y="86"/>
                  </a:lnTo>
                  <a:lnTo>
                    <a:pt x="993" y="79"/>
                  </a:lnTo>
                  <a:cubicBezTo>
                    <a:pt x="1014" y="64"/>
                    <a:pt x="1029" y="43"/>
                    <a:pt x="1014" y="21"/>
                  </a:cubicBezTo>
                  <a:cubicBezTo>
                    <a:pt x="1007" y="7"/>
                    <a:pt x="986" y="0"/>
                    <a:pt x="971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5" name="Google Shape;655;p20"/>
            <p:cNvSpPr/>
            <p:nvPr/>
          </p:nvSpPr>
          <p:spPr>
            <a:xfrm>
              <a:off x="3449081" y="1381711"/>
              <a:ext cx="5508" cy="34127"/>
            </a:xfrm>
            <a:custGeom>
              <a:avLst/>
              <a:gdLst/>
              <a:ahLst/>
              <a:cxnLst/>
              <a:rect l="l" t="t" r="r" b="b"/>
              <a:pathLst>
                <a:path w="280" h="1735" extrusionOk="0">
                  <a:moveTo>
                    <a:pt x="43" y="0"/>
                  </a:moveTo>
                  <a:cubicBezTo>
                    <a:pt x="43" y="0"/>
                    <a:pt x="37" y="0"/>
                    <a:pt x="37" y="7"/>
                  </a:cubicBezTo>
                  <a:cubicBezTo>
                    <a:pt x="16" y="14"/>
                    <a:pt x="1" y="36"/>
                    <a:pt x="9" y="57"/>
                  </a:cubicBezTo>
                  <a:cubicBezTo>
                    <a:pt x="30" y="165"/>
                    <a:pt x="52" y="271"/>
                    <a:pt x="66" y="372"/>
                  </a:cubicBezTo>
                  <a:cubicBezTo>
                    <a:pt x="86" y="478"/>
                    <a:pt x="102" y="586"/>
                    <a:pt x="122" y="693"/>
                  </a:cubicBezTo>
                  <a:lnTo>
                    <a:pt x="122" y="706"/>
                  </a:lnTo>
                  <a:lnTo>
                    <a:pt x="122" y="729"/>
                  </a:lnTo>
                  <a:cubicBezTo>
                    <a:pt x="122" y="742"/>
                    <a:pt x="129" y="749"/>
                    <a:pt x="129" y="765"/>
                  </a:cubicBezTo>
                  <a:cubicBezTo>
                    <a:pt x="129" y="792"/>
                    <a:pt x="138" y="821"/>
                    <a:pt x="138" y="850"/>
                  </a:cubicBezTo>
                  <a:cubicBezTo>
                    <a:pt x="144" y="900"/>
                    <a:pt x="151" y="956"/>
                    <a:pt x="158" y="1006"/>
                  </a:cubicBezTo>
                  <a:cubicBezTo>
                    <a:pt x="165" y="1114"/>
                    <a:pt x="172" y="1220"/>
                    <a:pt x="180" y="1328"/>
                  </a:cubicBezTo>
                  <a:cubicBezTo>
                    <a:pt x="187" y="1443"/>
                    <a:pt x="187" y="1549"/>
                    <a:pt x="194" y="1657"/>
                  </a:cubicBezTo>
                  <a:lnTo>
                    <a:pt x="194" y="1692"/>
                  </a:lnTo>
                  <a:cubicBezTo>
                    <a:pt x="194" y="1721"/>
                    <a:pt x="208" y="1735"/>
                    <a:pt x="230" y="1735"/>
                  </a:cubicBezTo>
                  <a:lnTo>
                    <a:pt x="237" y="1735"/>
                  </a:lnTo>
                  <a:cubicBezTo>
                    <a:pt x="258" y="1735"/>
                    <a:pt x="280" y="1721"/>
                    <a:pt x="280" y="1692"/>
                  </a:cubicBezTo>
                  <a:cubicBezTo>
                    <a:pt x="273" y="1585"/>
                    <a:pt x="273" y="1477"/>
                    <a:pt x="266" y="1371"/>
                  </a:cubicBezTo>
                  <a:cubicBezTo>
                    <a:pt x="258" y="1263"/>
                    <a:pt x="251" y="1150"/>
                    <a:pt x="244" y="1042"/>
                  </a:cubicBezTo>
                  <a:cubicBezTo>
                    <a:pt x="237" y="936"/>
                    <a:pt x="223" y="828"/>
                    <a:pt x="208" y="722"/>
                  </a:cubicBezTo>
                  <a:cubicBezTo>
                    <a:pt x="194" y="614"/>
                    <a:pt x="180" y="501"/>
                    <a:pt x="158" y="393"/>
                  </a:cubicBezTo>
                  <a:cubicBezTo>
                    <a:pt x="138" y="286"/>
                    <a:pt x="122" y="178"/>
                    <a:pt x="95" y="72"/>
                  </a:cubicBezTo>
                  <a:cubicBezTo>
                    <a:pt x="95" y="57"/>
                    <a:pt x="95" y="50"/>
                    <a:pt x="86" y="36"/>
                  </a:cubicBezTo>
                  <a:cubicBezTo>
                    <a:pt x="86" y="14"/>
                    <a:pt x="66" y="0"/>
                    <a:pt x="43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6" name="Google Shape;656;p20"/>
            <p:cNvSpPr/>
            <p:nvPr/>
          </p:nvSpPr>
          <p:spPr>
            <a:xfrm>
              <a:off x="3484645" y="1271874"/>
              <a:ext cx="28246" cy="32711"/>
            </a:xfrm>
            <a:custGeom>
              <a:avLst/>
              <a:gdLst/>
              <a:ahLst/>
              <a:cxnLst/>
              <a:rect l="l" t="t" r="r" b="b"/>
              <a:pathLst>
                <a:path w="1436" h="1663" extrusionOk="0">
                  <a:moveTo>
                    <a:pt x="1392" y="0"/>
                  </a:moveTo>
                  <a:cubicBezTo>
                    <a:pt x="1379" y="0"/>
                    <a:pt x="1372" y="7"/>
                    <a:pt x="1356" y="14"/>
                  </a:cubicBezTo>
                  <a:cubicBezTo>
                    <a:pt x="1158" y="185"/>
                    <a:pt x="964" y="370"/>
                    <a:pt x="786" y="571"/>
                  </a:cubicBezTo>
                  <a:cubicBezTo>
                    <a:pt x="592" y="772"/>
                    <a:pt x="414" y="986"/>
                    <a:pt x="242" y="1207"/>
                  </a:cubicBezTo>
                  <a:cubicBezTo>
                    <a:pt x="163" y="1313"/>
                    <a:pt x="78" y="1428"/>
                    <a:pt x="1" y="1534"/>
                  </a:cubicBezTo>
                  <a:cubicBezTo>
                    <a:pt x="8" y="1577"/>
                    <a:pt x="14" y="1620"/>
                    <a:pt x="21" y="1663"/>
                  </a:cubicBezTo>
                  <a:cubicBezTo>
                    <a:pt x="93" y="1550"/>
                    <a:pt x="172" y="1442"/>
                    <a:pt x="249" y="1342"/>
                  </a:cubicBezTo>
                  <a:cubicBezTo>
                    <a:pt x="414" y="1121"/>
                    <a:pt x="592" y="907"/>
                    <a:pt x="779" y="700"/>
                  </a:cubicBezTo>
                  <a:cubicBezTo>
                    <a:pt x="957" y="506"/>
                    <a:pt x="1142" y="314"/>
                    <a:pt x="1343" y="143"/>
                  </a:cubicBezTo>
                  <a:cubicBezTo>
                    <a:pt x="1372" y="120"/>
                    <a:pt x="1392" y="100"/>
                    <a:pt x="1421" y="77"/>
                  </a:cubicBezTo>
                  <a:cubicBezTo>
                    <a:pt x="1435" y="64"/>
                    <a:pt x="1435" y="28"/>
                    <a:pt x="1421" y="14"/>
                  </a:cubicBezTo>
                  <a:cubicBezTo>
                    <a:pt x="1415" y="7"/>
                    <a:pt x="1399" y="0"/>
                    <a:pt x="1392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7" name="Google Shape;657;p20"/>
            <p:cNvSpPr/>
            <p:nvPr/>
          </p:nvSpPr>
          <p:spPr>
            <a:xfrm>
              <a:off x="3463401" y="1302048"/>
              <a:ext cx="21676" cy="38652"/>
            </a:xfrm>
            <a:custGeom>
              <a:avLst/>
              <a:gdLst/>
              <a:ahLst/>
              <a:cxnLst/>
              <a:rect l="l" t="t" r="r" b="b"/>
              <a:pathLst>
                <a:path w="1102" h="1965" extrusionOk="0">
                  <a:moveTo>
                    <a:pt x="1081" y="0"/>
                  </a:moveTo>
                  <a:cubicBezTo>
                    <a:pt x="995" y="122"/>
                    <a:pt x="916" y="244"/>
                    <a:pt x="837" y="365"/>
                  </a:cubicBezTo>
                  <a:cubicBezTo>
                    <a:pt x="680" y="600"/>
                    <a:pt x="537" y="843"/>
                    <a:pt x="409" y="1087"/>
                  </a:cubicBezTo>
                  <a:cubicBezTo>
                    <a:pt x="280" y="1322"/>
                    <a:pt x="159" y="1565"/>
                    <a:pt x="52" y="1808"/>
                  </a:cubicBezTo>
                  <a:cubicBezTo>
                    <a:pt x="37" y="1836"/>
                    <a:pt x="23" y="1865"/>
                    <a:pt x="16" y="1901"/>
                  </a:cubicBezTo>
                  <a:cubicBezTo>
                    <a:pt x="1" y="1921"/>
                    <a:pt x="9" y="1944"/>
                    <a:pt x="30" y="1957"/>
                  </a:cubicBezTo>
                  <a:cubicBezTo>
                    <a:pt x="37" y="1957"/>
                    <a:pt x="44" y="1964"/>
                    <a:pt x="52" y="1964"/>
                  </a:cubicBezTo>
                  <a:cubicBezTo>
                    <a:pt x="66" y="1964"/>
                    <a:pt x="80" y="1957"/>
                    <a:pt x="87" y="1944"/>
                  </a:cubicBezTo>
                  <a:cubicBezTo>
                    <a:pt x="195" y="1694"/>
                    <a:pt x="309" y="1457"/>
                    <a:pt x="429" y="1222"/>
                  </a:cubicBezTo>
                  <a:cubicBezTo>
                    <a:pt x="566" y="979"/>
                    <a:pt x="702" y="737"/>
                    <a:pt x="851" y="501"/>
                  </a:cubicBezTo>
                  <a:cubicBezTo>
                    <a:pt x="930" y="372"/>
                    <a:pt x="1016" y="250"/>
                    <a:pt x="1101" y="129"/>
                  </a:cubicBezTo>
                  <a:cubicBezTo>
                    <a:pt x="1094" y="86"/>
                    <a:pt x="1088" y="43"/>
                    <a:pt x="1081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8" name="Google Shape;658;p20"/>
            <p:cNvSpPr/>
            <p:nvPr/>
          </p:nvSpPr>
          <p:spPr>
            <a:xfrm>
              <a:off x="3462162" y="1349098"/>
              <a:ext cx="4642" cy="4111"/>
            </a:xfrm>
            <a:custGeom>
              <a:avLst/>
              <a:gdLst/>
              <a:ahLst/>
              <a:cxnLst/>
              <a:rect l="l" t="t" r="r" b="b"/>
              <a:pathLst>
                <a:path w="236" h="209" extrusionOk="0">
                  <a:moveTo>
                    <a:pt x="129" y="1"/>
                  </a:moveTo>
                  <a:cubicBezTo>
                    <a:pt x="107" y="30"/>
                    <a:pt x="86" y="59"/>
                    <a:pt x="57" y="86"/>
                  </a:cubicBezTo>
                  <a:cubicBezTo>
                    <a:pt x="43" y="102"/>
                    <a:pt x="30" y="122"/>
                    <a:pt x="14" y="136"/>
                  </a:cubicBezTo>
                  <a:cubicBezTo>
                    <a:pt x="0" y="158"/>
                    <a:pt x="0" y="179"/>
                    <a:pt x="14" y="201"/>
                  </a:cubicBezTo>
                  <a:cubicBezTo>
                    <a:pt x="30" y="208"/>
                    <a:pt x="36" y="208"/>
                    <a:pt x="50" y="208"/>
                  </a:cubicBezTo>
                  <a:cubicBezTo>
                    <a:pt x="57" y="208"/>
                    <a:pt x="72" y="208"/>
                    <a:pt x="79" y="201"/>
                  </a:cubicBezTo>
                  <a:cubicBezTo>
                    <a:pt x="129" y="136"/>
                    <a:pt x="186" y="73"/>
                    <a:pt x="235" y="8"/>
                  </a:cubicBezTo>
                  <a:lnTo>
                    <a:pt x="129" y="1"/>
                  </a:lnTo>
                  <a:close/>
                </a:path>
              </a:pathLst>
            </a:custGeom>
            <a:solidFill>
              <a:srgbClr val="FBEE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9" name="Google Shape;659;p20"/>
            <p:cNvSpPr/>
            <p:nvPr/>
          </p:nvSpPr>
          <p:spPr>
            <a:xfrm>
              <a:off x="3464699" y="1310191"/>
              <a:ext cx="40874" cy="39065"/>
            </a:xfrm>
            <a:custGeom>
              <a:avLst/>
              <a:gdLst/>
              <a:ahLst/>
              <a:cxnLst/>
              <a:rect l="l" t="t" r="r" b="b"/>
              <a:pathLst>
                <a:path w="2078" h="1986" extrusionOk="0">
                  <a:moveTo>
                    <a:pt x="2028" y="1"/>
                  </a:moveTo>
                  <a:cubicBezTo>
                    <a:pt x="2021" y="1"/>
                    <a:pt x="2014" y="1"/>
                    <a:pt x="2007" y="8"/>
                  </a:cubicBezTo>
                  <a:cubicBezTo>
                    <a:pt x="1836" y="87"/>
                    <a:pt x="1685" y="195"/>
                    <a:pt x="1536" y="308"/>
                  </a:cubicBezTo>
                  <a:cubicBezTo>
                    <a:pt x="1378" y="429"/>
                    <a:pt x="1236" y="565"/>
                    <a:pt x="1092" y="700"/>
                  </a:cubicBezTo>
                  <a:cubicBezTo>
                    <a:pt x="972" y="829"/>
                    <a:pt x="850" y="966"/>
                    <a:pt x="728" y="1101"/>
                  </a:cubicBezTo>
                  <a:cubicBezTo>
                    <a:pt x="699" y="1158"/>
                    <a:pt x="672" y="1223"/>
                    <a:pt x="650" y="1280"/>
                  </a:cubicBezTo>
                  <a:lnTo>
                    <a:pt x="178" y="1758"/>
                  </a:lnTo>
                  <a:cubicBezTo>
                    <a:pt x="122" y="1830"/>
                    <a:pt x="63" y="1909"/>
                    <a:pt x="0" y="1979"/>
                  </a:cubicBezTo>
                  <a:lnTo>
                    <a:pt x="106" y="1986"/>
                  </a:lnTo>
                  <a:cubicBezTo>
                    <a:pt x="171" y="1909"/>
                    <a:pt x="235" y="1823"/>
                    <a:pt x="307" y="1744"/>
                  </a:cubicBezTo>
                  <a:cubicBezTo>
                    <a:pt x="429" y="1586"/>
                    <a:pt x="557" y="1429"/>
                    <a:pt x="692" y="1273"/>
                  </a:cubicBezTo>
                  <a:cubicBezTo>
                    <a:pt x="821" y="1122"/>
                    <a:pt x="956" y="966"/>
                    <a:pt x="1100" y="822"/>
                  </a:cubicBezTo>
                  <a:cubicBezTo>
                    <a:pt x="1243" y="680"/>
                    <a:pt x="1385" y="544"/>
                    <a:pt x="1536" y="416"/>
                  </a:cubicBezTo>
                  <a:cubicBezTo>
                    <a:pt x="1556" y="400"/>
                    <a:pt x="1579" y="387"/>
                    <a:pt x="1592" y="373"/>
                  </a:cubicBezTo>
                  <a:cubicBezTo>
                    <a:pt x="1599" y="366"/>
                    <a:pt x="1606" y="366"/>
                    <a:pt x="1606" y="357"/>
                  </a:cubicBezTo>
                  <a:lnTo>
                    <a:pt x="1615" y="357"/>
                  </a:lnTo>
                  <a:cubicBezTo>
                    <a:pt x="1628" y="344"/>
                    <a:pt x="1635" y="337"/>
                    <a:pt x="1642" y="330"/>
                  </a:cubicBezTo>
                  <a:cubicBezTo>
                    <a:pt x="1685" y="301"/>
                    <a:pt x="1721" y="280"/>
                    <a:pt x="1757" y="251"/>
                  </a:cubicBezTo>
                  <a:cubicBezTo>
                    <a:pt x="1836" y="201"/>
                    <a:pt x="1914" y="152"/>
                    <a:pt x="1992" y="109"/>
                  </a:cubicBezTo>
                  <a:cubicBezTo>
                    <a:pt x="2014" y="100"/>
                    <a:pt x="2028" y="87"/>
                    <a:pt x="2050" y="80"/>
                  </a:cubicBezTo>
                  <a:cubicBezTo>
                    <a:pt x="2070" y="66"/>
                    <a:pt x="2077" y="37"/>
                    <a:pt x="2064" y="23"/>
                  </a:cubicBezTo>
                  <a:cubicBezTo>
                    <a:pt x="2057" y="8"/>
                    <a:pt x="2043" y="1"/>
                    <a:pt x="2028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0" name="Google Shape;660;p20"/>
            <p:cNvSpPr/>
            <p:nvPr/>
          </p:nvSpPr>
          <p:spPr>
            <a:xfrm>
              <a:off x="3468201" y="1331848"/>
              <a:ext cx="10838" cy="12923"/>
            </a:xfrm>
            <a:custGeom>
              <a:avLst/>
              <a:gdLst/>
              <a:ahLst/>
              <a:cxnLst/>
              <a:rect l="l" t="t" r="r" b="b"/>
              <a:pathLst>
                <a:path w="551" h="657" extrusionOk="0">
                  <a:moveTo>
                    <a:pt x="550" y="0"/>
                  </a:moveTo>
                  <a:lnTo>
                    <a:pt x="550" y="0"/>
                  </a:lnTo>
                  <a:cubicBezTo>
                    <a:pt x="537" y="21"/>
                    <a:pt x="514" y="36"/>
                    <a:pt x="501" y="57"/>
                  </a:cubicBezTo>
                  <a:cubicBezTo>
                    <a:pt x="365" y="208"/>
                    <a:pt x="244" y="364"/>
                    <a:pt x="115" y="521"/>
                  </a:cubicBezTo>
                  <a:cubicBezTo>
                    <a:pt x="79" y="564"/>
                    <a:pt x="36" y="614"/>
                    <a:pt x="0" y="657"/>
                  </a:cubicBezTo>
                  <a:lnTo>
                    <a:pt x="472" y="179"/>
                  </a:lnTo>
                  <a:cubicBezTo>
                    <a:pt x="494" y="122"/>
                    <a:pt x="521" y="57"/>
                    <a:pt x="55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1" name="Google Shape;661;p20"/>
            <p:cNvSpPr/>
            <p:nvPr/>
          </p:nvSpPr>
          <p:spPr>
            <a:xfrm>
              <a:off x="3437456" y="1312866"/>
              <a:ext cx="14753" cy="37943"/>
            </a:xfrm>
            <a:custGeom>
              <a:avLst/>
              <a:gdLst/>
              <a:ahLst/>
              <a:cxnLst/>
              <a:rect l="l" t="t" r="r" b="b"/>
              <a:pathLst>
                <a:path w="750" h="1929" extrusionOk="0">
                  <a:moveTo>
                    <a:pt x="43" y="0"/>
                  </a:moveTo>
                  <a:cubicBezTo>
                    <a:pt x="28" y="0"/>
                    <a:pt x="21" y="7"/>
                    <a:pt x="14" y="16"/>
                  </a:cubicBezTo>
                  <a:cubicBezTo>
                    <a:pt x="7" y="23"/>
                    <a:pt x="0" y="36"/>
                    <a:pt x="0" y="43"/>
                  </a:cubicBezTo>
                  <a:cubicBezTo>
                    <a:pt x="0" y="59"/>
                    <a:pt x="7" y="65"/>
                    <a:pt x="14" y="72"/>
                  </a:cubicBezTo>
                  <a:cubicBezTo>
                    <a:pt x="14" y="79"/>
                    <a:pt x="21" y="86"/>
                    <a:pt x="28" y="93"/>
                  </a:cubicBezTo>
                  <a:cubicBezTo>
                    <a:pt x="28" y="101"/>
                    <a:pt x="34" y="101"/>
                    <a:pt x="34" y="108"/>
                  </a:cubicBezTo>
                  <a:cubicBezTo>
                    <a:pt x="50" y="122"/>
                    <a:pt x="57" y="129"/>
                    <a:pt x="64" y="144"/>
                  </a:cubicBezTo>
                  <a:cubicBezTo>
                    <a:pt x="86" y="172"/>
                    <a:pt x="106" y="201"/>
                    <a:pt x="120" y="221"/>
                  </a:cubicBezTo>
                  <a:cubicBezTo>
                    <a:pt x="156" y="280"/>
                    <a:pt x="192" y="329"/>
                    <a:pt x="228" y="386"/>
                  </a:cubicBezTo>
                  <a:cubicBezTo>
                    <a:pt x="292" y="501"/>
                    <a:pt x="350" y="616"/>
                    <a:pt x="406" y="729"/>
                  </a:cubicBezTo>
                  <a:cubicBezTo>
                    <a:pt x="413" y="744"/>
                    <a:pt x="420" y="758"/>
                    <a:pt x="420" y="772"/>
                  </a:cubicBezTo>
                  <a:lnTo>
                    <a:pt x="420" y="778"/>
                  </a:lnTo>
                  <a:lnTo>
                    <a:pt x="429" y="778"/>
                  </a:lnTo>
                  <a:lnTo>
                    <a:pt x="429" y="787"/>
                  </a:lnTo>
                  <a:cubicBezTo>
                    <a:pt x="436" y="801"/>
                    <a:pt x="436" y="808"/>
                    <a:pt x="442" y="814"/>
                  </a:cubicBezTo>
                  <a:cubicBezTo>
                    <a:pt x="449" y="844"/>
                    <a:pt x="463" y="873"/>
                    <a:pt x="472" y="900"/>
                  </a:cubicBezTo>
                  <a:cubicBezTo>
                    <a:pt x="499" y="965"/>
                    <a:pt x="514" y="1022"/>
                    <a:pt x="535" y="1087"/>
                  </a:cubicBezTo>
                  <a:cubicBezTo>
                    <a:pt x="571" y="1207"/>
                    <a:pt x="600" y="1335"/>
                    <a:pt x="621" y="1464"/>
                  </a:cubicBezTo>
                  <a:cubicBezTo>
                    <a:pt x="628" y="1493"/>
                    <a:pt x="634" y="1529"/>
                    <a:pt x="643" y="1558"/>
                  </a:cubicBezTo>
                  <a:lnTo>
                    <a:pt x="643" y="1565"/>
                  </a:lnTo>
                  <a:lnTo>
                    <a:pt x="643" y="1572"/>
                  </a:lnTo>
                  <a:lnTo>
                    <a:pt x="643" y="1601"/>
                  </a:lnTo>
                  <a:cubicBezTo>
                    <a:pt x="650" y="1615"/>
                    <a:pt x="650" y="1629"/>
                    <a:pt x="650" y="1651"/>
                  </a:cubicBezTo>
                  <a:cubicBezTo>
                    <a:pt x="650" y="1678"/>
                    <a:pt x="657" y="1701"/>
                    <a:pt x="657" y="1737"/>
                  </a:cubicBezTo>
                  <a:cubicBezTo>
                    <a:pt x="686" y="1757"/>
                    <a:pt x="720" y="1779"/>
                    <a:pt x="749" y="1807"/>
                  </a:cubicBezTo>
                  <a:cubicBezTo>
                    <a:pt x="742" y="1701"/>
                    <a:pt x="729" y="1593"/>
                    <a:pt x="713" y="1486"/>
                  </a:cubicBezTo>
                  <a:cubicBezTo>
                    <a:pt x="693" y="1358"/>
                    <a:pt x="663" y="1236"/>
                    <a:pt x="628" y="1108"/>
                  </a:cubicBezTo>
                  <a:cubicBezTo>
                    <a:pt x="592" y="979"/>
                    <a:pt x="549" y="857"/>
                    <a:pt x="499" y="729"/>
                  </a:cubicBezTo>
                  <a:cubicBezTo>
                    <a:pt x="449" y="616"/>
                    <a:pt x="393" y="494"/>
                    <a:pt x="321" y="386"/>
                  </a:cubicBezTo>
                  <a:cubicBezTo>
                    <a:pt x="257" y="273"/>
                    <a:pt x="185" y="165"/>
                    <a:pt x="106" y="59"/>
                  </a:cubicBezTo>
                  <a:cubicBezTo>
                    <a:pt x="93" y="43"/>
                    <a:pt x="86" y="29"/>
                    <a:pt x="70" y="16"/>
                  </a:cubicBezTo>
                  <a:cubicBezTo>
                    <a:pt x="64" y="7"/>
                    <a:pt x="50" y="0"/>
                    <a:pt x="43" y="0"/>
                  </a:cubicBezTo>
                  <a:close/>
                  <a:moveTo>
                    <a:pt x="663" y="1850"/>
                  </a:moveTo>
                  <a:lnTo>
                    <a:pt x="663" y="1886"/>
                  </a:lnTo>
                  <a:cubicBezTo>
                    <a:pt x="663" y="1908"/>
                    <a:pt x="686" y="1928"/>
                    <a:pt x="706" y="1928"/>
                  </a:cubicBezTo>
                  <a:cubicBezTo>
                    <a:pt x="729" y="1928"/>
                    <a:pt x="749" y="1915"/>
                    <a:pt x="749" y="1886"/>
                  </a:cubicBezTo>
                  <a:lnTo>
                    <a:pt x="749" y="1879"/>
                  </a:lnTo>
                  <a:cubicBezTo>
                    <a:pt x="742" y="1886"/>
                    <a:pt x="735" y="1886"/>
                    <a:pt x="729" y="1886"/>
                  </a:cubicBezTo>
                  <a:cubicBezTo>
                    <a:pt x="713" y="1886"/>
                    <a:pt x="706" y="1879"/>
                    <a:pt x="699" y="1872"/>
                  </a:cubicBezTo>
                  <a:cubicBezTo>
                    <a:pt x="686" y="1865"/>
                    <a:pt x="677" y="1858"/>
                    <a:pt x="663" y="185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2" name="Google Shape;662;p20"/>
            <p:cNvSpPr/>
            <p:nvPr/>
          </p:nvSpPr>
          <p:spPr>
            <a:xfrm>
              <a:off x="3425654" y="1325101"/>
              <a:ext cx="26987" cy="24863"/>
            </a:xfrm>
            <a:custGeom>
              <a:avLst/>
              <a:gdLst/>
              <a:ahLst/>
              <a:cxnLst/>
              <a:rect l="l" t="t" r="r" b="b"/>
              <a:pathLst>
                <a:path w="1372" h="1264" extrusionOk="0">
                  <a:moveTo>
                    <a:pt x="50" y="0"/>
                  </a:moveTo>
                  <a:cubicBezTo>
                    <a:pt x="35" y="0"/>
                    <a:pt x="21" y="7"/>
                    <a:pt x="14" y="14"/>
                  </a:cubicBezTo>
                  <a:cubicBezTo>
                    <a:pt x="0" y="36"/>
                    <a:pt x="0" y="57"/>
                    <a:pt x="14" y="79"/>
                  </a:cubicBezTo>
                  <a:cubicBezTo>
                    <a:pt x="93" y="156"/>
                    <a:pt x="172" y="242"/>
                    <a:pt x="249" y="321"/>
                  </a:cubicBezTo>
                  <a:cubicBezTo>
                    <a:pt x="335" y="400"/>
                    <a:pt x="413" y="479"/>
                    <a:pt x="499" y="558"/>
                  </a:cubicBezTo>
                  <a:cubicBezTo>
                    <a:pt x="578" y="636"/>
                    <a:pt x="664" y="713"/>
                    <a:pt x="749" y="785"/>
                  </a:cubicBezTo>
                  <a:cubicBezTo>
                    <a:pt x="828" y="864"/>
                    <a:pt x="914" y="936"/>
                    <a:pt x="1000" y="1007"/>
                  </a:cubicBezTo>
                  <a:cubicBezTo>
                    <a:pt x="1085" y="1085"/>
                    <a:pt x="1178" y="1157"/>
                    <a:pt x="1263" y="1228"/>
                  </a:cubicBezTo>
                  <a:cubicBezTo>
                    <a:pt x="1277" y="1236"/>
                    <a:pt x="1286" y="1243"/>
                    <a:pt x="1299" y="1250"/>
                  </a:cubicBezTo>
                  <a:cubicBezTo>
                    <a:pt x="1306" y="1257"/>
                    <a:pt x="1313" y="1264"/>
                    <a:pt x="1329" y="1264"/>
                  </a:cubicBezTo>
                  <a:cubicBezTo>
                    <a:pt x="1335" y="1264"/>
                    <a:pt x="1342" y="1264"/>
                    <a:pt x="1349" y="1257"/>
                  </a:cubicBezTo>
                  <a:cubicBezTo>
                    <a:pt x="1356" y="1257"/>
                    <a:pt x="1356" y="1257"/>
                    <a:pt x="1356" y="1250"/>
                  </a:cubicBezTo>
                  <a:cubicBezTo>
                    <a:pt x="1363" y="1243"/>
                    <a:pt x="1371" y="1236"/>
                    <a:pt x="1371" y="1221"/>
                  </a:cubicBezTo>
                  <a:cubicBezTo>
                    <a:pt x="1371" y="1214"/>
                    <a:pt x="1363" y="1200"/>
                    <a:pt x="1356" y="1193"/>
                  </a:cubicBezTo>
                  <a:cubicBezTo>
                    <a:pt x="1356" y="1185"/>
                    <a:pt x="1349" y="1185"/>
                    <a:pt x="1349" y="1185"/>
                  </a:cubicBezTo>
                  <a:cubicBezTo>
                    <a:pt x="1320" y="1157"/>
                    <a:pt x="1286" y="1135"/>
                    <a:pt x="1257" y="1115"/>
                  </a:cubicBezTo>
                  <a:cubicBezTo>
                    <a:pt x="1200" y="1065"/>
                    <a:pt x="1149" y="1022"/>
                    <a:pt x="1092" y="979"/>
                  </a:cubicBezTo>
                  <a:cubicBezTo>
                    <a:pt x="1006" y="907"/>
                    <a:pt x="921" y="828"/>
                    <a:pt x="835" y="756"/>
                  </a:cubicBezTo>
                  <a:cubicBezTo>
                    <a:pt x="749" y="679"/>
                    <a:pt x="670" y="600"/>
                    <a:pt x="585" y="528"/>
                  </a:cubicBezTo>
                  <a:cubicBezTo>
                    <a:pt x="506" y="450"/>
                    <a:pt x="420" y="371"/>
                    <a:pt x="343" y="294"/>
                  </a:cubicBezTo>
                  <a:cubicBezTo>
                    <a:pt x="264" y="208"/>
                    <a:pt x="185" y="129"/>
                    <a:pt x="107" y="43"/>
                  </a:cubicBezTo>
                  <a:cubicBezTo>
                    <a:pt x="100" y="36"/>
                    <a:pt x="86" y="28"/>
                    <a:pt x="77" y="14"/>
                  </a:cubicBezTo>
                  <a:cubicBezTo>
                    <a:pt x="71" y="7"/>
                    <a:pt x="57" y="0"/>
                    <a:pt x="5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3" name="Google Shape;663;p20"/>
            <p:cNvSpPr/>
            <p:nvPr/>
          </p:nvSpPr>
          <p:spPr>
            <a:xfrm>
              <a:off x="3413007" y="1340975"/>
              <a:ext cx="27833" cy="10268"/>
            </a:xfrm>
            <a:custGeom>
              <a:avLst/>
              <a:gdLst/>
              <a:ahLst/>
              <a:cxnLst/>
              <a:rect l="l" t="t" r="r" b="b"/>
              <a:pathLst>
                <a:path w="1415" h="522" extrusionOk="0">
                  <a:moveTo>
                    <a:pt x="50" y="1"/>
                  </a:moveTo>
                  <a:cubicBezTo>
                    <a:pt x="35" y="1"/>
                    <a:pt x="14" y="8"/>
                    <a:pt x="8" y="21"/>
                  </a:cubicBezTo>
                  <a:cubicBezTo>
                    <a:pt x="1" y="44"/>
                    <a:pt x="8" y="64"/>
                    <a:pt x="28" y="78"/>
                  </a:cubicBezTo>
                  <a:cubicBezTo>
                    <a:pt x="107" y="129"/>
                    <a:pt x="186" y="164"/>
                    <a:pt x="271" y="206"/>
                  </a:cubicBezTo>
                  <a:cubicBezTo>
                    <a:pt x="357" y="249"/>
                    <a:pt x="443" y="285"/>
                    <a:pt x="529" y="314"/>
                  </a:cubicBezTo>
                  <a:cubicBezTo>
                    <a:pt x="614" y="350"/>
                    <a:pt x="700" y="378"/>
                    <a:pt x="792" y="407"/>
                  </a:cubicBezTo>
                  <a:cubicBezTo>
                    <a:pt x="878" y="429"/>
                    <a:pt x="964" y="450"/>
                    <a:pt x="1056" y="472"/>
                  </a:cubicBezTo>
                  <a:cubicBezTo>
                    <a:pt x="1149" y="493"/>
                    <a:pt x="1243" y="506"/>
                    <a:pt x="1336" y="522"/>
                  </a:cubicBezTo>
                  <a:lnTo>
                    <a:pt x="1372" y="522"/>
                  </a:lnTo>
                  <a:cubicBezTo>
                    <a:pt x="1379" y="522"/>
                    <a:pt x="1392" y="515"/>
                    <a:pt x="1399" y="506"/>
                  </a:cubicBezTo>
                  <a:cubicBezTo>
                    <a:pt x="1406" y="499"/>
                    <a:pt x="1415" y="493"/>
                    <a:pt x="1415" y="479"/>
                  </a:cubicBezTo>
                  <a:cubicBezTo>
                    <a:pt x="1415" y="472"/>
                    <a:pt x="1406" y="457"/>
                    <a:pt x="1399" y="450"/>
                  </a:cubicBezTo>
                  <a:cubicBezTo>
                    <a:pt x="1392" y="443"/>
                    <a:pt x="1379" y="436"/>
                    <a:pt x="1372" y="436"/>
                  </a:cubicBezTo>
                  <a:cubicBezTo>
                    <a:pt x="1349" y="436"/>
                    <a:pt x="1336" y="436"/>
                    <a:pt x="1320" y="429"/>
                  </a:cubicBezTo>
                  <a:cubicBezTo>
                    <a:pt x="1200" y="414"/>
                    <a:pt x="1086" y="393"/>
                    <a:pt x="971" y="364"/>
                  </a:cubicBezTo>
                  <a:cubicBezTo>
                    <a:pt x="849" y="335"/>
                    <a:pt x="736" y="301"/>
                    <a:pt x="621" y="265"/>
                  </a:cubicBezTo>
                  <a:cubicBezTo>
                    <a:pt x="565" y="236"/>
                    <a:pt x="499" y="215"/>
                    <a:pt x="436" y="186"/>
                  </a:cubicBezTo>
                  <a:cubicBezTo>
                    <a:pt x="343" y="150"/>
                    <a:pt x="242" y="100"/>
                    <a:pt x="150" y="50"/>
                  </a:cubicBezTo>
                  <a:cubicBezTo>
                    <a:pt x="121" y="35"/>
                    <a:pt x="93" y="21"/>
                    <a:pt x="71" y="8"/>
                  </a:cubicBezTo>
                  <a:cubicBezTo>
                    <a:pt x="64" y="1"/>
                    <a:pt x="57" y="1"/>
                    <a:pt x="5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4" name="Google Shape;664;p20"/>
            <p:cNvSpPr/>
            <p:nvPr/>
          </p:nvSpPr>
          <p:spPr>
            <a:xfrm>
              <a:off x="3451206" y="1283086"/>
              <a:ext cx="11684" cy="62806"/>
            </a:xfrm>
            <a:custGeom>
              <a:avLst/>
              <a:gdLst/>
              <a:ahLst/>
              <a:cxnLst/>
              <a:rect l="l" t="t" r="r" b="b"/>
              <a:pathLst>
                <a:path w="594" h="3193" extrusionOk="0">
                  <a:moveTo>
                    <a:pt x="50" y="1"/>
                  </a:moveTo>
                  <a:cubicBezTo>
                    <a:pt x="43" y="1"/>
                    <a:pt x="36" y="8"/>
                    <a:pt x="30" y="8"/>
                  </a:cubicBezTo>
                  <a:cubicBezTo>
                    <a:pt x="7" y="22"/>
                    <a:pt x="0" y="51"/>
                    <a:pt x="14" y="64"/>
                  </a:cubicBezTo>
                  <a:cubicBezTo>
                    <a:pt x="122" y="244"/>
                    <a:pt x="208" y="423"/>
                    <a:pt x="278" y="615"/>
                  </a:cubicBezTo>
                  <a:cubicBezTo>
                    <a:pt x="350" y="808"/>
                    <a:pt x="400" y="1007"/>
                    <a:pt x="436" y="1208"/>
                  </a:cubicBezTo>
                  <a:cubicBezTo>
                    <a:pt x="472" y="1415"/>
                    <a:pt x="492" y="1615"/>
                    <a:pt x="501" y="1821"/>
                  </a:cubicBezTo>
                  <a:cubicBezTo>
                    <a:pt x="508" y="2029"/>
                    <a:pt x="501" y="2243"/>
                    <a:pt x="486" y="2450"/>
                  </a:cubicBezTo>
                  <a:cubicBezTo>
                    <a:pt x="465" y="2658"/>
                    <a:pt x="436" y="2858"/>
                    <a:pt x="400" y="3064"/>
                  </a:cubicBezTo>
                  <a:cubicBezTo>
                    <a:pt x="393" y="3086"/>
                    <a:pt x="386" y="3115"/>
                    <a:pt x="379" y="3143"/>
                  </a:cubicBezTo>
                  <a:cubicBezTo>
                    <a:pt x="379" y="3165"/>
                    <a:pt x="386" y="3185"/>
                    <a:pt x="415" y="3192"/>
                  </a:cubicBezTo>
                  <a:lnTo>
                    <a:pt x="422" y="3192"/>
                  </a:lnTo>
                  <a:cubicBezTo>
                    <a:pt x="443" y="3192"/>
                    <a:pt x="465" y="3179"/>
                    <a:pt x="465" y="3165"/>
                  </a:cubicBezTo>
                  <a:cubicBezTo>
                    <a:pt x="508" y="2957"/>
                    <a:pt x="535" y="2743"/>
                    <a:pt x="557" y="2536"/>
                  </a:cubicBezTo>
                  <a:cubicBezTo>
                    <a:pt x="578" y="2322"/>
                    <a:pt x="593" y="2107"/>
                    <a:pt x="587" y="1900"/>
                  </a:cubicBezTo>
                  <a:cubicBezTo>
                    <a:pt x="587" y="1686"/>
                    <a:pt x="564" y="1472"/>
                    <a:pt x="535" y="1264"/>
                  </a:cubicBezTo>
                  <a:cubicBezTo>
                    <a:pt x="501" y="1058"/>
                    <a:pt x="450" y="858"/>
                    <a:pt x="386" y="657"/>
                  </a:cubicBezTo>
                  <a:cubicBezTo>
                    <a:pt x="314" y="465"/>
                    <a:pt x="228" y="272"/>
                    <a:pt x="129" y="94"/>
                  </a:cubicBezTo>
                  <a:cubicBezTo>
                    <a:pt x="115" y="64"/>
                    <a:pt x="100" y="44"/>
                    <a:pt x="86" y="22"/>
                  </a:cubicBezTo>
                  <a:cubicBezTo>
                    <a:pt x="79" y="8"/>
                    <a:pt x="64" y="1"/>
                    <a:pt x="5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5" name="Google Shape;665;p20"/>
            <p:cNvSpPr/>
            <p:nvPr/>
          </p:nvSpPr>
          <p:spPr>
            <a:xfrm>
              <a:off x="3390248" y="1352068"/>
              <a:ext cx="3541" cy="1849"/>
            </a:xfrm>
            <a:custGeom>
              <a:avLst/>
              <a:gdLst/>
              <a:ahLst/>
              <a:cxnLst/>
              <a:rect l="l" t="t" r="r" b="b"/>
              <a:pathLst>
                <a:path w="180" h="94" extrusionOk="0">
                  <a:moveTo>
                    <a:pt x="100" y="1"/>
                  </a:moveTo>
                  <a:cubicBezTo>
                    <a:pt x="78" y="1"/>
                    <a:pt x="64" y="7"/>
                    <a:pt x="50" y="7"/>
                  </a:cubicBezTo>
                  <a:cubicBezTo>
                    <a:pt x="28" y="7"/>
                    <a:pt x="1" y="21"/>
                    <a:pt x="8" y="50"/>
                  </a:cubicBezTo>
                  <a:cubicBezTo>
                    <a:pt x="8" y="71"/>
                    <a:pt x="21" y="93"/>
                    <a:pt x="44" y="93"/>
                  </a:cubicBezTo>
                  <a:lnTo>
                    <a:pt x="50" y="93"/>
                  </a:lnTo>
                  <a:cubicBezTo>
                    <a:pt x="93" y="86"/>
                    <a:pt x="136" y="86"/>
                    <a:pt x="179" y="79"/>
                  </a:cubicBezTo>
                  <a:cubicBezTo>
                    <a:pt x="150" y="50"/>
                    <a:pt x="121" y="28"/>
                    <a:pt x="10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6" name="Google Shape;666;p20"/>
            <p:cNvSpPr/>
            <p:nvPr/>
          </p:nvSpPr>
          <p:spPr>
            <a:xfrm>
              <a:off x="3392215" y="1351498"/>
              <a:ext cx="40028" cy="5350"/>
            </a:xfrm>
            <a:custGeom>
              <a:avLst/>
              <a:gdLst/>
              <a:ahLst/>
              <a:cxnLst/>
              <a:rect l="l" t="t" r="r" b="b"/>
              <a:pathLst>
                <a:path w="2035" h="272" extrusionOk="0">
                  <a:moveTo>
                    <a:pt x="550" y="0"/>
                  </a:moveTo>
                  <a:cubicBezTo>
                    <a:pt x="501" y="0"/>
                    <a:pt x="449" y="0"/>
                    <a:pt x="400" y="7"/>
                  </a:cubicBezTo>
                  <a:cubicBezTo>
                    <a:pt x="264" y="7"/>
                    <a:pt x="129" y="14"/>
                    <a:pt x="0" y="30"/>
                  </a:cubicBezTo>
                  <a:cubicBezTo>
                    <a:pt x="21" y="57"/>
                    <a:pt x="50" y="79"/>
                    <a:pt x="79" y="108"/>
                  </a:cubicBezTo>
                  <a:cubicBezTo>
                    <a:pt x="172" y="100"/>
                    <a:pt x="257" y="93"/>
                    <a:pt x="350" y="93"/>
                  </a:cubicBezTo>
                  <a:cubicBezTo>
                    <a:pt x="415" y="93"/>
                    <a:pt x="478" y="86"/>
                    <a:pt x="550" y="86"/>
                  </a:cubicBezTo>
                  <a:cubicBezTo>
                    <a:pt x="614" y="86"/>
                    <a:pt x="679" y="93"/>
                    <a:pt x="749" y="93"/>
                  </a:cubicBezTo>
                  <a:cubicBezTo>
                    <a:pt x="878" y="100"/>
                    <a:pt x="1015" y="108"/>
                    <a:pt x="1150" y="122"/>
                  </a:cubicBezTo>
                  <a:cubicBezTo>
                    <a:pt x="1178" y="122"/>
                    <a:pt x="1214" y="129"/>
                    <a:pt x="1250" y="129"/>
                  </a:cubicBezTo>
                  <a:cubicBezTo>
                    <a:pt x="1263" y="136"/>
                    <a:pt x="1279" y="136"/>
                    <a:pt x="1299" y="136"/>
                  </a:cubicBezTo>
                  <a:lnTo>
                    <a:pt x="1306" y="136"/>
                  </a:lnTo>
                  <a:cubicBezTo>
                    <a:pt x="1315" y="136"/>
                    <a:pt x="1315" y="143"/>
                    <a:pt x="1315" y="143"/>
                  </a:cubicBezTo>
                  <a:lnTo>
                    <a:pt x="1315" y="136"/>
                  </a:lnTo>
                  <a:cubicBezTo>
                    <a:pt x="1322" y="143"/>
                    <a:pt x="1328" y="143"/>
                    <a:pt x="1335" y="143"/>
                  </a:cubicBezTo>
                  <a:cubicBezTo>
                    <a:pt x="1407" y="151"/>
                    <a:pt x="1471" y="165"/>
                    <a:pt x="1536" y="172"/>
                  </a:cubicBezTo>
                  <a:cubicBezTo>
                    <a:pt x="1671" y="201"/>
                    <a:pt x="1800" y="222"/>
                    <a:pt x="1928" y="258"/>
                  </a:cubicBezTo>
                  <a:cubicBezTo>
                    <a:pt x="1942" y="258"/>
                    <a:pt x="1964" y="264"/>
                    <a:pt x="1978" y="271"/>
                  </a:cubicBezTo>
                  <a:lnTo>
                    <a:pt x="1985" y="271"/>
                  </a:lnTo>
                  <a:cubicBezTo>
                    <a:pt x="2007" y="271"/>
                    <a:pt x="2028" y="258"/>
                    <a:pt x="2028" y="237"/>
                  </a:cubicBezTo>
                  <a:cubicBezTo>
                    <a:pt x="2035" y="215"/>
                    <a:pt x="2021" y="194"/>
                    <a:pt x="2000" y="186"/>
                  </a:cubicBezTo>
                  <a:cubicBezTo>
                    <a:pt x="1872" y="151"/>
                    <a:pt x="1735" y="122"/>
                    <a:pt x="1606" y="100"/>
                  </a:cubicBezTo>
                  <a:cubicBezTo>
                    <a:pt x="1471" y="79"/>
                    <a:pt x="1335" y="57"/>
                    <a:pt x="1200" y="43"/>
                  </a:cubicBezTo>
                  <a:cubicBezTo>
                    <a:pt x="1071" y="23"/>
                    <a:pt x="936" y="14"/>
                    <a:pt x="801" y="7"/>
                  </a:cubicBezTo>
                  <a:cubicBezTo>
                    <a:pt x="715" y="7"/>
                    <a:pt x="636" y="0"/>
                    <a:pt x="55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7" name="Google Shape;667;p20"/>
            <p:cNvSpPr/>
            <p:nvPr/>
          </p:nvSpPr>
          <p:spPr>
            <a:xfrm>
              <a:off x="3382675" y="1364854"/>
              <a:ext cx="42153" cy="14752"/>
            </a:xfrm>
            <a:custGeom>
              <a:avLst/>
              <a:gdLst/>
              <a:ahLst/>
              <a:cxnLst/>
              <a:rect l="l" t="t" r="r" b="b"/>
              <a:pathLst>
                <a:path w="2143" h="750" extrusionOk="0">
                  <a:moveTo>
                    <a:pt x="1834" y="0"/>
                  </a:moveTo>
                  <a:cubicBezTo>
                    <a:pt x="1714" y="29"/>
                    <a:pt x="1599" y="50"/>
                    <a:pt x="1478" y="86"/>
                  </a:cubicBezTo>
                  <a:cubicBezTo>
                    <a:pt x="1320" y="129"/>
                    <a:pt x="1157" y="178"/>
                    <a:pt x="999" y="228"/>
                  </a:cubicBezTo>
                  <a:cubicBezTo>
                    <a:pt x="842" y="286"/>
                    <a:pt x="686" y="350"/>
                    <a:pt x="528" y="422"/>
                  </a:cubicBezTo>
                  <a:cubicBezTo>
                    <a:pt x="377" y="485"/>
                    <a:pt x="228" y="557"/>
                    <a:pt x="77" y="636"/>
                  </a:cubicBezTo>
                  <a:cubicBezTo>
                    <a:pt x="64" y="650"/>
                    <a:pt x="43" y="657"/>
                    <a:pt x="28" y="672"/>
                  </a:cubicBezTo>
                  <a:cubicBezTo>
                    <a:pt x="7" y="679"/>
                    <a:pt x="0" y="706"/>
                    <a:pt x="14" y="729"/>
                  </a:cubicBezTo>
                  <a:cubicBezTo>
                    <a:pt x="21" y="742"/>
                    <a:pt x="34" y="749"/>
                    <a:pt x="50" y="749"/>
                  </a:cubicBezTo>
                  <a:cubicBezTo>
                    <a:pt x="57" y="749"/>
                    <a:pt x="64" y="742"/>
                    <a:pt x="70" y="742"/>
                  </a:cubicBezTo>
                  <a:cubicBezTo>
                    <a:pt x="214" y="663"/>
                    <a:pt x="364" y="586"/>
                    <a:pt x="514" y="521"/>
                  </a:cubicBezTo>
                  <a:cubicBezTo>
                    <a:pt x="549" y="501"/>
                    <a:pt x="591" y="485"/>
                    <a:pt x="627" y="471"/>
                  </a:cubicBezTo>
                  <a:cubicBezTo>
                    <a:pt x="634" y="465"/>
                    <a:pt x="650" y="465"/>
                    <a:pt x="657" y="458"/>
                  </a:cubicBezTo>
                  <a:lnTo>
                    <a:pt x="663" y="458"/>
                  </a:lnTo>
                  <a:cubicBezTo>
                    <a:pt x="670" y="449"/>
                    <a:pt x="670" y="449"/>
                    <a:pt x="677" y="449"/>
                  </a:cubicBezTo>
                  <a:cubicBezTo>
                    <a:pt x="699" y="442"/>
                    <a:pt x="713" y="429"/>
                    <a:pt x="735" y="422"/>
                  </a:cubicBezTo>
                  <a:cubicBezTo>
                    <a:pt x="814" y="393"/>
                    <a:pt x="891" y="364"/>
                    <a:pt x="970" y="336"/>
                  </a:cubicBezTo>
                  <a:cubicBezTo>
                    <a:pt x="1128" y="278"/>
                    <a:pt x="1286" y="228"/>
                    <a:pt x="1442" y="185"/>
                  </a:cubicBezTo>
                  <a:cubicBezTo>
                    <a:pt x="1599" y="142"/>
                    <a:pt x="1764" y="100"/>
                    <a:pt x="1928" y="72"/>
                  </a:cubicBezTo>
                  <a:cubicBezTo>
                    <a:pt x="1999" y="57"/>
                    <a:pt x="2071" y="43"/>
                    <a:pt x="2143" y="29"/>
                  </a:cubicBezTo>
                  <a:cubicBezTo>
                    <a:pt x="2035" y="29"/>
                    <a:pt x="1935" y="14"/>
                    <a:pt x="1834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8" name="Google Shape;668;p20"/>
            <p:cNvSpPr/>
            <p:nvPr/>
          </p:nvSpPr>
          <p:spPr>
            <a:xfrm>
              <a:off x="3418750" y="1362887"/>
              <a:ext cx="13356" cy="2557"/>
            </a:xfrm>
            <a:custGeom>
              <a:avLst/>
              <a:gdLst/>
              <a:ahLst/>
              <a:cxnLst/>
              <a:rect l="l" t="t" r="r" b="b"/>
              <a:pathLst>
                <a:path w="679" h="130" extrusionOk="0">
                  <a:moveTo>
                    <a:pt x="636" y="1"/>
                  </a:moveTo>
                  <a:cubicBezTo>
                    <a:pt x="471" y="21"/>
                    <a:pt x="300" y="44"/>
                    <a:pt x="137" y="71"/>
                  </a:cubicBezTo>
                  <a:cubicBezTo>
                    <a:pt x="94" y="86"/>
                    <a:pt x="43" y="93"/>
                    <a:pt x="0" y="100"/>
                  </a:cubicBezTo>
                  <a:cubicBezTo>
                    <a:pt x="101" y="114"/>
                    <a:pt x="201" y="129"/>
                    <a:pt x="309" y="129"/>
                  </a:cubicBezTo>
                  <a:lnTo>
                    <a:pt x="336" y="129"/>
                  </a:lnTo>
                  <a:cubicBezTo>
                    <a:pt x="379" y="121"/>
                    <a:pt x="422" y="114"/>
                    <a:pt x="458" y="107"/>
                  </a:cubicBezTo>
                  <a:lnTo>
                    <a:pt x="487" y="107"/>
                  </a:lnTo>
                  <a:cubicBezTo>
                    <a:pt x="494" y="107"/>
                    <a:pt x="507" y="100"/>
                    <a:pt x="514" y="100"/>
                  </a:cubicBezTo>
                  <a:cubicBezTo>
                    <a:pt x="536" y="100"/>
                    <a:pt x="557" y="93"/>
                    <a:pt x="579" y="93"/>
                  </a:cubicBezTo>
                  <a:cubicBezTo>
                    <a:pt x="600" y="93"/>
                    <a:pt x="615" y="86"/>
                    <a:pt x="636" y="86"/>
                  </a:cubicBezTo>
                  <a:cubicBezTo>
                    <a:pt x="658" y="86"/>
                    <a:pt x="679" y="71"/>
                    <a:pt x="679" y="44"/>
                  </a:cubicBezTo>
                  <a:cubicBezTo>
                    <a:pt x="679" y="21"/>
                    <a:pt x="665" y="1"/>
                    <a:pt x="643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9" name="Google Shape;669;p20"/>
            <p:cNvSpPr/>
            <p:nvPr/>
          </p:nvSpPr>
          <p:spPr>
            <a:xfrm>
              <a:off x="3380984" y="1376656"/>
              <a:ext cx="50414" cy="21794"/>
            </a:xfrm>
            <a:custGeom>
              <a:avLst/>
              <a:gdLst/>
              <a:ahLst/>
              <a:cxnLst/>
              <a:rect l="l" t="t" r="r" b="b"/>
              <a:pathLst>
                <a:path w="2563" h="1108" extrusionOk="0">
                  <a:moveTo>
                    <a:pt x="2513" y="0"/>
                  </a:moveTo>
                  <a:cubicBezTo>
                    <a:pt x="2506" y="0"/>
                    <a:pt x="2499" y="0"/>
                    <a:pt x="2492" y="7"/>
                  </a:cubicBezTo>
                  <a:cubicBezTo>
                    <a:pt x="2391" y="57"/>
                    <a:pt x="2292" y="106"/>
                    <a:pt x="2193" y="149"/>
                  </a:cubicBezTo>
                  <a:cubicBezTo>
                    <a:pt x="2134" y="178"/>
                    <a:pt x="2078" y="207"/>
                    <a:pt x="2028" y="235"/>
                  </a:cubicBezTo>
                  <a:cubicBezTo>
                    <a:pt x="1870" y="307"/>
                    <a:pt x="1706" y="379"/>
                    <a:pt x="1550" y="442"/>
                  </a:cubicBezTo>
                  <a:cubicBezTo>
                    <a:pt x="1392" y="514"/>
                    <a:pt x="1234" y="578"/>
                    <a:pt x="1078" y="643"/>
                  </a:cubicBezTo>
                  <a:cubicBezTo>
                    <a:pt x="914" y="706"/>
                    <a:pt x="749" y="771"/>
                    <a:pt x="592" y="828"/>
                  </a:cubicBezTo>
                  <a:cubicBezTo>
                    <a:pt x="429" y="886"/>
                    <a:pt x="264" y="943"/>
                    <a:pt x="100" y="999"/>
                  </a:cubicBezTo>
                  <a:cubicBezTo>
                    <a:pt x="78" y="1006"/>
                    <a:pt x="57" y="1015"/>
                    <a:pt x="35" y="1022"/>
                  </a:cubicBezTo>
                  <a:cubicBezTo>
                    <a:pt x="14" y="1028"/>
                    <a:pt x="0" y="1049"/>
                    <a:pt x="7" y="1071"/>
                  </a:cubicBezTo>
                  <a:cubicBezTo>
                    <a:pt x="14" y="1092"/>
                    <a:pt x="28" y="1107"/>
                    <a:pt x="50" y="1107"/>
                  </a:cubicBezTo>
                  <a:lnTo>
                    <a:pt x="57" y="1107"/>
                  </a:lnTo>
                  <a:cubicBezTo>
                    <a:pt x="228" y="1049"/>
                    <a:pt x="386" y="992"/>
                    <a:pt x="549" y="936"/>
                  </a:cubicBezTo>
                  <a:cubicBezTo>
                    <a:pt x="713" y="871"/>
                    <a:pt x="878" y="814"/>
                    <a:pt x="1043" y="749"/>
                  </a:cubicBezTo>
                  <a:cubicBezTo>
                    <a:pt x="1207" y="686"/>
                    <a:pt x="1372" y="614"/>
                    <a:pt x="1528" y="550"/>
                  </a:cubicBezTo>
                  <a:cubicBezTo>
                    <a:pt x="1685" y="478"/>
                    <a:pt x="1850" y="406"/>
                    <a:pt x="1999" y="336"/>
                  </a:cubicBezTo>
                  <a:lnTo>
                    <a:pt x="2006" y="336"/>
                  </a:lnTo>
                  <a:cubicBezTo>
                    <a:pt x="2085" y="300"/>
                    <a:pt x="2163" y="264"/>
                    <a:pt x="2242" y="221"/>
                  </a:cubicBezTo>
                  <a:cubicBezTo>
                    <a:pt x="2321" y="185"/>
                    <a:pt x="2400" y="149"/>
                    <a:pt x="2477" y="106"/>
                  </a:cubicBezTo>
                  <a:cubicBezTo>
                    <a:pt x="2499" y="99"/>
                    <a:pt x="2520" y="93"/>
                    <a:pt x="2535" y="79"/>
                  </a:cubicBezTo>
                  <a:cubicBezTo>
                    <a:pt x="2556" y="72"/>
                    <a:pt x="2563" y="43"/>
                    <a:pt x="2549" y="21"/>
                  </a:cubicBezTo>
                  <a:cubicBezTo>
                    <a:pt x="2542" y="14"/>
                    <a:pt x="2535" y="7"/>
                    <a:pt x="2528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0" name="Google Shape;670;p20"/>
            <p:cNvSpPr/>
            <p:nvPr/>
          </p:nvSpPr>
          <p:spPr>
            <a:xfrm>
              <a:off x="3421701" y="1336745"/>
              <a:ext cx="55391" cy="51555"/>
            </a:xfrm>
            <a:custGeom>
              <a:avLst/>
              <a:gdLst/>
              <a:ahLst/>
              <a:cxnLst/>
              <a:rect l="l" t="t" r="r" b="b"/>
              <a:pathLst>
                <a:path w="2816" h="2621" extrusionOk="0">
                  <a:moveTo>
                    <a:pt x="1744" y="1"/>
                  </a:moveTo>
                  <a:cubicBezTo>
                    <a:pt x="1210" y="1"/>
                    <a:pt x="779" y="337"/>
                    <a:pt x="443" y="843"/>
                  </a:cubicBezTo>
                  <a:cubicBezTo>
                    <a:pt x="258" y="1150"/>
                    <a:pt x="1" y="1643"/>
                    <a:pt x="87" y="1993"/>
                  </a:cubicBezTo>
                  <a:cubicBezTo>
                    <a:pt x="178" y="2383"/>
                    <a:pt x="594" y="2620"/>
                    <a:pt x="994" y="2620"/>
                  </a:cubicBezTo>
                  <a:cubicBezTo>
                    <a:pt x="1027" y="2620"/>
                    <a:pt x="1060" y="2618"/>
                    <a:pt x="1093" y="2615"/>
                  </a:cubicBezTo>
                  <a:cubicBezTo>
                    <a:pt x="1521" y="2564"/>
                    <a:pt x="1893" y="2300"/>
                    <a:pt x="2200" y="2000"/>
                  </a:cubicBezTo>
                  <a:cubicBezTo>
                    <a:pt x="2407" y="1793"/>
                    <a:pt x="2608" y="1558"/>
                    <a:pt x="2707" y="1287"/>
                  </a:cubicBezTo>
                  <a:cubicBezTo>
                    <a:pt x="2815" y="1008"/>
                    <a:pt x="2815" y="678"/>
                    <a:pt x="2657" y="430"/>
                  </a:cubicBezTo>
                  <a:cubicBezTo>
                    <a:pt x="2493" y="173"/>
                    <a:pt x="2186" y="36"/>
                    <a:pt x="1886" y="8"/>
                  </a:cubicBezTo>
                  <a:cubicBezTo>
                    <a:pt x="1838" y="3"/>
                    <a:pt x="1791" y="1"/>
                    <a:pt x="1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71" name="Google Shape;671;p20"/>
          <p:cNvSpPr/>
          <p:nvPr/>
        </p:nvSpPr>
        <p:spPr>
          <a:xfrm>
            <a:off x="-1071346" y="-326681"/>
            <a:ext cx="2092697" cy="1174840"/>
          </a:xfrm>
          <a:custGeom>
            <a:avLst/>
            <a:gdLst/>
            <a:ahLst/>
            <a:cxnLst/>
            <a:rect l="l" t="t" r="r" b="b"/>
            <a:pathLst>
              <a:path w="33257" h="18669" extrusionOk="0">
                <a:moveTo>
                  <a:pt x="17319" y="1"/>
                </a:moveTo>
                <a:cubicBezTo>
                  <a:pt x="16529" y="1"/>
                  <a:pt x="15732" y="185"/>
                  <a:pt x="14997" y="581"/>
                </a:cubicBezTo>
                <a:cubicBezTo>
                  <a:pt x="14255" y="973"/>
                  <a:pt x="13804" y="1631"/>
                  <a:pt x="13398" y="2330"/>
                </a:cubicBezTo>
                <a:cubicBezTo>
                  <a:pt x="13019" y="2966"/>
                  <a:pt x="12762" y="3659"/>
                  <a:pt x="12527" y="4351"/>
                </a:cubicBezTo>
                <a:cubicBezTo>
                  <a:pt x="12436" y="4614"/>
                  <a:pt x="12322" y="4743"/>
                  <a:pt x="12191" y="4743"/>
                </a:cubicBezTo>
                <a:cubicBezTo>
                  <a:pt x="12076" y="4743"/>
                  <a:pt x="11949" y="4645"/>
                  <a:pt x="11812" y="4452"/>
                </a:cubicBezTo>
                <a:cubicBezTo>
                  <a:pt x="11655" y="4216"/>
                  <a:pt x="11542" y="3959"/>
                  <a:pt x="11391" y="3724"/>
                </a:cubicBezTo>
                <a:cubicBezTo>
                  <a:pt x="11019" y="3115"/>
                  <a:pt x="10548" y="2601"/>
                  <a:pt x="9941" y="2231"/>
                </a:cubicBezTo>
                <a:cubicBezTo>
                  <a:pt x="9497" y="1954"/>
                  <a:pt x="9068" y="1816"/>
                  <a:pt x="8654" y="1816"/>
                </a:cubicBezTo>
                <a:cubicBezTo>
                  <a:pt x="8109" y="1816"/>
                  <a:pt x="7590" y="2055"/>
                  <a:pt x="7099" y="2531"/>
                </a:cubicBezTo>
                <a:cubicBezTo>
                  <a:pt x="6684" y="2923"/>
                  <a:pt x="6384" y="3395"/>
                  <a:pt x="6199" y="3929"/>
                </a:cubicBezTo>
                <a:cubicBezTo>
                  <a:pt x="5857" y="4924"/>
                  <a:pt x="5514" y="5923"/>
                  <a:pt x="5528" y="6994"/>
                </a:cubicBezTo>
                <a:cubicBezTo>
                  <a:pt x="5528" y="7318"/>
                  <a:pt x="5434" y="7480"/>
                  <a:pt x="5232" y="7480"/>
                </a:cubicBezTo>
                <a:cubicBezTo>
                  <a:pt x="5154" y="7480"/>
                  <a:pt x="5061" y="7456"/>
                  <a:pt x="4950" y="7409"/>
                </a:cubicBezTo>
                <a:cubicBezTo>
                  <a:pt x="4510" y="7224"/>
                  <a:pt x="4089" y="7143"/>
                  <a:pt x="3683" y="7143"/>
                </a:cubicBezTo>
                <a:cubicBezTo>
                  <a:pt x="2738" y="7143"/>
                  <a:pt x="1876" y="7581"/>
                  <a:pt x="1058" y="8164"/>
                </a:cubicBezTo>
                <a:cubicBezTo>
                  <a:pt x="372" y="8658"/>
                  <a:pt x="0" y="9393"/>
                  <a:pt x="144" y="10271"/>
                </a:cubicBezTo>
                <a:cubicBezTo>
                  <a:pt x="293" y="11179"/>
                  <a:pt x="972" y="11608"/>
                  <a:pt x="1764" y="11885"/>
                </a:cubicBezTo>
                <a:cubicBezTo>
                  <a:pt x="2188" y="12029"/>
                  <a:pt x="2619" y="12081"/>
                  <a:pt x="3148" y="12081"/>
                </a:cubicBezTo>
                <a:cubicBezTo>
                  <a:pt x="3333" y="12081"/>
                  <a:pt x="3530" y="12075"/>
                  <a:pt x="3743" y="12064"/>
                </a:cubicBezTo>
                <a:cubicBezTo>
                  <a:pt x="5020" y="11921"/>
                  <a:pt x="6443" y="11507"/>
                  <a:pt x="7713" y="10643"/>
                </a:cubicBezTo>
                <a:cubicBezTo>
                  <a:pt x="7822" y="10566"/>
                  <a:pt x="7935" y="10449"/>
                  <a:pt x="8055" y="10449"/>
                </a:cubicBezTo>
                <a:cubicBezTo>
                  <a:pt x="8116" y="10449"/>
                  <a:pt x="8178" y="10479"/>
                  <a:pt x="8242" y="10557"/>
                </a:cubicBezTo>
                <a:cubicBezTo>
                  <a:pt x="8371" y="10708"/>
                  <a:pt x="8213" y="10871"/>
                  <a:pt x="8148" y="11028"/>
                </a:cubicBezTo>
                <a:cubicBezTo>
                  <a:pt x="7548" y="12492"/>
                  <a:pt x="7363" y="13999"/>
                  <a:pt x="7699" y="15563"/>
                </a:cubicBezTo>
                <a:cubicBezTo>
                  <a:pt x="7963" y="16784"/>
                  <a:pt x="8685" y="17641"/>
                  <a:pt x="9799" y="18141"/>
                </a:cubicBezTo>
                <a:cubicBezTo>
                  <a:pt x="10610" y="18503"/>
                  <a:pt x="11408" y="18668"/>
                  <a:pt x="12196" y="18668"/>
                </a:cubicBezTo>
                <a:cubicBezTo>
                  <a:pt x="13322" y="18668"/>
                  <a:pt x="14424" y="18330"/>
                  <a:pt x="15504" y="17742"/>
                </a:cubicBezTo>
                <a:cubicBezTo>
                  <a:pt x="16532" y="17192"/>
                  <a:pt x="17353" y="16384"/>
                  <a:pt x="18089" y="15485"/>
                </a:cubicBezTo>
                <a:cubicBezTo>
                  <a:pt x="18289" y="15241"/>
                  <a:pt x="18467" y="14984"/>
                  <a:pt x="18675" y="14742"/>
                </a:cubicBezTo>
                <a:cubicBezTo>
                  <a:pt x="18976" y="14394"/>
                  <a:pt x="19198" y="14226"/>
                  <a:pt x="19445" y="14226"/>
                </a:cubicBezTo>
                <a:cubicBezTo>
                  <a:pt x="19649" y="14226"/>
                  <a:pt x="19871" y="14341"/>
                  <a:pt x="20168" y="14564"/>
                </a:cubicBezTo>
                <a:cubicBezTo>
                  <a:pt x="20445" y="14770"/>
                  <a:pt x="20695" y="15020"/>
                  <a:pt x="20982" y="15221"/>
                </a:cubicBezTo>
                <a:cubicBezTo>
                  <a:pt x="22119" y="16034"/>
                  <a:pt x="23332" y="16481"/>
                  <a:pt x="24614" y="16481"/>
                </a:cubicBezTo>
                <a:cubicBezTo>
                  <a:pt x="25201" y="16481"/>
                  <a:pt x="25802" y="16387"/>
                  <a:pt x="26416" y="16192"/>
                </a:cubicBezTo>
                <a:cubicBezTo>
                  <a:pt x="29237" y="15306"/>
                  <a:pt x="30615" y="12106"/>
                  <a:pt x="29400" y="9380"/>
                </a:cubicBezTo>
                <a:cubicBezTo>
                  <a:pt x="29051" y="8608"/>
                  <a:pt x="29057" y="8593"/>
                  <a:pt x="29880" y="8536"/>
                </a:cubicBezTo>
                <a:cubicBezTo>
                  <a:pt x="30893" y="8464"/>
                  <a:pt x="31779" y="8122"/>
                  <a:pt x="32451" y="7330"/>
                </a:cubicBezTo>
                <a:cubicBezTo>
                  <a:pt x="33200" y="6444"/>
                  <a:pt x="33256" y="5379"/>
                  <a:pt x="32607" y="4416"/>
                </a:cubicBezTo>
                <a:cubicBezTo>
                  <a:pt x="32415" y="4123"/>
                  <a:pt x="32172" y="3859"/>
                  <a:pt x="31921" y="3630"/>
                </a:cubicBezTo>
                <a:cubicBezTo>
                  <a:pt x="30716" y="2532"/>
                  <a:pt x="29080" y="1977"/>
                  <a:pt x="27448" y="1977"/>
                </a:cubicBezTo>
                <a:cubicBezTo>
                  <a:pt x="25938" y="1977"/>
                  <a:pt x="24430" y="2452"/>
                  <a:pt x="23266" y="3408"/>
                </a:cubicBezTo>
                <a:cubicBezTo>
                  <a:pt x="23131" y="3516"/>
                  <a:pt x="23016" y="3659"/>
                  <a:pt x="22874" y="3751"/>
                </a:cubicBezTo>
                <a:cubicBezTo>
                  <a:pt x="22757" y="3826"/>
                  <a:pt x="22653" y="3875"/>
                  <a:pt x="22563" y="3875"/>
                </a:cubicBezTo>
                <a:cubicBezTo>
                  <a:pt x="22439" y="3875"/>
                  <a:pt x="22338" y="3784"/>
                  <a:pt x="22260" y="3544"/>
                </a:cubicBezTo>
                <a:cubicBezTo>
                  <a:pt x="21566" y="1362"/>
                  <a:pt x="19467" y="1"/>
                  <a:pt x="1731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2" name="Google Shape;672;p20"/>
          <p:cNvSpPr/>
          <p:nvPr/>
        </p:nvSpPr>
        <p:spPr>
          <a:xfrm>
            <a:off x="8407023" y="3596427"/>
            <a:ext cx="1350031" cy="1247668"/>
          </a:xfrm>
          <a:custGeom>
            <a:avLst/>
            <a:gdLst/>
            <a:ahLst/>
            <a:cxnLst/>
            <a:rect l="l" t="t" r="r" b="b"/>
            <a:pathLst>
              <a:path w="17475" h="16150" extrusionOk="0">
                <a:moveTo>
                  <a:pt x="9420" y="252"/>
                </a:moveTo>
                <a:cubicBezTo>
                  <a:pt x="9834" y="1030"/>
                  <a:pt x="9706" y="2129"/>
                  <a:pt x="9606" y="2972"/>
                </a:cubicBezTo>
                <a:cubicBezTo>
                  <a:pt x="9498" y="3836"/>
                  <a:pt x="9248" y="4657"/>
                  <a:pt x="8955" y="5479"/>
                </a:cubicBezTo>
                <a:cubicBezTo>
                  <a:pt x="8777" y="5414"/>
                  <a:pt x="8585" y="5378"/>
                  <a:pt x="8391" y="5365"/>
                </a:cubicBezTo>
                <a:cubicBezTo>
                  <a:pt x="8378" y="5272"/>
                  <a:pt x="8434" y="5143"/>
                  <a:pt x="8450" y="5051"/>
                </a:cubicBezTo>
                <a:cubicBezTo>
                  <a:pt x="8470" y="4821"/>
                  <a:pt x="8434" y="4564"/>
                  <a:pt x="8434" y="4329"/>
                </a:cubicBezTo>
                <a:cubicBezTo>
                  <a:pt x="8450" y="3829"/>
                  <a:pt x="8492" y="3322"/>
                  <a:pt x="8578" y="2830"/>
                </a:cubicBezTo>
                <a:cubicBezTo>
                  <a:pt x="8734" y="1930"/>
                  <a:pt x="9041" y="1080"/>
                  <a:pt x="9420" y="252"/>
                </a:cubicBezTo>
                <a:close/>
                <a:moveTo>
                  <a:pt x="6057" y="1206"/>
                </a:moveTo>
                <a:cubicBezTo>
                  <a:pt x="6585" y="1206"/>
                  <a:pt x="7921" y="4948"/>
                  <a:pt x="8107" y="5365"/>
                </a:cubicBezTo>
                <a:lnTo>
                  <a:pt x="8114" y="5371"/>
                </a:lnTo>
                <a:cubicBezTo>
                  <a:pt x="8078" y="5378"/>
                  <a:pt x="8042" y="5378"/>
                  <a:pt x="7999" y="5385"/>
                </a:cubicBezTo>
                <a:cubicBezTo>
                  <a:pt x="7821" y="5414"/>
                  <a:pt x="7642" y="5464"/>
                  <a:pt x="7478" y="5536"/>
                </a:cubicBezTo>
                <a:cubicBezTo>
                  <a:pt x="7171" y="4850"/>
                  <a:pt x="6821" y="4194"/>
                  <a:pt x="6542" y="3493"/>
                </a:cubicBezTo>
                <a:cubicBezTo>
                  <a:pt x="6400" y="3143"/>
                  <a:pt x="6271" y="2780"/>
                  <a:pt x="6170" y="2415"/>
                </a:cubicBezTo>
                <a:cubicBezTo>
                  <a:pt x="6114" y="2223"/>
                  <a:pt x="5814" y="1366"/>
                  <a:pt x="5992" y="1229"/>
                </a:cubicBezTo>
                <a:cubicBezTo>
                  <a:pt x="6012" y="1213"/>
                  <a:pt x="6034" y="1206"/>
                  <a:pt x="6057" y="1206"/>
                </a:cubicBezTo>
                <a:close/>
                <a:moveTo>
                  <a:pt x="12044" y="1288"/>
                </a:moveTo>
                <a:cubicBezTo>
                  <a:pt x="12058" y="1288"/>
                  <a:pt x="12071" y="1290"/>
                  <a:pt x="12083" y="1294"/>
                </a:cubicBezTo>
                <a:cubicBezTo>
                  <a:pt x="12477" y="1443"/>
                  <a:pt x="11348" y="3044"/>
                  <a:pt x="11170" y="3315"/>
                </a:cubicBezTo>
                <a:cubicBezTo>
                  <a:pt x="10626" y="4143"/>
                  <a:pt x="10085" y="4972"/>
                  <a:pt x="9498" y="5764"/>
                </a:cubicBezTo>
                <a:cubicBezTo>
                  <a:pt x="9449" y="5728"/>
                  <a:pt x="9399" y="5700"/>
                  <a:pt x="9349" y="5671"/>
                </a:cubicBezTo>
                <a:cubicBezTo>
                  <a:pt x="9613" y="4794"/>
                  <a:pt x="9913" y="3964"/>
                  <a:pt x="10398" y="3179"/>
                </a:cubicBezTo>
                <a:cubicBezTo>
                  <a:pt x="10642" y="2780"/>
                  <a:pt x="10912" y="2401"/>
                  <a:pt x="11219" y="2052"/>
                </a:cubicBezTo>
                <a:cubicBezTo>
                  <a:pt x="11362" y="1896"/>
                  <a:pt x="11809" y="1288"/>
                  <a:pt x="12044" y="1288"/>
                </a:cubicBezTo>
                <a:close/>
                <a:moveTo>
                  <a:pt x="3121" y="693"/>
                </a:moveTo>
                <a:cubicBezTo>
                  <a:pt x="3263" y="693"/>
                  <a:pt x="3654" y="1090"/>
                  <a:pt x="3757" y="1179"/>
                </a:cubicBezTo>
                <a:cubicBezTo>
                  <a:pt x="3951" y="1366"/>
                  <a:pt x="4136" y="1572"/>
                  <a:pt x="4300" y="1786"/>
                </a:cubicBezTo>
                <a:cubicBezTo>
                  <a:pt x="4621" y="2180"/>
                  <a:pt x="4893" y="2609"/>
                  <a:pt x="5178" y="3022"/>
                </a:cubicBezTo>
                <a:cubicBezTo>
                  <a:pt x="5814" y="3937"/>
                  <a:pt x="6449" y="4857"/>
                  <a:pt x="7056" y="5786"/>
                </a:cubicBezTo>
                <a:cubicBezTo>
                  <a:pt x="6993" y="5843"/>
                  <a:pt x="6928" y="5899"/>
                  <a:pt x="6864" y="5958"/>
                </a:cubicBezTo>
                <a:cubicBezTo>
                  <a:pt x="6213" y="5179"/>
                  <a:pt x="5536" y="4429"/>
                  <a:pt x="4857" y="3671"/>
                </a:cubicBezTo>
                <a:cubicBezTo>
                  <a:pt x="4456" y="3222"/>
                  <a:pt x="4050" y="2787"/>
                  <a:pt x="3694" y="2300"/>
                </a:cubicBezTo>
                <a:cubicBezTo>
                  <a:pt x="3543" y="2094"/>
                  <a:pt x="2607" y="794"/>
                  <a:pt x="3107" y="694"/>
                </a:cubicBezTo>
                <a:cubicBezTo>
                  <a:pt x="3112" y="693"/>
                  <a:pt x="3116" y="693"/>
                  <a:pt x="3121" y="693"/>
                </a:cubicBezTo>
                <a:close/>
                <a:moveTo>
                  <a:pt x="15116" y="1900"/>
                </a:moveTo>
                <a:cubicBezTo>
                  <a:pt x="15120" y="1900"/>
                  <a:pt x="15123" y="1900"/>
                  <a:pt x="15125" y="1901"/>
                </a:cubicBezTo>
                <a:cubicBezTo>
                  <a:pt x="15339" y="1966"/>
                  <a:pt x="15226" y="2165"/>
                  <a:pt x="15177" y="2266"/>
                </a:cubicBezTo>
                <a:cubicBezTo>
                  <a:pt x="15125" y="2358"/>
                  <a:pt x="15012" y="2444"/>
                  <a:pt x="14940" y="2514"/>
                </a:cubicBezTo>
                <a:cubicBezTo>
                  <a:pt x="14733" y="2722"/>
                  <a:pt x="14512" y="2909"/>
                  <a:pt x="14291" y="3094"/>
                </a:cubicBezTo>
                <a:cubicBezTo>
                  <a:pt x="13826" y="3493"/>
                  <a:pt x="13312" y="3822"/>
                  <a:pt x="12791" y="4151"/>
                </a:cubicBezTo>
                <a:cubicBezTo>
                  <a:pt x="11799" y="4778"/>
                  <a:pt x="10798" y="5394"/>
                  <a:pt x="9792" y="6000"/>
                </a:cubicBezTo>
                <a:lnTo>
                  <a:pt x="9778" y="6014"/>
                </a:lnTo>
                <a:cubicBezTo>
                  <a:pt x="9742" y="5971"/>
                  <a:pt x="9699" y="5935"/>
                  <a:pt x="9656" y="5892"/>
                </a:cubicBezTo>
                <a:cubicBezTo>
                  <a:pt x="9684" y="5856"/>
                  <a:pt x="9726" y="5800"/>
                  <a:pt x="9778" y="5728"/>
                </a:cubicBezTo>
                <a:cubicBezTo>
                  <a:pt x="10626" y="5065"/>
                  <a:pt x="11440" y="4365"/>
                  <a:pt x="12270" y="3680"/>
                </a:cubicBezTo>
                <a:cubicBezTo>
                  <a:pt x="12698" y="3322"/>
                  <a:pt x="13127" y="2958"/>
                  <a:pt x="13591" y="2658"/>
                </a:cubicBezTo>
                <a:cubicBezTo>
                  <a:pt x="13862" y="2494"/>
                  <a:pt x="14155" y="2358"/>
                  <a:pt x="14440" y="2223"/>
                </a:cubicBezTo>
                <a:cubicBezTo>
                  <a:pt x="14531" y="2188"/>
                  <a:pt x="15015" y="1900"/>
                  <a:pt x="15116" y="1900"/>
                </a:cubicBezTo>
                <a:close/>
                <a:moveTo>
                  <a:pt x="2646" y="4280"/>
                </a:moveTo>
                <a:cubicBezTo>
                  <a:pt x="2958" y="4280"/>
                  <a:pt x="3362" y="4413"/>
                  <a:pt x="3615" y="4478"/>
                </a:cubicBezTo>
                <a:cubicBezTo>
                  <a:pt x="4036" y="4580"/>
                  <a:pt x="4449" y="4722"/>
                  <a:pt x="4842" y="4907"/>
                </a:cubicBezTo>
                <a:cubicBezTo>
                  <a:pt x="5521" y="5229"/>
                  <a:pt x="6100" y="5728"/>
                  <a:pt x="6763" y="6064"/>
                </a:cubicBezTo>
                <a:cubicBezTo>
                  <a:pt x="6657" y="6185"/>
                  <a:pt x="6564" y="6314"/>
                  <a:pt x="6492" y="6449"/>
                </a:cubicBezTo>
                <a:lnTo>
                  <a:pt x="6485" y="6443"/>
                </a:lnTo>
                <a:cubicBezTo>
                  <a:pt x="5764" y="6156"/>
                  <a:pt x="5022" y="5978"/>
                  <a:pt x="4285" y="5743"/>
                </a:cubicBezTo>
                <a:cubicBezTo>
                  <a:pt x="3865" y="5615"/>
                  <a:pt x="3450" y="5457"/>
                  <a:pt x="3071" y="5243"/>
                </a:cubicBezTo>
                <a:cubicBezTo>
                  <a:pt x="2900" y="5143"/>
                  <a:pt x="1894" y="4528"/>
                  <a:pt x="2393" y="4322"/>
                </a:cubicBezTo>
                <a:cubicBezTo>
                  <a:pt x="2464" y="4293"/>
                  <a:pt x="2551" y="4280"/>
                  <a:pt x="2646" y="4280"/>
                </a:cubicBezTo>
                <a:close/>
                <a:moveTo>
                  <a:pt x="14495" y="4785"/>
                </a:moveTo>
                <a:cubicBezTo>
                  <a:pt x="14724" y="4785"/>
                  <a:pt x="14878" y="4855"/>
                  <a:pt x="14512" y="5257"/>
                </a:cubicBezTo>
                <a:cubicBezTo>
                  <a:pt x="14376" y="5407"/>
                  <a:pt x="14126" y="5457"/>
                  <a:pt x="13941" y="5529"/>
                </a:cubicBezTo>
                <a:cubicBezTo>
                  <a:pt x="13512" y="5678"/>
                  <a:pt x="13062" y="5800"/>
                  <a:pt x="12626" y="5935"/>
                </a:cubicBezTo>
                <a:cubicBezTo>
                  <a:pt x="11826" y="6192"/>
                  <a:pt x="11012" y="6429"/>
                  <a:pt x="10220" y="6700"/>
                </a:cubicBezTo>
                <a:cubicBezTo>
                  <a:pt x="10155" y="6551"/>
                  <a:pt x="10078" y="6407"/>
                  <a:pt x="9984" y="6271"/>
                </a:cubicBezTo>
                <a:cubicBezTo>
                  <a:pt x="10678" y="6007"/>
                  <a:pt x="11370" y="5743"/>
                  <a:pt x="12062" y="5479"/>
                </a:cubicBezTo>
                <a:cubicBezTo>
                  <a:pt x="12748" y="5222"/>
                  <a:pt x="13490" y="4844"/>
                  <a:pt x="14234" y="4801"/>
                </a:cubicBezTo>
                <a:cubicBezTo>
                  <a:pt x="14316" y="4795"/>
                  <a:pt x="14411" y="4785"/>
                  <a:pt x="14495" y="4785"/>
                </a:cubicBezTo>
                <a:close/>
                <a:moveTo>
                  <a:pt x="9742" y="6208"/>
                </a:moveTo>
                <a:lnTo>
                  <a:pt x="9742" y="6208"/>
                </a:lnTo>
                <a:cubicBezTo>
                  <a:pt x="9785" y="6251"/>
                  <a:pt x="9821" y="6300"/>
                  <a:pt x="9855" y="6350"/>
                </a:cubicBezTo>
                <a:cubicBezTo>
                  <a:pt x="9949" y="6479"/>
                  <a:pt x="10020" y="6621"/>
                  <a:pt x="10078" y="6772"/>
                </a:cubicBezTo>
                <a:cubicBezTo>
                  <a:pt x="10069" y="6778"/>
                  <a:pt x="10069" y="6785"/>
                  <a:pt x="10062" y="6792"/>
                </a:cubicBezTo>
                <a:cubicBezTo>
                  <a:pt x="9992" y="6585"/>
                  <a:pt x="9884" y="6386"/>
                  <a:pt x="9742" y="6208"/>
                </a:cubicBezTo>
                <a:close/>
                <a:moveTo>
                  <a:pt x="10112" y="6943"/>
                </a:moveTo>
                <a:cubicBezTo>
                  <a:pt x="10112" y="6943"/>
                  <a:pt x="10121" y="6950"/>
                  <a:pt x="10127" y="6950"/>
                </a:cubicBezTo>
                <a:cubicBezTo>
                  <a:pt x="10155" y="7056"/>
                  <a:pt x="10170" y="7164"/>
                  <a:pt x="10177" y="7270"/>
                </a:cubicBezTo>
                <a:cubicBezTo>
                  <a:pt x="10163" y="7157"/>
                  <a:pt x="10141" y="7049"/>
                  <a:pt x="10112" y="6943"/>
                </a:cubicBezTo>
                <a:close/>
                <a:moveTo>
                  <a:pt x="3949" y="6592"/>
                </a:moveTo>
                <a:cubicBezTo>
                  <a:pt x="4754" y="6592"/>
                  <a:pt x="5545" y="6700"/>
                  <a:pt x="6350" y="6729"/>
                </a:cubicBezTo>
                <a:cubicBezTo>
                  <a:pt x="6271" y="6936"/>
                  <a:pt x="6222" y="7150"/>
                  <a:pt x="6199" y="7371"/>
                </a:cubicBezTo>
                <a:cubicBezTo>
                  <a:pt x="6050" y="7357"/>
                  <a:pt x="5902" y="7351"/>
                  <a:pt x="5754" y="7351"/>
                </a:cubicBezTo>
                <a:cubicBezTo>
                  <a:pt x="5020" y="7351"/>
                  <a:pt x="4305" y="7514"/>
                  <a:pt x="3586" y="7692"/>
                </a:cubicBezTo>
                <a:cubicBezTo>
                  <a:pt x="3008" y="7836"/>
                  <a:pt x="2422" y="7985"/>
                  <a:pt x="1829" y="8028"/>
                </a:cubicBezTo>
                <a:cubicBezTo>
                  <a:pt x="1741" y="8035"/>
                  <a:pt x="1654" y="8037"/>
                  <a:pt x="1567" y="8037"/>
                </a:cubicBezTo>
                <a:cubicBezTo>
                  <a:pt x="1422" y="8037"/>
                  <a:pt x="1278" y="8031"/>
                  <a:pt x="1136" y="8031"/>
                </a:cubicBezTo>
                <a:cubicBezTo>
                  <a:pt x="1076" y="8031"/>
                  <a:pt x="1017" y="8032"/>
                  <a:pt x="958" y="8035"/>
                </a:cubicBezTo>
                <a:cubicBezTo>
                  <a:pt x="878" y="8041"/>
                  <a:pt x="758" y="8080"/>
                  <a:pt x="672" y="8080"/>
                </a:cubicBezTo>
                <a:cubicBezTo>
                  <a:pt x="659" y="8080"/>
                  <a:pt x="647" y="8080"/>
                  <a:pt x="636" y="8078"/>
                </a:cubicBezTo>
                <a:cubicBezTo>
                  <a:pt x="523" y="7999"/>
                  <a:pt x="401" y="7929"/>
                  <a:pt x="286" y="7857"/>
                </a:cubicBezTo>
                <a:cubicBezTo>
                  <a:pt x="336" y="7771"/>
                  <a:pt x="401" y="7707"/>
                  <a:pt x="480" y="7656"/>
                </a:cubicBezTo>
                <a:cubicBezTo>
                  <a:pt x="780" y="7428"/>
                  <a:pt x="1193" y="7329"/>
                  <a:pt x="1529" y="7150"/>
                </a:cubicBezTo>
                <a:cubicBezTo>
                  <a:pt x="2115" y="6842"/>
                  <a:pt x="2693" y="6664"/>
                  <a:pt x="3358" y="6614"/>
                </a:cubicBezTo>
                <a:cubicBezTo>
                  <a:pt x="3556" y="6599"/>
                  <a:pt x="3753" y="6592"/>
                  <a:pt x="3949" y="6592"/>
                </a:cubicBezTo>
                <a:close/>
                <a:moveTo>
                  <a:pt x="12921" y="6910"/>
                </a:moveTo>
                <a:cubicBezTo>
                  <a:pt x="14281" y="6910"/>
                  <a:pt x="15630" y="7048"/>
                  <a:pt x="16882" y="7656"/>
                </a:cubicBezTo>
                <a:cubicBezTo>
                  <a:pt x="16961" y="7692"/>
                  <a:pt x="17096" y="7742"/>
                  <a:pt x="17154" y="7814"/>
                </a:cubicBezTo>
                <a:cubicBezTo>
                  <a:pt x="17160" y="8241"/>
                  <a:pt x="17051" y="8455"/>
                  <a:pt x="16828" y="8455"/>
                </a:cubicBezTo>
                <a:cubicBezTo>
                  <a:pt x="16790" y="8455"/>
                  <a:pt x="16749" y="8448"/>
                  <a:pt x="16704" y="8436"/>
                </a:cubicBezTo>
                <a:cubicBezTo>
                  <a:pt x="16625" y="8436"/>
                  <a:pt x="16555" y="8420"/>
                  <a:pt x="16489" y="8400"/>
                </a:cubicBezTo>
                <a:cubicBezTo>
                  <a:pt x="16255" y="8342"/>
                  <a:pt x="16054" y="8271"/>
                  <a:pt x="15819" y="8249"/>
                </a:cubicBezTo>
                <a:cubicBezTo>
                  <a:pt x="15247" y="8206"/>
                  <a:pt x="14690" y="8186"/>
                  <a:pt x="14119" y="8084"/>
                </a:cubicBezTo>
                <a:cubicBezTo>
                  <a:pt x="12877" y="7863"/>
                  <a:pt x="11627" y="7622"/>
                  <a:pt x="10385" y="7365"/>
                </a:cubicBezTo>
                <a:lnTo>
                  <a:pt x="10349" y="7365"/>
                </a:lnTo>
                <a:cubicBezTo>
                  <a:pt x="10349" y="7236"/>
                  <a:pt x="10335" y="7114"/>
                  <a:pt x="10306" y="6993"/>
                </a:cubicBezTo>
                <a:cubicBezTo>
                  <a:pt x="11167" y="6967"/>
                  <a:pt x="12046" y="6910"/>
                  <a:pt x="12921" y="6910"/>
                </a:cubicBezTo>
                <a:close/>
                <a:moveTo>
                  <a:pt x="7241" y="9449"/>
                </a:moveTo>
                <a:cubicBezTo>
                  <a:pt x="7241" y="9449"/>
                  <a:pt x="7250" y="9456"/>
                  <a:pt x="7257" y="9456"/>
                </a:cubicBezTo>
                <a:cubicBezTo>
                  <a:pt x="7250" y="9464"/>
                  <a:pt x="7241" y="9471"/>
                  <a:pt x="7241" y="9478"/>
                </a:cubicBezTo>
                <a:lnTo>
                  <a:pt x="7241" y="9449"/>
                </a:lnTo>
                <a:close/>
                <a:moveTo>
                  <a:pt x="8374" y="5580"/>
                </a:moveTo>
                <a:cubicBezTo>
                  <a:pt x="8721" y="5580"/>
                  <a:pt x="9068" y="5677"/>
                  <a:pt x="9370" y="5872"/>
                </a:cubicBezTo>
                <a:cubicBezTo>
                  <a:pt x="10405" y="6736"/>
                  <a:pt x="10306" y="8492"/>
                  <a:pt x="9248" y="9277"/>
                </a:cubicBezTo>
                <a:cubicBezTo>
                  <a:pt x="9228" y="9284"/>
                  <a:pt x="9205" y="9300"/>
                  <a:pt x="9192" y="9313"/>
                </a:cubicBezTo>
                <a:cubicBezTo>
                  <a:pt x="9049" y="9413"/>
                  <a:pt x="8892" y="9498"/>
                  <a:pt x="8714" y="9557"/>
                </a:cubicBezTo>
                <a:cubicBezTo>
                  <a:pt x="8539" y="9616"/>
                  <a:pt x="8370" y="9643"/>
                  <a:pt x="8207" y="9643"/>
                </a:cubicBezTo>
                <a:cubicBezTo>
                  <a:pt x="7842" y="9643"/>
                  <a:pt x="7511" y="9507"/>
                  <a:pt x="7234" y="9284"/>
                </a:cubicBezTo>
                <a:lnTo>
                  <a:pt x="7234" y="9270"/>
                </a:lnTo>
                <a:cubicBezTo>
                  <a:pt x="7230" y="9246"/>
                  <a:pt x="7215" y="9235"/>
                  <a:pt x="7199" y="9235"/>
                </a:cubicBezTo>
                <a:cubicBezTo>
                  <a:pt x="7192" y="9235"/>
                  <a:pt x="7184" y="9237"/>
                  <a:pt x="7178" y="9241"/>
                </a:cubicBezTo>
                <a:cubicBezTo>
                  <a:pt x="6492" y="8650"/>
                  <a:pt x="6163" y="7527"/>
                  <a:pt x="6556" y="6713"/>
                </a:cubicBezTo>
                <a:cubicBezTo>
                  <a:pt x="6864" y="6071"/>
                  <a:pt x="7464" y="5678"/>
                  <a:pt x="8107" y="5592"/>
                </a:cubicBezTo>
                <a:lnTo>
                  <a:pt x="8107" y="5592"/>
                </a:lnTo>
                <a:cubicBezTo>
                  <a:pt x="8091" y="5615"/>
                  <a:pt x="8085" y="5642"/>
                  <a:pt x="8091" y="5678"/>
                </a:cubicBezTo>
                <a:cubicBezTo>
                  <a:pt x="8101" y="5717"/>
                  <a:pt x="8134" y="5735"/>
                  <a:pt x="8168" y="5735"/>
                </a:cubicBezTo>
                <a:cubicBezTo>
                  <a:pt x="8216" y="5735"/>
                  <a:pt x="8267" y="5701"/>
                  <a:pt x="8263" y="5642"/>
                </a:cubicBezTo>
                <a:cubicBezTo>
                  <a:pt x="8263" y="5615"/>
                  <a:pt x="8249" y="5599"/>
                  <a:pt x="8235" y="5586"/>
                </a:cubicBezTo>
                <a:cubicBezTo>
                  <a:pt x="8282" y="5582"/>
                  <a:pt x="8328" y="5580"/>
                  <a:pt x="8374" y="5580"/>
                </a:cubicBezTo>
                <a:close/>
                <a:moveTo>
                  <a:pt x="6213" y="7836"/>
                </a:moveTo>
                <a:cubicBezTo>
                  <a:pt x="6228" y="7929"/>
                  <a:pt x="6242" y="8021"/>
                  <a:pt x="6271" y="8107"/>
                </a:cubicBezTo>
                <a:cubicBezTo>
                  <a:pt x="6307" y="8242"/>
                  <a:pt x="6357" y="8364"/>
                  <a:pt x="6413" y="8492"/>
                </a:cubicBezTo>
                <a:cubicBezTo>
                  <a:pt x="5493" y="8864"/>
                  <a:pt x="4578" y="9250"/>
                  <a:pt x="3642" y="9584"/>
                </a:cubicBezTo>
                <a:cubicBezTo>
                  <a:pt x="3157" y="9764"/>
                  <a:pt x="2672" y="9927"/>
                  <a:pt x="2185" y="10091"/>
                </a:cubicBezTo>
                <a:cubicBezTo>
                  <a:pt x="1944" y="10170"/>
                  <a:pt x="1700" y="10249"/>
                  <a:pt x="1457" y="10328"/>
                </a:cubicBezTo>
                <a:cubicBezTo>
                  <a:pt x="1328" y="10371"/>
                  <a:pt x="1208" y="10407"/>
                  <a:pt x="1087" y="10441"/>
                </a:cubicBezTo>
                <a:cubicBezTo>
                  <a:pt x="1017" y="10478"/>
                  <a:pt x="962" y="10497"/>
                  <a:pt x="919" y="10497"/>
                </a:cubicBezTo>
                <a:cubicBezTo>
                  <a:pt x="829" y="10497"/>
                  <a:pt x="796" y="10416"/>
                  <a:pt x="814" y="10256"/>
                </a:cubicBezTo>
                <a:cubicBezTo>
                  <a:pt x="751" y="9913"/>
                  <a:pt x="1001" y="9785"/>
                  <a:pt x="1279" y="9577"/>
                </a:cubicBezTo>
                <a:cubicBezTo>
                  <a:pt x="1472" y="9442"/>
                  <a:pt x="1680" y="9327"/>
                  <a:pt x="1885" y="9214"/>
                </a:cubicBezTo>
                <a:cubicBezTo>
                  <a:pt x="2357" y="8964"/>
                  <a:pt x="2837" y="8743"/>
                  <a:pt x="3335" y="8556"/>
                </a:cubicBezTo>
                <a:cubicBezTo>
                  <a:pt x="4257" y="8206"/>
                  <a:pt x="5227" y="7942"/>
                  <a:pt x="6213" y="7836"/>
                </a:cubicBezTo>
                <a:close/>
                <a:moveTo>
                  <a:pt x="10241" y="8107"/>
                </a:moveTo>
                <a:cubicBezTo>
                  <a:pt x="11170" y="8479"/>
                  <a:pt x="12098" y="8842"/>
                  <a:pt x="12969" y="9327"/>
                </a:cubicBezTo>
                <a:cubicBezTo>
                  <a:pt x="13454" y="9600"/>
                  <a:pt x="13925" y="9899"/>
                  <a:pt x="14354" y="10249"/>
                </a:cubicBezTo>
                <a:cubicBezTo>
                  <a:pt x="14548" y="10407"/>
                  <a:pt x="14733" y="10570"/>
                  <a:pt x="14911" y="10750"/>
                </a:cubicBezTo>
                <a:cubicBezTo>
                  <a:pt x="15048" y="10892"/>
                  <a:pt x="15483" y="11241"/>
                  <a:pt x="15497" y="11435"/>
                </a:cubicBezTo>
                <a:cubicBezTo>
                  <a:pt x="15504" y="11627"/>
                  <a:pt x="15262" y="11677"/>
                  <a:pt x="15141" y="11677"/>
                </a:cubicBezTo>
                <a:cubicBezTo>
                  <a:pt x="15134" y="11677"/>
                  <a:pt x="15127" y="11678"/>
                  <a:pt x="15120" y="11678"/>
                </a:cubicBezTo>
                <a:cubicBezTo>
                  <a:pt x="15031" y="11678"/>
                  <a:pt x="14927" y="11639"/>
                  <a:pt x="14848" y="11620"/>
                </a:cubicBezTo>
                <a:cubicBezTo>
                  <a:pt x="14584" y="11555"/>
                  <a:pt x="14326" y="11456"/>
                  <a:pt x="14083" y="11341"/>
                </a:cubicBezTo>
                <a:cubicBezTo>
                  <a:pt x="13619" y="11113"/>
                  <a:pt x="13197" y="10820"/>
                  <a:pt x="12791" y="10513"/>
                </a:cubicBezTo>
                <a:cubicBezTo>
                  <a:pt x="11891" y="9841"/>
                  <a:pt x="11005" y="9128"/>
                  <a:pt x="10121" y="8427"/>
                </a:cubicBezTo>
                <a:cubicBezTo>
                  <a:pt x="10170" y="8328"/>
                  <a:pt x="10206" y="8222"/>
                  <a:pt x="10241" y="8107"/>
                </a:cubicBezTo>
                <a:close/>
                <a:moveTo>
                  <a:pt x="6628" y="8849"/>
                </a:moveTo>
                <a:cubicBezTo>
                  <a:pt x="6671" y="8907"/>
                  <a:pt x="6713" y="8964"/>
                  <a:pt x="6763" y="9020"/>
                </a:cubicBezTo>
                <a:cubicBezTo>
                  <a:pt x="5956" y="9735"/>
                  <a:pt x="5193" y="10484"/>
                  <a:pt x="4413" y="11221"/>
                </a:cubicBezTo>
                <a:cubicBezTo>
                  <a:pt x="3978" y="11634"/>
                  <a:pt x="3556" y="12056"/>
                  <a:pt x="3085" y="12421"/>
                </a:cubicBezTo>
                <a:cubicBezTo>
                  <a:pt x="2886" y="12577"/>
                  <a:pt x="2679" y="12721"/>
                  <a:pt x="2458" y="12849"/>
                </a:cubicBezTo>
                <a:cubicBezTo>
                  <a:pt x="2352" y="12911"/>
                  <a:pt x="1961" y="13146"/>
                  <a:pt x="1743" y="13146"/>
                </a:cubicBezTo>
                <a:cubicBezTo>
                  <a:pt x="1638" y="13146"/>
                  <a:pt x="1573" y="13091"/>
                  <a:pt x="1601" y="12935"/>
                </a:cubicBezTo>
                <a:cubicBezTo>
                  <a:pt x="1680" y="12527"/>
                  <a:pt x="2329" y="12020"/>
                  <a:pt x="2629" y="11769"/>
                </a:cubicBezTo>
                <a:cubicBezTo>
                  <a:pt x="3035" y="11427"/>
                  <a:pt x="3471" y="11113"/>
                  <a:pt x="3899" y="10799"/>
                </a:cubicBezTo>
                <a:cubicBezTo>
                  <a:pt x="4799" y="10141"/>
                  <a:pt x="5714" y="9492"/>
                  <a:pt x="6628" y="8849"/>
                </a:cubicBezTo>
                <a:close/>
                <a:moveTo>
                  <a:pt x="9555" y="9214"/>
                </a:moveTo>
                <a:cubicBezTo>
                  <a:pt x="10283" y="9978"/>
                  <a:pt x="11048" y="10714"/>
                  <a:pt x="11799" y="11449"/>
                </a:cubicBezTo>
                <a:cubicBezTo>
                  <a:pt x="12227" y="11870"/>
                  <a:pt x="12662" y="12283"/>
                  <a:pt x="13048" y="12741"/>
                </a:cubicBezTo>
                <a:cubicBezTo>
                  <a:pt x="13206" y="12935"/>
                  <a:pt x="13362" y="13134"/>
                  <a:pt x="13490" y="13348"/>
                </a:cubicBezTo>
                <a:cubicBezTo>
                  <a:pt x="13614" y="13535"/>
                  <a:pt x="14046" y="14207"/>
                  <a:pt x="13655" y="14207"/>
                </a:cubicBezTo>
                <a:cubicBezTo>
                  <a:pt x="13642" y="14207"/>
                  <a:pt x="13627" y="14206"/>
                  <a:pt x="13612" y="14205"/>
                </a:cubicBezTo>
                <a:cubicBezTo>
                  <a:pt x="13391" y="14184"/>
                  <a:pt x="13104" y="13884"/>
                  <a:pt x="12940" y="13749"/>
                </a:cubicBezTo>
                <a:cubicBezTo>
                  <a:pt x="12777" y="13598"/>
                  <a:pt x="12613" y="13440"/>
                  <a:pt x="12462" y="13278"/>
                </a:cubicBezTo>
                <a:cubicBezTo>
                  <a:pt x="12083" y="12870"/>
                  <a:pt x="11749" y="12421"/>
                  <a:pt x="11406" y="11984"/>
                </a:cubicBezTo>
                <a:cubicBezTo>
                  <a:pt x="10727" y="11120"/>
                  <a:pt x="10055" y="10249"/>
                  <a:pt x="9399" y="9370"/>
                </a:cubicBezTo>
                <a:lnTo>
                  <a:pt x="9492" y="9277"/>
                </a:lnTo>
                <a:cubicBezTo>
                  <a:pt x="9521" y="9257"/>
                  <a:pt x="9534" y="9234"/>
                  <a:pt x="9555" y="9214"/>
                </a:cubicBezTo>
                <a:close/>
                <a:moveTo>
                  <a:pt x="6921" y="9185"/>
                </a:moveTo>
                <a:cubicBezTo>
                  <a:pt x="6993" y="9264"/>
                  <a:pt x="7078" y="9336"/>
                  <a:pt x="7164" y="9392"/>
                </a:cubicBezTo>
                <a:cubicBezTo>
                  <a:pt x="7149" y="10292"/>
                  <a:pt x="6813" y="11149"/>
                  <a:pt x="6542" y="11992"/>
                </a:cubicBezTo>
                <a:cubicBezTo>
                  <a:pt x="6400" y="12463"/>
                  <a:pt x="6292" y="12935"/>
                  <a:pt x="6213" y="13420"/>
                </a:cubicBezTo>
                <a:cubicBezTo>
                  <a:pt x="6150" y="13877"/>
                  <a:pt x="6114" y="14448"/>
                  <a:pt x="5922" y="14870"/>
                </a:cubicBezTo>
                <a:cubicBezTo>
                  <a:pt x="5899" y="14991"/>
                  <a:pt x="5827" y="15084"/>
                  <a:pt x="5721" y="15147"/>
                </a:cubicBezTo>
                <a:cubicBezTo>
                  <a:pt x="5670" y="15251"/>
                  <a:pt x="5613" y="15302"/>
                  <a:pt x="5549" y="15302"/>
                </a:cubicBezTo>
                <a:cubicBezTo>
                  <a:pt x="5489" y="15302"/>
                  <a:pt x="5422" y="15256"/>
                  <a:pt x="5349" y="15163"/>
                </a:cubicBezTo>
                <a:cubicBezTo>
                  <a:pt x="5121" y="15012"/>
                  <a:pt x="5099" y="14976"/>
                  <a:pt x="5092" y="14719"/>
                </a:cubicBezTo>
                <a:cubicBezTo>
                  <a:pt x="5085" y="14484"/>
                  <a:pt x="5142" y="14241"/>
                  <a:pt x="5185" y="14013"/>
                </a:cubicBezTo>
                <a:cubicBezTo>
                  <a:pt x="5299" y="13483"/>
                  <a:pt x="5442" y="12962"/>
                  <a:pt x="5606" y="12455"/>
                </a:cubicBezTo>
                <a:cubicBezTo>
                  <a:pt x="5964" y="11334"/>
                  <a:pt x="6427" y="10256"/>
                  <a:pt x="6921" y="9185"/>
                </a:cubicBezTo>
                <a:close/>
                <a:moveTo>
                  <a:pt x="8878" y="9721"/>
                </a:moveTo>
                <a:cubicBezTo>
                  <a:pt x="8885" y="9721"/>
                  <a:pt x="8885" y="9728"/>
                  <a:pt x="8885" y="9728"/>
                </a:cubicBezTo>
                <a:cubicBezTo>
                  <a:pt x="9478" y="10691"/>
                  <a:pt x="10020" y="11706"/>
                  <a:pt x="10506" y="12727"/>
                </a:cubicBezTo>
                <a:cubicBezTo>
                  <a:pt x="10755" y="13248"/>
                  <a:pt x="10978" y="13769"/>
                  <a:pt x="11206" y="14297"/>
                </a:cubicBezTo>
                <a:cubicBezTo>
                  <a:pt x="11277" y="14461"/>
                  <a:pt x="11884" y="15758"/>
                  <a:pt x="11448" y="15758"/>
                </a:cubicBezTo>
                <a:cubicBezTo>
                  <a:pt x="11406" y="15758"/>
                  <a:pt x="11354" y="15746"/>
                  <a:pt x="11291" y="15720"/>
                </a:cubicBezTo>
                <a:cubicBezTo>
                  <a:pt x="11163" y="15662"/>
                  <a:pt x="10962" y="15391"/>
                  <a:pt x="10849" y="15283"/>
                </a:cubicBezTo>
                <a:cubicBezTo>
                  <a:pt x="10619" y="15069"/>
                  <a:pt x="10455" y="14827"/>
                  <a:pt x="10299" y="14563"/>
                </a:cubicBezTo>
                <a:cubicBezTo>
                  <a:pt x="10006" y="14049"/>
                  <a:pt x="9735" y="13519"/>
                  <a:pt x="9492" y="12978"/>
                </a:cubicBezTo>
                <a:cubicBezTo>
                  <a:pt x="9034" y="11963"/>
                  <a:pt x="8684" y="10899"/>
                  <a:pt x="8407" y="9821"/>
                </a:cubicBezTo>
                <a:lnTo>
                  <a:pt x="8407" y="9821"/>
                </a:lnTo>
                <a:cubicBezTo>
                  <a:pt x="8418" y="9821"/>
                  <a:pt x="8430" y="9821"/>
                  <a:pt x="8441" y="9821"/>
                </a:cubicBezTo>
                <a:cubicBezTo>
                  <a:pt x="8593" y="9821"/>
                  <a:pt x="8744" y="9780"/>
                  <a:pt x="8878" y="9721"/>
                </a:cubicBezTo>
                <a:close/>
                <a:moveTo>
                  <a:pt x="7442" y="9570"/>
                </a:moveTo>
                <a:cubicBezTo>
                  <a:pt x="7613" y="9656"/>
                  <a:pt x="7791" y="9721"/>
                  <a:pt x="7978" y="9756"/>
                </a:cubicBezTo>
                <a:cubicBezTo>
                  <a:pt x="8071" y="10777"/>
                  <a:pt x="8242" y="11785"/>
                  <a:pt x="8306" y="12813"/>
                </a:cubicBezTo>
                <a:cubicBezTo>
                  <a:pt x="8342" y="13320"/>
                  <a:pt x="8364" y="13819"/>
                  <a:pt x="8371" y="14326"/>
                </a:cubicBezTo>
                <a:cubicBezTo>
                  <a:pt x="8377" y="14594"/>
                  <a:pt x="8496" y="15867"/>
                  <a:pt x="8085" y="15867"/>
                </a:cubicBezTo>
                <a:cubicBezTo>
                  <a:pt x="8056" y="15867"/>
                  <a:pt x="8026" y="15861"/>
                  <a:pt x="7992" y="15848"/>
                </a:cubicBezTo>
                <a:cubicBezTo>
                  <a:pt x="7721" y="15740"/>
                  <a:pt x="7606" y="15111"/>
                  <a:pt x="7570" y="14870"/>
                </a:cubicBezTo>
                <a:cubicBezTo>
                  <a:pt x="7534" y="14633"/>
                  <a:pt x="7521" y="14398"/>
                  <a:pt x="7498" y="14162"/>
                </a:cubicBezTo>
                <a:cubicBezTo>
                  <a:pt x="7464" y="13684"/>
                  <a:pt x="7435" y="13212"/>
                  <a:pt x="7413" y="12734"/>
                </a:cubicBezTo>
                <a:cubicBezTo>
                  <a:pt x="7378" y="11692"/>
                  <a:pt x="7336" y="10606"/>
                  <a:pt x="7442" y="9570"/>
                </a:cubicBezTo>
                <a:close/>
                <a:moveTo>
                  <a:pt x="9418" y="0"/>
                </a:moveTo>
                <a:cubicBezTo>
                  <a:pt x="9388" y="0"/>
                  <a:pt x="9357" y="17"/>
                  <a:pt x="9341" y="45"/>
                </a:cubicBezTo>
                <a:cubicBezTo>
                  <a:pt x="8835" y="938"/>
                  <a:pt x="8513" y="1937"/>
                  <a:pt x="8355" y="2951"/>
                </a:cubicBezTo>
                <a:cubicBezTo>
                  <a:pt x="8285" y="3407"/>
                  <a:pt x="8249" y="3872"/>
                  <a:pt x="8256" y="4336"/>
                </a:cubicBezTo>
                <a:cubicBezTo>
                  <a:pt x="8256" y="4622"/>
                  <a:pt x="8278" y="4907"/>
                  <a:pt x="8263" y="5193"/>
                </a:cubicBezTo>
                <a:cubicBezTo>
                  <a:pt x="8263" y="5279"/>
                  <a:pt x="8249" y="5322"/>
                  <a:pt x="8249" y="5365"/>
                </a:cubicBezTo>
                <a:lnTo>
                  <a:pt x="8235" y="5365"/>
                </a:lnTo>
                <a:lnTo>
                  <a:pt x="8235" y="5329"/>
                </a:lnTo>
                <a:cubicBezTo>
                  <a:pt x="7999" y="4357"/>
                  <a:pt x="7593" y="3387"/>
                  <a:pt x="7164" y="2487"/>
                </a:cubicBezTo>
                <a:cubicBezTo>
                  <a:pt x="6955" y="2054"/>
                  <a:pt x="6584" y="985"/>
                  <a:pt x="5983" y="985"/>
                </a:cubicBezTo>
                <a:cubicBezTo>
                  <a:pt x="5967" y="985"/>
                  <a:pt x="5951" y="986"/>
                  <a:pt x="5935" y="987"/>
                </a:cubicBezTo>
                <a:cubicBezTo>
                  <a:pt x="5899" y="994"/>
                  <a:pt x="5863" y="1015"/>
                  <a:pt x="5856" y="1051"/>
                </a:cubicBezTo>
                <a:cubicBezTo>
                  <a:pt x="5735" y="1765"/>
                  <a:pt x="6021" y="2530"/>
                  <a:pt x="6264" y="3186"/>
                </a:cubicBezTo>
                <a:cubicBezTo>
                  <a:pt x="6571" y="4007"/>
                  <a:pt x="6950" y="4821"/>
                  <a:pt x="7378" y="5586"/>
                </a:cubicBezTo>
                <a:cubicBezTo>
                  <a:pt x="7320" y="5615"/>
                  <a:pt x="7264" y="5651"/>
                  <a:pt x="7214" y="5678"/>
                </a:cubicBezTo>
                <a:cubicBezTo>
                  <a:pt x="6449" y="4521"/>
                  <a:pt x="5656" y="3371"/>
                  <a:pt x="4857" y="2237"/>
                </a:cubicBezTo>
                <a:cubicBezTo>
                  <a:pt x="4528" y="1772"/>
                  <a:pt x="4179" y="1315"/>
                  <a:pt x="3743" y="938"/>
                </a:cubicBezTo>
                <a:cubicBezTo>
                  <a:pt x="3604" y="816"/>
                  <a:pt x="3262" y="478"/>
                  <a:pt x="3000" y="478"/>
                </a:cubicBezTo>
                <a:cubicBezTo>
                  <a:pt x="2951" y="478"/>
                  <a:pt x="2905" y="489"/>
                  <a:pt x="2864" y="516"/>
                </a:cubicBezTo>
                <a:cubicBezTo>
                  <a:pt x="2043" y="1066"/>
                  <a:pt x="5056" y="4264"/>
                  <a:pt x="6335" y="5579"/>
                </a:cubicBezTo>
                <a:cubicBezTo>
                  <a:pt x="5699" y="5150"/>
                  <a:pt x="4979" y="4778"/>
                  <a:pt x="4285" y="4544"/>
                </a:cubicBezTo>
                <a:cubicBezTo>
                  <a:pt x="3865" y="4400"/>
                  <a:pt x="3421" y="4300"/>
                  <a:pt x="2972" y="4264"/>
                </a:cubicBezTo>
                <a:cubicBezTo>
                  <a:pt x="2819" y="4249"/>
                  <a:pt x="2582" y="4204"/>
                  <a:pt x="2365" y="4204"/>
                </a:cubicBezTo>
                <a:cubicBezTo>
                  <a:pt x="2195" y="4204"/>
                  <a:pt x="2038" y="4231"/>
                  <a:pt x="1944" y="4322"/>
                </a:cubicBezTo>
                <a:cubicBezTo>
                  <a:pt x="1928" y="4336"/>
                  <a:pt x="1921" y="4372"/>
                  <a:pt x="1928" y="4393"/>
                </a:cubicBezTo>
                <a:cubicBezTo>
                  <a:pt x="2165" y="5035"/>
                  <a:pt x="3085" y="5464"/>
                  <a:pt x="3678" y="5694"/>
                </a:cubicBezTo>
                <a:cubicBezTo>
                  <a:pt x="4578" y="6043"/>
                  <a:pt x="5543" y="6172"/>
                  <a:pt x="6443" y="6521"/>
                </a:cubicBezTo>
                <a:lnTo>
                  <a:pt x="6449" y="6521"/>
                </a:lnTo>
                <a:cubicBezTo>
                  <a:pt x="6436" y="6542"/>
                  <a:pt x="6427" y="6557"/>
                  <a:pt x="6420" y="6578"/>
                </a:cubicBezTo>
                <a:cubicBezTo>
                  <a:pt x="5772" y="6429"/>
                  <a:pt x="5043" y="6353"/>
                  <a:pt x="4325" y="6353"/>
                </a:cubicBezTo>
                <a:cubicBezTo>
                  <a:pt x="3768" y="6353"/>
                  <a:pt x="3217" y="6399"/>
                  <a:pt x="2715" y="6492"/>
                </a:cubicBezTo>
                <a:cubicBezTo>
                  <a:pt x="2014" y="6628"/>
                  <a:pt x="1457" y="7006"/>
                  <a:pt x="801" y="7264"/>
                </a:cubicBezTo>
                <a:cubicBezTo>
                  <a:pt x="543" y="7365"/>
                  <a:pt x="187" y="7507"/>
                  <a:pt x="79" y="7800"/>
                </a:cubicBezTo>
                <a:cubicBezTo>
                  <a:pt x="0" y="8021"/>
                  <a:pt x="122" y="8213"/>
                  <a:pt x="336" y="8285"/>
                </a:cubicBezTo>
                <a:cubicBezTo>
                  <a:pt x="398" y="8305"/>
                  <a:pt x="465" y="8313"/>
                  <a:pt x="533" y="8313"/>
                </a:cubicBezTo>
                <a:cubicBezTo>
                  <a:pt x="732" y="8313"/>
                  <a:pt x="948" y="8249"/>
                  <a:pt x="1130" y="8249"/>
                </a:cubicBezTo>
                <a:cubicBezTo>
                  <a:pt x="1493" y="8242"/>
                  <a:pt x="1851" y="8249"/>
                  <a:pt x="2208" y="8199"/>
                </a:cubicBezTo>
                <a:cubicBezTo>
                  <a:pt x="3460" y="8020"/>
                  <a:pt x="4651" y="7535"/>
                  <a:pt x="5919" y="7535"/>
                </a:cubicBezTo>
                <a:cubicBezTo>
                  <a:pt x="6010" y="7535"/>
                  <a:pt x="6101" y="7538"/>
                  <a:pt x="6192" y="7543"/>
                </a:cubicBezTo>
                <a:lnTo>
                  <a:pt x="6192" y="7635"/>
                </a:lnTo>
                <a:cubicBezTo>
                  <a:pt x="4986" y="7827"/>
                  <a:pt x="3822" y="8120"/>
                  <a:pt x="2693" y="8614"/>
                </a:cubicBezTo>
                <a:cubicBezTo>
                  <a:pt x="2172" y="8842"/>
                  <a:pt x="1637" y="9092"/>
                  <a:pt x="1172" y="9421"/>
                </a:cubicBezTo>
                <a:cubicBezTo>
                  <a:pt x="915" y="9606"/>
                  <a:pt x="358" y="9999"/>
                  <a:pt x="401" y="10378"/>
                </a:cubicBezTo>
                <a:cubicBezTo>
                  <a:pt x="434" y="10616"/>
                  <a:pt x="663" y="10680"/>
                  <a:pt x="870" y="10680"/>
                </a:cubicBezTo>
                <a:cubicBezTo>
                  <a:pt x="893" y="10680"/>
                  <a:pt x="914" y="10679"/>
                  <a:pt x="936" y="10678"/>
                </a:cubicBezTo>
                <a:cubicBezTo>
                  <a:pt x="1486" y="10635"/>
                  <a:pt x="2086" y="10342"/>
                  <a:pt x="2614" y="10163"/>
                </a:cubicBezTo>
                <a:cubicBezTo>
                  <a:pt x="3922" y="9713"/>
                  <a:pt x="5236" y="9221"/>
                  <a:pt x="6492" y="8635"/>
                </a:cubicBezTo>
                <a:cubicBezTo>
                  <a:pt x="6499" y="8657"/>
                  <a:pt x="6513" y="8677"/>
                  <a:pt x="6521" y="8693"/>
                </a:cubicBezTo>
                <a:cubicBezTo>
                  <a:pt x="5356" y="9514"/>
                  <a:pt x="4192" y="10342"/>
                  <a:pt x="3051" y="11205"/>
                </a:cubicBezTo>
                <a:cubicBezTo>
                  <a:pt x="2600" y="11548"/>
                  <a:pt x="2151" y="11913"/>
                  <a:pt x="1793" y="12355"/>
                </a:cubicBezTo>
                <a:cubicBezTo>
                  <a:pt x="1637" y="12549"/>
                  <a:pt x="1215" y="12991"/>
                  <a:pt x="1394" y="13255"/>
                </a:cubicBezTo>
                <a:cubicBezTo>
                  <a:pt x="1455" y="13345"/>
                  <a:pt x="1549" y="13386"/>
                  <a:pt x="1669" y="13386"/>
                </a:cubicBezTo>
                <a:cubicBezTo>
                  <a:pt x="2709" y="13386"/>
                  <a:pt x="5704" y="10288"/>
                  <a:pt x="6614" y="9327"/>
                </a:cubicBezTo>
                <a:lnTo>
                  <a:pt x="6614" y="9327"/>
                </a:lnTo>
                <a:cubicBezTo>
                  <a:pt x="6060" y="10599"/>
                  <a:pt x="3972" y="15506"/>
                  <a:pt x="5477" y="15506"/>
                </a:cubicBezTo>
                <a:cubicBezTo>
                  <a:pt x="5485" y="15506"/>
                  <a:pt x="5492" y="15506"/>
                  <a:pt x="5500" y="15506"/>
                </a:cubicBezTo>
                <a:cubicBezTo>
                  <a:pt x="5879" y="15497"/>
                  <a:pt x="6064" y="15098"/>
                  <a:pt x="6150" y="14784"/>
                </a:cubicBezTo>
                <a:cubicBezTo>
                  <a:pt x="6335" y="14155"/>
                  <a:pt x="6357" y="13483"/>
                  <a:pt x="6492" y="12841"/>
                </a:cubicBezTo>
                <a:cubicBezTo>
                  <a:pt x="6707" y="11792"/>
                  <a:pt x="7178" y="10813"/>
                  <a:pt x="7234" y="9749"/>
                </a:cubicBezTo>
                <a:lnTo>
                  <a:pt x="7234" y="9749"/>
                </a:lnTo>
                <a:cubicBezTo>
                  <a:pt x="7257" y="10984"/>
                  <a:pt x="7185" y="12213"/>
                  <a:pt x="7264" y="13449"/>
                </a:cubicBezTo>
                <a:cubicBezTo>
                  <a:pt x="7300" y="14040"/>
                  <a:pt x="7300" y="14662"/>
                  <a:pt x="7456" y="15233"/>
                </a:cubicBezTo>
                <a:cubicBezTo>
                  <a:pt x="7526" y="15484"/>
                  <a:pt x="7779" y="16150"/>
                  <a:pt x="8137" y="16150"/>
                </a:cubicBezTo>
                <a:cubicBezTo>
                  <a:pt x="8146" y="16150"/>
                  <a:pt x="8154" y="16149"/>
                  <a:pt x="8163" y="16148"/>
                </a:cubicBezTo>
                <a:cubicBezTo>
                  <a:pt x="8842" y="16076"/>
                  <a:pt x="8549" y="14112"/>
                  <a:pt x="8535" y="13756"/>
                </a:cubicBezTo>
                <a:cubicBezTo>
                  <a:pt x="8484" y="12441"/>
                  <a:pt x="8420" y="11049"/>
                  <a:pt x="8091" y="9771"/>
                </a:cubicBezTo>
                <a:lnTo>
                  <a:pt x="8091" y="9771"/>
                </a:lnTo>
                <a:cubicBezTo>
                  <a:pt x="8114" y="9778"/>
                  <a:pt x="8127" y="9778"/>
                  <a:pt x="8141" y="9778"/>
                </a:cubicBezTo>
                <a:cubicBezTo>
                  <a:pt x="8177" y="9785"/>
                  <a:pt x="8206" y="9792"/>
                  <a:pt x="8235" y="9798"/>
                </a:cubicBezTo>
                <a:cubicBezTo>
                  <a:pt x="8549" y="11163"/>
                  <a:pt x="9034" y="12484"/>
                  <a:pt x="9663" y="13740"/>
                </a:cubicBezTo>
                <a:cubicBezTo>
                  <a:pt x="9941" y="14290"/>
                  <a:pt x="10220" y="14926"/>
                  <a:pt x="10678" y="15355"/>
                </a:cubicBezTo>
                <a:cubicBezTo>
                  <a:pt x="10841" y="15512"/>
                  <a:pt x="11171" y="15981"/>
                  <a:pt x="11477" y="15981"/>
                </a:cubicBezTo>
                <a:cubicBezTo>
                  <a:pt x="11530" y="15981"/>
                  <a:pt x="11583" y="15967"/>
                  <a:pt x="11634" y="15934"/>
                </a:cubicBezTo>
                <a:cubicBezTo>
                  <a:pt x="11855" y="15790"/>
                  <a:pt x="11805" y="15427"/>
                  <a:pt x="11756" y="15206"/>
                </a:cubicBezTo>
                <a:cubicBezTo>
                  <a:pt x="11612" y="14584"/>
                  <a:pt x="11235" y="13948"/>
                  <a:pt x="10969" y="13370"/>
                </a:cubicBezTo>
                <a:cubicBezTo>
                  <a:pt x="10385" y="12085"/>
                  <a:pt x="9706" y="10878"/>
                  <a:pt x="8941" y="9692"/>
                </a:cubicBezTo>
                <a:cubicBezTo>
                  <a:pt x="9049" y="9636"/>
                  <a:pt x="9156" y="9564"/>
                  <a:pt x="9248" y="9485"/>
                </a:cubicBezTo>
                <a:cubicBezTo>
                  <a:pt x="10098" y="10606"/>
                  <a:pt x="10948" y="11720"/>
                  <a:pt x="11835" y="12813"/>
                </a:cubicBezTo>
                <a:cubicBezTo>
                  <a:pt x="12191" y="13255"/>
                  <a:pt x="12570" y="13691"/>
                  <a:pt x="13019" y="14033"/>
                </a:cubicBezTo>
                <a:cubicBezTo>
                  <a:pt x="13183" y="14157"/>
                  <a:pt x="13513" y="14455"/>
                  <a:pt x="13773" y="14455"/>
                </a:cubicBezTo>
                <a:cubicBezTo>
                  <a:pt x="13831" y="14455"/>
                  <a:pt x="13886" y="14440"/>
                  <a:pt x="13934" y="14405"/>
                </a:cubicBezTo>
                <a:cubicBezTo>
                  <a:pt x="14854" y="13740"/>
                  <a:pt x="10319" y="9749"/>
                  <a:pt x="9634" y="9135"/>
                </a:cubicBezTo>
                <a:cubicBezTo>
                  <a:pt x="9792" y="8971"/>
                  <a:pt x="9927" y="8785"/>
                  <a:pt x="10035" y="8592"/>
                </a:cubicBezTo>
                <a:cubicBezTo>
                  <a:pt x="11098" y="9428"/>
                  <a:pt x="12134" y="10328"/>
                  <a:pt x="13269" y="11070"/>
                </a:cubicBezTo>
                <a:cubicBezTo>
                  <a:pt x="13720" y="11370"/>
                  <a:pt x="14205" y="11627"/>
                  <a:pt x="14733" y="11769"/>
                </a:cubicBezTo>
                <a:cubicBezTo>
                  <a:pt x="14863" y="11801"/>
                  <a:pt x="15130" y="11882"/>
                  <a:pt x="15356" y="11882"/>
                </a:cubicBezTo>
                <a:cubicBezTo>
                  <a:pt x="15500" y="11882"/>
                  <a:pt x="15627" y="11849"/>
                  <a:pt x="15691" y="11749"/>
                </a:cubicBezTo>
                <a:cubicBezTo>
                  <a:pt x="15854" y="11492"/>
                  <a:pt x="15434" y="11099"/>
                  <a:pt x="15297" y="10942"/>
                </a:cubicBezTo>
                <a:cubicBezTo>
                  <a:pt x="14854" y="10434"/>
                  <a:pt x="14340" y="10006"/>
                  <a:pt x="13783" y="9627"/>
                </a:cubicBezTo>
                <a:cubicBezTo>
                  <a:pt x="12712" y="8914"/>
                  <a:pt x="11492" y="8414"/>
                  <a:pt x="10283" y="7965"/>
                </a:cubicBezTo>
                <a:cubicBezTo>
                  <a:pt x="10319" y="7836"/>
                  <a:pt x="10335" y="7699"/>
                  <a:pt x="10342" y="7563"/>
                </a:cubicBezTo>
                <a:lnTo>
                  <a:pt x="10349" y="7563"/>
                </a:lnTo>
                <a:cubicBezTo>
                  <a:pt x="11905" y="7821"/>
                  <a:pt x="13463" y="8222"/>
                  <a:pt x="15033" y="8350"/>
                </a:cubicBezTo>
                <a:cubicBezTo>
                  <a:pt x="15411" y="8384"/>
                  <a:pt x="15797" y="8342"/>
                  <a:pt x="16169" y="8436"/>
                </a:cubicBezTo>
                <a:cubicBezTo>
                  <a:pt x="16385" y="8488"/>
                  <a:pt x="16596" y="8588"/>
                  <a:pt x="16823" y="8588"/>
                </a:cubicBezTo>
                <a:cubicBezTo>
                  <a:pt x="16873" y="8588"/>
                  <a:pt x="16924" y="8583"/>
                  <a:pt x="16976" y="8571"/>
                </a:cubicBezTo>
                <a:cubicBezTo>
                  <a:pt x="17240" y="8506"/>
                  <a:pt x="17475" y="8278"/>
                  <a:pt x="17411" y="7985"/>
                </a:cubicBezTo>
                <a:cubicBezTo>
                  <a:pt x="17333" y="7635"/>
                  <a:pt x="16890" y="7500"/>
                  <a:pt x="16597" y="7407"/>
                </a:cubicBezTo>
                <a:cubicBezTo>
                  <a:pt x="15982" y="7200"/>
                  <a:pt x="15382" y="6993"/>
                  <a:pt x="14740" y="6893"/>
                </a:cubicBezTo>
                <a:cubicBezTo>
                  <a:pt x="14134" y="6795"/>
                  <a:pt x="13517" y="6754"/>
                  <a:pt x="12897" y="6754"/>
                </a:cubicBezTo>
                <a:cubicBezTo>
                  <a:pt x="12026" y="6754"/>
                  <a:pt x="11150" y="6836"/>
                  <a:pt x="10299" y="6957"/>
                </a:cubicBezTo>
                <a:cubicBezTo>
                  <a:pt x="10292" y="6943"/>
                  <a:pt x="10292" y="6936"/>
                  <a:pt x="10292" y="6928"/>
                </a:cubicBezTo>
                <a:cubicBezTo>
                  <a:pt x="11413" y="6578"/>
                  <a:pt x="12527" y="6179"/>
                  <a:pt x="13648" y="5807"/>
                </a:cubicBezTo>
                <a:cubicBezTo>
                  <a:pt x="13919" y="5714"/>
                  <a:pt x="15375" y="5229"/>
                  <a:pt x="14890" y="4715"/>
                </a:cubicBezTo>
                <a:cubicBezTo>
                  <a:pt x="14813" y="4635"/>
                  <a:pt x="14654" y="4611"/>
                  <a:pt x="14486" y="4611"/>
                </a:cubicBezTo>
                <a:cubicBezTo>
                  <a:pt x="14295" y="4611"/>
                  <a:pt x="14093" y="4642"/>
                  <a:pt x="13991" y="4657"/>
                </a:cubicBezTo>
                <a:cubicBezTo>
                  <a:pt x="13562" y="4722"/>
                  <a:pt x="13147" y="4880"/>
                  <a:pt x="12741" y="5029"/>
                </a:cubicBezTo>
                <a:cubicBezTo>
                  <a:pt x="11799" y="5394"/>
                  <a:pt x="10834" y="5736"/>
                  <a:pt x="9920" y="6185"/>
                </a:cubicBezTo>
                <a:cubicBezTo>
                  <a:pt x="9913" y="6172"/>
                  <a:pt x="9906" y="6165"/>
                  <a:pt x="9898" y="6156"/>
                </a:cubicBezTo>
                <a:cubicBezTo>
                  <a:pt x="11149" y="5394"/>
                  <a:pt x="12419" y="4643"/>
                  <a:pt x="13626" y="3822"/>
                </a:cubicBezTo>
                <a:cubicBezTo>
                  <a:pt x="14162" y="3457"/>
                  <a:pt x="14676" y="3037"/>
                  <a:pt x="15125" y="2573"/>
                </a:cubicBezTo>
                <a:cubicBezTo>
                  <a:pt x="15276" y="2415"/>
                  <a:pt x="15639" y="2108"/>
                  <a:pt x="15497" y="1851"/>
                </a:cubicBezTo>
                <a:cubicBezTo>
                  <a:pt x="15438" y="1747"/>
                  <a:pt x="15346" y="1708"/>
                  <a:pt x="15240" y="1708"/>
                </a:cubicBezTo>
                <a:cubicBezTo>
                  <a:pt x="14975" y="1708"/>
                  <a:pt x="14622" y="1951"/>
                  <a:pt x="14469" y="2022"/>
                </a:cubicBezTo>
                <a:cubicBezTo>
                  <a:pt x="13848" y="2300"/>
                  <a:pt x="13283" y="2629"/>
                  <a:pt x="12748" y="3058"/>
                </a:cubicBezTo>
                <a:cubicBezTo>
                  <a:pt x="11848" y="3772"/>
                  <a:pt x="10962" y="4514"/>
                  <a:pt x="10098" y="5279"/>
                </a:cubicBezTo>
                <a:cubicBezTo>
                  <a:pt x="11027" y="3971"/>
                  <a:pt x="12863" y="1251"/>
                  <a:pt x="12241" y="980"/>
                </a:cubicBezTo>
                <a:cubicBezTo>
                  <a:pt x="12211" y="967"/>
                  <a:pt x="12180" y="961"/>
                  <a:pt x="12150" y="961"/>
                </a:cubicBezTo>
                <a:cubicBezTo>
                  <a:pt x="11950" y="961"/>
                  <a:pt x="11751" y="1218"/>
                  <a:pt x="11634" y="1330"/>
                </a:cubicBezTo>
                <a:cubicBezTo>
                  <a:pt x="11235" y="1736"/>
                  <a:pt x="10856" y="2151"/>
                  <a:pt x="10527" y="2622"/>
                </a:cubicBezTo>
                <a:cubicBezTo>
                  <a:pt x="9920" y="3500"/>
                  <a:pt x="9413" y="4537"/>
                  <a:pt x="9228" y="5599"/>
                </a:cubicBezTo>
                <a:cubicBezTo>
                  <a:pt x="9192" y="5579"/>
                  <a:pt x="9163" y="5565"/>
                  <a:pt x="9127" y="5550"/>
                </a:cubicBezTo>
                <a:cubicBezTo>
                  <a:pt x="9505" y="4643"/>
                  <a:pt x="9692" y="3658"/>
                  <a:pt x="9778" y="2679"/>
                </a:cubicBezTo>
                <a:cubicBezTo>
                  <a:pt x="9841" y="1822"/>
                  <a:pt x="9941" y="800"/>
                  <a:pt x="9478" y="38"/>
                </a:cubicBezTo>
                <a:cubicBezTo>
                  <a:pt x="9465" y="12"/>
                  <a:pt x="9442" y="0"/>
                  <a:pt x="94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784010" y="1969227"/>
            <a:ext cx="3903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9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type="title" idx="2" hasCustomPrompt="1"/>
          </p:nvPr>
        </p:nvSpPr>
        <p:spPr>
          <a:xfrm>
            <a:off x="1896860" y="1154004"/>
            <a:ext cx="1677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/>
          <p:nvPr>
            <p:ph type="subTitle" idx="1"/>
          </p:nvPr>
        </p:nvSpPr>
        <p:spPr>
          <a:xfrm>
            <a:off x="1007360" y="3100389"/>
            <a:ext cx="34563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/>
          <p:nvPr/>
        </p:nvSpPr>
        <p:spPr>
          <a:xfrm>
            <a:off x="7599540" y="-382756"/>
            <a:ext cx="2340478" cy="1276843"/>
          </a:xfrm>
          <a:custGeom>
            <a:avLst/>
            <a:gdLst/>
            <a:ahLst/>
            <a:cxnLst/>
            <a:rect l="l" t="t" r="r" b="b"/>
            <a:pathLst>
              <a:path w="29815" h="16265" extrusionOk="0">
                <a:moveTo>
                  <a:pt x="14574" y="206"/>
                </a:moveTo>
                <a:cubicBezTo>
                  <a:pt x="14853" y="206"/>
                  <a:pt x="15127" y="221"/>
                  <a:pt x="15382" y="247"/>
                </a:cubicBezTo>
                <a:cubicBezTo>
                  <a:pt x="17189" y="439"/>
                  <a:pt x="18625" y="1146"/>
                  <a:pt x="19775" y="2416"/>
                </a:cubicBezTo>
                <a:cubicBezTo>
                  <a:pt x="20296" y="2989"/>
                  <a:pt x="20738" y="3553"/>
                  <a:pt x="21117" y="4123"/>
                </a:cubicBezTo>
                <a:cubicBezTo>
                  <a:pt x="21266" y="4353"/>
                  <a:pt x="21367" y="4466"/>
                  <a:pt x="21502" y="4473"/>
                </a:cubicBezTo>
                <a:cubicBezTo>
                  <a:pt x="21645" y="4466"/>
                  <a:pt x="21753" y="4360"/>
                  <a:pt x="21909" y="4146"/>
                </a:cubicBezTo>
                <a:cubicBezTo>
                  <a:pt x="22152" y="3823"/>
                  <a:pt x="22488" y="3602"/>
                  <a:pt x="22930" y="3481"/>
                </a:cubicBezTo>
                <a:cubicBezTo>
                  <a:pt x="23373" y="3362"/>
                  <a:pt x="23778" y="3301"/>
                  <a:pt x="24160" y="3301"/>
                </a:cubicBezTo>
                <a:cubicBezTo>
                  <a:pt x="24531" y="3301"/>
                  <a:pt x="24879" y="3358"/>
                  <a:pt x="25216" y="3474"/>
                </a:cubicBezTo>
                <a:cubicBezTo>
                  <a:pt x="26545" y="3931"/>
                  <a:pt x="27237" y="5030"/>
                  <a:pt x="27073" y="6423"/>
                </a:cubicBezTo>
                <a:cubicBezTo>
                  <a:pt x="27037" y="6710"/>
                  <a:pt x="27023" y="6852"/>
                  <a:pt x="27109" y="6944"/>
                </a:cubicBezTo>
                <a:cubicBezTo>
                  <a:pt x="27187" y="7037"/>
                  <a:pt x="27316" y="7044"/>
                  <a:pt x="27564" y="7044"/>
                </a:cubicBezTo>
                <a:lnTo>
                  <a:pt x="27616" y="7044"/>
                </a:lnTo>
                <a:cubicBezTo>
                  <a:pt x="28708" y="7044"/>
                  <a:pt x="29458" y="7765"/>
                  <a:pt x="29544" y="8895"/>
                </a:cubicBezTo>
                <a:cubicBezTo>
                  <a:pt x="29607" y="9772"/>
                  <a:pt x="29301" y="10629"/>
                  <a:pt x="28687" y="11315"/>
                </a:cubicBezTo>
                <a:cubicBezTo>
                  <a:pt x="28051" y="12030"/>
                  <a:pt x="27136" y="12451"/>
                  <a:pt x="26193" y="12485"/>
                </a:cubicBezTo>
                <a:cubicBezTo>
                  <a:pt x="26091" y="12489"/>
                  <a:pt x="25991" y="12492"/>
                  <a:pt x="25891" y="12492"/>
                </a:cubicBezTo>
                <a:cubicBezTo>
                  <a:pt x="24736" y="12492"/>
                  <a:pt x="23739" y="12216"/>
                  <a:pt x="22844" y="11658"/>
                </a:cubicBezTo>
                <a:cubicBezTo>
                  <a:pt x="22831" y="11651"/>
                  <a:pt x="22808" y="11637"/>
                  <a:pt x="22795" y="11622"/>
                </a:cubicBezTo>
                <a:cubicBezTo>
                  <a:pt x="22745" y="11586"/>
                  <a:pt x="22664" y="11529"/>
                  <a:pt x="22568" y="11529"/>
                </a:cubicBezTo>
                <a:cubicBezTo>
                  <a:pt x="22512" y="11529"/>
                  <a:pt x="22451" y="11548"/>
                  <a:pt x="22389" y="11601"/>
                </a:cubicBezTo>
                <a:cubicBezTo>
                  <a:pt x="22251" y="11723"/>
                  <a:pt x="22303" y="11879"/>
                  <a:pt x="22330" y="11971"/>
                </a:cubicBezTo>
                <a:lnTo>
                  <a:pt x="22337" y="12000"/>
                </a:lnTo>
                <a:cubicBezTo>
                  <a:pt x="22574" y="12785"/>
                  <a:pt x="22337" y="13457"/>
                  <a:pt x="21624" y="14050"/>
                </a:cubicBezTo>
                <a:cubicBezTo>
                  <a:pt x="19995" y="15391"/>
                  <a:pt x="18359" y="16056"/>
                  <a:pt x="16666" y="16056"/>
                </a:cubicBezTo>
                <a:cubicBezTo>
                  <a:pt x="16051" y="16056"/>
                  <a:pt x="15428" y="15968"/>
                  <a:pt x="14796" y="15793"/>
                </a:cubicBezTo>
                <a:cubicBezTo>
                  <a:pt x="14033" y="15586"/>
                  <a:pt x="13082" y="15221"/>
                  <a:pt x="12482" y="14321"/>
                </a:cubicBezTo>
                <a:cubicBezTo>
                  <a:pt x="12419" y="14228"/>
                  <a:pt x="12304" y="14136"/>
                  <a:pt x="12191" y="14136"/>
                </a:cubicBezTo>
                <a:cubicBezTo>
                  <a:pt x="12176" y="14136"/>
                  <a:pt x="12162" y="14143"/>
                  <a:pt x="12148" y="14143"/>
                </a:cubicBezTo>
                <a:cubicBezTo>
                  <a:pt x="12090" y="14150"/>
                  <a:pt x="11997" y="14192"/>
                  <a:pt x="11968" y="14350"/>
                </a:cubicBezTo>
                <a:cubicBezTo>
                  <a:pt x="11876" y="14772"/>
                  <a:pt x="11548" y="14885"/>
                  <a:pt x="11197" y="15007"/>
                </a:cubicBezTo>
                <a:lnTo>
                  <a:pt x="11127" y="15036"/>
                </a:lnTo>
                <a:cubicBezTo>
                  <a:pt x="10647" y="15207"/>
                  <a:pt x="10141" y="15294"/>
                  <a:pt x="9613" y="15294"/>
                </a:cubicBezTo>
                <a:cubicBezTo>
                  <a:pt x="9261" y="15294"/>
                  <a:pt x="8898" y="15255"/>
                  <a:pt x="8527" y="15178"/>
                </a:cubicBezTo>
                <a:cubicBezTo>
                  <a:pt x="7462" y="14950"/>
                  <a:pt x="6499" y="14456"/>
                  <a:pt x="5656" y="13701"/>
                </a:cubicBezTo>
                <a:cubicBezTo>
                  <a:pt x="4878" y="12993"/>
                  <a:pt x="4492" y="12280"/>
                  <a:pt x="4463" y="11466"/>
                </a:cubicBezTo>
                <a:cubicBezTo>
                  <a:pt x="4456" y="11301"/>
                  <a:pt x="4413" y="11186"/>
                  <a:pt x="4321" y="11130"/>
                </a:cubicBezTo>
                <a:cubicBezTo>
                  <a:pt x="4277" y="11096"/>
                  <a:pt x="4223" y="11080"/>
                  <a:pt x="4161" y="11080"/>
                </a:cubicBezTo>
                <a:cubicBezTo>
                  <a:pt x="4103" y="11080"/>
                  <a:pt x="4037" y="11095"/>
                  <a:pt x="3964" y="11123"/>
                </a:cubicBezTo>
                <a:cubicBezTo>
                  <a:pt x="3879" y="11150"/>
                  <a:pt x="3800" y="11186"/>
                  <a:pt x="3728" y="11229"/>
                </a:cubicBezTo>
                <a:cubicBezTo>
                  <a:pt x="3671" y="11258"/>
                  <a:pt x="3622" y="11286"/>
                  <a:pt x="3563" y="11308"/>
                </a:cubicBezTo>
                <a:cubicBezTo>
                  <a:pt x="3214" y="11454"/>
                  <a:pt x="2875" y="11524"/>
                  <a:pt x="2554" y="11524"/>
                </a:cubicBezTo>
                <a:cubicBezTo>
                  <a:pt x="1728" y="11524"/>
                  <a:pt x="1029" y="11052"/>
                  <a:pt x="622" y="10172"/>
                </a:cubicBezTo>
                <a:cubicBezTo>
                  <a:pt x="228" y="9315"/>
                  <a:pt x="214" y="8401"/>
                  <a:pt x="564" y="7380"/>
                </a:cubicBezTo>
                <a:cubicBezTo>
                  <a:pt x="794" y="6710"/>
                  <a:pt x="1193" y="6144"/>
                  <a:pt x="1743" y="5709"/>
                </a:cubicBezTo>
                <a:cubicBezTo>
                  <a:pt x="2844" y="4847"/>
                  <a:pt x="4105" y="4409"/>
                  <a:pt x="5499" y="4409"/>
                </a:cubicBezTo>
                <a:cubicBezTo>
                  <a:pt x="5606" y="4409"/>
                  <a:pt x="5713" y="4411"/>
                  <a:pt x="5820" y="4416"/>
                </a:cubicBezTo>
                <a:cubicBezTo>
                  <a:pt x="6391" y="4446"/>
                  <a:pt x="6977" y="4531"/>
                  <a:pt x="7413" y="4996"/>
                </a:cubicBezTo>
                <a:cubicBezTo>
                  <a:pt x="7500" y="5088"/>
                  <a:pt x="7579" y="5109"/>
                  <a:pt x="7638" y="5109"/>
                </a:cubicBezTo>
                <a:cubicBezTo>
                  <a:pt x="7662" y="5109"/>
                  <a:pt x="7682" y="5106"/>
                  <a:pt x="7699" y="5102"/>
                </a:cubicBezTo>
                <a:cubicBezTo>
                  <a:pt x="7762" y="5081"/>
                  <a:pt x="7848" y="5016"/>
                  <a:pt x="7884" y="4831"/>
                </a:cubicBezTo>
                <a:cubicBezTo>
                  <a:pt x="7891" y="4781"/>
                  <a:pt x="7891" y="4730"/>
                  <a:pt x="7891" y="4680"/>
                </a:cubicBezTo>
                <a:lnTo>
                  <a:pt x="7884" y="4631"/>
                </a:lnTo>
                <a:cubicBezTo>
                  <a:pt x="7898" y="3496"/>
                  <a:pt x="8398" y="2567"/>
                  <a:pt x="9420" y="1796"/>
                </a:cubicBezTo>
                <a:cubicBezTo>
                  <a:pt x="10583" y="917"/>
                  <a:pt x="11977" y="425"/>
                  <a:pt x="13797" y="247"/>
                </a:cubicBezTo>
                <a:cubicBezTo>
                  <a:pt x="14054" y="219"/>
                  <a:pt x="14317" y="206"/>
                  <a:pt x="14574" y="206"/>
                </a:cubicBezTo>
                <a:close/>
                <a:moveTo>
                  <a:pt x="14558" y="0"/>
                </a:moveTo>
                <a:cubicBezTo>
                  <a:pt x="14298" y="0"/>
                  <a:pt x="14034" y="13"/>
                  <a:pt x="13776" y="39"/>
                </a:cubicBezTo>
                <a:cubicBezTo>
                  <a:pt x="11912" y="224"/>
                  <a:pt x="10491" y="732"/>
                  <a:pt x="9298" y="1631"/>
                </a:cubicBezTo>
                <a:cubicBezTo>
                  <a:pt x="8234" y="2432"/>
                  <a:pt x="7692" y="3438"/>
                  <a:pt x="7683" y="4631"/>
                </a:cubicBezTo>
                <a:lnTo>
                  <a:pt x="7683" y="4687"/>
                </a:lnTo>
                <a:cubicBezTo>
                  <a:pt x="7683" y="4730"/>
                  <a:pt x="7683" y="4766"/>
                  <a:pt x="7677" y="4802"/>
                </a:cubicBezTo>
                <a:cubicBezTo>
                  <a:pt x="7663" y="4874"/>
                  <a:pt x="7641" y="4901"/>
                  <a:pt x="7634" y="4901"/>
                </a:cubicBezTo>
                <a:cubicBezTo>
                  <a:pt x="7634" y="4901"/>
                  <a:pt x="7606" y="4895"/>
                  <a:pt x="7563" y="4852"/>
                </a:cubicBezTo>
                <a:cubicBezTo>
                  <a:pt x="7077" y="4338"/>
                  <a:pt x="6441" y="4238"/>
                  <a:pt x="5827" y="4209"/>
                </a:cubicBezTo>
                <a:cubicBezTo>
                  <a:pt x="5721" y="4204"/>
                  <a:pt x="5615" y="4202"/>
                  <a:pt x="5510" y="4202"/>
                </a:cubicBezTo>
                <a:cubicBezTo>
                  <a:pt x="4065" y="4202"/>
                  <a:pt x="2759" y="4653"/>
                  <a:pt x="1615" y="5544"/>
                </a:cubicBezTo>
                <a:cubicBezTo>
                  <a:pt x="1035" y="6009"/>
                  <a:pt x="614" y="6602"/>
                  <a:pt x="372" y="7309"/>
                </a:cubicBezTo>
                <a:cubicBezTo>
                  <a:pt x="0" y="8388"/>
                  <a:pt x="22" y="9351"/>
                  <a:pt x="435" y="10257"/>
                </a:cubicBezTo>
                <a:cubicBezTo>
                  <a:pt x="875" y="11210"/>
                  <a:pt x="1658" y="11727"/>
                  <a:pt x="2566" y="11727"/>
                </a:cubicBezTo>
                <a:cubicBezTo>
                  <a:pt x="2910" y="11727"/>
                  <a:pt x="3273" y="11653"/>
                  <a:pt x="3642" y="11500"/>
                </a:cubicBezTo>
                <a:cubicBezTo>
                  <a:pt x="3699" y="11473"/>
                  <a:pt x="3764" y="11443"/>
                  <a:pt x="3820" y="11407"/>
                </a:cubicBezTo>
                <a:cubicBezTo>
                  <a:pt x="3892" y="11371"/>
                  <a:pt x="3964" y="11337"/>
                  <a:pt x="4035" y="11315"/>
                </a:cubicBezTo>
                <a:cubicBezTo>
                  <a:pt x="4082" y="11297"/>
                  <a:pt x="4124" y="11288"/>
                  <a:pt x="4156" y="11288"/>
                </a:cubicBezTo>
                <a:cubicBezTo>
                  <a:pt x="4178" y="11288"/>
                  <a:pt x="4195" y="11292"/>
                  <a:pt x="4206" y="11301"/>
                </a:cubicBezTo>
                <a:cubicBezTo>
                  <a:pt x="4235" y="11322"/>
                  <a:pt x="4256" y="11380"/>
                  <a:pt x="4256" y="11473"/>
                </a:cubicBezTo>
                <a:cubicBezTo>
                  <a:pt x="4292" y="12350"/>
                  <a:pt x="4693" y="13108"/>
                  <a:pt x="5521" y="13850"/>
                </a:cubicBezTo>
                <a:cubicBezTo>
                  <a:pt x="6384" y="14628"/>
                  <a:pt x="7384" y="15142"/>
                  <a:pt x="8484" y="15378"/>
                </a:cubicBezTo>
                <a:cubicBezTo>
                  <a:pt x="8869" y="15458"/>
                  <a:pt x="9246" y="15498"/>
                  <a:pt x="9613" y="15498"/>
                </a:cubicBezTo>
                <a:cubicBezTo>
                  <a:pt x="10165" y="15498"/>
                  <a:pt x="10695" y="15408"/>
                  <a:pt x="11197" y="15228"/>
                </a:cubicBezTo>
                <a:lnTo>
                  <a:pt x="11269" y="15200"/>
                </a:lnTo>
                <a:cubicBezTo>
                  <a:pt x="11634" y="15072"/>
                  <a:pt x="12054" y="14921"/>
                  <a:pt x="12169" y="14393"/>
                </a:cubicBezTo>
                <a:cubicBezTo>
                  <a:pt x="12176" y="14357"/>
                  <a:pt x="12182" y="14350"/>
                  <a:pt x="12182" y="14343"/>
                </a:cubicBezTo>
                <a:cubicBezTo>
                  <a:pt x="12198" y="14343"/>
                  <a:pt x="12261" y="14364"/>
                  <a:pt x="12311" y="14436"/>
                </a:cubicBezTo>
                <a:cubicBezTo>
                  <a:pt x="12954" y="15392"/>
                  <a:pt x="13948" y="15771"/>
                  <a:pt x="14739" y="15992"/>
                </a:cubicBezTo>
                <a:cubicBezTo>
                  <a:pt x="15396" y="16170"/>
                  <a:pt x="16039" y="16265"/>
                  <a:pt x="16668" y="16265"/>
                </a:cubicBezTo>
                <a:cubicBezTo>
                  <a:pt x="18411" y="16265"/>
                  <a:pt x="20082" y="15586"/>
                  <a:pt x="21753" y="14208"/>
                </a:cubicBezTo>
                <a:cubicBezTo>
                  <a:pt x="22531" y="13572"/>
                  <a:pt x="22795" y="12808"/>
                  <a:pt x="22538" y="11937"/>
                </a:cubicBezTo>
                <a:lnTo>
                  <a:pt x="22524" y="11908"/>
                </a:lnTo>
                <a:cubicBezTo>
                  <a:pt x="22495" y="11808"/>
                  <a:pt x="22495" y="11786"/>
                  <a:pt x="22524" y="11757"/>
                </a:cubicBezTo>
                <a:cubicBezTo>
                  <a:pt x="22542" y="11743"/>
                  <a:pt x="22554" y="11735"/>
                  <a:pt x="22570" y="11735"/>
                </a:cubicBezTo>
                <a:cubicBezTo>
                  <a:pt x="22593" y="11735"/>
                  <a:pt x="22621" y="11752"/>
                  <a:pt x="22680" y="11793"/>
                </a:cubicBezTo>
                <a:cubicBezTo>
                  <a:pt x="22695" y="11808"/>
                  <a:pt x="22716" y="11822"/>
                  <a:pt x="22731" y="11829"/>
                </a:cubicBezTo>
                <a:cubicBezTo>
                  <a:pt x="23663" y="12411"/>
                  <a:pt x="24706" y="12698"/>
                  <a:pt x="25909" y="12698"/>
                </a:cubicBezTo>
                <a:cubicBezTo>
                  <a:pt x="26006" y="12698"/>
                  <a:pt x="26103" y="12696"/>
                  <a:pt x="26202" y="12693"/>
                </a:cubicBezTo>
                <a:cubicBezTo>
                  <a:pt x="27201" y="12657"/>
                  <a:pt x="28164" y="12208"/>
                  <a:pt x="28836" y="11450"/>
                </a:cubicBezTo>
                <a:cubicBezTo>
                  <a:pt x="29493" y="10722"/>
                  <a:pt x="29815" y="9808"/>
                  <a:pt x="29750" y="8879"/>
                </a:cubicBezTo>
                <a:cubicBezTo>
                  <a:pt x="29657" y="7637"/>
                  <a:pt x="28822" y="6838"/>
                  <a:pt x="27623" y="6838"/>
                </a:cubicBezTo>
                <a:lnTo>
                  <a:pt x="27616" y="6838"/>
                </a:lnTo>
                <a:cubicBezTo>
                  <a:pt x="27445" y="6838"/>
                  <a:pt x="27287" y="6838"/>
                  <a:pt x="27258" y="6809"/>
                </a:cubicBezTo>
                <a:cubicBezTo>
                  <a:pt x="27237" y="6780"/>
                  <a:pt x="27251" y="6624"/>
                  <a:pt x="27273" y="6453"/>
                </a:cubicBezTo>
                <a:cubicBezTo>
                  <a:pt x="27451" y="4953"/>
                  <a:pt x="26708" y="3767"/>
                  <a:pt x="25280" y="3282"/>
                </a:cubicBezTo>
                <a:cubicBezTo>
                  <a:pt x="24916" y="3157"/>
                  <a:pt x="24542" y="3094"/>
                  <a:pt x="24147" y="3094"/>
                </a:cubicBezTo>
                <a:cubicBezTo>
                  <a:pt x="23752" y="3094"/>
                  <a:pt x="23334" y="3157"/>
                  <a:pt x="22880" y="3282"/>
                </a:cubicBezTo>
                <a:cubicBezTo>
                  <a:pt x="22389" y="3417"/>
                  <a:pt x="22017" y="3659"/>
                  <a:pt x="21746" y="4024"/>
                </a:cubicBezTo>
                <a:cubicBezTo>
                  <a:pt x="21624" y="4188"/>
                  <a:pt x="21545" y="4259"/>
                  <a:pt x="21509" y="4267"/>
                </a:cubicBezTo>
                <a:cubicBezTo>
                  <a:pt x="21453" y="4267"/>
                  <a:pt x="21331" y="4074"/>
                  <a:pt x="21288" y="4010"/>
                </a:cubicBezTo>
                <a:cubicBezTo>
                  <a:pt x="20903" y="3431"/>
                  <a:pt x="20452" y="2860"/>
                  <a:pt x="19924" y="2274"/>
                </a:cubicBezTo>
                <a:cubicBezTo>
                  <a:pt x="18738" y="968"/>
                  <a:pt x="17261" y="240"/>
                  <a:pt x="15404" y="46"/>
                </a:cubicBezTo>
                <a:cubicBezTo>
                  <a:pt x="15139" y="16"/>
                  <a:pt x="14852" y="0"/>
                  <a:pt x="145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" name="Google Shape;22;p3"/>
          <p:cNvSpPr/>
          <p:nvPr/>
        </p:nvSpPr>
        <p:spPr>
          <a:xfrm>
            <a:off x="-571610" y="4075362"/>
            <a:ext cx="1349353" cy="1429775"/>
          </a:xfrm>
          <a:custGeom>
            <a:avLst/>
            <a:gdLst/>
            <a:ahLst/>
            <a:cxnLst/>
            <a:rect l="l" t="t" r="r" b="b"/>
            <a:pathLst>
              <a:path w="34849" h="36926" extrusionOk="0">
                <a:moveTo>
                  <a:pt x="19056" y="1"/>
                </a:moveTo>
                <a:cubicBezTo>
                  <a:pt x="18263" y="1"/>
                  <a:pt x="17470" y="101"/>
                  <a:pt x="16682" y="233"/>
                </a:cubicBezTo>
                <a:cubicBezTo>
                  <a:pt x="15804" y="377"/>
                  <a:pt x="14954" y="619"/>
                  <a:pt x="14111" y="905"/>
                </a:cubicBezTo>
                <a:cubicBezTo>
                  <a:pt x="13026" y="1268"/>
                  <a:pt x="11991" y="1733"/>
                  <a:pt x="11005" y="2319"/>
                </a:cubicBezTo>
                <a:cubicBezTo>
                  <a:pt x="9840" y="3005"/>
                  <a:pt x="8741" y="3776"/>
                  <a:pt x="7663" y="4590"/>
                </a:cubicBezTo>
                <a:cubicBezTo>
                  <a:pt x="6191" y="5704"/>
                  <a:pt x="4770" y="6875"/>
                  <a:pt x="3514" y="8239"/>
                </a:cubicBezTo>
                <a:cubicBezTo>
                  <a:pt x="2736" y="9082"/>
                  <a:pt x="2021" y="9982"/>
                  <a:pt x="1464" y="10995"/>
                </a:cubicBezTo>
                <a:cubicBezTo>
                  <a:pt x="1022" y="11795"/>
                  <a:pt x="679" y="12645"/>
                  <a:pt x="449" y="13538"/>
                </a:cubicBezTo>
                <a:cubicBezTo>
                  <a:pt x="172" y="14603"/>
                  <a:pt x="79" y="15701"/>
                  <a:pt x="36" y="16795"/>
                </a:cubicBezTo>
                <a:cubicBezTo>
                  <a:pt x="0" y="17751"/>
                  <a:pt x="43" y="18707"/>
                  <a:pt x="143" y="19658"/>
                </a:cubicBezTo>
                <a:cubicBezTo>
                  <a:pt x="258" y="20707"/>
                  <a:pt x="429" y="21743"/>
                  <a:pt x="650" y="22771"/>
                </a:cubicBezTo>
                <a:cubicBezTo>
                  <a:pt x="1128" y="24963"/>
                  <a:pt x="1999" y="26977"/>
                  <a:pt x="3293" y="28812"/>
                </a:cubicBezTo>
                <a:cubicBezTo>
                  <a:pt x="4278" y="30213"/>
                  <a:pt x="5406" y="31491"/>
                  <a:pt x="6678" y="32648"/>
                </a:cubicBezTo>
                <a:cubicBezTo>
                  <a:pt x="7835" y="33690"/>
                  <a:pt x="9091" y="34590"/>
                  <a:pt x="10469" y="35318"/>
                </a:cubicBezTo>
                <a:cubicBezTo>
                  <a:pt x="12011" y="36132"/>
                  <a:pt x="13646" y="36633"/>
                  <a:pt x="15383" y="36797"/>
                </a:cubicBezTo>
                <a:cubicBezTo>
                  <a:pt x="15933" y="36847"/>
                  <a:pt x="16481" y="36874"/>
                  <a:pt x="17031" y="36904"/>
                </a:cubicBezTo>
                <a:cubicBezTo>
                  <a:pt x="17406" y="36918"/>
                  <a:pt x="17781" y="36926"/>
                  <a:pt x="18156" y="36926"/>
                </a:cubicBezTo>
                <a:cubicBezTo>
                  <a:pt x="18710" y="36926"/>
                  <a:pt x="19263" y="36909"/>
                  <a:pt x="19816" y="36874"/>
                </a:cubicBezTo>
                <a:cubicBezTo>
                  <a:pt x="20416" y="36832"/>
                  <a:pt x="21016" y="36775"/>
                  <a:pt x="21616" y="36719"/>
                </a:cubicBezTo>
                <a:cubicBezTo>
                  <a:pt x="22673" y="36617"/>
                  <a:pt x="23709" y="36419"/>
                  <a:pt x="24723" y="36090"/>
                </a:cubicBezTo>
                <a:cubicBezTo>
                  <a:pt x="25745" y="35760"/>
                  <a:pt x="26694" y="35289"/>
                  <a:pt x="27551" y="34640"/>
                </a:cubicBezTo>
                <a:cubicBezTo>
                  <a:pt x="28444" y="33969"/>
                  <a:pt x="29207" y="33169"/>
                  <a:pt x="29928" y="32326"/>
                </a:cubicBezTo>
                <a:cubicBezTo>
                  <a:pt x="31035" y="31034"/>
                  <a:pt x="32014" y="29649"/>
                  <a:pt x="32914" y="28199"/>
                </a:cubicBezTo>
                <a:cubicBezTo>
                  <a:pt x="33428" y="27371"/>
                  <a:pt x="33863" y="26505"/>
                  <a:pt x="34177" y="25585"/>
                </a:cubicBezTo>
                <a:cubicBezTo>
                  <a:pt x="34614" y="24293"/>
                  <a:pt x="34792" y="22958"/>
                  <a:pt x="34828" y="21600"/>
                </a:cubicBezTo>
                <a:cubicBezTo>
                  <a:pt x="34849" y="20651"/>
                  <a:pt x="34820" y="19701"/>
                  <a:pt x="34792" y="18750"/>
                </a:cubicBezTo>
                <a:cubicBezTo>
                  <a:pt x="34763" y="17951"/>
                  <a:pt x="34720" y="17144"/>
                  <a:pt x="34671" y="16344"/>
                </a:cubicBezTo>
                <a:cubicBezTo>
                  <a:pt x="34621" y="15609"/>
                  <a:pt x="34578" y="14873"/>
                  <a:pt x="34499" y="14138"/>
                </a:cubicBezTo>
                <a:cubicBezTo>
                  <a:pt x="34407" y="13259"/>
                  <a:pt x="34213" y="12402"/>
                  <a:pt x="33942" y="11560"/>
                </a:cubicBezTo>
                <a:cubicBezTo>
                  <a:pt x="33534" y="10309"/>
                  <a:pt x="32914" y="9152"/>
                  <a:pt x="32215" y="8038"/>
                </a:cubicBezTo>
                <a:cubicBezTo>
                  <a:pt x="31642" y="7132"/>
                  <a:pt x="30972" y="6304"/>
                  <a:pt x="30165" y="5596"/>
                </a:cubicBezTo>
                <a:cubicBezTo>
                  <a:pt x="29628" y="5133"/>
                  <a:pt x="29078" y="4676"/>
                  <a:pt x="28514" y="4247"/>
                </a:cubicBezTo>
                <a:cubicBezTo>
                  <a:pt x="27407" y="3397"/>
                  <a:pt x="26223" y="2662"/>
                  <a:pt x="24958" y="2062"/>
                </a:cubicBezTo>
                <a:cubicBezTo>
                  <a:pt x="23971" y="1586"/>
                  <a:pt x="22952" y="1345"/>
                  <a:pt x="21901" y="1345"/>
                </a:cubicBezTo>
                <a:cubicBezTo>
                  <a:pt x="21455" y="1345"/>
                  <a:pt x="21003" y="1388"/>
                  <a:pt x="20545" y="1476"/>
                </a:cubicBezTo>
                <a:cubicBezTo>
                  <a:pt x="19816" y="1620"/>
                  <a:pt x="19088" y="1791"/>
                  <a:pt x="18366" y="1969"/>
                </a:cubicBezTo>
                <a:cubicBezTo>
                  <a:pt x="17374" y="2220"/>
                  <a:pt x="16382" y="2468"/>
                  <a:pt x="15396" y="2748"/>
                </a:cubicBezTo>
                <a:cubicBezTo>
                  <a:pt x="13811" y="3205"/>
                  <a:pt x="12419" y="4026"/>
                  <a:pt x="11184" y="5118"/>
                </a:cubicBezTo>
                <a:cubicBezTo>
                  <a:pt x="9991" y="6168"/>
                  <a:pt x="8940" y="7346"/>
                  <a:pt x="8020" y="8638"/>
                </a:cubicBezTo>
                <a:cubicBezTo>
                  <a:pt x="7519" y="9339"/>
                  <a:pt x="7098" y="10088"/>
                  <a:pt x="6791" y="10895"/>
                </a:cubicBezTo>
                <a:cubicBezTo>
                  <a:pt x="6520" y="11588"/>
                  <a:pt x="6306" y="12302"/>
                  <a:pt x="6128" y="13024"/>
                </a:cubicBezTo>
                <a:cubicBezTo>
                  <a:pt x="5848" y="14145"/>
                  <a:pt x="5641" y="15280"/>
                  <a:pt x="5656" y="16445"/>
                </a:cubicBezTo>
                <a:cubicBezTo>
                  <a:pt x="5663" y="16765"/>
                  <a:pt x="5649" y="17088"/>
                  <a:pt x="5677" y="17408"/>
                </a:cubicBezTo>
                <a:cubicBezTo>
                  <a:pt x="5706" y="17758"/>
                  <a:pt x="5769" y="18107"/>
                  <a:pt x="5812" y="18459"/>
                </a:cubicBezTo>
                <a:cubicBezTo>
                  <a:pt x="5963" y="19658"/>
                  <a:pt x="6112" y="20858"/>
                  <a:pt x="6263" y="22049"/>
                </a:cubicBezTo>
                <a:cubicBezTo>
                  <a:pt x="6405" y="23129"/>
                  <a:pt x="6678" y="24164"/>
                  <a:pt x="7084" y="25170"/>
                </a:cubicBezTo>
                <a:cubicBezTo>
                  <a:pt x="7578" y="26385"/>
                  <a:pt x="8248" y="27506"/>
                  <a:pt x="8998" y="28578"/>
                </a:cubicBezTo>
                <a:cubicBezTo>
                  <a:pt x="9512" y="29320"/>
                  <a:pt x="10140" y="29949"/>
                  <a:pt x="10904" y="30447"/>
                </a:cubicBezTo>
                <a:cubicBezTo>
                  <a:pt x="11398" y="30770"/>
                  <a:pt x="11896" y="31099"/>
                  <a:pt x="12390" y="31426"/>
                </a:cubicBezTo>
                <a:cubicBezTo>
                  <a:pt x="13053" y="31861"/>
                  <a:pt x="13712" y="32312"/>
                  <a:pt x="14375" y="32741"/>
                </a:cubicBezTo>
                <a:cubicBezTo>
                  <a:pt x="14911" y="33077"/>
                  <a:pt x="15489" y="33327"/>
                  <a:pt x="16111" y="33455"/>
                </a:cubicBezTo>
                <a:cubicBezTo>
                  <a:pt x="16567" y="33555"/>
                  <a:pt x="17024" y="33584"/>
                  <a:pt x="17489" y="33604"/>
                </a:cubicBezTo>
                <a:cubicBezTo>
                  <a:pt x="17599" y="33609"/>
                  <a:pt x="17709" y="33612"/>
                  <a:pt x="17819" y="33612"/>
                </a:cubicBezTo>
                <a:cubicBezTo>
                  <a:pt x="18383" y="33612"/>
                  <a:pt x="18937" y="33547"/>
                  <a:pt x="19480" y="33404"/>
                </a:cubicBezTo>
                <a:cubicBezTo>
                  <a:pt x="20603" y="33112"/>
                  <a:pt x="21681" y="32718"/>
                  <a:pt x="22745" y="32256"/>
                </a:cubicBezTo>
                <a:cubicBezTo>
                  <a:pt x="24015" y="31699"/>
                  <a:pt x="25116" y="30912"/>
                  <a:pt x="25979" y="29813"/>
                </a:cubicBezTo>
                <a:cubicBezTo>
                  <a:pt x="26437" y="29220"/>
                  <a:pt x="26843" y="28598"/>
                  <a:pt x="27222" y="27955"/>
                </a:cubicBezTo>
                <a:cubicBezTo>
                  <a:pt x="27758" y="27035"/>
                  <a:pt x="28300" y="26120"/>
                  <a:pt x="28821" y="25186"/>
                </a:cubicBezTo>
                <a:cubicBezTo>
                  <a:pt x="29351" y="24235"/>
                  <a:pt x="29693" y="23206"/>
                  <a:pt x="30007" y="22164"/>
                </a:cubicBezTo>
                <a:cubicBezTo>
                  <a:pt x="30400" y="20879"/>
                  <a:pt x="30643" y="19564"/>
                  <a:pt x="30706" y="18229"/>
                </a:cubicBezTo>
                <a:cubicBezTo>
                  <a:pt x="30736" y="17694"/>
                  <a:pt x="30722" y="17158"/>
                  <a:pt x="30672" y="16630"/>
                </a:cubicBezTo>
                <a:cubicBezTo>
                  <a:pt x="30578" y="15579"/>
                  <a:pt x="30393" y="14551"/>
                  <a:pt x="30129" y="13531"/>
                </a:cubicBezTo>
                <a:cubicBezTo>
                  <a:pt x="29928" y="12788"/>
                  <a:pt x="29678" y="12066"/>
                  <a:pt x="29328" y="11380"/>
                </a:cubicBezTo>
                <a:cubicBezTo>
                  <a:pt x="28458" y="9667"/>
                  <a:pt x="27236" y="8225"/>
                  <a:pt x="25815" y="6940"/>
                </a:cubicBezTo>
                <a:cubicBezTo>
                  <a:pt x="24915" y="6126"/>
                  <a:pt x="23873" y="5526"/>
                  <a:pt x="22788" y="4989"/>
                </a:cubicBezTo>
                <a:cubicBezTo>
                  <a:pt x="21895" y="4554"/>
                  <a:pt x="20960" y="4268"/>
                  <a:pt x="19967" y="4204"/>
                </a:cubicBezTo>
                <a:cubicBezTo>
                  <a:pt x="19741" y="4188"/>
                  <a:pt x="19515" y="4179"/>
                  <a:pt x="19290" y="4179"/>
                </a:cubicBezTo>
                <a:cubicBezTo>
                  <a:pt x="18615" y="4179"/>
                  <a:pt x="17948" y="4260"/>
                  <a:pt x="17288" y="4468"/>
                </a:cubicBezTo>
                <a:cubicBezTo>
                  <a:pt x="16510" y="4712"/>
                  <a:pt x="15775" y="5048"/>
                  <a:pt x="15060" y="5447"/>
                </a:cubicBezTo>
                <a:cubicBezTo>
                  <a:pt x="14118" y="5982"/>
                  <a:pt x="13247" y="6618"/>
                  <a:pt x="12512" y="7418"/>
                </a:cubicBezTo>
                <a:cubicBezTo>
                  <a:pt x="11533" y="8467"/>
                  <a:pt x="10776" y="9667"/>
                  <a:pt x="10169" y="10961"/>
                </a:cubicBezTo>
                <a:cubicBezTo>
                  <a:pt x="9855" y="11617"/>
                  <a:pt x="9662" y="12316"/>
                  <a:pt x="9555" y="13031"/>
                </a:cubicBezTo>
                <a:cubicBezTo>
                  <a:pt x="9447" y="13746"/>
                  <a:pt x="9463" y="14465"/>
                  <a:pt x="9454" y="15180"/>
                </a:cubicBezTo>
                <a:cubicBezTo>
                  <a:pt x="9447" y="15681"/>
                  <a:pt x="9483" y="16172"/>
                  <a:pt x="9506" y="16673"/>
                </a:cubicBezTo>
                <a:cubicBezTo>
                  <a:pt x="9526" y="17122"/>
                  <a:pt x="9562" y="17573"/>
                  <a:pt x="9583" y="18022"/>
                </a:cubicBezTo>
                <a:cubicBezTo>
                  <a:pt x="9634" y="18851"/>
                  <a:pt x="9734" y="19679"/>
                  <a:pt x="9876" y="20500"/>
                </a:cubicBezTo>
                <a:cubicBezTo>
                  <a:pt x="10105" y="21835"/>
                  <a:pt x="10577" y="23078"/>
                  <a:pt x="11290" y="24228"/>
                </a:cubicBezTo>
                <a:cubicBezTo>
                  <a:pt x="11862" y="25150"/>
                  <a:pt x="12512" y="26007"/>
                  <a:pt x="13204" y="26841"/>
                </a:cubicBezTo>
                <a:cubicBezTo>
                  <a:pt x="13953" y="27757"/>
                  <a:pt x="14882" y="28463"/>
                  <a:pt x="15960" y="28956"/>
                </a:cubicBezTo>
                <a:cubicBezTo>
                  <a:pt x="16797" y="29341"/>
                  <a:pt x="17652" y="29530"/>
                  <a:pt x="18521" y="29530"/>
                </a:cubicBezTo>
                <a:cubicBezTo>
                  <a:pt x="19070" y="29530"/>
                  <a:pt x="19623" y="29455"/>
                  <a:pt x="20181" y="29306"/>
                </a:cubicBezTo>
                <a:cubicBezTo>
                  <a:pt x="21580" y="28927"/>
                  <a:pt x="22881" y="28320"/>
                  <a:pt x="24094" y="27520"/>
                </a:cubicBezTo>
                <a:cubicBezTo>
                  <a:pt x="24631" y="27164"/>
                  <a:pt x="25109" y="26749"/>
                  <a:pt x="25522" y="26264"/>
                </a:cubicBezTo>
                <a:cubicBezTo>
                  <a:pt x="26243" y="25450"/>
                  <a:pt x="26737" y="24500"/>
                  <a:pt x="27073" y="23472"/>
                </a:cubicBezTo>
                <a:cubicBezTo>
                  <a:pt x="27565" y="21979"/>
                  <a:pt x="27980" y="20464"/>
                  <a:pt x="28365" y="18944"/>
                </a:cubicBezTo>
                <a:cubicBezTo>
                  <a:pt x="28643" y="17873"/>
                  <a:pt x="28758" y="16788"/>
                  <a:pt x="28679" y="15681"/>
                </a:cubicBezTo>
                <a:cubicBezTo>
                  <a:pt x="28622" y="14937"/>
                  <a:pt x="28435" y="14224"/>
                  <a:pt x="28221" y="13523"/>
                </a:cubicBezTo>
                <a:cubicBezTo>
                  <a:pt x="27765" y="12023"/>
                  <a:pt x="27064" y="10661"/>
                  <a:pt x="26015" y="9488"/>
                </a:cubicBezTo>
                <a:cubicBezTo>
                  <a:pt x="25165" y="8532"/>
                  <a:pt x="24130" y="7853"/>
                  <a:pt x="22894" y="7497"/>
                </a:cubicBezTo>
                <a:cubicBezTo>
                  <a:pt x="22186" y="7287"/>
                  <a:pt x="21468" y="7187"/>
                  <a:pt x="20747" y="7187"/>
                </a:cubicBezTo>
                <a:cubicBezTo>
                  <a:pt x="20140" y="7187"/>
                  <a:pt x="19531" y="7258"/>
                  <a:pt x="18923" y="7396"/>
                </a:cubicBezTo>
                <a:cubicBezTo>
                  <a:pt x="17917" y="7625"/>
                  <a:pt x="16975" y="8011"/>
                  <a:pt x="16096" y="8561"/>
                </a:cubicBezTo>
                <a:cubicBezTo>
                  <a:pt x="15317" y="9060"/>
                  <a:pt x="14632" y="9660"/>
                  <a:pt x="14011" y="10338"/>
                </a:cubicBezTo>
                <a:cubicBezTo>
                  <a:pt x="13340" y="11067"/>
                  <a:pt x="12733" y="11838"/>
                  <a:pt x="12291" y="12724"/>
                </a:cubicBezTo>
                <a:cubicBezTo>
                  <a:pt x="11847" y="13602"/>
                  <a:pt x="11576" y="14524"/>
                  <a:pt x="11526" y="15509"/>
                </a:cubicBezTo>
                <a:cubicBezTo>
                  <a:pt x="11483" y="16316"/>
                  <a:pt x="11540" y="17115"/>
                  <a:pt x="11675" y="17915"/>
                </a:cubicBezTo>
                <a:cubicBezTo>
                  <a:pt x="11948" y="19537"/>
                  <a:pt x="12462" y="21072"/>
                  <a:pt x="13211" y="22536"/>
                </a:cubicBezTo>
                <a:cubicBezTo>
                  <a:pt x="13797" y="23671"/>
                  <a:pt x="14632" y="24550"/>
                  <a:pt x="15739" y="25177"/>
                </a:cubicBezTo>
                <a:cubicBezTo>
                  <a:pt x="16474" y="25596"/>
                  <a:pt x="17245" y="25803"/>
                  <a:pt x="18049" y="25803"/>
                </a:cubicBezTo>
                <a:cubicBezTo>
                  <a:pt x="18330" y="25803"/>
                  <a:pt x="18614" y="25778"/>
                  <a:pt x="18903" y="25727"/>
                </a:cubicBezTo>
                <a:cubicBezTo>
                  <a:pt x="19816" y="25571"/>
                  <a:pt x="20603" y="25143"/>
                  <a:pt x="21289" y="24528"/>
                </a:cubicBezTo>
                <a:cubicBezTo>
                  <a:pt x="22380" y="23542"/>
                  <a:pt x="23208" y="22365"/>
                  <a:pt x="23787" y="21014"/>
                </a:cubicBezTo>
                <a:cubicBezTo>
                  <a:pt x="24173" y="20121"/>
                  <a:pt x="24552" y="19221"/>
                  <a:pt x="24937" y="18322"/>
                </a:cubicBezTo>
                <a:cubicBezTo>
                  <a:pt x="25123" y="17886"/>
                  <a:pt x="25280" y="17444"/>
                  <a:pt x="25380" y="16980"/>
                </a:cubicBezTo>
                <a:cubicBezTo>
                  <a:pt x="25530" y="16251"/>
                  <a:pt x="25573" y="15523"/>
                  <a:pt x="25373" y="14794"/>
                </a:cubicBezTo>
                <a:cubicBezTo>
                  <a:pt x="25165" y="14052"/>
                  <a:pt x="24879" y="13331"/>
                  <a:pt x="24536" y="12638"/>
                </a:cubicBezTo>
                <a:cubicBezTo>
                  <a:pt x="24288" y="12138"/>
                  <a:pt x="23937" y="11709"/>
                  <a:pt x="23481" y="11374"/>
                </a:cubicBezTo>
                <a:cubicBezTo>
                  <a:pt x="23224" y="11188"/>
                  <a:pt x="22951" y="11010"/>
                  <a:pt x="22673" y="10846"/>
                </a:cubicBezTo>
                <a:cubicBezTo>
                  <a:pt x="21948" y="10413"/>
                  <a:pt x="21162" y="10237"/>
                  <a:pt x="20346" y="10237"/>
                </a:cubicBezTo>
                <a:cubicBezTo>
                  <a:pt x="20150" y="10237"/>
                  <a:pt x="19952" y="10247"/>
                  <a:pt x="19753" y="10266"/>
                </a:cubicBezTo>
                <a:cubicBezTo>
                  <a:pt x="19117" y="10325"/>
                  <a:pt x="18553" y="10582"/>
                  <a:pt x="18039" y="10952"/>
                </a:cubicBezTo>
                <a:cubicBezTo>
                  <a:pt x="17252" y="11509"/>
                  <a:pt x="16675" y="12253"/>
                  <a:pt x="16246" y="13103"/>
                </a:cubicBezTo>
                <a:cubicBezTo>
                  <a:pt x="15753" y="14052"/>
                  <a:pt x="15439" y="15074"/>
                  <a:pt x="15175" y="16102"/>
                </a:cubicBezTo>
                <a:cubicBezTo>
                  <a:pt x="14954" y="16993"/>
                  <a:pt x="14796" y="17893"/>
                  <a:pt x="14810" y="18815"/>
                </a:cubicBezTo>
                <a:cubicBezTo>
                  <a:pt x="14810" y="18944"/>
                  <a:pt x="14832" y="19072"/>
                  <a:pt x="14839" y="19201"/>
                </a:cubicBezTo>
                <a:cubicBezTo>
                  <a:pt x="14868" y="19929"/>
                  <a:pt x="15017" y="20635"/>
                  <a:pt x="15297" y="21307"/>
                </a:cubicBezTo>
                <a:cubicBezTo>
                  <a:pt x="15453" y="21686"/>
                  <a:pt x="15667" y="22029"/>
                  <a:pt x="16003" y="22272"/>
                </a:cubicBezTo>
                <a:cubicBezTo>
                  <a:pt x="16387" y="22553"/>
                  <a:pt x="16801" y="22713"/>
                  <a:pt x="17243" y="22713"/>
                </a:cubicBezTo>
                <a:cubicBezTo>
                  <a:pt x="17418" y="22713"/>
                  <a:pt x="17598" y="22688"/>
                  <a:pt x="17782" y="22636"/>
                </a:cubicBezTo>
                <a:cubicBezTo>
                  <a:pt x="18281" y="22493"/>
                  <a:pt x="18718" y="22229"/>
                  <a:pt x="19110" y="21887"/>
                </a:cubicBezTo>
                <a:cubicBezTo>
                  <a:pt x="19952" y="21143"/>
                  <a:pt x="20637" y="20272"/>
                  <a:pt x="21230" y="19323"/>
                </a:cubicBezTo>
                <a:cubicBezTo>
                  <a:pt x="21381" y="19079"/>
                  <a:pt x="21494" y="18829"/>
                  <a:pt x="21559" y="18551"/>
                </a:cubicBezTo>
                <a:cubicBezTo>
                  <a:pt x="21717" y="17915"/>
                  <a:pt x="21688" y="17273"/>
                  <a:pt x="21537" y="16644"/>
                </a:cubicBezTo>
                <a:cubicBezTo>
                  <a:pt x="21409" y="16066"/>
                  <a:pt x="21223" y="15502"/>
                  <a:pt x="21059" y="14930"/>
                </a:cubicBezTo>
                <a:cubicBezTo>
                  <a:pt x="20996" y="14709"/>
                  <a:pt x="20917" y="14488"/>
                  <a:pt x="20838" y="14273"/>
                </a:cubicBezTo>
                <a:cubicBezTo>
                  <a:pt x="20752" y="14030"/>
                  <a:pt x="20574" y="13881"/>
                  <a:pt x="20331" y="13802"/>
                </a:cubicBezTo>
                <a:cubicBezTo>
                  <a:pt x="20129" y="13737"/>
                  <a:pt x="19924" y="13708"/>
                  <a:pt x="19714" y="13708"/>
                </a:cubicBezTo>
                <a:cubicBezTo>
                  <a:pt x="19649" y="13708"/>
                  <a:pt x="19583" y="13711"/>
                  <a:pt x="19516" y="13716"/>
                </a:cubicBezTo>
                <a:cubicBezTo>
                  <a:pt x="18831" y="13788"/>
                  <a:pt x="18217" y="14066"/>
                  <a:pt x="17653" y="14452"/>
                </a:cubicBezTo>
                <a:cubicBezTo>
                  <a:pt x="17417" y="14616"/>
                  <a:pt x="17268" y="14837"/>
                  <a:pt x="17182" y="15108"/>
                </a:cubicBezTo>
                <a:cubicBezTo>
                  <a:pt x="17132" y="15280"/>
                  <a:pt x="17090" y="15451"/>
                  <a:pt x="17060" y="15622"/>
                </a:cubicBezTo>
                <a:cubicBezTo>
                  <a:pt x="16975" y="16066"/>
                  <a:pt x="16975" y="16508"/>
                  <a:pt x="16988" y="16951"/>
                </a:cubicBezTo>
                <a:cubicBezTo>
                  <a:pt x="16995" y="17151"/>
                  <a:pt x="17018" y="17365"/>
                  <a:pt x="17074" y="17559"/>
                </a:cubicBezTo>
                <a:cubicBezTo>
                  <a:pt x="17160" y="17859"/>
                  <a:pt x="17203" y="18173"/>
                  <a:pt x="17232" y="18479"/>
                </a:cubicBezTo>
                <a:cubicBezTo>
                  <a:pt x="17246" y="18608"/>
                  <a:pt x="17275" y="18736"/>
                  <a:pt x="17304" y="18865"/>
                </a:cubicBezTo>
                <a:cubicBezTo>
                  <a:pt x="17331" y="19000"/>
                  <a:pt x="17424" y="19072"/>
                  <a:pt x="17561" y="19086"/>
                </a:cubicBezTo>
                <a:cubicBezTo>
                  <a:pt x="17655" y="19100"/>
                  <a:pt x="17747" y="19107"/>
                  <a:pt x="17838" y="19107"/>
                </a:cubicBezTo>
                <a:cubicBezTo>
                  <a:pt x="18231" y="19107"/>
                  <a:pt x="18593" y="18977"/>
                  <a:pt x="18889" y="18694"/>
                </a:cubicBezTo>
                <a:cubicBezTo>
                  <a:pt x="19424" y="18193"/>
                  <a:pt x="19503" y="17544"/>
                  <a:pt x="19388" y="16858"/>
                </a:cubicBezTo>
                <a:cubicBezTo>
                  <a:pt x="19309" y="16394"/>
                  <a:pt x="19189" y="15944"/>
                  <a:pt x="19067" y="15487"/>
                </a:cubicBezTo>
                <a:cubicBezTo>
                  <a:pt x="19045" y="15387"/>
                  <a:pt x="19018" y="15266"/>
                  <a:pt x="18910" y="15216"/>
                </a:cubicBezTo>
                <a:cubicBezTo>
                  <a:pt x="18876" y="15201"/>
                  <a:pt x="18837" y="15194"/>
                  <a:pt x="18797" y="15194"/>
                </a:cubicBezTo>
                <a:cubicBezTo>
                  <a:pt x="18664" y="15194"/>
                  <a:pt x="18511" y="15267"/>
                  <a:pt x="18445" y="15365"/>
                </a:cubicBezTo>
                <a:cubicBezTo>
                  <a:pt x="18296" y="15595"/>
                  <a:pt x="18138" y="15816"/>
                  <a:pt x="17989" y="16037"/>
                </a:cubicBezTo>
                <a:cubicBezTo>
                  <a:pt x="17960" y="16080"/>
                  <a:pt x="17938" y="16130"/>
                  <a:pt x="17895" y="16208"/>
                </a:cubicBezTo>
                <a:cubicBezTo>
                  <a:pt x="17996" y="16166"/>
                  <a:pt x="18060" y="16136"/>
                  <a:pt x="18118" y="16116"/>
                </a:cubicBezTo>
                <a:cubicBezTo>
                  <a:pt x="18172" y="16091"/>
                  <a:pt x="18225" y="16081"/>
                  <a:pt x="18279" y="16081"/>
                </a:cubicBezTo>
                <a:cubicBezTo>
                  <a:pt x="18367" y="16081"/>
                  <a:pt x="18454" y="16109"/>
                  <a:pt x="18538" y="16145"/>
                </a:cubicBezTo>
                <a:cubicBezTo>
                  <a:pt x="18646" y="16188"/>
                  <a:pt x="18632" y="16301"/>
                  <a:pt x="18653" y="16387"/>
                </a:cubicBezTo>
                <a:cubicBezTo>
                  <a:pt x="18745" y="16693"/>
                  <a:pt x="18810" y="17016"/>
                  <a:pt x="18923" y="17316"/>
                </a:cubicBezTo>
                <a:cubicBezTo>
                  <a:pt x="19018" y="17559"/>
                  <a:pt x="18953" y="17758"/>
                  <a:pt x="18817" y="17945"/>
                </a:cubicBezTo>
                <a:cubicBezTo>
                  <a:pt x="18725" y="18065"/>
                  <a:pt x="18623" y="18179"/>
                  <a:pt x="18510" y="18279"/>
                </a:cubicBezTo>
                <a:cubicBezTo>
                  <a:pt x="18347" y="18417"/>
                  <a:pt x="18169" y="18461"/>
                  <a:pt x="17981" y="18461"/>
                </a:cubicBezTo>
                <a:cubicBezTo>
                  <a:pt x="17856" y="18461"/>
                  <a:pt x="17727" y="18441"/>
                  <a:pt x="17595" y="18416"/>
                </a:cubicBezTo>
                <a:cubicBezTo>
                  <a:pt x="17581" y="18294"/>
                  <a:pt x="17575" y="18193"/>
                  <a:pt x="17561" y="18094"/>
                </a:cubicBezTo>
                <a:cubicBezTo>
                  <a:pt x="17532" y="17859"/>
                  <a:pt x="17532" y="17616"/>
                  <a:pt x="17467" y="17388"/>
                </a:cubicBezTo>
                <a:cubicBezTo>
                  <a:pt x="17338" y="16908"/>
                  <a:pt x="17331" y="16430"/>
                  <a:pt x="17354" y="15944"/>
                </a:cubicBezTo>
                <a:cubicBezTo>
                  <a:pt x="17367" y="15645"/>
                  <a:pt x="17439" y="15374"/>
                  <a:pt x="17703" y="15194"/>
                </a:cubicBezTo>
                <a:cubicBezTo>
                  <a:pt x="18260" y="14817"/>
                  <a:pt x="18853" y="14537"/>
                  <a:pt x="19539" y="14501"/>
                </a:cubicBezTo>
                <a:cubicBezTo>
                  <a:pt x="19573" y="14500"/>
                  <a:pt x="19607" y="14500"/>
                  <a:pt x="19639" y="14500"/>
                </a:cubicBezTo>
                <a:cubicBezTo>
                  <a:pt x="20157" y="14500"/>
                  <a:pt x="20364" y="14662"/>
                  <a:pt x="20538" y="15187"/>
                </a:cubicBezTo>
                <a:cubicBezTo>
                  <a:pt x="20723" y="15759"/>
                  <a:pt x="20894" y="16337"/>
                  <a:pt x="20989" y="16930"/>
                </a:cubicBezTo>
                <a:cubicBezTo>
                  <a:pt x="21002" y="17059"/>
                  <a:pt x="21002" y="17194"/>
                  <a:pt x="20973" y="17316"/>
                </a:cubicBezTo>
                <a:cubicBezTo>
                  <a:pt x="20881" y="17837"/>
                  <a:pt x="20660" y="18301"/>
                  <a:pt x="20373" y="18743"/>
                </a:cubicBezTo>
                <a:cubicBezTo>
                  <a:pt x="19967" y="19372"/>
                  <a:pt x="19510" y="19972"/>
                  <a:pt x="19018" y="20543"/>
                </a:cubicBezTo>
                <a:cubicBezTo>
                  <a:pt x="18659" y="20951"/>
                  <a:pt x="18267" y="21314"/>
                  <a:pt x="17789" y="21587"/>
                </a:cubicBezTo>
                <a:cubicBezTo>
                  <a:pt x="17582" y="21701"/>
                  <a:pt x="17374" y="21750"/>
                  <a:pt x="17160" y="21750"/>
                </a:cubicBezTo>
                <a:cubicBezTo>
                  <a:pt x="17040" y="21750"/>
                  <a:pt x="16919" y="21735"/>
                  <a:pt x="16796" y="21707"/>
                </a:cubicBezTo>
                <a:cubicBezTo>
                  <a:pt x="16233" y="21578"/>
                  <a:pt x="15854" y="21215"/>
                  <a:pt x="15633" y="20701"/>
                </a:cubicBezTo>
                <a:cubicBezTo>
                  <a:pt x="15403" y="20180"/>
                  <a:pt x="15275" y="19622"/>
                  <a:pt x="15254" y="19050"/>
                </a:cubicBezTo>
                <a:cubicBezTo>
                  <a:pt x="15239" y="18815"/>
                  <a:pt x="15239" y="18579"/>
                  <a:pt x="15254" y="18337"/>
                </a:cubicBezTo>
                <a:cubicBezTo>
                  <a:pt x="15261" y="18087"/>
                  <a:pt x="15275" y="17837"/>
                  <a:pt x="15317" y="17586"/>
                </a:cubicBezTo>
                <a:cubicBezTo>
                  <a:pt x="15475" y="16565"/>
                  <a:pt x="15753" y="15573"/>
                  <a:pt x="16118" y="14609"/>
                </a:cubicBezTo>
                <a:cubicBezTo>
                  <a:pt x="16467" y="13694"/>
                  <a:pt x="16946" y="12873"/>
                  <a:pt x="17653" y="12188"/>
                </a:cubicBezTo>
                <a:cubicBezTo>
                  <a:pt x="18348" y="11505"/>
                  <a:pt x="19143" y="11155"/>
                  <a:pt x="20055" y="11155"/>
                </a:cubicBezTo>
                <a:cubicBezTo>
                  <a:pt x="20278" y="11155"/>
                  <a:pt x="20508" y="11176"/>
                  <a:pt x="20745" y="11218"/>
                </a:cubicBezTo>
                <a:cubicBezTo>
                  <a:pt x="21553" y="11360"/>
                  <a:pt x="22281" y="11696"/>
                  <a:pt x="22944" y="12160"/>
                </a:cubicBezTo>
                <a:cubicBezTo>
                  <a:pt x="23438" y="12503"/>
                  <a:pt x="23823" y="12938"/>
                  <a:pt x="24116" y="13459"/>
                </a:cubicBezTo>
                <a:cubicBezTo>
                  <a:pt x="24480" y="14116"/>
                  <a:pt x="24730" y="14817"/>
                  <a:pt x="24922" y="15530"/>
                </a:cubicBezTo>
                <a:cubicBezTo>
                  <a:pt x="24980" y="15717"/>
                  <a:pt x="25001" y="15909"/>
                  <a:pt x="25008" y="16102"/>
                </a:cubicBezTo>
                <a:cubicBezTo>
                  <a:pt x="25037" y="16608"/>
                  <a:pt x="24879" y="17079"/>
                  <a:pt x="24680" y="17544"/>
                </a:cubicBezTo>
                <a:cubicBezTo>
                  <a:pt x="24331" y="18358"/>
                  <a:pt x="23979" y="19172"/>
                  <a:pt x="23630" y="19986"/>
                </a:cubicBezTo>
                <a:cubicBezTo>
                  <a:pt x="23380" y="20593"/>
                  <a:pt x="23131" y="21201"/>
                  <a:pt x="22766" y="21749"/>
                </a:cubicBezTo>
                <a:cubicBezTo>
                  <a:pt x="22231" y="22586"/>
                  <a:pt x="21609" y="23350"/>
                  <a:pt x="20809" y="23943"/>
                </a:cubicBezTo>
                <a:cubicBezTo>
                  <a:pt x="20123" y="24442"/>
                  <a:pt x="19374" y="24807"/>
                  <a:pt x="18495" y="24843"/>
                </a:cubicBezTo>
                <a:cubicBezTo>
                  <a:pt x="18420" y="24846"/>
                  <a:pt x="18346" y="24847"/>
                  <a:pt x="18271" y="24847"/>
                </a:cubicBezTo>
                <a:cubicBezTo>
                  <a:pt x="17545" y="24847"/>
                  <a:pt x="16844" y="24719"/>
                  <a:pt x="16203" y="24349"/>
                </a:cubicBezTo>
                <a:cubicBezTo>
                  <a:pt x="15161" y="23743"/>
                  <a:pt x="14318" y="22929"/>
                  <a:pt x="13775" y="21835"/>
                </a:cubicBezTo>
                <a:cubicBezTo>
                  <a:pt x="13190" y="20665"/>
                  <a:pt x="12769" y="19444"/>
                  <a:pt x="12462" y="18179"/>
                </a:cubicBezTo>
                <a:cubicBezTo>
                  <a:pt x="12248" y="17280"/>
                  <a:pt x="12083" y="16380"/>
                  <a:pt x="12169" y="15444"/>
                </a:cubicBezTo>
                <a:cubicBezTo>
                  <a:pt x="12219" y="14902"/>
                  <a:pt x="12325" y="14380"/>
                  <a:pt x="12561" y="13888"/>
                </a:cubicBezTo>
                <a:cubicBezTo>
                  <a:pt x="13376" y="12138"/>
                  <a:pt x="14568" y="10703"/>
                  <a:pt x="16132" y="9581"/>
                </a:cubicBezTo>
                <a:cubicBezTo>
                  <a:pt x="17424" y="8647"/>
                  <a:pt x="18867" y="8117"/>
                  <a:pt x="20481" y="8097"/>
                </a:cubicBezTo>
                <a:cubicBezTo>
                  <a:pt x="20522" y="8096"/>
                  <a:pt x="20562" y="8096"/>
                  <a:pt x="20602" y="8096"/>
                </a:cubicBezTo>
                <a:cubicBezTo>
                  <a:pt x="21905" y="8096"/>
                  <a:pt x="23107" y="8445"/>
                  <a:pt x="24223" y="9125"/>
                </a:cubicBezTo>
                <a:cubicBezTo>
                  <a:pt x="25116" y="9660"/>
                  <a:pt x="25815" y="10395"/>
                  <a:pt x="26408" y="11231"/>
                </a:cubicBezTo>
                <a:cubicBezTo>
                  <a:pt x="27073" y="12181"/>
                  <a:pt x="27565" y="13223"/>
                  <a:pt x="27894" y="14337"/>
                </a:cubicBezTo>
                <a:cubicBezTo>
                  <a:pt x="28086" y="14980"/>
                  <a:pt x="28250" y="15631"/>
                  <a:pt x="28293" y="16301"/>
                </a:cubicBezTo>
                <a:cubicBezTo>
                  <a:pt x="28336" y="17016"/>
                  <a:pt x="28300" y="17722"/>
                  <a:pt x="28115" y="18416"/>
                </a:cubicBezTo>
                <a:cubicBezTo>
                  <a:pt x="27815" y="19521"/>
                  <a:pt x="27493" y="20622"/>
                  <a:pt x="27179" y="21722"/>
                </a:cubicBezTo>
                <a:cubicBezTo>
                  <a:pt x="26936" y="22557"/>
                  <a:pt x="26629" y="23371"/>
                  <a:pt x="26243" y="24149"/>
                </a:cubicBezTo>
                <a:cubicBezTo>
                  <a:pt x="25772" y="25107"/>
                  <a:pt x="25145" y="25921"/>
                  <a:pt x="24252" y="26528"/>
                </a:cubicBezTo>
                <a:cubicBezTo>
                  <a:pt x="22973" y="27392"/>
                  <a:pt x="21580" y="28014"/>
                  <a:pt x="20089" y="28391"/>
                </a:cubicBezTo>
                <a:cubicBezTo>
                  <a:pt x="19599" y="28511"/>
                  <a:pt x="19109" y="28573"/>
                  <a:pt x="18619" y="28573"/>
                </a:cubicBezTo>
                <a:cubicBezTo>
                  <a:pt x="18295" y="28573"/>
                  <a:pt x="17971" y="28546"/>
                  <a:pt x="17647" y="28492"/>
                </a:cubicBezTo>
                <a:cubicBezTo>
                  <a:pt x="16132" y="28228"/>
                  <a:pt x="14882" y="27470"/>
                  <a:pt x="13847" y="26363"/>
                </a:cubicBezTo>
                <a:cubicBezTo>
                  <a:pt x="13112" y="25578"/>
                  <a:pt x="12483" y="24699"/>
                  <a:pt x="11862" y="23815"/>
                </a:cubicBezTo>
                <a:cubicBezTo>
                  <a:pt x="11254" y="22942"/>
                  <a:pt x="10834" y="21993"/>
                  <a:pt x="10568" y="20971"/>
                </a:cubicBezTo>
                <a:cubicBezTo>
                  <a:pt x="10268" y="19808"/>
                  <a:pt x="10140" y="18615"/>
                  <a:pt x="10054" y="17415"/>
                </a:cubicBezTo>
                <a:cubicBezTo>
                  <a:pt x="10011" y="16815"/>
                  <a:pt x="9977" y="16215"/>
                  <a:pt x="9968" y="15615"/>
                </a:cubicBezTo>
                <a:cubicBezTo>
                  <a:pt x="9955" y="14830"/>
                  <a:pt x="9919" y="14046"/>
                  <a:pt x="9998" y="13259"/>
                </a:cubicBezTo>
                <a:cubicBezTo>
                  <a:pt x="10047" y="12760"/>
                  <a:pt x="10176" y="12266"/>
                  <a:pt x="10354" y="11795"/>
                </a:cubicBezTo>
                <a:cubicBezTo>
                  <a:pt x="10568" y="11245"/>
                  <a:pt x="10848" y="10731"/>
                  <a:pt x="11154" y="10224"/>
                </a:cubicBezTo>
                <a:cubicBezTo>
                  <a:pt x="11718" y="9317"/>
                  <a:pt x="12340" y="8453"/>
                  <a:pt x="13132" y="7725"/>
                </a:cubicBezTo>
                <a:cubicBezTo>
                  <a:pt x="14118" y="6804"/>
                  <a:pt x="15232" y="6076"/>
                  <a:pt x="16474" y="5539"/>
                </a:cubicBezTo>
                <a:cubicBezTo>
                  <a:pt x="17304" y="5182"/>
                  <a:pt x="18155" y="5025"/>
                  <a:pt x="19024" y="5025"/>
                </a:cubicBezTo>
                <a:cubicBezTo>
                  <a:pt x="19404" y="5025"/>
                  <a:pt x="19788" y="5055"/>
                  <a:pt x="20175" y="5111"/>
                </a:cubicBezTo>
                <a:cubicBezTo>
                  <a:pt x="20996" y="5233"/>
                  <a:pt x="21774" y="5497"/>
                  <a:pt x="22523" y="5862"/>
                </a:cubicBezTo>
                <a:cubicBezTo>
                  <a:pt x="23745" y="6446"/>
                  <a:pt x="24872" y="7168"/>
                  <a:pt x="25851" y="8117"/>
                </a:cubicBezTo>
                <a:cubicBezTo>
                  <a:pt x="26859" y="9103"/>
                  <a:pt x="27750" y="10181"/>
                  <a:pt x="28507" y="11360"/>
                </a:cubicBezTo>
                <a:cubicBezTo>
                  <a:pt x="28992" y="12109"/>
                  <a:pt x="29351" y="12923"/>
                  <a:pt x="29585" y="13788"/>
                </a:cubicBezTo>
                <a:cubicBezTo>
                  <a:pt x="29815" y="14637"/>
                  <a:pt x="29978" y="15502"/>
                  <a:pt x="30107" y="16373"/>
                </a:cubicBezTo>
                <a:cubicBezTo>
                  <a:pt x="30165" y="16772"/>
                  <a:pt x="30235" y="17173"/>
                  <a:pt x="30257" y="17573"/>
                </a:cubicBezTo>
                <a:cubicBezTo>
                  <a:pt x="30271" y="17987"/>
                  <a:pt x="30257" y="18400"/>
                  <a:pt x="30228" y="18822"/>
                </a:cubicBezTo>
                <a:cubicBezTo>
                  <a:pt x="30165" y="19580"/>
                  <a:pt x="29978" y="20315"/>
                  <a:pt x="29779" y="21043"/>
                </a:cubicBezTo>
                <a:cubicBezTo>
                  <a:pt x="29457" y="22186"/>
                  <a:pt x="29100" y="23321"/>
                  <a:pt x="28543" y="24379"/>
                </a:cubicBezTo>
                <a:cubicBezTo>
                  <a:pt x="27822" y="25756"/>
                  <a:pt x="27022" y="27085"/>
                  <a:pt x="26158" y="28370"/>
                </a:cubicBezTo>
                <a:cubicBezTo>
                  <a:pt x="25287" y="29676"/>
                  <a:pt x="24108" y="30627"/>
                  <a:pt x="22687" y="31284"/>
                </a:cubicBezTo>
                <a:cubicBezTo>
                  <a:pt x="21717" y="31719"/>
                  <a:pt x="20723" y="32069"/>
                  <a:pt x="19703" y="32369"/>
                </a:cubicBezTo>
                <a:cubicBezTo>
                  <a:pt x="19162" y="32530"/>
                  <a:pt x="18613" y="32622"/>
                  <a:pt x="18049" y="32622"/>
                </a:cubicBezTo>
                <a:cubicBezTo>
                  <a:pt x="17989" y="32622"/>
                  <a:pt x="17928" y="32621"/>
                  <a:pt x="17868" y="32619"/>
                </a:cubicBezTo>
                <a:cubicBezTo>
                  <a:pt x="17674" y="32612"/>
                  <a:pt x="17482" y="32619"/>
                  <a:pt x="17288" y="32605"/>
                </a:cubicBezTo>
                <a:cubicBezTo>
                  <a:pt x="16560" y="32562"/>
                  <a:pt x="15854" y="32427"/>
                  <a:pt x="15196" y="32091"/>
                </a:cubicBezTo>
                <a:cubicBezTo>
                  <a:pt x="14853" y="31913"/>
                  <a:pt x="14519" y="31712"/>
                  <a:pt x="14190" y="31498"/>
                </a:cubicBezTo>
                <a:cubicBezTo>
                  <a:pt x="13148" y="30812"/>
                  <a:pt x="12104" y="30120"/>
                  <a:pt x="11069" y="29419"/>
                </a:cubicBezTo>
                <a:cubicBezTo>
                  <a:pt x="10433" y="28991"/>
                  <a:pt x="9898" y="28463"/>
                  <a:pt x="9447" y="27842"/>
                </a:cubicBezTo>
                <a:cubicBezTo>
                  <a:pt x="8870" y="27042"/>
                  <a:pt x="8369" y="26192"/>
                  <a:pt x="7920" y="25314"/>
                </a:cubicBezTo>
                <a:cubicBezTo>
                  <a:pt x="7440" y="24385"/>
                  <a:pt x="7106" y="23414"/>
                  <a:pt x="6913" y="22385"/>
                </a:cubicBezTo>
                <a:cubicBezTo>
                  <a:pt x="6734" y="21407"/>
                  <a:pt x="6642" y="20414"/>
                  <a:pt x="6520" y="19422"/>
                </a:cubicBezTo>
                <a:cubicBezTo>
                  <a:pt x="6441" y="18822"/>
                  <a:pt x="6369" y="18222"/>
                  <a:pt x="6284" y="17622"/>
                </a:cubicBezTo>
                <a:cubicBezTo>
                  <a:pt x="6191" y="16908"/>
                  <a:pt x="6148" y="16202"/>
                  <a:pt x="6220" y="15480"/>
                </a:cubicBezTo>
                <a:cubicBezTo>
                  <a:pt x="6313" y="14474"/>
                  <a:pt x="6534" y="13488"/>
                  <a:pt x="6806" y="12517"/>
                </a:cubicBezTo>
                <a:cubicBezTo>
                  <a:pt x="7226" y="11017"/>
                  <a:pt x="7927" y="9653"/>
                  <a:pt x="8890" y="8439"/>
                </a:cubicBezTo>
                <a:cubicBezTo>
                  <a:pt x="9634" y="7504"/>
                  <a:pt x="10448" y="6640"/>
                  <a:pt x="11348" y="5853"/>
                </a:cubicBezTo>
                <a:cubicBezTo>
                  <a:pt x="12404" y="4940"/>
                  <a:pt x="13576" y="4211"/>
                  <a:pt x="14896" y="3733"/>
                </a:cubicBezTo>
                <a:cubicBezTo>
                  <a:pt x="16217" y="3248"/>
                  <a:pt x="17568" y="2862"/>
                  <a:pt x="18939" y="2540"/>
                </a:cubicBezTo>
                <a:cubicBezTo>
                  <a:pt x="19710" y="2355"/>
                  <a:pt x="20488" y="2211"/>
                  <a:pt x="21289" y="2204"/>
                </a:cubicBezTo>
                <a:cubicBezTo>
                  <a:pt x="21767" y="2204"/>
                  <a:pt x="22245" y="2227"/>
                  <a:pt x="22716" y="2319"/>
                </a:cubicBezTo>
                <a:cubicBezTo>
                  <a:pt x="23637" y="2490"/>
                  <a:pt x="24494" y="2840"/>
                  <a:pt x="25308" y="3298"/>
                </a:cubicBezTo>
                <a:cubicBezTo>
                  <a:pt x="26559" y="3997"/>
                  <a:pt x="27736" y="4804"/>
                  <a:pt x="28837" y="5725"/>
                </a:cubicBezTo>
                <a:cubicBezTo>
                  <a:pt x="29472" y="6254"/>
                  <a:pt x="30093" y="6796"/>
                  <a:pt x="30650" y="7418"/>
                </a:cubicBezTo>
                <a:cubicBezTo>
                  <a:pt x="31229" y="8067"/>
                  <a:pt x="31707" y="8789"/>
                  <a:pt x="32156" y="9531"/>
                </a:cubicBezTo>
                <a:cubicBezTo>
                  <a:pt x="32914" y="10767"/>
                  <a:pt x="33449" y="12088"/>
                  <a:pt x="33771" y="13502"/>
                </a:cubicBezTo>
                <a:cubicBezTo>
                  <a:pt x="33963" y="14380"/>
                  <a:pt x="34048" y="15280"/>
                  <a:pt x="34120" y="16172"/>
                </a:cubicBezTo>
                <a:cubicBezTo>
                  <a:pt x="34170" y="16779"/>
                  <a:pt x="34220" y="17388"/>
                  <a:pt x="34249" y="17994"/>
                </a:cubicBezTo>
                <a:cubicBezTo>
                  <a:pt x="34285" y="18680"/>
                  <a:pt x="34306" y="19372"/>
                  <a:pt x="34328" y="20058"/>
                </a:cubicBezTo>
                <a:cubicBezTo>
                  <a:pt x="34335" y="20371"/>
                  <a:pt x="34299" y="20687"/>
                  <a:pt x="34299" y="21000"/>
                </a:cubicBezTo>
                <a:cubicBezTo>
                  <a:pt x="34299" y="21578"/>
                  <a:pt x="34285" y="22157"/>
                  <a:pt x="34220" y="22735"/>
                </a:cubicBezTo>
                <a:cubicBezTo>
                  <a:pt x="34134" y="23542"/>
                  <a:pt x="33949" y="24320"/>
                  <a:pt x="33656" y="25078"/>
                </a:cubicBezTo>
                <a:cubicBezTo>
                  <a:pt x="33371" y="25792"/>
                  <a:pt x="33006" y="26463"/>
                  <a:pt x="32607" y="27114"/>
                </a:cubicBezTo>
                <a:cubicBezTo>
                  <a:pt x="31536" y="28871"/>
                  <a:pt x="30364" y="30549"/>
                  <a:pt x="28979" y="32069"/>
                </a:cubicBezTo>
                <a:cubicBezTo>
                  <a:pt x="28444" y="32662"/>
                  <a:pt x="27858" y="33212"/>
                  <a:pt x="27208" y="33676"/>
                </a:cubicBezTo>
                <a:cubicBezTo>
                  <a:pt x="26173" y="34418"/>
                  <a:pt x="25023" y="34890"/>
                  <a:pt x="23787" y="35154"/>
                </a:cubicBezTo>
                <a:cubicBezTo>
                  <a:pt x="23016" y="35325"/>
                  <a:pt x="22238" y="35433"/>
                  <a:pt x="21460" y="35497"/>
                </a:cubicBezTo>
                <a:cubicBezTo>
                  <a:pt x="20603" y="35568"/>
                  <a:pt x="19753" y="35647"/>
                  <a:pt x="18903" y="35675"/>
                </a:cubicBezTo>
                <a:cubicBezTo>
                  <a:pt x="18571" y="35684"/>
                  <a:pt x="18238" y="35690"/>
                  <a:pt x="17906" y="35690"/>
                </a:cubicBezTo>
                <a:cubicBezTo>
                  <a:pt x="16979" y="35690"/>
                  <a:pt x="16052" y="35647"/>
                  <a:pt x="15132" y="35526"/>
                </a:cubicBezTo>
                <a:cubicBezTo>
                  <a:pt x="14382" y="35433"/>
                  <a:pt x="13633" y="35289"/>
                  <a:pt x="12911" y="35061"/>
                </a:cubicBezTo>
                <a:cubicBezTo>
                  <a:pt x="11441" y="34590"/>
                  <a:pt x="10097" y="33861"/>
                  <a:pt x="8841" y="32975"/>
                </a:cubicBezTo>
                <a:cubicBezTo>
                  <a:pt x="7012" y="31669"/>
                  <a:pt x="5463" y="30084"/>
                  <a:pt x="4114" y="28284"/>
                </a:cubicBezTo>
                <a:cubicBezTo>
                  <a:pt x="2770" y="26485"/>
                  <a:pt x="1850" y="24492"/>
                  <a:pt x="1329" y="22315"/>
                </a:cubicBezTo>
                <a:cubicBezTo>
                  <a:pt x="964" y="20800"/>
                  <a:pt x="743" y="19273"/>
                  <a:pt x="693" y="17722"/>
                </a:cubicBezTo>
                <a:cubicBezTo>
                  <a:pt x="664" y="16693"/>
                  <a:pt x="671" y="15674"/>
                  <a:pt x="815" y="14652"/>
                </a:cubicBezTo>
                <a:cubicBezTo>
                  <a:pt x="936" y="13802"/>
                  <a:pt x="1157" y="12974"/>
                  <a:pt x="1507" y="12181"/>
                </a:cubicBezTo>
                <a:cubicBezTo>
                  <a:pt x="1836" y="11416"/>
                  <a:pt x="2278" y="10717"/>
                  <a:pt x="2750" y="10038"/>
                </a:cubicBezTo>
                <a:cubicBezTo>
                  <a:pt x="3857" y="8460"/>
                  <a:pt x="5170" y="7082"/>
                  <a:pt x="6685" y="5882"/>
                </a:cubicBezTo>
                <a:cubicBezTo>
                  <a:pt x="7713" y="5068"/>
                  <a:pt x="8777" y="4283"/>
                  <a:pt x="9905" y="3598"/>
                </a:cubicBezTo>
                <a:cubicBezTo>
                  <a:pt x="11211" y="2797"/>
                  <a:pt x="12591" y="2168"/>
                  <a:pt x="14039" y="1670"/>
                </a:cubicBezTo>
                <a:cubicBezTo>
                  <a:pt x="14853" y="1390"/>
                  <a:pt x="15682" y="1183"/>
                  <a:pt x="16524" y="984"/>
                </a:cubicBezTo>
                <a:cubicBezTo>
                  <a:pt x="17396" y="777"/>
                  <a:pt x="18274" y="626"/>
                  <a:pt x="19167" y="540"/>
                </a:cubicBezTo>
                <a:cubicBezTo>
                  <a:pt x="19681" y="490"/>
                  <a:pt x="20202" y="463"/>
                  <a:pt x="20723" y="454"/>
                </a:cubicBezTo>
                <a:cubicBezTo>
                  <a:pt x="21602" y="454"/>
                  <a:pt x="22466" y="562"/>
                  <a:pt x="23323" y="770"/>
                </a:cubicBezTo>
                <a:cubicBezTo>
                  <a:pt x="23438" y="797"/>
                  <a:pt x="23559" y="826"/>
                  <a:pt x="23679" y="849"/>
                </a:cubicBezTo>
                <a:cubicBezTo>
                  <a:pt x="23697" y="852"/>
                  <a:pt x="23714" y="854"/>
                  <a:pt x="23729" y="854"/>
                </a:cubicBezTo>
                <a:cubicBezTo>
                  <a:pt x="23800" y="854"/>
                  <a:pt x="23842" y="814"/>
                  <a:pt x="23866" y="727"/>
                </a:cubicBezTo>
                <a:cubicBezTo>
                  <a:pt x="23530" y="562"/>
                  <a:pt x="22745" y="298"/>
                  <a:pt x="22360" y="240"/>
                </a:cubicBezTo>
                <a:cubicBezTo>
                  <a:pt x="21359" y="77"/>
                  <a:pt x="20360" y="34"/>
                  <a:pt x="19352" y="5"/>
                </a:cubicBezTo>
                <a:cubicBezTo>
                  <a:pt x="19253" y="2"/>
                  <a:pt x="19155" y="1"/>
                  <a:pt x="19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3" name="Google Shape;23;p3"/>
          <p:cNvGrpSpPr/>
          <p:nvPr/>
        </p:nvGrpSpPr>
        <p:grpSpPr>
          <a:xfrm>
            <a:off x="-257338" y="-164823"/>
            <a:ext cx="1349322" cy="1178509"/>
            <a:chOff x="4174688" y="2867426"/>
            <a:chExt cx="675133" cy="589667"/>
          </a:xfrm>
        </p:grpSpPr>
        <p:sp>
          <p:nvSpPr>
            <p:cNvPr id="24" name="Google Shape;24;p3"/>
            <p:cNvSpPr/>
            <p:nvPr/>
          </p:nvSpPr>
          <p:spPr>
            <a:xfrm>
              <a:off x="4174688" y="2867426"/>
              <a:ext cx="379395" cy="589667"/>
            </a:xfrm>
            <a:custGeom>
              <a:avLst/>
              <a:gdLst/>
              <a:ahLst/>
              <a:cxnLst/>
              <a:rect l="l" t="t" r="r" b="b"/>
              <a:pathLst>
                <a:path w="19288" h="29978" extrusionOk="0">
                  <a:moveTo>
                    <a:pt x="17185" y="522"/>
                  </a:moveTo>
                  <a:lnTo>
                    <a:pt x="17185" y="522"/>
                  </a:lnTo>
                  <a:cubicBezTo>
                    <a:pt x="17270" y="1656"/>
                    <a:pt x="17200" y="2800"/>
                    <a:pt x="17022" y="3927"/>
                  </a:cubicBezTo>
                  <a:cubicBezTo>
                    <a:pt x="16650" y="6191"/>
                    <a:pt x="15849" y="8370"/>
                    <a:pt x="14871" y="10440"/>
                  </a:cubicBezTo>
                  <a:cubicBezTo>
                    <a:pt x="14194" y="11883"/>
                    <a:pt x="13436" y="13311"/>
                    <a:pt x="12487" y="14605"/>
                  </a:cubicBezTo>
                  <a:cubicBezTo>
                    <a:pt x="12593" y="14411"/>
                    <a:pt x="12694" y="14219"/>
                    <a:pt x="12794" y="14026"/>
                  </a:cubicBezTo>
                  <a:cubicBezTo>
                    <a:pt x="14129" y="11383"/>
                    <a:pt x="15150" y="8591"/>
                    <a:pt x="15951" y="5735"/>
                  </a:cubicBezTo>
                  <a:cubicBezTo>
                    <a:pt x="15951" y="5726"/>
                    <a:pt x="15943" y="5722"/>
                    <a:pt x="15936" y="5722"/>
                  </a:cubicBezTo>
                  <a:cubicBezTo>
                    <a:pt x="15932" y="5722"/>
                    <a:pt x="15928" y="5724"/>
                    <a:pt x="15928" y="5727"/>
                  </a:cubicBezTo>
                  <a:cubicBezTo>
                    <a:pt x="15693" y="6514"/>
                    <a:pt x="15428" y="7292"/>
                    <a:pt x="15150" y="8063"/>
                  </a:cubicBezTo>
                  <a:cubicBezTo>
                    <a:pt x="14657" y="9441"/>
                    <a:pt x="14100" y="10805"/>
                    <a:pt x="13493" y="12140"/>
                  </a:cubicBezTo>
                  <a:cubicBezTo>
                    <a:pt x="13200" y="12797"/>
                    <a:pt x="12879" y="13448"/>
                    <a:pt x="12557" y="14098"/>
                  </a:cubicBezTo>
                  <a:cubicBezTo>
                    <a:pt x="12394" y="14418"/>
                    <a:pt x="12230" y="14740"/>
                    <a:pt x="12036" y="15040"/>
                  </a:cubicBezTo>
                  <a:cubicBezTo>
                    <a:pt x="12000" y="15090"/>
                    <a:pt x="11966" y="15140"/>
                    <a:pt x="11937" y="15189"/>
                  </a:cubicBezTo>
                  <a:cubicBezTo>
                    <a:pt x="12171" y="14733"/>
                    <a:pt x="12379" y="14269"/>
                    <a:pt x="12557" y="13791"/>
                  </a:cubicBezTo>
                  <a:cubicBezTo>
                    <a:pt x="12965" y="12661"/>
                    <a:pt x="13236" y="11498"/>
                    <a:pt x="13529" y="10341"/>
                  </a:cubicBezTo>
                  <a:cubicBezTo>
                    <a:pt x="13829" y="9177"/>
                    <a:pt x="14178" y="8027"/>
                    <a:pt x="14579" y="6892"/>
                  </a:cubicBezTo>
                  <a:cubicBezTo>
                    <a:pt x="15342" y="4728"/>
                    <a:pt x="16278" y="2628"/>
                    <a:pt x="17185" y="522"/>
                  </a:cubicBezTo>
                  <a:close/>
                  <a:moveTo>
                    <a:pt x="6495" y="3129"/>
                  </a:moveTo>
                  <a:lnTo>
                    <a:pt x="6495" y="3129"/>
                  </a:lnTo>
                  <a:cubicBezTo>
                    <a:pt x="7609" y="3499"/>
                    <a:pt x="8523" y="4321"/>
                    <a:pt x="9301" y="5170"/>
                  </a:cubicBezTo>
                  <a:cubicBezTo>
                    <a:pt x="10058" y="5999"/>
                    <a:pt x="10730" y="6920"/>
                    <a:pt x="11116" y="7984"/>
                  </a:cubicBezTo>
                  <a:cubicBezTo>
                    <a:pt x="11486" y="8976"/>
                    <a:pt x="11623" y="10034"/>
                    <a:pt x="11666" y="11091"/>
                  </a:cubicBezTo>
                  <a:cubicBezTo>
                    <a:pt x="11729" y="12519"/>
                    <a:pt x="11644" y="14012"/>
                    <a:pt x="11159" y="15354"/>
                  </a:cubicBezTo>
                  <a:cubicBezTo>
                    <a:pt x="11165" y="15325"/>
                    <a:pt x="11165" y="15297"/>
                    <a:pt x="11172" y="15268"/>
                  </a:cubicBezTo>
                  <a:cubicBezTo>
                    <a:pt x="11237" y="14912"/>
                    <a:pt x="11265" y="14547"/>
                    <a:pt x="11272" y="14190"/>
                  </a:cubicBezTo>
                  <a:cubicBezTo>
                    <a:pt x="11287" y="12776"/>
                    <a:pt x="10922" y="11383"/>
                    <a:pt x="10500" y="10041"/>
                  </a:cubicBezTo>
                  <a:cubicBezTo>
                    <a:pt x="10080" y="8676"/>
                    <a:pt x="9551" y="7348"/>
                    <a:pt x="8766" y="6142"/>
                  </a:cubicBezTo>
                  <a:cubicBezTo>
                    <a:pt x="8764" y="6138"/>
                    <a:pt x="8761" y="6136"/>
                    <a:pt x="8757" y="6136"/>
                  </a:cubicBezTo>
                  <a:cubicBezTo>
                    <a:pt x="8749" y="6136"/>
                    <a:pt x="8739" y="6146"/>
                    <a:pt x="8744" y="6155"/>
                  </a:cubicBezTo>
                  <a:cubicBezTo>
                    <a:pt x="9165" y="6849"/>
                    <a:pt x="9501" y="7585"/>
                    <a:pt x="9801" y="8334"/>
                  </a:cubicBezTo>
                  <a:cubicBezTo>
                    <a:pt x="10302" y="9612"/>
                    <a:pt x="10715" y="10970"/>
                    <a:pt x="10929" y="12325"/>
                  </a:cubicBezTo>
                  <a:cubicBezTo>
                    <a:pt x="11037" y="12997"/>
                    <a:pt x="11087" y="13669"/>
                    <a:pt x="11044" y="14348"/>
                  </a:cubicBezTo>
                  <a:cubicBezTo>
                    <a:pt x="11023" y="14675"/>
                    <a:pt x="10980" y="15004"/>
                    <a:pt x="10915" y="15333"/>
                  </a:cubicBezTo>
                  <a:cubicBezTo>
                    <a:pt x="10908" y="15347"/>
                    <a:pt x="10908" y="15354"/>
                    <a:pt x="10901" y="15367"/>
                  </a:cubicBezTo>
                  <a:cubicBezTo>
                    <a:pt x="10895" y="15110"/>
                    <a:pt x="10859" y="14846"/>
                    <a:pt x="10809" y="14589"/>
                  </a:cubicBezTo>
                  <a:cubicBezTo>
                    <a:pt x="10615" y="13626"/>
                    <a:pt x="10209" y="12711"/>
                    <a:pt x="9858" y="11804"/>
                  </a:cubicBezTo>
                  <a:cubicBezTo>
                    <a:pt x="9472" y="10812"/>
                    <a:pt x="9095" y="9827"/>
                    <a:pt x="8716" y="8834"/>
                  </a:cubicBezTo>
                  <a:cubicBezTo>
                    <a:pt x="8331" y="7849"/>
                    <a:pt x="7952" y="6856"/>
                    <a:pt x="7573" y="5871"/>
                  </a:cubicBezTo>
                  <a:cubicBezTo>
                    <a:pt x="7217" y="4956"/>
                    <a:pt x="6874" y="4035"/>
                    <a:pt x="6495" y="3129"/>
                  </a:cubicBezTo>
                  <a:close/>
                  <a:moveTo>
                    <a:pt x="18749" y="9497"/>
                  </a:moveTo>
                  <a:lnTo>
                    <a:pt x="18749" y="9497"/>
                  </a:lnTo>
                  <a:cubicBezTo>
                    <a:pt x="18564" y="10133"/>
                    <a:pt x="18328" y="10733"/>
                    <a:pt x="17999" y="11312"/>
                  </a:cubicBezTo>
                  <a:cubicBezTo>
                    <a:pt x="16679" y="13669"/>
                    <a:pt x="14422" y="15225"/>
                    <a:pt x="11993" y="16296"/>
                  </a:cubicBezTo>
                  <a:cubicBezTo>
                    <a:pt x="12237" y="16175"/>
                    <a:pt x="12471" y="16046"/>
                    <a:pt x="12694" y="15911"/>
                  </a:cubicBezTo>
                  <a:cubicBezTo>
                    <a:pt x="13186" y="15625"/>
                    <a:pt x="13657" y="15290"/>
                    <a:pt x="14100" y="14925"/>
                  </a:cubicBezTo>
                  <a:cubicBezTo>
                    <a:pt x="14986" y="14197"/>
                    <a:pt x="15779" y="13354"/>
                    <a:pt x="16535" y="12483"/>
                  </a:cubicBezTo>
                  <a:cubicBezTo>
                    <a:pt x="16541" y="12477"/>
                    <a:pt x="16533" y="12467"/>
                    <a:pt x="16522" y="12467"/>
                  </a:cubicBezTo>
                  <a:cubicBezTo>
                    <a:pt x="16520" y="12467"/>
                    <a:pt x="16517" y="12468"/>
                    <a:pt x="16514" y="12469"/>
                  </a:cubicBezTo>
                  <a:cubicBezTo>
                    <a:pt x="15728" y="13304"/>
                    <a:pt x="14900" y="14111"/>
                    <a:pt x="13993" y="14819"/>
                  </a:cubicBezTo>
                  <a:cubicBezTo>
                    <a:pt x="13558" y="15153"/>
                    <a:pt x="13100" y="15475"/>
                    <a:pt x="12622" y="15746"/>
                  </a:cubicBezTo>
                  <a:cubicBezTo>
                    <a:pt x="12401" y="15875"/>
                    <a:pt x="12165" y="15996"/>
                    <a:pt x="11937" y="16104"/>
                  </a:cubicBezTo>
                  <a:cubicBezTo>
                    <a:pt x="12144" y="15940"/>
                    <a:pt x="12351" y="15769"/>
                    <a:pt x="12550" y="15582"/>
                  </a:cubicBezTo>
                  <a:cubicBezTo>
                    <a:pt x="13087" y="15097"/>
                    <a:pt x="13585" y="14569"/>
                    <a:pt x="14108" y="14062"/>
                  </a:cubicBezTo>
                  <a:cubicBezTo>
                    <a:pt x="14672" y="13505"/>
                    <a:pt x="15272" y="12977"/>
                    <a:pt x="15865" y="12440"/>
                  </a:cubicBezTo>
                  <a:cubicBezTo>
                    <a:pt x="16885" y="11520"/>
                    <a:pt x="17899" y="10584"/>
                    <a:pt x="18749" y="9497"/>
                  </a:cubicBezTo>
                  <a:close/>
                  <a:moveTo>
                    <a:pt x="11537" y="16490"/>
                  </a:moveTo>
                  <a:cubicBezTo>
                    <a:pt x="11409" y="16547"/>
                    <a:pt x="11280" y="16596"/>
                    <a:pt x="11152" y="16646"/>
                  </a:cubicBezTo>
                  <a:cubicBezTo>
                    <a:pt x="11194" y="16625"/>
                    <a:pt x="11229" y="16596"/>
                    <a:pt x="11265" y="16576"/>
                  </a:cubicBezTo>
                  <a:cubicBezTo>
                    <a:pt x="11357" y="16554"/>
                    <a:pt x="11452" y="16524"/>
                    <a:pt x="11537" y="16490"/>
                  </a:cubicBezTo>
                  <a:close/>
                  <a:moveTo>
                    <a:pt x="5038" y="9098"/>
                  </a:moveTo>
                  <a:lnTo>
                    <a:pt x="5038" y="9098"/>
                  </a:lnTo>
                  <a:cubicBezTo>
                    <a:pt x="5487" y="9840"/>
                    <a:pt x="5859" y="10620"/>
                    <a:pt x="6159" y="11434"/>
                  </a:cubicBezTo>
                  <a:cubicBezTo>
                    <a:pt x="6788" y="13182"/>
                    <a:pt x="7088" y="15061"/>
                    <a:pt x="7253" y="16903"/>
                  </a:cubicBezTo>
                  <a:cubicBezTo>
                    <a:pt x="7395" y="18560"/>
                    <a:pt x="7381" y="20252"/>
                    <a:pt x="7009" y="21880"/>
                  </a:cubicBezTo>
                  <a:cubicBezTo>
                    <a:pt x="6995" y="21639"/>
                    <a:pt x="6953" y="21395"/>
                    <a:pt x="6930" y="21167"/>
                  </a:cubicBezTo>
                  <a:cubicBezTo>
                    <a:pt x="6894" y="20809"/>
                    <a:pt x="6852" y="20459"/>
                    <a:pt x="6816" y="20103"/>
                  </a:cubicBezTo>
                  <a:cubicBezTo>
                    <a:pt x="6738" y="19417"/>
                    <a:pt x="6660" y="18725"/>
                    <a:pt x="6574" y="18039"/>
                  </a:cubicBezTo>
                  <a:cubicBezTo>
                    <a:pt x="6387" y="16646"/>
                    <a:pt x="6159" y="15261"/>
                    <a:pt x="5909" y="13868"/>
                  </a:cubicBezTo>
                  <a:cubicBezTo>
                    <a:pt x="5909" y="13862"/>
                    <a:pt x="5902" y="13858"/>
                    <a:pt x="5895" y="13858"/>
                  </a:cubicBezTo>
                  <a:cubicBezTo>
                    <a:pt x="5886" y="13858"/>
                    <a:pt x="5877" y="13864"/>
                    <a:pt x="5881" y="13876"/>
                  </a:cubicBezTo>
                  <a:cubicBezTo>
                    <a:pt x="6080" y="15261"/>
                    <a:pt x="6245" y="16653"/>
                    <a:pt x="6409" y="18046"/>
                  </a:cubicBezTo>
                  <a:cubicBezTo>
                    <a:pt x="6488" y="18739"/>
                    <a:pt x="6558" y="19424"/>
                    <a:pt x="6630" y="20110"/>
                  </a:cubicBezTo>
                  <a:cubicBezTo>
                    <a:pt x="6666" y="20466"/>
                    <a:pt x="6696" y="20818"/>
                    <a:pt x="6730" y="21174"/>
                  </a:cubicBezTo>
                  <a:cubicBezTo>
                    <a:pt x="6738" y="21310"/>
                    <a:pt x="6745" y="21452"/>
                    <a:pt x="6752" y="21596"/>
                  </a:cubicBezTo>
                  <a:cubicBezTo>
                    <a:pt x="6488" y="20867"/>
                    <a:pt x="6252" y="20132"/>
                    <a:pt x="6060" y="19375"/>
                  </a:cubicBezTo>
                  <a:cubicBezTo>
                    <a:pt x="5609" y="17611"/>
                    <a:pt x="5352" y="15805"/>
                    <a:pt x="5223" y="13990"/>
                  </a:cubicBezTo>
                  <a:cubicBezTo>
                    <a:pt x="5153" y="13069"/>
                    <a:pt x="5117" y="12154"/>
                    <a:pt x="5102" y="11234"/>
                  </a:cubicBezTo>
                  <a:cubicBezTo>
                    <a:pt x="5088" y="10526"/>
                    <a:pt x="5131" y="9806"/>
                    <a:pt x="5038" y="9098"/>
                  </a:cubicBezTo>
                  <a:close/>
                  <a:moveTo>
                    <a:pt x="18806" y="15654"/>
                  </a:moveTo>
                  <a:lnTo>
                    <a:pt x="18806" y="15654"/>
                  </a:lnTo>
                  <a:cubicBezTo>
                    <a:pt x="18292" y="16411"/>
                    <a:pt x="17714" y="17117"/>
                    <a:pt x="17071" y="17767"/>
                  </a:cubicBezTo>
                  <a:cubicBezTo>
                    <a:pt x="15728" y="19117"/>
                    <a:pt x="14136" y="20218"/>
                    <a:pt x="12394" y="20989"/>
                  </a:cubicBezTo>
                  <a:cubicBezTo>
                    <a:pt x="10922" y="21639"/>
                    <a:pt x="9366" y="22038"/>
                    <a:pt x="7767" y="22216"/>
                  </a:cubicBezTo>
                  <a:cubicBezTo>
                    <a:pt x="7981" y="22137"/>
                    <a:pt x="8187" y="22045"/>
                    <a:pt x="8394" y="21959"/>
                  </a:cubicBezTo>
                  <a:cubicBezTo>
                    <a:pt x="8730" y="21817"/>
                    <a:pt x="9059" y="21675"/>
                    <a:pt x="9395" y="21524"/>
                  </a:cubicBezTo>
                  <a:cubicBezTo>
                    <a:pt x="10566" y="21010"/>
                    <a:pt x="11716" y="20466"/>
                    <a:pt x="12836" y="19853"/>
                  </a:cubicBezTo>
                  <a:cubicBezTo>
                    <a:pt x="13980" y="19224"/>
                    <a:pt x="15051" y="18524"/>
                    <a:pt x="16079" y="17724"/>
                  </a:cubicBezTo>
                  <a:lnTo>
                    <a:pt x="16079" y="17724"/>
                  </a:lnTo>
                  <a:cubicBezTo>
                    <a:pt x="15500" y="18146"/>
                    <a:pt x="14886" y="18531"/>
                    <a:pt x="14264" y="18896"/>
                  </a:cubicBezTo>
                  <a:cubicBezTo>
                    <a:pt x="13143" y="19560"/>
                    <a:pt x="11973" y="20139"/>
                    <a:pt x="10787" y="20667"/>
                  </a:cubicBezTo>
                  <a:cubicBezTo>
                    <a:pt x="10194" y="20931"/>
                    <a:pt x="9594" y="21188"/>
                    <a:pt x="8994" y="21438"/>
                  </a:cubicBezTo>
                  <a:cubicBezTo>
                    <a:pt x="8624" y="21596"/>
                    <a:pt x="8229" y="21738"/>
                    <a:pt x="7852" y="21909"/>
                  </a:cubicBezTo>
                  <a:cubicBezTo>
                    <a:pt x="8444" y="21409"/>
                    <a:pt x="9052" y="20924"/>
                    <a:pt x="9673" y="20453"/>
                  </a:cubicBezTo>
                  <a:cubicBezTo>
                    <a:pt x="10430" y="19875"/>
                    <a:pt x="11222" y="19352"/>
                    <a:pt x="12072" y="18917"/>
                  </a:cubicBezTo>
                  <a:cubicBezTo>
                    <a:pt x="12866" y="18504"/>
                    <a:pt x="13693" y="18146"/>
                    <a:pt x="14521" y="17789"/>
                  </a:cubicBezTo>
                  <a:cubicBezTo>
                    <a:pt x="15985" y="17160"/>
                    <a:pt x="17471" y="16540"/>
                    <a:pt x="18806" y="15654"/>
                  </a:cubicBezTo>
                  <a:close/>
                  <a:moveTo>
                    <a:pt x="2003" y="15796"/>
                  </a:moveTo>
                  <a:cubicBezTo>
                    <a:pt x="2325" y="16567"/>
                    <a:pt x="2560" y="17374"/>
                    <a:pt x="2754" y="18175"/>
                  </a:cubicBezTo>
                  <a:cubicBezTo>
                    <a:pt x="3153" y="19832"/>
                    <a:pt x="3317" y="21546"/>
                    <a:pt x="3246" y="23245"/>
                  </a:cubicBezTo>
                  <a:cubicBezTo>
                    <a:pt x="3189" y="24580"/>
                    <a:pt x="2975" y="25937"/>
                    <a:pt x="2467" y="27180"/>
                  </a:cubicBezTo>
                  <a:cubicBezTo>
                    <a:pt x="2497" y="26936"/>
                    <a:pt x="2510" y="26701"/>
                    <a:pt x="2524" y="26458"/>
                  </a:cubicBezTo>
                  <a:cubicBezTo>
                    <a:pt x="2659" y="24216"/>
                    <a:pt x="2368" y="21975"/>
                    <a:pt x="2060" y="19760"/>
                  </a:cubicBezTo>
                  <a:cubicBezTo>
                    <a:pt x="2060" y="19757"/>
                    <a:pt x="2056" y="19755"/>
                    <a:pt x="2053" y="19755"/>
                  </a:cubicBezTo>
                  <a:cubicBezTo>
                    <a:pt x="2049" y="19755"/>
                    <a:pt x="2046" y="19757"/>
                    <a:pt x="2046" y="19760"/>
                  </a:cubicBezTo>
                  <a:cubicBezTo>
                    <a:pt x="2102" y="20381"/>
                    <a:pt x="2154" y="21003"/>
                    <a:pt x="2203" y="21616"/>
                  </a:cubicBezTo>
                  <a:cubicBezTo>
                    <a:pt x="2289" y="22694"/>
                    <a:pt x="2359" y="23781"/>
                    <a:pt x="2353" y="24866"/>
                  </a:cubicBezTo>
                  <a:cubicBezTo>
                    <a:pt x="2353" y="25409"/>
                    <a:pt x="2325" y="25959"/>
                    <a:pt x="2282" y="26501"/>
                  </a:cubicBezTo>
                  <a:cubicBezTo>
                    <a:pt x="2260" y="26773"/>
                    <a:pt x="2239" y="27051"/>
                    <a:pt x="2188" y="27322"/>
                  </a:cubicBezTo>
                  <a:cubicBezTo>
                    <a:pt x="2181" y="27358"/>
                    <a:pt x="2174" y="27394"/>
                    <a:pt x="2167" y="27430"/>
                  </a:cubicBezTo>
                  <a:cubicBezTo>
                    <a:pt x="1996" y="26715"/>
                    <a:pt x="1861" y="25994"/>
                    <a:pt x="1753" y="25274"/>
                  </a:cubicBezTo>
                  <a:cubicBezTo>
                    <a:pt x="1511" y="23652"/>
                    <a:pt x="1417" y="22009"/>
                    <a:pt x="1468" y="20374"/>
                  </a:cubicBezTo>
                  <a:cubicBezTo>
                    <a:pt x="1496" y="19539"/>
                    <a:pt x="1561" y="18710"/>
                    <a:pt x="1660" y="17882"/>
                  </a:cubicBezTo>
                  <a:cubicBezTo>
                    <a:pt x="1746" y="17182"/>
                    <a:pt x="1874" y="16497"/>
                    <a:pt x="2003" y="15796"/>
                  </a:cubicBezTo>
                  <a:close/>
                  <a:moveTo>
                    <a:pt x="14907" y="23637"/>
                  </a:moveTo>
                  <a:lnTo>
                    <a:pt x="14907" y="23637"/>
                  </a:lnTo>
                  <a:cubicBezTo>
                    <a:pt x="14250" y="24288"/>
                    <a:pt x="13543" y="24873"/>
                    <a:pt x="12780" y="25394"/>
                  </a:cubicBezTo>
                  <a:cubicBezTo>
                    <a:pt x="11229" y="26444"/>
                    <a:pt x="9487" y="27202"/>
                    <a:pt x="7666" y="27637"/>
                  </a:cubicBezTo>
                  <a:cubicBezTo>
                    <a:pt x="6507" y="27911"/>
                    <a:pt x="5327" y="28043"/>
                    <a:pt x="4142" y="28043"/>
                  </a:cubicBezTo>
                  <a:cubicBezTo>
                    <a:pt x="3787" y="28043"/>
                    <a:pt x="3430" y="28031"/>
                    <a:pt x="3074" y="28007"/>
                  </a:cubicBezTo>
                  <a:cubicBezTo>
                    <a:pt x="3146" y="27994"/>
                    <a:pt x="3210" y="27980"/>
                    <a:pt x="3282" y="27965"/>
                  </a:cubicBezTo>
                  <a:cubicBezTo>
                    <a:pt x="3617" y="27901"/>
                    <a:pt x="3953" y="27822"/>
                    <a:pt x="4288" y="27750"/>
                  </a:cubicBezTo>
                  <a:cubicBezTo>
                    <a:pt x="6745" y="27186"/>
                    <a:pt x="9152" y="26395"/>
                    <a:pt x="11443" y="25351"/>
                  </a:cubicBezTo>
                  <a:cubicBezTo>
                    <a:pt x="11452" y="25351"/>
                    <a:pt x="11452" y="25344"/>
                    <a:pt x="11443" y="25344"/>
                  </a:cubicBezTo>
                  <a:cubicBezTo>
                    <a:pt x="10787" y="25617"/>
                    <a:pt x="10130" y="25865"/>
                    <a:pt x="9458" y="26102"/>
                  </a:cubicBezTo>
                  <a:cubicBezTo>
                    <a:pt x="8281" y="26516"/>
                    <a:pt x="7088" y="26880"/>
                    <a:pt x="5873" y="27186"/>
                  </a:cubicBezTo>
                  <a:cubicBezTo>
                    <a:pt x="5266" y="27344"/>
                    <a:pt x="4659" y="27480"/>
                    <a:pt x="4046" y="27608"/>
                  </a:cubicBezTo>
                  <a:cubicBezTo>
                    <a:pt x="3739" y="27673"/>
                    <a:pt x="3431" y="27730"/>
                    <a:pt x="3124" y="27779"/>
                  </a:cubicBezTo>
                  <a:cubicBezTo>
                    <a:pt x="3681" y="27450"/>
                    <a:pt x="4245" y="27137"/>
                    <a:pt x="4817" y="26830"/>
                  </a:cubicBezTo>
                  <a:cubicBezTo>
                    <a:pt x="6466" y="25951"/>
                    <a:pt x="8180" y="25238"/>
                    <a:pt x="10008" y="24802"/>
                  </a:cubicBezTo>
                  <a:cubicBezTo>
                    <a:pt x="11644" y="24424"/>
                    <a:pt x="13315" y="24180"/>
                    <a:pt x="14907" y="23637"/>
                  </a:cubicBezTo>
                  <a:close/>
                  <a:moveTo>
                    <a:pt x="17246" y="1"/>
                  </a:moveTo>
                  <a:cubicBezTo>
                    <a:pt x="17211" y="1"/>
                    <a:pt x="17177" y="18"/>
                    <a:pt x="17157" y="57"/>
                  </a:cubicBezTo>
                  <a:cubicBezTo>
                    <a:pt x="16593" y="1286"/>
                    <a:pt x="16050" y="2529"/>
                    <a:pt x="15529" y="3785"/>
                  </a:cubicBezTo>
                  <a:cubicBezTo>
                    <a:pt x="14614" y="5984"/>
                    <a:pt x="13815" y="8227"/>
                    <a:pt x="13229" y="10534"/>
                  </a:cubicBezTo>
                  <a:cubicBezTo>
                    <a:pt x="12737" y="12462"/>
                    <a:pt x="12257" y="14504"/>
                    <a:pt x="11066" y="16118"/>
                  </a:cubicBezTo>
                  <a:cubicBezTo>
                    <a:pt x="11400" y="15390"/>
                    <a:pt x="11601" y="14596"/>
                    <a:pt x="11716" y="13798"/>
                  </a:cubicBezTo>
                  <a:cubicBezTo>
                    <a:pt x="11865" y="12747"/>
                    <a:pt x="11871" y="11669"/>
                    <a:pt x="11794" y="10605"/>
                  </a:cubicBezTo>
                  <a:cubicBezTo>
                    <a:pt x="11716" y="9527"/>
                    <a:pt x="11515" y="8449"/>
                    <a:pt x="11057" y="7463"/>
                  </a:cubicBezTo>
                  <a:cubicBezTo>
                    <a:pt x="10586" y="6435"/>
                    <a:pt x="9866" y="5528"/>
                    <a:pt x="9086" y="4721"/>
                  </a:cubicBezTo>
                  <a:cubicBezTo>
                    <a:pt x="8295" y="3900"/>
                    <a:pt x="7395" y="3214"/>
                    <a:pt x="6317" y="2829"/>
                  </a:cubicBezTo>
                  <a:cubicBezTo>
                    <a:pt x="6307" y="2825"/>
                    <a:pt x="6297" y="2824"/>
                    <a:pt x="6288" y="2824"/>
                  </a:cubicBezTo>
                  <a:cubicBezTo>
                    <a:pt x="6214" y="2824"/>
                    <a:pt x="6156" y="2916"/>
                    <a:pt x="6181" y="2985"/>
                  </a:cubicBezTo>
                  <a:cubicBezTo>
                    <a:pt x="6558" y="4092"/>
                    <a:pt x="7002" y="5185"/>
                    <a:pt x="7424" y="6277"/>
                  </a:cubicBezTo>
                  <a:cubicBezTo>
                    <a:pt x="8159" y="8191"/>
                    <a:pt x="8901" y="10106"/>
                    <a:pt x="9637" y="12019"/>
                  </a:cubicBezTo>
                  <a:cubicBezTo>
                    <a:pt x="10209" y="13505"/>
                    <a:pt x="11159" y="15397"/>
                    <a:pt x="10344" y="16946"/>
                  </a:cubicBezTo>
                  <a:cubicBezTo>
                    <a:pt x="10338" y="16953"/>
                    <a:pt x="10338" y="16961"/>
                    <a:pt x="10329" y="16968"/>
                  </a:cubicBezTo>
                  <a:cubicBezTo>
                    <a:pt x="10322" y="16975"/>
                    <a:pt x="10322" y="16982"/>
                    <a:pt x="10322" y="16989"/>
                  </a:cubicBezTo>
                  <a:cubicBezTo>
                    <a:pt x="10272" y="17068"/>
                    <a:pt x="10223" y="17153"/>
                    <a:pt x="10173" y="17232"/>
                  </a:cubicBezTo>
                  <a:cubicBezTo>
                    <a:pt x="10151" y="17261"/>
                    <a:pt x="10144" y="17289"/>
                    <a:pt x="10151" y="17318"/>
                  </a:cubicBezTo>
                  <a:cubicBezTo>
                    <a:pt x="9679" y="18010"/>
                    <a:pt x="9224" y="18710"/>
                    <a:pt x="8752" y="19404"/>
                  </a:cubicBezTo>
                  <a:cubicBezTo>
                    <a:pt x="8265" y="20110"/>
                    <a:pt x="7787" y="20818"/>
                    <a:pt x="7295" y="21517"/>
                  </a:cubicBezTo>
                  <a:cubicBezTo>
                    <a:pt x="7431" y="20831"/>
                    <a:pt x="7501" y="20132"/>
                    <a:pt x="7530" y="19431"/>
                  </a:cubicBezTo>
                  <a:cubicBezTo>
                    <a:pt x="7602" y="17532"/>
                    <a:pt x="7373" y="15597"/>
                    <a:pt x="6987" y="13739"/>
                  </a:cubicBezTo>
                  <a:cubicBezTo>
                    <a:pt x="6601" y="11897"/>
                    <a:pt x="5967" y="10077"/>
                    <a:pt x="4917" y="8498"/>
                  </a:cubicBezTo>
                  <a:cubicBezTo>
                    <a:pt x="4891" y="8464"/>
                    <a:pt x="4859" y="8450"/>
                    <a:pt x="4826" y="8450"/>
                  </a:cubicBezTo>
                  <a:cubicBezTo>
                    <a:pt x="4758" y="8450"/>
                    <a:pt x="4693" y="8516"/>
                    <a:pt x="4716" y="8598"/>
                  </a:cubicBezTo>
                  <a:cubicBezTo>
                    <a:pt x="4845" y="9105"/>
                    <a:pt x="4860" y="9626"/>
                    <a:pt x="4860" y="10149"/>
                  </a:cubicBezTo>
                  <a:cubicBezTo>
                    <a:pt x="4860" y="10663"/>
                    <a:pt x="4860" y="11177"/>
                    <a:pt x="4874" y="11691"/>
                  </a:cubicBezTo>
                  <a:cubicBezTo>
                    <a:pt x="4953" y="15290"/>
                    <a:pt x="5410" y="18924"/>
                    <a:pt x="6738" y="22288"/>
                  </a:cubicBezTo>
                  <a:cubicBezTo>
                    <a:pt x="6087" y="23188"/>
                    <a:pt x="5424" y="24081"/>
                    <a:pt x="4716" y="24938"/>
                  </a:cubicBezTo>
                  <a:cubicBezTo>
                    <a:pt x="4046" y="25766"/>
                    <a:pt x="3338" y="26580"/>
                    <a:pt x="2603" y="27358"/>
                  </a:cubicBezTo>
                  <a:cubicBezTo>
                    <a:pt x="2846" y="26801"/>
                    <a:pt x="3024" y="26216"/>
                    <a:pt x="3153" y="25623"/>
                  </a:cubicBezTo>
                  <a:cubicBezTo>
                    <a:pt x="3516" y="23916"/>
                    <a:pt x="3532" y="22124"/>
                    <a:pt x="3331" y="20396"/>
                  </a:cubicBezTo>
                  <a:cubicBezTo>
                    <a:pt x="3239" y="19546"/>
                    <a:pt x="3081" y="18696"/>
                    <a:pt x="2867" y="17868"/>
                  </a:cubicBezTo>
                  <a:cubicBezTo>
                    <a:pt x="2653" y="17025"/>
                    <a:pt x="2353" y="16204"/>
                    <a:pt x="2060" y="15390"/>
                  </a:cubicBezTo>
                  <a:cubicBezTo>
                    <a:pt x="2043" y="15338"/>
                    <a:pt x="1999" y="15313"/>
                    <a:pt x="1955" y="15313"/>
                  </a:cubicBezTo>
                  <a:cubicBezTo>
                    <a:pt x="1908" y="15313"/>
                    <a:pt x="1860" y="15342"/>
                    <a:pt x="1845" y="15397"/>
                  </a:cubicBezTo>
                  <a:cubicBezTo>
                    <a:pt x="1604" y="16303"/>
                    <a:pt x="1475" y="17239"/>
                    <a:pt x="1374" y="18168"/>
                  </a:cubicBezTo>
                  <a:cubicBezTo>
                    <a:pt x="1004" y="21431"/>
                    <a:pt x="1225" y="24751"/>
                    <a:pt x="2017" y="27930"/>
                  </a:cubicBezTo>
                  <a:cubicBezTo>
                    <a:pt x="1996" y="27944"/>
                    <a:pt x="1982" y="27965"/>
                    <a:pt x="1982" y="27987"/>
                  </a:cubicBezTo>
                  <a:cubicBezTo>
                    <a:pt x="1347" y="28616"/>
                    <a:pt x="682" y="29207"/>
                    <a:pt x="54" y="29843"/>
                  </a:cubicBezTo>
                  <a:cubicBezTo>
                    <a:pt x="1" y="29896"/>
                    <a:pt x="54" y="29977"/>
                    <a:pt x="118" y="29977"/>
                  </a:cubicBezTo>
                  <a:cubicBezTo>
                    <a:pt x="132" y="29977"/>
                    <a:pt x="146" y="29974"/>
                    <a:pt x="161" y="29965"/>
                  </a:cubicBezTo>
                  <a:cubicBezTo>
                    <a:pt x="682" y="29601"/>
                    <a:pt x="1160" y="29173"/>
                    <a:pt x="1617" y="28736"/>
                  </a:cubicBezTo>
                  <a:cubicBezTo>
                    <a:pt x="1725" y="28636"/>
                    <a:pt x="1832" y="28530"/>
                    <a:pt x="1940" y="28429"/>
                  </a:cubicBezTo>
                  <a:cubicBezTo>
                    <a:pt x="1953" y="28437"/>
                    <a:pt x="1969" y="28441"/>
                    <a:pt x="1986" y="28441"/>
                  </a:cubicBezTo>
                  <a:cubicBezTo>
                    <a:pt x="2003" y="28441"/>
                    <a:pt x="2021" y="28437"/>
                    <a:pt x="2039" y="28429"/>
                  </a:cubicBezTo>
                  <a:cubicBezTo>
                    <a:pt x="2203" y="28330"/>
                    <a:pt x="2368" y="28230"/>
                    <a:pt x="2531" y="28129"/>
                  </a:cubicBezTo>
                  <a:cubicBezTo>
                    <a:pt x="3078" y="28199"/>
                    <a:pt x="3629" y="28232"/>
                    <a:pt x="4182" y="28232"/>
                  </a:cubicBezTo>
                  <a:cubicBezTo>
                    <a:pt x="4531" y="28232"/>
                    <a:pt x="4881" y="28219"/>
                    <a:pt x="5230" y="28194"/>
                  </a:cubicBezTo>
                  <a:cubicBezTo>
                    <a:pt x="7138" y="28066"/>
                    <a:pt x="9023" y="27565"/>
                    <a:pt x="10751" y="26758"/>
                  </a:cubicBezTo>
                  <a:cubicBezTo>
                    <a:pt x="12464" y="25951"/>
                    <a:pt x="14050" y="24845"/>
                    <a:pt x="15342" y="23466"/>
                  </a:cubicBezTo>
                  <a:cubicBezTo>
                    <a:pt x="15399" y="23404"/>
                    <a:pt x="15351" y="23303"/>
                    <a:pt x="15276" y="23303"/>
                  </a:cubicBezTo>
                  <a:cubicBezTo>
                    <a:pt x="15265" y="23303"/>
                    <a:pt x="15254" y="23305"/>
                    <a:pt x="15243" y="23310"/>
                  </a:cubicBezTo>
                  <a:cubicBezTo>
                    <a:pt x="14279" y="23688"/>
                    <a:pt x="13279" y="23923"/>
                    <a:pt x="12266" y="24137"/>
                  </a:cubicBezTo>
                  <a:cubicBezTo>
                    <a:pt x="11380" y="24331"/>
                    <a:pt x="10480" y="24494"/>
                    <a:pt x="9594" y="24717"/>
                  </a:cubicBezTo>
                  <a:cubicBezTo>
                    <a:pt x="8687" y="24945"/>
                    <a:pt x="7810" y="25245"/>
                    <a:pt x="6944" y="25608"/>
                  </a:cubicBezTo>
                  <a:cubicBezTo>
                    <a:pt x="5438" y="26237"/>
                    <a:pt x="4003" y="27030"/>
                    <a:pt x="2596" y="27865"/>
                  </a:cubicBezTo>
                  <a:cubicBezTo>
                    <a:pt x="2560" y="27872"/>
                    <a:pt x="2524" y="27879"/>
                    <a:pt x="2488" y="27887"/>
                  </a:cubicBezTo>
                  <a:cubicBezTo>
                    <a:pt x="2653" y="27723"/>
                    <a:pt x="2810" y="27552"/>
                    <a:pt x="2975" y="27387"/>
                  </a:cubicBezTo>
                  <a:cubicBezTo>
                    <a:pt x="3081" y="27272"/>
                    <a:pt x="3182" y="27159"/>
                    <a:pt x="3288" y="27044"/>
                  </a:cubicBezTo>
                  <a:cubicBezTo>
                    <a:pt x="3431" y="26893"/>
                    <a:pt x="3568" y="26744"/>
                    <a:pt x="3710" y="26587"/>
                  </a:cubicBezTo>
                  <a:cubicBezTo>
                    <a:pt x="3845" y="26431"/>
                    <a:pt x="3981" y="26273"/>
                    <a:pt x="4116" y="26115"/>
                  </a:cubicBezTo>
                  <a:cubicBezTo>
                    <a:pt x="4253" y="25959"/>
                    <a:pt x="4389" y="25802"/>
                    <a:pt x="4524" y="25644"/>
                  </a:cubicBezTo>
                  <a:cubicBezTo>
                    <a:pt x="4653" y="25488"/>
                    <a:pt x="4788" y="25323"/>
                    <a:pt x="4917" y="25166"/>
                  </a:cubicBezTo>
                  <a:cubicBezTo>
                    <a:pt x="5052" y="25001"/>
                    <a:pt x="5180" y="24845"/>
                    <a:pt x="5309" y="24681"/>
                  </a:cubicBezTo>
                  <a:cubicBezTo>
                    <a:pt x="5438" y="24516"/>
                    <a:pt x="5566" y="24352"/>
                    <a:pt x="5688" y="24187"/>
                  </a:cubicBezTo>
                  <a:cubicBezTo>
                    <a:pt x="5816" y="24023"/>
                    <a:pt x="5945" y="23860"/>
                    <a:pt x="6067" y="23695"/>
                  </a:cubicBezTo>
                  <a:cubicBezTo>
                    <a:pt x="6195" y="23531"/>
                    <a:pt x="6317" y="23359"/>
                    <a:pt x="6438" y="23195"/>
                  </a:cubicBezTo>
                  <a:cubicBezTo>
                    <a:pt x="6502" y="23109"/>
                    <a:pt x="6567" y="23023"/>
                    <a:pt x="6624" y="22945"/>
                  </a:cubicBezTo>
                  <a:cubicBezTo>
                    <a:pt x="6653" y="22902"/>
                    <a:pt x="6687" y="22859"/>
                    <a:pt x="6716" y="22816"/>
                  </a:cubicBezTo>
                  <a:cubicBezTo>
                    <a:pt x="6745" y="22773"/>
                    <a:pt x="6766" y="22737"/>
                    <a:pt x="6802" y="22703"/>
                  </a:cubicBezTo>
                  <a:cubicBezTo>
                    <a:pt x="6858" y="22631"/>
                    <a:pt x="6930" y="22581"/>
                    <a:pt x="7016" y="22538"/>
                  </a:cubicBezTo>
                  <a:cubicBezTo>
                    <a:pt x="7052" y="22523"/>
                    <a:pt x="7088" y="22509"/>
                    <a:pt x="7124" y="22496"/>
                  </a:cubicBezTo>
                  <a:cubicBezTo>
                    <a:pt x="7131" y="22489"/>
                    <a:pt x="7145" y="22480"/>
                    <a:pt x="7158" y="22480"/>
                  </a:cubicBezTo>
                  <a:cubicBezTo>
                    <a:pt x="7217" y="22473"/>
                    <a:pt x="7280" y="22473"/>
                    <a:pt x="7345" y="22473"/>
                  </a:cubicBezTo>
                  <a:cubicBezTo>
                    <a:pt x="8281" y="22424"/>
                    <a:pt x="9208" y="22266"/>
                    <a:pt x="10108" y="22031"/>
                  </a:cubicBezTo>
                  <a:cubicBezTo>
                    <a:pt x="11986" y="21537"/>
                    <a:pt x="13765" y="20681"/>
                    <a:pt x="15328" y="19539"/>
                  </a:cubicBezTo>
                  <a:cubicBezTo>
                    <a:pt x="16885" y="18396"/>
                    <a:pt x="18221" y="16975"/>
                    <a:pt x="19241" y="15340"/>
                  </a:cubicBezTo>
                  <a:cubicBezTo>
                    <a:pt x="19287" y="15272"/>
                    <a:pt x="19225" y="15194"/>
                    <a:pt x="19157" y="15194"/>
                  </a:cubicBezTo>
                  <a:cubicBezTo>
                    <a:pt x="19140" y="15194"/>
                    <a:pt x="19122" y="15200"/>
                    <a:pt x="19106" y="15212"/>
                  </a:cubicBezTo>
                  <a:cubicBezTo>
                    <a:pt x="18278" y="15811"/>
                    <a:pt x="17385" y="16310"/>
                    <a:pt x="16456" y="16747"/>
                  </a:cubicBezTo>
                  <a:cubicBezTo>
                    <a:pt x="14850" y="17510"/>
                    <a:pt x="13179" y="18125"/>
                    <a:pt x="11614" y="18975"/>
                  </a:cubicBezTo>
                  <a:cubicBezTo>
                    <a:pt x="9979" y="19860"/>
                    <a:pt x="8516" y="21052"/>
                    <a:pt x="7115" y="22266"/>
                  </a:cubicBezTo>
                  <a:lnTo>
                    <a:pt x="7115" y="22252"/>
                  </a:lnTo>
                  <a:cubicBezTo>
                    <a:pt x="7167" y="22196"/>
                    <a:pt x="7210" y="22130"/>
                    <a:pt x="7253" y="22074"/>
                  </a:cubicBezTo>
                  <a:cubicBezTo>
                    <a:pt x="8324" y="20561"/>
                    <a:pt x="9344" y="18996"/>
                    <a:pt x="10302" y="17404"/>
                  </a:cubicBezTo>
                  <a:cubicBezTo>
                    <a:pt x="10329" y="17397"/>
                    <a:pt x="10365" y="17381"/>
                    <a:pt x="10387" y="17347"/>
                  </a:cubicBezTo>
                  <a:cubicBezTo>
                    <a:pt x="10451" y="17253"/>
                    <a:pt x="10516" y="17153"/>
                    <a:pt x="10566" y="17054"/>
                  </a:cubicBezTo>
                  <a:cubicBezTo>
                    <a:pt x="10615" y="17004"/>
                    <a:pt x="10665" y="16946"/>
                    <a:pt x="10715" y="16896"/>
                  </a:cubicBezTo>
                  <a:lnTo>
                    <a:pt x="10730" y="16896"/>
                  </a:lnTo>
                  <a:cubicBezTo>
                    <a:pt x="11580" y="16625"/>
                    <a:pt x="12415" y="16296"/>
                    <a:pt x="13208" y="15890"/>
                  </a:cubicBezTo>
                  <a:cubicBezTo>
                    <a:pt x="14622" y="15176"/>
                    <a:pt x="15928" y="14233"/>
                    <a:pt x="16970" y="13033"/>
                  </a:cubicBezTo>
                  <a:cubicBezTo>
                    <a:pt x="17978" y="11890"/>
                    <a:pt x="18799" y="10469"/>
                    <a:pt x="19128" y="8970"/>
                  </a:cubicBezTo>
                  <a:cubicBezTo>
                    <a:pt x="19151" y="8880"/>
                    <a:pt x="19085" y="8830"/>
                    <a:pt x="19016" y="8830"/>
                  </a:cubicBezTo>
                  <a:cubicBezTo>
                    <a:pt x="18975" y="8830"/>
                    <a:pt x="18933" y="8847"/>
                    <a:pt x="18907" y="8884"/>
                  </a:cubicBezTo>
                  <a:cubicBezTo>
                    <a:pt x="18400" y="9605"/>
                    <a:pt x="17814" y="10269"/>
                    <a:pt x="17193" y="10891"/>
                  </a:cubicBezTo>
                  <a:cubicBezTo>
                    <a:pt x="16113" y="11969"/>
                    <a:pt x="14943" y="12941"/>
                    <a:pt x="13865" y="14012"/>
                  </a:cubicBezTo>
                  <a:cubicBezTo>
                    <a:pt x="13021" y="14846"/>
                    <a:pt x="12201" y="15762"/>
                    <a:pt x="11186" y="16404"/>
                  </a:cubicBezTo>
                  <a:cubicBezTo>
                    <a:pt x="12065" y="15532"/>
                    <a:pt x="12807" y="14540"/>
                    <a:pt x="13457" y="13491"/>
                  </a:cubicBezTo>
                  <a:cubicBezTo>
                    <a:pt x="14122" y="12404"/>
                    <a:pt x="14699" y="11263"/>
                    <a:pt x="15229" y="10106"/>
                  </a:cubicBezTo>
                  <a:cubicBezTo>
                    <a:pt x="15707" y="9048"/>
                    <a:pt x="16136" y="7977"/>
                    <a:pt x="16485" y="6870"/>
                  </a:cubicBezTo>
                  <a:cubicBezTo>
                    <a:pt x="17185" y="4685"/>
                    <a:pt x="17543" y="2393"/>
                    <a:pt x="17356" y="100"/>
                  </a:cubicBezTo>
                  <a:cubicBezTo>
                    <a:pt x="17352" y="40"/>
                    <a:pt x="17298" y="1"/>
                    <a:pt x="172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4443793" y="3122565"/>
              <a:ext cx="405064" cy="228349"/>
            </a:xfrm>
            <a:custGeom>
              <a:avLst/>
              <a:gdLst/>
              <a:ahLst/>
              <a:cxnLst/>
              <a:rect l="l" t="t" r="r" b="b"/>
              <a:pathLst>
                <a:path w="20593" h="11609" extrusionOk="0">
                  <a:moveTo>
                    <a:pt x="19603" y="236"/>
                  </a:moveTo>
                  <a:cubicBezTo>
                    <a:pt x="19923" y="236"/>
                    <a:pt x="20161" y="358"/>
                    <a:pt x="20058" y="804"/>
                  </a:cubicBezTo>
                  <a:cubicBezTo>
                    <a:pt x="19993" y="1077"/>
                    <a:pt x="19772" y="1368"/>
                    <a:pt x="19623" y="1612"/>
                  </a:cubicBezTo>
                  <a:cubicBezTo>
                    <a:pt x="18908" y="2775"/>
                    <a:pt x="17873" y="3618"/>
                    <a:pt x="16700" y="4282"/>
                  </a:cubicBezTo>
                  <a:cubicBezTo>
                    <a:pt x="15622" y="4897"/>
                    <a:pt x="14438" y="5533"/>
                    <a:pt x="13259" y="5896"/>
                  </a:cubicBezTo>
                  <a:cubicBezTo>
                    <a:pt x="11832" y="6347"/>
                    <a:pt x="10368" y="6669"/>
                    <a:pt x="8925" y="7068"/>
                  </a:cubicBezTo>
                  <a:lnTo>
                    <a:pt x="8925" y="7068"/>
                  </a:lnTo>
                  <a:cubicBezTo>
                    <a:pt x="10629" y="4270"/>
                    <a:pt x="13203" y="2625"/>
                    <a:pt x="16179" y="1348"/>
                  </a:cubicBezTo>
                  <a:cubicBezTo>
                    <a:pt x="17023" y="983"/>
                    <a:pt x="17916" y="554"/>
                    <a:pt x="18822" y="362"/>
                  </a:cubicBezTo>
                  <a:cubicBezTo>
                    <a:pt x="19049" y="312"/>
                    <a:pt x="19352" y="236"/>
                    <a:pt x="19603" y="236"/>
                  </a:cubicBezTo>
                  <a:close/>
                  <a:moveTo>
                    <a:pt x="19581" y="0"/>
                  </a:moveTo>
                  <a:cubicBezTo>
                    <a:pt x="18791" y="0"/>
                    <a:pt x="18034" y="281"/>
                    <a:pt x="17266" y="590"/>
                  </a:cubicBezTo>
                  <a:cubicBezTo>
                    <a:pt x="16051" y="1077"/>
                    <a:pt x="14844" y="1591"/>
                    <a:pt x="13694" y="2211"/>
                  </a:cubicBezTo>
                  <a:cubicBezTo>
                    <a:pt x="11522" y="3384"/>
                    <a:pt x="9759" y="5027"/>
                    <a:pt x="8531" y="7180"/>
                  </a:cubicBezTo>
                  <a:lnTo>
                    <a:pt x="8531" y="7180"/>
                  </a:lnTo>
                  <a:cubicBezTo>
                    <a:pt x="5515" y="8062"/>
                    <a:pt x="2799" y="9714"/>
                    <a:pt x="134" y="11338"/>
                  </a:cubicBezTo>
                  <a:cubicBezTo>
                    <a:pt x="0" y="11416"/>
                    <a:pt x="82" y="11608"/>
                    <a:pt x="207" y="11608"/>
                  </a:cubicBezTo>
                  <a:cubicBezTo>
                    <a:pt x="229" y="11608"/>
                    <a:pt x="252" y="11602"/>
                    <a:pt x="276" y="11588"/>
                  </a:cubicBezTo>
                  <a:cubicBezTo>
                    <a:pt x="2369" y="10310"/>
                    <a:pt x="4475" y="9017"/>
                    <a:pt x="6760" y="8104"/>
                  </a:cubicBezTo>
                  <a:cubicBezTo>
                    <a:pt x="8938" y="7225"/>
                    <a:pt x="11281" y="6861"/>
                    <a:pt x="13509" y="6117"/>
                  </a:cubicBezTo>
                  <a:cubicBezTo>
                    <a:pt x="16486" y="5132"/>
                    <a:pt x="19393" y="3325"/>
                    <a:pt x="20565" y="306"/>
                  </a:cubicBezTo>
                  <a:cubicBezTo>
                    <a:pt x="20593" y="234"/>
                    <a:pt x="20536" y="148"/>
                    <a:pt x="20464" y="126"/>
                  </a:cubicBezTo>
                  <a:cubicBezTo>
                    <a:pt x="20164" y="38"/>
                    <a:pt x="19870" y="0"/>
                    <a:pt x="195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4565472" y="3030273"/>
              <a:ext cx="133225" cy="255041"/>
            </a:xfrm>
            <a:custGeom>
              <a:avLst/>
              <a:gdLst/>
              <a:ahLst/>
              <a:cxnLst/>
              <a:rect l="l" t="t" r="r" b="b"/>
              <a:pathLst>
                <a:path w="6773" h="12966" extrusionOk="0">
                  <a:moveTo>
                    <a:pt x="5941" y="498"/>
                  </a:moveTo>
                  <a:cubicBezTo>
                    <a:pt x="6030" y="498"/>
                    <a:pt x="6060" y="584"/>
                    <a:pt x="6117" y="855"/>
                  </a:cubicBezTo>
                  <a:cubicBezTo>
                    <a:pt x="6259" y="1512"/>
                    <a:pt x="6074" y="2326"/>
                    <a:pt x="5909" y="2961"/>
                  </a:cubicBezTo>
                  <a:cubicBezTo>
                    <a:pt x="5560" y="4261"/>
                    <a:pt x="4910" y="5453"/>
                    <a:pt x="4252" y="6626"/>
                  </a:cubicBezTo>
                  <a:cubicBezTo>
                    <a:pt x="3155" y="8586"/>
                    <a:pt x="2034" y="10546"/>
                    <a:pt x="537" y="12222"/>
                  </a:cubicBezTo>
                  <a:lnTo>
                    <a:pt x="537" y="12222"/>
                  </a:lnTo>
                  <a:cubicBezTo>
                    <a:pt x="1087" y="10395"/>
                    <a:pt x="860" y="8446"/>
                    <a:pt x="1325" y="6583"/>
                  </a:cubicBezTo>
                  <a:cubicBezTo>
                    <a:pt x="1875" y="4418"/>
                    <a:pt x="3174" y="2461"/>
                    <a:pt x="4937" y="1098"/>
                  </a:cubicBezTo>
                  <a:cubicBezTo>
                    <a:pt x="5138" y="948"/>
                    <a:pt x="5445" y="661"/>
                    <a:pt x="5681" y="576"/>
                  </a:cubicBezTo>
                  <a:cubicBezTo>
                    <a:pt x="5805" y="532"/>
                    <a:pt x="5885" y="498"/>
                    <a:pt x="5941" y="498"/>
                  </a:cubicBezTo>
                  <a:close/>
                  <a:moveTo>
                    <a:pt x="6138" y="1"/>
                  </a:moveTo>
                  <a:cubicBezTo>
                    <a:pt x="6114" y="1"/>
                    <a:pt x="6089" y="7"/>
                    <a:pt x="6067" y="19"/>
                  </a:cubicBezTo>
                  <a:cubicBezTo>
                    <a:pt x="4060" y="1148"/>
                    <a:pt x="2468" y="2889"/>
                    <a:pt x="1559" y="5018"/>
                  </a:cubicBezTo>
                  <a:cubicBezTo>
                    <a:pt x="488" y="7503"/>
                    <a:pt x="1097" y="10288"/>
                    <a:pt x="53" y="12744"/>
                  </a:cubicBezTo>
                  <a:cubicBezTo>
                    <a:pt x="52" y="12746"/>
                    <a:pt x="51" y="12748"/>
                    <a:pt x="51" y="12750"/>
                  </a:cubicBezTo>
                  <a:lnTo>
                    <a:pt x="51" y="12750"/>
                  </a:lnTo>
                  <a:cubicBezTo>
                    <a:pt x="0" y="12841"/>
                    <a:pt x="69" y="12945"/>
                    <a:pt x="155" y="12960"/>
                  </a:cubicBezTo>
                  <a:lnTo>
                    <a:pt x="155" y="12960"/>
                  </a:lnTo>
                  <a:cubicBezTo>
                    <a:pt x="167" y="12963"/>
                    <a:pt x="179" y="12965"/>
                    <a:pt x="192" y="12965"/>
                  </a:cubicBezTo>
                  <a:cubicBezTo>
                    <a:pt x="231" y="12965"/>
                    <a:pt x="269" y="12945"/>
                    <a:pt x="292" y="12897"/>
                  </a:cubicBezTo>
                  <a:lnTo>
                    <a:pt x="292" y="12897"/>
                  </a:lnTo>
                  <a:cubicBezTo>
                    <a:pt x="2039" y="11101"/>
                    <a:pt x="3286" y="8939"/>
                    <a:pt x="4495" y="6768"/>
                  </a:cubicBezTo>
                  <a:cubicBezTo>
                    <a:pt x="5645" y="4718"/>
                    <a:pt x="6773" y="2519"/>
                    <a:pt x="6281" y="104"/>
                  </a:cubicBezTo>
                  <a:cubicBezTo>
                    <a:pt x="6265" y="38"/>
                    <a:pt x="6202" y="1"/>
                    <a:pt x="6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4571097" y="3041131"/>
              <a:ext cx="111332" cy="238695"/>
            </a:xfrm>
            <a:custGeom>
              <a:avLst/>
              <a:gdLst/>
              <a:ahLst/>
              <a:cxnLst/>
              <a:rect l="l" t="t" r="r" b="b"/>
              <a:pathLst>
                <a:path w="5660" h="12135" extrusionOk="0">
                  <a:moveTo>
                    <a:pt x="5484" y="0"/>
                  </a:moveTo>
                  <a:cubicBezTo>
                    <a:pt x="5427" y="0"/>
                    <a:pt x="5369" y="29"/>
                    <a:pt x="5344" y="96"/>
                  </a:cubicBezTo>
                  <a:cubicBezTo>
                    <a:pt x="4552" y="2166"/>
                    <a:pt x="3059" y="3859"/>
                    <a:pt x="2139" y="5866"/>
                  </a:cubicBezTo>
                  <a:cubicBezTo>
                    <a:pt x="1224" y="7837"/>
                    <a:pt x="802" y="9937"/>
                    <a:pt x="39" y="11964"/>
                  </a:cubicBezTo>
                  <a:cubicBezTo>
                    <a:pt x="0" y="12067"/>
                    <a:pt x="85" y="12134"/>
                    <a:pt x="173" y="12134"/>
                  </a:cubicBezTo>
                  <a:cubicBezTo>
                    <a:pt x="232" y="12134"/>
                    <a:pt x="292" y="12105"/>
                    <a:pt x="317" y="12036"/>
                  </a:cubicBezTo>
                  <a:cubicBezTo>
                    <a:pt x="1160" y="9793"/>
                    <a:pt x="1596" y="7472"/>
                    <a:pt x="2716" y="5323"/>
                  </a:cubicBezTo>
                  <a:cubicBezTo>
                    <a:pt x="3639" y="3573"/>
                    <a:pt x="4909" y="2038"/>
                    <a:pt x="5616" y="175"/>
                  </a:cubicBezTo>
                  <a:cubicBezTo>
                    <a:pt x="5659" y="70"/>
                    <a:pt x="5573" y="0"/>
                    <a:pt x="54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611401" y="3124985"/>
              <a:ext cx="238420" cy="143729"/>
            </a:xfrm>
            <a:custGeom>
              <a:avLst/>
              <a:gdLst/>
              <a:ahLst/>
              <a:cxnLst/>
              <a:rect l="l" t="t" r="r" b="b"/>
              <a:pathLst>
                <a:path w="12121" h="7307" extrusionOk="0">
                  <a:moveTo>
                    <a:pt x="11905" y="0"/>
                  </a:moveTo>
                  <a:cubicBezTo>
                    <a:pt x="11883" y="0"/>
                    <a:pt x="11860" y="6"/>
                    <a:pt x="11837" y="18"/>
                  </a:cubicBezTo>
                  <a:cubicBezTo>
                    <a:pt x="7837" y="2196"/>
                    <a:pt x="3895" y="4481"/>
                    <a:pt x="124" y="7030"/>
                  </a:cubicBezTo>
                  <a:cubicBezTo>
                    <a:pt x="1" y="7119"/>
                    <a:pt x="77" y="7306"/>
                    <a:pt x="193" y="7306"/>
                  </a:cubicBezTo>
                  <a:cubicBezTo>
                    <a:pt x="217" y="7306"/>
                    <a:pt x="242" y="7298"/>
                    <a:pt x="268" y="7280"/>
                  </a:cubicBezTo>
                  <a:cubicBezTo>
                    <a:pt x="4039" y="4731"/>
                    <a:pt x="7981" y="2438"/>
                    <a:pt x="11979" y="268"/>
                  </a:cubicBezTo>
                  <a:cubicBezTo>
                    <a:pt x="12120" y="195"/>
                    <a:pt x="12036" y="0"/>
                    <a:pt x="11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4564311" y="3278981"/>
              <a:ext cx="228782" cy="99766"/>
            </a:xfrm>
            <a:custGeom>
              <a:avLst/>
              <a:gdLst/>
              <a:ahLst/>
              <a:cxnLst/>
              <a:rect l="l" t="t" r="r" b="b"/>
              <a:pathLst>
                <a:path w="11631" h="5072" extrusionOk="0">
                  <a:moveTo>
                    <a:pt x="352" y="308"/>
                  </a:moveTo>
                  <a:cubicBezTo>
                    <a:pt x="2481" y="527"/>
                    <a:pt x="4648" y="500"/>
                    <a:pt x="6746" y="966"/>
                  </a:cubicBezTo>
                  <a:cubicBezTo>
                    <a:pt x="7668" y="1172"/>
                    <a:pt x="8575" y="1465"/>
                    <a:pt x="9410" y="1915"/>
                  </a:cubicBezTo>
                  <a:cubicBezTo>
                    <a:pt x="9860" y="2150"/>
                    <a:pt x="10296" y="2436"/>
                    <a:pt x="10688" y="2765"/>
                  </a:cubicBezTo>
                  <a:cubicBezTo>
                    <a:pt x="10774" y="2836"/>
                    <a:pt x="11139" y="3086"/>
                    <a:pt x="11153" y="3194"/>
                  </a:cubicBezTo>
                  <a:cubicBezTo>
                    <a:pt x="11182" y="3458"/>
                    <a:pt x="10659" y="3735"/>
                    <a:pt x="10488" y="3828"/>
                  </a:cubicBezTo>
                  <a:cubicBezTo>
                    <a:pt x="9412" y="4393"/>
                    <a:pt x="7818" y="4817"/>
                    <a:pt x="6371" y="4817"/>
                  </a:cubicBezTo>
                  <a:cubicBezTo>
                    <a:pt x="5676" y="4817"/>
                    <a:pt x="5015" y="4720"/>
                    <a:pt x="4462" y="4493"/>
                  </a:cubicBezTo>
                  <a:cubicBezTo>
                    <a:pt x="2746" y="3797"/>
                    <a:pt x="952" y="2105"/>
                    <a:pt x="352" y="308"/>
                  </a:cubicBezTo>
                  <a:close/>
                  <a:moveTo>
                    <a:pt x="142" y="0"/>
                  </a:moveTo>
                  <a:cubicBezTo>
                    <a:pt x="83" y="0"/>
                    <a:pt x="45" y="32"/>
                    <a:pt x="27" y="74"/>
                  </a:cubicBezTo>
                  <a:lnTo>
                    <a:pt x="27" y="74"/>
                  </a:lnTo>
                  <a:cubicBezTo>
                    <a:pt x="8" y="104"/>
                    <a:pt x="0" y="142"/>
                    <a:pt x="12" y="186"/>
                  </a:cubicBezTo>
                  <a:cubicBezTo>
                    <a:pt x="333" y="1315"/>
                    <a:pt x="991" y="2215"/>
                    <a:pt x="1848" y="3000"/>
                  </a:cubicBezTo>
                  <a:cubicBezTo>
                    <a:pt x="2705" y="3785"/>
                    <a:pt x="3697" y="4642"/>
                    <a:pt x="4847" y="4935"/>
                  </a:cubicBezTo>
                  <a:cubicBezTo>
                    <a:pt x="5235" y="5033"/>
                    <a:pt x="5642" y="5071"/>
                    <a:pt x="6055" y="5071"/>
                  </a:cubicBezTo>
                  <a:cubicBezTo>
                    <a:pt x="6823" y="5071"/>
                    <a:pt x="7612" y="4939"/>
                    <a:pt x="8332" y="4814"/>
                  </a:cubicBezTo>
                  <a:cubicBezTo>
                    <a:pt x="9531" y="4599"/>
                    <a:pt x="10625" y="4207"/>
                    <a:pt x="11567" y="3422"/>
                  </a:cubicBezTo>
                  <a:cubicBezTo>
                    <a:pt x="11631" y="3372"/>
                    <a:pt x="11617" y="3271"/>
                    <a:pt x="11567" y="3221"/>
                  </a:cubicBezTo>
                  <a:cubicBezTo>
                    <a:pt x="8638" y="66"/>
                    <a:pt x="4069" y="429"/>
                    <a:pt x="155" y="1"/>
                  </a:cubicBezTo>
                  <a:cubicBezTo>
                    <a:pt x="150" y="1"/>
                    <a:pt x="146" y="0"/>
                    <a:pt x="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566554" y="3278765"/>
              <a:ext cx="226815" cy="71579"/>
            </a:xfrm>
            <a:custGeom>
              <a:avLst/>
              <a:gdLst/>
              <a:ahLst/>
              <a:cxnLst/>
              <a:rect l="l" t="t" r="r" b="b"/>
              <a:pathLst>
                <a:path w="11531" h="3639" extrusionOk="0">
                  <a:moveTo>
                    <a:pt x="198" y="1"/>
                  </a:moveTo>
                  <a:cubicBezTo>
                    <a:pt x="99" y="1"/>
                    <a:pt x="1" y="103"/>
                    <a:pt x="70" y="212"/>
                  </a:cubicBezTo>
                  <a:cubicBezTo>
                    <a:pt x="934" y="1697"/>
                    <a:pt x="3055" y="2290"/>
                    <a:pt x="4598" y="2768"/>
                  </a:cubicBezTo>
                  <a:cubicBezTo>
                    <a:pt x="6489" y="3355"/>
                    <a:pt x="8450" y="3638"/>
                    <a:pt x="10424" y="3638"/>
                  </a:cubicBezTo>
                  <a:cubicBezTo>
                    <a:pt x="10731" y="3638"/>
                    <a:pt x="11038" y="3632"/>
                    <a:pt x="11345" y="3618"/>
                  </a:cubicBezTo>
                  <a:cubicBezTo>
                    <a:pt x="11521" y="3611"/>
                    <a:pt x="11530" y="3333"/>
                    <a:pt x="11354" y="3333"/>
                  </a:cubicBezTo>
                  <a:cubicBezTo>
                    <a:pt x="11351" y="3333"/>
                    <a:pt x="11348" y="3333"/>
                    <a:pt x="11345" y="3333"/>
                  </a:cubicBezTo>
                  <a:cubicBezTo>
                    <a:pt x="11041" y="3346"/>
                    <a:pt x="10737" y="3353"/>
                    <a:pt x="10433" y="3353"/>
                  </a:cubicBezTo>
                  <a:cubicBezTo>
                    <a:pt x="8726" y="3353"/>
                    <a:pt x="7030" y="3146"/>
                    <a:pt x="5376" y="2698"/>
                  </a:cubicBezTo>
                  <a:cubicBezTo>
                    <a:pt x="3732" y="2254"/>
                    <a:pt x="1227" y="1633"/>
                    <a:pt x="313" y="68"/>
                  </a:cubicBezTo>
                  <a:cubicBezTo>
                    <a:pt x="284" y="21"/>
                    <a:pt x="241" y="1"/>
                    <a:pt x="1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1" name="Google Shape;31;p3"/>
          <p:cNvSpPr/>
          <p:nvPr/>
        </p:nvSpPr>
        <p:spPr>
          <a:xfrm>
            <a:off x="3210104" y="-382753"/>
            <a:ext cx="1677317" cy="941571"/>
          </a:xfrm>
          <a:custGeom>
            <a:avLst/>
            <a:gdLst/>
            <a:ahLst/>
            <a:cxnLst/>
            <a:rect l="l" t="t" r="r" b="b"/>
            <a:pathLst>
              <a:path w="33257" h="18669" extrusionOk="0">
                <a:moveTo>
                  <a:pt x="17319" y="1"/>
                </a:moveTo>
                <a:cubicBezTo>
                  <a:pt x="16529" y="1"/>
                  <a:pt x="15732" y="185"/>
                  <a:pt x="14997" y="581"/>
                </a:cubicBezTo>
                <a:cubicBezTo>
                  <a:pt x="14255" y="973"/>
                  <a:pt x="13804" y="1631"/>
                  <a:pt x="13398" y="2330"/>
                </a:cubicBezTo>
                <a:cubicBezTo>
                  <a:pt x="13019" y="2966"/>
                  <a:pt x="12762" y="3659"/>
                  <a:pt x="12527" y="4351"/>
                </a:cubicBezTo>
                <a:cubicBezTo>
                  <a:pt x="12436" y="4614"/>
                  <a:pt x="12322" y="4743"/>
                  <a:pt x="12191" y="4743"/>
                </a:cubicBezTo>
                <a:cubicBezTo>
                  <a:pt x="12076" y="4743"/>
                  <a:pt x="11949" y="4645"/>
                  <a:pt x="11812" y="4452"/>
                </a:cubicBezTo>
                <a:cubicBezTo>
                  <a:pt x="11655" y="4216"/>
                  <a:pt x="11542" y="3959"/>
                  <a:pt x="11391" y="3724"/>
                </a:cubicBezTo>
                <a:cubicBezTo>
                  <a:pt x="11019" y="3115"/>
                  <a:pt x="10548" y="2601"/>
                  <a:pt x="9941" y="2231"/>
                </a:cubicBezTo>
                <a:cubicBezTo>
                  <a:pt x="9497" y="1954"/>
                  <a:pt x="9068" y="1816"/>
                  <a:pt x="8654" y="1816"/>
                </a:cubicBezTo>
                <a:cubicBezTo>
                  <a:pt x="8109" y="1816"/>
                  <a:pt x="7590" y="2055"/>
                  <a:pt x="7099" y="2531"/>
                </a:cubicBezTo>
                <a:cubicBezTo>
                  <a:pt x="6684" y="2923"/>
                  <a:pt x="6384" y="3395"/>
                  <a:pt x="6199" y="3929"/>
                </a:cubicBezTo>
                <a:cubicBezTo>
                  <a:pt x="5857" y="4924"/>
                  <a:pt x="5514" y="5923"/>
                  <a:pt x="5528" y="6994"/>
                </a:cubicBezTo>
                <a:cubicBezTo>
                  <a:pt x="5528" y="7318"/>
                  <a:pt x="5434" y="7480"/>
                  <a:pt x="5232" y="7480"/>
                </a:cubicBezTo>
                <a:cubicBezTo>
                  <a:pt x="5154" y="7480"/>
                  <a:pt x="5061" y="7456"/>
                  <a:pt x="4950" y="7409"/>
                </a:cubicBezTo>
                <a:cubicBezTo>
                  <a:pt x="4510" y="7224"/>
                  <a:pt x="4089" y="7143"/>
                  <a:pt x="3683" y="7143"/>
                </a:cubicBezTo>
                <a:cubicBezTo>
                  <a:pt x="2738" y="7143"/>
                  <a:pt x="1876" y="7581"/>
                  <a:pt x="1058" y="8164"/>
                </a:cubicBezTo>
                <a:cubicBezTo>
                  <a:pt x="372" y="8658"/>
                  <a:pt x="0" y="9393"/>
                  <a:pt x="144" y="10271"/>
                </a:cubicBezTo>
                <a:cubicBezTo>
                  <a:pt x="293" y="11179"/>
                  <a:pt x="972" y="11608"/>
                  <a:pt x="1764" y="11885"/>
                </a:cubicBezTo>
                <a:cubicBezTo>
                  <a:pt x="2188" y="12029"/>
                  <a:pt x="2619" y="12081"/>
                  <a:pt x="3148" y="12081"/>
                </a:cubicBezTo>
                <a:cubicBezTo>
                  <a:pt x="3333" y="12081"/>
                  <a:pt x="3530" y="12075"/>
                  <a:pt x="3743" y="12064"/>
                </a:cubicBezTo>
                <a:cubicBezTo>
                  <a:pt x="5020" y="11921"/>
                  <a:pt x="6443" y="11507"/>
                  <a:pt x="7713" y="10643"/>
                </a:cubicBezTo>
                <a:cubicBezTo>
                  <a:pt x="7822" y="10566"/>
                  <a:pt x="7935" y="10449"/>
                  <a:pt x="8055" y="10449"/>
                </a:cubicBezTo>
                <a:cubicBezTo>
                  <a:pt x="8116" y="10449"/>
                  <a:pt x="8178" y="10479"/>
                  <a:pt x="8242" y="10557"/>
                </a:cubicBezTo>
                <a:cubicBezTo>
                  <a:pt x="8371" y="10708"/>
                  <a:pt x="8213" y="10871"/>
                  <a:pt x="8148" y="11028"/>
                </a:cubicBezTo>
                <a:cubicBezTo>
                  <a:pt x="7548" y="12492"/>
                  <a:pt x="7363" y="13999"/>
                  <a:pt x="7699" y="15563"/>
                </a:cubicBezTo>
                <a:cubicBezTo>
                  <a:pt x="7963" y="16784"/>
                  <a:pt x="8685" y="17641"/>
                  <a:pt x="9799" y="18141"/>
                </a:cubicBezTo>
                <a:cubicBezTo>
                  <a:pt x="10610" y="18503"/>
                  <a:pt x="11408" y="18668"/>
                  <a:pt x="12196" y="18668"/>
                </a:cubicBezTo>
                <a:cubicBezTo>
                  <a:pt x="13322" y="18668"/>
                  <a:pt x="14424" y="18330"/>
                  <a:pt x="15504" y="17742"/>
                </a:cubicBezTo>
                <a:cubicBezTo>
                  <a:pt x="16532" y="17192"/>
                  <a:pt x="17353" y="16384"/>
                  <a:pt x="18089" y="15485"/>
                </a:cubicBezTo>
                <a:cubicBezTo>
                  <a:pt x="18289" y="15241"/>
                  <a:pt x="18467" y="14984"/>
                  <a:pt x="18675" y="14742"/>
                </a:cubicBezTo>
                <a:cubicBezTo>
                  <a:pt x="18976" y="14394"/>
                  <a:pt x="19198" y="14226"/>
                  <a:pt x="19445" y="14226"/>
                </a:cubicBezTo>
                <a:cubicBezTo>
                  <a:pt x="19649" y="14226"/>
                  <a:pt x="19871" y="14341"/>
                  <a:pt x="20168" y="14564"/>
                </a:cubicBezTo>
                <a:cubicBezTo>
                  <a:pt x="20445" y="14770"/>
                  <a:pt x="20695" y="15020"/>
                  <a:pt x="20982" y="15221"/>
                </a:cubicBezTo>
                <a:cubicBezTo>
                  <a:pt x="22119" y="16034"/>
                  <a:pt x="23332" y="16481"/>
                  <a:pt x="24614" y="16481"/>
                </a:cubicBezTo>
                <a:cubicBezTo>
                  <a:pt x="25201" y="16481"/>
                  <a:pt x="25802" y="16387"/>
                  <a:pt x="26416" y="16192"/>
                </a:cubicBezTo>
                <a:cubicBezTo>
                  <a:pt x="29237" y="15306"/>
                  <a:pt x="30615" y="12106"/>
                  <a:pt x="29400" y="9380"/>
                </a:cubicBezTo>
                <a:cubicBezTo>
                  <a:pt x="29051" y="8608"/>
                  <a:pt x="29057" y="8593"/>
                  <a:pt x="29880" y="8536"/>
                </a:cubicBezTo>
                <a:cubicBezTo>
                  <a:pt x="30893" y="8464"/>
                  <a:pt x="31779" y="8122"/>
                  <a:pt x="32451" y="7330"/>
                </a:cubicBezTo>
                <a:cubicBezTo>
                  <a:pt x="33200" y="6444"/>
                  <a:pt x="33256" y="5379"/>
                  <a:pt x="32607" y="4416"/>
                </a:cubicBezTo>
                <a:cubicBezTo>
                  <a:pt x="32415" y="4123"/>
                  <a:pt x="32172" y="3859"/>
                  <a:pt x="31921" y="3630"/>
                </a:cubicBezTo>
                <a:cubicBezTo>
                  <a:pt x="30716" y="2532"/>
                  <a:pt x="29080" y="1977"/>
                  <a:pt x="27448" y="1977"/>
                </a:cubicBezTo>
                <a:cubicBezTo>
                  <a:pt x="25938" y="1977"/>
                  <a:pt x="24430" y="2452"/>
                  <a:pt x="23266" y="3408"/>
                </a:cubicBezTo>
                <a:cubicBezTo>
                  <a:pt x="23131" y="3516"/>
                  <a:pt x="23016" y="3659"/>
                  <a:pt x="22874" y="3751"/>
                </a:cubicBezTo>
                <a:cubicBezTo>
                  <a:pt x="22757" y="3826"/>
                  <a:pt x="22653" y="3875"/>
                  <a:pt x="22563" y="3875"/>
                </a:cubicBezTo>
                <a:cubicBezTo>
                  <a:pt x="22439" y="3875"/>
                  <a:pt x="22338" y="3784"/>
                  <a:pt x="22260" y="3544"/>
                </a:cubicBezTo>
                <a:cubicBezTo>
                  <a:pt x="21566" y="1362"/>
                  <a:pt x="19467" y="1"/>
                  <a:pt x="1731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" name="Google Shape;32;p3"/>
          <p:cNvSpPr/>
          <p:nvPr/>
        </p:nvSpPr>
        <p:spPr>
          <a:xfrm rot="10800000" flipH="1">
            <a:off x="7914276" y="4423842"/>
            <a:ext cx="1170039" cy="1081283"/>
          </a:xfrm>
          <a:custGeom>
            <a:avLst/>
            <a:gdLst/>
            <a:ahLst/>
            <a:cxnLst/>
            <a:rect l="l" t="t" r="r" b="b"/>
            <a:pathLst>
              <a:path w="17475" h="16150" extrusionOk="0">
                <a:moveTo>
                  <a:pt x="9420" y="252"/>
                </a:moveTo>
                <a:cubicBezTo>
                  <a:pt x="9834" y="1030"/>
                  <a:pt x="9706" y="2129"/>
                  <a:pt x="9606" y="2972"/>
                </a:cubicBezTo>
                <a:cubicBezTo>
                  <a:pt x="9498" y="3836"/>
                  <a:pt x="9248" y="4657"/>
                  <a:pt x="8955" y="5479"/>
                </a:cubicBezTo>
                <a:cubicBezTo>
                  <a:pt x="8777" y="5414"/>
                  <a:pt x="8585" y="5378"/>
                  <a:pt x="8391" y="5365"/>
                </a:cubicBezTo>
                <a:cubicBezTo>
                  <a:pt x="8378" y="5272"/>
                  <a:pt x="8434" y="5143"/>
                  <a:pt x="8450" y="5051"/>
                </a:cubicBezTo>
                <a:cubicBezTo>
                  <a:pt x="8470" y="4821"/>
                  <a:pt x="8434" y="4564"/>
                  <a:pt x="8434" y="4329"/>
                </a:cubicBezTo>
                <a:cubicBezTo>
                  <a:pt x="8450" y="3829"/>
                  <a:pt x="8492" y="3322"/>
                  <a:pt x="8578" y="2830"/>
                </a:cubicBezTo>
                <a:cubicBezTo>
                  <a:pt x="8734" y="1930"/>
                  <a:pt x="9041" y="1080"/>
                  <a:pt x="9420" y="252"/>
                </a:cubicBezTo>
                <a:close/>
                <a:moveTo>
                  <a:pt x="6057" y="1206"/>
                </a:moveTo>
                <a:cubicBezTo>
                  <a:pt x="6585" y="1206"/>
                  <a:pt x="7921" y="4948"/>
                  <a:pt x="8107" y="5365"/>
                </a:cubicBezTo>
                <a:lnTo>
                  <a:pt x="8114" y="5371"/>
                </a:lnTo>
                <a:cubicBezTo>
                  <a:pt x="8078" y="5378"/>
                  <a:pt x="8042" y="5378"/>
                  <a:pt x="7999" y="5385"/>
                </a:cubicBezTo>
                <a:cubicBezTo>
                  <a:pt x="7821" y="5414"/>
                  <a:pt x="7642" y="5464"/>
                  <a:pt x="7478" y="5536"/>
                </a:cubicBezTo>
                <a:cubicBezTo>
                  <a:pt x="7171" y="4850"/>
                  <a:pt x="6821" y="4194"/>
                  <a:pt x="6542" y="3493"/>
                </a:cubicBezTo>
                <a:cubicBezTo>
                  <a:pt x="6400" y="3143"/>
                  <a:pt x="6271" y="2780"/>
                  <a:pt x="6170" y="2415"/>
                </a:cubicBezTo>
                <a:cubicBezTo>
                  <a:pt x="6114" y="2223"/>
                  <a:pt x="5814" y="1366"/>
                  <a:pt x="5992" y="1229"/>
                </a:cubicBezTo>
                <a:cubicBezTo>
                  <a:pt x="6012" y="1213"/>
                  <a:pt x="6034" y="1206"/>
                  <a:pt x="6057" y="1206"/>
                </a:cubicBezTo>
                <a:close/>
                <a:moveTo>
                  <a:pt x="12044" y="1288"/>
                </a:moveTo>
                <a:cubicBezTo>
                  <a:pt x="12058" y="1288"/>
                  <a:pt x="12071" y="1290"/>
                  <a:pt x="12083" y="1294"/>
                </a:cubicBezTo>
                <a:cubicBezTo>
                  <a:pt x="12477" y="1443"/>
                  <a:pt x="11348" y="3044"/>
                  <a:pt x="11170" y="3315"/>
                </a:cubicBezTo>
                <a:cubicBezTo>
                  <a:pt x="10626" y="4143"/>
                  <a:pt x="10085" y="4972"/>
                  <a:pt x="9498" y="5764"/>
                </a:cubicBezTo>
                <a:cubicBezTo>
                  <a:pt x="9449" y="5728"/>
                  <a:pt x="9399" y="5700"/>
                  <a:pt x="9349" y="5671"/>
                </a:cubicBezTo>
                <a:cubicBezTo>
                  <a:pt x="9613" y="4794"/>
                  <a:pt x="9913" y="3964"/>
                  <a:pt x="10398" y="3179"/>
                </a:cubicBezTo>
                <a:cubicBezTo>
                  <a:pt x="10642" y="2780"/>
                  <a:pt x="10912" y="2401"/>
                  <a:pt x="11219" y="2052"/>
                </a:cubicBezTo>
                <a:cubicBezTo>
                  <a:pt x="11362" y="1896"/>
                  <a:pt x="11809" y="1288"/>
                  <a:pt x="12044" y="1288"/>
                </a:cubicBezTo>
                <a:close/>
                <a:moveTo>
                  <a:pt x="3121" y="693"/>
                </a:moveTo>
                <a:cubicBezTo>
                  <a:pt x="3263" y="693"/>
                  <a:pt x="3654" y="1090"/>
                  <a:pt x="3757" y="1179"/>
                </a:cubicBezTo>
                <a:cubicBezTo>
                  <a:pt x="3951" y="1366"/>
                  <a:pt x="4136" y="1572"/>
                  <a:pt x="4300" y="1786"/>
                </a:cubicBezTo>
                <a:cubicBezTo>
                  <a:pt x="4621" y="2180"/>
                  <a:pt x="4893" y="2609"/>
                  <a:pt x="5178" y="3022"/>
                </a:cubicBezTo>
                <a:cubicBezTo>
                  <a:pt x="5814" y="3937"/>
                  <a:pt x="6449" y="4857"/>
                  <a:pt x="7056" y="5786"/>
                </a:cubicBezTo>
                <a:cubicBezTo>
                  <a:pt x="6993" y="5843"/>
                  <a:pt x="6928" y="5899"/>
                  <a:pt x="6864" y="5958"/>
                </a:cubicBezTo>
                <a:cubicBezTo>
                  <a:pt x="6213" y="5179"/>
                  <a:pt x="5536" y="4429"/>
                  <a:pt x="4857" y="3671"/>
                </a:cubicBezTo>
                <a:cubicBezTo>
                  <a:pt x="4456" y="3222"/>
                  <a:pt x="4050" y="2787"/>
                  <a:pt x="3694" y="2300"/>
                </a:cubicBezTo>
                <a:cubicBezTo>
                  <a:pt x="3543" y="2094"/>
                  <a:pt x="2607" y="794"/>
                  <a:pt x="3107" y="694"/>
                </a:cubicBezTo>
                <a:cubicBezTo>
                  <a:pt x="3112" y="693"/>
                  <a:pt x="3116" y="693"/>
                  <a:pt x="3121" y="693"/>
                </a:cubicBezTo>
                <a:close/>
                <a:moveTo>
                  <a:pt x="15116" y="1900"/>
                </a:moveTo>
                <a:cubicBezTo>
                  <a:pt x="15120" y="1900"/>
                  <a:pt x="15123" y="1900"/>
                  <a:pt x="15125" y="1901"/>
                </a:cubicBezTo>
                <a:cubicBezTo>
                  <a:pt x="15339" y="1966"/>
                  <a:pt x="15226" y="2165"/>
                  <a:pt x="15177" y="2266"/>
                </a:cubicBezTo>
                <a:cubicBezTo>
                  <a:pt x="15125" y="2358"/>
                  <a:pt x="15012" y="2444"/>
                  <a:pt x="14940" y="2514"/>
                </a:cubicBezTo>
                <a:cubicBezTo>
                  <a:pt x="14733" y="2722"/>
                  <a:pt x="14512" y="2909"/>
                  <a:pt x="14291" y="3094"/>
                </a:cubicBezTo>
                <a:cubicBezTo>
                  <a:pt x="13826" y="3493"/>
                  <a:pt x="13312" y="3822"/>
                  <a:pt x="12791" y="4151"/>
                </a:cubicBezTo>
                <a:cubicBezTo>
                  <a:pt x="11799" y="4778"/>
                  <a:pt x="10798" y="5394"/>
                  <a:pt x="9792" y="6000"/>
                </a:cubicBezTo>
                <a:lnTo>
                  <a:pt x="9778" y="6014"/>
                </a:lnTo>
                <a:cubicBezTo>
                  <a:pt x="9742" y="5971"/>
                  <a:pt x="9699" y="5935"/>
                  <a:pt x="9656" y="5892"/>
                </a:cubicBezTo>
                <a:cubicBezTo>
                  <a:pt x="9684" y="5856"/>
                  <a:pt x="9726" y="5800"/>
                  <a:pt x="9778" y="5728"/>
                </a:cubicBezTo>
                <a:cubicBezTo>
                  <a:pt x="10626" y="5065"/>
                  <a:pt x="11440" y="4365"/>
                  <a:pt x="12270" y="3680"/>
                </a:cubicBezTo>
                <a:cubicBezTo>
                  <a:pt x="12698" y="3322"/>
                  <a:pt x="13127" y="2958"/>
                  <a:pt x="13591" y="2658"/>
                </a:cubicBezTo>
                <a:cubicBezTo>
                  <a:pt x="13862" y="2494"/>
                  <a:pt x="14155" y="2358"/>
                  <a:pt x="14440" y="2223"/>
                </a:cubicBezTo>
                <a:cubicBezTo>
                  <a:pt x="14531" y="2188"/>
                  <a:pt x="15015" y="1900"/>
                  <a:pt x="15116" y="1900"/>
                </a:cubicBezTo>
                <a:close/>
                <a:moveTo>
                  <a:pt x="2646" y="4280"/>
                </a:moveTo>
                <a:cubicBezTo>
                  <a:pt x="2958" y="4280"/>
                  <a:pt x="3362" y="4413"/>
                  <a:pt x="3615" y="4478"/>
                </a:cubicBezTo>
                <a:cubicBezTo>
                  <a:pt x="4036" y="4580"/>
                  <a:pt x="4449" y="4722"/>
                  <a:pt x="4842" y="4907"/>
                </a:cubicBezTo>
                <a:cubicBezTo>
                  <a:pt x="5521" y="5229"/>
                  <a:pt x="6100" y="5728"/>
                  <a:pt x="6763" y="6064"/>
                </a:cubicBezTo>
                <a:cubicBezTo>
                  <a:pt x="6657" y="6185"/>
                  <a:pt x="6564" y="6314"/>
                  <a:pt x="6492" y="6449"/>
                </a:cubicBezTo>
                <a:lnTo>
                  <a:pt x="6485" y="6443"/>
                </a:lnTo>
                <a:cubicBezTo>
                  <a:pt x="5764" y="6156"/>
                  <a:pt x="5022" y="5978"/>
                  <a:pt x="4285" y="5743"/>
                </a:cubicBezTo>
                <a:cubicBezTo>
                  <a:pt x="3865" y="5615"/>
                  <a:pt x="3450" y="5457"/>
                  <a:pt x="3071" y="5243"/>
                </a:cubicBezTo>
                <a:cubicBezTo>
                  <a:pt x="2900" y="5143"/>
                  <a:pt x="1894" y="4528"/>
                  <a:pt x="2393" y="4322"/>
                </a:cubicBezTo>
                <a:cubicBezTo>
                  <a:pt x="2464" y="4293"/>
                  <a:pt x="2551" y="4280"/>
                  <a:pt x="2646" y="4280"/>
                </a:cubicBezTo>
                <a:close/>
                <a:moveTo>
                  <a:pt x="14495" y="4785"/>
                </a:moveTo>
                <a:cubicBezTo>
                  <a:pt x="14724" y="4785"/>
                  <a:pt x="14878" y="4855"/>
                  <a:pt x="14512" y="5257"/>
                </a:cubicBezTo>
                <a:cubicBezTo>
                  <a:pt x="14376" y="5407"/>
                  <a:pt x="14126" y="5457"/>
                  <a:pt x="13941" y="5529"/>
                </a:cubicBezTo>
                <a:cubicBezTo>
                  <a:pt x="13512" y="5678"/>
                  <a:pt x="13062" y="5800"/>
                  <a:pt x="12626" y="5935"/>
                </a:cubicBezTo>
                <a:cubicBezTo>
                  <a:pt x="11826" y="6192"/>
                  <a:pt x="11012" y="6429"/>
                  <a:pt x="10220" y="6700"/>
                </a:cubicBezTo>
                <a:cubicBezTo>
                  <a:pt x="10155" y="6551"/>
                  <a:pt x="10078" y="6407"/>
                  <a:pt x="9984" y="6271"/>
                </a:cubicBezTo>
                <a:cubicBezTo>
                  <a:pt x="10678" y="6007"/>
                  <a:pt x="11370" y="5743"/>
                  <a:pt x="12062" y="5479"/>
                </a:cubicBezTo>
                <a:cubicBezTo>
                  <a:pt x="12748" y="5222"/>
                  <a:pt x="13490" y="4844"/>
                  <a:pt x="14234" y="4801"/>
                </a:cubicBezTo>
                <a:cubicBezTo>
                  <a:pt x="14316" y="4795"/>
                  <a:pt x="14411" y="4785"/>
                  <a:pt x="14495" y="4785"/>
                </a:cubicBezTo>
                <a:close/>
                <a:moveTo>
                  <a:pt x="9742" y="6208"/>
                </a:moveTo>
                <a:lnTo>
                  <a:pt x="9742" y="6208"/>
                </a:lnTo>
                <a:cubicBezTo>
                  <a:pt x="9785" y="6251"/>
                  <a:pt x="9821" y="6300"/>
                  <a:pt x="9855" y="6350"/>
                </a:cubicBezTo>
                <a:cubicBezTo>
                  <a:pt x="9949" y="6479"/>
                  <a:pt x="10020" y="6621"/>
                  <a:pt x="10078" y="6772"/>
                </a:cubicBezTo>
                <a:cubicBezTo>
                  <a:pt x="10069" y="6778"/>
                  <a:pt x="10069" y="6785"/>
                  <a:pt x="10062" y="6792"/>
                </a:cubicBezTo>
                <a:cubicBezTo>
                  <a:pt x="9992" y="6585"/>
                  <a:pt x="9884" y="6386"/>
                  <a:pt x="9742" y="6208"/>
                </a:cubicBezTo>
                <a:close/>
                <a:moveTo>
                  <a:pt x="10112" y="6943"/>
                </a:moveTo>
                <a:cubicBezTo>
                  <a:pt x="10112" y="6943"/>
                  <a:pt x="10121" y="6950"/>
                  <a:pt x="10127" y="6950"/>
                </a:cubicBezTo>
                <a:cubicBezTo>
                  <a:pt x="10155" y="7056"/>
                  <a:pt x="10170" y="7164"/>
                  <a:pt x="10177" y="7270"/>
                </a:cubicBezTo>
                <a:cubicBezTo>
                  <a:pt x="10163" y="7157"/>
                  <a:pt x="10141" y="7049"/>
                  <a:pt x="10112" y="6943"/>
                </a:cubicBezTo>
                <a:close/>
                <a:moveTo>
                  <a:pt x="3949" y="6592"/>
                </a:moveTo>
                <a:cubicBezTo>
                  <a:pt x="4754" y="6592"/>
                  <a:pt x="5545" y="6700"/>
                  <a:pt x="6350" y="6729"/>
                </a:cubicBezTo>
                <a:cubicBezTo>
                  <a:pt x="6271" y="6936"/>
                  <a:pt x="6222" y="7150"/>
                  <a:pt x="6199" y="7371"/>
                </a:cubicBezTo>
                <a:cubicBezTo>
                  <a:pt x="6050" y="7357"/>
                  <a:pt x="5902" y="7351"/>
                  <a:pt x="5754" y="7351"/>
                </a:cubicBezTo>
                <a:cubicBezTo>
                  <a:pt x="5020" y="7351"/>
                  <a:pt x="4305" y="7514"/>
                  <a:pt x="3586" y="7692"/>
                </a:cubicBezTo>
                <a:cubicBezTo>
                  <a:pt x="3008" y="7836"/>
                  <a:pt x="2422" y="7985"/>
                  <a:pt x="1829" y="8028"/>
                </a:cubicBezTo>
                <a:cubicBezTo>
                  <a:pt x="1741" y="8035"/>
                  <a:pt x="1654" y="8037"/>
                  <a:pt x="1567" y="8037"/>
                </a:cubicBezTo>
                <a:cubicBezTo>
                  <a:pt x="1422" y="8037"/>
                  <a:pt x="1278" y="8031"/>
                  <a:pt x="1136" y="8031"/>
                </a:cubicBezTo>
                <a:cubicBezTo>
                  <a:pt x="1076" y="8031"/>
                  <a:pt x="1017" y="8032"/>
                  <a:pt x="958" y="8035"/>
                </a:cubicBezTo>
                <a:cubicBezTo>
                  <a:pt x="878" y="8041"/>
                  <a:pt x="758" y="8080"/>
                  <a:pt x="672" y="8080"/>
                </a:cubicBezTo>
                <a:cubicBezTo>
                  <a:pt x="659" y="8080"/>
                  <a:pt x="647" y="8080"/>
                  <a:pt x="636" y="8078"/>
                </a:cubicBezTo>
                <a:cubicBezTo>
                  <a:pt x="523" y="7999"/>
                  <a:pt x="401" y="7929"/>
                  <a:pt x="286" y="7857"/>
                </a:cubicBezTo>
                <a:cubicBezTo>
                  <a:pt x="336" y="7771"/>
                  <a:pt x="401" y="7707"/>
                  <a:pt x="480" y="7656"/>
                </a:cubicBezTo>
                <a:cubicBezTo>
                  <a:pt x="780" y="7428"/>
                  <a:pt x="1193" y="7329"/>
                  <a:pt x="1529" y="7150"/>
                </a:cubicBezTo>
                <a:cubicBezTo>
                  <a:pt x="2115" y="6842"/>
                  <a:pt x="2693" y="6664"/>
                  <a:pt x="3358" y="6614"/>
                </a:cubicBezTo>
                <a:cubicBezTo>
                  <a:pt x="3556" y="6599"/>
                  <a:pt x="3753" y="6592"/>
                  <a:pt x="3949" y="6592"/>
                </a:cubicBezTo>
                <a:close/>
                <a:moveTo>
                  <a:pt x="12921" y="6910"/>
                </a:moveTo>
                <a:cubicBezTo>
                  <a:pt x="14281" y="6910"/>
                  <a:pt x="15630" y="7048"/>
                  <a:pt x="16882" y="7656"/>
                </a:cubicBezTo>
                <a:cubicBezTo>
                  <a:pt x="16961" y="7692"/>
                  <a:pt x="17096" y="7742"/>
                  <a:pt x="17154" y="7814"/>
                </a:cubicBezTo>
                <a:cubicBezTo>
                  <a:pt x="17160" y="8241"/>
                  <a:pt x="17051" y="8455"/>
                  <a:pt x="16828" y="8455"/>
                </a:cubicBezTo>
                <a:cubicBezTo>
                  <a:pt x="16790" y="8455"/>
                  <a:pt x="16749" y="8448"/>
                  <a:pt x="16704" y="8436"/>
                </a:cubicBezTo>
                <a:cubicBezTo>
                  <a:pt x="16625" y="8436"/>
                  <a:pt x="16555" y="8420"/>
                  <a:pt x="16489" y="8400"/>
                </a:cubicBezTo>
                <a:cubicBezTo>
                  <a:pt x="16255" y="8342"/>
                  <a:pt x="16054" y="8271"/>
                  <a:pt x="15819" y="8249"/>
                </a:cubicBezTo>
                <a:cubicBezTo>
                  <a:pt x="15247" y="8206"/>
                  <a:pt x="14690" y="8186"/>
                  <a:pt x="14119" y="8084"/>
                </a:cubicBezTo>
                <a:cubicBezTo>
                  <a:pt x="12877" y="7863"/>
                  <a:pt x="11627" y="7622"/>
                  <a:pt x="10385" y="7365"/>
                </a:cubicBezTo>
                <a:lnTo>
                  <a:pt x="10349" y="7365"/>
                </a:lnTo>
                <a:cubicBezTo>
                  <a:pt x="10349" y="7236"/>
                  <a:pt x="10335" y="7114"/>
                  <a:pt x="10306" y="6993"/>
                </a:cubicBezTo>
                <a:cubicBezTo>
                  <a:pt x="11167" y="6967"/>
                  <a:pt x="12046" y="6910"/>
                  <a:pt x="12921" y="6910"/>
                </a:cubicBezTo>
                <a:close/>
                <a:moveTo>
                  <a:pt x="7241" y="9449"/>
                </a:moveTo>
                <a:cubicBezTo>
                  <a:pt x="7241" y="9449"/>
                  <a:pt x="7250" y="9456"/>
                  <a:pt x="7257" y="9456"/>
                </a:cubicBezTo>
                <a:cubicBezTo>
                  <a:pt x="7250" y="9464"/>
                  <a:pt x="7241" y="9471"/>
                  <a:pt x="7241" y="9478"/>
                </a:cubicBezTo>
                <a:lnTo>
                  <a:pt x="7241" y="9449"/>
                </a:lnTo>
                <a:close/>
                <a:moveTo>
                  <a:pt x="8374" y="5580"/>
                </a:moveTo>
                <a:cubicBezTo>
                  <a:pt x="8721" y="5580"/>
                  <a:pt x="9068" y="5677"/>
                  <a:pt x="9370" y="5872"/>
                </a:cubicBezTo>
                <a:cubicBezTo>
                  <a:pt x="10405" y="6736"/>
                  <a:pt x="10306" y="8492"/>
                  <a:pt x="9248" y="9277"/>
                </a:cubicBezTo>
                <a:cubicBezTo>
                  <a:pt x="9228" y="9284"/>
                  <a:pt x="9205" y="9300"/>
                  <a:pt x="9192" y="9313"/>
                </a:cubicBezTo>
                <a:cubicBezTo>
                  <a:pt x="9049" y="9413"/>
                  <a:pt x="8892" y="9498"/>
                  <a:pt x="8714" y="9557"/>
                </a:cubicBezTo>
                <a:cubicBezTo>
                  <a:pt x="8539" y="9616"/>
                  <a:pt x="8370" y="9643"/>
                  <a:pt x="8207" y="9643"/>
                </a:cubicBezTo>
                <a:cubicBezTo>
                  <a:pt x="7842" y="9643"/>
                  <a:pt x="7511" y="9507"/>
                  <a:pt x="7234" y="9284"/>
                </a:cubicBezTo>
                <a:lnTo>
                  <a:pt x="7234" y="9270"/>
                </a:lnTo>
                <a:cubicBezTo>
                  <a:pt x="7230" y="9246"/>
                  <a:pt x="7215" y="9235"/>
                  <a:pt x="7199" y="9235"/>
                </a:cubicBezTo>
                <a:cubicBezTo>
                  <a:pt x="7192" y="9235"/>
                  <a:pt x="7184" y="9237"/>
                  <a:pt x="7178" y="9241"/>
                </a:cubicBezTo>
                <a:cubicBezTo>
                  <a:pt x="6492" y="8650"/>
                  <a:pt x="6163" y="7527"/>
                  <a:pt x="6556" y="6713"/>
                </a:cubicBezTo>
                <a:cubicBezTo>
                  <a:pt x="6864" y="6071"/>
                  <a:pt x="7464" y="5678"/>
                  <a:pt x="8107" y="5592"/>
                </a:cubicBezTo>
                <a:lnTo>
                  <a:pt x="8107" y="5592"/>
                </a:lnTo>
                <a:cubicBezTo>
                  <a:pt x="8091" y="5615"/>
                  <a:pt x="8085" y="5642"/>
                  <a:pt x="8091" y="5678"/>
                </a:cubicBezTo>
                <a:cubicBezTo>
                  <a:pt x="8101" y="5717"/>
                  <a:pt x="8134" y="5735"/>
                  <a:pt x="8168" y="5735"/>
                </a:cubicBezTo>
                <a:cubicBezTo>
                  <a:pt x="8216" y="5735"/>
                  <a:pt x="8267" y="5701"/>
                  <a:pt x="8263" y="5642"/>
                </a:cubicBezTo>
                <a:cubicBezTo>
                  <a:pt x="8263" y="5615"/>
                  <a:pt x="8249" y="5599"/>
                  <a:pt x="8235" y="5586"/>
                </a:cubicBezTo>
                <a:cubicBezTo>
                  <a:pt x="8282" y="5582"/>
                  <a:pt x="8328" y="5580"/>
                  <a:pt x="8374" y="5580"/>
                </a:cubicBezTo>
                <a:close/>
                <a:moveTo>
                  <a:pt x="6213" y="7836"/>
                </a:moveTo>
                <a:cubicBezTo>
                  <a:pt x="6228" y="7929"/>
                  <a:pt x="6242" y="8021"/>
                  <a:pt x="6271" y="8107"/>
                </a:cubicBezTo>
                <a:cubicBezTo>
                  <a:pt x="6307" y="8242"/>
                  <a:pt x="6357" y="8364"/>
                  <a:pt x="6413" y="8492"/>
                </a:cubicBezTo>
                <a:cubicBezTo>
                  <a:pt x="5493" y="8864"/>
                  <a:pt x="4578" y="9250"/>
                  <a:pt x="3642" y="9584"/>
                </a:cubicBezTo>
                <a:cubicBezTo>
                  <a:pt x="3157" y="9764"/>
                  <a:pt x="2672" y="9927"/>
                  <a:pt x="2185" y="10091"/>
                </a:cubicBezTo>
                <a:cubicBezTo>
                  <a:pt x="1944" y="10170"/>
                  <a:pt x="1700" y="10249"/>
                  <a:pt x="1457" y="10328"/>
                </a:cubicBezTo>
                <a:cubicBezTo>
                  <a:pt x="1328" y="10371"/>
                  <a:pt x="1208" y="10407"/>
                  <a:pt x="1087" y="10441"/>
                </a:cubicBezTo>
                <a:cubicBezTo>
                  <a:pt x="1017" y="10478"/>
                  <a:pt x="962" y="10497"/>
                  <a:pt x="919" y="10497"/>
                </a:cubicBezTo>
                <a:cubicBezTo>
                  <a:pt x="829" y="10497"/>
                  <a:pt x="796" y="10416"/>
                  <a:pt x="814" y="10256"/>
                </a:cubicBezTo>
                <a:cubicBezTo>
                  <a:pt x="751" y="9913"/>
                  <a:pt x="1001" y="9785"/>
                  <a:pt x="1279" y="9577"/>
                </a:cubicBezTo>
                <a:cubicBezTo>
                  <a:pt x="1472" y="9442"/>
                  <a:pt x="1680" y="9327"/>
                  <a:pt x="1885" y="9214"/>
                </a:cubicBezTo>
                <a:cubicBezTo>
                  <a:pt x="2357" y="8964"/>
                  <a:pt x="2837" y="8743"/>
                  <a:pt x="3335" y="8556"/>
                </a:cubicBezTo>
                <a:cubicBezTo>
                  <a:pt x="4257" y="8206"/>
                  <a:pt x="5227" y="7942"/>
                  <a:pt x="6213" y="7836"/>
                </a:cubicBezTo>
                <a:close/>
                <a:moveTo>
                  <a:pt x="10241" y="8107"/>
                </a:moveTo>
                <a:cubicBezTo>
                  <a:pt x="11170" y="8479"/>
                  <a:pt x="12098" y="8842"/>
                  <a:pt x="12969" y="9327"/>
                </a:cubicBezTo>
                <a:cubicBezTo>
                  <a:pt x="13454" y="9600"/>
                  <a:pt x="13925" y="9899"/>
                  <a:pt x="14354" y="10249"/>
                </a:cubicBezTo>
                <a:cubicBezTo>
                  <a:pt x="14548" y="10407"/>
                  <a:pt x="14733" y="10570"/>
                  <a:pt x="14911" y="10750"/>
                </a:cubicBezTo>
                <a:cubicBezTo>
                  <a:pt x="15048" y="10892"/>
                  <a:pt x="15483" y="11241"/>
                  <a:pt x="15497" y="11435"/>
                </a:cubicBezTo>
                <a:cubicBezTo>
                  <a:pt x="15504" y="11627"/>
                  <a:pt x="15262" y="11677"/>
                  <a:pt x="15141" y="11677"/>
                </a:cubicBezTo>
                <a:cubicBezTo>
                  <a:pt x="15134" y="11677"/>
                  <a:pt x="15127" y="11678"/>
                  <a:pt x="15120" y="11678"/>
                </a:cubicBezTo>
                <a:cubicBezTo>
                  <a:pt x="15031" y="11678"/>
                  <a:pt x="14927" y="11639"/>
                  <a:pt x="14848" y="11620"/>
                </a:cubicBezTo>
                <a:cubicBezTo>
                  <a:pt x="14584" y="11555"/>
                  <a:pt x="14326" y="11456"/>
                  <a:pt x="14083" y="11341"/>
                </a:cubicBezTo>
                <a:cubicBezTo>
                  <a:pt x="13619" y="11113"/>
                  <a:pt x="13197" y="10820"/>
                  <a:pt x="12791" y="10513"/>
                </a:cubicBezTo>
                <a:cubicBezTo>
                  <a:pt x="11891" y="9841"/>
                  <a:pt x="11005" y="9128"/>
                  <a:pt x="10121" y="8427"/>
                </a:cubicBezTo>
                <a:cubicBezTo>
                  <a:pt x="10170" y="8328"/>
                  <a:pt x="10206" y="8222"/>
                  <a:pt x="10241" y="8107"/>
                </a:cubicBezTo>
                <a:close/>
                <a:moveTo>
                  <a:pt x="6628" y="8849"/>
                </a:moveTo>
                <a:cubicBezTo>
                  <a:pt x="6671" y="8907"/>
                  <a:pt x="6713" y="8964"/>
                  <a:pt x="6763" y="9020"/>
                </a:cubicBezTo>
                <a:cubicBezTo>
                  <a:pt x="5956" y="9735"/>
                  <a:pt x="5193" y="10484"/>
                  <a:pt x="4413" y="11221"/>
                </a:cubicBezTo>
                <a:cubicBezTo>
                  <a:pt x="3978" y="11634"/>
                  <a:pt x="3556" y="12056"/>
                  <a:pt x="3085" y="12421"/>
                </a:cubicBezTo>
                <a:cubicBezTo>
                  <a:pt x="2886" y="12577"/>
                  <a:pt x="2679" y="12721"/>
                  <a:pt x="2458" y="12849"/>
                </a:cubicBezTo>
                <a:cubicBezTo>
                  <a:pt x="2352" y="12911"/>
                  <a:pt x="1961" y="13146"/>
                  <a:pt x="1743" y="13146"/>
                </a:cubicBezTo>
                <a:cubicBezTo>
                  <a:pt x="1638" y="13146"/>
                  <a:pt x="1573" y="13091"/>
                  <a:pt x="1601" y="12935"/>
                </a:cubicBezTo>
                <a:cubicBezTo>
                  <a:pt x="1680" y="12527"/>
                  <a:pt x="2329" y="12020"/>
                  <a:pt x="2629" y="11769"/>
                </a:cubicBezTo>
                <a:cubicBezTo>
                  <a:pt x="3035" y="11427"/>
                  <a:pt x="3471" y="11113"/>
                  <a:pt x="3899" y="10799"/>
                </a:cubicBezTo>
                <a:cubicBezTo>
                  <a:pt x="4799" y="10141"/>
                  <a:pt x="5714" y="9492"/>
                  <a:pt x="6628" y="8849"/>
                </a:cubicBezTo>
                <a:close/>
                <a:moveTo>
                  <a:pt x="9555" y="9214"/>
                </a:moveTo>
                <a:cubicBezTo>
                  <a:pt x="10283" y="9978"/>
                  <a:pt x="11048" y="10714"/>
                  <a:pt x="11799" y="11449"/>
                </a:cubicBezTo>
                <a:cubicBezTo>
                  <a:pt x="12227" y="11870"/>
                  <a:pt x="12662" y="12283"/>
                  <a:pt x="13048" y="12741"/>
                </a:cubicBezTo>
                <a:cubicBezTo>
                  <a:pt x="13206" y="12935"/>
                  <a:pt x="13362" y="13134"/>
                  <a:pt x="13490" y="13348"/>
                </a:cubicBezTo>
                <a:cubicBezTo>
                  <a:pt x="13614" y="13535"/>
                  <a:pt x="14046" y="14207"/>
                  <a:pt x="13655" y="14207"/>
                </a:cubicBezTo>
                <a:cubicBezTo>
                  <a:pt x="13642" y="14207"/>
                  <a:pt x="13627" y="14206"/>
                  <a:pt x="13612" y="14205"/>
                </a:cubicBezTo>
                <a:cubicBezTo>
                  <a:pt x="13391" y="14184"/>
                  <a:pt x="13104" y="13884"/>
                  <a:pt x="12940" y="13749"/>
                </a:cubicBezTo>
                <a:cubicBezTo>
                  <a:pt x="12777" y="13598"/>
                  <a:pt x="12613" y="13440"/>
                  <a:pt x="12462" y="13278"/>
                </a:cubicBezTo>
                <a:cubicBezTo>
                  <a:pt x="12083" y="12870"/>
                  <a:pt x="11749" y="12421"/>
                  <a:pt x="11406" y="11984"/>
                </a:cubicBezTo>
                <a:cubicBezTo>
                  <a:pt x="10727" y="11120"/>
                  <a:pt x="10055" y="10249"/>
                  <a:pt x="9399" y="9370"/>
                </a:cubicBezTo>
                <a:lnTo>
                  <a:pt x="9492" y="9277"/>
                </a:lnTo>
                <a:cubicBezTo>
                  <a:pt x="9521" y="9257"/>
                  <a:pt x="9534" y="9234"/>
                  <a:pt x="9555" y="9214"/>
                </a:cubicBezTo>
                <a:close/>
                <a:moveTo>
                  <a:pt x="6921" y="9185"/>
                </a:moveTo>
                <a:cubicBezTo>
                  <a:pt x="6993" y="9264"/>
                  <a:pt x="7078" y="9336"/>
                  <a:pt x="7164" y="9392"/>
                </a:cubicBezTo>
                <a:cubicBezTo>
                  <a:pt x="7149" y="10292"/>
                  <a:pt x="6813" y="11149"/>
                  <a:pt x="6542" y="11992"/>
                </a:cubicBezTo>
                <a:cubicBezTo>
                  <a:pt x="6400" y="12463"/>
                  <a:pt x="6292" y="12935"/>
                  <a:pt x="6213" y="13420"/>
                </a:cubicBezTo>
                <a:cubicBezTo>
                  <a:pt x="6150" y="13877"/>
                  <a:pt x="6114" y="14448"/>
                  <a:pt x="5922" y="14870"/>
                </a:cubicBezTo>
                <a:cubicBezTo>
                  <a:pt x="5899" y="14991"/>
                  <a:pt x="5827" y="15084"/>
                  <a:pt x="5721" y="15147"/>
                </a:cubicBezTo>
                <a:cubicBezTo>
                  <a:pt x="5670" y="15251"/>
                  <a:pt x="5613" y="15302"/>
                  <a:pt x="5549" y="15302"/>
                </a:cubicBezTo>
                <a:cubicBezTo>
                  <a:pt x="5489" y="15302"/>
                  <a:pt x="5422" y="15256"/>
                  <a:pt x="5349" y="15163"/>
                </a:cubicBezTo>
                <a:cubicBezTo>
                  <a:pt x="5121" y="15012"/>
                  <a:pt x="5099" y="14976"/>
                  <a:pt x="5092" y="14719"/>
                </a:cubicBezTo>
                <a:cubicBezTo>
                  <a:pt x="5085" y="14484"/>
                  <a:pt x="5142" y="14241"/>
                  <a:pt x="5185" y="14013"/>
                </a:cubicBezTo>
                <a:cubicBezTo>
                  <a:pt x="5299" y="13483"/>
                  <a:pt x="5442" y="12962"/>
                  <a:pt x="5606" y="12455"/>
                </a:cubicBezTo>
                <a:cubicBezTo>
                  <a:pt x="5964" y="11334"/>
                  <a:pt x="6427" y="10256"/>
                  <a:pt x="6921" y="9185"/>
                </a:cubicBezTo>
                <a:close/>
                <a:moveTo>
                  <a:pt x="8878" y="9721"/>
                </a:moveTo>
                <a:cubicBezTo>
                  <a:pt x="8885" y="9721"/>
                  <a:pt x="8885" y="9728"/>
                  <a:pt x="8885" y="9728"/>
                </a:cubicBezTo>
                <a:cubicBezTo>
                  <a:pt x="9478" y="10691"/>
                  <a:pt x="10020" y="11706"/>
                  <a:pt x="10506" y="12727"/>
                </a:cubicBezTo>
                <a:cubicBezTo>
                  <a:pt x="10755" y="13248"/>
                  <a:pt x="10978" y="13769"/>
                  <a:pt x="11206" y="14297"/>
                </a:cubicBezTo>
                <a:cubicBezTo>
                  <a:pt x="11277" y="14461"/>
                  <a:pt x="11884" y="15758"/>
                  <a:pt x="11448" y="15758"/>
                </a:cubicBezTo>
                <a:cubicBezTo>
                  <a:pt x="11406" y="15758"/>
                  <a:pt x="11354" y="15746"/>
                  <a:pt x="11291" y="15720"/>
                </a:cubicBezTo>
                <a:cubicBezTo>
                  <a:pt x="11163" y="15662"/>
                  <a:pt x="10962" y="15391"/>
                  <a:pt x="10849" y="15283"/>
                </a:cubicBezTo>
                <a:cubicBezTo>
                  <a:pt x="10619" y="15069"/>
                  <a:pt x="10455" y="14827"/>
                  <a:pt x="10299" y="14563"/>
                </a:cubicBezTo>
                <a:cubicBezTo>
                  <a:pt x="10006" y="14049"/>
                  <a:pt x="9735" y="13519"/>
                  <a:pt x="9492" y="12978"/>
                </a:cubicBezTo>
                <a:cubicBezTo>
                  <a:pt x="9034" y="11963"/>
                  <a:pt x="8684" y="10899"/>
                  <a:pt x="8407" y="9821"/>
                </a:cubicBezTo>
                <a:lnTo>
                  <a:pt x="8407" y="9821"/>
                </a:lnTo>
                <a:cubicBezTo>
                  <a:pt x="8418" y="9821"/>
                  <a:pt x="8430" y="9821"/>
                  <a:pt x="8441" y="9821"/>
                </a:cubicBezTo>
                <a:cubicBezTo>
                  <a:pt x="8593" y="9821"/>
                  <a:pt x="8744" y="9780"/>
                  <a:pt x="8878" y="9721"/>
                </a:cubicBezTo>
                <a:close/>
                <a:moveTo>
                  <a:pt x="7442" y="9570"/>
                </a:moveTo>
                <a:cubicBezTo>
                  <a:pt x="7613" y="9656"/>
                  <a:pt x="7791" y="9721"/>
                  <a:pt x="7978" y="9756"/>
                </a:cubicBezTo>
                <a:cubicBezTo>
                  <a:pt x="8071" y="10777"/>
                  <a:pt x="8242" y="11785"/>
                  <a:pt x="8306" y="12813"/>
                </a:cubicBezTo>
                <a:cubicBezTo>
                  <a:pt x="8342" y="13320"/>
                  <a:pt x="8364" y="13819"/>
                  <a:pt x="8371" y="14326"/>
                </a:cubicBezTo>
                <a:cubicBezTo>
                  <a:pt x="8377" y="14594"/>
                  <a:pt x="8496" y="15867"/>
                  <a:pt x="8085" y="15867"/>
                </a:cubicBezTo>
                <a:cubicBezTo>
                  <a:pt x="8056" y="15867"/>
                  <a:pt x="8026" y="15861"/>
                  <a:pt x="7992" y="15848"/>
                </a:cubicBezTo>
                <a:cubicBezTo>
                  <a:pt x="7721" y="15740"/>
                  <a:pt x="7606" y="15111"/>
                  <a:pt x="7570" y="14870"/>
                </a:cubicBezTo>
                <a:cubicBezTo>
                  <a:pt x="7534" y="14633"/>
                  <a:pt x="7521" y="14398"/>
                  <a:pt x="7498" y="14162"/>
                </a:cubicBezTo>
                <a:cubicBezTo>
                  <a:pt x="7464" y="13684"/>
                  <a:pt x="7435" y="13212"/>
                  <a:pt x="7413" y="12734"/>
                </a:cubicBezTo>
                <a:cubicBezTo>
                  <a:pt x="7378" y="11692"/>
                  <a:pt x="7336" y="10606"/>
                  <a:pt x="7442" y="9570"/>
                </a:cubicBezTo>
                <a:close/>
                <a:moveTo>
                  <a:pt x="9418" y="0"/>
                </a:moveTo>
                <a:cubicBezTo>
                  <a:pt x="9388" y="0"/>
                  <a:pt x="9357" y="17"/>
                  <a:pt x="9341" y="45"/>
                </a:cubicBezTo>
                <a:cubicBezTo>
                  <a:pt x="8835" y="938"/>
                  <a:pt x="8513" y="1937"/>
                  <a:pt x="8355" y="2951"/>
                </a:cubicBezTo>
                <a:cubicBezTo>
                  <a:pt x="8285" y="3407"/>
                  <a:pt x="8249" y="3872"/>
                  <a:pt x="8256" y="4336"/>
                </a:cubicBezTo>
                <a:cubicBezTo>
                  <a:pt x="8256" y="4622"/>
                  <a:pt x="8278" y="4907"/>
                  <a:pt x="8263" y="5193"/>
                </a:cubicBezTo>
                <a:cubicBezTo>
                  <a:pt x="8263" y="5279"/>
                  <a:pt x="8249" y="5322"/>
                  <a:pt x="8249" y="5365"/>
                </a:cubicBezTo>
                <a:lnTo>
                  <a:pt x="8235" y="5365"/>
                </a:lnTo>
                <a:lnTo>
                  <a:pt x="8235" y="5329"/>
                </a:lnTo>
                <a:cubicBezTo>
                  <a:pt x="7999" y="4357"/>
                  <a:pt x="7593" y="3387"/>
                  <a:pt x="7164" y="2487"/>
                </a:cubicBezTo>
                <a:cubicBezTo>
                  <a:pt x="6955" y="2054"/>
                  <a:pt x="6584" y="985"/>
                  <a:pt x="5983" y="985"/>
                </a:cubicBezTo>
                <a:cubicBezTo>
                  <a:pt x="5967" y="985"/>
                  <a:pt x="5951" y="986"/>
                  <a:pt x="5935" y="987"/>
                </a:cubicBezTo>
                <a:cubicBezTo>
                  <a:pt x="5899" y="994"/>
                  <a:pt x="5863" y="1015"/>
                  <a:pt x="5856" y="1051"/>
                </a:cubicBezTo>
                <a:cubicBezTo>
                  <a:pt x="5735" y="1765"/>
                  <a:pt x="6021" y="2530"/>
                  <a:pt x="6264" y="3186"/>
                </a:cubicBezTo>
                <a:cubicBezTo>
                  <a:pt x="6571" y="4007"/>
                  <a:pt x="6950" y="4821"/>
                  <a:pt x="7378" y="5586"/>
                </a:cubicBezTo>
                <a:cubicBezTo>
                  <a:pt x="7320" y="5615"/>
                  <a:pt x="7264" y="5651"/>
                  <a:pt x="7214" y="5678"/>
                </a:cubicBezTo>
                <a:cubicBezTo>
                  <a:pt x="6449" y="4521"/>
                  <a:pt x="5656" y="3371"/>
                  <a:pt x="4857" y="2237"/>
                </a:cubicBezTo>
                <a:cubicBezTo>
                  <a:pt x="4528" y="1772"/>
                  <a:pt x="4179" y="1315"/>
                  <a:pt x="3743" y="938"/>
                </a:cubicBezTo>
                <a:cubicBezTo>
                  <a:pt x="3604" y="816"/>
                  <a:pt x="3262" y="478"/>
                  <a:pt x="3000" y="478"/>
                </a:cubicBezTo>
                <a:cubicBezTo>
                  <a:pt x="2951" y="478"/>
                  <a:pt x="2905" y="489"/>
                  <a:pt x="2864" y="516"/>
                </a:cubicBezTo>
                <a:cubicBezTo>
                  <a:pt x="2043" y="1066"/>
                  <a:pt x="5056" y="4264"/>
                  <a:pt x="6335" y="5579"/>
                </a:cubicBezTo>
                <a:cubicBezTo>
                  <a:pt x="5699" y="5150"/>
                  <a:pt x="4979" y="4778"/>
                  <a:pt x="4285" y="4544"/>
                </a:cubicBezTo>
                <a:cubicBezTo>
                  <a:pt x="3865" y="4400"/>
                  <a:pt x="3421" y="4300"/>
                  <a:pt x="2972" y="4264"/>
                </a:cubicBezTo>
                <a:cubicBezTo>
                  <a:pt x="2819" y="4249"/>
                  <a:pt x="2582" y="4204"/>
                  <a:pt x="2365" y="4204"/>
                </a:cubicBezTo>
                <a:cubicBezTo>
                  <a:pt x="2195" y="4204"/>
                  <a:pt x="2038" y="4231"/>
                  <a:pt x="1944" y="4322"/>
                </a:cubicBezTo>
                <a:cubicBezTo>
                  <a:pt x="1928" y="4336"/>
                  <a:pt x="1921" y="4372"/>
                  <a:pt x="1928" y="4393"/>
                </a:cubicBezTo>
                <a:cubicBezTo>
                  <a:pt x="2165" y="5035"/>
                  <a:pt x="3085" y="5464"/>
                  <a:pt x="3678" y="5694"/>
                </a:cubicBezTo>
                <a:cubicBezTo>
                  <a:pt x="4578" y="6043"/>
                  <a:pt x="5543" y="6172"/>
                  <a:pt x="6443" y="6521"/>
                </a:cubicBezTo>
                <a:lnTo>
                  <a:pt x="6449" y="6521"/>
                </a:lnTo>
                <a:cubicBezTo>
                  <a:pt x="6436" y="6542"/>
                  <a:pt x="6427" y="6557"/>
                  <a:pt x="6420" y="6578"/>
                </a:cubicBezTo>
                <a:cubicBezTo>
                  <a:pt x="5772" y="6429"/>
                  <a:pt x="5043" y="6353"/>
                  <a:pt x="4325" y="6353"/>
                </a:cubicBezTo>
                <a:cubicBezTo>
                  <a:pt x="3768" y="6353"/>
                  <a:pt x="3217" y="6399"/>
                  <a:pt x="2715" y="6492"/>
                </a:cubicBezTo>
                <a:cubicBezTo>
                  <a:pt x="2014" y="6628"/>
                  <a:pt x="1457" y="7006"/>
                  <a:pt x="801" y="7264"/>
                </a:cubicBezTo>
                <a:cubicBezTo>
                  <a:pt x="543" y="7365"/>
                  <a:pt x="187" y="7507"/>
                  <a:pt x="79" y="7800"/>
                </a:cubicBezTo>
                <a:cubicBezTo>
                  <a:pt x="0" y="8021"/>
                  <a:pt x="122" y="8213"/>
                  <a:pt x="336" y="8285"/>
                </a:cubicBezTo>
                <a:cubicBezTo>
                  <a:pt x="398" y="8305"/>
                  <a:pt x="465" y="8313"/>
                  <a:pt x="533" y="8313"/>
                </a:cubicBezTo>
                <a:cubicBezTo>
                  <a:pt x="732" y="8313"/>
                  <a:pt x="948" y="8249"/>
                  <a:pt x="1130" y="8249"/>
                </a:cubicBezTo>
                <a:cubicBezTo>
                  <a:pt x="1493" y="8242"/>
                  <a:pt x="1851" y="8249"/>
                  <a:pt x="2208" y="8199"/>
                </a:cubicBezTo>
                <a:cubicBezTo>
                  <a:pt x="3460" y="8020"/>
                  <a:pt x="4651" y="7535"/>
                  <a:pt x="5919" y="7535"/>
                </a:cubicBezTo>
                <a:cubicBezTo>
                  <a:pt x="6010" y="7535"/>
                  <a:pt x="6101" y="7538"/>
                  <a:pt x="6192" y="7543"/>
                </a:cubicBezTo>
                <a:lnTo>
                  <a:pt x="6192" y="7635"/>
                </a:lnTo>
                <a:cubicBezTo>
                  <a:pt x="4986" y="7827"/>
                  <a:pt x="3822" y="8120"/>
                  <a:pt x="2693" y="8614"/>
                </a:cubicBezTo>
                <a:cubicBezTo>
                  <a:pt x="2172" y="8842"/>
                  <a:pt x="1637" y="9092"/>
                  <a:pt x="1172" y="9421"/>
                </a:cubicBezTo>
                <a:cubicBezTo>
                  <a:pt x="915" y="9606"/>
                  <a:pt x="358" y="9999"/>
                  <a:pt x="401" y="10378"/>
                </a:cubicBezTo>
                <a:cubicBezTo>
                  <a:pt x="434" y="10616"/>
                  <a:pt x="663" y="10680"/>
                  <a:pt x="870" y="10680"/>
                </a:cubicBezTo>
                <a:cubicBezTo>
                  <a:pt x="893" y="10680"/>
                  <a:pt x="914" y="10679"/>
                  <a:pt x="936" y="10678"/>
                </a:cubicBezTo>
                <a:cubicBezTo>
                  <a:pt x="1486" y="10635"/>
                  <a:pt x="2086" y="10342"/>
                  <a:pt x="2614" y="10163"/>
                </a:cubicBezTo>
                <a:cubicBezTo>
                  <a:pt x="3922" y="9713"/>
                  <a:pt x="5236" y="9221"/>
                  <a:pt x="6492" y="8635"/>
                </a:cubicBezTo>
                <a:cubicBezTo>
                  <a:pt x="6499" y="8657"/>
                  <a:pt x="6513" y="8677"/>
                  <a:pt x="6521" y="8693"/>
                </a:cubicBezTo>
                <a:cubicBezTo>
                  <a:pt x="5356" y="9514"/>
                  <a:pt x="4192" y="10342"/>
                  <a:pt x="3051" y="11205"/>
                </a:cubicBezTo>
                <a:cubicBezTo>
                  <a:pt x="2600" y="11548"/>
                  <a:pt x="2151" y="11913"/>
                  <a:pt x="1793" y="12355"/>
                </a:cubicBezTo>
                <a:cubicBezTo>
                  <a:pt x="1637" y="12549"/>
                  <a:pt x="1215" y="12991"/>
                  <a:pt x="1394" y="13255"/>
                </a:cubicBezTo>
                <a:cubicBezTo>
                  <a:pt x="1455" y="13345"/>
                  <a:pt x="1549" y="13386"/>
                  <a:pt x="1669" y="13386"/>
                </a:cubicBezTo>
                <a:cubicBezTo>
                  <a:pt x="2709" y="13386"/>
                  <a:pt x="5704" y="10288"/>
                  <a:pt x="6614" y="9327"/>
                </a:cubicBezTo>
                <a:lnTo>
                  <a:pt x="6614" y="9327"/>
                </a:lnTo>
                <a:cubicBezTo>
                  <a:pt x="6060" y="10599"/>
                  <a:pt x="3972" y="15506"/>
                  <a:pt x="5477" y="15506"/>
                </a:cubicBezTo>
                <a:cubicBezTo>
                  <a:pt x="5485" y="15506"/>
                  <a:pt x="5492" y="15506"/>
                  <a:pt x="5500" y="15506"/>
                </a:cubicBezTo>
                <a:cubicBezTo>
                  <a:pt x="5879" y="15497"/>
                  <a:pt x="6064" y="15098"/>
                  <a:pt x="6150" y="14784"/>
                </a:cubicBezTo>
                <a:cubicBezTo>
                  <a:pt x="6335" y="14155"/>
                  <a:pt x="6357" y="13483"/>
                  <a:pt x="6492" y="12841"/>
                </a:cubicBezTo>
                <a:cubicBezTo>
                  <a:pt x="6707" y="11792"/>
                  <a:pt x="7178" y="10813"/>
                  <a:pt x="7234" y="9749"/>
                </a:cubicBezTo>
                <a:lnTo>
                  <a:pt x="7234" y="9749"/>
                </a:lnTo>
                <a:cubicBezTo>
                  <a:pt x="7257" y="10984"/>
                  <a:pt x="7185" y="12213"/>
                  <a:pt x="7264" y="13449"/>
                </a:cubicBezTo>
                <a:cubicBezTo>
                  <a:pt x="7300" y="14040"/>
                  <a:pt x="7300" y="14662"/>
                  <a:pt x="7456" y="15233"/>
                </a:cubicBezTo>
                <a:cubicBezTo>
                  <a:pt x="7526" y="15484"/>
                  <a:pt x="7779" y="16150"/>
                  <a:pt x="8137" y="16150"/>
                </a:cubicBezTo>
                <a:cubicBezTo>
                  <a:pt x="8146" y="16150"/>
                  <a:pt x="8154" y="16149"/>
                  <a:pt x="8163" y="16148"/>
                </a:cubicBezTo>
                <a:cubicBezTo>
                  <a:pt x="8842" y="16076"/>
                  <a:pt x="8549" y="14112"/>
                  <a:pt x="8535" y="13756"/>
                </a:cubicBezTo>
                <a:cubicBezTo>
                  <a:pt x="8484" y="12441"/>
                  <a:pt x="8420" y="11049"/>
                  <a:pt x="8091" y="9771"/>
                </a:cubicBezTo>
                <a:lnTo>
                  <a:pt x="8091" y="9771"/>
                </a:lnTo>
                <a:cubicBezTo>
                  <a:pt x="8114" y="9778"/>
                  <a:pt x="8127" y="9778"/>
                  <a:pt x="8141" y="9778"/>
                </a:cubicBezTo>
                <a:cubicBezTo>
                  <a:pt x="8177" y="9785"/>
                  <a:pt x="8206" y="9792"/>
                  <a:pt x="8235" y="9798"/>
                </a:cubicBezTo>
                <a:cubicBezTo>
                  <a:pt x="8549" y="11163"/>
                  <a:pt x="9034" y="12484"/>
                  <a:pt x="9663" y="13740"/>
                </a:cubicBezTo>
                <a:cubicBezTo>
                  <a:pt x="9941" y="14290"/>
                  <a:pt x="10220" y="14926"/>
                  <a:pt x="10678" y="15355"/>
                </a:cubicBezTo>
                <a:cubicBezTo>
                  <a:pt x="10841" y="15512"/>
                  <a:pt x="11171" y="15981"/>
                  <a:pt x="11477" y="15981"/>
                </a:cubicBezTo>
                <a:cubicBezTo>
                  <a:pt x="11530" y="15981"/>
                  <a:pt x="11583" y="15967"/>
                  <a:pt x="11634" y="15934"/>
                </a:cubicBezTo>
                <a:cubicBezTo>
                  <a:pt x="11855" y="15790"/>
                  <a:pt x="11805" y="15427"/>
                  <a:pt x="11756" y="15206"/>
                </a:cubicBezTo>
                <a:cubicBezTo>
                  <a:pt x="11612" y="14584"/>
                  <a:pt x="11235" y="13948"/>
                  <a:pt x="10969" y="13370"/>
                </a:cubicBezTo>
                <a:cubicBezTo>
                  <a:pt x="10385" y="12085"/>
                  <a:pt x="9706" y="10878"/>
                  <a:pt x="8941" y="9692"/>
                </a:cubicBezTo>
                <a:cubicBezTo>
                  <a:pt x="9049" y="9636"/>
                  <a:pt x="9156" y="9564"/>
                  <a:pt x="9248" y="9485"/>
                </a:cubicBezTo>
                <a:cubicBezTo>
                  <a:pt x="10098" y="10606"/>
                  <a:pt x="10948" y="11720"/>
                  <a:pt x="11835" y="12813"/>
                </a:cubicBezTo>
                <a:cubicBezTo>
                  <a:pt x="12191" y="13255"/>
                  <a:pt x="12570" y="13691"/>
                  <a:pt x="13019" y="14033"/>
                </a:cubicBezTo>
                <a:cubicBezTo>
                  <a:pt x="13183" y="14157"/>
                  <a:pt x="13513" y="14455"/>
                  <a:pt x="13773" y="14455"/>
                </a:cubicBezTo>
                <a:cubicBezTo>
                  <a:pt x="13831" y="14455"/>
                  <a:pt x="13886" y="14440"/>
                  <a:pt x="13934" y="14405"/>
                </a:cubicBezTo>
                <a:cubicBezTo>
                  <a:pt x="14854" y="13740"/>
                  <a:pt x="10319" y="9749"/>
                  <a:pt x="9634" y="9135"/>
                </a:cubicBezTo>
                <a:cubicBezTo>
                  <a:pt x="9792" y="8971"/>
                  <a:pt x="9927" y="8785"/>
                  <a:pt x="10035" y="8592"/>
                </a:cubicBezTo>
                <a:cubicBezTo>
                  <a:pt x="11098" y="9428"/>
                  <a:pt x="12134" y="10328"/>
                  <a:pt x="13269" y="11070"/>
                </a:cubicBezTo>
                <a:cubicBezTo>
                  <a:pt x="13720" y="11370"/>
                  <a:pt x="14205" y="11627"/>
                  <a:pt x="14733" y="11769"/>
                </a:cubicBezTo>
                <a:cubicBezTo>
                  <a:pt x="14863" y="11801"/>
                  <a:pt x="15130" y="11882"/>
                  <a:pt x="15356" y="11882"/>
                </a:cubicBezTo>
                <a:cubicBezTo>
                  <a:pt x="15500" y="11882"/>
                  <a:pt x="15627" y="11849"/>
                  <a:pt x="15691" y="11749"/>
                </a:cubicBezTo>
                <a:cubicBezTo>
                  <a:pt x="15854" y="11492"/>
                  <a:pt x="15434" y="11099"/>
                  <a:pt x="15297" y="10942"/>
                </a:cubicBezTo>
                <a:cubicBezTo>
                  <a:pt x="14854" y="10434"/>
                  <a:pt x="14340" y="10006"/>
                  <a:pt x="13783" y="9627"/>
                </a:cubicBezTo>
                <a:cubicBezTo>
                  <a:pt x="12712" y="8914"/>
                  <a:pt x="11492" y="8414"/>
                  <a:pt x="10283" y="7965"/>
                </a:cubicBezTo>
                <a:cubicBezTo>
                  <a:pt x="10319" y="7836"/>
                  <a:pt x="10335" y="7699"/>
                  <a:pt x="10342" y="7563"/>
                </a:cubicBezTo>
                <a:lnTo>
                  <a:pt x="10349" y="7563"/>
                </a:lnTo>
                <a:cubicBezTo>
                  <a:pt x="11905" y="7821"/>
                  <a:pt x="13463" y="8222"/>
                  <a:pt x="15033" y="8350"/>
                </a:cubicBezTo>
                <a:cubicBezTo>
                  <a:pt x="15411" y="8384"/>
                  <a:pt x="15797" y="8342"/>
                  <a:pt x="16169" y="8436"/>
                </a:cubicBezTo>
                <a:cubicBezTo>
                  <a:pt x="16385" y="8488"/>
                  <a:pt x="16596" y="8588"/>
                  <a:pt x="16823" y="8588"/>
                </a:cubicBezTo>
                <a:cubicBezTo>
                  <a:pt x="16873" y="8588"/>
                  <a:pt x="16924" y="8583"/>
                  <a:pt x="16976" y="8571"/>
                </a:cubicBezTo>
                <a:cubicBezTo>
                  <a:pt x="17240" y="8506"/>
                  <a:pt x="17475" y="8278"/>
                  <a:pt x="17411" y="7985"/>
                </a:cubicBezTo>
                <a:cubicBezTo>
                  <a:pt x="17333" y="7635"/>
                  <a:pt x="16890" y="7500"/>
                  <a:pt x="16597" y="7407"/>
                </a:cubicBezTo>
                <a:cubicBezTo>
                  <a:pt x="15982" y="7200"/>
                  <a:pt x="15382" y="6993"/>
                  <a:pt x="14740" y="6893"/>
                </a:cubicBezTo>
                <a:cubicBezTo>
                  <a:pt x="14134" y="6795"/>
                  <a:pt x="13517" y="6754"/>
                  <a:pt x="12897" y="6754"/>
                </a:cubicBezTo>
                <a:cubicBezTo>
                  <a:pt x="12026" y="6754"/>
                  <a:pt x="11150" y="6836"/>
                  <a:pt x="10299" y="6957"/>
                </a:cubicBezTo>
                <a:cubicBezTo>
                  <a:pt x="10292" y="6943"/>
                  <a:pt x="10292" y="6936"/>
                  <a:pt x="10292" y="6928"/>
                </a:cubicBezTo>
                <a:cubicBezTo>
                  <a:pt x="11413" y="6578"/>
                  <a:pt x="12527" y="6179"/>
                  <a:pt x="13648" y="5807"/>
                </a:cubicBezTo>
                <a:cubicBezTo>
                  <a:pt x="13919" y="5714"/>
                  <a:pt x="15375" y="5229"/>
                  <a:pt x="14890" y="4715"/>
                </a:cubicBezTo>
                <a:cubicBezTo>
                  <a:pt x="14813" y="4635"/>
                  <a:pt x="14654" y="4611"/>
                  <a:pt x="14486" y="4611"/>
                </a:cubicBezTo>
                <a:cubicBezTo>
                  <a:pt x="14295" y="4611"/>
                  <a:pt x="14093" y="4642"/>
                  <a:pt x="13991" y="4657"/>
                </a:cubicBezTo>
                <a:cubicBezTo>
                  <a:pt x="13562" y="4722"/>
                  <a:pt x="13147" y="4880"/>
                  <a:pt x="12741" y="5029"/>
                </a:cubicBezTo>
                <a:cubicBezTo>
                  <a:pt x="11799" y="5394"/>
                  <a:pt x="10834" y="5736"/>
                  <a:pt x="9920" y="6185"/>
                </a:cubicBezTo>
                <a:cubicBezTo>
                  <a:pt x="9913" y="6172"/>
                  <a:pt x="9906" y="6165"/>
                  <a:pt x="9898" y="6156"/>
                </a:cubicBezTo>
                <a:cubicBezTo>
                  <a:pt x="11149" y="5394"/>
                  <a:pt x="12419" y="4643"/>
                  <a:pt x="13626" y="3822"/>
                </a:cubicBezTo>
                <a:cubicBezTo>
                  <a:pt x="14162" y="3457"/>
                  <a:pt x="14676" y="3037"/>
                  <a:pt x="15125" y="2573"/>
                </a:cubicBezTo>
                <a:cubicBezTo>
                  <a:pt x="15276" y="2415"/>
                  <a:pt x="15639" y="2108"/>
                  <a:pt x="15497" y="1851"/>
                </a:cubicBezTo>
                <a:cubicBezTo>
                  <a:pt x="15438" y="1747"/>
                  <a:pt x="15346" y="1708"/>
                  <a:pt x="15240" y="1708"/>
                </a:cubicBezTo>
                <a:cubicBezTo>
                  <a:pt x="14975" y="1708"/>
                  <a:pt x="14622" y="1951"/>
                  <a:pt x="14469" y="2022"/>
                </a:cubicBezTo>
                <a:cubicBezTo>
                  <a:pt x="13848" y="2300"/>
                  <a:pt x="13283" y="2629"/>
                  <a:pt x="12748" y="3058"/>
                </a:cubicBezTo>
                <a:cubicBezTo>
                  <a:pt x="11848" y="3772"/>
                  <a:pt x="10962" y="4514"/>
                  <a:pt x="10098" y="5279"/>
                </a:cubicBezTo>
                <a:cubicBezTo>
                  <a:pt x="11027" y="3971"/>
                  <a:pt x="12863" y="1251"/>
                  <a:pt x="12241" y="980"/>
                </a:cubicBezTo>
                <a:cubicBezTo>
                  <a:pt x="12211" y="967"/>
                  <a:pt x="12180" y="961"/>
                  <a:pt x="12150" y="961"/>
                </a:cubicBezTo>
                <a:cubicBezTo>
                  <a:pt x="11950" y="961"/>
                  <a:pt x="11751" y="1218"/>
                  <a:pt x="11634" y="1330"/>
                </a:cubicBezTo>
                <a:cubicBezTo>
                  <a:pt x="11235" y="1736"/>
                  <a:pt x="10856" y="2151"/>
                  <a:pt x="10527" y="2622"/>
                </a:cubicBezTo>
                <a:cubicBezTo>
                  <a:pt x="9920" y="3500"/>
                  <a:pt x="9413" y="4537"/>
                  <a:pt x="9228" y="5599"/>
                </a:cubicBezTo>
                <a:cubicBezTo>
                  <a:pt x="9192" y="5579"/>
                  <a:pt x="9163" y="5565"/>
                  <a:pt x="9127" y="5550"/>
                </a:cubicBezTo>
                <a:cubicBezTo>
                  <a:pt x="9505" y="4643"/>
                  <a:pt x="9692" y="3658"/>
                  <a:pt x="9778" y="2679"/>
                </a:cubicBezTo>
                <a:cubicBezTo>
                  <a:pt x="9841" y="1822"/>
                  <a:pt x="9941" y="800"/>
                  <a:pt x="9478" y="38"/>
                </a:cubicBezTo>
                <a:cubicBezTo>
                  <a:pt x="9465" y="12"/>
                  <a:pt x="9442" y="0"/>
                  <a:pt x="94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" name="Google Shape;33;p3"/>
          <p:cNvSpPr/>
          <p:nvPr/>
        </p:nvSpPr>
        <p:spPr>
          <a:xfrm>
            <a:off x="3309649" y="4821134"/>
            <a:ext cx="1218453" cy="683985"/>
          </a:xfrm>
          <a:custGeom>
            <a:avLst/>
            <a:gdLst/>
            <a:ahLst/>
            <a:cxnLst/>
            <a:rect l="l" t="t" r="r" b="b"/>
            <a:pathLst>
              <a:path w="33257" h="18669" extrusionOk="0">
                <a:moveTo>
                  <a:pt x="17319" y="1"/>
                </a:moveTo>
                <a:cubicBezTo>
                  <a:pt x="16529" y="1"/>
                  <a:pt x="15732" y="185"/>
                  <a:pt x="14997" y="581"/>
                </a:cubicBezTo>
                <a:cubicBezTo>
                  <a:pt x="14255" y="973"/>
                  <a:pt x="13804" y="1631"/>
                  <a:pt x="13398" y="2330"/>
                </a:cubicBezTo>
                <a:cubicBezTo>
                  <a:pt x="13019" y="2966"/>
                  <a:pt x="12762" y="3659"/>
                  <a:pt x="12527" y="4351"/>
                </a:cubicBezTo>
                <a:cubicBezTo>
                  <a:pt x="12436" y="4614"/>
                  <a:pt x="12322" y="4743"/>
                  <a:pt x="12191" y="4743"/>
                </a:cubicBezTo>
                <a:cubicBezTo>
                  <a:pt x="12076" y="4743"/>
                  <a:pt x="11949" y="4645"/>
                  <a:pt x="11812" y="4452"/>
                </a:cubicBezTo>
                <a:cubicBezTo>
                  <a:pt x="11655" y="4216"/>
                  <a:pt x="11542" y="3959"/>
                  <a:pt x="11391" y="3724"/>
                </a:cubicBezTo>
                <a:cubicBezTo>
                  <a:pt x="11019" y="3115"/>
                  <a:pt x="10548" y="2601"/>
                  <a:pt x="9941" y="2231"/>
                </a:cubicBezTo>
                <a:cubicBezTo>
                  <a:pt x="9497" y="1954"/>
                  <a:pt x="9068" y="1816"/>
                  <a:pt x="8654" y="1816"/>
                </a:cubicBezTo>
                <a:cubicBezTo>
                  <a:pt x="8109" y="1816"/>
                  <a:pt x="7590" y="2055"/>
                  <a:pt x="7099" y="2531"/>
                </a:cubicBezTo>
                <a:cubicBezTo>
                  <a:pt x="6684" y="2923"/>
                  <a:pt x="6384" y="3395"/>
                  <a:pt x="6199" y="3929"/>
                </a:cubicBezTo>
                <a:cubicBezTo>
                  <a:pt x="5857" y="4924"/>
                  <a:pt x="5514" y="5923"/>
                  <a:pt x="5528" y="6994"/>
                </a:cubicBezTo>
                <a:cubicBezTo>
                  <a:pt x="5528" y="7318"/>
                  <a:pt x="5434" y="7480"/>
                  <a:pt x="5232" y="7480"/>
                </a:cubicBezTo>
                <a:cubicBezTo>
                  <a:pt x="5154" y="7480"/>
                  <a:pt x="5061" y="7456"/>
                  <a:pt x="4950" y="7409"/>
                </a:cubicBezTo>
                <a:cubicBezTo>
                  <a:pt x="4510" y="7224"/>
                  <a:pt x="4089" y="7143"/>
                  <a:pt x="3683" y="7143"/>
                </a:cubicBezTo>
                <a:cubicBezTo>
                  <a:pt x="2738" y="7143"/>
                  <a:pt x="1876" y="7581"/>
                  <a:pt x="1058" y="8164"/>
                </a:cubicBezTo>
                <a:cubicBezTo>
                  <a:pt x="372" y="8658"/>
                  <a:pt x="0" y="9393"/>
                  <a:pt x="144" y="10271"/>
                </a:cubicBezTo>
                <a:cubicBezTo>
                  <a:pt x="293" y="11179"/>
                  <a:pt x="972" y="11608"/>
                  <a:pt x="1764" y="11885"/>
                </a:cubicBezTo>
                <a:cubicBezTo>
                  <a:pt x="2188" y="12029"/>
                  <a:pt x="2619" y="12081"/>
                  <a:pt x="3148" y="12081"/>
                </a:cubicBezTo>
                <a:cubicBezTo>
                  <a:pt x="3333" y="12081"/>
                  <a:pt x="3530" y="12075"/>
                  <a:pt x="3743" y="12064"/>
                </a:cubicBezTo>
                <a:cubicBezTo>
                  <a:pt x="5020" y="11921"/>
                  <a:pt x="6443" y="11507"/>
                  <a:pt x="7713" y="10643"/>
                </a:cubicBezTo>
                <a:cubicBezTo>
                  <a:pt x="7822" y="10566"/>
                  <a:pt x="7935" y="10449"/>
                  <a:pt x="8055" y="10449"/>
                </a:cubicBezTo>
                <a:cubicBezTo>
                  <a:pt x="8116" y="10449"/>
                  <a:pt x="8178" y="10479"/>
                  <a:pt x="8242" y="10557"/>
                </a:cubicBezTo>
                <a:cubicBezTo>
                  <a:pt x="8371" y="10708"/>
                  <a:pt x="8213" y="10871"/>
                  <a:pt x="8148" y="11028"/>
                </a:cubicBezTo>
                <a:cubicBezTo>
                  <a:pt x="7548" y="12492"/>
                  <a:pt x="7363" y="13999"/>
                  <a:pt x="7699" y="15563"/>
                </a:cubicBezTo>
                <a:cubicBezTo>
                  <a:pt x="7963" y="16784"/>
                  <a:pt x="8685" y="17641"/>
                  <a:pt x="9799" y="18141"/>
                </a:cubicBezTo>
                <a:cubicBezTo>
                  <a:pt x="10610" y="18503"/>
                  <a:pt x="11408" y="18668"/>
                  <a:pt x="12196" y="18668"/>
                </a:cubicBezTo>
                <a:cubicBezTo>
                  <a:pt x="13322" y="18668"/>
                  <a:pt x="14424" y="18330"/>
                  <a:pt x="15504" y="17742"/>
                </a:cubicBezTo>
                <a:cubicBezTo>
                  <a:pt x="16532" y="17192"/>
                  <a:pt x="17353" y="16384"/>
                  <a:pt x="18089" y="15485"/>
                </a:cubicBezTo>
                <a:cubicBezTo>
                  <a:pt x="18289" y="15241"/>
                  <a:pt x="18467" y="14984"/>
                  <a:pt x="18675" y="14742"/>
                </a:cubicBezTo>
                <a:cubicBezTo>
                  <a:pt x="18976" y="14394"/>
                  <a:pt x="19198" y="14226"/>
                  <a:pt x="19445" y="14226"/>
                </a:cubicBezTo>
                <a:cubicBezTo>
                  <a:pt x="19649" y="14226"/>
                  <a:pt x="19871" y="14341"/>
                  <a:pt x="20168" y="14564"/>
                </a:cubicBezTo>
                <a:cubicBezTo>
                  <a:pt x="20445" y="14770"/>
                  <a:pt x="20695" y="15020"/>
                  <a:pt x="20982" y="15221"/>
                </a:cubicBezTo>
                <a:cubicBezTo>
                  <a:pt x="22119" y="16034"/>
                  <a:pt x="23332" y="16481"/>
                  <a:pt x="24614" y="16481"/>
                </a:cubicBezTo>
                <a:cubicBezTo>
                  <a:pt x="25201" y="16481"/>
                  <a:pt x="25802" y="16387"/>
                  <a:pt x="26416" y="16192"/>
                </a:cubicBezTo>
                <a:cubicBezTo>
                  <a:pt x="29237" y="15306"/>
                  <a:pt x="30615" y="12106"/>
                  <a:pt x="29400" y="9380"/>
                </a:cubicBezTo>
                <a:cubicBezTo>
                  <a:pt x="29051" y="8608"/>
                  <a:pt x="29057" y="8593"/>
                  <a:pt x="29880" y="8536"/>
                </a:cubicBezTo>
                <a:cubicBezTo>
                  <a:pt x="30893" y="8464"/>
                  <a:pt x="31779" y="8122"/>
                  <a:pt x="32451" y="7330"/>
                </a:cubicBezTo>
                <a:cubicBezTo>
                  <a:pt x="33200" y="6444"/>
                  <a:pt x="33256" y="5379"/>
                  <a:pt x="32607" y="4416"/>
                </a:cubicBezTo>
                <a:cubicBezTo>
                  <a:pt x="32415" y="4123"/>
                  <a:pt x="32172" y="3859"/>
                  <a:pt x="31921" y="3630"/>
                </a:cubicBezTo>
                <a:cubicBezTo>
                  <a:pt x="30716" y="2532"/>
                  <a:pt x="29080" y="1977"/>
                  <a:pt x="27448" y="1977"/>
                </a:cubicBezTo>
                <a:cubicBezTo>
                  <a:pt x="25938" y="1977"/>
                  <a:pt x="24430" y="2452"/>
                  <a:pt x="23266" y="3408"/>
                </a:cubicBezTo>
                <a:cubicBezTo>
                  <a:pt x="23131" y="3516"/>
                  <a:pt x="23016" y="3659"/>
                  <a:pt x="22874" y="3751"/>
                </a:cubicBezTo>
                <a:cubicBezTo>
                  <a:pt x="22757" y="3826"/>
                  <a:pt x="22653" y="3875"/>
                  <a:pt x="22563" y="3875"/>
                </a:cubicBezTo>
                <a:cubicBezTo>
                  <a:pt x="22439" y="3875"/>
                  <a:pt x="22338" y="3784"/>
                  <a:pt x="22260" y="3544"/>
                </a:cubicBezTo>
                <a:cubicBezTo>
                  <a:pt x="21566" y="1362"/>
                  <a:pt x="19467" y="1"/>
                  <a:pt x="1731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4"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75" name="Google Shape;675;p21"/>
          <p:cNvSpPr/>
          <p:nvPr/>
        </p:nvSpPr>
        <p:spPr>
          <a:xfrm>
            <a:off x="8279552" y="142611"/>
            <a:ext cx="1555057" cy="1437148"/>
          </a:xfrm>
          <a:custGeom>
            <a:avLst/>
            <a:gdLst/>
            <a:ahLst/>
            <a:cxnLst/>
            <a:rect l="l" t="t" r="r" b="b"/>
            <a:pathLst>
              <a:path w="17475" h="16150" extrusionOk="0">
                <a:moveTo>
                  <a:pt x="9420" y="252"/>
                </a:moveTo>
                <a:cubicBezTo>
                  <a:pt x="9834" y="1030"/>
                  <a:pt x="9706" y="2129"/>
                  <a:pt x="9606" y="2972"/>
                </a:cubicBezTo>
                <a:cubicBezTo>
                  <a:pt x="9498" y="3836"/>
                  <a:pt x="9248" y="4657"/>
                  <a:pt x="8955" y="5479"/>
                </a:cubicBezTo>
                <a:cubicBezTo>
                  <a:pt x="8777" y="5414"/>
                  <a:pt x="8585" y="5378"/>
                  <a:pt x="8391" y="5365"/>
                </a:cubicBezTo>
                <a:cubicBezTo>
                  <a:pt x="8378" y="5272"/>
                  <a:pt x="8434" y="5143"/>
                  <a:pt x="8450" y="5051"/>
                </a:cubicBezTo>
                <a:cubicBezTo>
                  <a:pt x="8470" y="4821"/>
                  <a:pt x="8434" y="4564"/>
                  <a:pt x="8434" y="4329"/>
                </a:cubicBezTo>
                <a:cubicBezTo>
                  <a:pt x="8450" y="3829"/>
                  <a:pt x="8492" y="3322"/>
                  <a:pt x="8578" y="2830"/>
                </a:cubicBezTo>
                <a:cubicBezTo>
                  <a:pt x="8734" y="1930"/>
                  <a:pt x="9041" y="1080"/>
                  <a:pt x="9420" y="252"/>
                </a:cubicBezTo>
                <a:close/>
                <a:moveTo>
                  <a:pt x="6057" y="1206"/>
                </a:moveTo>
                <a:cubicBezTo>
                  <a:pt x="6585" y="1206"/>
                  <a:pt x="7921" y="4948"/>
                  <a:pt x="8107" y="5365"/>
                </a:cubicBezTo>
                <a:lnTo>
                  <a:pt x="8114" y="5371"/>
                </a:lnTo>
                <a:cubicBezTo>
                  <a:pt x="8078" y="5378"/>
                  <a:pt x="8042" y="5378"/>
                  <a:pt x="7999" y="5385"/>
                </a:cubicBezTo>
                <a:cubicBezTo>
                  <a:pt x="7821" y="5414"/>
                  <a:pt x="7642" y="5464"/>
                  <a:pt x="7478" y="5536"/>
                </a:cubicBezTo>
                <a:cubicBezTo>
                  <a:pt x="7171" y="4850"/>
                  <a:pt x="6821" y="4194"/>
                  <a:pt x="6542" y="3493"/>
                </a:cubicBezTo>
                <a:cubicBezTo>
                  <a:pt x="6400" y="3143"/>
                  <a:pt x="6271" y="2780"/>
                  <a:pt x="6170" y="2415"/>
                </a:cubicBezTo>
                <a:cubicBezTo>
                  <a:pt x="6114" y="2223"/>
                  <a:pt x="5814" y="1366"/>
                  <a:pt x="5992" y="1229"/>
                </a:cubicBezTo>
                <a:cubicBezTo>
                  <a:pt x="6012" y="1213"/>
                  <a:pt x="6034" y="1206"/>
                  <a:pt x="6057" y="1206"/>
                </a:cubicBezTo>
                <a:close/>
                <a:moveTo>
                  <a:pt x="12044" y="1288"/>
                </a:moveTo>
                <a:cubicBezTo>
                  <a:pt x="12058" y="1288"/>
                  <a:pt x="12071" y="1290"/>
                  <a:pt x="12083" y="1294"/>
                </a:cubicBezTo>
                <a:cubicBezTo>
                  <a:pt x="12477" y="1443"/>
                  <a:pt x="11348" y="3044"/>
                  <a:pt x="11170" y="3315"/>
                </a:cubicBezTo>
                <a:cubicBezTo>
                  <a:pt x="10626" y="4143"/>
                  <a:pt x="10085" y="4972"/>
                  <a:pt x="9498" y="5764"/>
                </a:cubicBezTo>
                <a:cubicBezTo>
                  <a:pt x="9449" y="5728"/>
                  <a:pt x="9399" y="5700"/>
                  <a:pt x="9349" y="5671"/>
                </a:cubicBezTo>
                <a:cubicBezTo>
                  <a:pt x="9613" y="4794"/>
                  <a:pt x="9913" y="3964"/>
                  <a:pt x="10398" y="3179"/>
                </a:cubicBezTo>
                <a:cubicBezTo>
                  <a:pt x="10642" y="2780"/>
                  <a:pt x="10912" y="2401"/>
                  <a:pt x="11219" y="2052"/>
                </a:cubicBezTo>
                <a:cubicBezTo>
                  <a:pt x="11362" y="1896"/>
                  <a:pt x="11809" y="1288"/>
                  <a:pt x="12044" y="1288"/>
                </a:cubicBezTo>
                <a:close/>
                <a:moveTo>
                  <a:pt x="3121" y="693"/>
                </a:moveTo>
                <a:cubicBezTo>
                  <a:pt x="3263" y="693"/>
                  <a:pt x="3654" y="1090"/>
                  <a:pt x="3757" y="1179"/>
                </a:cubicBezTo>
                <a:cubicBezTo>
                  <a:pt x="3951" y="1366"/>
                  <a:pt x="4136" y="1572"/>
                  <a:pt x="4300" y="1786"/>
                </a:cubicBezTo>
                <a:cubicBezTo>
                  <a:pt x="4621" y="2180"/>
                  <a:pt x="4893" y="2609"/>
                  <a:pt x="5178" y="3022"/>
                </a:cubicBezTo>
                <a:cubicBezTo>
                  <a:pt x="5814" y="3937"/>
                  <a:pt x="6449" y="4857"/>
                  <a:pt x="7056" y="5786"/>
                </a:cubicBezTo>
                <a:cubicBezTo>
                  <a:pt x="6993" y="5843"/>
                  <a:pt x="6928" y="5899"/>
                  <a:pt x="6864" y="5958"/>
                </a:cubicBezTo>
                <a:cubicBezTo>
                  <a:pt x="6213" y="5179"/>
                  <a:pt x="5536" y="4429"/>
                  <a:pt x="4857" y="3671"/>
                </a:cubicBezTo>
                <a:cubicBezTo>
                  <a:pt x="4456" y="3222"/>
                  <a:pt x="4050" y="2787"/>
                  <a:pt x="3694" y="2300"/>
                </a:cubicBezTo>
                <a:cubicBezTo>
                  <a:pt x="3543" y="2094"/>
                  <a:pt x="2607" y="794"/>
                  <a:pt x="3107" y="694"/>
                </a:cubicBezTo>
                <a:cubicBezTo>
                  <a:pt x="3112" y="693"/>
                  <a:pt x="3116" y="693"/>
                  <a:pt x="3121" y="693"/>
                </a:cubicBezTo>
                <a:close/>
                <a:moveTo>
                  <a:pt x="15116" y="1900"/>
                </a:moveTo>
                <a:cubicBezTo>
                  <a:pt x="15120" y="1900"/>
                  <a:pt x="15123" y="1900"/>
                  <a:pt x="15125" y="1901"/>
                </a:cubicBezTo>
                <a:cubicBezTo>
                  <a:pt x="15339" y="1966"/>
                  <a:pt x="15226" y="2165"/>
                  <a:pt x="15177" y="2266"/>
                </a:cubicBezTo>
                <a:cubicBezTo>
                  <a:pt x="15125" y="2358"/>
                  <a:pt x="15012" y="2444"/>
                  <a:pt x="14940" y="2514"/>
                </a:cubicBezTo>
                <a:cubicBezTo>
                  <a:pt x="14733" y="2722"/>
                  <a:pt x="14512" y="2909"/>
                  <a:pt x="14291" y="3094"/>
                </a:cubicBezTo>
                <a:cubicBezTo>
                  <a:pt x="13826" y="3493"/>
                  <a:pt x="13312" y="3822"/>
                  <a:pt x="12791" y="4151"/>
                </a:cubicBezTo>
                <a:cubicBezTo>
                  <a:pt x="11799" y="4778"/>
                  <a:pt x="10798" y="5394"/>
                  <a:pt x="9792" y="6000"/>
                </a:cubicBezTo>
                <a:lnTo>
                  <a:pt x="9778" y="6014"/>
                </a:lnTo>
                <a:cubicBezTo>
                  <a:pt x="9742" y="5971"/>
                  <a:pt x="9699" y="5935"/>
                  <a:pt x="9656" y="5892"/>
                </a:cubicBezTo>
                <a:cubicBezTo>
                  <a:pt x="9684" y="5856"/>
                  <a:pt x="9726" y="5800"/>
                  <a:pt x="9778" y="5728"/>
                </a:cubicBezTo>
                <a:cubicBezTo>
                  <a:pt x="10626" y="5065"/>
                  <a:pt x="11440" y="4365"/>
                  <a:pt x="12270" y="3680"/>
                </a:cubicBezTo>
                <a:cubicBezTo>
                  <a:pt x="12698" y="3322"/>
                  <a:pt x="13127" y="2958"/>
                  <a:pt x="13591" y="2658"/>
                </a:cubicBezTo>
                <a:cubicBezTo>
                  <a:pt x="13862" y="2494"/>
                  <a:pt x="14155" y="2358"/>
                  <a:pt x="14440" y="2223"/>
                </a:cubicBezTo>
                <a:cubicBezTo>
                  <a:pt x="14531" y="2188"/>
                  <a:pt x="15015" y="1900"/>
                  <a:pt x="15116" y="1900"/>
                </a:cubicBezTo>
                <a:close/>
                <a:moveTo>
                  <a:pt x="2646" y="4280"/>
                </a:moveTo>
                <a:cubicBezTo>
                  <a:pt x="2958" y="4280"/>
                  <a:pt x="3362" y="4413"/>
                  <a:pt x="3615" y="4478"/>
                </a:cubicBezTo>
                <a:cubicBezTo>
                  <a:pt x="4036" y="4580"/>
                  <a:pt x="4449" y="4722"/>
                  <a:pt x="4842" y="4907"/>
                </a:cubicBezTo>
                <a:cubicBezTo>
                  <a:pt x="5521" y="5229"/>
                  <a:pt x="6100" y="5728"/>
                  <a:pt x="6763" y="6064"/>
                </a:cubicBezTo>
                <a:cubicBezTo>
                  <a:pt x="6657" y="6185"/>
                  <a:pt x="6564" y="6314"/>
                  <a:pt x="6492" y="6449"/>
                </a:cubicBezTo>
                <a:lnTo>
                  <a:pt x="6485" y="6443"/>
                </a:lnTo>
                <a:cubicBezTo>
                  <a:pt x="5764" y="6156"/>
                  <a:pt x="5022" y="5978"/>
                  <a:pt x="4285" y="5743"/>
                </a:cubicBezTo>
                <a:cubicBezTo>
                  <a:pt x="3865" y="5615"/>
                  <a:pt x="3450" y="5457"/>
                  <a:pt x="3071" y="5243"/>
                </a:cubicBezTo>
                <a:cubicBezTo>
                  <a:pt x="2900" y="5143"/>
                  <a:pt x="1894" y="4528"/>
                  <a:pt x="2393" y="4322"/>
                </a:cubicBezTo>
                <a:cubicBezTo>
                  <a:pt x="2464" y="4293"/>
                  <a:pt x="2551" y="4280"/>
                  <a:pt x="2646" y="4280"/>
                </a:cubicBezTo>
                <a:close/>
                <a:moveTo>
                  <a:pt x="14495" y="4785"/>
                </a:moveTo>
                <a:cubicBezTo>
                  <a:pt x="14724" y="4785"/>
                  <a:pt x="14878" y="4855"/>
                  <a:pt x="14512" y="5257"/>
                </a:cubicBezTo>
                <a:cubicBezTo>
                  <a:pt x="14376" y="5407"/>
                  <a:pt x="14126" y="5457"/>
                  <a:pt x="13941" y="5529"/>
                </a:cubicBezTo>
                <a:cubicBezTo>
                  <a:pt x="13512" y="5678"/>
                  <a:pt x="13062" y="5800"/>
                  <a:pt x="12626" y="5935"/>
                </a:cubicBezTo>
                <a:cubicBezTo>
                  <a:pt x="11826" y="6192"/>
                  <a:pt x="11012" y="6429"/>
                  <a:pt x="10220" y="6700"/>
                </a:cubicBezTo>
                <a:cubicBezTo>
                  <a:pt x="10155" y="6551"/>
                  <a:pt x="10078" y="6407"/>
                  <a:pt x="9984" y="6271"/>
                </a:cubicBezTo>
                <a:cubicBezTo>
                  <a:pt x="10678" y="6007"/>
                  <a:pt x="11370" y="5743"/>
                  <a:pt x="12062" y="5479"/>
                </a:cubicBezTo>
                <a:cubicBezTo>
                  <a:pt x="12748" y="5222"/>
                  <a:pt x="13490" y="4844"/>
                  <a:pt x="14234" y="4801"/>
                </a:cubicBezTo>
                <a:cubicBezTo>
                  <a:pt x="14316" y="4795"/>
                  <a:pt x="14411" y="4785"/>
                  <a:pt x="14495" y="4785"/>
                </a:cubicBezTo>
                <a:close/>
                <a:moveTo>
                  <a:pt x="9742" y="6208"/>
                </a:moveTo>
                <a:lnTo>
                  <a:pt x="9742" y="6208"/>
                </a:lnTo>
                <a:cubicBezTo>
                  <a:pt x="9785" y="6251"/>
                  <a:pt x="9821" y="6300"/>
                  <a:pt x="9855" y="6350"/>
                </a:cubicBezTo>
                <a:cubicBezTo>
                  <a:pt x="9949" y="6479"/>
                  <a:pt x="10020" y="6621"/>
                  <a:pt x="10078" y="6772"/>
                </a:cubicBezTo>
                <a:cubicBezTo>
                  <a:pt x="10069" y="6778"/>
                  <a:pt x="10069" y="6785"/>
                  <a:pt x="10062" y="6792"/>
                </a:cubicBezTo>
                <a:cubicBezTo>
                  <a:pt x="9992" y="6585"/>
                  <a:pt x="9884" y="6386"/>
                  <a:pt x="9742" y="6208"/>
                </a:cubicBezTo>
                <a:close/>
                <a:moveTo>
                  <a:pt x="10112" y="6943"/>
                </a:moveTo>
                <a:cubicBezTo>
                  <a:pt x="10112" y="6943"/>
                  <a:pt x="10121" y="6950"/>
                  <a:pt x="10127" y="6950"/>
                </a:cubicBezTo>
                <a:cubicBezTo>
                  <a:pt x="10155" y="7056"/>
                  <a:pt x="10170" y="7164"/>
                  <a:pt x="10177" y="7270"/>
                </a:cubicBezTo>
                <a:cubicBezTo>
                  <a:pt x="10163" y="7157"/>
                  <a:pt x="10141" y="7049"/>
                  <a:pt x="10112" y="6943"/>
                </a:cubicBezTo>
                <a:close/>
                <a:moveTo>
                  <a:pt x="3949" y="6592"/>
                </a:moveTo>
                <a:cubicBezTo>
                  <a:pt x="4754" y="6592"/>
                  <a:pt x="5545" y="6700"/>
                  <a:pt x="6350" y="6729"/>
                </a:cubicBezTo>
                <a:cubicBezTo>
                  <a:pt x="6271" y="6936"/>
                  <a:pt x="6222" y="7150"/>
                  <a:pt x="6199" y="7371"/>
                </a:cubicBezTo>
                <a:cubicBezTo>
                  <a:pt x="6050" y="7357"/>
                  <a:pt x="5902" y="7351"/>
                  <a:pt x="5754" y="7351"/>
                </a:cubicBezTo>
                <a:cubicBezTo>
                  <a:pt x="5020" y="7351"/>
                  <a:pt x="4305" y="7514"/>
                  <a:pt x="3586" y="7692"/>
                </a:cubicBezTo>
                <a:cubicBezTo>
                  <a:pt x="3008" y="7836"/>
                  <a:pt x="2422" y="7985"/>
                  <a:pt x="1829" y="8028"/>
                </a:cubicBezTo>
                <a:cubicBezTo>
                  <a:pt x="1741" y="8035"/>
                  <a:pt x="1654" y="8037"/>
                  <a:pt x="1567" y="8037"/>
                </a:cubicBezTo>
                <a:cubicBezTo>
                  <a:pt x="1422" y="8037"/>
                  <a:pt x="1278" y="8031"/>
                  <a:pt x="1136" y="8031"/>
                </a:cubicBezTo>
                <a:cubicBezTo>
                  <a:pt x="1076" y="8031"/>
                  <a:pt x="1017" y="8032"/>
                  <a:pt x="958" y="8035"/>
                </a:cubicBezTo>
                <a:cubicBezTo>
                  <a:pt x="878" y="8041"/>
                  <a:pt x="758" y="8080"/>
                  <a:pt x="672" y="8080"/>
                </a:cubicBezTo>
                <a:cubicBezTo>
                  <a:pt x="659" y="8080"/>
                  <a:pt x="647" y="8080"/>
                  <a:pt x="636" y="8078"/>
                </a:cubicBezTo>
                <a:cubicBezTo>
                  <a:pt x="523" y="7999"/>
                  <a:pt x="401" y="7929"/>
                  <a:pt x="286" y="7857"/>
                </a:cubicBezTo>
                <a:cubicBezTo>
                  <a:pt x="336" y="7771"/>
                  <a:pt x="401" y="7707"/>
                  <a:pt x="480" y="7656"/>
                </a:cubicBezTo>
                <a:cubicBezTo>
                  <a:pt x="780" y="7428"/>
                  <a:pt x="1193" y="7329"/>
                  <a:pt x="1529" y="7150"/>
                </a:cubicBezTo>
                <a:cubicBezTo>
                  <a:pt x="2115" y="6842"/>
                  <a:pt x="2693" y="6664"/>
                  <a:pt x="3358" y="6614"/>
                </a:cubicBezTo>
                <a:cubicBezTo>
                  <a:pt x="3556" y="6599"/>
                  <a:pt x="3753" y="6592"/>
                  <a:pt x="3949" y="6592"/>
                </a:cubicBezTo>
                <a:close/>
                <a:moveTo>
                  <a:pt x="12921" y="6910"/>
                </a:moveTo>
                <a:cubicBezTo>
                  <a:pt x="14281" y="6910"/>
                  <a:pt x="15630" y="7048"/>
                  <a:pt x="16882" y="7656"/>
                </a:cubicBezTo>
                <a:cubicBezTo>
                  <a:pt x="16961" y="7692"/>
                  <a:pt x="17096" y="7742"/>
                  <a:pt x="17154" y="7814"/>
                </a:cubicBezTo>
                <a:cubicBezTo>
                  <a:pt x="17160" y="8241"/>
                  <a:pt x="17051" y="8455"/>
                  <a:pt x="16828" y="8455"/>
                </a:cubicBezTo>
                <a:cubicBezTo>
                  <a:pt x="16790" y="8455"/>
                  <a:pt x="16749" y="8448"/>
                  <a:pt x="16704" y="8436"/>
                </a:cubicBezTo>
                <a:cubicBezTo>
                  <a:pt x="16625" y="8436"/>
                  <a:pt x="16555" y="8420"/>
                  <a:pt x="16489" y="8400"/>
                </a:cubicBezTo>
                <a:cubicBezTo>
                  <a:pt x="16255" y="8342"/>
                  <a:pt x="16054" y="8271"/>
                  <a:pt x="15819" y="8249"/>
                </a:cubicBezTo>
                <a:cubicBezTo>
                  <a:pt x="15247" y="8206"/>
                  <a:pt x="14690" y="8186"/>
                  <a:pt x="14119" y="8084"/>
                </a:cubicBezTo>
                <a:cubicBezTo>
                  <a:pt x="12877" y="7863"/>
                  <a:pt x="11627" y="7622"/>
                  <a:pt x="10385" y="7365"/>
                </a:cubicBezTo>
                <a:lnTo>
                  <a:pt x="10349" y="7365"/>
                </a:lnTo>
                <a:cubicBezTo>
                  <a:pt x="10349" y="7236"/>
                  <a:pt x="10335" y="7114"/>
                  <a:pt x="10306" y="6993"/>
                </a:cubicBezTo>
                <a:cubicBezTo>
                  <a:pt x="11167" y="6967"/>
                  <a:pt x="12046" y="6910"/>
                  <a:pt x="12921" y="6910"/>
                </a:cubicBezTo>
                <a:close/>
                <a:moveTo>
                  <a:pt x="7241" y="9449"/>
                </a:moveTo>
                <a:cubicBezTo>
                  <a:pt x="7241" y="9449"/>
                  <a:pt x="7250" y="9456"/>
                  <a:pt x="7257" y="9456"/>
                </a:cubicBezTo>
                <a:cubicBezTo>
                  <a:pt x="7250" y="9464"/>
                  <a:pt x="7241" y="9471"/>
                  <a:pt x="7241" y="9478"/>
                </a:cubicBezTo>
                <a:lnTo>
                  <a:pt x="7241" y="9449"/>
                </a:lnTo>
                <a:close/>
                <a:moveTo>
                  <a:pt x="8374" y="5580"/>
                </a:moveTo>
                <a:cubicBezTo>
                  <a:pt x="8721" y="5580"/>
                  <a:pt x="9068" y="5677"/>
                  <a:pt x="9370" y="5872"/>
                </a:cubicBezTo>
                <a:cubicBezTo>
                  <a:pt x="10405" y="6736"/>
                  <a:pt x="10306" y="8492"/>
                  <a:pt x="9248" y="9277"/>
                </a:cubicBezTo>
                <a:cubicBezTo>
                  <a:pt x="9228" y="9284"/>
                  <a:pt x="9205" y="9300"/>
                  <a:pt x="9192" y="9313"/>
                </a:cubicBezTo>
                <a:cubicBezTo>
                  <a:pt x="9049" y="9413"/>
                  <a:pt x="8892" y="9498"/>
                  <a:pt x="8714" y="9557"/>
                </a:cubicBezTo>
                <a:cubicBezTo>
                  <a:pt x="8539" y="9616"/>
                  <a:pt x="8370" y="9643"/>
                  <a:pt x="8207" y="9643"/>
                </a:cubicBezTo>
                <a:cubicBezTo>
                  <a:pt x="7842" y="9643"/>
                  <a:pt x="7511" y="9507"/>
                  <a:pt x="7234" y="9284"/>
                </a:cubicBezTo>
                <a:lnTo>
                  <a:pt x="7234" y="9270"/>
                </a:lnTo>
                <a:cubicBezTo>
                  <a:pt x="7230" y="9246"/>
                  <a:pt x="7215" y="9235"/>
                  <a:pt x="7199" y="9235"/>
                </a:cubicBezTo>
                <a:cubicBezTo>
                  <a:pt x="7192" y="9235"/>
                  <a:pt x="7184" y="9237"/>
                  <a:pt x="7178" y="9241"/>
                </a:cubicBezTo>
                <a:cubicBezTo>
                  <a:pt x="6492" y="8650"/>
                  <a:pt x="6163" y="7527"/>
                  <a:pt x="6556" y="6713"/>
                </a:cubicBezTo>
                <a:cubicBezTo>
                  <a:pt x="6864" y="6071"/>
                  <a:pt x="7464" y="5678"/>
                  <a:pt x="8107" y="5592"/>
                </a:cubicBezTo>
                <a:lnTo>
                  <a:pt x="8107" y="5592"/>
                </a:lnTo>
                <a:cubicBezTo>
                  <a:pt x="8091" y="5615"/>
                  <a:pt x="8085" y="5642"/>
                  <a:pt x="8091" y="5678"/>
                </a:cubicBezTo>
                <a:cubicBezTo>
                  <a:pt x="8101" y="5717"/>
                  <a:pt x="8134" y="5735"/>
                  <a:pt x="8168" y="5735"/>
                </a:cubicBezTo>
                <a:cubicBezTo>
                  <a:pt x="8216" y="5735"/>
                  <a:pt x="8267" y="5701"/>
                  <a:pt x="8263" y="5642"/>
                </a:cubicBezTo>
                <a:cubicBezTo>
                  <a:pt x="8263" y="5615"/>
                  <a:pt x="8249" y="5599"/>
                  <a:pt x="8235" y="5586"/>
                </a:cubicBezTo>
                <a:cubicBezTo>
                  <a:pt x="8282" y="5582"/>
                  <a:pt x="8328" y="5580"/>
                  <a:pt x="8374" y="5580"/>
                </a:cubicBezTo>
                <a:close/>
                <a:moveTo>
                  <a:pt x="6213" y="7836"/>
                </a:moveTo>
                <a:cubicBezTo>
                  <a:pt x="6228" y="7929"/>
                  <a:pt x="6242" y="8021"/>
                  <a:pt x="6271" y="8107"/>
                </a:cubicBezTo>
                <a:cubicBezTo>
                  <a:pt x="6307" y="8242"/>
                  <a:pt x="6357" y="8364"/>
                  <a:pt x="6413" y="8492"/>
                </a:cubicBezTo>
                <a:cubicBezTo>
                  <a:pt x="5493" y="8864"/>
                  <a:pt x="4578" y="9250"/>
                  <a:pt x="3642" y="9584"/>
                </a:cubicBezTo>
                <a:cubicBezTo>
                  <a:pt x="3157" y="9764"/>
                  <a:pt x="2672" y="9927"/>
                  <a:pt x="2185" y="10091"/>
                </a:cubicBezTo>
                <a:cubicBezTo>
                  <a:pt x="1944" y="10170"/>
                  <a:pt x="1700" y="10249"/>
                  <a:pt x="1457" y="10328"/>
                </a:cubicBezTo>
                <a:cubicBezTo>
                  <a:pt x="1328" y="10371"/>
                  <a:pt x="1208" y="10407"/>
                  <a:pt x="1087" y="10441"/>
                </a:cubicBezTo>
                <a:cubicBezTo>
                  <a:pt x="1017" y="10478"/>
                  <a:pt x="962" y="10497"/>
                  <a:pt x="919" y="10497"/>
                </a:cubicBezTo>
                <a:cubicBezTo>
                  <a:pt x="829" y="10497"/>
                  <a:pt x="796" y="10416"/>
                  <a:pt x="814" y="10256"/>
                </a:cubicBezTo>
                <a:cubicBezTo>
                  <a:pt x="751" y="9913"/>
                  <a:pt x="1001" y="9785"/>
                  <a:pt x="1279" y="9577"/>
                </a:cubicBezTo>
                <a:cubicBezTo>
                  <a:pt x="1472" y="9442"/>
                  <a:pt x="1680" y="9327"/>
                  <a:pt x="1885" y="9214"/>
                </a:cubicBezTo>
                <a:cubicBezTo>
                  <a:pt x="2357" y="8964"/>
                  <a:pt x="2837" y="8743"/>
                  <a:pt x="3335" y="8556"/>
                </a:cubicBezTo>
                <a:cubicBezTo>
                  <a:pt x="4257" y="8206"/>
                  <a:pt x="5227" y="7942"/>
                  <a:pt x="6213" y="7836"/>
                </a:cubicBezTo>
                <a:close/>
                <a:moveTo>
                  <a:pt x="10241" y="8107"/>
                </a:moveTo>
                <a:cubicBezTo>
                  <a:pt x="11170" y="8479"/>
                  <a:pt x="12098" y="8842"/>
                  <a:pt x="12969" y="9327"/>
                </a:cubicBezTo>
                <a:cubicBezTo>
                  <a:pt x="13454" y="9600"/>
                  <a:pt x="13925" y="9899"/>
                  <a:pt x="14354" y="10249"/>
                </a:cubicBezTo>
                <a:cubicBezTo>
                  <a:pt x="14548" y="10407"/>
                  <a:pt x="14733" y="10570"/>
                  <a:pt x="14911" y="10750"/>
                </a:cubicBezTo>
                <a:cubicBezTo>
                  <a:pt x="15048" y="10892"/>
                  <a:pt x="15483" y="11241"/>
                  <a:pt x="15497" y="11435"/>
                </a:cubicBezTo>
                <a:cubicBezTo>
                  <a:pt x="15504" y="11627"/>
                  <a:pt x="15262" y="11677"/>
                  <a:pt x="15141" y="11677"/>
                </a:cubicBezTo>
                <a:cubicBezTo>
                  <a:pt x="15134" y="11677"/>
                  <a:pt x="15127" y="11678"/>
                  <a:pt x="15120" y="11678"/>
                </a:cubicBezTo>
                <a:cubicBezTo>
                  <a:pt x="15031" y="11678"/>
                  <a:pt x="14927" y="11639"/>
                  <a:pt x="14848" y="11620"/>
                </a:cubicBezTo>
                <a:cubicBezTo>
                  <a:pt x="14584" y="11555"/>
                  <a:pt x="14326" y="11456"/>
                  <a:pt x="14083" y="11341"/>
                </a:cubicBezTo>
                <a:cubicBezTo>
                  <a:pt x="13619" y="11113"/>
                  <a:pt x="13197" y="10820"/>
                  <a:pt x="12791" y="10513"/>
                </a:cubicBezTo>
                <a:cubicBezTo>
                  <a:pt x="11891" y="9841"/>
                  <a:pt x="11005" y="9128"/>
                  <a:pt x="10121" y="8427"/>
                </a:cubicBezTo>
                <a:cubicBezTo>
                  <a:pt x="10170" y="8328"/>
                  <a:pt x="10206" y="8222"/>
                  <a:pt x="10241" y="8107"/>
                </a:cubicBezTo>
                <a:close/>
                <a:moveTo>
                  <a:pt x="6628" y="8849"/>
                </a:moveTo>
                <a:cubicBezTo>
                  <a:pt x="6671" y="8907"/>
                  <a:pt x="6713" y="8964"/>
                  <a:pt x="6763" y="9020"/>
                </a:cubicBezTo>
                <a:cubicBezTo>
                  <a:pt x="5956" y="9735"/>
                  <a:pt x="5193" y="10484"/>
                  <a:pt x="4413" y="11221"/>
                </a:cubicBezTo>
                <a:cubicBezTo>
                  <a:pt x="3978" y="11634"/>
                  <a:pt x="3556" y="12056"/>
                  <a:pt x="3085" y="12421"/>
                </a:cubicBezTo>
                <a:cubicBezTo>
                  <a:pt x="2886" y="12577"/>
                  <a:pt x="2679" y="12721"/>
                  <a:pt x="2458" y="12849"/>
                </a:cubicBezTo>
                <a:cubicBezTo>
                  <a:pt x="2352" y="12911"/>
                  <a:pt x="1961" y="13146"/>
                  <a:pt x="1743" y="13146"/>
                </a:cubicBezTo>
                <a:cubicBezTo>
                  <a:pt x="1638" y="13146"/>
                  <a:pt x="1573" y="13091"/>
                  <a:pt x="1601" y="12935"/>
                </a:cubicBezTo>
                <a:cubicBezTo>
                  <a:pt x="1680" y="12527"/>
                  <a:pt x="2329" y="12020"/>
                  <a:pt x="2629" y="11769"/>
                </a:cubicBezTo>
                <a:cubicBezTo>
                  <a:pt x="3035" y="11427"/>
                  <a:pt x="3471" y="11113"/>
                  <a:pt x="3899" y="10799"/>
                </a:cubicBezTo>
                <a:cubicBezTo>
                  <a:pt x="4799" y="10141"/>
                  <a:pt x="5714" y="9492"/>
                  <a:pt x="6628" y="8849"/>
                </a:cubicBezTo>
                <a:close/>
                <a:moveTo>
                  <a:pt x="9555" y="9214"/>
                </a:moveTo>
                <a:cubicBezTo>
                  <a:pt x="10283" y="9978"/>
                  <a:pt x="11048" y="10714"/>
                  <a:pt x="11799" y="11449"/>
                </a:cubicBezTo>
                <a:cubicBezTo>
                  <a:pt x="12227" y="11870"/>
                  <a:pt x="12662" y="12283"/>
                  <a:pt x="13048" y="12741"/>
                </a:cubicBezTo>
                <a:cubicBezTo>
                  <a:pt x="13206" y="12935"/>
                  <a:pt x="13362" y="13134"/>
                  <a:pt x="13490" y="13348"/>
                </a:cubicBezTo>
                <a:cubicBezTo>
                  <a:pt x="13614" y="13535"/>
                  <a:pt x="14046" y="14207"/>
                  <a:pt x="13655" y="14207"/>
                </a:cubicBezTo>
                <a:cubicBezTo>
                  <a:pt x="13642" y="14207"/>
                  <a:pt x="13627" y="14206"/>
                  <a:pt x="13612" y="14205"/>
                </a:cubicBezTo>
                <a:cubicBezTo>
                  <a:pt x="13391" y="14184"/>
                  <a:pt x="13104" y="13884"/>
                  <a:pt x="12940" y="13749"/>
                </a:cubicBezTo>
                <a:cubicBezTo>
                  <a:pt x="12777" y="13598"/>
                  <a:pt x="12613" y="13440"/>
                  <a:pt x="12462" y="13278"/>
                </a:cubicBezTo>
                <a:cubicBezTo>
                  <a:pt x="12083" y="12870"/>
                  <a:pt x="11749" y="12421"/>
                  <a:pt x="11406" y="11984"/>
                </a:cubicBezTo>
                <a:cubicBezTo>
                  <a:pt x="10727" y="11120"/>
                  <a:pt x="10055" y="10249"/>
                  <a:pt x="9399" y="9370"/>
                </a:cubicBezTo>
                <a:lnTo>
                  <a:pt x="9492" y="9277"/>
                </a:lnTo>
                <a:cubicBezTo>
                  <a:pt x="9521" y="9257"/>
                  <a:pt x="9534" y="9234"/>
                  <a:pt x="9555" y="9214"/>
                </a:cubicBezTo>
                <a:close/>
                <a:moveTo>
                  <a:pt x="6921" y="9185"/>
                </a:moveTo>
                <a:cubicBezTo>
                  <a:pt x="6993" y="9264"/>
                  <a:pt x="7078" y="9336"/>
                  <a:pt x="7164" y="9392"/>
                </a:cubicBezTo>
                <a:cubicBezTo>
                  <a:pt x="7149" y="10292"/>
                  <a:pt x="6813" y="11149"/>
                  <a:pt x="6542" y="11992"/>
                </a:cubicBezTo>
                <a:cubicBezTo>
                  <a:pt x="6400" y="12463"/>
                  <a:pt x="6292" y="12935"/>
                  <a:pt x="6213" y="13420"/>
                </a:cubicBezTo>
                <a:cubicBezTo>
                  <a:pt x="6150" y="13877"/>
                  <a:pt x="6114" y="14448"/>
                  <a:pt x="5922" y="14870"/>
                </a:cubicBezTo>
                <a:cubicBezTo>
                  <a:pt x="5899" y="14991"/>
                  <a:pt x="5827" y="15084"/>
                  <a:pt x="5721" y="15147"/>
                </a:cubicBezTo>
                <a:cubicBezTo>
                  <a:pt x="5670" y="15251"/>
                  <a:pt x="5613" y="15302"/>
                  <a:pt x="5549" y="15302"/>
                </a:cubicBezTo>
                <a:cubicBezTo>
                  <a:pt x="5489" y="15302"/>
                  <a:pt x="5422" y="15256"/>
                  <a:pt x="5349" y="15163"/>
                </a:cubicBezTo>
                <a:cubicBezTo>
                  <a:pt x="5121" y="15012"/>
                  <a:pt x="5099" y="14976"/>
                  <a:pt x="5092" y="14719"/>
                </a:cubicBezTo>
                <a:cubicBezTo>
                  <a:pt x="5085" y="14484"/>
                  <a:pt x="5142" y="14241"/>
                  <a:pt x="5185" y="14013"/>
                </a:cubicBezTo>
                <a:cubicBezTo>
                  <a:pt x="5299" y="13483"/>
                  <a:pt x="5442" y="12962"/>
                  <a:pt x="5606" y="12455"/>
                </a:cubicBezTo>
                <a:cubicBezTo>
                  <a:pt x="5964" y="11334"/>
                  <a:pt x="6427" y="10256"/>
                  <a:pt x="6921" y="9185"/>
                </a:cubicBezTo>
                <a:close/>
                <a:moveTo>
                  <a:pt x="8878" y="9721"/>
                </a:moveTo>
                <a:cubicBezTo>
                  <a:pt x="8885" y="9721"/>
                  <a:pt x="8885" y="9728"/>
                  <a:pt x="8885" y="9728"/>
                </a:cubicBezTo>
                <a:cubicBezTo>
                  <a:pt x="9478" y="10691"/>
                  <a:pt x="10020" y="11706"/>
                  <a:pt x="10506" y="12727"/>
                </a:cubicBezTo>
                <a:cubicBezTo>
                  <a:pt x="10755" y="13248"/>
                  <a:pt x="10978" y="13769"/>
                  <a:pt x="11206" y="14297"/>
                </a:cubicBezTo>
                <a:cubicBezTo>
                  <a:pt x="11277" y="14461"/>
                  <a:pt x="11884" y="15758"/>
                  <a:pt x="11448" y="15758"/>
                </a:cubicBezTo>
                <a:cubicBezTo>
                  <a:pt x="11406" y="15758"/>
                  <a:pt x="11354" y="15746"/>
                  <a:pt x="11291" y="15720"/>
                </a:cubicBezTo>
                <a:cubicBezTo>
                  <a:pt x="11163" y="15662"/>
                  <a:pt x="10962" y="15391"/>
                  <a:pt x="10849" y="15283"/>
                </a:cubicBezTo>
                <a:cubicBezTo>
                  <a:pt x="10619" y="15069"/>
                  <a:pt x="10455" y="14827"/>
                  <a:pt x="10299" y="14563"/>
                </a:cubicBezTo>
                <a:cubicBezTo>
                  <a:pt x="10006" y="14049"/>
                  <a:pt x="9735" y="13519"/>
                  <a:pt x="9492" y="12978"/>
                </a:cubicBezTo>
                <a:cubicBezTo>
                  <a:pt x="9034" y="11963"/>
                  <a:pt x="8684" y="10899"/>
                  <a:pt x="8407" y="9821"/>
                </a:cubicBezTo>
                <a:lnTo>
                  <a:pt x="8407" y="9821"/>
                </a:lnTo>
                <a:cubicBezTo>
                  <a:pt x="8418" y="9821"/>
                  <a:pt x="8430" y="9821"/>
                  <a:pt x="8441" y="9821"/>
                </a:cubicBezTo>
                <a:cubicBezTo>
                  <a:pt x="8593" y="9821"/>
                  <a:pt x="8744" y="9780"/>
                  <a:pt x="8878" y="9721"/>
                </a:cubicBezTo>
                <a:close/>
                <a:moveTo>
                  <a:pt x="7442" y="9570"/>
                </a:moveTo>
                <a:cubicBezTo>
                  <a:pt x="7613" y="9656"/>
                  <a:pt x="7791" y="9721"/>
                  <a:pt x="7978" y="9756"/>
                </a:cubicBezTo>
                <a:cubicBezTo>
                  <a:pt x="8071" y="10777"/>
                  <a:pt x="8242" y="11785"/>
                  <a:pt x="8306" y="12813"/>
                </a:cubicBezTo>
                <a:cubicBezTo>
                  <a:pt x="8342" y="13320"/>
                  <a:pt x="8364" y="13819"/>
                  <a:pt x="8371" y="14326"/>
                </a:cubicBezTo>
                <a:cubicBezTo>
                  <a:pt x="8377" y="14594"/>
                  <a:pt x="8496" y="15867"/>
                  <a:pt x="8085" y="15867"/>
                </a:cubicBezTo>
                <a:cubicBezTo>
                  <a:pt x="8056" y="15867"/>
                  <a:pt x="8026" y="15861"/>
                  <a:pt x="7992" y="15848"/>
                </a:cubicBezTo>
                <a:cubicBezTo>
                  <a:pt x="7721" y="15740"/>
                  <a:pt x="7606" y="15111"/>
                  <a:pt x="7570" y="14870"/>
                </a:cubicBezTo>
                <a:cubicBezTo>
                  <a:pt x="7534" y="14633"/>
                  <a:pt x="7521" y="14398"/>
                  <a:pt x="7498" y="14162"/>
                </a:cubicBezTo>
                <a:cubicBezTo>
                  <a:pt x="7464" y="13684"/>
                  <a:pt x="7435" y="13212"/>
                  <a:pt x="7413" y="12734"/>
                </a:cubicBezTo>
                <a:cubicBezTo>
                  <a:pt x="7378" y="11692"/>
                  <a:pt x="7336" y="10606"/>
                  <a:pt x="7442" y="9570"/>
                </a:cubicBezTo>
                <a:close/>
                <a:moveTo>
                  <a:pt x="9418" y="0"/>
                </a:moveTo>
                <a:cubicBezTo>
                  <a:pt x="9388" y="0"/>
                  <a:pt x="9357" y="17"/>
                  <a:pt x="9341" y="45"/>
                </a:cubicBezTo>
                <a:cubicBezTo>
                  <a:pt x="8835" y="938"/>
                  <a:pt x="8513" y="1937"/>
                  <a:pt x="8355" y="2951"/>
                </a:cubicBezTo>
                <a:cubicBezTo>
                  <a:pt x="8285" y="3407"/>
                  <a:pt x="8249" y="3872"/>
                  <a:pt x="8256" y="4336"/>
                </a:cubicBezTo>
                <a:cubicBezTo>
                  <a:pt x="8256" y="4622"/>
                  <a:pt x="8278" y="4907"/>
                  <a:pt x="8263" y="5193"/>
                </a:cubicBezTo>
                <a:cubicBezTo>
                  <a:pt x="8263" y="5279"/>
                  <a:pt x="8249" y="5322"/>
                  <a:pt x="8249" y="5365"/>
                </a:cubicBezTo>
                <a:lnTo>
                  <a:pt x="8235" y="5365"/>
                </a:lnTo>
                <a:lnTo>
                  <a:pt x="8235" y="5329"/>
                </a:lnTo>
                <a:cubicBezTo>
                  <a:pt x="7999" y="4357"/>
                  <a:pt x="7593" y="3387"/>
                  <a:pt x="7164" y="2487"/>
                </a:cubicBezTo>
                <a:cubicBezTo>
                  <a:pt x="6955" y="2054"/>
                  <a:pt x="6584" y="985"/>
                  <a:pt x="5983" y="985"/>
                </a:cubicBezTo>
                <a:cubicBezTo>
                  <a:pt x="5967" y="985"/>
                  <a:pt x="5951" y="986"/>
                  <a:pt x="5935" y="987"/>
                </a:cubicBezTo>
                <a:cubicBezTo>
                  <a:pt x="5899" y="994"/>
                  <a:pt x="5863" y="1015"/>
                  <a:pt x="5856" y="1051"/>
                </a:cubicBezTo>
                <a:cubicBezTo>
                  <a:pt x="5735" y="1765"/>
                  <a:pt x="6021" y="2530"/>
                  <a:pt x="6264" y="3186"/>
                </a:cubicBezTo>
                <a:cubicBezTo>
                  <a:pt x="6571" y="4007"/>
                  <a:pt x="6950" y="4821"/>
                  <a:pt x="7378" y="5586"/>
                </a:cubicBezTo>
                <a:cubicBezTo>
                  <a:pt x="7320" y="5615"/>
                  <a:pt x="7264" y="5651"/>
                  <a:pt x="7214" y="5678"/>
                </a:cubicBezTo>
                <a:cubicBezTo>
                  <a:pt x="6449" y="4521"/>
                  <a:pt x="5656" y="3371"/>
                  <a:pt x="4857" y="2237"/>
                </a:cubicBezTo>
                <a:cubicBezTo>
                  <a:pt x="4528" y="1772"/>
                  <a:pt x="4179" y="1315"/>
                  <a:pt x="3743" y="938"/>
                </a:cubicBezTo>
                <a:cubicBezTo>
                  <a:pt x="3604" y="816"/>
                  <a:pt x="3262" y="478"/>
                  <a:pt x="3000" y="478"/>
                </a:cubicBezTo>
                <a:cubicBezTo>
                  <a:pt x="2951" y="478"/>
                  <a:pt x="2905" y="489"/>
                  <a:pt x="2864" y="516"/>
                </a:cubicBezTo>
                <a:cubicBezTo>
                  <a:pt x="2043" y="1066"/>
                  <a:pt x="5056" y="4264"/>
                  <a:pt x="6335" y="5579"/>
                </a:cubicBezTo>
                <a:cubicBezTo>
                  <a:pt x="5699" y="5150"/>
                  <a:pt x="4979" y="4778"/>
                  <a:pt x="4285" y="4544"/>
                </a:cubicBezTo>
                <a:cubicBezTo>
                  <a:pt x="3865" y="4400"/>
                  <a:pt x="3421" y="4300"/>
                  <a:pt x="2972" y="4264"/>
                </a:cubicBezTo>
                <a:cubicBezTo>
                  <a:pt x="2819" y="4249"/>
                  <a:pt x="2582" y="4204"/>
                  <a:pt x="2365" y="4204"/>
                </a:cubicBezTo>
                <a:cubicBezTo>
                  <a:pt x="2195" y="4204"/>
                  <a:pt x="2038" y="4231"/>
                  <a:pt x="1944" y="4322"/>
                </a:cubicBezTo>
                <a:cubicBezTo>
                  <a:pt x="1928" y="4336"/>
                  <a:pt x="1921" y="4372"/>
                  <a:pt x="1928" y="4393"/>
                </a:cubicBezTo>
                <a:cubicBezTo>
                  <a:pt x="2165" y="5035"/>
                  <a:pt x="3085" y="5464"/>
                  <a:pt x="3678" y="5694"/>
                </a:cubicBezTo>
                <a:cubicBezTo>
                  <a:pt x="4578" y="6043"/>
                  <a:pt x="5543" y="6172"/>
                  <a:pt x="6443" y="6521"/>
                </a:cubicBezTo>
                <a:lnTo>
                  <a:pt x="6449" y="6521"/>
                </a:lnTo>
                <a:cubicBezTo>
                  <a:pt x="6436" y="6542"/>
                  <a:pt x="6427" y="6557"/>
                  <a:pt x="6420" y="6578"/>
                </a:cubicBezTo>
                <a:cubicBezTo>
                  <a:pt x="5772" y="6429"/>
                  <a:pt x="5043" y="6353"/>
                  <a:pt x="4325" y="6353"/>
                </a:cubicBezTo>
                <a:cubicBezTo>
                  <a:pt x="3768" y="6353"/>
                  <a:pt x="3217" y="6399"/>
                  <a:pt x="2715" y="6492"/>
                </a:cubicBezTo>
                <a:cubicBezTo>
                  <a:pt x="2014" y="6628"/>
                  <a:pt x="1457" y="7006"/>
                  <a:pt x="801" y="7264"/>
                </a:cubicBezTo>
                <a:cubicBezTo>
                  <a:pt x="543" y="7365"/>
                  <a:pt x="187" y="7507"/>
                  <a:pt x="79" y="7800"/>
                </a:cubicBezTo>
                <a:cubicBezTo>
                  <a:pt x="0" y="8021"/>
                  <a:pt x="122" y="8213"/>
                  <a:pt x="336" y="8285"/>
                </a:cubicBezTo>
                <a:cubicBezTo>
                  <a:pt x="398" y="8305"/>
                  <a:pt x="465" y="8313"/>
                  <a:pt x="533" y="8313"/>
                </a:cubicBezTo>
                <a:cubicBezTo>
                  <a:pt x="732" y="8313"/>
                  <a:pt x="948" y="8249"/>
                  <a:pt x="1130" y="8249"/>
                </a:cubicBezTo>
                <a:cubicBezTo>
                  <a:pt x="1493" y="8242"/>
                  <a:pt x="1851" y="8249"/>
                  <a:pt x="2208" y="8199"/>
                </a:cubicBezTo>
                <a:cubicBezTo>
                  <a:pt x="3460" y="8020"/>
                  <a:pt x="4651" y="7535"/>
                  <a:pt x="5919" y="7535"/>
                </a:cubicBezTo>
                <a:cubicBezTo>
                  <a:pt x="6010" y="7535"/>
                  <a:pt x="6101" y="7538"/>
                  <a:pt x="6192" y="7543"/>
                </a:cubicBezTo>
                <a:lnTo>
                  <a:pt x="6192" y="7635"/>
                </a:lnTo>
                <a:cubicBezTo>
                  <a:pt x="4986" y="7827"/>
                  <a:pt x="3822" y="8120"/>
                  <a:pt x="2693" y="8614"/>
                </a:cubicBezTo>
                <a:cubicBezTo>
                  <a:pt x="2172" y="8842"/>
                  <a:pt x="1637" y="9092"/>
                  <a:pt x="1172" y="9421"/>
                </a:cubicBezTo>
                <a:cubicBezTo>
                  <a:pt x="915" y="9606"/>
                  <a:pt x="358" y="9999"/>
                  <a:pt x="401" y="10378"/>
                </a:cubicBezTo>
                <a:cubicBezTo>
                  <a:pt x="434" y="10616"/>
                  <a:pt x="663" y="10680"/>
                  <a:pt x="870" y="10680"/>
                </a:cubicBezTo>
                <a:cubicBezTo>
                  <a:pt x="893" y="10680"/>
                  <a:pt x="914" y="10679"/>
                  <a:pt x="936" y="10678"/>
                </a:cubicBezTo>
                <a:cubicBezTo>
                  <a:pt x="1486" y="10635"/>
                  <a:pt x="2086" y="10342"/>
                  <a:pt x="2614" y="10163"/>
                </a:cubicBezTo>
                <a:cubicBezTo>
                  <a:pt x="3922" y="9713"/>
                  <a:pt x="5236" y="9221"/>
                  <a:pt x="6492" y="8635"/>
                </a:cubicBezTo>
                <a:cubicBezTo>
                  <a:pt x="6499" y="8657"/>
                  <a:pt x="6513" y="8677"/>
                  <a:pt x="6521" y="8693"/>
                </a:cubicBezTo>
                <a:cubicBezTo>
                  <a:pt x="5356" y="9514"/>
                  <a:pt x="4192" y="10342"/>
                  <a:pt x="3051" y="11205"/>
                </a:cubicBezTo>
                <a:cubicBezTo>
                  <a:pt x="2600" y="11548"/>
                  <a:pt x="2151" y="11913"/>
                  <a:pt x="1793" y="12355"/>
                </a:cubicBezTo>
                <a:cubicBezTo>
                  <a:pt x="1637" y="12549"/>
                  <a:pt x="1215" y="12991"/>
                  <a:pt x="1394" y="13255"/>
                </a:cubicBezTo>
                <a:cubicBezTo>
                  <a:pt x="1455" y="13345"/>
                  <a:pt x="1549" y="13386"/>
                  <a:pt x="1669" y="13386"/>
                </a:cubicBezTo>
                <a:cubicBezTo>
                  <a:pt x="2709" y="13386"/>
                  <a:pt x="5704" y="10288"/>
                  <a:pt x="6614" y="9327"/>
                </a:cubicBezTo>
                <a:lnTo>
                  <a:pt x="6614" y="9327"/>
                </a:lnTo>
                <a:cubicBezTo>
                  <a:pt x="6060" y="10599"/>
                  <a:pt x="3972" y="15506"/>
                  <a:pt x="5477" y="15506"/>
                </a:cubicBezTo>
                <a:cubicBezTo>
                  <a:pt x="5485" y="15506"/>
                  <a:pt x="5492" y="15506"/>
                  <a:pt x="5500" y="15506"/>
                </a:cubicBezTo>
                <a:cubicBezTo>
                  <a:pt x="5879" y="15497"/>
                  <a:pt x="6064" y="15098"/>
                  <a:pt x="6150" y="14784"/>
                </a:cubicBezTo>
                <a:cubicBezTo>
                  <a:pt x="6335" y="14155"/>
                  <a:pt x="6357" y="13483"/>
                  <a:pt x="6492" y="12841"/>
                </a:cubicBezTo>
                <a:cubicBezTo>
                  <a:pt x="6707" y="11792"/>
                  <a:pt x="7178" y="10813"/>
                  <a:pt x="7234" y="9749"/>
                </a:cubicBezTo>
                <a:lnTo>
                  <a:pt x="7234" y="9749"/>
                </a:lnTo>
                <a:cubicBezTo>
                  <a:pt x="7257" y="10984"/>
                  <a:pt x="7185" y="12213"/>
                  <a:pt x="7264" y="13449"/>
                </a:cubicBezTo>
                <a:cubicBezTo>
                  <a:pt x="7300" y="14040"/>
                  <a:pt x="7300" y="14662"/>
                  <a:pt x="7456" y="15233"/>
                </a:cubicBezTo>
                <a:cubicBezTo>
                  <a:pt x="7526" y="15484"/>
                  <a:pt x="7779" y="16150"/>
                  <a:pt x="8137" y="16150"/>
                </a:cubicBezTo>
                <a:cubicBezTo>
                  <a:pt x="8146" y="16150"/>
                  <a:pt x="8154" y="16149"/>
                  <a:pt x="8163" y="16148"/>
                </a:cubicBezTo>
                <a:cubicBezTo>
                  <a:pt x="8842" y="16076"/>
                  <a:pt x="8549" y="14112"/>
                  <a:pt x="8535" y="13756"/>
                </a:cubicBezTo>
                <a:cubicBezTo>
                  <a:pt x="8484" y="12441"/>
                  <a:pt x="8420" y="11049"/>
                  <a:pt x="8091" y="9771"/>
                </a:cubicBezTo>
                <a:lnTo>
                  <a:pt x="8091" y="9771"/>
                </a:lnTo>
                <a:cubicBezTo>
                  <a:pt x="8114" y="9778"/>
                  <a:pt x="8127" y="9778"/>
                  <a:pt x="8141" y="9778"/>
                </a:cubicBezTo>
                <a:cubicBezTo>
                  <a:pt x="8177" y="9785"/>
                  <a:pt x="8206" y="9792"/>
                  <a:pt x="8235" y="9798"/>
                </a:cubicBezTo>
                <a:cubicBezTo>
                  <a:pt x="8549" y="11163"/>
                  <a:pt x="9034" y="12484"/>
                  <a:pt x="9663" y="13740"/>
                </a:cubicBezTo>
                <a:cubicBezTo>
                  <a:pt x="9941" y="14290"/>
                  <a:pt x="10220" y="14926"/>
                  <a:pt x="10678" y="15355"/>
                </a:cubicBezTo>
                <a:cubicBezTo>
                  <a:pt x="10841" y="15512"/>
                  <a:pt x="11171" y="15981"/>
                  <a:pt x="11477" y="15981"/>
                </a:cubicBezTo>
                <a:cubicBezTo>
                  <a:pt x="11530" y="15981"/>
                  <a:pt x="11583" y="15967"/>
                  <a:pt x="11634" y="15934"/>
                </a:cubicBezTo>
                <a:cubicBezTo>
                  <a:pt x="11855" y="15790"/>
                  <a:pt x="11805" y="15427"/>
                  <a:pt x="11756" y="15206"/>
                </a:cubicBezTo>
                <a:cubicBezTo>
                  <a:pt x="11612" y="14584"/>
                  <a:pt x="11235" y="13948"/>
                  <a:pt x="10969" y="13370"/>
                </a:cubicBezTo>
                <a:cubicBezTo>
                  <a:pt x="10385" y="12085"/>
                  <a:pt x="9706" y="10878"/>
                  <a:pt x="8941" y="9692"/>
                </a:cubicBezTo>
                <a:cubicBezTo>
                  <a:pt x="9049" y="9636"/>
                  <a:pt x="9156" y="9564"/>
                  <a:pt x="9248" y="9485"/>
                </a:cubicBezTo>
                <a:cubicBezTo>
                  <a:pt x="10098" y="10606"/>
                  <a:pt x="10948" y="11720"/>
                  <a:pt x="11835" y="12813"/>
                </a:cubicBezTo>
                <a:cubicBezTo>
                  <a:pt x="12191" y="13255"/>
                  <a:pt x="12570" y="13691"/>
                  <a:pt x="13019" y="14033"/>
                </a:cubicBezTo>
                <a:cubicBezTo>
                  <a:pt x="13183" y="14157"/>
                  <a:pt x="13513" y="14455"/>
                  <a:pt x="13773" y="14455"/>
                </a:cubicBezTo>
                <a:cubicBezTo>
                  <a:pt x="13831" y="14455"/>
                  <a:pt x="13886" y="14440"/>
                  <a:pt x="13934" y="14405"/>
                </a:cubicBezTo>
                <a:cubicBezTo>
                  <a:pt x="14854" y="13740"/>
                  <a:pt x="10319" y="9749"/>
                  <a:pt x="9634" y="9135"/>
                </a:cubicBezTo>
                <a:cubicBezTo>
                  <a:pt x="9792" y="8971"/>
                  <a:pt x="9927" y="8785"/>
                  <a:pt x="10035" y="8592"/>
                </a:cubicBezTo>
                <a:cubicBezTo>
                  <a:pt x="11098" y="9428"/>
                  <a:pt x="12134" y="10328"/>
                  <a:pt x="13269" y="11070"/>
                </a:cubicBezTo>
                <a:cubicBezTo>
                  <a:pt x="13720" y="11370"/>
                  <a:pt x="14205" y="11627"/>
                  <a:pt x="14733" y="11769"/>
                </a:cubicBezTo>
                <a:cubicBezTo>
                  <a:pt x="14863" y="11801"/>
                  <a:pt x="15130" y="11882"/>
                  <a:pt x="15356" y="11882"/>
                </a:cubicBezTo>
                <a:cubicBezTo>
                  <a:pt x="15500" y="11882"/>
                  <a:pt x="15627" y="11849"/>
                  <a:pt x="15691" y="11749"/>
                </a:cubicBezTo>
                <a:cubicBezTo>
                  <a:pt x="15854" y="11492"/>
                  <a:pt x="15434" y="11099"/>
                  <a:pt x="15297" y="10942"/>
                </a:cubicBezTo>
                <a:cubicBezTo>
                  <a:pt x="14854" y="10434"/>
                  <a:pt x="14340" y="10006"/>
                  <a:pt x="13783" y="9627"/>
                </a:cubicBezTo>
                <a:cubicBezTo>
                  <a:pt x="12712" y="8914"/>
                  <a:pt x="11492" y="8414"/>
                  <a:pt x="10283" y="7965"/>
                </a:cubicBezTo>
                <a:cubicBezTo>
                  <a:pt x="10319" y="7836"/>
                  <a:pt x="10335" y="7699"/>
                  <a:pt x="10342" y="7563"/>
                </a:cubicBezTo>
                <a:lnTo>
                  <a:pt x="10349" y="7563"/>
                </a:lnTo>
                <a:cubicBezTo>
                  <a:pt x="11905" y="7821"/>
                  <a:pt x="13463" y="8222"/>
                  <a:pt x="15033" y="8350"/>
                </a:cubicBezTo>
                <a:cubicBezTo>
                  <a:pt x="15411" y="8384"/>
                  <a:pt x="15797" y="8342"/>
                  <a:pt x="16169" y="8436"/>
                </a:cubicBezTo>
                <a:cubicBezTo>
                  <a:pt x="16385" y="8488"/>
                  <a:pt x="16596" y="8588"/>
                  <a:pt x="16823" y="8588"/>
                </a:cubicBezTo>
                <a:cubicBezTo>
                  <a:pt x="16873" y="8588"/>
                  <a:pt x="16924" y="8583"/>
                  <a:pt x="16976" y="8571"/>
                </a:cubicBezTo>
                <a:cubicBezTo>
                  <a:pt x="17240" y="8506"/>
                  <a:pt x="17475" y="8278"/>
                  <a:pt x="17411" y="7985"/>
                </a:cubicBezTo>
                <a:cubicBezTo>
                  <a:pt x="17333" y="7635"/>
                  <a:pt x="16890" y="7500"/>
                  <a:pt x="16597" y="7407"/>
                </a:cubicBezTo>
                <a:cubicBezTo>
                  <a:pt x="15982" y="7200"/>
                  <a:pt x="15382" y="6993"/>
                  <a:pt x="14740" y="6893"/>
                </a:cubicBezTo>
                <a:cubicBezTo>
                  <a:pt x="14134" y="6795"/>
                  <a:pt x="13517" y="6754"/>
                  <a:pt x="12897" y="6754"/>
                </a:cubicBezTo>
                <a:cubicBezTo>
                  <a:pt x="12026" y="6754"/>
                  <a:pt x="11150" y="6836"/>
                  <a:pt x="10299" y="6957"/>
                </a:cubicBezTo>
                <a:cubicBezTo>
                  <a:pt x="10292" y="6943"/>
                  <a:pt x="10292" y="6936"/>
                  <a:pt x="10292" y="6928"/>
                </a:cubicBezTo>
                <a:cubicBezTo>
                  <a:pt x="11413" y="6578"/>
                  <a:pt x="12527" y="6179"/>
                  <a:pt x="13648" y="5807"/>
                </a:cubicBezTo>
                <a:cubicBezTo>
                  <a:pt x="13919" y="5714"/>
                  <a:pt x="15375" y="5229"/>
                  <a:pt x="14890" y="4715"/>
                </a:cubicBezTo>
                <a:cubicBezTo>
                  <a:pt x="14813" y="4635"/>
                  <a:pt x="14654" y="4611"/>
                  <a:pt x="14486" y="4611"/>
                </a:cubicBezTo>
                <a:cubicBezTo>
                  <a:pt x="14295" y="4611"/>
                  <a:pt x="14093" y="4642"/>
                  <a:pt x="13991" y="4657"/>
                </a:cubicBezTo>
                <a:cubicBezTo>
                  <a:pt x="13562" y="4722"/>
                  <a:pt x="13147" y="4880"/>
                  <a:pt x="12741" y="5029"/>
                </a:cubicBezTo>
                <a:cubicBezTo>
                  <a:pt x="11799" y="5394"/>
                  <a:pt x="10834" y="5736"/>
                  <a:pt x="9920" y="6185"/>
                </a:cubicBezTo>
                <a:cubicBezTo>
                  <a:pt x="9913" y="6172"/>
                  <a:pt x="9906" y="6165"/>
                  <a:pt x="9898" y="6156"/>
                </a:cubicBezTo>
                <a:cubicBezTo>
                  <a:pt x="11149" y="5394"/>
                  <a:pt x="12419" y="4643"/>
                  <a:pt x="13626" y="3822"/>
                </a:cubicBezTo>
                <a:cubicBezTo>
                  <a:pt x="14162" y="3457"/>
                  <a:pt x="14676" y="3037"/>
                  <a:pt x="15125" y="2573"/>
                </a:cubicBezTo>
                <a:cubicBezTo>
                  <a:pt x="15276" y="2415"/>
                  <a:pt x="15639" y="2108"/>
                  <a:pt x="15497" y="1851"/>
                </a:cubicBezTo>
                <a:cubicBezTo>
                  <a:pt x="15438" y="1747"/>
                  <a:pt x="15346" y="1708"/>
                  <a:pt x="15240" y="1708"/>
                </a:cubicBezTo>
                <a:cubicBezTo>
                  <a:pt x="14975" y="1708"/>
                  <a:pt x="14622" y="1951"/>
                  <a:pt x="14469" y="2022"/>
                </a:cubicBezTo>
                <a:cubicBezTo>
                  <a:pt x="13848" y="2300"/>
                  <a:pt x="13283" y="2629"/>
                  <a:pt x="12748" y="3058"/>
                </a:cubicBezTo>
                <a:cubicBezTo>
                  <a:pt x="11848" y="3772"/>
                  <a:pt x="10962" y="4514"/>
                  <a:pt x="10098" y="5279"/>
                </a:cubicBezTo>
                <a:cubicBezTo>
                  <a:pt x="11027" y="3971"/>
                  <a:pt x="12863" y="1251"/>
                  <a:pt x="12241" y="980"/>
                </a:cubicBezTo>
                <a:cubicBezTo>
                  <a:pt x="12211" y="967"/>
                  <a:pt x="12180" y="961"/>
                  <a:pt x="12150" y="961"/>
                </a:cubicBezTo>
                <a:cubicBezTo>
                  <a:pt x="11950" y="961"/>
                  <a:pt x="11751" y="1218"/>
                  <a:pt x="11634" y="1330"/>
                </a:cubicBezTo>
                <a:cubicBezTo>
                  <a:pt x="11235" y="1736"/>
                  <a:pt x="10856" y="2151"/>
                  <a:pt x="10527" y="2622"/>
                </a:cubicBezTo>
                <a:cubicBezTo>
                  <a:pt x="9920" y="3500"/>
                  <a:pt x="9413" y="4537"/>
                  <a:pt x="9228" y="5599"/>
                </a:cubicBezTo>
                <a:cubicBezTo>
                  <a:pt x="9192" y="5579"/>
                  <a:pt x="9163" y="5565"/>
                  <a:pt x="9127" y="5550"/>
                </a:cubicBezTo>
                <a:cubicBezTo>
                  <a:pt x="9505" y="4643"/>
                  <a:pt x="9692" y="3658"/>
                  <a:pt x="9778" y="2679"/>
                </a:cubicBezTo>
                <a:cubicBezTo>
                  <a:pt x="9841" y="1822"/>
                  <a:pt x="9941" y="800"/>
                  <a:pt x="9478" y="38"/>
                </a:cubicBezTo>
                <a:cubicBezTo>
                  <a:pt x="9465" y="12"/>
                  <a:pt x="9442" y="0"/>
                  <a:pt x="94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6" name="Google Shape;676;p21"/>
          <p:cNvSpPr/>
          <p:nvPr/>
        </p:nvSpPr>
        <p:spPr>
          <a:xfrm>
            <a:off x="-859885" y="-341063"/>
            <a:ext cx="1349353" cy="1429775"/>
          </a:xfrm>
          <a:custGeom>
            <a:avLst/>
            <a:gdLst/>
            <a:ahLst/>
            <a:cxnLst/>
            <a:rect l="l" t="t" r="r" b="b"/>
            <a:pathLst>
              <a:path w="34849" h="36926" extrusionOk="0">
                <a:moveTo>
                  <a:pt x="19056" y="1"/>
                </a:moveTo>
                <a:cubicBezTo>
                  <a:pt x="18263" y="1"/>
                  <a:pt x="17470" y="101"/>
                  <a:pt x="16682" y="233"/>
                </a:cubicBezTo>
                <a:cubicBezTo>
                  <a:pt x="15804" y="377"/>
                  <a:pt x="14954" y="619"/>
                  <a:pt x="14111" y="905"/>
                </a:cubicBezTo>
                <a:cubicBezTo>
                  <a:pt x="13026" y="1268"/>
                  <a:pt x="11991" y="1733"/>
                  <a:pt x="11005" y="2319"/>
                </a:cubicBezTo>
                <a:cubicBezTo>
                  <a:pt x="9840" y="3005"/>
                  <a:pt x="8741" y="3776"/>
                  <a:pt x="7663" y="4590"/>
                </a:cubicBezTo>
                <a:cubicBezTo>
                  <a:pt x="6191" y="5704"/>
                  <a:pt x="4770" y="6875"/>
                  <a:pt x="3514" y="8239"/>
                </a:cubicBezTo>
                <a:cubicBezTo>
                  <a:pt x="2736" y="9082"/>
                  <a:pt x="2021" y="9982"/>
                  <a:pt x="1464" y="10995"/>
                </a:cubicBezTo>
                <a:cubicBezTo>
                  <a:pt x="1022" y="11795"/>
                  <a:pt x="679" y="12645"/>
                  <a:pt x="449" y="13538"/>
                </a:cubicBezTo>
                <a:cubicBezTo>
                  <a:pt x="172" y="14603"/>
                  <a:pt x="79" y="15701"/>
                  <a:pt x="36" y="16795"/>
                </a:cubicBezTo>
                <a:cubicBezTo>
                  <a:pt x="0" y="17751"/>
                  <a:pt x="43" y="18707"/>
                  <a:pt x="143" y="19658"/>
                </a:cubicBezTo>
                <a:cubicBezTo>
                  <a:pt x="258" y="20707"/>
                  <a:pt x="429" y="21743"/>
                  <a:pt x="650" y="22771"/>
                </a:cubicBezTo>
                <a:cubicBezTo>
                  <a:pt x="1128" y="24963"/>
                  <a:pt x="1999" y="26977"/>
                  <a:pt x="3293" y="28812"/>
                </a:cubicBezTo>
                <a:cubicBezTo>
                  <a:pt x="4278" y="30213"/>
                  <a:pt x="5406" y="31491"/>
                  <a:pt x="6678" y="32648"/>
                </a:cubicBezTo>
                <a:cubicBezTo>
                  <a:pt x="7835" y="33690"/>
                  <a:pt x="9091" y="34590"/>
                  <a:pt x="10469" y="35318"/>
                </a:cubicBezTo>
                <a:cubicBezTo>
                  <a:pt x="12011" y="36132"/>
                  <a:pt x="13646" y="36633"/>
                  <a:pt x="15383" y="36797"/>
                </a:cubicBezTo>
                <a:cubicBezTo>
                  <a:pt x="15933" y="36847"/>
                  <a:pt x="16481" y="36874"/>
                  <a:pt x="17031" y="36904"/>
                </a:cubicBezTo>
                <a:cubicBezTo>
                  <a:pt x="17406" y="36918"/>
                  <a:pt x="17781" y="36926"/>
                  <a:pt x="18156" y="36926"/>
                </a:cubicBezTo>
                <a:cubicBezTo>
                  <a:pt x="18710" y="36926"/>
                  <a:pt x="19263" y="36909"/>
                  <a:pt x="19816" y="36874"/>
                </a:cubicBezTo>
                <a:cubicBezTo>
                  <a:pt x="20416" y="36832"/>
                  <a:pt x="21016" y="36775"/>
                  <a:pt x="21616" y="36719"/>
                </a:cubicBezTo>
                <a:cubicBezTo>
                  <a:pt x="22673" y="36617"/>
                  <a:pt x="23709" y="36419"/>
                  <a:pt x="24723" y="36090"/>
                </a:cubicBezTo>
                <a:cubicBezTo>
                  <a:pt x="25745" y="35760"/>
                  <a:pt x="26694" y="35289"/>
                  <a:pt x="27551" y="34640"/>
                </a:cubicBezTo>
                <a:cubicBezTo>
                  <a:pt x="28444" y="33969"/>
                  <a:pt x="29207" y="33169"/>
                  <a:pt x="29928" y="32326"/>
                </a:cubicBezTo>
                <a:cubicBezTo>
                  <a:pt x="31035" y="31034"/>
                  <a:pt x="32014" y="29649"/>
                  <a:pt x="32914" y="28199"/>
                </a:cubicBezTo>
                <a:cubicBezTo>
                  <a:pt x="33428" y="27371"/>
                  <a:pt x="33863" y="26505"/>
                  <a:pt x="34177" y="25585"/>
                </a:cubicBezTo>
                <a:cubicBezTo>
                  <a:pt x="34614" y="24293"/>
                  <a:pt x="34792" y="22958"/>
                  <a:pt x="34828" y="21600"/>
                </a:cubicBezTo>
                <a:cubicBezTo>
                  <a:pt x="34849" y="20651"/>
                  <a:pt x="34820" y="19701"/>
                  <a:pt x="34792" y="18750"/>
                </a:cubicBezTo>
                <a:cubicBezTo>
                  <a:pt x="34763" y="17951"/>
                  <a:pt x="34720" y="17144"/>
                  <a:pt x="34671" y="16344"/>
                </a:cubicBezTo>
                <a:cubicBezTo>
                  <a:pt x="34621" y="15609"/>
                  <a:pt x="34578" y="14873"/>
                  <a:pt x="34499" y="14138"/>
                </a:cubicBezTo>
                <a:cubicBezTo>
                  <a:pt x="34407" y="13259"/>
                  <a:pt x="34213" y="12402"/>
                  <a:pt x="33942" y="11560"/>
                </a:cubicBezTo>
                <a:cubicBezTo>
                  <a:pt x="33534" y="10309"/>
                  <a:pt x="32914" y="9152"/>
                  <a:pt x="32215" y="8038"/>
                </a:cubicBezTo>
                <a:cubicBezTo>
                  <a:pt x="31642" y="7132"/>
                  <a:pt x="30972" y="6304"/>
                  <a:pt x="30165" y="5596"/>
                </a:cubicBezTo>
                <a:cubicBezTo>
                  <a:pt x="29628" y="5133"/>
                  <a:pt x="29078" y="4676"/>
                  <a:pt x="28514" y="4247"/>
                </a:cubicBezTo>
                <a:cubicBezTo>
                  <a:pt x="27407" y="3397"/>
                  <a:pt x="26223" y="2662"/>
                  <a:pt x="24958" y="2062"/>
                </a:cubicBezTo>
                <a:cubicBezTo>
                  <a:pt x="23971" y="1586"/>
                  <a:pt x="22952" y="1345"/>
                  <a:pt x="21901" y="1345"/>
                </a:cubicBezTo>
                <a:cubicBezTo>
                  <a:pt x="21455" y="1345"/>
                  <a:pt x="21003" y="1388"/>
                  <a:pt x="20545" y="1476"/>
                </a:cubicBezTo>
                <a:cubicBezTo>
                  <a:pt x="19816" y="1620"/>
                  <a:pt x="19088" y="1791"/>
                  <a:pt x="18366" y="1969"/>
                </a:cubicBezTo>
                <a:cubicBezTo>
                  <a:pt x="17374" y="2220"/>
                  <a:pt x="16382" y="2468"/>
                  <a:pt x="15396" y="2748"/>
                </a:cubicBezTo>
                <a:cubicBezTo>
                  <a:pt x="13811" y="3205"/>
                  <a:pt x="12419" y="4026"/>
                  <a:pt x="11184" y="5118"/>
                </a:cubicBezTo>
                <a:cubicBezTo>
                  <a:pt x="9991" y="6168"/>
                  <a:pt x="8940" y="7346"/>
                  <a:pt x="8020" y="8638"/>
                </a:cubicBezTo>
                <a:cubicBezTo>
                  <a:pt x="7519" y="9339"/>
                  <a:pt x="7098" y="10088"/>
                  <a:pt x="6791" y="10895"/>
                </a:cubicBezTo>
                <a:cubicBezTo>
                  <a:pt x="6520" y="11588"/>
                  <a:pt x="6306" y="12302"/>
                  <a:pt x="6128" y="13024"/>
                </a:cubicBezTo>
                <a:cubicBezTo>
                  <a:pt x="5848" y="14145"/>
                  <a:pt x="5641" y="15280"/>
                  <a:pt x="5656" y="16445"/>
                </a:cubicBezTo>
                <a:cubicBezTo>
                  <a:pt x="5663" y="16765"/>
                  <a:pt x="5649" y="17088"/>
                  <a:pt x="5677" y="17408"/>
                </a:cubicBezTo>
                <a:cubicBezTo>
                  <a:pt x="5706" y="17758"/>
                  <a:pt x="5769" y="18107"/>
                  <a:pt x="5812" y="18459"/>
                </a:cubicBezTo>
                <a:cubicBezTo>
                  <a:pt x="5963" y="19658"/>
                  <a:pt x="6112" y="20858"/>
                  <a:pt x="6263" y="22049"/>
                </a:cubicBezTo>
                <a:cubicBezTo>
                  <a:pt x="6405" y="23129"/>
                  <a:pt x="6678" y="24164"/>
                  <a:pt x="7084" y="25170"/>
                </a:cubicBezTo>
                <a:cubicBezTo>
                  <a:pt x="7578" y="26385"/>
                  <a:pt x="8248" y="27506"/>
                  <a:pt x="8998" y="28578"/>
                </a:cubicBezTo>
                <a:cubicBezTo>
                  <a:pt x="9512" y="29320"/>
                  <a:pt x="10140" y="29949"/>
                  <a:pt x="10904" y="30447"/>
                </a:cubicBezTo>
                <a:cubicBezTo>
                  <a:pt x="11398" y="30770"/>
                  <a:pt x="11896" y="31099"/>
                  <a:pt x="12390" y="31426"/>
                </a:cubicBezTo>
                <a:cubicBezTo>
                  <a:pt x="13053" y="31861"/>
                  <a:pt x="13712" y="32312"/>
                  <a:pt x="14375" y="32741"/>
                </a:cubicBezTo>
                <a:cubicBezTo>
                  <a:pt x="14911" y="33077"/>
                  <a:pt x="15489" y="33327"/>
                  <a:pt x="16111" y="33455"/>
                </a:cubicBezTo>
                <a:cubicBezTo>
                  <a:pt x="16567" y="33555"/>
                  <a:pt x="17024" y="33584"/>
                  <a:pt x="17489" y="33604"/>
                </a:cubicBezTo>
                <a:cubicBezTo>
                  <a:pt x="17599" y="33609"/>
                  <a:pt x="17709" y="33612"/>
                  <a:pt x="17819" y="33612"/>
                </a:cubicBezTo>
                <a:cubicBezTo>
                  <a:pt x="18383" y="33612"/>
                  <a:pt x="18937" y="33547"/>
                  <a:pt x="19480" y="33404"/>
                </a:cubicBezTo>
                <a:cubicBezTo>
                  <a:pt x="20603" y="33112"/>
                  <a:pt x="21681" y="32718"/>
                  <a:pt x="22745" y="32256"/>
                </a:cubicBezTo>
                <a:cubicBezTo>
                  <a:pt x="24015" y="31699"/>
                  <a:pt x="25116" y="30912"/>
                  <a:pt x="25979" y="29813"/>
                </a:cubicBezTo>
                <a:cubicBezTo>
                  <a:pt x="26437" y="29220"/>
                  <a:pt x="26843" y="28598"/>
                  <a:pt x="27222" y="27955"/>
                </a:cubicBezTo>
                <a:cubicBezTo>
                  <a:pt x="27758" y="27035"/>
                  <a:pt x="28300" y="26120"/>
                  <a:pt x="28821" y="25186"/>
                </a:cubicBezTo>
                <a:cubicBezTo>
                  <a:pt x="29351" y="24235"/>
                  <a:pt x="29693" y="23206"/>
                  <a:pt x="30007" y="22164"/>
                </a:cubicBezTo>
                <a:cubicBezTo>
                  <a:pt x="30400" y="20879"/>
                  <a:pt x="30643" y="19564"/>
                  <a:pt x="30706" y="18229"/>
                </a:cubicBezTo>
                <a:cubicBezTo>
                  <a:pt x="30736" y="17694"/>
                  <a:pt x="30722" y="17158"/>
                  <a:pt x="30672" y="16630"/>
                </a:cubicBezTo>
                <a:cubicBezTo>
                  <a:pt x="30578" y="15579"/>
                  <a:pt x="30393" y="14551"/>
                  <a:pt x="30129" y="13531"/>
                </a:cubicBezTo>
                <a:cubicBezTo>
                  <a:pt x="29928" y="12788"/>
                  <a:pt x="29678" y="12066"/>
                  <a:pt x="29328" y="11380"/>
                </a:cubicBezTo>
                <a:cubicBezTo>
                  <a:pt x="28458" y="9667"/>
                  <a:pt x="27236" y="8225"/>
                  <a:pt x="25815" y="6940"/>
                </a:cubicBezTo>
                <a:cubicBezTo>
                  <a:pt x="24915" y="6126"/>
                  <a:pt x="23873" y="5526"/>
                  <a:pt x="22788" y="4989"/>
                </a:cubicBezTo>
                <a:cubicBezTo>
                  <a:pt x="21895" y="4554"/>
                  <a:pt x="20960" y="4268"/>
                  <a:pt x="19967" y="4204"/>
                </a:cubicBezTo>
                <a:cubicBezTo>
                  <a:pt x="19741" y="4188"/>
                  <a:pt x="19515" y="4179"/>
                  <a:pt x="19290" y="4179"/>
                </a:cubicBezTo>
                <a:cubicBezTo>
                  <a:pt x="18615" y="4179"/>
                  <a:pt x="17948" y="4260"/>
                  <a:pt x="17288" y="4468"/>
                </a:cubicBezTo>
                <a:cubicBezTo>
                  <a:pt x="16510" y="4712"/>
                  <a:pt x="15775" y="5048"/>
                  <a:pt x="15060" y="5447"/>
                </a:cubicBezTo>
                <a:cubicBezTo>
                  <a:pt x="14118" y="5982"/>
                  <a:pt x="13247" y="6618"/>
                  <a:pt x="12512" y="7418"/>
                </a:cubicBezTo>
                <a:cubicBezTo>
                  <a:pt x="11533" y="8467"/>
                  <a:pt x="10776" y="9667"/>
                  <a:pt x="10169" y="10961"/>
                </a:cubicBezTo>
                <a:cubicBezTo>
                  <a:pt x="9855" y="11617"/>
                  <a:pt x="9662" y="12316"/>
                  <a:pt x="9555" y="13031"/>
                </a:cubicBezTo>
                <a:cubicBezTo>
                  <a:pt x="9447" y="13746"/>
                  <a:pt x="9463" y="14465"/>
                  <a:pt x="9454" y="15180"/>
                </a:cubicBezTo>
                <a:cubicBezTo>
                  <a:pt x="9447" y="15681"/>
                  <a:pt x="9483" y="16172"/>
                  <a:pt x="9506" y="16673"/>
                </a:cubicBezTo>
                <a:cubicBezTo>
                  <a:pt x="9526" y="17122"/>
                  <a:pt x="9562" y="17573"/>
                  <a:pt x="9583" y="18022"/>
                </a:cubicBezTo>
                <a:cubicBezTo>
                  <a:pt x="9634" y="18851"/>
                  <a:pt x="9734" y="19679"/>
                  <a:pt x="9876" y="20500"/>
                </a:cubicBezTo>
                <a:cubicBezTo>
                  <a:pt x="10105" y="21835"/>
                  <a:pt x="10577" y="23078"/>
                  <a:pt x="11290" y="24228"/>
                </a:cubicBezTo>
                <a:cubicBezTo>
                  <a:pt x="11862" y="25150"/>
                  <a:pt x="12512" y="26007"/>
                  <a:pt x="13204" y="26841"/>
                </a:cubicBezTo>
                <a:cubicBezTo>
                  <a:pt x="13953" y="27757"/>
                  <a:pt x="14882" y="28463"/>
                  <a:pt x="15960" y="28956"/>
                </a:cubicBezTo>
                <a:cubicBezTo>
                  <a:pt x="16797" y="29341"/>
                  <a:pt x="17652" y="29530"/>
                  <a:pt x="18521" y="29530"/>
                </a:cubicBezTo>
                <a:cubicBezTo>
                  <a:pt x="19070" y="29530"/>
                  <a:pt x="19623" y="29455"/>
                  <a:pt x="20181" y="29306"/>
                </a:cubicBezTo>
                <a:cubicBezTo>
                  <a:pt x="21580" y="28927"/>
                  <a:pt x="22881" y="28320"/>
                  <a:pt x="24094" y="27520"/>
                </a:cubicBezTo>
                <a:cubicBezTo>
                  <a:pt x="24631" y="27164"/>
                  <a:pt x="25109" y="26749"/>
                  <a:pt x="25522" y="26264"/>
                </a:cubicBezTo>
                <a:cubicBezTo>
                  <a:pt x="26243" y="25450"/>
                  <a:pt x="26737" y="24500"/>
                  <a:pt x="27073" y="23472"/>
                </a:cubicBezTo>
                <a:cubicBezTo>
                  <a:pt x="27565" y="21979"/>
                  <a:pt x="27980" y="20464"/>
                  <a:pt x="28365" y="18944"/>
                </a:cubicBezTo>
                <a:cubicBezTo>
                  <a:pt x="28643" y="17873"/>
                  <a:pt x="28758" y="16788"/>
                  <a:pt x="28679" y="15681"/>
                </a:cubicBezTo>
                <a:cubicBezTo>
                  <a:pt x="28622" y="14937"/>
                  <a:pt x="28435" y="14224"/>
                  <a:pt x="28221" y="13523"/>
                </a:cubicBezTo>
                <a:cubicBezTo>
                  <a:pt x="27765" y="12023"/>
                  <a:pt x="27064" y="10661"/>
                  <a:pt x="26015" y="9488"/>
                </a:cubicBezTo>
                <a:cubicBezTo>
                  <a:pt x="25165" y="8532"/>
                  <a:pt x="24130" y="7853"/>
                  <a:pt x="22894" y="7497"/>
                </a:cubicBezTo>
                <a:cubicBezTo>
                  <a:pt x="22186" y="7287"/>
                  <a:pt x="21468" y="7187"/>
                  <a:pt x="20747" y="7187"/>
                </a:cubicBezTo>
                <a:cubicBezTo>
                  <a:pt x="20140" y="7187"/>
                  <a:pt x="19531" y="7258"/>
                  <a:pt x="18923" y="7396"/>
                </a:cubicBezTo>
                <a:cubicBezTo>
                  <a:pt x="17917" y="7625"/>
                  <a:pt x="16975" y="8011"/>
                  <a:pt x="16096" y="8561"/>
                </a:cubicBezTo>
                <a:cubicBezTo>
                  <a:pt x="15317" y="9060"/>
                  <a:pt x="14632" y="9660"/>
                  <a:pt x="14011" y="10338"/>
                </a:cubicBezTo>
                <a:cubicBezTo>
                  <a:pt x="13340" y="11067"/>
                  <a:pt x="12733" y="11838"/>
                  <a:pt x="12291" y="12724"/>
                </a:cubicBezTo>
                <a:cubicBezTo>
                  <a:pt x="11847" y="13602"/>
                  <a:pt x="11576" y="14524"/>
                  <a:pt x="11526" y="15509"/>
                </a:cubicBezTo>
                <a:cubicBezTo>
                  <a:pt x="11483" y="16316"/>
                  <a:pt x="11540" y="17115"/>
                  <a:pt x="11675" y="17915"/>
                </a:cubicBezTo>
                <a:cubicBezTo>
                  <a:pt x="11948" y="19537"/>
                  <a:pt x="12462" y="21072"/>
                  <a:pt x="13211" y="22536"/>
                </a:cubicBezTo>
                <a:cubicBezTo>
                  <a:pt x="13797" y="23671"/>
                  <a:pt x="14632" y="24550"/>
                  <a:pt x="15739" y="25177"/>
                </a:cubicBezTo>
                <a:cubicBezTo>
                  <a:pt x="16474" y="25596"/>
                  <a:pt x="17245" y="25803"/>
                  <a:pt x="18049" y="25803"/>
                </a:cubicBezTo>
                <a:cubicBezTo>
                  <a:pt x="18330" y="25803"/>
                  <a:pt x="18614" y="25778"/>
                  <a:pt x="18903" y="25727"/>
                </a:cubicBezTo>
                <a:cubicBezTo>
                  <a:pt x="19816" y="25571"/>
                  <a:pt x="20603" y="25143"/>
                  <a:pt x="21289" y="24528"/>
                </a:cubicBezTo>
                <a:cubicBezTo>
                  <a:pt x="22380" y="23542"/>
                  <a:pt x="23208" y="22365"/>
                  <a:pt x="23787" y="21014"/>
                </a:cubicBezTo>
                <a:cubicBezTo>
                  <a:pt x="24173" y="20121"/>
                  <a:pt x="24552" y="19221"/>
                  <a:pt x="24937" y="18322"/>
                </a:cubicBezTo>
                <a:cubicBezTo>
                  <a:pt x="25123" y="17886"/>
                  <a:pt x="25280" y="17444"/>
                  <a:pt x="25380" y="16980"/>
                </a:cubicBezTo>
                <a:cubicBezTo>
                  <a:pt x="25530" y="16251"/>
                  <a:pt x="25573" y="15523"/>
                  <a:pt x="25373" y="14794"/>
                </a:cubicBezTo>
                <a:cubicBezTo>
                  <a:pt x="25165" y="14052"/>
                  <a:pt x="24879" y="13331"/>
                  <a:pt x="24536" y="12638"/>
                </a:cubicBezTo>
                <a:cubicBezTo>
                  <a:pt x="24288" y="12138"/>
                  <a:pt x="23937" y="11709"/>
                  <a:pt x="23481" y="11374"/>
                </a:cubicBezTo>
                <a:cubicBezTo>
                  <a:pt x="23224" y="11188"/>
                  <a:pt x="22951" y="11010"/>
                  <a:pt x="22673" y="10846"/>
                </a:cubicBezTo>
                <a:cubicBezTo>
                  <a:pt x="21948" y="10413"/>
                  <a:pt x="21162" y="10237"/>
                  <a:pt x="20346" y="10237"/>
                </a:cubicBezTo>
                <a:cubicBezTo>
                  <a:pt x="20150" y="10237"/>
                  <a:pt x="19952" y="10247"/>
                  <a:pt x="19753" y="10266"/>
                </a:cubicBezTo>
                <a:cubicBezTo>
                  <a:pt x="19117" y="10325"/>
                  <a:pt x="18553" y="10582"/>
                  <a:pt x="18039" y="10952"/>
                </a:cubicBezTo>
                <a:cubicBezTo>
                  <a:pt x="17252" y="11509"/>
                  <a:pt x="16675" y="12253"/>
                  <a:pt x="16246" y="13103"/>
                </a:cubicBezTo>
                <a:cubicBezTo>
                  <a:pt x="15753" y="14052"/>
                  <a:pt x="15439" y="15074"/>
                  <a:pt x="15175" y="16102"/>
                </a:cubicBezTo>
                <a:cubicBezTo>
                  <a:pt x="14954" y="16993"/>
                  <a:pt x="14796" y="17893"/>
                  <a:pt x="14810" y="18815"/>
                </a:cubicBezTo>
                <a:cubicBezTo>
                  <a:pt x="14810" y="18944"/>
                  <a:pt x="14832" y="19072"/>
                  <a:pt x="14839" y="19201"/>
                </a:cubicBezTo>
                <a:cubicBezTo>
                  <a:pt x="14868" y="19929"/>
                  <a:pt x="15017" y="20635"/>
                  <a:pt x="15297" y="21307"/>
                </a:cubicBezTo>
                <a:cubicBezTo>
                  <a:pt x="15453" y="21686"/>
                  <a:pt x="15667" y="22029"/>
                  <a:pt x="16003" y="22272"/>
                </a:cubicBezTo>
                <a:cubicBezTo>
                  <a:pt x="16387" y="22553"/>
                  <a:pt x="16801" y="22713"/>
                  <a:pt x="17243" y="22713"/>
                </a:cubicBezTo>
                <a:cubicBezTo>
                  <a:pt x="17418" y="22713"/>
                  <a:pt x="17598" y="22688"/>
                  <a:pt x="17782" y="22636"/>
                </a:cubicBezTo>
                <a:cubicBezTo>
                  <a:pt x="18281" y="22493"/>
                  <a:pt x="18718" y="22229"/>
                  <a:pt x="19110" y="21887"/>
                </a:cubicBezTo>
                <a:cubicBezTo>
                  <a:pt x="19952" y="21143"/>
                  <a:pt x="20637" y="20272"/>
                  <a:pt x="21230" y="19323"/>
                </a:cubicBezTo>
                <a:cubicBezTo>
                  <a:pt x="21381" y="19079"/>
                  <a:pt x="21494" y="18829"/>
                  <a:pt x="21559" y="18551"/>
                </a:cubicBezTo>
                <a:cubicBezTo>
                  <a:pt x="21717" y="17915"/>
                  <a:pt x="21688" y="17273"/>
                  <a:pt x="21537" y="16644"/>
                </a:cubicBezTo>
                <a:cubicBezTo>
                  <a:pt x="21409" y="16066"/>
                  <a:pt x="21223" y="15502"/>
                  <a:pt x="21059" y="14930"/>
                </a:cubicBezTo>
                <a:cubicBezTo>
                  <a:pt x="20996" y="14709"/>
                  <a:pt x="20917" y="14488"/>
                  <a:pt x="20838" y="14273"/>
                </a:cubicBezTo>
                <a:cubicBezTo>
                  <a:pt x="20752" y="14030"/>
                  <a:pt x="20574" y="13881"/>
                  <a:pt x="20331" y="13802"/>
                </a:cubicBezTo>
                <a:cubicBezTo>
                  <a:pt x="20129" y="13737"/>
                  <a:pt x="19924" y="13708"/>
                  <a:pt x="19714" y="13708"/>
                </a:cubicBezTo>
                <a:cubicBezTo>
                  <a:pt x="19649" y="13708"/>
                  <a:pt x="19583" y="13711"/>
                  <a:pt x="19516" y="13716"/>
                </a:cubicBezTo>
                <a:cubicBezTo>
                  <a:pt x="18831" y="13788"/>
                  <a:pt x="18217" y="14066"/>
                  <a:pt x="17653" y="14452"/>
                </a:cubicBezTo>
                <a:cubicBezTo>
                  <a:pt x="17417" y="14616"/>
                  <a:pt x="17268" y="14837"/>
                  <a:pt x="17182" y="15108"/>
                </a:cubicBezTo>
                <a:cubicBezTo>
                  <a:pt x="17132" y="15280"/>
                  <a:pt x="17090" y="15451"/>
                  <a:pt x="17060" y="15622"/>
                </a:cubicBezTo>
                <a:cubicBezTo>
                  <a:pt x="16975" y="16066"/>
                  <a:pt x="16975" y="16508"/>
                  <a:pt x="16988" y="16951"/>
                </a:cubicBezTo>
                <a:cubicBezTo>
                  <a:pt x="16995" y="17151"/>
                  <a:pt x="17018" y="17365"/>
                  <a:pt x="17074" y="17559"/>
                </a:cubicBezTo>
                <a:cubicBezTo>
                  <a:pt x="17160" y="17859"/>
                  <a:pt x="17203" y="18173"/>
                  <a:pt x="17232" y="18479"/>
                </a:cubicBezTo>
                <a:cubicBezTo>
                  <a:pt x="17246" y="18608"/>
                  <a:pt x="17275" y="18736"/>
                  <a:pt x="17304" y="18865"/>
                </a:cubicBezTo>
                <a:cubicBezTo>
                  <a:pt x="17331" y="19000"/>
                  <a:pt x="17424" y="19072"/>
                  <a:pt x="17561" y="19086"/>
                </a:cubicBezTo>
                <a:cubicBezTo>
                  <a:pt x="17655" y="19100"/>
                  <a:pt x="17747" y="19107"/>
                  <a:pt x="17838" y="19107"/>
                </a:cubicBezTo>
                <a:cubicBezTo>
                  <a:pt x="18231" y="19107"/>
                  <a:pt x="18593" y="18977"/>
                  <a:pt x="18889" y="18694"/>
                </a:cubicBezTo>
                <a:cubicBezTo>
                  <a:pt x="19424" y="18193"/>
                  <a:pt x="19503" y="17544"/>
                  <a:pt x="19388" y="16858"/>
                </a:cubicBezTo>
                <a:cubicBezTo>
                  <a:pt x="19309" y="16394"/>
                  <a:pt x="19189" y="15944"/>
                  <a:pt x="19067" y="15487"/>
                </a:cubicBezTo>
                <a:cubicBezTo>
                  <a:pt x="19045" y="15387"/>
                  <a:pt x="19018" y="15266"/>
                  <a:pt x="18910" y="15216"/>
                </a:cubicBezTo>
                <a:cubicBezTo>
                  <a:pt x="18876" y="15201"/>
                  <a:pt x="18837" y="15194"/>
                  <a:pt x="18797" y="15194"/>
                </a:cubicBezTo>
                <a:cubicBezTo>
                  <a:pt x="18664" y="15194"/>
                  <a:pt x="18511" y="15267"/>
                  <a:pt x="18445" y="15365"/>
                </a:cubicBezTo>
                <a:cubicBezTo>
                  <a:pt x="18296" y="15595"/>
                  <a:pt x="18138" y="15816"/>
                  <a:pt x="17989" y="16037"/>
                </a:cubicBezTo>
                <a:cubicBezTo>
                  <a:pt x="17960" y="16080"/>
                  <a:pt x="17938" y="16130"/>
                  <a:pt x="17895" y="16208"/>
                </a:cubicBezTo>
                <a:cubicBezTo>
                  <a:pt x="17996" y="16166"/>
                  <a:pt x="18060" y="16136"/>
                  <a:pt x="18118" y="16116"/>
                </a:cubicBezTo>
                <a:cubicBezTo>
                  <a:pt x="18172" y="16091"/>
                  <a:pt x="18225" y="16081"/>
                  <a:pt x="18279" y="16081"/>
                </a:cubicBezTo>
                <a:cubicBezTo>
                  <a:pt x="18367" y="16081"/>
                  <a:pt x="18454" y="16109"/>
                  <a:pt x="18538" y="16145"/>
                </a:cubicBezTo>
                <a:cubicBezTo>
                  <a:pt x="18646" y="16188"/>
                  <a:pt x="18632" y="16301"/>
                  <a:pt x="18653" y="16387"/>
                </a:cubicBezTo>
                <a:cubicBezTo>
                  <a:pt x="18745" y="16693"/>
                  <a:pt x="18810" y="17016"/>
                  <a:pt x="18923" y="17316"/>
                </a:cubicBezTo>
                <a:cubicBezTo>
                  <a:pt x="19018" y="17559"/>
                  <a:pt x="18953" y="17758"/>
                  <a:pt x="18817" y="17945"/>
                </a:cubicBezTo>
                <a:cubicBezTo>
                  <a:pt x="18725" y="18065"/>
                  <a:pt x="18623" y="18179"/>
                  <a:pt x="18510" y="18279"/>
                </a:cubicBezTo>
                <a:cubicBezTo>
                  <a:pt x="18347" y="18417"/>
                  <a:pt x="18169" y="18461"/>
                  <a:pt x="17981" y="18461"/>
                </a:cubicBezTo>
                <a:cubicBezTo>
                  <a:pt x="17856" y="18461"/>
                  <a:pt x="17727" y="18441"/>
                  <a:pt x="17595" y="18416"/>
                </a:cubicBezTo>
                <a:cubicBezTo>
                  <a:pt x="17581" y="18294"/>
                  <a:pt x="17575" y="18193"/>
                  <a:pt x="17561" y="18094"/>
                </a:cubicBezTo>
                <a:cubicBezTo>
                  <a:pt x="17532" y="17859"/>
                  <a:pt x="17532" y="17616"/>
                  <a:pt x="17467" y="17388"/>
                </a:cubicBezTo>
                <a:cubicBezTo>
                  <a:pt x="17338" y="16908"/>
                  <a:pt x="17331" y="16430"/>
                  <a:pt x="17354" y="15944"/>
                </a:cubicBezTo>
                <a:cubicBezTo>
                  <a:pt x="17367" y="15645"/>
                  <a:pt x="17439" y="15374"/>
                  <a:pt x="17703" y="15194"/>
                </a:cubicBezTo>
                <a:cubicBezTo>
                  <a:pt x="18260" y="14817"/>
                  <a:pt x="18853" y="14537"/>
                  <a:pt x="19539" y="14501"/>
                </a:cubicBezTo>
                <a:cubicBezTo>
                  <a:pt x="19573" y="14500"/>
                  <a:pt x="19607" y="14500"/>
                  <a:pt x="19639" y="14500"/>
                </a:cubicBezTo>
                <a:cubicBezTo>
                  <a:pt x="20157" y="14500"/>
                  <a:pt x="20364" y="14662"/>
                  <a:pt x="20538" y="15187"/>
                </a:cubicBezTo>
                <a:cubicBezTo>
                  <a:pt x="20723" y="15759"/>
                  <a:pt x="20894" y="16337"/>
                  <a:pt x="20989" y="16930"/>
                </a:cubicBezTo>
                <a:cubicBezTo>
                  <a:pt x="21002" y="17059"/>
                  <a:pt x="21002" y="17194"/>
                  <a:pt x="20973" y="17316"/>
                </a:cubicBezTo>
                <a:cubicBezTo>
                  <a:pt x="20881" y="17837"/>
                  <a:pt x="20660" y="18301"/>
                  <a:pt x="20373" y="18743"/>
                </a:cubicBezTo>
                <a:cubicBezTo>
                  <a:pt x="19967" y="19372"/>
                  <a:pt x="19510" y="19972"/>
                  <a:pt x="19018" y="20543"/>
                </a:cubicBezTo>
                <a:cubicBezTo>
                  <a:pt x="18659" y="20951"/>
                  <a:pt x="18267" y="21314"/>
                  <a:pt x="17789" y="21587"/>
                </a:cubicBezTo>
                <a:cubicBezTo>
                  <a:pt x="17582" y="21701"/>
                  <a:pt x="17374" y="21750"/>
                  <a:pt x="17160" y="21750"/>
                </a:cubicBezTo>
                <a:cubicBezTo>
                  <a:pt x="17040" y="21750"/>
                  <a:pt x="16919" y="21735"/>
                  <a:pt x="16796" y="21707"/>
                </a:cubicBezTo>
                <a:cubicBezTo>
                  <a:pt x="16233" y="21578"/>
                  <a:pt x="15854" y="21215"/>
                  <a:pt x="15633" y="20701"/>
                </a:cubicBezTo>
                <a:cubicBezTo>
                  <a:pt x="15403" y="20180"/>
                  <a:pt x="15275" y="19622"/>
                  <a:pt x="15254" y="19050"/>
                </a:cubicBezTo>
                <a:cubicBezTo>
                  <a:pt x="15239" y="18815"/>
                  <a:pt x="15239" y="18579"/>
                  <a:pt x="15254" y="18337"/>
                </a:cubicBezTo>
                <a:cubicBezTo>
                  <a:pt x="15261" y="18087"/>
                  <a:pt x="15275" y="17837"/>
                  <a:pt x="15317" y="17586"/>
                </a:cubicBezTo>
                <a:cubicBezTo>
                  <a:pt x="15475" y="16565"/>
                  <a:pt x="15753" y="15573"/>
                  <a:pt x="16118" y="14609"/>
                </a:cubicBezTo>
                <a:cubicBezTo>
                  <a:pt x="16467" y="13694"/>
                  <a:pt x="16946" y="12873"/>
                  <a:pt x="17653" y="12188"/>
                </a:cubicBezTo>
                <a:cubicBezTo>
                  <a:pt x="18348" y="11505"/>
                  <a:pt x="19143" y="11155"/>
                  <a:pt x="20055" y="11155"/>
                </a:cubicBezTo>
                <a:cubicBezTo>
                  <a:pt x="20278" y="11155"/>
                  <a:pt x="20508" y="11176"/>
                  <a:pt x="20745" y="11218"/>
                </a:cubicBezTo>
                <a:cubicBezTo>
                  <a:pt x="21553" y="11360"/>
                  <a:pt x="22281" y="11696"/>
                  <a:pt x="22944" y="12160"/>
                </a:cubicBezTo>
                <a:cubicBezTo>
                  <a:pt x="23438" y="12503"/>
                  <a:pt x="23823" y="12938"/>
                  <a:pt x="24116" y="13459"/>
                </a:cubicBezTo>
                <a:cubicBezTo>
                  <a:pt x="24480" y="14116"/>
                  <a:pt x="24730" y="14817"/>
                  <a:pt x="24922" y="15530"/>
                </a:cubicBezTo>
                <a:cubicBezTo>
                  <a:pt x="24980" y="15717"/>
                  <a:pt x="25001" y="15909"/>
                  <a:pt x="25008" y="16102"/>
                </a:cubicBezTo>
                <a:cubicBezTo>
                  <a:pt x="25037" y="16608"/>
                  <a:pt x="24879" y="17079"/>
                  <a:pt x="24680" y="17544"/>
                </a:cubicBezTo>
                <a:cubicBezTo>
                  <a:pt x="24331" y="18358"/>
                  <a:pt x="23979" y="19172"/>
                  <a:pt x="23630" y="19986"/>
                </a:cubicBezTo>
                <a:cubicBezTo>
                  <a:pt x="23380" y="20593"/>
                  <a:pt x="23131" y="21201"/>
                  <a:pt x="22766" y="21749"/>
                </a:cubicBezTo>
                <a:cubicBezTo>
                  <a:pt x="22231" y="22586"/>
                  <a:pt x="21609" y="23350"/>
                  <a:pt x="20809" y="23943"/>
                </a:cubicBezTo>
                <a:cubicBezTo>
                  <a:pt x="20123" y="24442"/>
                  <a:pt x="19374" y="24807"/>
                  <a:pt x="18495" y="24843"/>
                </a:cubicBezTo>
                <a:cubicBezTo>
                  <a:pt x="18420" y="24846"/>
                  <a:pt x="18346" y="24847"/>
                  <a:pt x="18271" y="24847"/>
                </a:cubicBezTo>
                <a:cubicBezTo>
                  <a:pt x="17545" y="24847"/>
                  <a:pt x="16844" y="24719"/>
                  <a:pt x="16203" y="24349"/>
                </a:cubicBezTo>
                <a:cubicBezTo>
                  <a:pt x="15161" y="23743"/>
                  <a:pt x="14318" y="22929"/>
                  <a:pt x="13775" y="21835"/>
                </a:cubicBezTo>
                <a:cubicBezTo>
                  <a:pt x="13190" y="20665"/>
                  <a:pt x="12769" y="19444"/>
                  <a:pt x="12462" y="18179"/>
                </a:cubicBezTo>
                <a:cubicBezTo>
                  <a:pt x="12248" y="17280"/>
                  <a:pt x="12083" y="16380"/>
                  <a:pt x="12169" y="15444"/>
                </a:cubicBezTo>
                <a:cubicBezTo>
                  <a:pt x="12219" y="14902"/>
                  <a:pt x="12325" y="14380"/>
                  <a:pt x="12561" y="13888"/>
                </a:cubicBezTo>
                <a:cubicBezTo>
                  <a:pt x="13376" y="12138"/>
                  <a:pt x="14568" y="10703"/>
                  <a:pt x="16132" y="9581"/>
                </a:cubicBezTo>
                <a:cubicBezTo>
                  <a:pt x="17424" y="8647"/>
                  <a:pt x="18867" y="8117"/>
                  <a:pt x="20481" y="8097"/>
                </a:cubicBezTo>
                <a:cubicBezTo>
                  <a:pt x="20522" y="8096"/>
                  <a:pt x="20562" y="8096"/>
                  <a:pt x="20602" y="8096"/>
                </a:cubicBezTo>
                <a:cubicBezTo>
                  <a:pt x="21905" y="8096"/>
                  <a:pt x="23107" y="8445"/>
                  <a:pt x="24223" y="9125"/>
                </a:cubicBezTo>
                <a:cubicBezTo>
                  <a:pt x="25116" y="9660"/>
                  <a:pt x="25815" y="10395"/>
                  <a:pt x="26408" y="11231"/>
                </a:cubicBezTo>
                <a:cubicBezTo>
                  <a:pt x="27073" y="12181"/>
                  <a:pt x="27565" y="13223"/>
                  <a:pt x="27894" y="14337"/>
                </a:cubicBezTo>
                <a:cubicBezTo>
                  <a:pt x="28086" y="14980"/>
                  <a:pt x="28250" y="15631"/>
                  <a:pt x="28293" y="16301"/>
                </a:cubicBezTo>
                <a:cubicBezTo>
                  <a:pt x="28336" y="17016"/>
                  <a:pt x="28300" y="17722"/>
                  <a:pt x="28115" y="18416"/>
                </a:cubicBezTo>
                <a:cubicBezTo>
                  <a:pt x="27815" y="19521"/>
                  <a:pt x="27493" y="20622"/>
                  <a:pt x="27179" y="21722"/>
                </a:cubicBezTo>
                <a:cubicBezTo>
                  <a:pt x="26936" y="22557"/>
                  <a:pt x="26629" y="23371"/>
                  <a:pt x="26243" y="24149"/>
                </a:cubicBezTo>
                <a:cubicBezTo>
                  <a:pt x="25772" y="25107"/>
                  <a:pt x="25145" y="25921"/>
                  <a:pt x="24252" y="26528"/>
                </a:cubicBezTo>
                <a:cubicBezTo>
                  <a:pt x="22973" y="27392"/>
                  <a:pt x="21580" y="28014"/>
                  <a:pt x="20089" y="28391"/>
                </a:cubicBezTo>
                <a:cubicBezTo>
                  <a:pt x="19599" y="28511"/>
                  <a:pt x="19109" y="28573"/>
                  <a:pt x="18619" y="28573"/>
                </a:cubicBezTo>
                <a:cubicBezTo>
                  <a:pt x="18295" y="28573"/>
                  <a:pt x="17971" y="28546"/>
                  <a:pt x="17647" y="28492"/>
                </a:cubicBezTo>
                <a:cubicBezTo>
                  <a:pt x="16132" y="28228"/>
                  <a:pt x="14882" y="27470"/>
                  <a:pt x="13847" y="26363"/>
                </a:cubicBezTo>
                <a:cubicBezTo>
                  <a:pt x="13112" y="25578"/>
                  <a:pt x="12483" y="24699"/>
                  <a:pt x="11862" y="23815"/>
                </a:cubicBezTo>
                <a:cubicBezTo>
                  <a:pt x="11254" y="22942"/>
                  <a:pt x="10834" y="21993"/>
                  <a:pt x="10568" y="20971"/>
                </a:cubicBezTo>
                <a:cubicBezTo>
                  <a:pt x="10268" y="19808"/>
                  <a:pt x="10140" y="18615"/>
                  <a:pt x="10054" y="17415"/>
                </a:cubicBezTo>
                <a:cubicBezTo>
                  <a:pt x="10011" y="16815"/>
                  <a:pt x="9977" y="16215"/>
                  <a:pt x="9968" y="15615"/>
                </a:cubicBezTo>
                <a:cubicBezTo>
                  <a:pt x="9955" y="14830"/>
                  <a:pt x="9919" y="14046"/>
                  <a:pt x="9998" y="13259"/>
                </a:cubicBezTo>
                <a:cubicBezTo>
                  <a:pt x="10047" y="12760"/>
                  <a:pt x="10176" y="12266"/>
                  <a:pt x="10354" y="11795"/>
                </a:cubicBezTo>
                <a:cubicBezTo>
                  <a:pt x="10568" y="11245"/>
                  <a:pt x="10848" y="10731"/>
                  <a:pt x="11154" y="10224"/>
                </a:cubicBezTo>
                <a:cubicBezTo>
                  <a:pt x="11718" y="9317"/>
                  <a:pt x="12340" y="8453"/>
                  <a:pt x="13132" y="7725"/>
                </a:cubicBezTo>
                <a:cubicBezTo>
                  <a:pt x="14118" y="6804"/>
                  <a:pt x="15232" y="6076"/>
                  <a:pt x="16474" y="5539"/>
                </a:cubicBezTo>
                <a:cubicBezTo>
                  <a:pt x="17304" y="5182"/>
                  <a:pt x="18155" y="5025"/>
                  <a:pt x="19024" y="5025"/>
                </a:cubicBezTo>
                <a:cubicBezTo>
                  <a:pt x="19404" y="5025"/>
                  <a:pt x="19788" y="5055"/>
                  <a:pt x="20175" y="5111"/>
                </a:cubicBezTo>
                <a:cubicBezTo>
                  <a:pt x="20996" y="5233"/>
                  <a:pt x="21774" y="5497"/>
                  <a:pt x="22523" y="5862"/>
                </a:cubicBezTo>
                <a:cubicBezTo>
                  <a:pt x="23745" y="6446"/>
                  <a:pt x="24872" y="7168"/>
                  <a:pt x="25851" y="8117"/>
                </a:cubicBezTo>
                <a:cubicBezTo>
                  <a:pt x="26859" y="9103"/>
                  <a:pt x="27750" y="10181"/>
                  <a:pt x="28507" y="11360"/>
                </a:cubicBezTo>
                <a:cubicBezTo>
                  <a:pt x="28992" y="12109"/>
                  <a:pt x="29351" y="12923"/>
                  <a:pt x="29585" y="13788"/>
                </a:cubicBezTo>
                <a:cubicBezTo>
                  <a:pt x="29815" y="14637"/>
                  <a:pt x="29978" y="15502"/>
                  <a:pt x="30107" y="16373"/>
                </a:cubicBezTo>
                <a:cubicBezTo>
                  <a:pt x="30165" y="16772"/>
                  <a:pt x="30235" y="17173"/>
                  <a:pt x="30257" y="17573"/>
                </a:cubicBezTo>
                <a:cubicBezTo>
                  <a:pt x="30271" y="17987"/>
                  <a:pt x="30257" y="18400"/>
                  <a:pt x="30228" y="18822"/>
                </a:cubicBezTo>
                <a:cubicBezTo>
                  <a:pt x="30165" y="19580"/>
                  <a:pt x="29978" y="20315"/>
                  <a:pt x="29779" y="21043"/>
                </a:cubicBezTo>
                <a:cubicBezTo>
                  <a:pt x="29457" y="22186"/>
                  <a:pt x="29100" y="23321"/>
                  <a:pt x="28543" y="24379"/>
                </a:cubicBezTo>
                <a:cubicBezTo>
                  <a:pt x="27822" y="25756"/>
                  <a:pt x="27022" y="27085"/>
                  <a:pt x="26158" y="28370"/>
                </a:cubicBezTo>
                <a:cubicBezTo>
                  <a:pt x="25287" y="29676"/>
                  <a:pt x="24108" y="30627"/>
                  <a:pt x="22687" y="31284"/>
                </a:cubicBezTo>
                <a:cubicBezTo>
                  <a:pt x="21717" y="31719"/>
                  <a:pt x="20723" y="32069"/>
                  <a:pt x="19703" y="32369"/>
                </a:cubicBezTo>
                <a:cubicBezTo>
                  <a:pt x="19162" y="32530"/>
                  <a:pt x="18613" y="32622"/>
                  <a:pt x="18049" y="32622"/>
                </a:cubicBezTo>
                <a:cubicBezTo>
                  <a:pt x="17989" y="32622"/>
                  <a:pt x="17928" y="32621"/>
                  <a:pt x="17868" y="32619"/>
                </a:cubicBezTo>
                <a:cubicBezTo>
                  <a:pt x="17674" y="32612"/>
                  <a:pt x="17482" y="32619"/>
                  <a:pt x="17288" y="32605"/>
                </a:cubicBezTo>
                <a:cubicBezTo>
                  <a:pt x="16560" y="32562"/>
                  <a:pt x="15854" y="32427"/>
                  <a:pt x="15196" y="32091"/>
                </a:cubicBezTo>
                <a:cubicBezTo>
                  <a:pt x="14853" y="31913"/>
                  <a:pt x="14519" y="31712"/>
                  <a:pt x="14190" y="31498"/>
                </a:cubicBezTo>
                <a:cubicBezTo>
                  <a:pt x="13148" y="30812"/>
                  <a:pt x="12104" y="30120"/>
                  <a:pt x="11069" y="29419"/>
                </a:cubicBezTo>
                <a:cubicBezTo>
                  <a:pt x="10433" y="28991"/>
                  <a:pt x="9898" y="28463"/>
                  <a:pt x="9447" y="27842"/>
                </a:cubicBezTo>
                <a:cubicBezTo>
                  <a:pt x="8870" y="27042"/>
                  <a:pt x="8369" y="26192"/>
                  <a:pt x="7920" y="25314"/>
                </a:cubicBezTo>
                <a:cubicBezTo>
                  <a:pt x="7440" y="24385"/>
                  <a:pt x="7106" y="23414"/>
                  <a:pt x="6913" y="22385"/>
                </a:cubicBezTo>
                <a:cubicBezTo>
                  <a:pt x="6734" y="21407"/>
                  <a:pt x="6642" y="20414"/>
                  <a:pt x="6520" y="19422"/>
                </a:cubicBezTo>
                <a:cubicBezTo>
                  <a:pt x="6441" y="18822"/>
                  <a:pt x="6369" y="18222"/>
                  <a:pt x="6284" y="17622"/>
                </a:cubicBezTo>
                <a:cubicBezTo>
                  <a:pt x="6191" y="16908"/>
                  <a:pt x="6148" y="16202"/>
                  <a:pt x="6220" y="15480"/>
                </a:cubicBezTo>
                <a:cubicBezTo>
                  <a:pt x="6313" y="14474"/>
                  <a:pt x="6534" y="13488"/>
                  <a:pt x="6806" y="12517"/>
                </a:cubicBezTo>
                <a:cubicBezTo>
                  <a:pt x="7226" y="11017"/>
                  <a:pt x="7927" y="9653"/>
                  <a:pt x="8890" y="8439"/>
                </a:cubicBezTo>
                <a:cubicBezTo>
                  <a:pt x="9634" y="7504"/>
                  <a:pt x="10448" y="6640"/>
                  <a:pt x="11348" y="5853"/>
                </a:cubicBezTo>
                <a:cubicBezTo>
                  <a:pt x="12404" y="4940"/>
                  <a:pt x="13576" y="4211"/>
                  <a:pt x="14896" y="3733"/>
                </a:cubicBezTo>
                <a:cubicBezTo>
                  <a:pt x="16217" y="3248"/>
                  <a:pt x="17568" y="2862"/>
                  <a:pt x="18939" y="2540"/>
                </a:cubicBezTo>
                <a:cubicBezTo>
                  <a:pt x="19710" y="2355"/>
                  <a:pt x="20488" y="2211"/>
                  <a:pt x="21289" y="2204"/>
                </a:cubicBezTo>
                <a:cubicBezTo>
                  <a:pt x="21767" y="2204"/>
                  <a:pt x="22245" y="2227"/>
                  <a:pt x="22716" y="2319"/>
                </a:cubicBezTo>
                <a:cubicBezTo>
                  <a:pt x="23637" y="2490"/>
                  <a:pt x="24494" y="2840"/>
                  <a:pt x="25308" y="3298"/>
                </a:cubicBezTo>
                <a:cubicBezTo>
                  <a:pt x="26559" y="3997"/>
                  <a:pt x="27736" y="4804"/>
                  <a:pt x="28837" y="5725"/>
                </a:cubicBezTo>
                <a:cubicBezTo>
                  <a:pt x="29472" y="6254"/>
                  <a:pt x="30093" y="6796"/>
                  <a:pt x="30650" y="7418"/>
                </a:cubicBezTo>
                <a:cubicBezTo>
                  <a:pt x="31229" y="8067"/>
                  <a:pt x="31707" y="8789"/>
                  <a:pt x="32156" y="9531"/>
                </a:cubicBezTo>
                <a:cubicBezTo>
                  <a:pt x="32914" y="10767"/>
                  <a:pt x="33449" y="12088"/>
                  <a:pt x="33771" y="13502"/>
                </a:cubicBezTo>
                <a:cubicBezTo>
                  <a:pt x="33963" y="14380"/>
                  <a:pt x="34048" y="15280"/>
                  <a:pt x="34120" y="16172"/>
                </a:cubicBezTo>
                <a:cubicBezTo>
                  <a:pt x="34170" y="16779"/>
                  <a:pt x="34220" y="17388"/>
                  <a:pt x="34249" y="17994"/>
                </a:cubicBezTo>
                <a:cubicBezTo>
                  <a:pt x="34285" y="18680"/>
                  <a:pt x="34306" y="19372"/>
                  <a:pt x="34328" y="20058"/>
                </a:cubicBezTo>
                <a:cubicBezTo>
                  <a:pt x="34335" y="20371"/>
                  <a:pt x="34299" y="20687"/>
                  <a:pt x="34299" y="21000"/>
                </a:cubicBezTo>
                <a:cubicBezTo>
                  <a:pt x="34299" y="21578"/>
                  <a:pt x="34285" y="22157"/>
                  <a:pt x="34220" y="22735"/>
                </a:cubicBezTo>
                <a:cubicBezTo>
                  <a:pt x="34134" y="23542"/>
                  <a:pt x="33949" y="24320"/>
                  <a:pt x="33656" y="25078"/>
                </a:cubicBezTo>
                <a:cubicBezTo>
                  <a:pt x="33371" y="25792"/>
                  <a:pt x="33006" y="26463"/>
                  <a:pt x="32607" y="27114"/>
                </a:cubicBezTo>
                <a:cubicBezTo>
                  <a:pt x="31536" y="28871"/>
                  <a:pt x="30364" y="30549"/>
                  <a:pt x="28979" y="32069"/>
                </a:cubicBezTo>
                <a:cubicBezTo>
                  <a:pt x="28444" y="32662"/>
                  <a:pt x="27858" y="33212"/>
                  <a:pt x="27208" y="33676"/>
                </a:cubicBezTo>
                <a:cubicBezTo>
                  <a:pt x="26173" y="34418"/>
                  <a:pt x="25023" y="34890"/>
                  <a:pt x="23787" y="35154"/>
                </a:cubicBezTo>
                <a:cubicBezTo>
                  <a:pt x="23016" y="35325"/>
                  <a:pt x="22238" y="35433"/>
                  <a:pt x="21460" y="35497"/>
                </a:cubicBezTo>
                <a:cubicBezTo>
                  <a:pt x="20603" y="35568"/>
                  <a:pt x="19753" y="35647"/>
                  <a:pt x="18903" y="35675"/>
                </a:cubicBezTo>
                <a:cubicBezTo>
                  <a:pt x="18571" y="35684"/>
                  <a:pt x="18238" y="35690"/>
                  <a:pt x="17906" y="35690"/>
                </a:cubicBezTo>
                <a:cubicBezTo>
                  <a:pt x="16979" y="35690"/>
                  <a:pt x="16052" y="35647"/>
                  <a:pt x="15132" y="35526"/>
                </a:cubicBezTo>
                <a:cubicBezTo>
                  <a:pt x="14382" y="35433"/>
                  <a:pt x="13633" y="35289"/>
                  <a:pt x="12911" y="35061"/>
                </a:cubicBezTo>
                <a:cubicBezTo>
                  <a:pt x="11441" y="34590"/>
                  <a:pt x="10097" y="33861"/>
                  <a:pt x="8841" y="32975"/>
                </a:cubicBezTo>
                <a:cubicBezTo>
                  <a:pt x="7012" y="31669"/>
                  <a:pt x="5463" y="30084"/>
                  <a:pt x="4114" y="28284"/>
                </a:cubicBezTo>
                <a:cubicBezTo>
                  <a:pt x="2770" y="26485"/>
                  <a:pt x="1850" y="24492"/>
                  <a:pt x="1329" y="22315"/>
                </a:cubicBezTo>
                <a:cubicBezTo>
                  <a:pt x="964" y="20800"/>
                  <a:pt x="743" y="19273"/>
                  <a:pt x="693" y="17722"/>
                </a:cubicBezTo>
                <a:cubicBezTo>
                  <a:pt x="664" y="16693"/>
                  <a:pt x="671" y="15674"/>
                  <a:pt x="815" y="14652"/>
                </a:cubicBezTo>
                <a:cubicBezTo>
                  <a:pt x="936" y="13802"/>
                  <a:pt x="1157" y="12974"/>
                  <a:pt x="1507" y="12181"/>
                </a:cubicBezTo>
                <a:cubicBezTo>
                  <a:pt x="1836" y="11416"/>
                  <a:pt x="2278" y="10717"/>
                  <a:pt x="2750" y="10038"/>
                </a:cubicBezTo>
                <a:cubicBezTo>
                  <a:pt x="3857" y="8460"/>
                  <a:pt x="5170" y="7082"/>
                  <a:pt x="6685" y="5882"/>
                </a:cubicBezTo>
                <a:cubicBezTo>
                  <a:pt x="7713" y="5068"/>
                  <a:pt x="8777" y="4283"/>
                  <a:pt x="9905" y="3598"/>
                </a:cubicBezTo>
                <a:cubicBezTo>
                  <a:pt x="11211" y="2797"/>
                  <a:pt x="12591" y="2168"/>
                  <a:pt x="14039" y="1670"/>
                </a:cubicBezTo>
                <a:cubicBezTo>
                  <a:pt x="14853" y="1390"/>
                  <a:pt x="15682" y="1183"/>
                  <a:pt x="16524" y="984"/>
                </a:cubicBezTo>
                <a:cubicBezTo>
                  <a:pt x="17396" y="777"/>
                  <a:pt x="18274" y="626"/>
                  <a:pt x="19167" y="540"/>
                </a:cubicBezTo>
                <a:cubicBezTo>
                  <a:pt x="19681" y="490"/>
                  <a:pt x="20202" y="463"/>
                  <a:pt x="20723" y="454"/>
                </a:cubicBezTo>
                <a:cubicBezTo>
                  <a:pt x="21602" y="454"/>
                  <a:pt x="22466" y="562"/>
                  <a:pt x="23323" y="770"/>
                </a:cubicBezTo>
                <a:cubicBezTo>
                  <a:pt x="23438" y="797"/>
                  <a:pt x="23559" y="826"/>
                  <a:pt x="23679" y="849"/>
                </a:cubicBezTo>
                <a:cubicBezTo>
                  <a:pt x="23697" y="852"/>
                  <a:pt x="23714" y="854"/>
                  <a:pt x="23729" y="854"/>
                </a:cubicBezTo>
                <a:cubicBezTo>
                  <a:pt x="23800" y="854"/>
                  <a:pt x="23842" y="814"/>
                  <a:pt x="23866" y="727"/>
                </a:cubicBezTo>
                <a:cubicBezTo>
                  <a:pt x="23530" y="562"/>
                  <a:pt x="22745" y="298"/>
                  <a:pt x="22360" y="240"/>
                </a:cubicBezTo>
                <a:cubicBezTo>
                  <a:pt x="21359" y="77"/>
                  <a:pt x="20360" y="34"/>
                  <a:pt x="19352" y="5"/>
                </a:cubicBezTo>
                <a:cubicBezTo>
                  <a:pt x="19253" y="2"/>
                  <a:pt x="19155" y="1"/>
                  <a:pt x="19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7" name="Google Shape;677;p21"/>
          <p:cNvSpPr/>
          <p:nvPr/>
        </p:nvSpPr>
        <p:spPr>
          <a:xfrm>
            <a:off x="8499299" y="4646059"/>
            <a:ext cx="1218453" cy="683985"/>
          </a:xfrm>
          <a:custGeom>
            <a:avLst/>
            <a:gdLst/>
            <a:ahLst/>
            <a:cxnLst/>
            <a:rect l="l" t="t" r="r" b="b"/>
            <a:pathLst>
              <a:path w="33257" h="18669" extrusionOk="0">
                <a:moveTo>
                  <a:pt x="17319" y="1"/>
                </a:moveTo>
                <a:cubicBezTo>
                  <a:pt x="16529" y="1"/>
                  <a:pt x="15732" y="185"/>
                  <a:pt x="14997" y="581"/>
                </a:cubicBezTo>
                <a:cubicBezTo>
                  <a:pt x="14255" y="973"/>
                  <a:pt x="13804" y="1631"/>
                  <a:pt x="13398" y="2330"/>
                </a:cubicBezTo>
                <a:cubicBezTo>
                  <a:pt x="13019" y="2966"/>
                  <a:pt x="12762" y="3659"/>
                  <a:pt x="12527" y="4351"/>
                </a:cubicBezTo>
                <a:cubicBezTo>
                  <a:pt x="12436" y="4614"/>
                  <a:pt x="12322" y="4743"/>
                  <a:pt x="12191" y="4743"/>
                </a:cubicBezTo>
                <a:cubicBezTo>
                  <a:pt x="12076" y="4743"/>
                  <a:pt x="11949" y="4645"/>
                  <a:pt x="11812" y="4452"/>
                </a:cubicBezTo>
                <a:cubicBezTo>
                  <a:pt x="11655" y="4216"/>
                  <a:pt x="11542" y="3959"/>
                  <a:pt x="11391" y="3724"/>
                </a:cubicBezTo>
                <a:cubicBezTo>
                  <a:pt x="11019" y="3115"/>
                  <a:pt x="10548" y="2601"/>
                  <a:pt x="9941" y="2231"/>
                </a:cubicBezTo>
                <a:cubicBezTo>
                  <a:pt x="9497" y="1954"/>
                  <a:pt x="9068" y="1816"/>
                  <a:pt x="8654" y="1816"/>
                </a:cubicBezTo>
                <a:cubicBezTo>
                  <a:pt x="8109" y="1816"/>
                  <a:pt x="7590" y="2055"/>
                  <a:pt x="7099" y="2531"/>
                </a:cubicBezTo>
                <a:cubicBezTo>
                  <a:pt x="6684" y="2923"/>
                  <a:pt x="6384" y="3395"/>
                  <a:pt x="6199" y="3929"/>
                </a:cubicBezTo>
                <a:cubicBezTo>
                  <a:pt x="5857" y="4924"/>
                  <a:pt x="5514" y="5923"/>
                  <a:pt x="5528" y="6994"/>
                </a:cubicBezTo>
                <a:cubicBezTo>
                  <a:pt x="5528" y="7318"/>
                  <a:pt x="5434" y="7480"/>
                  <a:pt x="5232" y="7480"/>
                </a:cubicBezTo>
                <a:cubicBezTo>
                  <a:pt x="5154" y="7480"/>
                  <a:pt x="5061" y="7456"/>
                  <a:pt x="4950" y="7409"/>
                </a:cubicBezTo>
                <a:cubicBezTo>
                  <a:pt x="4510" y="7224"/>
                  <a:pt x="4089" y="7143"/>
                  <a:pt x="3683" y="7143"/>
                </a:cubicBezTo>
                <a:cubicBezTo>
                  <a:pt x="2738" y="7143"/>
                  <a:pt x="1876" y="7581"/>
                  <a:pt x="1058" y="8164"/>
                </a:cubicBezTo>
                <a:cubicBezTo>
                  <a:pt x="372" y="8658"/>
                  <a:pt x="0" y="9393"/>
                  <a:pt x="144" y="10271"/>
                </a:cubicBezTo>
                <a:cubicBezTo>
                  <a:pt x="293" y="11179"/>
                  <a:pt x="972" y="11608"/>
                  <a:pt x="1764" y="11885"/>
                </a:cubicBezTo>
                <a:cubicBezTo>
                  <a:pt x="2188" y="12029"/>
                  <a:pt x="2619" y="12081"/>
                  <a:pt x="3148" y="12081"/>
                </a:cubicBezTo>
                <a:cubicBezTo>
                  <a:pt x="3333" y="12081"/>
                  <a:pt x="3530" y="12075"/>
                  <a:pt x="3743" y="12064"/>
                </a:cubicBezTo>
                <a:cubicBezTo>
                  <a:pt x="5020" y="11921"/>
                  <a:pt x="6443" y="11507"/>
                  <a:pt x="7713" y="10643"/>
                </a:cubicBezTo>
                <a:cubicBezTo>
                  <a:pt x="7822" y="10566"/>
                  <a:pt x="7935" y="10449"/>
                  <a:pt x="8055" y="10449"/>
                </a:cubicBezTo>
                <a:cubicBezTo>
                  <a:pt x="8116" y="10449"/>
                  <a:pt x="8178" y="10479"/>
                  <a:pt x="8242" y="10557"/>
                </a:cubicBezTo>
                <a:cubicBezTo>
                  <a:pt x="8371" y="10708"/>
                  <a:pt x="8213" y="10871"/>
                  <a:pt x="8148" y="11028"/>
                </a:cubicBezTo>
                <a:cubicBezTo>
                  <a:pt x="7548" y="12492"/>
                  <a:pt x="7363" y="13999"/>
                  <a:pt x="7699" y="15563"/>
                </a:cubicBezTo>
                <a:cubicBezTo>
                  <a:pt x="7963" y="16784"/>
                  <a:pt x="8685" y="17641"/>
                  <a:pt x="9799" y="18141"/>
                </a:cubicBezTo>
                <a:cubicBezTo>
                  <a:pt x="10610" y="18503"/>
                  <a:pt x="11408" y="18668"/>
                  <a:pt x="12196" y="18668"/>
                </a:cubicBezTo>
                <a:cubicBezTo>
                  <a:pt x="13322" y="18668"/>
                  <a:pt x="14424" y="18330"/>
                  <a:pt x="15504" y="17742"/>
                </a:cubicBezTo>
                <a:cubicBezTo>
                  <a:pt x="16532" y="17192"/>
                  <a:pt x="17353" y="16384"/>
                  <a:pt x="18089" y="15485"/>
                </a:cubicBezTo>
                <a:cubicBezTo>
                  <a:pt x="18289" y="15241"/>
                  <a:pt x="18467" y="14984"/>
                  <a:pt x="18675" y="14742"/>
                </a:cubicBezTo>
                <a:cubicBezTo>
                  <a:pt x="18976" y="14394"/>
                  <a:pt x="19198" y="14226"/>
                  <a:pt x="19445" y="14226"/>
                </a:cubicBezTo>
                <a:cubicBezTo>
                  <a:pt x="19649" y="14226"/>
                  <a:pt x="19871" y="14341"/>
                  <a:pt x="20168" y="14564"/>
                </a:cubicBezTo>
                <a:cubicBezTo>
                  <a:pt x="20445" y="14770"/>
                  <a:pt x="20695" y="15020"/>
                  <a:pt x="20982" y="15221"/>
                </a:cubicBezTo>
                <a:cubicBezTo>
                  <a:pt x="22119" y="16034"/>
                  <a:pt x="23332" y="16481"/>
                  <a:pt x="24614" y="16481"/>
                </a:cubicBezTo>
                <a:cubicBezTo>
                  <a:pt x="25201" y="16481"/>
                  <a:pt x="25802" y="16387"/>
                  <a:pt x="26416" y="16192"/>
                </a:cubicBezTo>
                <a:cubicBezTo>
                  <a:pt x="29237" y="15306"/>
                  <a:pt x="30615" y="12106"/>
                  <a:pt x="29400" y="9380"/>
                </a:cubicBezTo>
                <a:cubicBezTo>
                  <a:pt x="29051" y="8608"/>
                  <a:pt x="29057" y="8593"/>
                  <a:pt x="29880" y="8536"/>
                </a:cubicBezTo>
                <a:cubicBezTo>
                  <a:pt x="30893" y="8464"/>
                  <a:pt x="31779" y="8122"/>
                  <a:pt x="32451" y="7330"/>
                </a:cubicBezTo>
                <a:cubicBezTo>
                  <a:pt x="33200" y="6444"/>
                  <a:pt x="33256" y="5379"/>
                  <a:pt x="32607" y="4416"/>
                </a:cubicBezTo>
                <a:cubicBezTo>
                  <a:pt x="32415" y="4123"/>
                  <a:pt x="32172" y="3859"/>
                  <a:pt x="31921" y="3630"/>
                </a:cubicBezTo>
                <a:cubicBezTo>
                  <a:pt x="30716" y="2532"/>
                  <a:pt x="29080" y="1977"/>
                  <a:pt x="27448" y="1977"/>
                </a:cubicBezTo>
                <a:cubicBezTo>
                  <a:pt x="25938" y="1977"/>
                  <a:pt x="24430" y="2452"/>
                  <a:pt x="23266" y="3408"/>
                </a:cubicBezTo>
                <a:cubicBezTo>
                  <a:pt x="23131" y="3516"/>
                  <a:pt x="23016" y="3659"/>
                  <a:pt x="22874" y="3751"/>
                </a:cubicBezTo>
                <a:cubicBezTo>
                  <a:pt x="22757" y="3826"/>
                  <a:pt x="22653" y="3875"/>
                  <a:pt x="22563" y="3875"/>
                </a:cubicBezTo>
                <a:cubicBezTo>
                  <a:pt x="22439" y="3875"/>
                  <a:pt x="22338" y="3784"/>
                  <a:pt x="22260" y="3544"/>
                </a:cubicBezTo>
                <a:cubicBezTo>
                  <a:pt x="21566" y="1362"/>
                  <a:pt x="19467" y="1"/>
                  <a:pt x="1731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8" name="Google Shape;678;p21"/>
          <p:cNvSpPr/>
          <p:nvPr/>
        </p:nvSpPr>
        <p:spPr>
          <a:xfrm>
            <a:off x="6240260" y="-341071"/>
            <a:ext cx="1349348" cy="730007"/>
          </a:xfrm>
          <a:custGeom>
            <a:avLst/>
            <a:gdLst/>
            <a:ahLst/>
            <a:cxnLst/>
            <a:rect l="l" t="t" r="r" b="b"/>
            <a:pathLst>
              <a:path w="29687" h="16060" extrusionOk="0">
                <a:moveTo>
                  <a:pt x="14479" y="1"/>
                </a:moveTo>
                <a:cubicBezTo>
                  <a:pt x="14224" y="1"/>
                  <a:pt x="13960" y="14"/>
                  <a:pt x="13698" y="41"/>
                </a:cubicBezTo>
                <a:cubicBezTo>
                  <a:pt x="12090" y="204"/>
                  <a:pt x="10577" y="625"/>
                  <a:pt x="9269" y="1611"/>
                </a:cubicBezTo>
                <a:cubicBezTo>
                  <a:pt x="8306" y="2339"/>
                  <a:pt x="7699" y="3275"/>
                  <a:pt x="7692" y="4531"/>
                </a:cubicBezTo>
                <a:cubicBezTo>
                  <a:pt x="7692" y="4590"/>
                  <a:pt x="7699" y="4653"/>
                  <a:pt x="7692" y="4718"/>
                </a:cubicBezTo>
                <a:cubicBezTo>
                  <a:pt x="7671" y="4844"/>
                  <a:pt x="7617" y="4909"/>
                  <a:pt x="7547" y="4909"/>
                </a:cubicBezTo>
                <a:cubicBezTo>
                  <a:pt x="7502" y="4909"/>
                  <a:pt x="7449" y="4881"/>
                  <a:pt x="7392" y="4824"/>
                </a:cubicBezTo>
                <a:cubicBezTo>
                  <a:pt x="6935" y="4339"/>
                  <a:pt x="6342" y="4240"/>
                  <a:pt x="5735" y="4211"/>
                </a:cubicBezTo>
                <a:cubicBezTo>
                  <a:pt x="5626" y="4206"/>
                  <a:pt x="5517" y="4203"/>
                  <a:pt x="5410" y="4203"/>
                </a:cubicBezTo>
                <a:cubicBezTo>
                  <a:pt x="3997" y="4203"/>
                  <a:pt x="2721" y="4642"/>
                  <a:pt x="1586" y="5532"/>
                </a:cubicBezTo>
                <a:cubicBezTo>
                  <a:pt x="1015" y="5981"/>
                  <a:pt x="607" y="6561"/>
                  <a:pt x="372" y="7246"/>
                </a:cubicBezTo>
                <a:cubicBezTo>
                  <a:pt x="43" y="8202"/>
                  <a:pt x="0" y="9174"/>
                  <a:pt x="436" y="10117"/>
                </a:cubicBezTo>
                <a:cubicBezTo>
                  <a:pt x="859" y="11033"/>
                  <a:pt x="1601" y="11526"/>
                  <a:pt x="2464" y="11526"/>
                </a:cubicBezTo>
                <a:cubicBezTo>
                  <a:pt x="2797" y="11526"/>
                  <a:pt x="3149" y="11453"/>
                  <a:pt x="3507" y="11301"/>
                </a:cubicBezTo>
                <a:cubicBezTo>
                  <a:pt x="3642" y="11245"/>
                  <a:pt x="3771" y="11166"/>
                  <a:pt x="3906" y="11116"/>
                </a:cubicBezTo>
                <a:cubicBezTo>
                  <a:pt x="3964" y="11096"/>
                  <a:pt x="4016" y="11085"/>
                  <a:pt x="4061" y="11085"/>
                </a:cubicBezTo>
                <a:cubicBezTo>
                  <a:pt x="4190" y="11085"/>
                  <a:pt x="4266" y="11171"/>
                  <a:pt x="4271" y="11366"/>
                </a:cubicBezTo>
                <a:cubicBezTo>
                  <a:pt x="4307" y="12329"/>
                  <a:pt x="4813" y="13058"/>
                  <a:pt x="5499" y="13673"/>
                </a:cubicBezTo>
                <a:cubicBezTo>
                  <a:pt x="6335" y="14429"/>
                  <a:pt x="7314" y="14943"/>
                  <a:pt x="8412" y="15180"/>
                </a:cubicBezTo>
                <a:cubicBezTo>
                  <a:pt x="8784" y="15256"/>
                  <a:pt x="9154" y="15298"/>
                  <a:pt x="9522" y="15298"/>
                </a:cubicBezTo>
                <a:cubicBezTo>
                  <a:pt x="10045" y="15298"/>
                  <a:pt x="10562" y="15214"/>
                  <a:pt x="11069" y="15029"/>
                </a:cubicBezTo>
                <a:cubicBezTo>
                  <a:pt x="11447" y="14893"/>
                  <a:pt x="11862" y="14780"/>
                  <a:pt x="11977" y="14266"/>
                </a:cubicBezTo>
                <a:cubicBezTo>
                  <a:pt x="11996" y="14177"/>
                  <a:pt x="12042" y="14142"/>
                  <a:pt x="12096" y="14142"/>
                </a:cubicBezTo>
                <a:cubicBezTo>
                  <a:pt x="12167" y="14142"/>
                  <a:pt x="12252" y="14203"/>
                  <a:pt x="12304" y="14280"/>
                </a:cubicBezTo>
                <a:cubicBezTo>
                  <a:pt x="12877" y="15130"/>
                  <a:pt x="13741" y="15536"/>
                  <a:pt x="14676" y="15793"/>
                </a:cubicBezTo>
                <a:cubicBezTo>
                  <a:pt x="15333" y="15975"/>
                  <a:pt x="15965" y="16060"/>
                  <a:pt x="16577" y="16060"/>
                </a:cubicBezTo>
                <a:cubicBezTo>
                  <a:pt x="18421" y="16060"/>
                  <a:pt x="20073" y="15285"/>
                  <a:pt x="21595" y="14030"/>
                </a:cubicBezTo>
                <a:cubicBezTo>
                  <a:pt x="22274" y="13473"/>
                  <a:pt x="22617" y="12773"/>
                  <a:pt x="22346" y="11867"/>
                </a:cubicBezTo>
                <a:cubicBezTo>
                  <a:pt x="22317" y="11766"/>
                  <a:pt x="22267" y="11666"/>
                  <a:pt x="22367" y="11581"/>
                </a:cubicBezTo>
                <a:cubicBezTo>
                  <a:pt x="22406" y="11547"/>
                  <a:pt x="22443" y="11535"/>
                  <a:pt x="22478" y="11535"/>
                </a:cubicBezTo>
                <a:cubicBezTo>
                  <a:pt x="22556" y="11535"/>
                  <a:pt x="22626" y="11600"/>
                  <a:pt x="22696" y="11644"/>
                </a:cubicBezTo>
                <a:cubicBezTo>
                  <a:pt x="23661" y="12247"/>
                  <a:pt x="24724" y="12499"/>
                  <a:pt x="25839" y="12499"/>
                </a:cubicBezTo>
                <a:cubicBezTo>
                  <a:pt x="25929" y="12499"/>
                  <a:pt x="26018" y="12497"/>
                  <a:pt x="26108" y="12494"/>
                </a:cubicBezTo>
                <a:cubicBezTo>
                  <a:pt x="28101" y="12415"/>
                  <a:pt x="29687" y="10701"/>
                  <a:pt x="29551" y="8789"/>
                </a:cubicBezTo>
                <a:cubicBezTo>
                  <a:pt x="29466" y="7603"/>
                  <a:pt x="28665" y="6838"/>
                  <a:pt x="27522" y="6838"/>
                </a:cubicBezTo>
                <a:cubicBezTo>
                  <a:pt x="27023" y="6838"/>
                  <a:pt x="27023" y="6838"/>
                  <a:pt x="27080" y="6339"/>
                </a:cubicBezTo>
                <a:cubicBezTo>
                  <a:pt x="27251" y="4896"/>
                  <a:pt x="26523" y="3746"/>
                  <a:pt x="25152" y="3275"/>
                </a:cubicBezTo>
                <a:cubicBezTo>
                  <a:pt x="24788" y="3152"/>
                  <a:pt x="24423" y="3098"/>
                  <a:pt x="24058" y="3098"/>
                </a:cubicBezTo>
                <a:cubicBezTo>
                  <a:pt x="23641" y="3098"/>
                  <a:pt x="23224" y="3168"/>
                  <a:pt x="22809" y="3282"/>
                </a:cubicBezTo>
                <a:cubicBezTo>
                  <a:pt x="22380" y="3397"/>
                  <a:pt x="22017" y="3611"/>
                  <a:pt x="21738" y="3990"/>
                </a:cubicBezTo>
                <a:cubicBezTo>
                  <a:pt x="21598" y="4175"/>
                  <a:pt x="21507" y="4268"/>
                  <a:pt x="21419" y="4268"/>
                </a:cubicBezTo>
                <a:cubicBezTo>
                  <a:pt x="21328" y="4268"/>
                  <a:pt x="21241" y="4168"/>
                  <a:pt x="21110" y="3967"/>
                </a:cubicBezTo>
                <a:cubicBezTo>
                  <a:pt x="20702" y="3361"/>
                  <a:pt x="20253" y="2790"/>
                  <a:pt x="19760" y="2247"/>
                </a:cubicBezTo>
                <a:cubicBezTo>
                  <a:pt x="18582" y="954"/>
                  <a:pt x="17119" y="240"/>
                  <a:pt x="15297" y="48"/>
                </a:cubicBezTo>
                <a:cubicBezTo>
                  <a:pt x="15044" y="17"/>
                  <a:pt x="14767" y="1"/>
                  <a:pt x="144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79" name="Google Shape;679;p21"/>
          <p:cNvGrpSpPr/>
          <p:nvPr/>
        </p:nvGrpSpPr>
        <p:grpSpPr>
          <a:xfrm>
            <a:off x="-140226" y="4125677"/>
            <a:ext cx="1349322" cy="1178509"/>
            <a:chOff x="4174688" y="2867426"/>
            <a:chExt cx="675133" cy="589667"/>
          </a:xfrm>
        </p:grpSpPr>
        <p:sp>
          <p:nvSpPr>
            <p:cNvPr id="680" name="Google Shape;680;p21"/>
            <p:cNvSpPr/>
            <p:nvPr/>
          </p:nvSpPr>
          <p:spPr>
            <a:xfrm>
              <a:off x="4174688" y="2867426"/>
              <a:ext cx="379395" cy="589667"/>
            </a:xfrm>
            <a:custGeom>
              <a:avLst/>
              <a:gdLst/>
              <a:ahLst/>
              <a:cxnLst/>
              <a:rect l="l" t="t" r="r" b="b"/>
              <a:pathLst>
                <a:path w="19288" h="29978" extrusionOk="0">
                  <a:moveTo>
                    <a:pt x="17185" y="522"/>
                  </a:moveTo>
                  <a:lnTo>
                    <a:pt x="17185" y="522"/>
                  </a:lnTo>
                  <a:cubicBezTo>
                    <a:pt x="17270" y="1656"/>
                    <a:pt x="17200" y="2800"/>
                    <a:pt x="17022" y="3927"/>
                  </a:cubicBezTo>
                  <a:cubicBezTo>
                    <a:pt x="16650" y="6191"/>
                    <a:pt x="15849" y="8370"/>
                    <a:pt x="14871" y="10440"/>
                  </a:cubicBezTo>
                  <a:cubicBezTo>
                    <a:pt x="14194" y="11883"/>
                    <a:pt x="13436" y="13311"/>
                    <a:pt x="12487" y="14605"/>
                  </a:cubicBezTo>
                  <a:cubicBezTo>
                    <a:pt x="12593" y="14411"/>
                    <a:pt x="12694" y="14219"/>
                    <a:pt x="12794" y="14026"/>
                  </a:cubicBezTo>
                  <a:cubicBezTo>
                    <a:pt x="14129" y="11383"/>
                    <a:pt x="15150" y="8591"/>
                    <a:pt x="15951" y="5735"/>
                  </a:cubicBezTo>
                  <a:cubicBezTo>
                    <a:pt x="15951" y="5726"/>
                    <a:pt x="15943" y="5722"/>
                    <a:pt x="15936" y="5722"/>
                  </a:cubicBezTo>
                  <a:cubicBezTo>
                    <a:pt x="15932" y="5722"/>
                    <a:pt x="15928" y="5724"/>
                    <a:pt x="15928" y="5727"/>
                  </a:cubicBezTo>
                  <a:cubicBezTo>
                    <a:pt x="15693" y="6514"/>
                    <a:pt x="15428" y="7292"/>
                    <a:pt x="15150" y="8063"/>
                  </a:cubicBezTo>
                  <a:cubicBezTo>
                    <a:pt x="14657" y="9441"/>
                    <a:pt x="14100" y="10805"/>
                    <a:pt x="13493" y="12140"/>
                  </a:cubicBezTo>
                  <a:cubicBezTo>
                    <a:pt x="13200" y="12797"/>
                    <a:pt x="12879" y="13448"/>
                    <a:pt x="12557" y="14098"/>
                  </a:cubicBezTo>
                  <a:cubicBezTo>
                    <a:pt x="12394" y="14418"/>
                    <a:pt x="12230" y="14740"/>
                    <a:pt x="12036" y="15040"/>
                  </a:cubicBezTo>
                  <a:cubicBezTo>
                    <a:pt x="12000" y="15090"/>
                    <a:pt x="11966" y="15140"/>
                    <a:pt x="11937" y="15189"/>
                  </a:cubicBezTo>
                  <a:cubicBezTo>
                    <a:pt x="12171" y="14733"/>
                    <a:pt x="12379" y="14269"/>
                    <a:pt x="12557" y="13791"/>
                  </a:cubicBezTo>
                  <a:cubicBezTo>
                    <a:pt x="12965" y="12661"/>
                    <a:pt x="13236" y="11498"/>
                    <a:pt x="13529" y="10341"/>
                  </a:cubicBezTo>
                  <a:cubicBezTo>
                    <a:pt x="13829" y="9177"/>
                    <a:pt x="14178" y="8027"/>
                    <a:pt x="14579" y="6892"/>
                  </a:cubicBezTo>
                  <a:cubicBezTo>
                    <a:pt x="15342" y="4728"/>
                    <a:pt x="16278" y="2628"/>
                    <a:pt x="17185" y="522"/>
                  </a:cubicBezTo>
                  <a:close/>
                  <a:moveTo>
                    <a:pt x="6495" y="3129"/>
                  </a:moveTo>
                  <a:lnTo>
                    <a:pt x="6495" y="3129"/>
                  </a:lnTo>
                  <a:cubicBezTo>
                    <a:pt x="7609" y="3499"/>
                    <a:pt x="8523" y="4321"/>
                    <a:pt x="9301" y="5170"/>
                  </a:cubicBezTo>
                  <a:cubicBezTo>
                    <a:pt x="10058" y="5999"/>
                    <a:pt x="10730" y="6920"/>
                    <a:pt x="11116" y="7984"/>
                  </a:cubicBezTo>
                  <a:cubicBezTo>
                    <a:pt x="11486" y="8976"/>
                    <a:pt x="11623" y="10034"/>
                    <a:pt x="11666" y="11091"/>
                  </a:cubicBezTo>
                  <a:cubicBezTo>
                    <a:pt x="11729" y="12519"/>
                    <a:pt x="11644" y="14012"/>
                    <a:pt x="11159" y="15354"/>
                  </a:cubicBezTo>
                  <a:cubicBezTo>
                    <a:pt x="11165" y="15325"/>
                    <a:pt x="11165" y="15297"/>
                    <a:pt x="11172" y="15268"/>
                  </a:cubicBezTo>
                  <a:cubicBezTo>
                    <a:pt x="11237" y="14912"/>
                    <a:pt x="11265" y="14547"/>
                    <a:pt x="11272" y="14190"/>
                  </a:cubicBezTo>
                  <a:cubicBezTo>
                    <a:pt x="11287" y="12776"/>
                    <a:pt x="10922" y="11383"/>
                    <a:pt x="10500" y="10041"/>
                  </a:cubicBezTo>
                  <a:cubicBezTo>
                    <a:pt x="10080" y="8676"/>
                    <a:pt x="9551" y="7348"/>
                    <a:pt x="8766" y="6142"/>
                  </a:cubicBezTo>
                  <a:cubicBezTo>
                    <a:pt x="8764" y="6138"/>
                    <a:pt x="8761" y="6136"/>
                    <a:pt x="8757" y="6136"/>
                  </a:cubicBezTo>
                  <a:cubicBezTo>
                    <a:pt x="8749" y="6136"/>
                    <a:pt x="8739" y="6146"/>
                    <a:pt x="8744" y="6155"/>
                  </a:cubicBezTo>
                  <a:cubicBezTo>
                    <a:pt x="9165" y="6849"/>
                    <a:pt x="9501" y="7585"/>
                    <a:pt x="9801" y="8334"/>
                  </a:cubicBezTo>
                  <a:cubicBezTo>
                    <a:pt x="10302" y="9612"/>
                    <a:pt x="10715" y="10970"/>
                    <a:pt x="10929" y="12325"/>
                  </a:cubicBezTo>
                  <a:cubicBezTo>
                    <a:pt x="11037" y="12997"/>
                    <a:pt x="11087" y="13669"/>
                    <a:pt x="11044" y="14348"/>
                  </a:cubicBezTo>
                  <a:cubicBezTo>
                    <a:pt x="11023" y="14675"/>
                    <a:pt x="10980" y="15004"/>
                    <a:pt x="10915" y="15333"/>
                  </a:cubicBezTo>
                  <a:cubicBezTo>
                    <a:pt x="10908" y="15347"/>
                    <a:pt x="10908" y="15354"/>
                    <a:pt x="10901" y="15367"/>
                  </a:cubicBezTo>
                  <a:cubicBezTo>
                    <a:pt x="10895" y="15110"/>
                    <a:pt x="10859" y="14846"/>
                    <a:pt x="10809" y="14589"/>
                  </a:cubicBezTo>
                  <a:cubicBezTo>
                    <a:pt x="10615" y="13626"/>
                    <a:pt x="10209" y="12711"/>
                    <a:pt x="9858" y="11804"/>
                  </a:cubicBezTo>
                  <a:cubicBezTo>
                    <a:pt x="9472" y="10812"/>
                    <a:pt x="9095" y="9827"/>
                    <a:pt x="8716" y="8834"/>
                  </a:cubicBezTo>
                  <a:cubicBezTo>
                    <a:pt x="8331" y="7849"/>
                    <a:pt x="7952" y="6856"/>
                    <a:pt x="7573" y="5871"/>
                  </a:cubicBezTo>
                  <a:cubicBezTo>
                    <a:pt x="7217" y="4956"/>
                    <a:pt x="6874" y="4035"/>
                    <a:pt x="6495" y="3129"/>
                  </a:cubicBezTo>
                  <a:close/>
                  <a:moveTo>
                    <a:pt x="18749" y="9497"/>
                  </a:moveTo>
                  <a:lnTo>
                    <a:pt x="18749" y="9497"/>
                  </a:lnTo>
                  <a:cubicBezTo>
                    <a:pt x="18564" y="10133"/>
                    <a:pt x="18328" y="10733"/>
                    <a:pt x="17999" y="11312"/>
                  </a:cubicBezTo>
                  <a:cubicBezTo>
                    <a:pt x="16679" y="13669"/>
                    <a:pt x="14422" y="15225"/>
                    <a:pt x="11993" y="16296"/>
                  </a:cubicBezTo>
                  <a:cubicBezTo>
                    <a:pt x="12237" y="16175"/>
                    <a:pt x="12471" y="16046"/>
                    <a:pt x="12694" y="15911"/>
                  </a:cubicBezTo>
                  <a:cubicBezTo>
                    <a:pt x="13186" y="15625"/>
                    <a:pt x="13657" y="15290"/>
                    <a:pt x="14100" y="14925"/>
                  </a:cubicBezTo>
                  <a:cubicBezTo>
                    <a:pt x="14986" y="14197"/>
                    <a:pt x="15779" y="13354"/>
                    <a:pt x="16535" y="12483"/>
                  </a:cubicBezTo>
                  <a:cubicBezTo>
                    <a:pt x="16541" y="12477"/>
                    <a:pt x="16533" y="12467"/>
                    <a:pt x="16522" y="12467"/>
                  </a:cubicBezTo>
                  <a:cubicBezTo>
                    <a:pt x="16520" y="12467"/>
                    <a:pt x="16517" y="12468"/>
                    <a:pt x="16514" y="12469"/>
                  </a:cubicBezTo>
                  <a:cubicBezTo>
                    <a:pt x="15728" y="13304"/>
                    <a:pt x="14900" y="14111"/>
                    <a:pt x="13993" y="14819"/>
                  </a:cubicBezTo>
                  <a:cubicBezTo>
                    <a:pt x="13558" y="15153"/>
                    <a:pt x="13100" y="15475"/>
                    <a:pt x="12622" y="15746"/>
                  </a:cubicBezTo>
                  <a:cubicBezTo>
                    <a:pt x="12401" y="15875"/>
                    <a:pt x="12165" y="15996"/>
                    <a:pt x="11937" y="16104"/>
                  </a:cubicBezTo>
                  <a:cubicBezTo>
                    <a:pt x="12144" y="15940"/>
                    <a:pt x="12351" y="15769"/>
                    <a:pt x="12550" y="15582"/>
                  </a:cubicBezTo>
                  <a:cubicBezTo>
                    <a:pt x="13087" y="15097"/>
                    <a:pt x="13585" y="14569"/>
                    <a:pt x="14108" y="14062"/>
                  </a:cubicBezTo>
                  <a:cubicBezTo>
                    <a:pt x="14672" y="13505"/>
                    <a:pt x="15272" y="12977"/>
                    <a:pt x="15865" y="12440"/>
                  </a:cubicBezTo>
                  <a:cubicBezTo>
                    <a:pt x="16885" y="11520"/>
                    <a:pt x="17899" y="10584"/>
                    <a:pt x="18749" y="9497"/>
                  </a:cubicBezTo>
                  <a:close/>
                  <a:moveTo>
                    <a:pt x="11537" y="16490"/>
                  </a:moveTo>
                  <a:cubicBezTo>
                    <a:pt x="11409" y="16547"/>
                    <a:pt x="11280" y="16596"/>
                    <a:pt x="11152" y="16646"/>
                  </a:cubicBezTo>
                  <a:cubicBezTo>
                    <a:pt x="11194" y="16625"/>
                    <a:pt x="11229" y="16596"/>
                    <a:pt x="11265" y="16576"/>
                  </a:cubicBezTo>
                  <a:cubicBezTo>
                    <a:pt x="11357" y="16554"/>
                    <a:pt x="11452" y="16524"/>
                    <a:pt x="11537" y="16490"/>
                  </a:cubicBezTo>
                  <a:close/>
                  <a:moveTo>
                    <a:pt x="5038" y="9098"/>
                  </a:moveTo>
                  <a:lnTo>
                    <a:pt x="5038" y="9098"/>
                  </a:lnTo>
                  <a:cubicBezTo>
                    <a:pt x="5487" y="9840"/>
                    <a:pt x="5859" y="10620"/>
                    <a:pt x="6159" y="11434"/>
                  </a:cubicBezTo>
                  <a:cubicBezTo>
                    <a:pt x="6788" y="13182"/>
                    <a:pt x="7088" y="15061"/>
                    <a:pt x="7253" y="16903"/>
                  </a:cubicBezTo>
                  <a:cubicBezTo>
                    <a:pt x="7395" y="18560"/>
                    <a:pt x="7381" y="20252"/>
                    <a:pt x="7009" y="21880"/>
                  </a:cubicBezTo>
                  <a:cubicBezTo>
                    <a:pt x="6995" y="21639"/>
                    <a:pt x="6953" y="21395"/>
                    <a:pt x="6930" y="21167"/>
                  </a:cubicBezTo>
                  <a:cubicBezTo>
                    <a:pt x="6894" y="20809"/>
                    <a:pt x="6852" y="20459"/>
                    <a:pt x="6816" y="20103"/>
                  </a:cubicBezTo>
                  <a:cubicBezTo>
                    <a:pt x="6738" y="19417"/>
                    <a:pt x="6660" y="18725"/>
                    <a:pt x="6574" y="18039"/>
                  </a:cubicBezTo>
                  <a:cubicBezTo>
                    <a:pt x="6387" y="16646"/>
                    <a:pt x="6159" y="15261"/>
                    <a:pt x="5909" y="13868"/>
                  </a:cubicBezTo>
                  <a:cubicBezTo>
                    <a:pt x="5909" y="13862"/>
                    <a:pt x="5902" y="13858"/>
                    <a:pt x="5895" y="13858"/>
                  </a:cubicBezTo>
                  <a:cubicBezTo>
                    <a:pt x="5886" y="13858"/>
                    <a:pt x="5877" y="13864"/>
                    <a:pt x="5881" y="13876"/>
                  </a:cubicBezTo>
                  <a:cubicBezTo>
                    <a:pt x="6080" y="15261"/>
                    <a:pt x="6245" y="16653"/>
                    <a:pt x="6409" y="18046"/>
                  </a:cubicBezTo>
                  <a:cubicBezTo>
                    <a:pt x="6488" y="18739"/>
                    <a:pt x="6558" y="19424"/>
                    <a:pt x="6630" y="20110"/>
                  </a:cubicBezTo>
                  <a:cubicBezTo>
                    <a:pt x="6666" y="20466"/>
                    <a:pt x="6696" y="20818"/>
                    <a:pt x="6730" y="21174"/>
                  </a:cubicBezTo>
                  <a:cubicBezTo>
                    <a:pt x="6738" y="21310"/>
                    <a:pt x="6745" y="21452"/>
                    <a:pt x="6752" y="21596"/>
                  </a:cubicBezTo>
                  <a:cubicBezTo>
                    <a:pt x="6488" y="20867"/>
                    <a:pt x="6252" y="20132"/>
                    <a:pt x="6060" y="19375"/>
                  </a:cubicBezTo>
                  <a:cubicBezTo>
                    <a:pt x="5609" y="17611"/>
                    <a:pt x="5352" y="15805"/>
                    <a:pt x="5223" y="13990"/>
                  </a:cubicBezTo>
                  <a:cubicBezTo>
                    <a:pt x="5153" y="13069"/>
                    <a:pt x="5117" y="12154"/>
                    <a:pt x="5102" y="11234"/>
                  </a:cubicBezTo>
                  <a:cubicBezTo>
                    <a:pt x="5088" y="10526"/>
                    <a:pt x="5131" y="9806"/>
                    <a:pt x="5038" y="9098"/>
                  </a:cubicBezTo>
                  <a:close/>
                  <a:moveTo>
                    <a:pt x="18806" y="15654"/>
                  </a:moveTo>
                  <a:lnTo>
                    <a:pt x="18806" y="15654"/>
                  </a:lnTo>
                  <a:cubicBezTo>
                    <a:pt x="18292" y="16411"/>
                    <a:pt x="17714" y="17117"/>
                    <a:pt x="17071" y="17767"/>
                  </a:cubicBezTo>
                  <a:cubicBezTo>
                    <a:pt x="15728" y="19117"/>
                    <a:pt x="14136" y="20218"/>
                    <a:pt x="12394" y="20989"/>
                  </a:cubicBezTo>
                  <a:cubicBezTo>
                    <a:pt x="10922" y="21639"/>
                    <a:pt x="9366" y="22038"/>
                    <a:pt x="7767" y="22216"/>
                  </a:cubicBezTo>
                  <a:cubicBezTo>
                    <a:pt x="7981" y="22137"/>
                    <a:pt x="8187" y="22045"/>
                    <a:pt x="8394" y="21959"/>
                  </a:cubicBezTo>
                  <a:cubicBezTo>
                    <a:pt x="8730" y="21817"/>
                    <a:pt x="9059" y="21675"/>
                    <a:pt x="9395" y="21524"/>
                  </a:cubicBezTo>
                  <a:cubicBezTo>
                    <a:pt x="10566" y="21010"/>
                    <a:pt x="11716" y="20466"/>
                    <a:pt x="12836" y="19853"/>
                  </a:cubicBezTo>
                  <a:cubicBezTo>
                    <a:pt x="13980" y="19224"/>
                    <a:pt x="15051" y="18524"/>
                    <a:pt x="16079" y="17724"/>
                  </a:cubicBezTo>
                  <a:lnTo>
                    <a:pt x="16079" y="17724"/>
                  </a:lnTo>
                  <a:cubicBezTo>
                    <a:pt x="15500" y="18146"/>
                    <a:pt x="14886" y="18531"/>
                    <a:pt x="14264" y="18896"/>
                  </a:cubicBezTo>
                  <a:cubicBezTo>
                    <a:pt x="13143" y="19560"/>
                    <a:pt x="11973" y="20139"/>
                    <a:pt x="10787" y="20667"/>
                  </a:cubicBezTo>
                  <a:cubicBezTo>
                    <a:pt x="10194" y="20931"/>
                    <a:pt x="9594" y="21188"/>
                    <a:pt x="8994" y="21438"/>
                  </a:cubicBezTo>
                  <a:cubicBezTo>
                    <a:pt x="8624" y="21596"/>
                    <a:pt x="8229" y="21738"/>
                    <a:pt x="7852" y="21909"/>
                  </a:cubicBezTo>
                  <a:cubicBezTo>
                    <a:pt x="8444" y="21409"/>
                    <a:pt x="9052" y="20924"/>
                    <a:pt x="9673" y="20453"/>
                  </a:cubicBezTo>
                  <a:cubicBezTo>
                    <a:pt x="10430" y="19875"/>
                    <a:pt x="11222" y="19352"/>
                    <a:pt x="12072" y="18917"/>
                  </a:cubicBezTo>
                  <a:cubicBezTo>
                    <a:pt x="12866" y="18504"/>
                    <a:pt x="13693" y="18146"/>
                    <a:pt x="14521" y="17789"/>
                  </a:cubicBezTo>
                  <a:cubicBezTo>
                    <a:pt x="15985" y="17160"/>
                    <a:pt x="17471" y="16540"/>
                    <a:pt x="18806" y="15654"/>
                  </a:cubicBezTo>
                  <a:close/>
                  <a:moveTo>
                    <a:pt x="2003" y="15796"/>
                  </a:moveTo>
                  <a:cubicBezTo>
                    <a:pt x="2325" y="16567"/>
                    <a:pt x="2560" y="17374"/>
                    <a:pt x="2754" y="18175"/>
                  </a:cubicBezTo>
                  <a:cubicBezTo>
                    <a:pt x="3153" y="19832"/>
                    <a:pt x="3317" y="21546"/>
                    <a:pt x="3246" y="23245"/>
                  </a:cubicBezTo>
                  <a:cubicBezTo>
                    <a:pt x="3189" y="24580"/>
                    <a:pt x="2975" y="25937"/>
                    <a:pt x="2467" y="27180"/>
                  </a:cubicBezTo>
                  <a:cubicBezTo>
                    <a:pt x="2497" y="26936"/>
                    <a:pt x="2510" y="26701"/>
                    <a:pt x="2524" y="26458"/>
                  </a:cubicBezTo>
                  <a:cubicBezTo>
                    <a:pt x="2659" y="24216"/>
                    <a:pt x="2368" y="21975"/>
                    <a:pt x="2060" y="19760"/>
                  </a:cubicBezTo>
                  <a:cubicBezTo>
                    <a:pt x="2060" y="19757"/>
                    <a:pt x="2056" y="19755"/>
                    <a:pt x="2053" y="19755"/>
                  </a:cubicBezTo>
                  <a:cubicBezTo>
                    <a:pt x="2049" y="19755"/>
                    <a:pt x="2046" y="19757"/>
                    <a:pt x="2046" y="19760"/>
                  </a:cubicBezTo>
                  <a:cubicBezTo>
                    <a:pt x="2102" y="20381"/>
                    <a:pt x="2154" y="21003"/>
                    <a:pt x="2203" y="21616"/>
                  </a:cubicBezTo>
                  <a:cubicBezTo>
                    <a:pt x="2289" y="22694"/>
                    <a:pt x="2359" y="23781"/>
                    <a:pt x="2353" y="24866"/>
                  </a:cubicBezTo>
                  <a:cubicBezTo>
                    <a:pt x="2353" y="25409"/>
                    <a:pt x="2325" y="25959"/>
                    <a:pt x="2282" y="26501"/>
                  </a:cubicBezTo>
                  <a:cubicBezTo>
                    <a:pt x="2260" y="26773"/>
                    <a:pt x="2239" y="27051"/>
                    <a:pt x="2188" y="27322"/>
                  </a:cubicBezTo>
                  <a:cubicBezTo>
                    <a:pt x="2181" y="27358"/>
                    <a:pt x="2174" y="27394"/>
                    <a:pt x="2167" y="27430"/>
                  </a:cubicBezTo>
                  <a:cubicBezTo>
                    <a:pt x="1996" y="26715"/>
                    <a:pt x="1861" y="25994"/>
                    <a:pt x="1753" y="25274"/>
                  </a:cubicBezTo>
                  <a:cubicBezTo>
                    <a:pt x="1511" y="23652"/>
                    <a:pt x="1417" y="22009"/>
                    <a:pt x="1468" y="20374"/>
                  </a:cubicBezTo>
                  <a:cubicBezTo>
                    <a:pt x="1496" y="19539"/>
                    <a:pt x="1561" y="18710"/>
                    <a:pt x="1660" y="17882"/>
                  </a:cubicBezTo>
                  <a:cubicBezTo>
                    <a:pt x="1746" y="17182"/>
                    <a:pt x="1874" y="16497"/>
                    <a:pt x="2003" y="15796"/>
                  </a:cubicBezTo>
                  <a:close/>
                  <a:moveTo>
                    <a:pt x="14907" y="23637"/>
                  </a:moveTo>
                  <a:lnTo>
                    <a:pt x="14907" y="23637"/>
                  </a:lnTo>
                  <a:cubicBezTo>
                    <a:pt x="14250" y="24288"/>
                    <a:pt x="13543" y="24873"/>
                    <a:pt x="12780" y="25394"/>
                  </a:cubicBezTo>
                  <a:cubicBezTo>
                    <a:pt x="11229" y="26444"/>
                    <a:pt x="9487" y="27202"/>
                    <a:pt x="7666" y="27637"/>
                  </a:cubicBezTo>
                  <a:cubicBezTo>
                    <a:pt x="6507" y="27911"/>
                    <a:pt x="5327" y="28043"/>
                    <a:pt x="4142" y="28043"/>
                  </a:cubicBezTo>
                  <a:cubicBezTo>
                    <a:pt x="3787" y="28043"/>
                    <a:pt x="3430" y="28031"/>
                    <a:pt x="3074" y="28007"/>
                  </a:cubicBezTo>
                  <a:cubicBezTo>
                    <a:pt x="3146" y="27994"/>
                    <a:pt x="3210" y="27980"/>
                    <a:pt x="3282" y="27965"/>
                  </a:cubicBezTo>
                  <a:cubicBezTo>
                    <a:pt x="3617" y="27901"/>
                    <a:pt x="3953" y="27822"/>
                    <a:pt x="4288" y="27750"/>
                  </a:cubicBezTo>
                  <a:cubicBezTo>
                    <a:pt x="6745" y="27186"/>
                    <a:pt x="9152" y="26395"/>
                    <a:pt x="11443" y="25351"/>
                  </a:cubicBezTo>
                  <a:cubicBezTo>
                    <a:pt x="11452" y="25351"/>
                    <a:pt x="11452" y="25344"/>
                    <a:pt x="11443" y="25344"/>
                  </a:cubicBezTo>
                  <a:cubicBezTo>
                    <a:pt x="10787" y="25617"/>
                    <a:pt x="10130" y="25865"/>
                    <a:pt x="9458" y="26102"/>
                  </a:cubicBezTo>
                  <a:cubicBezTo>
                    <a:pt x="8281" y="26516"/>
                    <a:pt x="7088" y="26880"/>
                    <a:pt x="5873" y="27186"/>
                  </a:cubicBezTo>
                  <a:cubicBezTo>
                    <a:pt x="5266" y="27344"/>
                    <a:pt x="4659" y="27480"/>
                    <a:pt x="4046" y="27608"/>
                  </a:cubicBezTo>
                  <a:cubicBezTo>
                    <a:pt x="3739" y="27673"/>
                    <a:pt x="3431" y="27730"/>
                    <a:pt x="3124" y="27779"/>
                  </a:cubicBezTo>
                  <a:cubicBezTo>
                    <a:pt x="3681" y="27450"/>
                    <a:pt x="4245" y="27137"/>
                    <a:pt x="4817" y="26830"/>
                  </a:cubicBezTo>
                  <a:cubicBezTo>
                    <a:pt x="6466" y="25951"/>
                    <a:pt x="8180" y="25238"/>
                    <a:pt x="10008" y="24802"/>
                  </a:cubicBezTo>
                  <a:cubicBezTo>
                    <a:pt x="11644" y="24424"/>
                    <a:pt x="13315" y="24180"/>
                    <a:pt x="14907" y="23637"/>
                  </a:cubicBezTo>
                  <a:close/>
                  <a:moveTo>
                    <a:pt x="17246" y="1"/>
                  </a:moveTo>
                  <a:cubicBezTo>
                    <a:pt x="17211" y="1"/>
                    <a:pt x="17177" y="18"/>
                    <a:pt x="17157" y="57"/>
                  </a:cubicBezTo>
                  <a:cubicBezTo>
                    <a:pt x="16593" y="1286"/>
                    <a:pt x="16050" y="2529"/>
                    <a:pt x="15529" y="3785"/>
                  </a:cubicBezTo>
                  <a:cubicBezTo>
                    <a:pt x="14614" y="5984"/>
                    <a:pt x="13815" y="8227"/>
                    <a:pt x="13229" y="10534"/>
                  </a:cubicBezTo>
                  <a:cubicBezTo>
                    <a:pt x="12737" y="12462"/>
                    <a:pt x="12257" y="14504"/>
                    <a:pt x="11066" y="16118"/>
                  </a:cubicBezTo>
                  <a:cubicBezTo>
                    <a:pt x="11400" y="15390"/>
                    <a:pt x="11601" y="14596"/>
                    <a:pt x="11716" y="13798"/>
                  </a:cubicBezTo>
                  <a:cubicBezTo>
                    <a:pt x="11865" y="12747"/>
                    <a:pt x="11871" y="11669"/>
                    <a:pt x="11794" y="10605"/>
                  </a:cubicBezTo>
                  <a:cubicBezTo>
                    <a:pt x="11716" y="9527"/>
                    <a:pt x="11515" y="8449"/>
                    <a:pt x="11057" y="7463"/>
                  </a:cubicBezTo>
                  <a:cubicBezTo>
                    <a:pt x="10586" y="6435"/>
                    <a:pt x="9866" y="5528"/>
                    <a:pt x="9086" y="4721"/>
                  </a:cubicBezTo>
                  <a:cubicBezTo>
                    <a:pt x="8295" y="3900"/>
                    <a:pt x="7395" y="3214"/>
                    <a:pt x="6317" y="2829"/>
                  </a:cubicBezTo>
                  <a:cubicBezTo>
                    <a:pt x="6307" y="2825"/>
                    <a:pt x="6297" y="2824"/>
                    <a:pt x="6288" y="2824"/>
                  </a:cubicBezTo>
                  <a:cubicBezTo>
                    <a:pt x="6214" y="2824"/>
                    <a:pt x="6156" y="2916"/>
                    <a:pt x="6181" y="2985"/>
                  </a:cubicBezTo>
                  <a:cubicBezTo>
                    <a:pt x="6558" y="4092"/>
                    <a:pt x="7002" y="5185"/>
                    <a:pt x="7424" y="6277"/>
                  </a:cubicBezTo>
                  <a:cubicBezTo>
                    <a:pt x="8159" y="8191"/>
                    <a:pt x="8901" y="10106"/>
                    <a:pt x="9637" y="12019"/>
                  </a:cubicBezTo>
                  <a:cubicBezTo>
                    <a:pt x="10209" y="13505"/>
                    <a:pt x="11159" y="15397"/>
                    <a:pt x="10344" y="16946"/>
                  </a:cubicBezTo>
                  <a:cubicBezTo>
                    <a:pt x="10338" y="16953"/>
                    <a:pt x="10338" y="16961"/>
                    <a:pt x="10329" y="16968"/>
                  </a:cubicBezTo>
                  <a:cubicBezTo>
                    <a:pt x="10322" y="16975"/>
                    <a:pt x="10322" y="16982"/>
                    <a:pt x="10322" y="16989"/>
                  </a:cubicBezTo>
                  <a:cubicBezTo>
                    <a:pt x="10272" y="17068"/>
                    <a:pt x="10223" y="17153"/>
                    <a:pt x="10173" y="17232"/>
                  </a:cubicBezTo>
                  <a:cubicBezTo>
                    <a:pt x="10151" y="17261"/>
                    <a:pt x="10144" y="17289"/>
                    <a:pt x="10151" y="17318"/>
                  </a:cubicBezTo>
                  <a:cubicBezTo>
                    <a:pt x="9679" y="18010"/>
                    <a:pt x="9224" y="18710"/>
                    <a:pt x="8752" y="19404"/>
                  </a:cubicBezTo>
                  <a:cubicBezTo>
                    <a:pt x="8265" y="20110"/>
                    <a:pt x="7787" y="20818"/>
                    <a:pt x="7295" y="21517"/>
                  </a:cubicBezTo>
                  <a:cubicBezTo>
                    <a:pt x="7431" y="20831"/>
                    <a:pt x="7501" y="20132"/>
                    <a:pt x="7530" y="19431"/>
                  </a:cubicBezTo>
                  <a:cubicBezTo>
                    <a:pt x="7602" y="17532"/>
                    <a:pt x="7373" y="15597"/>
                    <a:pt x="6987" y="13739"/>
                  </a:cubicBezTo>
                  <a:cubicBezTo>
                    <a:pt x="6601" y="11897"/>
                    <a:pt x="5967" y="10077"/>
                    <a:pt x="4917" y="8498"/>
                  </a:cubicBezTo>
                  <a:cubicBezTo>
                    <a:pt x="4891" y="8464"/>
                    <a:pt x="4859" y="8450"/>
                    <a:pt x="4826" y="8450"/>
                  </a:cubicBezTo>
                  <a:cubicBezTo>
                    <a:pt x="4758" y="8450"/>
                    <a:pt x="4693" y="8516"/>
                    <a:pt x="4716" y="8598"/>
                  </a:cubicBezTo>
                  <a:cubicBezTo>
                    <a:pt x="4845" y="9105"/>
                    <a:pt x="4860" y="9626"/>
                    <a:pt x="4860" y="10149"/>
                  </a:cubicBezTo>
                  <a:cubicBezTo>
                    <a:pt x="4860" y="10663"/>
                    <a:pt x="4860" y="11177"/>
                    <a:pt x="4874" y="11691"/>
                  </a:cubicBezTo>
                  <a:cubicBezTo>
                    <a:pt x="4953" y="15290"/>
                    <a:pt x="5410" y="18924"/>
                    <a:pt x="6738" y="22288"/>
                  </a:cubicBezTo>
                  <a:cubicBezTo>
                    <a:pt x="6087" y="23188"/>
                    <a:pt x="5424" y="24081"/>
                    <a:pt x="4716" y="24938"/>
                  </a:cubicBezTo>
                  <a:cubicBezTo>
                    <a:pt x="4046" y="25766"/>
                    <a:pt x="3338" y="26580"/>
                    <a:pt x="2603" y="27358"/>
                  </a:cubicBezTo>
                  <a:cubicBezTo>
                    <a:pt x="2846" y="26801"/>
                    <a:pt x="3024" y="26216"/>
                    <a:pt x="3153" y="25623"/>
                  </a:cubicBezTo>
                  <a:cubicBezTo>
                    <a:pt x="3516" y="23916"/>
                    <a:pt x="3532" y="22124"/>
                    <a:pt x="3331" y="20396"/>
                  </a:cubicBezTo>
                  <a:cubicBezTo>
                    <a:pt x="3239" y="19546"/>
                    <a:pt x="3081" y="18696"/>
                    <a:pt x="2867" y="17868"/>
                  </a:cubicBezTo>
                  <a:cubicBezTo>
                    <a:pt x="2653" y="17025"/>
                    <a:pt x="2353" y="16204"/>
                    <a:pt x="2060" y="15390"/>
                  </a:cubicBezTo>
                  <a:cubicBezTo>
                    <a:pt x="2043" y="15338"/>
                    <a:pt x="1999" y="15313"/>
                    <a:pt x="1955" y="15313"/>
                  </a:cubicBezTo>
                  <a:cubicBezTo>
                    <a:pt x="1908" y="15313"/>
                    <a:pt x="1860" y="15342"/>
                    <a:pt x="1845" y="15397"/>
                  </a:cubicBezTo>
                  <a:cubicBezTo>
                    <a:pt x="1604" y="16303"/>
                    <a:pt x="1475" y="17239"/>
                    <a:pt x="1374" y="18168"/>
                  </a:cubicBezTo>
                  <a:cubicBezTo>
                    <a:pt x="1004" y="21431"/>
                    <a:pt x="1225" y="24751"/>
                    <a:pt x="2017" y="27930"/>
                  </a:cubicBezTo>
                  <a:cubicBezTo>
                    <a:pt x="1996" y="27944"/>
                    <a:pt x="1982" y="27965"/>
                    <a:pt x="1982" y="27987"/>
                  </a:cubicBezTo>
                  <a:cubicBezTo>
                    <a:pt x="1347" y="28616"/>
                    <a:pt x="682" y="29207"/>
                    <a:pt x="54" y="29843"/>
                  </a:cubicBezTo>
                  <a:cubicBezTo>
                    <a:pt x="1" y="29896"/>
                    <a:pt x="54" y="29977"/>
                    <a:pt x="118" y="29977"/>
                  </a:cubicBezTo>
                  <a:cubicBezTo>
                    <a:pt x="132" y="29977"/>
                    <a:pt x="146" y="29974"/>
                    <a:pt x="161" y="29965"/>
                  </a:cubicBezTo>
                  <a:cubicBezTo>
                    <a:pt x="682" y="29601"/>
                    <a:pt x="1160" y="29173"/>
                    <a:pt x="1617" y="28736"/>
                  </a:cubicBezTo>
                  <a:cubicBezTo>
                    <a:pt x="1725" y="28636"/>
                    <a:pt x="1832" y="28530"/>
                    <a:pt x="1940" y="28429"/>
                  </a:cubicBezTo>
                  <a:cubicBezTo>
                    <a:pt x="1953" y="28437"/>
                    <a:pt x="1969" y="28441"/>
                    <a:pt x="1986" y="28441"/>
                  </a:cubicBezTo>
                  <a:cubicBezTo>
                    <a:pt x="2003" y="28441"/>
                    <a:pt x="2021" y="28437"/>
                    <a:pt x="2039" y="28429"/>
                  </a:cubicBezTo>
                  <a:cubicBezTo>
                    <a:pt x="2203" y="28330"/>
                    <a:pt x="2368" y="28230"/>
                    <a:pt x="2531" y="28129"/>
                  </a:cubicBezTo>
                  <a:cubicBezTo>
                    <a:pt x="3078" y="28199"/>
                    <a:pt x="3629" y="28232"/>
                    <a:pt x="4182" y="28232"/>
                  </a:cubicBezTo>
                  <a:cubicBezTo>
                    <a:pt x="4531" y="28232"/>
                    <a:pt x="4881" y="28219"/>
                    <a:pt x="5230" y="28194"/>
                  </a:cubicBezTo>
                  <a:cubicBezTo>
                    <a:pt x="7138" y="28066"/>
                    <a:pt x="9023" y="27565"/>
                    <a:pt x="10751" y="26758"/>
                  </a:cubicBezTo>
                  <a:cubicBezTo>
                    <a:pt x="12464" y="25951"/>
                    <a:pt x="14050" y="24845"/>
                    <a:pt x="15342" y="23466"/>
                  </a:cubicBezTo>
                  <a:cubicBezTo>
                    <a:pt x="15399" y="23404"/>
                    <a:pt x="15351" y="23303"/>
                    <a:pt x="15276" y="23303"/>
                  </a:cubicBezTo>
                  <a:cubicBezTo>
                    <a:pt x="15265" y="23303"/>
                    <a:pt x="15254" y="23305"/>
                    <a:pt x="15243" y="23310"/>
                  </a:cubicBezTo>
                  <a:cubicBezTo>
                    <a:pt x="14279" y="23688"/>
                    <a:pt x="13279" y="23923"/>
                    <a:pt x="12266" y="24137"/>
                  </a:cubicBezTo>
                  <a:cubicBezTo>
                    <a:pt x="11380" y="24331"/>
                    <a:pt x="10480" y="24494"/>
                    <a:pt x="9594" y="24717"/>
                  </a:cubicBezTo>
                  <a:cubicBezTo>
                    <a:pt x="8687" y="24945"/>
                    <a:pt x="7810" y="25245"/>
                    <a:pt x="6944" y="25608"/>
                  </a:cubicBezTo>
                  <a:cubicBezTo>
                    <a:pt x="5438" y="26237"/>
                    <a:pt x="4003" y="27030"/>
                    <a:pt x="2596" y="27865"/>
                  </a:cubicBezTo>
                  <a:cubicBezTo>
                    <a:pt x="2560" y="27872"/>
                    <a:pt x="2524" y="27879"/>
                    <a:pt x="2488" y="27887"/>
                  </a:cubicBezTo>
                  <a:cubicBezTo>
                    <a:pt x="2653" y="27723"/>
                    <a:pt x="2810" y="27552"/>
                    <a:pt x="2975" y="27387"/>
                  </a:cubicBezTo>
                  <a:cubicBezTo>
                    <a:pt x="3081" y="27272"/>
                    <a:pt x="3182" y="27159"/>
                    <a:pt x="3288" y="27044"/>
                  </a:cubicBezTo>
                  <a:cubicBezTo>
                    <a:pt x="3431" y="26893"/>
                    <a:pt x="3568" y="26744"/>
                    <a:pt x="3710" y="26587"/>
                  </a:cubicBezTo>
                  <a:cubicBezTo>
                    <a:pt x="3845" y="26431"/>
                    <a:pt x="3981" y="26273"/>
                    <a:pt x="4116" y="26115"/>
                  </a:cubicBezTo>
                  <a:cubicBezTo>
                    <a:pt x="4253" y="25959"/>
                    <a:pt x="4389" y="25802"/>
                    <a:pt x="4524" y="25644"/>
                  </a:cubicBezTo>
                  <a:cubicBezTo>
                    <a:pt x="4653" y="25488"/>
                    <a:pt x="4788" y="25323"/>
                    <a:pt x="4917" y="25166"/>
                  </a:cubicBezTo>
                  <a:cubicBezTo>
                    <a:pt x="5052" y="25001"/>
                    <a:pt x="5180" y="24845"/>
                    <a:pt x="5309" y="24681"/>
                  </a:cubicBezTo>
                  <a:cubicBezTo>
                    <a:pt x="5438" y="24516"/>
                    <a:pt x="5566" y="24352"/>
                    <a:pt x="5688" y="24187"/>
                  </a:cubicBezTo>
                  <a:cubicBezTo>
                    <a:pt x="5816" y="24023"/>
                    <a:pt x="5945" y="23860"/>
                    <a:pt x="6067" y="23695"/>
                  </a:cubicBezTo>
                  <a:cubicBezTo>
                    <a:pt x="6195" y="23531"/>
                    <a:pt x="6317" y="23359"/>
                    <a:pt x="6438" y="23195"/>
                  </a:cubicBezTo>
                  <a:cubicBezTo>
                    <a:pt x="6502" y="23109"/>
                    <a:pt x="6567" y="23023"/>
                    <a:pt x="6624" y="22945"/>
                  </a:cubicBezTo>
                  <a:cubicBezTo>
                    <a:pt x="6653" y="22902"/>
                    <a:pt x="6687" y="22859"/>
                    <a:pt x="6716" y="22816"/>
                  </a:cubicBezTo>
                  <a:cubicBezTo>
                    <a:pt x="6745" y="22773"/>
                    <a:pt x="6766" y="22737"/>
                    <a:pt x="6802" y="22703"/>
                  </a:cubicBezTo>
                  <a:cubicBezTo>
                    <a:pt x="6858" y="22631"/>
                    <a:pt x="6930" y="22581"/>
                    <a:pt x="7016" y="22538"/>
                  </a:cubicBezTo>
                  <a:cubicBezTo>
                    <a:pt x="7052" y="22523"/>
                    <a:pt x="7088" y="22509"/>
                    <a:pt x="7124" y="22496"/>
                  </a:cubicBezTo>
                  <a:cubicBezTo>
                    <a:pt x="7131" y="22489"/>
                    <a:pt x="7145" y="22480"/>
                    <a:pt x="7158" y="22480"/>
                  </a:cubicBezTo>
                  <a:cubicBezTo>
                    <a:pt x="7217" y="22473"/>
                    <a:pt x="7280" y="22473"/>
                    <a:pt x="7345" y="22473"/>
                  </a:cubicBezTo>
                  <a:cubicBezTo>
                    <a:pt x="8281" y="22424"/>
                    <a:pt x="9208" y="22266"/>
                    <a:pt x="10108" y="22031"/>
                  </a:cubicBezTo>
                  <a:cubicBezTo>
                    <a:pt x="11986" y="21537"/>
                    <a:pt x="13765" y="20681"/>
                    <a:pt x="15328" y="19539"/>
                  </a:cubicBezTo>
                  <a:cubicBezTo>
                    <a:pt x="16885" y="18396"/>
                    <a:pt x="18221" y="16975"/>
                    <a:pt x="19241" y="15340"/>
                  </a:cubicBezTo>
                  <a:cubicBezTo>
                    <a:pt x="19287" y="15272"/>
                    <a:pt x="19225" y="15194"/>
                    <a:pt x="19157" y="15194"/>
                  </a:cubicBezTo>
                  <a:cubicBezTo>
                    <a:pt x="19140" y="15194"/>
                    <a:pt x="19122" y="15200"/>
                    <a:pt x="19106" y="15212"/>
                  </a:cubicBezTo>
                  <a:cubicBezTo>
                    <a:pt x="18278" y="15811"/>
                    <a:pt x="17385" y="16310"/>
                    <a:pt x="16456" y="16747"/>
                  </a:cubicBezTo>
                  <a:cubicBezTo>
                    <a:pt x="14850" y="17510"/>
                    <a:pt x="13179" y="18125"/>
                    <a:pt x="11614" y="18975"/>
                  </a:cubicBezTo>
                  <a:cubicBezTo>
                    <a:pt x="9979" y="19860"/>
                    <a:pt x="8516" y="21052"/>
                    <a:pt x="7115" y="22266"/>
                  </a:cubicBezTo>
                  <a:lnTo>
                    <a:pt x="7115" y="22252"/>
                  </a:lnTo>
                  <a:cubicBezTo>
                    <a:pt x="7167" y="22196"/>
                    <a:pt x="7210" y="22130"/>
                    <a:pt x="7253" y="22074"/>
                  </a:cubicBezTo>
                  <a:cubicBezTo>
                    <a:pt x="8324" y="20561"/>
                    <a:pt x="9344" y="18996"/>
                    <a:pt x="10302" y="17404"/>
                  </a:cubicBezTo>
                  <a:cubicBezTo>
                    <a:pt x="10329" y="17397"/>
                    <a:pt x="10365" y="17381"/>
                    <a:pt x="10387" y="17347"/>
                  </a:cubicBezTo>
                  <a:cubicBezTo>
                    <a:pt x="10451" y="17253"/>
                    <a:pt x="10516" y="17153"/>
                    <a:pt x="10566" y="17054"/>
                  </a:cubicBezTo>
                  <a:cubicBezTo>
                    <a:pt x="10615" y="17004"/>
                    <a:pt x="10665" y="16946"/>
                    <a:pt x="10715" y="16896"/>
                  </a:cubicBezTo>
                  <a:lnTo>
                    <a:pt x="10730" y="16896"/>
                  </a:lnTo>
                  <a:cubicBezTo>
                    <a:pt x="11580" y="16625"/>
                    <a:pt x="12415" y="16296"/>
                    <a:pt x="13208" y="15890"/>
                  </a:cubicBezTo>
                  <a:cubicBezTo>
                    <a:pt x="14622" y="15176"/>
                    <a:pt x="15928" y="14233"/>
                    <a:pt x="16970" y="13033"/>
                  </a:cubicBezTo>
                  <a:cubicBezTo>
                    <a:pt x="17978" y="11890"/>
                    <a:pt x="18799" y="10469"/>
                    <a:pt x="19128" y="8970"/>
                  </a:cubicBezTo>
                  <a:cubicBezTo>
                    <a:pt x="19151" y="8880"/>
                    <a:pt x="19085" y="8830"/>
                    <a:pt x="19016" y="8830"/>
                  </a:cubicBezTo>
                  <a:cubicBezTo>
                    <a:pt x="18975" y="8830"/>
                    <a:pt x="18933" y="8847"/>
                    <a:pt x="18907" y="8884"/>
                  </a:cubicBezTo>
                  <a:cubicBezTo>
                    <a:pt x="18400" y="9605"/>
                    <a:pt x="17814" y="10269"/>
                    <a:pt x="17193" y="10891"/>
                  </a:cubicBezTo>
                  <a:cubicBezTo>
                    <a:pt x="16113" y="11969"/>
                    <a:pt x="14943" y="12941"/>
                    <a:pt x="13865" y="14012"/>
                  </a:cubicBezTo>
                  <a:cubicBezTo>
                    <a:pt x="13021" y="14846"/>
                    <a:pt x="12201" y="15762"/>
                    <a:pt x="11186" y="16404"/>
                  </a:cubicBezTo>
                  <a:cubicBezTo>
                    <a:pt x="12065" y="15532"/>
                    <a:pt x="12807" y="14540"/>
                    <a:pt x="13457" y="13491"/>
                  </a:cubicBezTo>
                  <a:cubicBezTo>
                    <a:pt x="14122" y="12404"/>
                    <a:pt x="14699" y="11263"/>
                    <a:pt x="15229" y="10106"/>
                  </a:cubicBezTo>
                  <a:cubicBezTo>
                    <a:pt x="15707" y="9048"/>
                    <a:pt x="16136" y="7977"/>
                    <a:pt x="16485" y="6870"/>
                  </a:cubicBezTo>
                  <a:cubicBezTo>
                    <a:pt x="17185" y="4685"/>
                    <a:pt x="17543" y="2393"/>
                    <a:pt x="17356" y="100"/>
                  </a:cubicBezTo>
                  <a:cubicBezTo>
                    <a:pt x="17352" y="40"/>
                    <a:pt x="17298" y="1"/>
                    <a:pt x="172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1" name="Google Shape;681;p21"/>
            <p:cNvSpPr/>
            <p:nvPr/>
          </p:nvSpPr>
          <p:spPr>
            <a:xfrm>
              <a:off x="4443793" y="3122565"/>
              <a:ext cx="405064" cy="228349"/>
            </a:xfrm>
            <a:custGeom>
              <a:avLst/>
              <a:gdLst/>
              <a:ahLst/>
              <a:cxnLst/>
              <a:rect l="l" t="t" r="r" b="b"/>
              <a:pathLst>
                <a:path w="20593" h="11609" extrusionOk="0">
                  <a:moveTo>
                    <a:pt x="19603" y="236"/>
                  </a:moveTo>
                  <a:cubicBezTo>
                    <a:pt x="19923" y="236"/>
                    <a:pt x="20161" y="358"/>
                    <a:pt x="20058" y="804"/>
                  </a:cubicBezTo>
                  <a:cubicBezTo>
                    <a:pt x="19993" y="1077"/>
                    <a:pt x="19772" y="1368"/>
                    <a:pt x="19623" y="1612"/>
                  </a:cubicBezTo>
                  <a:cubicBezTo>
                    <a:pt x="18908" y="2775"/>
                    <a:pt x="17873" y="3618"/>
                    <a:pt x="16700" y="4282"/>
                  </a:cubicBezTo>
                  <a:cubicBezTo>
                    <a:pt x="15622" y="4897"/>
                    <a:pt x="14438" y="5533"/>
                    <a:pt x="13259" y="5896"/>
                  </a:cubicBezTo>
                  <a:cubicBezTo>
                    <a:pt x="11832" y="6347"/>
                    <a:pt x="10368" y="6669"/>
                    <a:pt x="8925" y="7068"/>
                  </a:cubicBezTo>
                  <a:lnTo>
                    <a:pt x="8925" y="7068"/>
                  </a:lnTo>
                  <a:cubicBezTo>
                    <a:pt x="10629" y="4270"/>
                    <a:pt x="13203" y="2625"/>
                    <a:pt x="16179" y="1348"/>
                  </a:cubicBezTo>
                  <a:cubicBezTo>
                    <a:pt x="17023" y="983"/>
                    <a:pt x="17916" y="554"/>
                    <a:pt x="18822" y="362"/>
                  </a:cubicBezTo>
                  <a:cubicBezTo>
                    <a:pt x="19049" y="312"/>
                    <a:pt x="19352" y="236"/>
                    <a:pt x="19603" y="236"/>
                  </a:cubicBezTo>
                  <a:close/>
                  <a:moveTo>
                    <a:pt x="19581" y="0"/>
                  </a:moveTo>
                  <a:cubicBezTo>
                    <a:pt x="18791" y="0"/>
                    <a:pt x="18034" y="281"/>
                    <a:pt x="17266" y="590"/>
                  </a:cubicBezTo>
                  <a:cubicBezTo>
                    <a:pt x="16051" y="1077"/>
                    <a:pt x="14844" y="1591"/>
                    <a:pt x="13694" y="2211"/>
                  </a:cubicBezTo>
                  <a:cubicBezTo>
                    <a:pt x="11522" y="3384"/>
                    <a:pt x="9759" y="5027"/>
                    <a:pt x="8531" y="7180"/>
                  </a:cubicBezTo>
                  <a:lnTo>
                    <a:pt x="8531" y="7180"/>
                  </a:lnTo>
                  <a:cubicBezTo>
                    <a:pt x="5515" y="8062"/>
                    <a:pt x="2799" y="9714"/>
                    <a:pt x="134" y="11338"/>
                  </a:cubicBezTo>
                  <a:cubicBezTo>
                    <a:pt x="0" y="11416"/>
                    <a:pt x="82" y="11608"/>
                    <a:pt x="207" y="11608"/>
                  </a:cubicBezTo>
                  <a:cubicBezTo>
                    <a:pt x="229" y="11608"/>
                    <a:pt x="252" y="11602"/>
                    <a:pt x="276" y="11588"/>
                  </a:cubicBezTo>
                  <a:cubicBezTo>
                    <a:pt x="2369" y="10310"/>
                    <a:pt x="4475" y="9017"/>
                    <a:pt x="6760" y="8104"/>
                  </a:cubicBezTo>
                  <a:cubicBezTo>
                    <a:pt x="8938" y="7225"/>
                    <a:pt x="11281" y="6861"/>
                    <a:pt x="13509" y="6117"/>
                  </a:cubicBezTo>
                  <a:cubicBezTo>
                    <a:pt x="16486" y="5132"/>
                    <a:pt x="19393" y="3325"/>
                    <a:pt x="20565" y="306"/>
                  </a:cubicBezTo>
                  <a:cubicBezTo>
                    <a:pt x="20593" y="234"/>
                    <a:pt x="20536" y="148"/>
                    <a:pt x="20464" y="126"/>
                  </a:cubicBezTo>
                  <a:cubicBezTo>
                    <a:pt x="20164" y="38"/>
                    <a:pt x="19870" y="0"/>
                    <a:pt x="195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2" name="Google Shape;682;p21"/>
            <p:cNvSpPr/>
            <p:nvPr/>
          </p:nvSpPr>
          <p:spPr>
            <a:xfrm>
              <a:off x="4565472" y="3030273"/>
              <a:ext cx="133225" cy="255041"/>
            </a:xfrm>
            <a:custGeom>
              <a:avLst/>
              <a:gdLst/>
              <a:ahLst/>
              <a:cxnLst/>
              <a:rect l="l" t="t" r="r" b="b"/>
              <a:pathLst>
                <a:path w="6773" h="12966" extrusionOk="0">
                  <a:moveTo>
                    <a:pt x="5941" y="498"/>
                  </a:moveTo>
                  <a:cubicBezTo>
                    <a:pt x="6030" y="498"/>
                    <a:pt x="6060" y="584"/>
                    <a:pt x="6117" y="855"/>
                  </a:cubicBezTo>
                  <a:cubicBezTo>
                    <a:pt x="6259" y="1512"/>
                    <a:pt x="6074" y="2326"/>
                    <a:pt x="5909" y="2961"/>
                  </a:cubicBezTo>
                  <a:cubicBezTo>
                    <a:pt x="5560" y="4261"/>
                    <a:pt x="4910" y="5453"/>
                    <a:pt x="4252" y="6626"/>
                  </a:cubicBezTo>
                  <a:cubicBezTo>
                    <a:pt x="3155" y="8586"/>
                    <a:pt x="2034" y="10546"/>
                    <a:pt x="537" y="12222"/>
                  </a:cubicBezTo>
                  <a:lnTo>
                    <a:pt x="537" y="12222"/>
                  </a:lnTo>
                  <a:cubicBezTo>
                    <a:pt x="1087" y="10395"/>
                    <a:pt x="860" y="8446"/>
                    <a:pt x="1325" y="6583"/>
                  </a:cubicBezTo>
                  <a:cubicBezTo>
                    <a:pt x="1875" y="4418"/>
                    <a:pt x="3174" y="2461"/>
                    <a:pt x="4937" y="1098"/>
                  </a:cubicBezTo>
                  <a:cubicBezTo>
                    <a:pt x="5138" y="948"/>
                    <a:pt x="5445" y="661"/>
                    <a:pt x="5681" y="576"/>
                  </a:cubicBezTo>
                  <a:cubicBezTo>
                    <a:pt x="5805" y="532"/>
                    <a:pt x="5885" y="498"/>
                    <a:pt x="5941" y="498"/>
                  </a:cubicBezTo>
                  <a:close/>
                  <a:moveTo>
                    <a:pt x="6138" y="1"/>
                  </a:moveTo>
                  <a:cubicBezTo>
                    <a:pt x="6114" y="1"/>
                    <a:pt x="6089" y="7"/>
                    <a:pt x="6067" y="19"/>
                  </a:cubicBezTo>
                  <a:cubicBezTo>
                    <a:pt x="4060" y="1148"/>
                    <a:pt x="2468" y="2889"/>
                    <a:pt x="1559" y="5018"/>
                  </a:cubicBezTo>
                  <a:cubicBezTo>
                    <a:pt x="488" y="7503"/>
                    <a:pt x="1097" y="10288"/>
                    <a:pt x="53" y="12744"/>
                  </a:cubicBezTo>
                  <a:cubicBezTo>
                    <a:pt x="52" y="12746"/>
                    <a:pt x="51" y="12748"/>
                    <a:pt x="51" y="12750"/>
                  </a:cubicBezTo>
                  <a:lnTo>
                    <a:pt x="51" y="12750"/>
                  </a:lnTo>
                  <a:cubicBezTo>
                    <a:pt x="0" y="12841"/>
                    <a:pt x="69" y="12945"/>
                    <a:pt x="155" y="12960"/>
                  </a:cubicBezTo>
                  <a:lnTo>
                    <a:pt x="155" y="12960"/>
                  </a:lnTo>
                  <a:cubicBezTo>
                    <a:pt x="167" y="12963"/>
                    <a:pt x="179" y="12965"/>
                    <a:pt x="192" y="12965"/>
                  </a:cubicBezTo>
                  <a:cubicBezTo>
                    <a:pt x="231" y="12965"/>
                    <a:pt x="269" y="12945"/>
                    <a:pt x="292" y="12897"/>
                  </a:cubicBezTo>
                  <a:lnTo>
                    <a:pt x="292" y="12897"/>
                  </a:lnTo>
                  <a:cubicBezTo>
                    <a:pt x="2039" y="11101"/>
                    <a:pt x="3286" y="8939"/>
                    <a:pt x="4495" y="6768"/>
                  </a:cubicBezTo>
                  <a:cubicBezTo>
                    <a:pt x="5645" y="4718"/>
                    <a:pt x="6773" y="2519"/>
                    <a:pt x="6281" y="104"/>
                  </a:cubicBezTo>
                  <a:cubicBezTo>
                    <a:pt x="6265" y="38"/>
                    <a:pt x="6202" y="1"/>
                    <a:pt x="6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3" name="Google Shape;683;p21"/>
            <p:cNvSpPr/>
            <p:nvPr/>
          </p:nvSpPr>
          <p:spPr>
            <a:xfrm>
              <a:off x="4571097" y="3041131"/>
              <a:ext cx="111332" cy="238695"/>
            </a:xfrm>
            <a:custGeom>
              <a:avLst/>
              <a:gdLst/>
              <a:ahLst/>
              <a:cxnLst/>
              <a:rect l="l" t="t" r="r" b="b"/>
              <a:pathLst>
                <a:path w="5660" h="12135" extrusionOk="0">
                  <a:moveTo>
                    <a:pt x="5484" y="0"/>
                  </a:moveTo>
                  <a:cubicBezTo>
                    <a:pt x="5427" y="0"/>
                    <a:pt x="5369" y="29"/>
                    <a:pt x="5344" y="96"/>
                  </a:cubicBezTo>
                  <a:cubicBezTo>
                    <a:pt x="4552" y="2166"/>
                    <a:pt x="3059" y="3859"/>
                    <a:pt x="2139" y="5866"/>
                  </a:cubicBezTo>
                  <a:cubicBezTo>
                    <a:pt x="1224" y="7837"/>
                    <a:pt x="802" y="9937"/>
                    <a:pt x="39" y="11964"/>
                  </a:cubicBezTo>
                  <a:cubicBezTo>
                    <a:pt x="0" y="12067"/>
                    <a:pt x="85" y="12134"/>
                    <a:pt x="173" y="12134"/>
                  </a:cubicBezTo>
                  <a:cubicBezTo>
                    <a:pt x="232" y="12134"/>
                    <a:pt x="292" y="12105"/>
                    <a:pt x="317" y="12036"/>
                  </a:cubicBezTo>
                  <a:cubicBezTo>
                    <a:pt x="1160" y="9793"/>
                    <a:pt x="1596" y="7472"/>
                    <a:pt x="2716" y="5323"/>
                  </a:cubicBezTo>
                  <a:cubicBezTo>
                    <a:pt x="3639" y="3573"/>
                    <a:pt x="4909" y="2038"/>
                    <a:pt x="5616" y="175"/>
                  </a:cubicBezTo>
                  <a:cubicBezTo>
                    <a:pt x="5659" y="70"/>
                    <a:pt x="5573" y="0"/>
                    <a:pt x="54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4" name="Google Shape;684;p21"/>
            <p:cNvSpPr/>
            <p:nvPr/>
          </p:nvSpPr>
          <p:spPr>
            <a:xfrm>
              <a:off x="4611401" y="3124985"/>
              <a:ext cx="238420" cy="143729"/>
            </a:xfrm>
            <a:custGeom>
              <a:avLst/>
              <a:gdLst/>
              <a:ahLst/>
              <a:cxnLst/>
              <a:rect l="l" t="t" r="r" b="b"/>
              <a:pathLst>
                <a:path w="12121" h="7307" extrusionOk="0">
                  <a:moveTo>
                    <a:pt x="11905" y="0"/>
                  </a:moveTo>
                  <a:cubicBezTo>
                    <a:pt x="11883" y="0"/>
                    <a:pt x="11860" y="6"/>
                    <a:pt x="11837" y="18"/>
                  </a:cubicBezTo>
                  <a:cubicBezTo>
                    <a:pt x="7837" y="2196"/>
                    <a:pt x="3895" y="4481"/>
                    <a:pt x="124" y="7030"/>
                  </a:cubicBezTo>
                  <a:cubicBezTo>
                    <a:pt x="1" y="7119"/>
                    <a:pt x="77" y="7306"/>
                    <a:pt x="193" y="7306"/>
                  </a:cubicBezTo>
                  <a:cubicBezTo>
                    <a:pt x="217" y="7306"/>
                    <a:pt x="242" y="7298"/>
                    <a:pt x="268" y="7280"/>
                  </a:cubicBezTo>
                  <a:cubicBezTo>
                    <a:pt x="4039" y="4731"/>
                    <a:pt x="7981" y="2438"/>
                    <a:pt x="11979" y="268"/>
                  </a:cubicBezTo>
                  <a:cubicBezTo>
                    <a:pt x="12120" y="195"/>
                    <a:pt x="12036" y="0"/>
                    <a:pt x="11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5" name="Google Shape;685;p21"/>
            <p:cNvSpPr/>
            <p:nvPr/>
          </p:nvSpPr>
          <p:spPr>
            <a:xfrm>
              <a:off x="4564311" y="3278981"/>
              <a:ext cx="228782" cy="99766"/>
            </a:xfrm>
            <a:custGeom>
              <a:avLst/>
              <a:gdLst/>
              <a:ahLst/>
              <a:cxnLst/>
              <a:rect l="l" t="t" r="r" b="b"/>
              <a:pathLst>
                <a:path w="11631" h="5072" extrusionOk="0">
                  <a:moveTo>
                    <a:pt x="352" y="308"/>
                  </a:moveTo>
                  <a:cubicBezTo>
                    <a:pt x="2481" y="527"/>
                    <a:pt x="4648" y="500"/>
                    <a:pt x="6746" y="966"/>
                  </a:cubicBezTo>
                  <a:cubicBezTo>
                    <a:pt x="7668" y="1172"/>
                    <a:pt x="8575" y="1465"/>
                    <a:pt x="9410" y="1915"/>
                  </a:cubicBezTo>
                  <a:cubicBezTo>
                    <a:pt x="9860" y="2150"/>
                    <a:pt x="10296" y="2436"/>
                    <a:pt x="10688" y="2765"/>
                  </a:cubicBezTo>
                  <a:cubicBezTo>
                    <a:pt x="10774" y="2836"/>
                    <a:pt x="11139" y="3086"/>
                    <a:pt x="11153" y="3194"/>
                  </a:cubicBezTo>
                  <a:cubicBezTo>
                    <a:pt x="11182" y="3458"/>
                    <a:pt x="10659" y="3735"/>
                    <a:pt x="10488" y="3828"/>
                  </a:cubicBezTo>
                  <a:cubicBezTo>
                    <a:pt x="9412" y="4393"/>
                    <a:pt x="7818" y="4817"/>
                    <a:pt x="6371" y="4817"/>
                  </a:cubicBezTo>
                  <a:cubicBezTo>
                    <a:pt x="5676" y="4817"/>
                    <a:pt x="5015" y="4720"/>
                    <a:pt x="4462" y="4493"/>
                  </a:cubicBezTo>
                  <a:cubicBezTo>
                    <a:pt x="2746" y="3797"/>
                    <a:pt x="952" y="2105"/>
                    <a:pt x="352" y="308"/>
                  </a:cubicBezTo>
                  <a:close/>
                  <a:moveTo>
                    <a:pt x="142" y="0"/>
                  </a:moveTo>
                  <a:cubicBezTo>
                    <a:pt x="83" y="0"/>
                    <a:pt x="45" y="32"/>
                    <a:pt x="27" y="74"/>
                  </a:cubicBezTo>
                  <a:lnTo>
                    <a:pt x="27" y="74"/>
                  </a:lnTo>
                  <a:cubicBezTo>
                    <a:pt x="8" y="104"/>
                    <a:pt x="0" y="142"/>
                    <a:pt x="12" y="186"/>
                  </a:cubicBezTo>
                  <a:cubicBezTo>
                    <a:pt x="333" y="1315"/>
                    <a:pt x="991" y="2215"/>
                    <a:pt x="1848" y="3000"/>
                  </a:cubicBezTo>
                  <a:cubicBezTo>
                    <a:pt x="2705" y="3785"/>
                    <a:pt x="3697" y="4642"/>
                    <a:pt x="4847" y="4935"/>
                  </a:cubicBezTo>
                  <a:cubicBezTo>
                    <a:pt x="5235" y="5033"/>
                    <a:pt x="5642" y="5071"/>
                    <a:pt x="6055" y="5071"/>
                  </a:cubicBezTo>
                  <a:cubicBezTo>
                    <a:pt x="6823" y="5071"/>
                    <a:pt x="7612" y="4939"/>
                    <a:pt x="8332" y="4814"/>
                  </a:cubicBezTo>
                  <a:cubicBezTo>
                    <a:pt x="9531" y="4599"/>
                    <a:pt x="10625" y="4207"/>
                    <a:pt x="11567" y="3422"/>
                  </a:cubicBezTo>
                  <a:cubicBezTo>
                    <a:pt x="11631" y="3372"/>
                    <a:pt x="11617" y="3271"/>
                    <a:pt x="11567" y="3221"/>
                  </a:cubicBezTo>
                  <a:cubicBezTo>
                    <a:pt x="8638" y="66"/>
                    <a:pt x="4069" y="429"/>
                    <a:pt x="155" y="1"/>
                  </a:cubicBezTo>
                  <a:cubicBezTo>
                    <a:pt x="150" y="1"/>
                    <a:pt x="146" y="0"/>
                    <a:pt x="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6" name="Google Shape;686;p21"/>
            <p:cNvSpPr/>
            <p:nvPr/>
          </p:nvSpPr>
          <p:spPr>
            <a:xfrm>
              <a:off x="4566554" y="3278765"/>
              <a:ext cx="226815" cy="71579"/>
            </a:xfrm>
            <a:custGeom>
              <a:avLst/>
              <a:gdLst/>
              <a:ahLst/>
              <a:cxnLst/>
              <a:rect l="l" t="t" r="r" b="b"/>
              <a:pathLst>
                <a:path w="11531" h="3639" extrusionOk="0">
                  <a:moveTo>
                    <a:pt x="198" y="1"/>
                  </a:moveTo>
                  <a:cubicBezTo>
                    <a:pt x="99" y="1"/>
                    <a:pt x="1" y="103"/>
                    <a:pt x="70" y="212"/>
                  </a:cubicBezTo>
                  <a:cubicBezTo>
                    <a:pt x="934" y="1697"/>
                    <a:pt x="3055" y="2290"/>
                    <a:pt x="4598" y="2768"/>
                  </a:cubicBezTo>
                  <a:cubicBezTo>
                    <a:pt x="6489" y="3355"/>
                    <a:pt x="8450" y="3638"/>
                    <a:pt x="10424" y="3638"/>
                  </a:cubicBezTo>
                  <a:cubicBezTo>
                    <a:pt x="10731" y="3638"/>
                    <a:pt x="11038" y="3632"/>
                    <a:pt x="11345" y="3618"/>
                  </a:cubicBezTo>
                  <a:cubicBezTo>
                    <a:pt x="11521" y="3611"/>
                    <a:pt x="11530" y="3333"/>
                    <a:pt x="11354" y="3333"/>
                  </a:cubicBezTo>
                  <a:cubicBezTo>
                    <a:pt x="11351" y="3333"/>
                    <a:pt x="11348" y="3333"/>
                    <a:pt x="11345" y="3333"/>
                  </a:cubicBezTo>
                  <a:cubicBezTo>
                    <a:pt x="11041" y="3346"/>
                    <a:pt x="10737" y="3353"/>
                    <a:pt x="10433" y="3353"/>
                  </a:cubicBezTo>
                  <a:cubicBezTo>
                    <a:pt x="8726" y="3353"/>
                    <a:pt x="7030" y="3146"/>
                    <a:pt x="5376" y="2698"/>
                  </a:cubicBezTo>
                  <a:cubicBezTo>
                    <a:pt x="3732" y="2254"/>
                    <a:pt x="1227" y="1633"/>
                    <a:pt x="313" y="68"/>
                  </a:cubicBezTo>
                  <a:cubicBezTo>
                    <a:pt x="284" y="21"/>
                    <a:pt x="241" y="1"/>
                    <a:pt x="1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87" name="Google Shape;687;p21"/>
          <p:cNvSpPr/>
          <p:nvPr/>
        </p:nvSpPr>
        <p:spPr>
          <a:xfrm>
            <a:off x="3746868" y="4718890"/>
            <a:ext cx="1765644" cy="996309"/>
          </a:xfrm>
          <a:custGeom>
            <a:avLst/>
            <a:gdLst/>
            <a:ahLst/>
            <a:cxnLst/>
            <a:rect l="l" t="t" r="r" b="b"/>
            <a:pathLst>
              <a:path w="33464" h="18882" extrusionOk="0">
                <a:moveTo>
                  <a:pt x="16041" y="207"/>
                </a:moveTo>
                <a:cubicBezTo>
                  <a:pt x="16835" y="207"/>
                  <a:pt x="17616" y="397"/>
                  <a:pt x="18316" y="771"/>
                </a:cubicBezTo>
                <a:cubicBezTo>
                  <a:pt x="19067" y="1177"/>
                  <a:pt x="19516" y="1872"/>
                  <a:pt x="19881" y="2485"/>
                </a:cubicBezTo>
                <a:cubicBezTo>
                  <a:pt x="20267" y="3148"/>
                  <a:pt x="20524" y="3870"/>
                  <a:pt x="20738" y="4492"/>
                </a:cubicBezTo>
                <a:cubicBezTo>
                  <a:pt x="20838" y="4777"/>
                  <a:pt x="20966" y="4927"/>
                  <a:pt x="21131" y="4948"/>
                </a:cubicBezTo>
                <a:cubicBezTo>
                  <a:pt x="21145" y="4950"/>
                  <a:pt x="21159" y="4951"/>
                  <a:pt x="21173" y="4951"/>
                </a:cubicBezTo>
                <a:cubicBezTo>
                  <a:pt x="21323" y="4951"/>
                  <a:pt x="21474" y="4841"/>
                  <a:pt x="21631" y="4614"/>
                </a:cubicBezTo>
                <a:cubicBezTo>
                  <a:pt x="21730" y="4470"/>
                  <a:pt x="21809" y="4321"/>
                  <a:pt x="21888" y="4177"/>
                </a:cubicBezTo>
                <a:cubicBezTo>
                  <a:pt x="21945" y="4077"/>
                  <a:pt x="22001" y="3978"/>
                  <a:pt x="22060" y="3877"/>
                </a:cubicBezTo>
                <a:cubicBezTo>
                  <a:pt x="22452" y="3250"/>
                  <a:pt x="22916" y="2771"/>
                  <a:pt x="23474" y="2420"/>
                </a:cubicBezTo>
                <a:cubicBezTo>
                  <a:pt x="23904" y="2154"/>
                  <a:pt x="24315" y="2021"/>
                  <a:pt x="24711" y="2021"/>
                </a:cubicBezTo>
                <a:cubicBezTo>
                  <a:pt x="25229" y="2021"/>
                  <a:pt x="25720" y="2249"/>
                  <a:pt x="26193" y="2706"/>
                </a:cubicBezTo>
                <a:cubicBezTo>
                  <a:pt x="26593" y="3092"/>
                  <a:pt x="26886" y="3549"/>
                  <a:pt x="27064" y="4070"/>
                </a:cubicBezTo>
                <a:cubicBezTo>
                  <a:pt x="27400" y="5034"/>
                  <a:pt x="27743" y="6035"/>
                  <a:pt x="27736" y="7099"/>
                </a:cubicBezTo>
                <a:cubicBezTo>
                  <a:pt x="27736" y="7370"/>
                  <a:pt x="27792" y="7541"/>
                  <a:pt x="27921" y="7627"/>
                </a:cubicBezTo>
                <a:cubicBezTo>
                  <a:pt x="27982" y="7667"/>
                  <a:pt x="28052" y="7687"/>
                  <a:pt x="28133" y="7687"/>
                </a:cubicBezTo>
                <a:cubicBezTo>
                  <a:pt x="28224" y="7687"/>
                  <a:pt x="28329" y="7662"/>
                  <a:pt x="28451" y="7613"/>
                </a:cubicBezTo>
                <a:cubicBezTo>
                  <a:pt x="28879" y="7431"/>
                  <a:pt x="29290" y="7355"/>
                  <a:pt x="29679" y="7355"/>
                </a:cubicBezTo>
                <a:cubicBezTo>
                  <a:pt x="30685" y="7355"/>
                  <a:pt x="31552" y="7861"/>
                  <a:pt x="32242" y="8355"/>
                </a:cubicBezTo>
                <a:cubicBezTo>
                  <a:pt x="32934" y="8847"/>
                  <a:pt x="33249" y="9562"/>
                  <a:pt x="33121" y="10362"/>
                </a:cubicBezTo>
                <a:cubicBezTo>
                  <a:pt x="32999" y="11091"/>
                  <a:pt x="32521" y="11562"/>
                  <a:pt x="31563" y="11889"/>
                </a:cubicBezTo>
                <a:cubicBezTo>
                  <a:pt x="31135" y="12038"/>
                  <a:pt x="30699" y="12084"/>
                  <a:pt x="30194" y="12084"/>
                </a:cubicBezTo>
                <a:cubicBezTo>
                  <a:pt x="30017" y="12084"/>
                  <a:pt x="29832" y="12078"/>
                  <a:pt x="29635" y="12069"/>
                </a:cubicBezTo>
                <a:cubicBezTo>
                  <a:pt x="28164" y="11898"/>
                  <a:pt x="26807" y="11411"/>
                  <a:pt x="25715" y="10662"/>
                </a:cubicBezTo>
                <a:cubicBezTo>
                  <a:pt x="25686" y="10647"/>
                  <a:pt x="25666" y="10626"/>
                  <a:pt x="25636" y="10604"/>
                </a:cubicBezTo>
                <a:cubicBezTo>
                  <a:pt x="25554" y="10539"/>
                  <a:pt x="25437" y="10450"/>
                  <a:pt x="25307" y="10450"/>
                </a:cubicBezTo>
                <a:cubicBezTo>
                  <a:pt x="25223" y="10450"/>
                  <a:pt x="25133" y="10487"/>
                  <a:pt x="25043" y="10590"/>
                </a:cubicBezTo>
                <a:cubicBezTo>
                  <a:pt x="24901" y="10761"/>
                  <a:pt x="25001" y="10940"/>
                  <a:pt x="25066" y="11068"/>
                </a:cubicBezTo>
                <a:cubicBezTo>
                  <a:pt x="25086" y="11104"/>
                  <a:pt x="25109" y="11140"/>
                  <a:pt x="25115" y="11176"/>
                </a:cubicBezTo>
                <a:cubicBezTo>
                  <a:pt x="25729" y="12669"/>
                  <a:pt x="25880" y="14169"/>
                  <a:pt x="25564" y="15646"/>
                </a:cubicBezTo>
                <a:cubicBezTo>
                  <a:pt x="25316" y="16817"/>
                  <a:pt x="24622" y="17660"/>
                  <a:pt x="23523" y="18153"/>
                </a:cubicBezTo>
                <a:cubicBezTo>
                  <a:pt x="22746" y="18500"/>
                  <a:pt x="21963" y="18674"/>
                  <a:pt x="21166" y="18674"/>
                </a:cubicBezTo>
                <a:cubicBezTo>
                  <a:pt x="20112" y="18674"/>
                  <a:pt x="19033" y="18369"/>
                  <a:pt x="17910" y="17759"/>
                </a:cubicBezTo>
                <a:cubicBezTo>
                  <a:pt x="17024" y="17281"/>
                  <a:pt x="16210" y="16568"/>
                  <a:pt x="15353" y="15524"/>
                </a:cubicBezTo>
                <a:cubicBezTo>
                  <a:pt x="15274" y="15418"/>
                  <a:pt x="15189" y="15317"/>
                  <a:pt x="15110" y="15211"/>
                </a:cubicBezTo>
                <a:cubicBezTo>
                  <a:pt x="15004" y="15068"/>
                  <a:pt x="14889" y="14918"/>
                  <a:pt x="14767" y="14782"/>
                </a:cubicBezTo>
                <a:cubicBezTo>
                  <a:pt x="14446" y="14410"/>
                  <a:pt x="14196" y="14225"/>
                  <a:pt x="13919" y="14225"/>
                </a:cubicBezTo>
                <a:cubicBezTo>
                  <a:pt x="13689" y="14225"/>
                  <a:pt x="13447" y="14347"/>
                  <a:pt x="13132" y="14582"/>
                </a:cubicBezTo>
                <a:cubicBezTo>
                  <a:pt x="13003" y="14683"/>
                  <a:pt x="12875" y="14789"/>
                  <a:pt x="12753" y="14889"/>
                </a:cubicBezTo>
                <a:cubicBezTo>
                  <a:pt x="12618" y="15010"/>
                  <a:pt x="12469" y="15132"/>
                  <a:pt x="12318" y="15240"/>
                </a:cubicBezTo>
                <a:cubicBezTo>
                  <a:pt x="11165" y="16068"/>
                  <a:pt x="9966" y="16482"/>
                  <a:pt x="8739" y="16482"/>
                </a:cubicBezTo>
                <a:cubicBezTo>
                  <a:pt x="8158" y="16482"/>
                  <a:pt x="7570" y="16389"/>
                  <a:pt x="6977" y="16203"/>
                </a:cubicBezTo>
                <a:cubicBezTo>
                  <a:pt x="5683" y="15788"/>
                  <a:pt x="4621" y="14839"/>
                  <a:pt x="4055" y="13589"/>
                </a:cubicBezTo>
                <a:cubicBezTo>
                  <a:pt x="3478" y="12304"/>
                  <a:pt x="3478" y="10818"/>
                  <a:pt x="4055" y="9526"/>
                </a:cubicBezTo>
                <a:cubicBezTo>
                  <a:pt x="4249" y="9104"/>
                  <a:pt x="4341" y="8890"/>
                  <a:pt x="4249" y="8741"/>
                </a:cubicBezTo>
                <a:cubicBezTo>
                  <a:pt x="4156" y="8583"/>
                  <a:pt x="3920" y="8569"/>
                  <a:pt x="3491" y="8540"/>
                </a:cubicBezTo>
                <a:cubicBezTo>
                  <a:pt x="2413" y="8461"/>
                  <a:pt x="1599" y="8084"/>
                  <a:pt x="993" y="7370"/>
                </a:cubicBezTo>
                <a:cubicBezTo>
                  <a:pt x="278" y="6520"/>
                  <a:pt x="221" y="5505"/>
                  <a:pt x="842" y="4578"/>
                </a:cubicBezTo>
                <a:cubicBezTo>
                  <a:pt x="1013" y="4321"/>
                  <a:pt x="1243" y="4057"/>
                  <a:pt x="1514" y="3807"/>
                </a:cubicBezTo>
                <a:cubicBezTo>
                  <a:pt x="2708" y="2720"/>
                  <a:pt x="4312" y="2171"/>
                  <a:pt x="5914" y="2171"/>
                </a:cubicBezTo>
                <a:cubicBezTo>
                  <a:pt x="7398" y="2171"/>
                  <a:pt x="8880" y="2641"/>
                  <a:pt x="10033" y="3592"/>
                </a:cubicBezTo>
                <a:cubicBezTo>
                  <a:pt x="10083" y="3635"/>
                  <a:pt x="10133" y="3678"/>
                  <a:pt x="10175" y="3728"/>
                </a:cubicBezTo>
                <a:cubicBezTo>
                  <a:pt x="10261" y="3800"/>
                  <a:pt x="10340" y="3877"/>
                  <a:pt x="10433" y="3942"/>
                </a:cubicBezTo>
                <a:cubicBezTo>
                  <a:pt x="10539" y="4009"/>
                  <a:pt x="10673" y="4081"/>
                  <a:pt x="10805" y="4081"/>
                </a:cubicBezTo>
                <a:cubicBezTo>
                  <a:pt x="10840" y="4081"/>
                  <a:pt x="10876" y="4076"/>
                  <a:pt x="10911" y="4064"/>
                </a:cubicBezTo>
                <a:cubicBezTo>
                  <a:pt x="11039" y="4021"/>
                  <a:pt x="11134" y="3899"/>
                  <a:pt x="11197" y="3678"/>
                </a:cubicBezTo>
                <a:cubicBezTo>
                  <a:pt x="11648" y="2285"/>
                  <a:pt x="12703" y="1157"/>
                  <a:pt x="14117" y="586"/>
                </a:cubicBezTo>
                <a:cubicBezTo>
                  <a:pt x="14742" y="333"/>
                  <a:pt x="15396" y="207"/>
                  <a:pt x="16041" y="207"/>
                </a:cubicBezTo>
                <a:close/>
                <a:moveTo>
                  <a:pt x="16046" y="1"/>
                </a:moveTo>
                <a:cubicBezTo>
                  <a:pt x="15372" y="1"/>
                  <a:pt x="14690" y="133"/>
                  <a:pt x="14039" y="399"/>
                </a:cubicBezTo>
                <a:cubicBezTo>
                  <a:pt x="12575" y="992"/>
                  <a:pt x="11468" y="2163"/>
                  <a:pt x="11005" y="3620"/>
                </a:cubicBezTo>
                <a:cubicBezTo>
                  <a:pt x="10954" y="3764"/>
                  <a:pt x="10897" y="3849"/>
                  <a:pt x="10840" y="3870"/>
                </a:cubicBezTo>
                <a:cubicBezTo>
                  <a:pt x="10828" y="3875"/>
                  <a:pt x="10814" y="3877"/>
                  <a:pt x="10799" y="3877"/>
                </a:cubicBezTo>
                <a:cubicBezTo>
                  <a:pt x="10741" y="3877"/>
                  <a:pt x="10660" y="3844"/>
                  <a:pt x="10547" y="3771"/>
                </a:cubicBezTo>
                <a:cubicBezTo>
                  <a:pt x="10469" y="3721"/>
                  <a:pt x="10397" y="3649"/>
                  <a:pt x="10319" y="3577"/>
                </a:cubicBezTo>
                <a:cubicBezTo>
                  <a:pt x="10268" y="3527"/>
                  <a:pt x="10218" y="3477"/>
                  <a:pt x="10162" y="3435"/>
                </a:cubicBezTo>
                <a:cubicBezTo>
                  <a:pt x="8970" y="2452"/>
                  <a:pt x="7440" y="1966"/>
                  <a:pt x="5910" y="1966"/>
                </a:cubicBezTo>
                <a:cubicBezTo>
                  <a:pt x="4257" y="1966"/>
                  <a:pt x="2605" y="2533"/>
                  <a:pt x="1378" y="3656"/>
                </a:cubicBezTo>
                <a:cubicBezTo>
                  <a:pt x="1085" y="3920"/>
                  <a:pt x="850" y="4192"/>
                  <a:pt x="670" y="4463"/>
                </a:cubicBezTo>
                <a:cubicBezTo>
                  <a:pt x="0" y="5471"/>
                  <a:pt x="57" y="6585"/>
                  <a:pt x="835" y="7498"/>
                </a:cubicBezTo>
                <a:cubicBezTo>
                  <a:pt x="1478" y="8256"/>
                  <a:pt x="2341" y="8662"/>
                  <a:pt x="3478" y="8741"/>
                </a:cubicBezTo>
                <a:cubicBezTo>
                  <a:pt x="3748" y="8761"/>
                  <a:pt x="4035" y="8784"/>
                  <a:pt x="4071" y="8847"/>
                </a:cubicBezTo>
                <a:cubicBezTo>
                  <a:pt x="4113" y="8905"/>
                  <a:pt x="3992" y="9169"/>
                  <a:pt x="3870" y="9447"/>
                </a:cubicBezTo>
                <a:cubicBezTo>
                  <a:pt x="3270" y="10791"/>
                  <a:pt x="3270" y="12333"/>
                  <a:pt x="3870" y="13675"/>
                </a:cubicBezTo>
                <a:cubicBezTo>
                  <a:pt x="4456" y="14974"/>
                  <a:pt x="5570" y="15968"/>
                  <a:pt x="6919" y="16397"/>
                </a:cubicBezTo>
                <a:cubicBezTo>
                  <a:pt x="7535" y="16593"/>
                  <a:pt x="8146" y="16690"/>
                  <a:pt x="8750" y="16690"/>
                </a:cubicBezTo>
                <a:cubicBezTo>
                  <a:pt x="10016" y="16690"/>
                  <a:pt x="11250" y="16262"/>
                  <a:pt x="12440" y="15411"/>
                </a:cubicBezTo>
                <a:cubicBezTo>
                  <a:pt x="12597" y="15296"/>
                  <a:pt x="12746" y="15175"/>
                  <a:pt x="12890" y="15046"/>
                </a:cubicBezTo>
                <a:cubicBezTo>
                  <a:pt x="13010" y="14947"/>
                  <a:pt x="13132" y="14846"/>
                  <a:pt x="13254" y="14746"/>
                </a:cubicBezTo>
                <a:cubicBezTo>
                  <a:pt x="13531" y="14539"/>
                  <a:pt x="13730" y="14432"/>
                  <a:pt x="13913" y="14432"/>
                </a:cubicBezTo>
                <a:cubicBezTo>
                  <a:pt x="14133" y="14432"/>
                  <a:pt x="14329" y="14589"/>
                  <a:pt x="14611" y="14918"/>
                </a:cubicBezTo>
                <a:cubicBezTo>
                  <a:pt x="14733" y="15053"/>
                  <a:pt x="14839" y="15197"/>
                  <a:pt x="14947" y="15332"/>
                </a:cubicBezTo>
                <a:cubicBezTo>
                  <a:pt x="15033" y="15439"/>
                  <a:pt x="15110" y="15547"/>
                  <a:pt x="15195" y="15653"/>
                </a:cubicBezTo>
                <a:cubicBezTo>
                  <a:pt x="16068" y="16717"/>
                  <a:pt x="16896" y="17446"/>
                  <a:pt x="17809" y="17939"/>
                </a:cubicBezTo>
                <a:cubicBezTo>
                  <a:pt x="18966" y="18567"/>
                  <a:pt x="20080" y="18882"/>
                  <a:pt x="21167" y="18882"/>
                </a:cubicBezTo>
                <a:cubicBezTo>
                  <a:pt x="21994" y="18882"/>
                  <a:pt x="22802" y="18702"/>
                  <a:pt x="23602" y="18339"/>
                </a:cubicBezTo>
                <a:cubicBezTo>
                  <a:pt x="24773" y="17818"/>
                  <a:pt x="25501" y="16925"/>
                  <a:pt x="25765" y="15689"/>
                </a:cubicBezTo>
                <a:cubicBezTo>
                  <a:pt x="26094" y="14169"/>
                  <a:pt x="25936" y="12626"/>
                  <a:pt x="25307" y="11097"/>
                </a:cubicBezTo>
                <a:cubicBezTo>
                  <a:pt x="25294" y="11055"/>
                  <a:pt x="25273" y="11012"/>
                  <a:pt x="25251" y="10976"/>
                </a:cubicBezTo>
                <a:cubicBezTo>
                  <a:pt x="25172" y="10833"/>
                  <a:pt x="25158" y="10784"/>
                  <a:pt x="25201" y="10725"/>
                </a:cubicBezTo>
                <a:cubicBezTo>
                  <a:pt x="25241" y="10679"/>
                  <a:pt x="25273" y="10657"/>
                  <a:pt x="25310" y="10657"/>
                </a:cubicBezTo>
                <a:cubicBezTo>
                  <a:pt x="25358" y="10657"/>
                  <a:pt x="25415" y="10695"/>
                  <a:pt x="25508" y="10768"/>
                </a:cubicBezTo>
                <a:cubicBezTo>
                  <a:pt x="25537" y="10791"/>
                  <a:pt x="25564" y="10811"/>
                  <a:pt x="25594" y="10833"/>
                </a:cubicBezTo>
                <a:cubicBezTo>
                  <a:pt x="26721" y="11605"/>
                  <a:pt x="28108" y="12097"/>
                  <a:pt x="29614" y="12268"/>
                </a:cubicBezTo>
                <a:cubicBezTo>
                  <a:pt x="29830" y="12280"/>
                  <a:pt x="30035" y="12288"/>
                  <a:pt x="30233" y="12288"/>
                </a:cubicBezTo>
                <a:cubicBezTo>
                  <a:pt x="30742" y="12288"/>
                  <a:pt x="31198" y="12237"/>
                  <a:pt x="31635" y="12083"/>
                </a:cubicBezTo>
                <a:cubicBezTo>
                  <a:pt x="32278" y="11862"/>
                  <a:pt x="33148" y="11447"/>
                  <a:pt x="33320" y="10398"/>
                </a:cubicBezTo>
                <a:cubicBezTo>
                  <a:pt x="33464" y="9512"/>
                  <a:pt x="33121" y="8727"/>
                  <a:pt x="32363" y="8184"/>
                </a:cubicBezTo>
                <a:cubicBezTo>
                  <a:pt x="31645" y="7670"/>
                  <a:pt x="30739" y="7146"/>
                  <a:pt x="29681" y="7146"/>
                </a:cubicBezTo>
                <a:cubicBezTo>
                  <a:pt x="29267" y="7146"/>
                  <a:pt x="28830" y="7226"/>
                  <a:pt x="28372" y="7419"/>
                </a:cubicBezTo>
                <a:cubicBezTo>
                  <a:pt x="28300" y="7452"/>
                  <a:pt x="28211" y="7482"/>
                  <a:pt x="28135" y="7482"/>
                </a:cubicBezTo>
                <a:cubicBezTo>
                  <a:pt x="28097" y="7482"/>
                  <a:pt x="28062" y="7474"/>
                  <a:pt x="28036" y="7455"/>
                </a:cubicBezTo>
                <a:cubicBezTo>
                  <a:pt x="27972" y="7413"/>
                  <a:pt x="27936" y="7291"/>
                  <a:pt x="27943" y="7106"/>
                </a:cubicBezTo>
                <a:cubicBezTo>
                  <a:pt x="27950" y="6005"/>
                  <a:pt x="27601" y="4984"/>
                  <a:pt x="27265" y="3998"/>
                </a:cubicBezTo>
                <a:cubicBezTo>
                  <a:pt x="27073" y="3448"/>
                  <a:pt x="26757" y="2963"/>
                  <a:pt x="26336" y="2557"/>
                </a:cubicBezTo>
                <a:cubicBezTo>
                  <a:pt x="25825" y="2066"/>
                  <a:pt x="25282" y="1819"/>
                  <a:pt x="24712" y="1819"/>
                </a:cubicBezTo>
                <a:cubicBezTo>
                  <a:pt x="24278" y="1819"/>
                  <a:pt x="23829" y="1962"/>
                  <a:pt x="23366" y="2249"/>
                </a:cubicBezTo>
                <a:cubicBezTo>
                  <a:pt x="22779" y="2614"/>
                  <a:pt x="22294" y="3106"/>
                  <a:pt x="21888" y="3771"/>
                </a:cubicBezTo>
                <a:cubicBezTo>
                  <a:pt x="21823" y="3870"/>
                  <a:pt x="21766" y="3978"/>
                  <a:pt x="21708" y="4077"/>
                </a:cubicBezTo>
                <a:cubicBezTo>
                  <a:pt x="21631" y="4220"/>
                  <a:pt x="21552" y="4364"/>
                  <a:pt x="21467" y="4492"/>
                </a:cubicBezTo>
                <a:cubicBezTo>
                  <a:pt x="21353" y="4652"/>
                  <a:pt x="21251" y="4744"/>
                  <a:pt x="21175" y="4744"/>
                </a:cubicBezTo>
                <a:cubicBezTo>
                  <a:pt x="21170" y="4744"/>
                  <a:pt x="21165" y="4743"/>
                  <a:pt x="21160" y="4742"/>
                </a:cubicBezTo>
                <a:cubicBezTo>
                  <a:pt x="21081" y="4734"/>
                  <a:pt x="21002" y="4621"/>
                  <a:pt x="20937" y="4427"/>
                </a:cubicBezTo>
                <a:cubicBezTo>
                  <a:pt x="20716" y="3791"/>
                  <a:pt x="20452" y="3056"/>
                  <a:pt x="20059" y="2386"/>
                </a:cubicBezTo>
                <a:cubicBezTo>
                  <a:pt x="19681" y="1743"/>
                  <a:pt x="19216" y="1021"/>
                  <a:pt x="18418" y="593"/>
                </a:cubicBezTo>
                <a:cubicBezTo>
                  <a:pt x="17686" y="199"/>
                  <a:pt x="16872" y="1"/>
                  <a:pt x="160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_1"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22"/>
          <p:cNvSpPr txBox="1"/>
          <p:nvPr>
            <p:ph type="ctrTitle"/>
          </p:nvPr>
        </p:nvSpPr>
        <p:spPr>
          <a:xfrm>
            <a:off x="2429925" y="517425"/>
            <a:ext cx="4284000" cy="8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90" name="Google Shape;690;p22"/>
          <p:cNvSpPr txBox="1"/>
          <p:nvPr>
            <p:ph type="subTitle" idx="1"/>
          </p:nvPr>
        </p:nvSpPr>
        <p:spPr>
          <a:xfrm>
            <a:off x="2748525" y="1578523"/>
            <a:ext cx="3646800" cy="11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91" name="Google Shape;691;p22"/>
          <p:cNvSpPr txBox="1"/>
          <p:nvPr/>
        </p:nvSpPr>
        <p:spPr>
          <a:xfrm>
            <a:off x="1753950" y="3797025"/>
            <a:ext cx="5636100" cy="5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CREDITS:</a:t>
            </a:r>
            <a:r>
              <a:rPr lang="en-GB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This presentation template was created by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2"/>
              </a:rPr>
              <a:t>Slidesgo</a:t>
            </a:r>
            <a:r>
              <a:rPr lang="en-GB" sz="12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,</a:t>
            </a:r>
            <a:r>
              <a:rPr lang="en-GB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including icons by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/>
              </a:rPr>
              <a:t>Flaticon</a:t>
            </a:r>
            <a:r>
              <a:rPr lang="en-GB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and infographics &amp; images by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/>
              </a:rPr>
              <a:t>Freepik</a:t>
            </a:r>
            <a:endParaRPr sz="1200"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92" name="Google Shape;692;p22"/>
          <p:cNvSpPr/>
          <p:nvPr/>
        </p:nvSpPr>
        <p:spPr>
          <a:xfrm>
            <a:off x="7600498" y="2197640"/>
            <a:ext cx="2533894" cy="1429792"/>
          </a:xfrm>
          <a:custGeom>
            <a:avLst/>
            <a:gdLst/>
            <a:ahLst/>
            <a:cxnLst/>
            <a:rect l="l" t="t" r="r" b="b"/>
            <a:pathLst>
              <a:path w="33464" h="18882" extrusionOk="0">
                <a:moveTo>
                  <a:pt x="16041" y="207"/>
                </a:moveTo>
                <a:cubicBezTo>
                  <a:pt x="16835" y="207"/>
                  <a:pt x="17616" y="397"/>
                  <a:pt x="18316" y="771"/>
                </a:cubicBezTo>
                <a:cubicBezTo>
                  <a:pt x="19067" y="1177"/>
                  <a:pt x="19516" y="1872"/>
                  <a:pt x="19881" y="2485"/>
                </a:cubicBezTo>
                <a:cubicBezTo>
                  <a:pt x="20267" y="3148"/>
                  <a:pt x="20524" y="3870"/>
                  <a:pt x="20738" y="4492"/>
                </a:cubicBezTo>
                <a:cubicBezTo>
                  <a:pt x="20838" y="4777"/>
                  <a:pt x="20966" y="4927"/>
                  <a:pt x="21131" y="4948"/>
                </a:cubicBezTo>
                <a:cubicBezTo>
                  <a:pt x="21145" y="4950"/>
                  <a:pt x="21159" y="4951"/>
                  <a:pt x="21173" y="4951"/>
                </a:cubicBezTo>
                <a:cubicBezTo>
                  <a:pt x="21323" y="4951"/>
                  <a:pt x="21474" y="4841"/>
                  <a:pt x="21631" y="4614"/>
                </a:cubicBezTo>
                <a:cubicBezTo>
                  <a:pt x="21730" y="4470"/>
                  <a:pt x="21809" y="4321"/>
                  <a:pt x="21888" y="4177"/>
                </a:cubicBezTo>
                <a:cubicBezTo>
                  <a:pt x="21945" y="4077"/>
                  <a:pt x="22001" y="3978"/>
                  <a:pt x="22060" y="3877"/>
                </a:cubicBezTo>
                <a:cubicBezTo>
                  <a:pt x="22452" y="3250"/>
                  <a:pt x="22916" y="2771"/>
                  <a:pt x="23474" y="2420"/>
                </a:cubicBezTo>
                <a:cubicBezTo>
                  <a:pt x="23904" y="2154"/>
                  <a:pt x="24315" y="2021"/>
                  <a:pt x="24711" y="2021"/>
                </a:cubicBezTo>
                <a:cubicBezTo>
                  <a:pt x="25229" y="2021"/>
                  <a:pt x="25720" y="2249"/>
                  <a:pt x="26193" y="2706"/>
                </a:cubicBezTo>
                <a:cubicBezTo>
                  <a:pt x="26593" y="3092"/>
                  <a:pt x="26886" y="3549"/>
                  <a:pt x="27064" y="4070"/>
                </a:cubicBezTo>
                <a:cubicBezTo>
                  <a:pt x="27400" y="5034"/>
                  <a:pt x="27743" y="6035"/>
                  <a:pt x="27736" y="7099"/>
                </a:cubicBezTo>
                <a:cubicBezTo>
                  <a:pt x="27736" y="7370"/>
                  <a:pt x="27792" y="7541"/>
                  <a:pt x="27921" y="7627"/>
                </a:cubicBezTo>
                <a:cubicBezTo>
                  <a:pt x="27982" y="7667"/>
                  <a:pt x="28052" y="7687"/>
                  <a:pt x="28133" y="7687"/>
                </a:cubicBezTo>
                <a:cubicBezTo>
                  <a:pt x="28224" y="7687"/>
                  <a:pt x="28329" y="7662"/>
                  <a:pt x="28451" y="7613"/>
                </a:cubicBezTo>
                <a:cubicBezTo>
                  <a:pt x="28879" y="7431"/>
                  <a:pt x="29290" y="7355"/>
                  <a:pt x="29679" y="7355"/>
                </a:cubicBezTo>
                <a:cubicBezTo>
                  <a:pt x="30685" y="7355"/>
                  <a:pt x="31552" y="7861"/>
                  <a:pt x="32242" y="8355"/>
                </a:cubicBezTo>
                <a:cubicBezTo>
                  <a:pt x="32934" y="8847"/>
                  <a:pt x="33249" y="9562"/>
                  <a:pt x="33121" y="10362"/>
                </a:cubicBezTo>
                <a:cubicBezTo>
                  <a:pt x="32999" y="11091"/>
                  <a:pt x="32521" y="11562"/>
                  <a:pt x="31563" y="11889"/>
                </a:cubicBezTo>
                <a:cubicBezTo>
                  <a:pt x="31135" y="12038"/>
                  <a:pt x="30699" y="12084"/>
                  <a:pt x="30194" y="12084"/>
                </a:cubicBezTo>
                <a:cubicBezTo>
                  <a:pt x="30017" y="12084"/>
                  <a:pt x="29832" y="12078"/>
                  <a:pt x="29635" y="12069"/>
                </a:cubicBezTo>
                <a:cubicBezTo>
                  <a:pt x="28164" y="11898"/>
                  <a:pt x="26807" y="11411"/>
                  <a:pt x="25715" y="10662"/>
                </a:cubicBezTo>
                <a:cubicBezTo>
                  <a:pt x="25686" y="10647"/>
                  <a:pt x="25666" y="10626"/>
                  <a:pt x="25636" y="10604"/>
                </a:cubicBezTo>
                <a:cubicBezTo>
                  <a:pt x="25554" y="10539"/>
                  <a:pt x="25437" y="10450"/>
                  <a:pt x="25307" y="10450"/>
                </a:cubicBezTo>
                <a:cubicBezTo>
                  <a:pt x="25223" y="10450"/>
                  <a:pt x="25133" y="10487"/>
                  <a:pt x="25043" y="10590"/>
                </a:cubicBezTo>
                <a:cubicBezTo>
                  <a:pt x="24901" y="10761"/>
                  <a:pt x="25001" y="10940"/>
                  <a:pt x="25066" y="11068"/>
                </a:cubicBezTo>
                <a:cubicBezTo>
                  <a:pt x="25086" y="11104"/>
                  <a:pt x="25109" y="11140"/>
                  <a:pt x="25115" y="11176"/>
                </a:cubicBezTo>
                <a:cubicBezTo>
                  <a:pt x="25729" y="12669"/>
                  <a:pt x="25880" y="14169"/>
                  <a:pt x="25564" y="15646"/>
                </a:cubicBezTo>
                <a:cubicBezTo>
                  <a:pt x="25316" y="16817"/>
                  <a:pt x="24622" y="17660"/>
                  <a:pt x="23523" y="18153"/>
                </a:cubicBezTo>
                <a:cubicBezTo>
                  <a:pt x="22746" y="18500"/>
                  <a:pt x="21963" y="18674"/>
                  <a:pt x="21166" y="18674"/>
                </a:cubicBezTo>
                <a:cubicBezTo>
                  <a:pt x="20112" y="18674"/>
                  <a:pt x="19033" y="18369"/>
                  <a:pt x="17910" y="17759"/>
                </a:cubicBezTo>
                <a:cubicBezTo>
                  <a:pt x="17024" y="17281"/>
                  <a:pt x="16210" y="16568"/>
                  <a:pt x="15353" y="15524"/>
                </a:cubicBezTo>
                <a:cubicBezTo>
                  <a:pt x="15274" y="15418"/>
                  <a:pt x="15189" y="15317"/>
                  <a:pt x="15110" y="15211"/>
                </a:cubicBezTo>
                <a:cubicBezTo>
                  <a:pt x="15004" y="15068"/>
                  <a:pt x="14889" y="14918"/>
                  <a:pt x="14767" y="14782"/>
                </a:cubicBezTo>
                <a:cubicBezTo>
                  <a:pt x="14446" y="14410"/>
                  <a:pt x="14196" y="14225"/>
                  <a:pt x="13919" y="14225"/>
                </a:cubicBezTo>
                <a:cubicBezTo>
                  <a:pt x="13689" y="14225"/>
                  <a:pt x="13447" y="14347"/>
                  <a:pt x="13132" y="14582"/>
                </a:cubicBezTo>
                <a:cubicBezTo>
                  <a:pt x="13003" y="14683"/>
                  <a:pt x="12875" y="14789"/>
                  <a:pt x="12753" y="14889"/>
                </a:cubicBezTo>
                <a:cubicBezTo>
                  <a:pt x="12618" y="15010"/>
                  <a:pt x="12469" y="15132"/>
                  <a:pt x="12318" y="15240"/>
                </a:cubicBezTo>
                <a:cubicBezTo>
                  <a:pt x="11165" y="16068"/>
                  <a:pt x="9966" y="16482"/>
                  <a:pt x="8739" y="16482"/>
                </a:cubicBezTo>
                <a:cubicBezTo>
                  <a:pt x="8158" y="16482"/>
                  <a:pt x="7570" y="16389"/>
                  <a:pt x="6977" y="16203"/>
                </a:cubicBezTo>
                <a:cubicBezTo>
                  <a:pt x="5683" y="15788"/>
                  <a:pt x="4621" y="14839"/>
                  <a:pt x="4055" y="13589"/>
                </a:cubicBezTo>
                <a:cubicBezTo>
                  <a:pt x="3478" y="12304"/>
                  <a:pt x="3478" y="10818"/>
                  <a:pt x="4055" y="9526"/>
                </a:cubicBezTo>
                <a:cubicBezTo>
                  <a:pt x="4249" y="9104"/>
                  <a:pt x="4341" y="8890"/>
                  <a:pt x="4249" y="8741"/>
                </a:cubicBezTo>
                <a:cubicBezTo>
                  <a:pt x="4156" y="8583"/>
                  <a:pt x="3920" y="8569"/>
                  <a:pt x="3491" y="8540"/>
                </a:cubicBezTo>
                <a:cubicBezTo>
                  <a:pt x="2413" y="8461"/>
                  <a:pt x="1599" y="8084"/>
                  <a:pt x="993" y="7370"/>
                </a:cubicBezTo>
                <a:cubicBezTo>
                  <a:pt x="278" y="6520"/>
                  <a:pt x="221" y="5505"/>
                  <a:pt x="842" y="4578"/>
                </a:cubicBezTo>
                <a:cubicBezTo>
                  <a:pt x="1013" y="4321"/>
                  <a:pt x="1243" y="4057"/>
                  <a:pt x="1514" y="3807"/>
                </a:cubicBezTo>
                <a:cubicBezTo>
                  <a:pt x="2708" y="2720"/>
                  <a:pt x="4312" y="2171"/>
                  <a:pt x="5914" y="2171"/>
                </a:cubicBezTo>
                <a:cubicBezTo>
                  <a:pt x="7398" y="2171"/>
                  <a:pt x="8880" y="2641"/>
                  <a:pt x="10033" y="3592"/>
                </a:cubicBezTo>
                <a:cubicBezTo>
                  <a:pt x="10083" y="3635"/>
                  <a:pt x="10133" y="3678"/>
                  <a:pt x="10175" y="3728"/>
                </a:cubicBezTo>
                <a:cubicBezTo>
                  <a:pt x="10261" y="3800"/>
                  <a:pt x="10340" y="3877"/>
                  <a:pt x="10433" y="3942"/>
                </a:cubicBezTo>
                <a:cubicBezTo>
                  <a:pt x="10539" y="4009"/>
                  <a:pt x="10673" y="4081"/>
                  <a:pt x="10805" y="4081"/>
                </a:cubicBezTo>
                <a:cubicBezTo>
                  <a:pt x="10840" y="4081"/>
                  <a:pt x="10876" y="4076"/>
                  <a:pt x="10911" y="4064"/>
                </a:cubicBezTo>
                <a:cubicBezTo>
                  <a:pt x="11039" y="4021"/>
                  <a:pt x="11134" y="3899"/>
                  <a:pt x="11197" y="3678"/>
                </a:cubicBezTo>
                <a:cubicBezTo>
                  <a:pt x="11648" y="2285"/>
                  <a:pt x="12703" y="1157"/>
                  <a:pt x="14117" y="586"/>
                </a:cubicBezTo>
                <a:cubicBezTo>
                  <a:pt x="14742" y="333"/>
                  <a:pt x="15396" y="207"/>
                  <a:pt x="16041" y="207"/>
                </a:cubicBezTo>
                <a:close/>
                <a:moveTo>
                  <a:pt x="16046" y="1"/>
                </a:moveTo>
                <a:cubicBezTo>
                  <a:pt x="15372" y="1"/>
                  <a:pt x="14690" y="133"/>
                  <a:pt x="14039" y="399"/>
                </a:cubicBezTo>
                <a:cubicBezTo>
                  <a:pt x="12575" y="992"/>
                  <a:pt x="11468" y="2163"/>
                  <a:pt x="11005" y="3620"/>
                </a:cubicBezTo>
                <a:cubicBezTo>
                  <a:pt x="10954" y="3764"/>
                  <a:pt x="10897" y="3849"/>
                  <a:pt x="10840" y="3870"/>
                </a:cubicBezTo>
                <a:cubicBezTo>
                  <a:pt x="10828" y="3875"/>
                  <a:pt x="10814" y="3877"/>
                  <a:pt x="10799" y="3877"/>
                </a:cubicBezTo>
                <a:cubicBezTo>
                  <a:pt x="10741" y="3877"/>
                  <a:pt x="10660" y="3844"/>
                  <a:pt x="10547" y="3771"/>
                </a:cubicBezTo>
                <a:cubicBezTo>
                  <a:pt x="10469" y="3721"/>
                  <a:pt x="10397" y="3649"/>
                  <a:pt x="10319" y="3577"/>
                </a:cubicBezTo>
                <a:cubicBezTo>
                  <a:pt x="10268" y="3527"/>
                  <a:pt x="10218" y="3477"/>
                  <a:pt x="10162" y="3435"/>
                </a:cubicBezTo>
                <a:cubicBezTo>
                  <a:pt x="8970" y="2452"/>
                  <a:pt x="7440" y="1966"/>
                  <a:pt x="5910" y="1966"/>
                </a:cubicBezTo>
                <a:cubicBezTo>
                  <a:pt x="4257" y="1966"/>
                  <a:pt x="2605" y="2533"/>
                  <a:pt x="1378" y="3656"/>
                </a:cubicBezTo>
                <a:cubicBezTo>
                  <a:pt x="1085" y="3920"/>
                  <a:pt x="850" y="4192"/>
                  <a:pt x="670" y="4463"/>
                </a:cubicBezTo>
                <a:cubicBezTo>
                  <a:pt x="0" y="5471"/>
                  <a:pt x="57" y="6585"/>
                  <a:pt x="835" y="7498"/>
                </a:cubicBezTo>
                <a:cubicBezTo>
                  <a:pt x="1478" y="8256"/>
                  <a:pt x="2341" y="8662"/>
                  <a:pt x="3478" y="8741"/>
                </a:cubicBezTo>
                <a:cubicBezTo>
                  <a:pt x="3748" y="8761"/>
                  <a:pt x="4035" y="8784"/>
                  <a:pt x="4071" y="8847"/>
                </a:cubicBezTo>
                <a:cubicBezTo>
                  <a:pt x="4113" y="8905"/>
                  <a:pt x="3992" y="9169"/>
                  <a:pt x="3870" y="9447"/>
                </a:cubicBezTo>
                <a:cubicBezTo>
                  <a:pt x="3270" y="10791"/>
                  <a:pt x="3270" y="12333"/>
                  <a:pt x="3870" y="13675"/>
                </a:cubicBezTo>
                <a:cubicBezTo>
                  <a:pt x="4456" y="14974"/>
                  <a:pt x="5570" y="15968"/>
                  <a:pt x="6919" y="16397"/>
                </a:cubicBezTo>
                <a:cubicBezTo>
                  <a:pt x="7535" y="16593"/>
                  <a:pt x="8146" y="16690"/>
                  <a:pt x="8750" y="16690"/>
                </a:cubicBezTo>
                <a:cubicBezTo>
                  <a:pt x="10016" y="16690"/>
                  <a:pt x="11250" y="16262"/>
                  <a:pt x="12440" y="15411"/>
                </a:cubicBezTo>
                <a:cubicBezTo>
                  <a:pt x="12597" y="15296"/>
                  <a:pt x="12746" y="15175"/>
                  <a:pt x="12890" y="15046"/>
                </a:cubicBezTo>
                <a:cubicBezTo>
                  <a:pt x="13010" y="14947"/>
                  <a:pt x="13132" y="14846"/>
                  <a:pt x="13254" y="14746"/>
                </a:cubicBezTo>
                <a:cubicBezTo>
                  <a:pt x="13531" y="14539"/>
                  <a:pt x="13730" y="14432"/>
                  <a:pt x="13913" y="14432"/>
                </a:cubicBezTo>
                <a:cubicBezTo>
                  <a:pt x="14133" y="14432"/>
                  <a:pt x="14329" y="14589"/>
                  <a:pt x="14611" y="14918"/>
                </a:cubicBezTo>
                <a:cubicBezTo>
                  <a:pt x="14733" y="15053"/>
                  <a:pt x="14839" y="15197"/>
                  <a:pt x="14947" y="15332"/>
                </a:cubicBezTo>
                <a:cubicBezTo>
                  <a:pt x="15033" y="15439"/>
                  <a:pt x="15110" y="15547"/>
                  <a:pt x="15195" y="15653"/>
                </a:cubicBezTo>
                <a:cubicBezTo>
                  <a:pt x="16068" y="16717"/>
                  <a:pt x="16896" y="17446"/>
                  <a:pt x="17809" y="17939"/>
                </a:cubicBezTo>
                <a:cubicBezTo>
                  <a:pt x="18966" y="18567"/>
                  <a:pt x="20080" y="18882"/>
                  <a:pt x="21167" y="18882"/>
                </a:cubicBezTo>
                <a:cubicBezTo>
                  <a:pt x="21994" y="18882"/>
                  <a:pt x="22802" y="18702"/>
                  <a:pt x="23602" y="18339"/>
                </a:cubicBezTo>
                <a:cubicBezTo>
                  <a:pt x="24773" y="17818"/>
                  <a:pt x="25501" y="16925"/>
                  <a:pt x="25765" y="15689"/>
                </a:cubicBezTo>
                <a:cubicBezTo>
                  <a:pt x="26094" y="14169"/>
                  <a:pt x="25936" y="12626"/>
                  <a:pt x="25307" y="11097"/>
                </a:cubicBezTo>
                <a:cubicBezTo>
                  <a:pt x="25294" y="11055"/>
                  <a:pt x="25273" y="11012"/>
                  <a:pt x="25251" y="10976"/>
                </a:cubicBezTo>
                <a:cubicBezTo>
                  <a:pt x="25172" y="10833"/>
                  <a:pt x="25158" y="10784"/>
                  <a:pt x="25201" y="10725"/>
                </a:cubicBezTo>
                <a:cubicBezTo>
                  <a:pt x="25241" y="10679"/>
                  <a:pt x="25273" y="10657"/>
                  <a:pt x="25310" y="10657"/>
                </a:cubicBezTo>
                <a:cubicBezTo>
                  <a:pt x="25358" y="10657"/>
                  <a:pt x="25415" y="10695"/>
                  <a:pt x="25508" y="10768"/>
                </a:cubicBezTo>
                <a:cubicBezTo>
                  <a:pt x="25537" y="10791"/>
                  <a:pt x="25564" y="10811"/>
                  <a:pt x="25594" y="10833"/>
                </a:cubicBezTo>
                <a:cubicBezTo>
                  <a:pt x="26721" y="11605"/>
                  <a:pt x="28108" y="12097"/>
                  <a:pt x="29614" y="12268"/>
                </a:cubicBezTo>
                <a:cubicBezTo>
                  <a:pt x="29830" y="12280"/>
                  <a:pt x="30035" y="12288"/>
                  <a:pt x="30233" y="12288"/>
                </a:cubicBezTo>
                <a:cubicBezTo>
                  <a:pt x="30742" y="12288"/>
                  <a:pt x="31198" y="12237"/>
                  <a:pt x="31635" y="12083"/>
                </a:cubicBezTo>
                <a:cubicBezTo>
                  <a:pt x="32278" y="11862"/>
                  <a:pt x="33148" y="11447"/>
                  <a:pt x="33320" y="10398"/>
                </a:cubicBezTo>
                <a:cubicBezTo>
                  <a:pt x="33464" y="9512"/>
                  <a:pt x="33121" y="8727"/>
                  <a:pt x="32363" y="8184"/>
                </a:cubicBezTo>
                <a:cubicBezTo>
                  <a:pt x="31645" y="7670"/>
                  <a:pt x="30739" y="7146"/>
                  <a:pt x="29681" y="7146"/>
                </a:cubicBezTo>
                <a:cubicBezTo>
                  <a:pt x="29267" y="7146"/>
                  <a:pt x="28830" y="7226"/>
                  <a:pt x="28372" y="7419"/>
                </a:cubicBezTo>
                <a:cubicBezTo>
                  <a:pt x="28300" y="7452"/>
                  <a:pt x="28211" y="7482"/>
                  <a:pt x="28135" y="7482"/>
                </a:cubicBezTo>
                <a:cubicBezTo>
                  <a:pt x="28097" y="7482"/>
                  <a:pt x="28062" y="7474"/>
                  <a:pt x="28036" y="7455"/>
                </a:cubicBezTo>
                <a:cubicBezTo>
                  <a:pt x="27972" y="7413"/>
                  <a:pt x="27936" y="7291"/>
                  <a:pt x="27943" y="7106"/>
                </a:cubicBezTo>
                <a:cubicBezTo>
                  <a:pt x="27950" y="6005"/>
                  <a:pt x="27601" y="4984"/>
                  <a:pt x="27265" y="3998"/>
                </a:cubicBezTo>
                <a:cubicBezTo>
                  <a:pt x="27073" y="3448"/>
                  <a:pt x="26757" y="2963"/>
                  <a:pt x="26336" y="2557"/>
                </a:cubicBezTo>
                <a:cubicBezTo>
                  <a:pt x="25825" y="2066"/>
                  <a:pt x="25282" y="1819"/>
                  <a:pt x="24712" y="1819"/>
                </a:cubicBezTo>
                <a:cubicBezTo>
                  <a:pt x="24278" y="1819"/>
                  <a:pt x="23829" y="1962"/>
                  <a:pt x="23366" y="2249"/>
                </a:cubicBezTo>
                <a:cubicBezTo>
                  <a:pt x="22779" y="2614"/>
                  <a:pt x="22294" y="3106"/>
                  <a:pt x="21888" y="3771"/>
                </a:cubicBezTo>
                <a:cubicBezTo>
                  <a:pt x="21823" y="3870"/>
                  <a:pt x="21766" y="3978"/>
                  <a:pt x="21708" y="4077"/>
                </a:cubicBezTo>
                <a:cubicBezTo>
                  <a:pt x="21631" y="4220"/>
                  <a:pt x="21552" y="4364"/>
                  <a:pt x="21467" y="4492"/>
                </a:cubicBezTo>
                <a:cubicBezTo>
                  <a:pt x="21353" y="4652"/>
                  <a:pt x="21251" y="4744"/>
                  <a:pt x="21175" y="4744"/>
                </a:cubicBezTo>
                <a:cubicBezTo>
                  <a:pt x="21170" y="4744"/>
                  <a:pt x="21165" y="4743"/>
                  <a:pt x="21160" y="4742"/>
                </a:cubicBezTo>
                <a:cubicBezTo>
                  <a:pt x="21081" y="4734"/>
                  <a:pt x="21002" y="4621"/>
                  <a:pt x="20937" y="4427"/>
                </a:cubicBezTo>
                <a:cubicBezTo>
                  <a:pt x="20716" y="3791"/>
                  <a:pt x="20452" y="3056"/>
                  <a:pt x="20059" y="2386"/>
                </a:cubicBezTo>
                <a:cubicBezTo>
                  <a:pt x="19681" y="1743"/>
                  <a:pt x="19216" y="1021"/>
                  <a:pt x="18418" y="593"/>
                </a:cubicBezTo>
                <a:cubicBezTo>
                  <a:pt x="17686" y="199"/>
                  <a:pt x="16872" y="1"/>
                  <a:pt x="160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3" name="Google Shape;693;p22"/>
          <p:cNvSpPr/>
          <p:nvPr/>
        </p:nvSpPr>
        <p:spPr>
          <a:xfrm>
            <a:off x="7694265" y="-466475"/>
            <a:ext cx="1349353" cy="1429775"/>
          </a:xfrm>
          <a:custGeom>
            <a:avLst/>
            <a:gdLst/>
            <a:ahLst/>
            <a:cxnLst/>
            <a:rect l="l" t="t" r="r" b="b"/>
            <a:pathLst>
              <a:path w="34849" h="36926" extrusionOk="0">
                <a:moveTo>
                  <a:pt x="19056" y="1"/>
                </a:moveTo>
                <a:cubicBezTo>
                  <a:pt x="18263" y="1"/>
                  <a:pt x="17470" y="101"/>
                  <a:pt x="16682" y="233"/>
                </a:cubicBezTo>
                <a:cubicBezTo>
                  <a:pt x="15804" y="377"/>
                  <a:pt x="14954" y="619"/>
                  <a:pt x="14111" y="905"/>
                </a:cubicBezTo>
                <a:cubicBezTo>
                  <a:pt x="13026" y="1268"/>
                  <a:pt x="11991" y="1733"/>
                  <a:pt x="11005" y="2319"/>
                </a:cubicBezTo>
                <a:cubicBezTo>
                  <a:pt x="9840" y="3005"/>
                  <a:pt x="8741" y="3776"/>
                  <a:pt x="7663" y="4590"/>
                </a:cubicBezTo>
                <a:cubicBezTo>
                  <a:pt x="6191" y="5704"/>
                  <a:pt x="4770" y="6875"/>
                  <a:pt x="3514" y="8239"/>
                </a:cubicBezTo>
                <a:cubicBezTo>
                  <a:pt x="2736" y="9082"/>
                  <a:pt x="2021" y="9982"/>
                  <a:pt x="1464" y="10995"/>
                </a:cubicBezTo>
                <a:cubicBezTo>
                  <a:pt x="1022" y="11795"/>
                  <a:pt x="679" y="12645"/>
                  <a:pt x="449" y="13538"/>
                </a:cubicBezTo>
                <a:cubicBezTo>
                  <a:pt x="172" y="14603"/>
                  <a:pt x="79" y="15701"/>
                  <a:pt x="36" y="16795"/>
                </a:cubicBezTo>
                <a:cubicBezTo>
                  <a:pt x="0" y="17751"/>
                  <a:pt x="43" y="18707"/>
                  <a:pt x="143" y="19658"/>
                </a:cubicBezTo>
                <a:cubicBezTo>
                  <a:pt x="258" y="20707"/>
                  <a:pt x="429" y="21743"/>
                  <a:pt x="650" y="22771"/>
                </a:cubicBezTo>
                <a:cubicBezTo>
                  <a:pt x="1128" y="24963"/>
                  <a:pt x="1999" y="26977"/>
                  <a:pt x="3293" y="28812"/>
                </a:cubicBezTo>
                <a:cubicBezTo>
                  <a:pt x="4278" y="30213"/>
                  <a:pt x="5406" y="31491"/>
                  <a:pt x="6678" y="32648"/>
                </a:cubicBezTo>
                <a:cubicBezTo>
                  <a:pt x="7835" y="33690"/>
                  <a:pt x="9091" y="34590"/>
                  <a:pt x="10469" y="35318"/>
                </a:cubicBezTo>
                <a:cubicBezTo>
                  <a:pt x="12011" y="36132"/>
                  <a:pt x="13646" y="36633"/>
                  <a:pt x="15383" y="36797"/>
                </a:cubicBezTo>
                <a:cubicBezTo>
                  <a:pt x="15933" y="36847"/>
                  <a:pt x="16481" y="36874"/>
                  <a:pt x="17031" y="36904"/>
                </a:cubicBezTo>
                <a:cubicBezTo>
                  <a:pt x="17406" y="36918"/>
                  <a:pt x="17781" y="36926"/>
                  <a:pt x="18156" y="36926"/>
                </a:cubicBezTo>
                <a:cubicBezTo>
                  <a:pt x="18710" y="36926"/>
                  <a:pt x="19263" y="36909"/>
                  <a:pt x="19816" y="36874"/>
                </a:cubicBezTo>
                <a:cubicBezTo>
                  <a:pt x="20416" y="36832"/>
                  <a:pt x="21016" y="36775"/>
                  <a:pt x="21616" y="36719"/>
                </a:cubicBezTo>
                <a:cubicBezTo>
                  <a:pt x="22673" y="36617"/>
                  <a:pt x="23709" y="36419"/>
                  <a:pt x="24723" y="36090"/>
                </a:cubicBezTo>
                <a:cubicBezTo>
                  <a:pt x="25745" y="35760"/>
                  <a:pt x="26694" y="35289"/>
                  <a:pt x="27551" y="34640"/>
                </a:cubicBezTo>
                <a:cubicBezTo>
                  <a:pt x="28444" y="33969"/>
                  <a:pt x="29207" y="33169"/>
                  <a:pt x="29928" y="32326"/>
                </a:cubicBezTo>
                <a:cubicBezTo>
                  <a:pt x="31035" y="31034"/>
                  <a:pt x="32014" y="29649"/>
                  <a:pt x="32914" y="28199"/>
                </a:cubicBezTo>
                <a:cubicBezTo>
                  <a:pt x="33428" y="27371"/>
                  <a:pt x="33863" y="26505"/>
                  <a:pt x="34177" y="25585"/>
                </a:cubicBezTo>
                <a:cubicBezTo>
                  <a:pt x="34614" y="24293"/>
                  <a:pt x="34792" y="22958"/>
                  <a:pt x="34828" y="21600"/>
                </a:cubicBezTo>
                <a:cubicBezTo>
                  <a:pt x="34849" y="20651"/>
                  <a:pt x="34820" y="19701"/>
                  <a:pt x="34792" y="18750"/>
                </a:cubicBezTo>
                <a:cubicBezTo>
                  <a:pt x="34763" y="17951"/>
                  <a:pt x="34720" y="17144"/>
                  <a:pt x="34671" y="16344"/>
                </a:cubicBezTo>
                <a:cubicBezTo>
                  <a:pt x="34621" y="15609"/>
                  <a:pt x="34578" y="14873"/>
                  <a:pt x="34499" y="14138"/>
                </a:cubicBezTo>
                <a:cubicBezTo>
                  <a:pt x="34407" y="13259"/>
                  <a:pt x="34213" y="12402"/>
                  <a:pt x="33942" y="11560"/>
                </a:cubicBezTo>
                <a:cubicBezTo>
                  <a:pt x="33534" y="10309"/>
                  <a:pt x="32914" y="9152"/>
                  <a:pt x="32215" y="8038"/>
                </a:cubicBezTo>
                <a:cubicBezTo>
                  <a:pt x="31642" y="7132"/>
                  <a:pt x="30972" y="6304"/>
                  <a:pt x="30165" y="5596"/>
                </a:cubicBezTo>
                <a:cubicBezTo>
                  <a:pt x="29628" y="5133"/>
                  <a:pt x="29078" y="4676"/>
                  <a:pt x="28514" y="4247"/>
                </a:cubicBezTo>
                <a:cubicBezTo>
                  <a:pt x="27407" y="3397"/>
                  <a:pt x="26223" y="2662"/>
                  <a:pt x="24958" y="2062"/>
                </a:cubicBezTo>
                <a:cubicBezTo>
                  <a:pt x="23971" y="1586"/>
                  <a:pt x="22952" y="1345"/>
                  <a:pt x="21901" y="1345"/>
                </a:cubicBezTo>
                <a:cubicBezTo>
                  <a:pt x="21455" y="1345"/>
                  <a:pt x="21003" y="1388"/>
                  <a:pt x="20545" y="1476"/>
                </a:cubicBezTo>
                <a:cubicBezTo>
                  <a:pt x="19816" y="1620"/>
                  <a:pt x="19088" y="1791"/>
                  <a:pt x="18366" y="1969"/>
                </a:cubicBezTo>
                <a:cubicBezTo>
                  <a:pt x="17374" y="2220"/>
                  <a:pt x="16382" y="2468"/>
                  <a:pt x="15396" y="2748"/>
                </a:cubicBezTo>
                <a:cubicBezTo>
                  <a:pt x="13811" y="3205"/>
                  <a:pt x="12419" y="4026"/>
                  <a:pt x="11184" y="5118"/>
                </a:cubicBezTo>
                <a:cubicBezTo>
                  <a:pt x="9991" y="6168"/>
                  <a:pt x="8940" y="7346"/>
                  <a:pt x="8020" y="8638"/>
                </a:cubicBezTo>
                <a:cubicBezTo>
                  <a:pt x="7519" y="9339"/>
                  <a:pt x="7098" y="10088"/>
                  <a:pt x="6791" y="10895"/>
                </a:cubicBezTo>
                <a:cubicBezTo>
                  <a:pt x="6520" y="11588"/>
                  <a:pt x="6306" y="12302"/>
                  <a:pt x="6128" y="13024"/>
                </a:cubicBezTo>
                <a:cubicBezTo>
                  <a:pt x="5848" y="14145"/>
                  <a:pt x="5641" y="15280"/>
                  <a:pt x="5656" y="16445"/>
                </a:cubicBezTo>
                <a:cubicBezTo>
                  <a:pt x="5663" y="16765"/>
                  <a:pt x="5649" y="17088"/>
                  <a:pt x="5677" y="17408"/>
                </a:cubicBezTo>
                <a:cubicBezTo>
                  <a:pt x="5706" y="17758"/>
                  <a:pt x="5769" y="18107"/>
                  <a:pt x="5812" y="18459"/>
                </a:cubicBezTo>
                <a:cubicBezTo>
                  <a:pt x="5963" y="19658"/>
                  <a:pt x="6112" y="20858"/>
                  <a:pt x="6263" y="22049"/>
                </a:cubicBezTo>
                <a:cubicBezTo>
                  <a:pt x="6405" y="23129"/>
                  <a:pt x="6678" y="24164"/>
                  <a:pt x="7084" y="25170"/>
                </a:cubicBezTo>
                <a:cubicBezTo>
                  <a:pt x="7578" y="26385"/>
                  <a:pt x="8248" y="27506"/>
                  <a:pt x="8998" y="28578"/>
                </a:cubicBezTo>
                <a:cubicBezTo>
                  <a:pt x="9512" y="29320"/>
                  <a:pt x="10140" y="29949"/>
                  <a:pt x="10904" y="30447"/>
                </a:cubicBezTo>
                <a:cubicBezTo>
                  <a:pt x="11398" y="30770"/>
                  <a:pt x="11896" y="31099"/>
                  <a:pt x="12390" y="31426"/>
                </a:cubicBezTo>
                <a:cubicBezTo>
                  <a:pt x="13053" y="31861"/>
                  <a:pt x="13712" y="32312"/>
                  <a:pt x="14375" y="32741"/>
                </a:cubicBezTo>
                <a:cubicBezTo>
                  <a:pt x="14911" y="33077"/>
                  <a:pt x="15489" y="33327"/>
                  <a:pt x="16111" y="33455"/>
                </a:cubicBezTo>
                <a:cubicBezTo>
                  <a:pt x="16567" y="33555"/>
                  <a:pt x="17024" y="33584"/>
                  <a:pt x="17489" y="33604"/>
                </a:cubicBezTo>
                <a:cubicBezTo>
                  <a:pt x="17599" y="33609"/>
                  <a:pt x="17709" y="33612"/>
                  <a:pt x="17819" y="33612"/>
                </a:cubicBezTo>
                <a:cubicBezTo>
                  <a:pt x="18383" y="33612"/>
                  <a:pt x="18937" y="33547"/>
                  <a:pt x="19480" y="33404"/>
                </a:cubicBezTo>
                <a:cubicBezTo>
                  <a:pt x="20603" y="33112"/>
                  <a:pt x="21681" y="32718"/>
                  <a:pt x="22745" y="32256"/>
                </a:cubicBezTo>
                <a:cubicBezTo>
                  <a:pt x="24015" y="31699"/>
                  <a:pt x="25116" y="30912"/>
                  <a:pt x="25979" y="29813"/>
                </a:cubicBezTo>
                <a:cubicBezTo>
                  <a:pt x="26437" y="29220"/>
                  <a:pt x="26843" y="28598"/>
                  <a:pt x="27222" y="27955"/>
                </a:cubicBezTo>
                <a:cubicBezTo>
                  <a:pt x="27758" y="27035"/>
                  <a:pt x="28300" y="26120"/>
                  <a:pt x="28821" y="25186"/>
                </a:cubicBezTo>
                <a:cubicBezTo>
                  <a:pt x="29351" y="24235"/>
                  <a:pt x="29693" y="23206"/>
                  <a:pt x="30007" y="22164"/>
                </a:cubicBezTo>
                <a:cubicBezTo>
                  <a:pt x="30400" y="20879"/>
                  <a:pt x="30643" y="19564"/>
                  <a:pt x="30706" y="18229"/>
                </a:cubicBezTo>
                <a:cubicBezTo>
                  <a:pt x="30736" y="17694"/>
                  <a:pt x="30722" y="17158"/>
                  <a:pt x="30672" y="16630"/>
                </a:cubicBezTo>
                <a:cubicBezTo>
                  <a:pt x="30578" y="15579"/>
                  <a:pt x="30393" y="14551"/>
                  <a:pt x="30129" y="13531"/>
                </a:cubicBezTo>
                <a:cubicBezTo>
                  <a:pt x="29928" y="12788"/>
                  <a:pt x="29678" y="12066"/>
                  <a:pt x="29328" y="11380"/>
                </a:cubicBezTo>
                <a:cubicBezTo>
                  <a:pt x="28458" y="9667"/>
                  <a:pt x="27236" y="8225"/>
                  <a:pt x="25815" y="6940"/>
                </a:cubicBezTo>
                <a:cubicBezTo>
                  <a:pt x="24915" y="6126"/>
                  <a:pt x="23873" y="5526"/>
                  <a:pt x="22788" y="4989"/>
                </a:cubicBezTo>
                <a:cubicBezTo>
                  <a:pt x="21895" y="4554"/>
                  <a:pt x="20960" y="4268"/>
                  <a:pt x="19967" y="4204"/>
                </a:cubicBezTo>
                <a:cubicBezTo>
                  <a:pt x="19741" y="4188"/>
                  <a:pt x="19515" y="4179"/>
                  <a:pt x="19290" y="4179"/>
                </a:cubicBezTo>
                <a:cubicBezTo>
                  <a:pt x="18615" y="4179"/>
                  <a:pt x="17948" y="4260"/>
                  <a:pt x="17288" y="4468"/>
                </a:cubicBezTo>
                <a:cubicBezTo>
                  <a:pt x="16510" y="4712"/>
                  <a:pt x="15775" y="5048"/>
                  <a:pt x="15060" y="5447"/>
                </a:cubicBezTo>
                <a:cubicBezTo>
                  <a:pt x="14118" y="5982"/>
                  <a:pt x="13247" y="6618"/>
                  <a:pt x="12512" y="7418"/>
                </a:cubicBezTo>
                <a:cubicBezTo>
                  <a:pt x="11533" y="8467"/>
                  <a:pt x="10776" y="9667"/>
                  <a:pt x="10169" y="10961"/>
                </a:cubicBezTo>
                <a:cubicBezTo>
                  <a:pt x="9855" y="11617"/>
                  <a:pt x="9662" y="12316"/>
                  <a:pt x="9555" y="13031"/>
                </a:cubicBezTo>
                <a:cubicBezTo>
                  <a:pt x="9447" y="13746"/>
                  <a:pt x="9463" y="14465"/>
                  <a:pt x="9454" y="15180"/>
                </a:cubicBezTo>
                <a:cubicBezTo>
                  <a:pt x="9447" y="15681"/>
                  <a:pt x="9483" y="16172"/>
                  <a:pt x="9506" y="16673"/>
                </a:cubicBezTo>
                <a:cubicBezTo>
                  <a:pt x="9526" y="17122"/>
                  <a:pt x="9562" y="17573"/>
                  <a:pt x="9583" y="18022"/>
                </a:cubicBezTo>
                <a:cubicBezTo>
                  <a:pt x="9634" y="18851"/>
                  <a:pt x="9734" y="19679"/>
                  <a:pt x="9876" y="20500"/>
                </a:cubicBezTo>
                <a:cubicBezTo>
                  <a:pt x="10105" y="21835"/>
                  <a:pt x="10577" y="23078"/>
                  <a:pt x="11290" y="24228"/>
                </a:cubicBezTo>
                <a:cubicBezTo>
                  <a:pt x="11862" y="25150"/>
                  <a:pt x="12512" y="26007"/>
                  <a:pt x="13204" y="26841"/>
                </a:cubicBezTo>
                <a:cubicBezTo>
                  <a:pt x="13953" y="27757"/>
                  <a:pt x="14882" y="28463"/>
                  <a:pt x="15960" y="28956"/>
                </a:cubicBezTo>
                <a:cubicBezTo>
                  <a:pt x="16797" y="29341"/>
                  <a:pt x="17652" y="29530"/>
                  <a:pt x="18521" y="29530"/>
                </a:cubicBezTo>
                <a:cubicBezTo>
                  <a:pt x="19070" y="29530"/>
                  <a:pt x="19623" y="29455"/>
                  <a:pt x="20181" y="29306"/>
                </a:cubicBezTo>
                <a:cubicBezTo>
                  <a:pt x="21580" y="28927"/>
                  <a:pt x="22881" y="28320"/>
                  <a:pt x="24094" y="27520"/>
                </a:cubicBezTo>
                <a:cubicBezTo>
                  <a:pt x="24631" y="27164"/>
                  <a:pt x="25109" y="26749"/>
                  <a:pt x="25522" y="26264"/>
                </a:cubicBezTo>
                <a:cubicBezTo>
                  <a:pt x="26243" y="25450"/>
                  <a:pt x="26737" y="24500"/>
                  <a:pt x="27073" y="23472"/>
                </a:cubicBezTo>
                <a:cubicBezTo>
                  <a:pt x="27565" y="21979"/>
                  <a:pt x="27980" y="20464"/>
                  <a:pt x="28365" y="18944"/>
                </a:cubicBezTo>
                <a:cubicBezTo>
                  <a:pt x="28643" y="17873"/>
                  <a:pt x="28758" y="16788"/>
                  <a:pt x="28679" y="15681"/>
                </a:cubicBezTo>
                <a:cubicBezTo>
                  <a:pt x="28622" y="14937"/>
                  <a:pt x="28435" y="14224"/>
                  <a:pt x="28221" y="13523"/>
                </a:cubicBezTo>
                <a:cubicBezTo>
                  <a:pt x="27765" y="12023"/>
                  <a:pt x="27064" y="10661"/>
                  <a:pt x="26015" y="9488"/>
                </a:cubicBezTo>
                <a:cubicBezTo>
                  <a:pt x="25165" y="8532"/>
                  <a:pt x="24130" y="7853"/>
                  <a:pt x="22894" y="7497"/>
                </a:cubicBezTo>
                <a:cubicBezTo>
                  <a:pt x="22186" y="7287"/>
                  <a:pt x="21468" y="7187"/>
                  <a:pt x="20747" y="7187"/>
                </a:cubicBezTo>
                <a:cubicBezTo>
                  <a:pt x="20140" y="7187"/>
                  <a:pt x="19531" y="7258"/>
                  <a:pt x="18923" y="7396"/>
                </a:cubicBezTo>
                <a:cubicBezTo>
                  <a:pt x="17917" y="7625"/>
                  <a:pt x="16975" y="8011"/>
                  <a:pt x="16096" y="8561"/>
                </a:cubicBezTo>
                <a:cubicBezTo>
                  <a:pt x="15317" y="9060"/>
                  <a:pt x="14632" y="9660"/>
                  <a:pt x="14011" y="10338"/>
                </a:cubicBezTo>
                <a:cubicBezTo>
                  <a:pt x="13340" y="11067"/>
                  <a:pt x="12733" y="11838"/>
                  <a:pt x="12291" y="12724"/>
                </a:cubicBezTo>
                <a:cubicBezTo>
                  <a:pt x="11847" y="13602"/>
                  <a:pt x="11576" y="14524"/>
                  <a:pt x="11526" y="15509"/>
                </a:cubicBezTo>
                <a:cubicBezTo>
                  <a:pt x="11483" y="16316"/>
                  <a:pt x="11540" y="17115"/>
                  <a:pt x="11675" y="17915"/>
                </a:cubicBezTo>
                <a:cubicBezTo>
                  <a:pt x="11948" y="19537"/>
                  <a:pt x="12462" y="21072"/>
                  <a:pt x="13211" y="22536"/>
                </a:cubicBezTo>
                <a:cubicBezTo>
                  <a:pt x="13797" y="23671"/>
                  <a:pt x="14632" y="24550"/>
                  <a:pt x="15739" y="25177"/>
                </a:cubicBezTo>
                <a:cubicBezTo>
                  <a:pt x="16474" y="25596"/>
                  <a:pt x="17245" y="25803"/>
                  <a:pt x="18049" y="25803"/>
                </a:cubicBezTo>
                <a:cubicBezTo>
                  <a:pt x="18330" y="25803"/>
                  <a:pt x="18614" y="25778"/>
                  <a:pt x="18903" y="25727"/>
                </a:cubicBezTo>
                <a:cubicBezTo>
                  <a:pt x="19816" y="25571"/>
                  <a:pt x="20603" y="25143"/>
                  <a:pt x="21289" y="24528"/>
                </a:cubicBezTo>
                <a:cubicBezTo>
                  <a:pt x="22380" y="23542"/>
                  <a:pt x="23208" y="22365"/>
                  <a:pt x="23787" y="21014"/>
                </a:cubicBezTo>
                <a:cubicBezTo>
                  <a:pt x="24173" y="20121"/>
                  <a:pt x="24552" y="19221"/>
                  <a:pt x="24937" y="18322"/>
                </a:cubicBezTo>
                <a:cubicBezTo>
                  <a:pt x="25123" y="17886"/>
                  <a:pt x="25280" y="17444"/>
                  <a:pt x="25380" y="16980"/>
                </a:cubicBezTo>
                <a:cubicBezTo>
                  <a:pt x="25530" y="16251"/>
                  <a:pt x="25573" y="15523"/>
                  <a:pt x="25373" y="14794"/>
                </a:cubicBezTo>
                <a:cubicBezTo>
                  <a:pt x="25165" y="14052"/>
                  <a:pt x="24879" y="13331"/>
                  <a:pt x="24536" y="12638"/>
                </a:cubicBezTo>
                <a:cubicBezTo>
                  <a:pt x="24288" y="12138"/>
                  <a:pt x="23937" y="11709"/>
                  <a:pt x="23481" y="11374"/>
                </a:cubicBezTo>
                <a:cubicBezTo>
                  <a:pt x="23224" y="11188"/>
                  <a:pt x="22951" y="11010"/>
                  <a:pt x="22673" y="10846"/>
                </a:cubicBezTo>
                <a:cubicBezTo>
                  <a:pt x="21948" y="10413"/>
                  <a:pt x="21162" y="10237"/>
                  <a:pt x="20346" y="10237"/>
                </a:cubicBezTo>
                <a:cubicBezTo>
                  <a:pt x="20150" y="10237"/>
                  <a:pt x="19952" y="10247"/>
                  <a:pt x="19753" y="10266"/>
                </a:cubicBezTo>
                <a:cubicBezTo>
                  <a:pt x="19117" y="10325"/>
                  <a:pt x="18553" y="10582"/>
                  <a:pt x="18039" y="10952"/>
                </a:cubicBezTo>
                <a:cubicBezTo>
                  <a:pt x="17252" y="11509"/>
                  <a:pt x="16675" y="12253"/>
                  <a:pt x="16246" y="13103"/>
                </a:cubicBezTo>
                <a:cubicBezTo>
                  <a:pt x="15753" y="14052"/>
                  <a:pt x="15439" y="15074"/>
                  <a:pt x="15175" y="16102"/>
                </a:cubicBezTo>
                <a:cubicBezTo>
                  <a:pt x="14954" y="16993"/>
                  <a:pt x="14796" y="17893"/>
                  <a:pt x="14810" y="18815"/>
                </a:cubicBezTo>
                <a:cubicBezTo>
                  <a:pt x="14810" y="18944"/>
                  <a:pt x="14832" y="19072"/>
                  <a:pt x="14839" y="19201"/>
                </a:cubicBezTo>
                <a:cubicBezTo>
                  <a:pt x="14868" y="19929"/>
                  <a:pt x="15017" y="20635"/>
                  <a:pt x="15297" y="21307"/>
                </a:cubicBezTo>
                <a:cubicBezTo>
                  <a:pt x="15453" y="21686"/>
                  <a:pt x="15667" y="22029"/>
                  <a:pt x="16003" y="22272"/>
                </a:cubicBezTo>
                <a:cubicBezTo>
                  <a:pt x="16387" y="22553"/>
                  <a:pt x="16801" y="22713"/>
                  <a:pt x="17243" y="22713"/>
                </a:cubicBezTo>
                <a:cubicBezTo>
                  <a:pt x="17418" y="22713"/>
                  <a:pt x="17598" y="22688"/>
                  <a:pt x="17782" y="22636"/>
                </a:cubicBezTo>
                <a:cubicBezTo>
                  <a:pt x="18281" y="22493"/>
                  <a:pt x="18718" y="22229"/>
                  <a:pt x="19110" y="21887"/>
                </a:cubicBezTo>
                <a:cubicBezTo>
                  <a:pt x="19952" y="21143"/>
                  <a:pt x="20637" y="20272"/>
                  <a:pt x="21230" y="19323"/>
                </a:cubicBezTo>
                <a:cubicBezTo>
                  <a:pt x="21381" y="19079"/>
                  <a:pt x="21494" y="18829"/>
                  <a:pt x="21559" y="18551"/>
                </a:cubicBezTo>
                <a:cubicBezTo>
                  <a:pt x="21717" y="17915"/>
                  <a:pt x="21688" y="17273"/>
                  <a:pt x="21537" y="16644"/>
                </a:cubicBezTo>
                <a:cubicBezTo>
                  <a:pt x="21409" y="16066"/>
                  <a:pt x="21223" y="15502"/>
                  <a:pt x="21059" y="14930"/>
                </a:cubicBezTo>
                <a:cubicBezTo>
                  <a:pt x="20996" y="14709"/>
                  <a:pt x="20917" y="14488"/>
                  <a:pt x="20838" y="14273"/>
                </a:cubicBezTo>
                <a:cubicBezTo>
                  <a:pt x="20752" y="14030"/>
                  <a:pt x="20574" y="13881"/>
                  <a:pt x="20331" y="13802"/>
                </a:cubicBezTo>
                <a:cubicBezTo>
                  <a:pt x="20129" y="13737"/>
                  <a:pt x="19924" y="13708"/>
                  <a:pt x="19714" y="13708"/>
                </a:cubicBezTo>
                <a:cubicBezTo>
                  <a:pt x="19649" y="13708"/>
                  <a:pt x="19583" y="13711"/>
                  <a:pt x="19516" y="13716"/>
                </a:cubicBezTo>
                <a:cubicBezTo>
                  <a:pt x="18831" y="13788"/>
                  <a:pt x="18217" y="14066"/>
                  <a:pt x="17653" y="14452"/>
                </a:cubicBezTo>
                <a:cubicBezTo>
                  <a:pt x="17417" y="14616"/>
                  <a:pt x="17268" y="14837"/>
                  <a:pt x="17182" y="15108"/>
                </a:cubicBezTo>
                <a:cubicBezTo>
                  <a:pt x="17132" y="15280"/>
                  <a:pt x="17090" y="15451"/>
                  <a:pt x="17060" y="15622"/>
                </a:cubicBezTo>
                <a:cubicBezTo>
                  <a:pt x="16975" y="16066"/>
                  <a:pt x="16975" y="16508"/>
                  <a:pt x="16988" y="16951"/>
                </a:cubicBezTo>
                <a:cubicBezTo>
                  <a:pt x="16995" y="17151"/>
                  <a:pt x="17018" y="17365"/>
                  <a:pt x="17074" y="17559"/>
                </a:cubicBezTo>
                <a:cubicBezTo>
                  <a:pt x="17160" y="17859"/>
                  <a:pt x="17203" y="18173"/>
                  <a:pt x="17232" y="18479"/>
                </a:cubicBezTo>
                <a:cubicBezTo>
                  <a:pt x="17246" y="18608"/>
                  <a:pt x="17275" y="18736"/>
                  <a:pt x="17304" y="18865"/>
                </a:cubicBezTo>
                <a:cubicBezTo>
                  <a:pt x="17331" y="19000"/>
                  <a:pt x="17424" y="19072"/>
                  <a:pt x="17561" y="19086"/>
                </a:cubicBezTo>
                <a:cubicBezTo>
                  <a:pt x="17655" y="19100"/>
                  <a:pt x="17747" y="19107"/>
                  <a:pt x="17838" y="19107"/>
                </a:cubicBezTo>
                <a:cubicBezTo>
                  <a:pt x="18231" y="19107"/>
                  <a:pt x="18593" y="18977"/>
                  <a:pt x="18889" y="18694"/>
                </a:cubicBezTo>
                <a:cubicBezTo>
                  <a:pt x="19424" y="18193"/>
                  <a:pt x="19503" y="17544"/>
                  <a:pt x="19388" y="16858"/>
                </a:cubicBezTo>
                <a:cubicBezTo>
                  <a:pt x="19309" y="16394"/>
                  <a:pt x="19189" y="15944"/>
                  <a:pt x="19067" y="15487"/>
                </a:cubicBezTo>
                <a:cubicBezTo>
                  <a:pt x="19045" y="15387"/>
                  <a:pt x="19018" y="15266"/>
                  <a:pt x="18910" y="15216"/>
                </a:cubicBezTo>
                <a:cubicBezTo>
                  <a:pt x="18876" y="15201"/>
                  <a:pt x="18837" y="15194"/>
                  <a:pt x="18797" y="15194"/>
                </a:cubicBezTo>
                <a:cubicBezTo>
                  <a:pt x="18664" y="15194"/>
                  <a:pt x="18511" y="15267"/>
                  <a:pt x="18445" y="15365"/>
                </a:cubicBezTo>
                <a:cubicBezTo>
                  <a:pt x="18296" y="15595"/>
                  <a:pt x="18138" y="15816"/>
                  <a:pt x="17989" y="16037"/>
                </a:cubicBezTo>
                <a:cubicBezTo>
                  <a:pt x="17960" y="16080"/>
                  <a:pt x="17938" y="16130"/>
                  <a:pt x="17895" y="16208"/>
                </a:cubicBezTo>
                <a:cubicBezTo>
                  <a:pt x="17996" y="16166"/>
                  <a:pt x="18060" y="16136"/>
                  <a:pt x="18118" y="16116"/>
                </a:cubicBezTo>
                <a:cubicBezTo>
                  <a:pt x="18172" y="16091"/>
                  <a:pt x="18225" y="16081"/>
                  <a:pt x="18279" y="16081"/>
                </a:cubicBezTo>
                <a:cubicBezTo>
                  <a:pt x="18367" y="16081"/>
                  <a:pt x="18454" y="16109"/>
                  <a:pt x="18538" y="16145"/>
                </a:cubicBezTo>
                <a:cubicBezTo>
                  <a:pt x="18646" y="16188"/>
                  <a:pt x="18632" y="16301"/>
                  <a:pt x="18653" y="16387"/>
                </a:cubicBezTo>
                <a:cubicBezTo>
                  <a:pt x="18745" y="16693"/>
                  <a:pt x="18810" y="17016"/>
                  <a:pt x="18923" y="17316"/>
                </a:cubicBezTo>
                <a:cubicBezTo>
                  <a:pt x="19018" y="17559"/>
                  <a:pt x="18953" y="17758"/>
                  <a:pt x="18817" y="17945"/>
                </a:cubicBezTo>
                <a:cubicBezTo>
                  <a:pt x="18725" y="18065"/>
                  <a:pt x="18623" y="18179"/>
                  <a:pt x="18510" y="18279"/>
                </a:cubicBezTo>
                <a:cubicBezTo>
                  <a:pt x="18347" y="18417"/>
                  <a:pt x="18169" y="18461"/>
                  <a:pt x="17981" y="18461"/>
                </a:cubicBezTo>
                <a:cubicBezTo>
                  <a:pt x="17856" y="18461"/>
                  <a:pt x="17727" y="18441"/>
                  <a:pt x="17595" y="18416"/>
                </a:cubicBezTo>
                <a:cubicBezTo>
                  <a:pt x="17581" y="18294"/>
                  <a:pt x="17575" y="18193"/>
                  <a:pt x="17561" y="18094"/>
                </a:cubicBezTo>
                <a:cubicBezTo>
                  <a:pt x="17532" y="17859"/>
                  <a:pt x="17532" y="17616"/>
                  <a:pt x="17467" y="17388"/>
                </a:cubicBezTo>
                <a:cubicBezTo>
                  <a:pt x="17338" y="16908"/>
                  <a:pt x="17331" y="16430"/>
                  <a:pt x="17354" y="15944"/>
                </a:cubicBezTo>
                <a:cubicBezTo>
                  <a:pt x="17367" y="15645"/>
                  <a:pt x="17439" y="15374"/>
                  <a:pt x="17703" y="15194"/>
                </a:cubicBezTo>
                <a:cubicBezTo>
                  <a:pt x="18260" y="14817"/>
                  <a:pt x="18853" y="14537"/>
                  <a:pt x="19539" y="14501"/>
                </a:cubicBezTo>
                <a:cubicBezTo>
                  <a:pt x="19573" y="14500"/>
                  <a:pt x="19607" y="14500"/>
                  <a:pt x="19639" y="14500"/>
                </a:cubicBezTo>
                <a:cubicBezTo>
                  <a:pt x="20157" y="14500"/>
                  <a:pt x="20364" y="14662"/>
                  <a:pt x="20538" y="15187"/>
                </a:cubicBezTo>
                <a:cubicBezTo>
                  <a:pt x="20723" y="15759"/>
                  <a:pt x="20894" y="16337"/>
                  <a:pt x="20989" y="16930"/>
                </a:cubicBezTo>
                <a:cubicBezTo>
                  <a:pt x="21002" y="17059"/>
                  <a:pt x="21002" y="17194"/>
                  <a:pt x="20973" y="17316"/>
                </a:cubicBezTo>
                <a:cubicBezTo>
                  <a:pt x="20881" y="17837"/>
                  <a:pt x="20660" y="18301"/>
                  <a:pt x="20373" y="18743"/>
                </a:cubicBezTo>
                <a:cubicBezTo>
                  <a:pt x="19967" y="19372"/>
                  <a:pt x="19510" y="19972"/>
                  <a:pt x="19018" y="20543"/>
                </a:cubicBezTo>
                <a:cubicBezTo>
                  <a:pt x="18659" y="20951"/>
                  <a:pt x="18267" y="21314"/>
                  <a:pt x="17789" y="21587"/>
                </a:cubicBezTo>
                <a:cubicBezTo>
                  <a:pt x="17582" y="21701"/>
                  <a:pt x="17374" y="21750"/>
                  <a:pt x="17160" y="21750"/>
                </a:cubicBezTo>
                <a:cubicBezTo>
                  <a:pt x="17040" y="21750"/>
                  <a:pt x="16919" y="21735"/>
                  <a:pt x="16796" y="21707"/>
                </a:cubicBezTo>
                <a:cubicBezTo>
                  <a:pt x="16233" y="21578"/>
                  <a:pt x="15854" y="21215"/>
                  <a:pt x="15633" y="20701"/>
                </a:cubicBezTo>
                <a:cubicBezTo>
                  <a:pt x="15403" y="20180"/>
                  <a:pt x="15275" y="19622"/>
                  <a:pt x="15254" y="19050"/>
                </a:cubicBezTo>
                <a:cubicBezTo>
                  <a:pt x="15239" y="18815"/>
                  <a:pt x="15239" y="18579"/>
                  <a:pt x="15254" y="18337"/>
                </a:cubicBezTo>
                <a:cubicBezTo>
                  <a:pt x="15261" y="18087"/>
                  <a:pt x="15275" y="17837"/>
                  <a:pt x="15317" y="17586"/>
                </a:cubicBezTo>
                <a:cubicBezTo>
                  <a:pt x="15475" y="16565"/>
                  <a:pt x="15753" y="15573"/>
                  <a:pt x="16118" y="14609"/>
                </a:cubicBezTo>
                <a:cubicBezTo>
                  <a:pt x="16467" y="13694"/>
                  <a:pt x="16946" y="12873"/>
                  <a:pt x="17653" y="12188"/>
                </a:cubicBezTo>
                <a:cubicBezTo>
                  <a:pt x="18348" y="11505"/>
                  <a:pt x="19143" y="11155"/>
                  <a:pt x="20055" y="11155"/>
                </a:cubicBezTo>
                <a:cubicBezTo>
                  <a:pt x="20278" y="11155"/>
                  <a:pt x="20508" y="11176"/>
                  <a:pt x="20745" y="11218"/>
                </a:cubicBezTo>
                <a:cubicBezTo>
                  <a:pt x="21553" y="11360"/>
                  <a:pt x="22281" y="11696"/>
                  <a:pt x="22944" y="12160"/>
                </a:cubicBezTo>
                <a:cubicBezTo>
                  <a:pt x="23438" y="12503"/>
                  <a:pt x="23823" y="12938"/>
                  <a:pt x="24116" y="13459"/>
                </a:cubicBezTo>
                <a:cubicBezTo>
                  <a:pt x="24480" y="14116"/>
                  <a:pt x="24730" y="14817"/>
                  <a:pt x="24922" y="15530"/>
                </a:cubicBezTo>
                <a:cubicBezTo>
                  <a:pt x="24980" y="15717"/>
                  <a:pt x="25001" y="15909"/>
                  <a:pt x="25008" y="16102"/>
                </a:cubicBezTo>
                <a:cubicBezTo>
                  <a:pt x="25037" y="16608"/>
                  <a:pt x="24879" y="17079"/>
                  <a:pt x="24680" y="17544"/>
                </a:cubicBezTo>
                <a:cubicBezTo>
                  <a:pt x="24331" y="18358"/>
                  <a:pt x="23979" y="19172"/>
                  <a:pt x="23630" y="19986"/>
                </a:cubicBezTo>
                <a:cubicBezTo>
                  <a:pt x="23380" y="20593"/>
                  <a:pt x="23131" y="21201"/>
                  <a:pt x="22766" y="21749"/>
                </a:cubicBezTo>
                <a:cubicBezTo>
                  <a:pt x="22231" y="22586"/>
                  <a:pt x="21609" y="23350"/>
                  <a:pt x="20809" y="23943"/>
                </a:cubicBezTo>
                <a:cubicBezTo>
                  <a:pt x="20123" y="24442"/>
                  <a:pt x="19374" y="24807"/>
                  <a:pt x="18495" y="24843"/>
                </a:cubicBezTo>
                <a:cubicBezTo>
                  <a:pt x="18420" y="24846"/>
                  <a:pt x="18346" y="24847"/>
                  <a:pt x="18271" y="24847"/>
                </a:cubicBezTo>
                <a:cubicBezTo>
                  <a:pt x="17545" y="24847"/>
                  <a:pt x="16844" y="24719"/>
                  <a:pt x="16203" y="24349"/>
                </a:cubicBezTo>
                <a:cubicBezTo>
                  <a:pt x="15161" y="23743"/>
                  <a:pt x="14318" y="22929"/>
                  <a:pt x="13775" y="21835"/>
                </a:cubicBezTo>
                <a:cubicBezTo>
                  <a:pt x="13190" y="20665"/>
                  <a:pt x="12769" y="19444"/>
                  <a:pt x="12462" y="18179"/>
                </a:cubicBezTo>
                <a:cubicBezTo>
                  <a:pt x="12248" y="17280"/>
                  <a:pt x="12083" y="16380"/>
                  <a:pt x="12169" y="15444"/>
                </a:cubicBezTo>
                <a:cubicBezTo>
                  <a:pt x="12219" y="14902"/>
                  <a:pt x="12325" y="14380"/>
                  <a:pt x="12561" y="13888"/>
                </a:cubicBezTo>
                <a:cubicBezTo>
                  <a:pt x="13376" y="12138"/>
                  <a:pt x="14568" y="10703"/>
                  <a:pt x="16132" y="9581"/>
                </a:cubicBezTo>
                <a:cubicBezTo>
                  <a:pt x="17424" y="8647"/>
                  <a:pt x="18867" y="8117"/>
                  <a:pt x="20481" y="8097"/>
                </a:cubicBezTo>
                <a:cubicBezTo>
                  <a:pt x="20522" y="8096"/>
                  <a:pt x="20562" y="8096"/>
                  <a:pt x="20602" y="8096"/>
                </a:cubicBezTo>
                <a:cubicBezTo>
                  <a:pt x="21905" y="8096"/>
                  <a:pt x="23107" y="8445"/>
                  <a:pt x="24223" y="9125"/>
                </a:cubicBezTo>
                <a:cubicBezTo>
                  <a:pt x="25116" y="9660"/>
                  <a:pt x="25815" y="10395"/>
                  <a:pt x="26408" y="11231"/>
                </a:cubicBezTo>
                <a:cubicBezTo>
                  <a:pt x="27073" y="12181"/>
                  <a:pt x="27565" y="13223"/>
                  <a:pt x="27894" y="14337"/>
                </a:cubicBezTo>
                <a:cubicBezTo>
                  <a:pt x="28086" y="14980"/>
                  <a:pt x="28250" y="15631"/>
                  <a:pt x="28293" y="16301"/>
                </a:cubicBezTo>
                <a:cubicBezTo>
                  <a:pt x="28336" y="17016"/>
                  <a:pt x="28300" y="17722"/>
                  <a:pt x="28115" y="18416"/>
                </a:cubicBezTo>
                <a:cubicBezTo>
                  <a:pt x="27815" y="19521"/>
                  <a:pt x="27493" y="20622"/>
                  <a:pt x="27179" y="21722"/>
                </a:cubicBezTo>
                <a:cubicBezTo>
                  <a:pt x="26936" y="22557"/>
                  <a:pt x="26629" y="23371"/>
                  <a:pt x="26243" y="24149"/>
                </a:cubicBezTo>
                <a:cubicBezTo>
                  <a:pt x="25772" y="25107"/>
                  <a:pt x="25145" y="25921"/>
                  <a:pt x="24252" y="26528"/>
                </a:cubicBezTo>
                <a:cubicBezTo>
                  <a:pt x="22973" y="27392"/>
                  <a:pt x="21580" y="28014"/>
                  <a:pt x="20089" y="28391"/>
                </a:cubicBezTo>
                <a:cubicBezTo>
                  <a:pt x="19599" y="28511"/>
                  <a:pt x="19109" y="28573"/>
                  <a:pt x="18619" y="28573"/>
                </a:cubicBezTo>
                <a:cubicBezTo>
                  <a:pt x="18295" y="28573"/>
                  <a:pt x="17971" y="28546"/>
                  <a:pt x="17647" y="28492"/>
                </a:cubicBezTo>
                <a:cubicBezTo>
                  <a:pt x="16132" y="28228"/>
                  <a:pt x="14882" y="27470"/>
                  <a:pt x="13847" y="26363"/>
                </a:cubicBezTo>
                <a:cubicBezTo>
                  <a:pt x="13112" y="25578"/>
                  <a:pt x="12483" y="24699"/>
                  <a:pt x="11862" y="23815"/>
                </a:cubicBezTo>
                <a:cubicBezTo>
                  <a:pt x="11254" y="22942"/>
                  <a:pt x="10834" y="21993"/>
                  <a:pt x="10568" y="20971"/>
                </a:cubicBezTo>
                <a:cubicBezTo>
                  <a:pt x="10268" y="19808"/>
                  <a:pt x="10140" y="18615"/>
                  <a:pt x="10054" y="17415"/>
                </a:cubicBezTo>
                <a:cubicBezTo>
                  <a:pt x="10011" y="16815"/>
                  <a:pt x="9977" y="16215"/>
                  <a:pt x="9968" y="15615"/>
                </a:cubicBezTo>
                <a:cubicBezTo>
                  <a:pt x="9955" y="14830"/>
                  <a:pt x="9919" y="14046"/>
                  <a:pt x="9998" y="13259"/>
                </a:cubicBezTo>
                <a:cubicBezTo>
                  <a:pt x="10047" y="12760"/>
                  <a:pt x="10176" y="12266"/>
                  <a:pt x="10354" y="11795"/>
                </a:cubicBezTo>
                <a:cubicBezTo>
                  <a:pt x="10568" y="11245"/>
                  <a:pt x="10848" y="10731"/>
                  <a:pt x="11154" y="10224"/>
                </a:cubicBezTo>
                <a:cubicBezTo>
                  <a:pt x="11718" y="9317"/>
                  <a:pt x="12340" y="8453"/>
                  <a:pt x="13132" y="7725"/>
                </a:cubicBezTo>
                <a:cubicBezTo>
                  <a:pt x="14118" y="6804"/>
                  <a:pt x="15232" y="6076"/>
                  <a:pt x="16474" y="5539"/>
                </a:cubicBezTo>
                <a:cubicBezTo>
                  <a:pt x="17304" y="5182"/>
                  <a:pt x="18155" y="5025"/>
                  <a:pt x="19024" y="5025"/>
                </a:cubicBezTo>
                <a:cubicBezTo>
                  <a:pt x="19404" y="5025"/>
                  <a:pt x="19788" y="5055"/>
                  <a:pt x="20175" y="5111"/>
                </a:cubicBezTo>
                <a:cubicBezTo>
                  <a:pt x="20996" y="5233"/>
                  <a:pt x="21774" y="5497"/>
                  <a:pt x="22523" y="5862"/>
                </a:cubicBezTo>
                <a:cubicBezTo>
                  <a:pt x="23745" y="6446"/>
                  <a:pt x="24872" y="7168"/>
                  <a:pt x="25851" y="8117"/>
                </a:cubicBezTo>
                <a:cubicBezTo>
                  <a:pt x="26859" y="9103"/>
                  <a:pt x="27750" y="10181"/>
                  <a:pt x="28507" y="11360"/>
                </a:cubicBezTo>
                <a:cubicBezTo>
                  <a:pt x="28992" y="12109"/>
                  <a:pt x="29351" y="12923"/>
                  <a:pt x="29585" y="13788"/>
                </a:cubicBezTo>
                <a:cubicBezTo>
                  <a:pt x="29815" y="14637"/>
                  <a:pt x="29978" y="15502"/>
                  <a:pt x="30107" y="16373"/>
                </a:cubicBezTo>
                <a:cubicBezTo>
                  <a:pt x="30165" y="16772"/>
                  <a:pt x="30235" y="17173"/>
                  <a:pt x="30257" y="17573"/>
                </a:cubicBezTo>
                <a:cubicBezTo>
                  <a:pt x="30271" y="17987"/>
                  <a:pt x="30257" y="18400"/>
                  <a:pt x="30228" y="18822"/>
                </a:cubicBezTo>
                <a:cubicBezTo>
                  <a:pt x="30165" y="19580"/>
                  <a:pt x="29978" y="20315"/>
                  <a:pt x="29779" y="21043"/>
                </a:cubicBezTo>
                <a:cubicBezTo>
                  <a:pt x="29457" y="22186"/>
                  <a:pt x="29100" y="23321"/>
                  <a:pt x="28543" y="24379"/>
                </a:cubicBezTo>
                <a:cubicBezTo>
                  <a:pt x="27822" y="25756"/>
                  <a:pt x="27022" y="27085"/>
                  <a:pt x="26158" y="28370"/>
                </a:cubicBezTo>
                <a:cubicBezTo>
                  <a:pt x="25287" y="29676"/>
                  <a:pt x="24108" y="30627"/>
                  <a:pt x="22687" y="31284"/>
                </a:cubicBezTo>
                <a:cubicBezTo>
                  <a:pt x="21717" y="31719"/>
                  <a:pt x="20723" y="32069"/>
                  <a:pt x="19703" y="32369"/>
                </a:cubicBezTo>
                <a:cubicBezTo>
                  <a:pt x="19162" y="32530"/>
                  <a:pt x="18613" y="32622"/>
                  <a:pt x="18049" y="32622"/>
                </a:cubicBezTo>
                <a:cubicBezTo>
                  <a:pt x="17989" y="32622"/>
                  <a:pt x="17928" y="32621"/>
                  <a:pt x="17868" y="32619"/>
                </a:cubicBezTo>
                <a:cubicBezTo>
                  <a:pt x="17674" y="32612"/>
                  <a:pt x="17482" y="32619"/>
                  <a:pt x="17288" y="32605"/>
                </a:cubicBezTo>
                <a:cubicBezTo>
                  <a:pt x="16560" y="32562"/>
                  <a:pt x="15854" y="32427"/>
                  <a:pt x="15196" y="32091"/>
                </a:cubicBezTo>
                <a:cubicBezTo>
                  <a:pt x="14853" y="31913"/>
                  <a:pt x="14519" y="31712"/>
                  <a:pt x="14190" y="31498"/>
                </a:cubicBezTo>
                <a:cubicBezTo>
                  <a:pt x="13148" y="30812"/>
                  <a:pt x="12104" y="30120"/>
                  <a:pt x="11069" y="29419"/>
                </a:cubicBezTo>
                <a:cubicBezTo>
                  <a:pt x="10433" y="28991"/>
                  <a:pt x="9898" y="28463"/>
                  <a:pt x="9447" y="27842"/>
                </a:cubicBezTo>
                <a:cubicBezTo>
                  <a:pt x="8870" y="27042"/>
                  <a:pt x="8369" y="26192"/>
                  <a:pt x="7920" y="25314"/>
                </a:cubicBezTo>
                <a:cubicBezTo>
                  <a:pt x="7440" y="24385"/>
                  <a:pt x="7106" y="23414"/>
                  <a:pt x="6913" y="22385"/>
                </a:cubicBezTo>
                <a:cubicBezTo>
                  <a:pt x="6734" y="21407"/>
                  <a:pt x="6642" y="20414"/>
                  <a:pt x="6520" y="19422"/>
                </a:cubicBezTo>
                <a:cubicBezTo>
                  <a:pt x="6441" y="18822"/>
                  <a:pt x="6369" y="18222"/>
                  <a:pt x="6284" y="17622"/>
                </a:cubicBezTo>
                <a:cubicBezTo>
                  <a:pt x="6191" y="16908"/>
                  <a:pt x="6148" y="16202"/>
                  <a:pt x="6220" y="15480"/>
                </a:cubicBezTo>
                <a:cubicBezTo>
                  <a:pt x="6313" y="14474"/>
                  <a:pt x="6534" y="13488"/>
                  <a:pt x="6806" y="12517"/>
                </a:cubicBezTo>
                <a:cubicBezTo>
                  <a:pt x="7226" y="11017"/>
                  <a:pt x="7927" y="9653"/>
                  <a:pt x="8890" y="8439"/>
                </a:cubicBezTo>
                <a:cubicBezTo>
                  <a:pt x="9634" y="7504"/>
                  <a:pt x="10448" y="6640"/>
                  <a:pt x="11348" y="5853"/>
                </a:cubicBezTo>
                <a:cubicBezTo>
                  <a:pt x="12404" y="4940"/>
                  <a:pt x="13576" y="4211"/>
                  <a:pt x="14896" y="3733"/>
                </a:cubicBezTo>
                <a:cubicBezTo>
                  <a:pt x="16217" y="3248"/>
                  <a:pt x="17568" y="2862"/>
                  <a:pt x="18939" y="2540"/>
                </a:cubicBezTo>
                <a:cubicBezTo>
                  <a:pt x="19710" y="2355"/>
                  <a:pt x="20488" y="2211"/>
                  <a:pt x="21289" y="2204"/>
                </a:cubicBezTo>
                <a:cubicBezTo>
                  <a:pt x="21767" y="2204"/>
                  <a:pt x="22245" y="2227"/>
                  <a:pt x="22716" y="2319"/>
                </a:cubicBezTo>
                <a:cubicBezTo>
                  <a:pt x="23637" y="2490"/>
                  <a:pt x="24494" y="2840"/>
                  <a:pt x="25308" y="3298"/>
                </a:cubicBezTo>
                <a:cubicBezTo>
                  <a:pt x="26559" y="3997"/>
                  <a:pt x="27736" y="4804"/>
                  <a:pt x="28837" y="5725"/>
                </a:cubicBezTo>
                <a:cubicBezTo>
                  <a:pt x="29472" y="6254"/>
                  <a:pt x="30093" y="6796"/>
                  <a:pt x="30650" y="7418"/>
                </a:cubicBezTo>
                <a:cubicBezTo>
                  <a:pt x="31229" y="8067"/>
                  <a:pt x="31707" y="8789"/>
                  <a:pt x="32156" y="9531"/>
                </a:cubicBezTo>
                <a:cubicBezTo>
                  <a:pt x="32914" y="10767"/>
                  <a:pt x="33449" y="12088"/>
                  <a:pt x="33771" y="13502"/>
                </a:cubicBezTo>
                <a:cubicBezTo>
                  <a:pt x="33963" y="14380"/>
                  <a:pt x="34048" y="15280"/>
                  <a:pt x="34120" y="16172"/>
                </a:cubicBezTo>
                <a:cubicBezTo>
                  <a:pt x="34170" y="16779"/>
                  <a:pt x="34220" y="17388"/>
                  <a:pt x="34249" y="17994"/>
                </a:cubicBezTo>
                <a:cubicBezTo>
                  <a:pt x="34285" y="18680"/>
                  <a:pt x="34306" y="19372"/>
                  <a:pt x="34328" y="20058"/>
                </a:cubicBezTo>
                <a:cubicBezTo>
                  <a:pt x="34335" y="20371"/>
                  <a:pt x="34299" y="20687"/>
                  <a:pt x="34299" y="21000"/>
                </a:cubicBezTo>
                <a:cubicBezTo>
                  <a:pt x="34299" y="21578"/>
                  <a:pt x="34285" y="22157"/>
                  <a:pt x="34220" y="22735"/>
                </a:cubicBezTo>
                <a:cubicBezTo>
                  <a:pt x="34134" y="23542"/>
                  <a:pt x="33949" y="24320"/>
                  <a:pt x="33656" y="25078"/>
                </a:cubicBezTo>
                <a:cubicBezTo>
                  <a:pt x="33371" y="25792"/>
                  <a:pt x="33006" y="26463"/>
                  <a:pt x="32607" y="27114"/>
                </a:cubicBezTo>
                <a:cubicBezTo>
                  <a:pt x="31536" y="28871"/>
                  <a:pt x="30364" y="30549"/>
                  <a:pt x="28979" y="32069"/>
                </a:cubicBezTo>
                <a:cubicBezTo>
                  <a:pt x="28444" y="32662"/>
                  <a:pt x="27858" y="33212"/>
                  <a:pt x="27208" y="33676"/>
                </a:cubicBezTo>
                <a:cubicBezTo>
                  <a:pt x="26173" y="34418"/>
                  <a:pt x="25023" y="34890"/>
                  <a:pt x="23787" y="35154"/>
                </a:cubicBezTo>
                <a:cubicBezTo>
                  <a:pt x="23016" y="35325"/>
                  <a:pt x="22238" y="35433"/>
                  <a:pt x="21460" y="35497"/>
                </a:cubicBezTo>
                <a:cubicBezTo>
                  <a:pt x="20603" y="35568"/>
                  <a:pt x="19753" y="35647"/>
                  <a:pt x="18903" y="35675"/>
                </a:cubicBezTo>
                <a:cubicBezTo>
                  <a:pt x="18571" y="35684"/>
                  <a:pt x="18238" y="35690"/>
                  <a:pt x="17906" y="35690"/>
                </a:cubicBezTo>
                <a:cubicBezTo>
                  <a:pt x="16979" y="35690"/>
                  <a:pt x="16052" y="35647"/>
                  <a:pt x="15132" y="35526"/>
                </a:cubicBezTo>
                <a:cubicBezTo>
                  <a:pt x="14382" y="35433"/>
                  <a:pt x="13633" y="35289"/>
                  <a:pt x="12911" y="35061"/>
                </a:cubicBezTo>
                <a:cubicBezTo>
                  <a:pt x="11441" y="34590"/>
                  <a:pt x="10097" y="33861"/>
                  <a:pt x="8841" y="32975"/>
                </a:cubicBezTo>
                <a:cubicBezTo>
                  <a:pt x="7012" y="31669"/>
                  <a:pt x="5463" y="30084"/>
                  <a:pt x="4114" y="28284"/>
                </a:cubicBezTo>
                <a:cubicBezTo>
                  <a:pt x="2770" y="26485"/>
                  <a:pt x="1850" y="24492"/>
                  <a:pt x="1329" y="22315"/>
                </a:cubicBezTo>
                <a:cubicBezTo>
                  <a:pt x="964" y="20800"/>
                  <a:pt x="743" y="19273"/>
                  <a:pt x="693" y="17722"/>
                </a:cubicBezTo>
                <a:cubicBezTo>
                  <a:pt x="664" y="16693"/>
                  <a:pt x="671" y="15674"/>
                  <a:pt x="815" y="14652"/>
                </a:cubicBezTo>
                <a:cubicBezTo>
                  <a:pt x="936" y="13802"/>
                  <a:pt x="1157" y="12974"/>
                  <a:pt x="1507" y="12181"/>
                </a:cubicBezTo>
                <a:cubicBezTo>
                  <a:pt x="1836" y="11416"/>
                  <a:pt x="2278" y="10717"/>
                  <a:pt x="2750" y="10038"/>
                </a:cubicBezTo>
                <a:cubicBezTo>
                  <a:pt x="3857" y="8460"/>
                  <a:pt x="5170" y="7082"/>
                  <a:pt x="6685" y="5882"/>
                </a:cubicBezTo>
                <a:cubicBezTo>
                  <a:pt x="7713" y="5068"/>
                  <a:pt x="8777" y="4283"/>
                  <a:pt x="9905" y="3598"/>
                </a:cubicBezTo>
                <a:cubicBezTo>
                  <a:pt x="11211" y="2797"/>
                  <a:pt x="12591" y="2168"/>
                  <a:pt x="14039" y="1670"/>
                </a:cubicBezTo>
                <a:cubicBezTo>
                  <a:pt x="14853" y="1390"/>
                  <a:pt x="15682" y="1183"/>
                  <a:pt x="16524" y="984"/>
                </a:cubicBezTo>
                <a:cubicBezTo>
                  <a:pt x="17396" y="777"/>
                  <a:pt x="18274" y="626"/>
                  <a:pt x="19167" y="540"/>
                </a:cubicBezTo>
                <a:cubicBezTo>
                  <a:pt x="19681" y="490"/>
                  <a:pt x="20202" y="463"/>
                  <a:pt x="20723" y="454"/>
                </a:cubicBezTo>
                <a:cubicBezTo>
                  <a:pt x="21602" y="454"/>
                  <a:pt x="22466" y="562"/>
                  <a:pt x="23323" y="770"/>
                </a:cubicBezTo>
                <a:cubicBezTo>
                  <a:pt x="23438" y="797"/>
                  <a:pt x="23559" y="826"/>
                  <a:pt x="23679" y="849"/>
                </a:cubicBezTo>
                <a:cubicBezTo>
                  <a:pt x="23697" y="852"/>
                  <a:pt x="23714" y="854"/>
                  <a:pt x="23729" y="854"/>
                </a:cubicBezTo>
                <a:cubicBezTo>
                  <a:pt x="23800" y="854"/>
                  <a:pt x="23842" y="814"/>
                  <a:pt x="23866" y="727"/>
                </a:cubicBezTo>
                <a:cubicBezTo>
                  <a:pt x="23530" y="562"/>
                  <a:pt x="22745" y="298"/>
                  <a:pt x="22360" y="240"/>
                </a:cubicBezTo>
                <a:cubicBezTo>
                  <a:pt x="21359" y="77"/>
                  <a:pt x="20360" y="34"/>
                  <a:pt x="19352" y="5"/>
                </a:cubicBezTo>
                <a:cubicBezTo>
                  <a:pt x="19253" y="2"/>
                  <a:pt x="19155" y="1"/>
                  <a:pt x="19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4" name="Google Shape;694;p22"/>
          <p:cNvSpPr/>
          <p:nvPr/>
        </p:nvSpPr>
        <p:spPr>
          <a:xfrm>
            <a:off x="-128377" y="3716652"/>
            <a:ext cx="1350031" cy="1247668"/>
          </a:xfrm>
          <a:custGeom>
            <a:avLst/>
            <a:gdLst/>
            <a:ahLst/>
            <a:cxnLst/>
            <a:rect l="l" t="t" r="r" b="b"/>
            <a:pathLst>
              <a:path w="17475" h="16150" extrusionOk="0">
                <a:moveTo>
                  <a:pt x="9420" y="252"/>
                </a:moveTo>
                <a:cubicBezTo>
                  <a:pt x="9834" y="1030"/>
                  <a:pt x="9706" y="2129"/>
                  <a:pt x="9606" y="2972"/>
                </a:cubicBezTo>
                <a:cubicBezTo>
                  <a:pt x="9498" y="3836"/>
                  <a:pt x="9248" y="4657"/>
                  <a:pt x="8955" y="5479"/>
                </a:cubicBezTo>
                <a:cubicBezTo>
                  <a:pt x="8777" y="5414"/>
                  <a:pt x="8585" y="5378"/>
                  <a:pt x="8391" y="5365"/>
                </a:cubicBezTo>
                <a:cubicBezTo>
                  <a:pt x="8378" y="5272"/>
                  <a:pt x="8434" y="5143"/>
                  <a:pt x="8450" y="5051"/>
                </a:cubicBezTo>
                <a:cubicBezTo>
                  <a:pt x="8470" y="4821"/>
                  <a:pt x="8434" y="4564"/>
                  <a:pt x="8434" y="4329"/>
                </a:cubicBezTo>
                <a:cubicBezTo>
                  <a:pt x="8450" y="3829"/>
                  <a:pt x="8492" y="3322"/>
                  <a:pt x="8578" y="2830"/>
                </a:cubicBezTo>
                <a:cubicBezTo>
                  <a:pt x="8734" y="1930"/>
                  <a:pt x="9041" y="1080"/>
                  <a:pt x="9420" y="252"/>
                </a:cubicBezTo>
                <a:close/>
                <a:moveTo>
                  <a:pt x="6057" y="1206"/>
                </a:moveTo>
                <a:cubicBezTo>
                  <a:pt x="6585" y="1206"/>
                  <a:pt x="7921" y="4948"/>
                  <a:pt x="8107" y="5365"/>
                </a:cubicBezTo>
                <a:lnTo>
                  <a:pt x="8114" y="5371"/>
                </a:lnTo>
                <a:cubicBezTo>
                  <a:pt x="8078" y="5378"/>
                  <a:pt x="8042" y="5378"/>
                  <a:pt x="7999" y="5385"/>
                </a:cubicBezTo>
                <a:cubicBezTo>
                  <a:pt x="7821" y="5414"/>
                  <a:pt x="7642" y="5464"/>
                  <a:pt x="7478" y="5536"/>
                </a:cubicBezTo>
                <a:cubicBezTo>
                  <a:pt x="7171" y="4850"/>
                  <a:pt x="6821" y="4194"/>
                  <a:pt x="6542" y="3493"/>
                </a:cubicBezTo>
                <a:cubicBezTo>
                  <a:pt x="6400" y="3143"/>
                  <a:pt x="6271" y="2780"/>
                  <a:pt x="6170" y="2415"/>
                </a:cubicBezTo>
                <a:cubicBezTo>
                  <a:pt x="6114" y="2223"/>
                  <a:pt x="5814" y="1366"/>
                  <a:pt x="5992" y="1229"/>
                </a:cubicBezTo>
                <a:cubicBezTo>
                  <a:pt x="6012" y="1213"/>
                  <a:pt x="6034" y="1206"/>
                  <a:pt x="6057" y="1206"/>
                </a:cubicBezTo>
                <a:close/>
                <a:moveTo>
                  <a:pt x="12044" y="1288"/>
                </a:moveTo>
                <a:cubicBezTo>
                  <a:pt x="12058" y="1288"/>
                  <a:pt x="12071" y="1290"/>
                  <a:pt x="12083" y="1294"/>
                </a:cubicBezTo>
                <a:cubicBezTo>
                  <a:pt x="12477" y="1443"/>
                  <a:pt x="11348" y="3044"/>
                  <a:pt x="11170" y="3315"/>
                </a:cubicBezTo>
                <a:cubicBezTo>
                  <a:pt x="10626" y="4143"/>
                  <a:pt x="10085" y="4972"/>
                  <a:pt x="9498" y="5764"/>
                </a:cubicBezTo>
                <a:cubicBezTo>
                  <a:pt x="9449" y="5728"/>
                  <a:pt x="9399" y="5700"/>
                  <a:pt x="9349" y="5671"/>
                </a:cubicBezTo>
                <a:cubicBezTo>
                  <a:pt x="9613" y="4794"/>
                  <a:pt x="9913" y="3964"/>
                  <a:pt x="10398" y="3179"/>
                </a:cubicBezTo>
                <a:cubicBezTo>
                  <a:pt x="10642" y="2780"/>
                  <a:pt x="10912" y="2401"/>
                  <a:pt x="11219" y="2052"/>
                </a:cubicBezTo>
                <a:cubicBezTo>
                  <a:pt x="11362" y="1896"/>
                  <a:pt x="11809" y="1288"/>
                  <a:pt x="12044" y="1288"/>
                </a:cubicBezTo>
                <a:close/>
                <a:moveTo>
                  <a:pt x="3121" y="693"/>
                </a:moveTo>
                <a:cubicBezTo>
                  <a:pt x="3263" y="693"/>
                  <a:pt x="3654" y="1090"/>
                  <a:pt x="3757" y="1179"/>
                </a:cubicBezTo>
                <a:cubicBezTo>
                  <a:pt x="3951" y="1366"/>
                  <a:pt x="4136" y="1572"/>
                  <a:pt x="4300" y="1786"/>
                </a:cubicBezTo>
                <a:cubicBezTo>
                  <a:pt x="4621" y="2180"/>
                  <a:pt x="4893" y="2609"/>
                  <a:pt x="5178" y="3022"/>
                </a:cubicBezTo>
                <a:cubicBezTo>
                  <a:pt x="5814" y="3937"/>
                  <a:pt x="6449" y="4857"/>
                  <a:pt x="7056" y="5786"/>
                </a:cubicBezTo>
                <a:cubicBezTo>
                  <a:pt x="6993" y="5843"/>
                  <a:pt x="6928" y="5899"/>
                  <a:pt x="6864" y="5958"/>
                </a:cubicBezTo>
                <a:cubicBezTo>
                  <a:pt x="6213" y="5179"/>
                  <a:pt x="5536" y="4429"/>
                  <a:pt x="4857" y="3671"/>
                </a:cubicBezTo>
                <a:cubicBezTo>
                  <a:pt x="4456" y="3222"/>
                  <a:pt x="4050" y="2787"/>
                  <a:pt x="3694" y="2300"/>
                </a:cubicBezTo>
                <a:cubicBezTo>
                  <a:pt x="3543" y="2094"/>
                  <a:pt x="2607" y="794"/>
                  <a:pt x="3107" y="694"/>
                </a:cubicBezTo>
                <a:cubicBezTo>
                  <a:pt x="3112" y="693"/>
                  <a:pt x="3116" y="693"/>
                  <a:pt x="3121" y="693"/>
                </a:cubicBezTo>
                <a:close/>
                <a:moveTo>
                  <a:pt x="15116" y="1900"/>
                </a:moveTo>
                <a:cubicBezTo>
                  <a:pt x="15120" y="1900"/>
                  <a:pt x="15123" y="1900"/>
                  <a:pt x="15125" y="1901"/>
                </a:cubicBezTo>
                <a:cubicBezTo>
                  <a:pt x="15339" y="1966"/>
                  <a:pt x="15226" y="2165"/>
                  <a:pt x="15177" y="2266"/>
                </a:cubicBezTo>
                <a:cubicBezTo>
                  <a:pt x="15125" y="2358"/>
                  <a:pt x="15012" y="2444"/>
                  <a:pt x="14940" y="2514"/>
                </a:cubicBezTo>
                <a:cubicBezTo>
                  <a:pt x="14733" y="2722"/>
                  <a:pt x="14512" y="2909"/>
                  <a:pt x="14291" y="3094"/>
                </a:cubicBezTo>
                <a:cubicBezTo>
                  <a:pt x="13826" y="3493"/>
                  <a:pt x="13312" y="3822"/>
                  <a:pt x="12791" y="4151"/>
                </a:cubicBezTo>
                <a:cubicBezTo>
                  <a:pt x="11799" y="4778"/>
                  <a:pt x="10798" y="5394"/>
                  <a:pt x="9792" y="6000"/>
                </a:cubicBezTo>
                <a:lnTo>
                  <a:pt x="9778" y="6014"/>
                </a:lnTo>
                <a:cubicBezTo>
                  <a:pt x="9742" y="5971"/>
                  <a:pt x="9699" y="5935"/>
                  <a:pt x="9656" y="5892"/>
                </a:cubicBezTo>
                <a:cubicBezTo>
                  <a:pt x="9684" y="5856"/>
                  <a:pt x="9726" y="5800"/>
                  <a:pt x="9778" y="5728"/>
                </a:cubicBezTo>
                <a:cubicBezTo>
                  <a:pt x="10626" y="5065"/>
                  <a:pt x="11440" y="4365"/>
                  <a:pt x="12270" y="3680"/>
                </a:cubicBezTo>
                <a:cubicBezTo>
                  <a:pt x="12698" y="3322"/>
                  <a:pt x="13127" y="2958"/>
                  <a:pt x="13591" y="2658"/>
                </a:cubicBezTo>
                <a:cubicBezTo>
                  <a:pt x="13862" y="2494"/>
                  <a:pt x="14155" y="2358"/>
                  <a:pt x="14440" y="2223"/>
                </a:cubicBezTo>
                <a:cubicBezTo>
                  <a:pt x="14531" y="2188"/>
                  <a:pt x="15015" y="1900"/>
                  <a:pt x="15116" y="1900"/>
                </a:cubicBezTo>
                <a:close/>
                <a:moveTo>
                  <a:pt x="2646" y="4280"/>
                </a:moveTo>
                <a:cubicBezTo>
                  <a:pt x="2958" y="4280"/>
                  <a:pt x="3362" y="4413"/>
                  <a:pt x="3615" y="4478"/>
                </a:cubicBezTo>
                <a:cubicBezTo>
                  <a:pt x="4036" y="4580"/>
                  <a:pt x="4449" y="4722"/>
                  <a:pt x="4842" y="4907"/>
                </a:cubicBezTo>
                <a:cubicBezTo>
                  <a:pt x="5521" y="5229"/>
                  <a:pt x="6100" y="5728"/>
                  <a:pt x="6763" y="6064"/>
                </a:cubicBezTo>
                <a:cubicBezTo>
                  <a:pt x="6657" y="6185"/>
                  <a:pt x="6564" y="6314"/>
                  <a:pt x="6492" y="6449"/>
                </a:cubicBezTo>
                <a:lnTo>
                  <a:pt x="6485" y="6443"/>
                </a:lnTo>
                <a:cubicBezTo>
                  <a:pt x="5764" y="6156"/>
                  <a:pt x="5022" y="5978"/>
                  <a:pt x="4285" y="5743"/>
                </a:cubicBezTo>
                <a:cubicBezTo>
                  <a:pt x="3865" y="5615"/>
                  <a:pt x="3450" y="5457"/>
                  <a:pt x="3071" y="5243"/>
                </a:cubicBezTo>
                <a:cubicBezTo>
                  <a:pt x="2900" y="5143"/>
                  <a:pt x="1894" y="4528"/>
                  <a:pt x="2393" y="4322"/>
                </a:cubicBezTo>
                <a:cubicBezTo>
                  <a:pt x="2464" y="4293"/>
                  <a:pt x="2551" y="4280"/>
                  <a:pt x="2646" y="4280"/>
                </a:cubicBezTo>
                <a:close/>
                <a:moveTo>
                  <a:pt x="14495" y="4785"/>
                </a:moveTo>
                <a:cubicBezTo>
                  <a:pt x="14724" y="4785"/>
                  <a:pt x="14878" y="4855"/>
                  <a:pt x="14512" y="5257"/>
                </a:cubicBezTo>
                <a:cubicBezTo>
                  <a:pt x="14376" y="5407"/>
                  <a:pt x="14126" y="5457"/>
                  <a:pt x="13941" y="5529"/>
                </a:cubicBezTo>
                <a:cubicBezTo>
                  <a:pt x="13512" y="5678"/>
                  <a:pt x="13062" y="5800"/>
                  <a:pt x="12626" y="5935"/>
                </a:cubicBezTo>
                <a:cubicBezTo>
                  <a:pt x="11826" y="6192"/>
                  <a:pt x="11012" y="6429"/>
                  <a:pt x="10220" y="6700"/>
                </a:cubicBezTo>
                <a:cubicBezTo>
                  <a:pt x="10155" y="6551"/>
                  <a:pt x="10078" y="6407"/>
                  <a:pt x="9984" y="6271"/>
                </a:cubicBezTo>
                <a:cubicBezTo>
                  <a:pt x="10678" y="6007"/>
                  <a:pt x="11370" y="5743"/>
                  <a:pt x="12062" y="5479"/>
                </a:cubicBezTo>
                <a:cubicBezTo>
                  <a:pt x="12748" y="5222"/>
                  <a:pt x="13490" y="4844"/>
                  <a:pt x="14234" y="4801"/>
                </a:cubicBezTo>
                <a:cubicBezTo>
                  <a:pt x="14316" y="4795"/>
                  <a:pt x="14411" y="4785"/>
                  <a:pt x="14495" y="4785"/>
                </a:cubicBezTo>
                <a:close/>
                <a:moveTo>
                  <a:pt x="9742" y="6208"/>
                </a:moveTo>
                <a:lnTo>
                  <a:pt x="9742" y="6208"/>
                </a:lnTo>
                <a:cubicBezTo>
                  <a:pt x="9785" y="6251"/>
                  <a:pt x="9821" y="6300"/>
                  <a:pt x="9855" y="6350"/>
                </a:cubicBezTo>
                <a:cubicBezTo>
                  <a:pt x="9949" y="6479"/>
                  <a:pt x="10020" y="6621"/>
                  <a:pt x="10078" y="6772"/>
                </a:cubicBezTo>
                <a:cubicBezTo>
                  <a:pt x="10069" y="6778"/>
                  <a:pt x="10069" y="6785"/>
                  <a:pt x="10062" y="6792"/>
                </a:cubicBezTo>
                <a:cubicBezTo>
                  <a:pt x="9992" y="6585"/>
                  <a:pt x="9884" y="6386"/>
                  <a:pt x="9742" y="6208"/>
                </a:cubicBezTo>
                <a:close/>
                <a:moveTo>
                  <a:pt x="10112" y="6943"/>
                </a:moveTo>
                <a:cubicBezTo>
                  <a:pt x="10112" y="6943"/>
                  <a:pt x="10121" y="6950"/>
                  <a:pt x="10127" y="6950"/>
                </a:cubicBezTo>
                <a:cubicBezTo>
                  <a:pt x="10155" y="7056"/>
                  <a:pt x="10170" y="7164"/>
                  <a:pt x="10177" y="7270"/>
                </a:cubicBezTo>
                <a:cubicBezTo>
                  <a:pt x="10163" y="7157"/>
                  <a:pt x="10141" y="7049"/>
                  <a:pt x="10112" y="6943"/>
                </a:cubicBezTo>
                <a:close/>
                <a:moveTo>
                  <a:pt x="3949" y="6592"/>
                </a:moveTo>
                <a:cubicBezTo>
                  <a:pt x="4754" y="6592"/>
                  <a:pt x="5545" y="6700"/>
                  <a:pt x="6350" y="6729"/>
                </a:cubicBezTo>
                <a:cubicBezTo>
                  <a:pt x="6271" y="6936"/>
                  <a:pt x="6222" y="7150"/>
                  <a:pt x="6199" y="7371"/>
                </a:cubicBezTo>
                <a:cubicBezTo>
                  <a:pt x="6050" y="7357"/>
                  <a:pt x="5902" y="7351"/>
                  <a:pt x="5754" y="7351"/>
                </a:cubicBezTo>
                <a:cubicBezTo>
                  <a:pt x="5020" y="7351"/>
                  <a:pt x="4305" y="7514"/>
                  <a:pt x="3586" y="7692"/>
                </a:cubicBezTo>
                <a:cubicBezTo>
                  <a:pt x="3008" y="7836"/>
                  <a:pt x="2422" y="7985"/>
                  <a:pt x="1829" y="8028"/>
                </a:cubicBezTo>
                <a:cubicBezTo>
                  <a:pt x="1741" y="8035"/>
                  <a:pt x="1654" y="8037"/>
                  <a:pt x="1567" y="8037"/>
                </a:cubicBezTo>
                <a:cubicBezTo>
                  <a:pt x="1422" y="8037"/>
                  <a:pt x="1278" y="8031"/>
                  <a:pt x="1136" y="8031"/>
                </a:cubicBezTo>
                <a:cubicBezTo>
                  <a:pt x="1076" y="8031"/>
                  <a:pt x="1017" y="8032"/>
                  <a:pt x="958" y="8035"/>
                </a:cubicBezTo>
                <a:cubicBezTo>
                  <a:pt x="878" y="8041"/>
                  <a:pt x="758" y="8080"/>
                  <a:pt x="672" y="8080"/>
                </a:cubicBezTo>
                <a:cubicBezTo>
                  <a:pt x="659" y="8080"/>
                  <a:pt x="647" y="8080"/>
                  <a:pt x="636" y="8078"/>
                </a:cubicBezTo>
                <a:cubicBezTo>
                  <a:pt x="523" y="7999"/>
                  <a:pt x="401" y="7929"/>
                  <a:pt x="286" y="7857"/>
                </a:cubicBezTo>
                <a:cubicBezTo>
                  <a:pt x="336" y="7771"/>
                  <a:pt x="401" y="7707"/>
                  <a:pt x="480" y="7656"/>
                </a:cubicBezTo>
                <a:cubicBezTo>
                  <a:pt x="780" y="7428"/>
                  <a:pt x="1193" y="7329"/>
                  <a:pt x="1529" y="7150"/>
                </a:cubicBezTo>
                <a:cubicBezTo>
                  <a:pt x="2115" y="6842"/>
                  <a:pt x="2693" y="6664"/>
                  <a:pt x="3358" y="6614"/>
                </a:cubicBezTo>
                <a:cubicBezTo>
                  <a:pt x="3556" y="6599"/>
                  <a:pt x="3753" y="6592"/>
                  <a:pt x="3949" y="6592"/>
                </a:cubicBezTo>
                <a:close/>
                <a:moveTo>
                  <a:pt x="12921" y="6910"/>
                </a:moveTo>
                <a:cubicBezTo>
                  <a:pt x="14281" y="6910"/>
                  <a:pt x="15630" y="7048"/>
                  <a:pt x="16882" y="7656"/>
                </a:cubicBezTo>
                <a:cubicBezTo>
                  <a:pt x="16961" y="7692"/>
                  <a:pt x="17096" y="7742"/>
                  <a:pt x="17154" y="7814"/>
                </a:cubicBezTo>
                <a:cubicBezTo>
                  <a:pt x="17160" y="8241"/>
                  <a:pt x="17051" y="8455"/>
                  <a:pt x="16828" y="8455"/>
                </a:cubicBezTo>
                <a:cubicBezTo>
                  <a:pt x="16790" y="8455"/>
                  <a:pt x="16749" y="8448"/>
                  <a:pt x="16704" y="8436"/>
                </a:cubicBezTo>
                <a:cubicBezTo>
                  <a:pt x="16625" y="8436"/>
                  <a:pt x="16555" y="8420"/>
                  <a:pt x="16489" y="8400"/>
                </a:cubicBezTo>
                <a:cubicBezTo>
                  <a:pt x="16255" y="8342"/>
                  <a:pt x="16054" y="8271"/>
                  <a:pt x="15819" y="8249"/>
                </a:cubicBezTo>
                <a:cubicBezTo>
                  <a:pt x="15247" y="8206"/>
                  <a:pt x="14690" y="8186"/>
                  <a:pt x="14119" y="8084"/>
                </a:cubicBezTo>
                <a:cubicBezTo>
                  <a:pt x="12877" y="7863"/>
                  <a:pt x="11627" y="7622"/>
                  <a:pt x="10385" y="7365"/>
                </a:cubicBezTo>
                <a:lnTo>
                  <a:pt x="10349" y="7365"/>
                </a:lnTo>
                <a:cubicBezTo>
                  <a:pt x="10349" y="7236"/>
                  <a:pt x="10335" y="7114"/>
                  <a:pt x="10306" y="6993"/>
                </a:cubicBezTo>
                <a:cubicBezTo>
                  <a:pt x="11167" y="6967"/>
                  <a:pt x="12046" y="6910"/>
                  <a:pt x="12921" y="6910"/>
                </a:cubicBezTo>
                <a:close/>
                <a:moveTo>
                  <a:pt x="7241" y="9449"/>
                </a:moveTo>
                <a:cubicBezTo>
                  <a:pt x="7241" y="9449"/>
                  <a:pt x="7250" y="9456"/>
                  <a:pt x="7257" y="9456"/>
                </a:cubicBezTo>
                <a:cubicBezTo>
                  <a:pt x="7250" y="9464"/>
                  <a:pt x="7241" y="9471"/>
                  <a:pt x="7241" y="9478"/>
                </a:cubicBezTo>
                <a:lnTo>
                  <a:pt x="7241" y="9449"/>
                </a:lnTo>
                <a:close/>
                <a:moveTo>
                  <a:pt x="8374" y="5580"/>
                </a:moveTo>
                <a:cubicBezTo>
                  <a:pt x="8721" y="5580"/>
                  <a:pt x="9068" y="5677"/>
                  <a:pt x="9370" y="5872"/>
                </a:cubicBezTo>
                <a:cubicBezTo>
                  <a:pt x="10405" y="6736"/>
                  <a:pt x="10306" y="8492"/>
                  <a:pt x="9248" y="9277"/>
                </a:cubicBezTo>
                <a:cubicBezTo>
                  <a:pt x="9228" y="9284"/>
                  <a:pt x="9205" y="9300"/>
                  <a:pt x="9192" y="9313"/>
                </a:cubicBezTo>
                <a:cubicBezTo>
                  <a:pt x="9049" y="9413"/>
                  <a:pt x="8892" y="9498"/>
                  <a:pt x="8714" y="9557"/>
                </a:cubicBezTo>
                <a:cubicBezTo>
                  <a:pt x="8539" y="9616"/>
                  <a:pt x="8370" y="9643"/>
                  <a:pt x="8207" y="9643"/>
                </a:cubicBezTo>
                <a:cubicBezTo>
                  <a:pt x="7842" y="9643"/>
                  <a:pt x="7511" y="9507"/>
                  <a:pt x="7234" y="9284"/>
                </a:cubicBezTo>
                <a:lnTo>
                  <a:pt x="7234" y="9270"/>
                </a:lnTo>
                <a:cubicBezTo>
                  <a:pt x="7230" y="9246"/>
                  <a:pt x="7215" y="9235"/>
                  <a:pt x="7199" y="9235"/>
                </a:cubicBezTo>
                <a:cubicBezTo>
                  <a:pt x="7192" y="9235"/>
                  <a:pt x="7184" y="9237"/>
                  <a:pt x="7178" y="9241"/>
                </a:cubicBezTo>
                <a:cubicBezTo>
                  <a:pt x="6492" y="8650"/>
                  <a:pt x="6163" y="7527"/>
                  <a:pt x="6556" y="6713"/>
                </a:cubicBezTo>
                <a:cubicBezTo>
                  <a:pt x="6864" y="6071"/>
                  <a:pt x="7464" y="5678"/>
                  <a:pt x="8107" y="5592"/>
                </a:cubicBezTo>
                <a:lnTo>
                  <a:pt x="8107" y="5592"/>
                </a:lnTo>
                <a:cubicBezTo>
                  <a:pt x="8091" y="5615"/>
                  <a:pt x="8085" y="5642"/>
                  <a:pt x="8091" y="5678"/>
                </a:cubicBezTo>
                <a:cubicBezTo>
                  <a:pt x="8101" y="5717"/>
                  <a:pt x="8134" y="5735"/>
                  <a:pt x="8168" y="5735"/>
                </a:cubicBezTo>
                <a:cubicBezTo>
                  <a:pt x="8216" y="5735"/>
                  <a:pt x="8267" y="5701"/>
                  <a:pt x="8263" y="5642"/>
                </a:cubicBezTo>
                <a:cubicBezTo>
                  <a:pt x="8263" y="5615"/>
                  <a:pt x="8249" y="5599"/>
                  <a:pt x="8235" y="5586"/>
                </a:cubicBezTo>
                <a:cubicBezTo>
                  <a:pt x="8282" y="5582"/>
                  <a:pt x="8328" y="5580"/>
                  <a:pt x="8374" y="5580"/>
                </a:cubicBezTo>
                <a:close/>
                <a:moveTo>
                  <a:pt x="6213" y="7836"/>
                </a:moveTo>
                <a:cubicBezTo>
                  <a:pt x="6228" y="7929"/>
                  <a:pt x="6242" y="8021"/>
                  <a:pt x="6271" y="8107"/>
                </a:cubicBezTo>
                <a:cubicBezTo>
                  <a:pt x="6307" y="8242"/>
                  <a:pt x="6357" y="8364"/>
                  <a:pt x="6413" y="8492"/>
                </a:cubicBezTo>
                <a:cubicBezTo>
                  <a:pt x="5493" y="8864"/>
                  <a:pt x="4578" y="9250"/>
                  <a:pt x="3642" y="9584"/>
                </a:cubicBezTo>
                <a:cubicBezTo>
                  <a:pt x="3157" y="9764"/>
                  <a:pt x="2672" y="9927"/>
                  <a:pt x="2185" y="10091"/>
                </a:cubicBezTo>
                <a:cubicBezTo>
                  <a:pt x="1944" y="10170"/>
                  <a:pt x="1700" y="10249"/>
                  <a:pt x="1457" y="10328"/>
                </a:cubicBezTo>
                <a:cubicBezTo>
                  <a:pt x="1328" y="10371"/>
                  <a:pt x="1208" y="10407"/>
                  <a:pt x="1087" y="10441"/>
                </a:cubicBezTo>
                <a:cubicBezTo>
                  <a:pt x="1017" y="10478"/>
                  <a:pt x="962" y="10497"/>
                  <a:pt x="919" y="10497"/>
                </a:cubicBezTo>
                <a:cubicBezTo>
                  <a:pt x="829" y="10497"/>
                  <a:pt x="796" y="10416"/>
                  <a:pt x="814" y="10256"/>
                </a:cubicBezTo>
                <a:cubicBezTo>
                  <a:pt x="751" y="9913"/>
                  <a:pt x="1001" y="9785"/>
                  <a:pt x="1279" y="9577"/>
                </a:cubicBezTo>
                <a:cubicBezTo>
                  <a:pt x="1472" y="9442"/>
                  <a:pt x="1680" y="9327"/>
                  <a:pt x="1885" y="9214"/>
                </a:cubicBezTo>
                <a:cubicBezTo>
                  <a:pt x="2357" y="8964"/>
                  <a:pt x="2837" y="8743"/>
                  <a:pt x="3335" y="8556"/>
                </a:cubicBezTo>
                <a:cubicBezTo>
                  <a:pt x="4257" y="8206"/>
                  <a:pt x="5227" y="7942"/>
                  <a:pt x="6213" y="7836"/>
                </a:cubicBezTo>
                <a:close/>
                <a:moveTo>
                  <a:pt x="10241" y="8107"/>
                </a:moveTo>
                <a:cubicBezTo>
                  <a:pt x="11170" y="8479"/>
                  <a:pt x="12098" y="8842"/>
                  <a:pt x="12969" y="9327"/>
                </a:cubicBezTo>
                <a:cubicBezTo>
                  <a:pt x="13454" y="9600"/>
                  <a:pt x="13925" y="9899"/>
                  <a:pt x="14354" y="10249"/>
                </a:cubicBezTo>
                <a:cubicBezTo>
                  <a:pt x="14548" y="10407"/>
                  <a:pt x="14733" y="10570"/>
                  <a:pt x="14911" y="10750"/>
                </a:cubicBezTo>
                <a:cubicBezTo>
                  <a:pt x="15048" y="10892"/>
                  <a:pt x="15483" y="11241"/>
                  <a:pt x="15497" y="11435"/>
                </a:cubicBezTo>
                <a:cubicBezTo>
                  <a:pt x="15504" y="11627"/>
                  <a:pt x="15262" y="11677"/>
                  <a:pt x="15141" y="11677"/>
                </a:cubicBezTo>
                <a:cubicBezTo>
                  <a:pt x="15134" y="11677"/>
                  <a:pt x="15127" y="11678"/>
                  <a:pt x="15120" y="11678"/>
                </a:cubicBezTo>
                <a:cubicBezTo>
                  <a:pt x="15031" y="11678"/>
                  <a:pt x="14927" y="11639"/>
                  <a:pt x="14848" y="11620"/>
                </a:cubicBezTo>
                <a:cubicBezTo>
                  <a:pt x="14584" y="11555"/>
                  <a:pt x="14326" y="11456"/>
                  <a:pt x="14083" y="11341"/>
                </a:cubicBezTo>
                <a:cubicBezTo>
                  <a:pt x="13619" y="11113"/>
                  <a:pt x="13197" y="10820"/>
                  <a:pt x="12791" y="10513"/>
                </a:cubicBezTo>
                <a:cubicBezTo>
                  <a:pt x="11891" y="9841"/>
                  <a:pt x="11005" y="9128"/>
                  <a:pt x="10121" y="8427"/>
                </a:cubicBezTo>
                <a:cubicBezTo>
                  <a:pt x="10170" y="8328"/>
                  <a:pt x="10206" y="8222"/>
                  <a:pt x="10241" y="8107"/>
                </a:cubicBezTo>
                <a:close/>
                <a:moveTo>
                  <a:pt x="6628" y="8849"/>
                </a:moveTo>
                <a:cubicBezTo>
                  <a:pt x="6671" y="8907"/>
                  <a:pt x="6713" y="8964"/>
                  <a:pt x="6763" y="9020"/>
                </a:cubicBezTo>
                <a:cubicBezTo>
                  <a:pt x="5956" y="9735"/>
                  <a:pt x="5193" y="10484"/>
                  <a:pt x="4413" y="11221"/>
                </a:cubicBezTo>
                <a:cubicBezTo>
                  <a:pt x="3978" y="11634"/>
                  <a:pt x="3556" y="12056"/>
                  <a:pt x="3085" y="12421"/>
                </a:cubicBezTo>
                <a:cubicBezTo>
                  <a:pt x="2886" y="12577"/>
                  <a:pt x="2679" y="12721"/>
                  <a:pt x="2458" y="12849"/>
                </a:cubicBezTo>
                <a:cubicBezTo>
                  <a:pt x="2352" y="12911"/>
                  <a:pt x="1961" y="13146"/>
                  <a:pt x="1743" y="13146"/>
                </a:cubicBezTo>
                <a:cubicBezTo>
                  <a:pt x="1638" y="13146"/>
                  <a:pt x="1573" y="13091"/>
                  <a:pt x="1601" y="12935"/>
                </a:cubicBezTo>
                <a:cubicBezTo>
                  <a:pt x="1680" y="12527"/>
                  <a:pt x="2329" y="12020"/>
                  <a:pt x="2629" y="11769"/>
                </a:cubicBezTo>
                <a:cubicBezTo>
                  <a:pt x="3035" y="11427"/>
                  <a:pt x="3471" y="11113"/>
                  <a:pt x="3899" y="10799"/>
                </a:cubicBezTo>
                <a:cubicBezTo>
                  <a:pt x="4799" y="10141"/>
                  <a:pt x="5714" y="9492"/>
                  <a:pt x="6628" y="8849"/>
                </a:cubicBezTo>
                <a:close/>
                <a:moveTo>
                  <a:pt x="9555" y="9214"/>
                </a:moveTo>
                <a:cubicBezTo>
                  <a:pt x="10283" y="9978"/>
                  <a:pt x="11048" y="10714"/>
                  <a:pt x="11799" y="11449"/>
                </a:cubicBezTo>
                <a:cubicBezTo>
                  <a:pt x="12227" y="11870"/>
                  <a:pt x="12662" y="12283"/>
                  <a:pt x="13048" y="12741"/>
                </a:cubicBezTo>
                <a:cubicBezTo>
                  <a:pt x="13206" y="12935"/>
                  <a:pt x="13362" y="13134"/>
                  <a:pt x="13490" y="13348"/>
                </a:cubicBezTo>
                <a:cubicBezTo>
                  <a:pt x="13614" y="13535"/>
                  <a:pt x="14046" y="14207"/>
                  <a:pt x="13655" y="14207"/>
                </a:cubicBezTo>
                <a:cubicBezTo>
                  <a:pt x="13642" y="14207"/>
                  <a:pt x="13627" y="14206"/>
                  <a:pt x="13612" y="14205"/>
                </a:cubicBezTo>
                <a:cubicBezTo>
                  <a:pt x="13391" y="14184"/>
                  <a:pt x="13104" y="13884"/>
                  <a:pt x="12940" y="13749"/>
                </a:cubicBezTo>
                <a:cubicBezTo>
                  <a:pt x="12777" y="13598"/>
                  <a:pt x="12613" y="13440"/>
                  <a:pt x="12462" y="13278"/>
                </a:cubicBezTo>
                <a:cubicBezTo>
                  <a:pt x="12083" y="12870"/>
                  <a:pt x="11749" y="12421"/>
                  <a:pt x="11406" y="11984"/>
                </a:cubicBezTo>
                <a:cubicBezTo>
                  <a:pt x="10727" y="11120"/>
                  <a:pt x="10055" y="10249"/>
                  <a:pt x="9399" y="9370"/>
                </a:cubicBezTo>
                <a:lnTo>
                  <a:pt x="9492" y="9277"/>
                </a:lnTo>
                <a:cubicBezTo>
                  <a:pt x="9521" y="9257"/>
                  <a:pt x="9534" y="9234"/>
                  <a:pt x="9555" y="9214"/>
                </a:cubicBezTo>
                <a:close/>
                <a:moveTo>
                  <a:pt x="6921" y="9185"/>
                </a:moveTo>
                <a:cubicBezTo>
                  <a:pt x="6993" y="9264"/>
                  <a:pt x="7078" y="9336"/>
                  <a:pt x="7164" y="9392"/>
                </a:cubicBezTo>
                <a:cubicBezTo>
                  <a:pt x="7149" y="10292"/>
                  <a:pt x="6813" y="11149"/>
                  <a:pt x="6542" y="11992"/>
                </a:cubicBezTo>
                <a:cubicBezTo>
                  <a:pt x="6400" y="12463"/>
                  <a:pt x="6292" y="12935"/>
                  <a:pt x="6213" y="13420"/>
                </a:cubicBezTo>
                <a:cubicBezTo>
                  <a:pt x="6150" y="13877"/>
                  <a:pt x="6114" y="14448"/>
                  <a:pt x="5922" y="14870"/>
                </a:cubicBezTo>
                <a:cubicBezTo>
                  <a:pt x="5899" y="14991"/>
                  <a:pt x="5827" y="15084"/>
                  <a:pt x="5721" y="15147"/>
                </a:cubicBezTo>
                <a:cubicBezTo>
                  <a:pt x="5670" y="15251"/>
                  <a:pt x="5613" y="15302"/>
                  <a:pt x="5549" y="15302"/>
                </a:cubicBezTo>
                <a:cubicBezTo>
                  <a:pt x="5489" y="15302"/>
                  <a:pt x="5422" y="15256"/>
                  <a:pt x="5349" y="15163"/>
                </a:cubicBezTo>
                <a:cubicBezTo>
                  <a:pt x="5121" y="15012"/>
                  <a:pt x="5099" y="14976"/>
                  <a:pt x="5092" y="14719"/>
                </a:cubicBezTo>
                <a:cubicBezTo>
                  <a:pt x="5085" y="14484"/>
                  <a:pt x="5142" y="14241"/>
                  <a:pt x="5185" y="14013"/>
                </a:cubicBezTo>
                <a:cubicBezTo>
                  <a:pt x="5299" y="13483"/>
                  <a:pt x="5442" y="12962"/>
                  <a:pt x="5606" y="12455"/>
                </a:cubicBezTo>
                <a:cubicBezTo>
                  <a:pt x="5964" y="11334"/>
                  <a:pt x="6427" y="10256"/>
                  <a:pt x="6921" y="9185"/>
                </a:cubicBezTo>
                <a:close/>
                <a:moveTo>
                  <a:pt x="8878" y="9721"/>
                </a:moveTo>
                <a:cubicBezTo>
                  <a:pt x="8885" y="9721"/>
                  <a:pt x="8885" y="9728"/>
                  <a:pt x="8885" y="9728"/>
                </a:cubicBezTo>
                <a:cubicBezTo>
                  <a:pt x="9478" y="10691"/>
                  <a:pt x="10020" y="11706"/>
                  <a:pt x="10506" y="12727"/>
                </a:cubicBezTo>
                <a:cubicBezTo>
                  <a:pt x="10755" y="13248"/>
                  <a:pt x="10978" y="13769"/>
                  <a:pt x="11206" y="14297"/>
                </a:cubicBezTo>
                <a:cubicBezTo>
                  <a:pt x="11277" y="14461"/>
                  <a:pt x="11884" y="15758"/>
                  <a:pt x="11448" y="15758"/>
                </a:cubicBezTo>
                <a:cubicBezTo>
                  <a:pt x="11406" y="15758"/>
                  <a:pt x="11354" y="15746"/>
                  <a:pt x="11291" y="15720"/>
                </a:cubicBezTo>
                <a:cubicBezTo>
                  <a:pt x="11163" y="15662"/>
                  <a:pt x="10962" y="15391"/>
                  <a:pt x="10849" y="15283"/>
                </a:cubicBezTo>
                <a:cubicBezTo>
                  <a:pt x="10619" y="15069"/>
                  <a:pt x="10455" y="14827"/>
                  <a:pt x="10299" y="14563"/>
                </a:cubicBezTo>
                <a:cubicBezTo>
                  <a:pt x="10006" y="14049"/>
                  <a:pt x="9735" y="13519"/>
                  <a:pt x="9492" y="12978"/>
                </a:cubicBezTo>
                <a:cubicBezTo>
                  <a:pt x="9034" y="11963"/>
                  <a:pt x="8684" y="10899"/>
                  <a:pt x="8407" y="9821"/>
                </a:cubicBezTo>
                <a:lnTo>
                  <a:pt x="8407" y="9821"/>
                </a:lnTo>
                <a:cubicBezTo>
                  <a:pt x="8418" y="9821"/>
                  <a:pt x="8430" y="9821"/>
                  <a:pt x="8441" y="9821"/>
                </a:cubicBezTo>
                <a:cubicBezTo>
                  <a:pt x="8593" y="9821"/>
                  <a:pt x="8744" y="9780"/>
                  <a:pt x="8878" y="9721"/>
                </a:cubicBezTo>
                <a:close/>
                <a:moveTo>
                  <a:pt x="7442" y="9570"/>
                </a:moveTo>
                <a:cubicBezTo>
                  <a:pt x="7613" y="9656"/>
                  <a:pt x="7791" y="9721"/>
                  <a:pt x="7978" y="9756"/>
                </a:cubicBezTo>
                <a:cubicBezTo>
                  <a:pt x="8071" y="10777"/>
                  <a:pt x="8242" y="11785"/>
                  <a:pt x="8306" y="12813"/>
                </a:cubicBezTo>
                <a:cubicBezTo>
                  <a:pt x="8342" y="13320"/>
                  <a:pt x="8364" y="13819"/>
                  <a:pt x="8371" y="14326"/>
                </a:cubicBezTo>
                <a:cubicBezTo>
                  <a:pt x="8377" y="14594"/>
                  <a:pt x="8496" y="15867"/>
                  <a:pt x="8085" y="15867"/>
                </a:cubicBezTo>
                <a:cubicBezTo>
                  <a:pt x="8056" y="15867"/>
                  <a:pt x="8026" y="15861"/>
                  <a:pt x="7992" y="15848"/>
                </a:cubicBezTo>
                <a:cubicBezTo>
                  <a:pt x="7721" y="15740"/>
                  <a:pt x="7606" y="15111"/>
                  <a:pt x="7570" y="14870"/>
                </a:cubicBezTo>
                <a:cubicBezTo>
                  <a:pt x="7534" y="14633"/>
                  <a:pt x="7521" y="14398"/>
                  <a:pt x="7498" y="14162"/>
                </a:cubicBezTo>
                <a:cubicBezTo>
                  <a:pt x="7464" y="13684"/>
                  <a:pt x="7435" y="13212"/>
                  <a:pt x="7413" y="12734"/>
                </a:cubicBezTo>
                <a:cubicBezTo>
                  <a:pt x="7378" y="11692"/>
                  <a:pt x="7336" y="10606"/>
                  <a:pt x="7442" y="9570"/>
                </a:cubicBezTo>
                <a:close/>
                <a:moveTo>
                  <a:pt x="9418" y="0"/>
                </a:moveTo>
                <a:cubicBezTo>
                  <a:pt x="9388" y="0"/>
                  <a:pt x="9357" y="17"/>
                  <a:pt x="9341" y="45"/>
                </a:cubicBezTo>
                <a:cubicBezTo>
                  <a:pt x="8835" y="938"/>
                  <a:pt x="8513" y="1937"/>
                  <a:pt x="8355" y="2951"/>
                </a:cubicBezTo>
                <a:cubicBezTo>
                  <a:pt x="8285" y="3407"/>
                  <a:pt x="8249" y="3872"/>
                  <a:pt x="8256" y="4336"/>
                </a:cubicBezTo>
                <a:cubicBezTo>
                  <a:pt x="8256" y="4622"/>
                  <a:pt x="8278" y="4907"/>
                  <a:pt x="8263" y="5193"/>
                </a:cubicBezTo>
                <a:cubicBezTo>
                  <a:pt x="8263" y="5279"/>
                  <a:pt x="8249" y="5322"/>
                  <a:pt x="8249" y="5365"/>
                </a:cubicBezTo>
                <a:lnTo>
                  <a:pt x="8235" y="5365"/>
                </a:lnTo>
                <a:lnTo>
                  <a:pt x="8235" y="5329"/>
                </a:lnTo>
                <a:cubicBezTo>
                  <a:pt x="7999" y="4357"/>
                  <a:pt x="7593" y="3387"/>
                  <a:pt x="7164" y="2487"/>
                </a:cubicBezTo>
                <a:cubicBezTo>
                  <a:pt x="6955" y="2054"/>
                  <a:pt x="6584" y="985"/>
                  <a:pt x="5983" y="985"/>
                </a:cubicBezTo>
                <a:cubicBezTo>
                  <a:pt x="5967" y="985"/>
                  <a:pt x="5951" y="986"/>
                  <a:pt x="5935" y="987"/>
                </a:cubicBezTo>
                <a:cubicBezTo>
                  <a:pt x="5899" y="994"/>
                  <a:pt x="5863" y="1015"/>
                  <a:pt x="5856" y="1051"/>
                </a:cubicBezTo>
                <a:cubicBezTo>
                  <a:pt x="5735" y="1765"/>
                  <a:pt x="6021" y="2530"/>
                  <a:pt x="6264" y="3186"/>
                </a:cubicBezTo>
                <a:cubicBezTo>
                  <a:pt x="6571" y="4007"/>
                  <a:pt x="6950" y="4821"/>
                  <a:pt x="7378" y="5586"/>
                </a:cubicBezTo>
                <a:cubicBezTo>
                  <a:pt x="7320" y="5615"/>
                  <a:pt x="7264" y="5651"/>
                  <a:pt x="7214" y="5678"/>
                </a:cubicBezTo>
                <a:cubicBezTo>
                  <a:pt x="6449" y="4521"/>
                  <a:pt x="5656" y="3371"/>
                  <a:pt x="4857" y="2237"/>
                </a:cubicBezTo>
                <a:cubicBezTo>
                  <a:pt x="4528" y="1772"/>
                  <a:pt x="4179" y="1315"/>
                  <a:pt x="3743" y="938"/>
                </a:cubicBezTo>
                <a:cubicBezTo>
                  <a:pt x="3604" y="816"/>
                  <a:pt x="3262" y="478"/>
                  <a:pt x="3000" y="478"/>
                </a:cubicBezTo>
                <a:cubicBezTo>
                  <a:pt x="2951" y="478"/>
                  <a:pt x="2905" y="489"/>
                  <a:pt x="2864" y="516"/>
                </a:cubicBezTo>
                <a:cubicBezTo>
                  <a:pt x="2043" y="1066"/>
                  <a:pt x="5056" y="4264"/>
                  <a:pt x="6335" y="5579"/>
                </a:cubicBezTo>
                <a:cubicBezTo>
                  <a:pt x="5699" y="5150"/>
                  <a:pt x="4979" y="4778"/>
                  <a:pt x="4285" y="4544"/>
                </a:cubicBezTo>
                <a:cubicBezTo>
                  <a:pt x="3865" y="4400"/>
                  <a:pt x="3421" y="4300"/>
                  <a:pt x="2972" y="4264"/>
                </a:cubicBezTo>
                <a:cubicBezTo>
                  <a:pt x="2819" y="4249"/>
                  <a:pt x="2582" y="4204"/>
                  <a:pt x="2365" y="4204"/>
                </a:cubicBezTo>
                <a:cubicBezTo>
                  <a:pt x="2195" y="4204"/>
                  <a:pt x="2038" y="4231"/>
                  <a:pt x="1944" y="4322"/>
                </a:cubicBezTo>
                <a:cubicBezTo>
                  <a:pt x="1928" y="4336"/>
                  <a:pt x="1921" y="4372"/>
                  <a:pt x="1928" y="4393"/>
                </a:cubicBezTo>
                <a:cubicBezTo>
                  <a:pt x="2165" y="5035"/>
                  <a:pt x="3085" y="5464"/>
                  <a:pt x="3678" y="5694"/>
                </a:cubicBezTo>
                <a:cubicBezTo>
                  <a:pt x="4578" y="6043"/>
                  <a:pt x="5543" y="6172"/>
                  <a:pt x="6443" y="6521"/>
                </a:cubicBezTo>
                <a:lnTo>
                  <a:pt x="6449" y="6521"/>
                </a:lnTo>
                <a:cubicBezTo>
                  <a:pt x="6436" y="6542"/>
                  <a:pt x="6427" y="6557"/>
                  <a:pt x="6420" y="6578"/>
                </a:cubicBezTo>
                <a:cubicBezTo>
                  <a:pt x="5772" y="6429"/>
                  <a:pt x="5043" y="6353"/>
                  <a:pt x="4325" y="6353"/>
                </a:cubicBezTo>
                <a:cubicBezTo>
                  <a:pt x="3768" y="6353"/>
                  <a:pt x="3217" y="6399"/>
                  <a:pt x="2715" y="6492"/>
                </a:cubicBezTo>
                <a:cubicBezTo>
                  <a:pt x="2014" y="6628"/>
                  <a:pt x="1457" y="7006"/>
                  <a:pt x="801" y="7264"/>
                </a:cubicBezTo>
                <a:cubicBezTo>
                  <a:pt x="543" y="7365"/>
                  <a:pt x="187" y="7507"/>
                  <a:pt x="79" y="7800"/>
                </a:cubicBezTo>
                <a:cubicBezTo>
                  <a:pt x="0" y="8021"/>
                  <a:pt x="122" y="8213"/>
                  <a:pt x="336" y="8285"/>
                </a:cubicBezTo>
                <a:cubicBezTo>
                  <a:pt x="398" y="8305"/>
                  <a:pt x="465" y="8313"/>
                  <a:pt x="533" y="8313"/>
                </a:cubicBezTo>
                <a:cubicBezTo>
                  <a:pt x="732" y="8313"/>
                  <a:pt x="948" y="8249"/>
                  <a:pt x="1130" y="8249"/>
                </a:cubicBezTo>
                <a:cubicBezTo>
                  <a:pt x="1493" y="8242"/>
                  <a:pt x="1851" y="8249"/>
                  <a:pt x="2208" y="8199"/>
                </a:cubicBezTo>
                <a:cubicBezTo>
                  <a:pt x="3460" y="8020"/>
                  <a:pt x="4651" y="7535"/>
                  <a:pt x="5919" y="7535"/>
                </a:cubicBezTo>
                <a:cubicBezTo>
                  <a:pt x="6010" y="7535"/>
                  <a:pt x="6101" y="7538"/>
                  <a:pt x="6192" y="7543"/>
                </a:cubicBezTo>
                <a:lnTo>
                  <a:pt x="6192" y="7635"/>
                </a:lnTo>
                <a:cubicBezTo>
                  <a:pt x="4986" y="7827"/>
                  <a:pt x="3822" y="8120"/>
                  <a:pt x="2693" y="8614"/>
                </a:cubicBezTo>
                <a:cubicBezTo>
                  <a:pt x="2172" y="8842"/>
                  <a:pt x="1637" y="9092"/>
                  <a:pt x="1172" y="9421"/>
                </a:cubicBezTo>
                <a:cubicBezTo>
                  <a:pt x="915" y="9606"/>
                  <a:pt x="358" y="9999"/>
                  <a:pt x="401" y="10378"/>
                </a:cubicBezTo>
                <a:cubicBezTo>
                  <a:pt x="434" y="10616"/>
                  <a:pt x="663" y="10680"/>
                  <a:pt x="870" y="10680"/>
                </a:cubicBezTo>
                <a:cubicBezTo>
                  <a:pt x="893" y="10680"/>
                  <a:pt x="914" y="10679"/>
                  <a:pt x="936" y="10678"/>
                </a:cubicBezTo>
                <a:cubicBezTo>
                  <a:pt x="1486" y="10635"/>
                  <a:pt x="2086" y="10342"/>
                  <a:pt x="2614" y="10163"/>
                </a:cubicBezTo>
                <a:cubicBezTo>
                  <a:pt x="3922" y="9713"/>
                  <a:pt x="5236" y="9221"/>
                  <a:pt x="6492" y="8635"/>
                </a:cubicBezTo>
                <a:cubicBezTo>
                  <a:pt x="6499" y="8657"/>
                  <a:pt x="6513" y="8677"/>
                  <a:pt x="6521" y="8693"/>
                </a:cubicBezTo>
                <a:cubicBezTo>
                  <a:pt x="5356" y="9514"/>
                  <a:pt x="4192" y="10342"/>
                  <a:pt x="3051" y="11205"/>
                </a:cubicBezTo>
                <a:cubicBezTo>
                  <a:pt x="2600" y="11548"/>
                  <a:pt x="2151" y="11913"/>
                  <a:pt x="1793" y="12355"/>
                </a:cubicBezTo>
                <a:cubicBezTo>
                  <a:pt x="1637" y="12549"/>
                  <a:pt x="1215" y="12991"/>
                  <a:pt x="1394" y="13255"/>
                </a:cubicBezTo>
                <a:cubicBezTo>
                  <a:pt x="1455" y="13345"/>
                  <a:pt x="1549" y="13386"/>
                  <a:pt x="1669" y="13386"/>
                </a:cubicBezTo>
                <a:cubicBezTo>
                  <a:pt x="2709" y="13386"/>
                  <a:pt x="5704" y="10288"/>
                  <a:pt x="6614" y="9327"/>
                </a:cubicBezTo>
                <a:lnTo>
                  <a:pt x="6614" y="9327"/>
                </a:lnTo>
                <a:cubicBezTo>
                  <a:pt x="6060" y="10599"/>
                  <a:pt x="3972" y="15506"/>
                  <a:pt x="5477" y="15506"/>
                </a:cubicBezTo>
                <a:cubicBezTo>
                  <a:pt x="5485" y="15506"/>
                  <a:pt x="5492" y="15506"/>
                  <a:pt x="5500" y="15506"/>
                </a:cubicBezTo>
                <a:cubicBezTo>
                  <a:pt x="5879" y="15497"/>
                  <a:pt x="6064" y="15098"/>
                  <a:pt x="6150" y="14784"/>
                </a:cubicBezTo>
                <a:cubicBezTo>
                  <a:pt x="6335" y="14155"/>
                  <a:pt x="6357" y="13483"/>
                  <a:pt x="6492" y="12841"/>
                </a:cubicBezTo>
                <a:cubicBezTo>
                  <a:pt x="6707" y="11792"/>
                  <a:pt x="7178" y="10813"/>
                  <a:pt x="7234" y="9749"/>
                </a:cubicBezTo>
                <a:lnTo>
                  <a:pt x="7234" y="9749"/>
                </a:lnTo>
                <a:cubicBezTo>
                  <a:pt x="7257" y="10984"/>
                  <a:pt x="7185" y="12213"/>
                  <a:pt x="7264" y="13449"/>
                </a:cubicBezTo>
                <a:cubicBezTo>
                  <a:pt x="7300" y="14040"/>
                  <a:pt x="7300" y="14662"/>
                  <a:pt x="7456" y="15233"/>
                </a:cubicBezTo>
                <a:cubicBezTo>
                  <a:pt x="7526" y="15484"/>
                  <a:pt x="7779" y="16150"/>
                  <a:pt x="8137" y="16150"/>
                </a:cubicBezTo>
                <a:cubicBezTo>
                  <a:pt x="8146" y="16150"/>
                  <a:pt x="8154" y="16149"/>
                  <a:pt x="8163" y="16148"/>
                </a:cubicBezTo>
                <a:cubicBezTo>
                  <a:pt x="8842" y="16076"/>
                  <a:pt x="8549" y="14112"/>
                  <a:pt x="8535" y="13756"/>
                </a:cubicBezTo>
                <a:cubicBezTo>
                  <a:pt x="8484" y="12441"/>
                  <a:pt x="8420" y="11049"/>
                  <a:pt x="8091" y="9771"/>
                </a:cubicBezTo>
                <a:lnTo>
                  <a:pt x="8091" y="9771"/>
                </a:lnTo>
                <a:cubicBezTo>
                  <a:pt x="8114" y="9778"/>
                  <a:pt x="8127" y="9778"/>
                  <a:pt x="8141" y="9778"/>
                </a:cubicBezTo>
                <a:cubicBezTo>
                  <a:pt x="8177" y="9785"/>
                  <a:pt x="8206" y="9792"/>
                  <a:pt x="8235" y="9798"/>
                </a:cubicBezTo>
                <a:cubicBezTo>
                  <a:pt x="8549" y="11163"/>
                  <a:pt x="9034" y="12484"/>
                  <a:pt x="9663" y="13740"/>
                </a:cubicBezTo>
                <a:cubicBezTo>
                  <a:pt x="9941" y="14290"/>
                  <a:pt x="10220" y="14926"/>
                  <a:pt x="10678" y="15355"/>
                </a:cubicBezTo>
                <a:cubicBezTo>
                  <a:pt x="10841" y="15512"/>
                  <a:pt x="11171" y="15981"/>
                  <a:pt x="11477" y="15981"/>
                </a:cubicBezTo>
                <a:cubicBezTo>
                  <a:pt x="11530" y="15981"/>
                  <a:pt x="11583" y="15967"/>
                  <a:pt x="11634" y="15934"/>
                </a:cubicBezTo>
                <a:cubicBezTo>
                  <a:pt x="11855" y="15790"/>
                  <a:pt x="11805" y="15427"/>
                  <a:pt x="11756" y="15206"/>
                </a:cubicBezTo>
                <a:cubicBezTo>
                  <a:pt x="11612" y="14584"/>
                  <a:pt x="11235" y="13948"/>
                  <a:pt x="10969" y="13370"/>
                </a:cubicBezTo>
                <a:cubicBezTo>
                  <a:pt x="10385" y="12085"/>
                  <a:pt x="9706" y="10878"/>
                  <a:pt x="8941" y="9692"/>
                </a:cubicBezTo>
                <a:cubicBezTo>
                  <a:pt x="9049" y="9636"/>
                  <a:pt x="9156" y="9564"/>
                  <a:pt x="9248" y="9485"/>
                </a:cubicBezTo>
                <a:cubicBezTo>
                  <a:pt x="10098" y="10606"/>
                  <a:pt x="10948" y="11720"/>
                  <a:pt x="11835" y="12813"/>
                </a:cubicBezTo>
                <a:cubicBezTo>
                  <a:pt x="12191" y="13255"/>
                  <a:pt x="12570" y="13691"/>
                  <a:pt x="13019" y="14033"/>
                </a:cubicBezTo>
                <a:cubicBezTo>
                  <a:pt x="13183" y="14157"/>
                  <a:pt x="13513" y="14455"/>
                  <a:pt x="13773" y="14455"/>
                </a:cubicBezTo>
                <a:cubicBezTo>
                  <a:pt x="13831" y="14455"/>
                  <a:pt x="13886" y="14440"/>
                  <a:pt x="13934" y="14405"/>
                </a:cubicBezTo>
                <a:cubicBezTo>
                  <a:pt x="14854" y="13740"/>
                  <a:pt x="10319" y="9749"/>
                  <a:pt x="9634" y="9135"/>
                </a:cubicBezTo>
                <a:cubicBezTo>
                  <a:pt x="9792" y="8971"/>
                  <a:pt x="9927" y="8785"/>
                  <a:pt x="10035" y="8592"/>
                </a:cubicBezTo>
                <a:cubicBezTo>
                  <a:pt x="11098" y="9428"/>
                  <a:pt x="12134" y="10328"/>
                  <a:pt x="13269" y="11070"/>
                </a:cubicBezTo>
                <a:cubicBezTo>
                  <a:pt x="13720" y="11370"/>
                  <a:pt x="14205" y="11627"/>
                  <a:pt x="14733" y="11769"/>
                </a:cubicBezTo>
                <a:cubicBezTo>
                  <a:pt x="14863" y="11801"/>
                  <a:pt x="15130" y="11882"/>
                  <a:pt x="15356" y="11882"/>
                </a:cubicBezTo>
                <a:cubicBezTo>
                  <a:pt x="15500" y="11882"/>
                  <a:pt x="15627" y="11849"/>
                  <a:pt x="15691" y="11749"/>
                </a:cubicBezTo>
                <a:cubicBezTo>
                  <a:pt x="15854" y="11492"/>
                  <a:pt x="15434" y="11099"/>
                  <a:pt x="15297" y="10942"/>
                </a:cubicBezTo>
                <a:cubicBezTo>
                  <a:pt x="14854" y="10434"/>
                  <a:pt x="14340" y="10006"/>
                  <a:pt x="13783" y="9627"/>
                </a:cubicBezTo>
                <a:cubicBezTo>
                  <a:pt x="12712" y="8914"/>
                  <a:pt x="11492" y="8414"/>
                  <a:pt x="10283" y="7965"/>
                </a:cubicBezTo>
                <a:cubicBezTo>
                  <a:pt x="10319" y="7836"/>
                  <a:pt x="10335" y="7699"/>
                  <a:pt x="10342" y="7563"/>
                </a:cubicBezTo>
                <a:lnTo>
                  <a:pt x="10349" y="7563"/>
                </a:lnTo>
                <a:cubicBezTo>
                  <a:pt x="11905" y="7821"/>
                  <a:pt x="13463" y="8222"/>
                  <a:pt x="15033" y="8350"/>
                </a:cubicBezTo>
                <a:cubicBezTo>
                  <a:pt x="15411" y="8384"/>
                  <a:pt x="15797" y="8342"/>
                  <a:pt x="16169" y="8436"/>
                </a:cubicBezTo>
                <a:cubicBezTo>
                  <a:pt x="16385" y="8488"/>
                  <a:pt x="16596" y="8588"/>
                  <a:pt x="16823" y="8588"/>
                </a:cubicBezTo>
                <a:cubicBezTo>
                  <a:pt x="16873" y="8588"/>
                  <a:pt x="16924" y="8583"/>
                  <a:pt x="16976" y="8571"/>
                </a:cubicBezTo>
                <a:cubicBezTo>
                  <a:pt x="17240" y="8506"/>
                  <a:pt x="17475" y="8278"/>
                  <a:pt x="17411" y="7985"/>
                </a:cubicBezTo>
                <a:cubicBezTo>
                  <a:pt x="17333" y="7635"/>
                  <a:pt x="16890" y="7500"/>
                  <a:pt x="16597" y="7407"/>
                </a:cubicBezTo>
                <a:cubicBezTo>
                  <a:pt x="15982" y="7200"/>
                  <a:pt x="15382" y="6993"/>
                  <a:pt x="14740" y="6893"/>
                </a:cubicBezTo>
                <a:cubicBezTo>
                  <a:pt x="14134" y="6795"/>
                  <a:pt x="13517" y="6754"/>
                  <a:pt x="12897" y="6754"/>
                </a:cubicBezTo>
                <a:cubicBezTo>
                  <a:pt x="12026" y="6754"/>
                  <a:pt x="11150" y="6836"/>
                  <a:pt x="10299" y="6957"/>
                </a:cubicBezTo>
                <a:cubicBezTo>
                  <a:pt x="10292" y="6943"/>
                  <a:pt x="10292" y="6936"/>
                  <a:pt x="10292" y="6928"/>
                </a:cubicBezTo>
                <a:cubicBezTo>
                  <a:pt x="11413" y="6578"/>
                  <a:pt x="12527" y="6179"/>
                  <a:pt x="13648" y="5807"/>
                </a:cubicBezTo>
                <a:cubicBezTo>
                  <a:pt x="13919" y="5714"/>
                  <a:pt x="15375" y="5229"/>
                  <a:pt x="14890" y="4715"/>
                </a:cubicBezTo>
                <a:cubicBezTo>
                  <a:pt x="14813" y="4635"/>
                  <a:pt x="14654" y="4611"/>
                  <a:pt x="14486" y="4611"/>
                </a:cubicBezTo>
                <a:cubicBezTo>
                  <a:pt x="14295" y="4611"/>
                  <a:pt x="14093" y="4642"/>
                  <a:pt x="13991" y="4657"/>
                </a:cubicBezTo>
                <a:cubicBezTo>
                  <a:pt x="13562" y="4722"/>
                  <a:pt x="13147" y="4880"/>
                  <a:pt x="12741" y="5029"/>
                </a:cubicBezTo>
                <a:cubicBezTo>
                  <a:pt x="11799" y="5394"/>
                  <a:pt x="10834" y="5736"/>
                  <a:pt x="9920" y="6185"/>
                </a:cubicBezTo>
                <a:cubicBezTo>
                  <a:pt x="9913" y="6172"/>
                  <a:pt x="9906" y="6165"/>
                  <a:pt x="9898" y="6156"/>
                </a:cubicBezTo>
                <a:cubicBezTo>
                  <a:pt x="11149" y="5394"/>
                  <a:pt x="12419" y="4643"/>
                  <a:pt x="13626" y="3822"/>
                </a:cubicBezTo>
                <a:cubicBezTo>
                  <a:pt x="14162" y="3457"/>
                  <a:pt x="14676" y="3037"/>
                  <a:pt x="15125" y="2573"/>
                </a:cubicBezTo>
                <a:cubicBezTo>
                  <a:pt x="15276" y="2415"/>
                  <a:pt x="15639" y="2108"/>
                  <a:pt x="15497" y="1851"/>
                </a:cubicBezTo>
                <a:cubicBezTo>
                  <a:pt x="15438" y="1747"/>
                  <a:pt x="15346" y="1708"/>
                  <a:pt x="15240" y="1708"/>
                </a:cubicBezTo>
                <a:cubicBezTo>
                  <a:pt x="14975" y="1708"/>
                  <a:pt x="14622" y="1951"/>
                  <a:pt x="14469" y="2022"/>
                </a:cubicBezTo>
                <a:cubicBezTo>
                  <a:pt x="13848" y="2300"/>
                  <a:pt x="13283" y="2629"/>
                  <a:pt x="12748" y="3058"/>
                </a:cubicBezTo>
                <a:cubicBezTo>
                  <a:pt x="11848" y="3772"/>
                  <a:pt x="10962" y="4514"/>
                  <a:pt x="10098" y="5279"/>
                </a:cubicBezTo>
                <a:cubicBezTo>
                  <a:pt x="11027" y="3971"/>
                  <a:pt x="12863" y="1251"/>
                  <a:pt x="12241" y="980"/>
                </a:cubicBezTo>
                <a:cubicBezTo>
                  <a:pt x="12211" y="967"/>
                  <a:pt x="12180" y="961"/>
                  <a:pt x="12150" y="961"/>
                </a:cubicBezTo>
                <a:cubicBezTo>
                  <a:pt x="11950" y="961"/>
                  <a:pt x="11751" y="1218"/>
                  <a:pt x="11634" y="1330"/>
                </a:cubicBezTo>
                <a:cubicBezTo>
                  <a:pt x="11235" y="1736"/>
                  <a:pt x="10856" y="2151"/>
                  <a:pt x="10527" y="2622"/>
                </a:cubicBezTo>
                <a:cubicBezTo>
                  <a:pt x="9920" y="3500"/>
                  <a:pt x="9413" y="4537"/>
                  <a:pt x="9228" y="5599"/>
                </a:cubicBezTo>
                <a:cubicBezTo>
                  <a:pt x="9192" y="5579"/>
                  <a:pt x="9163" y="5565"/>
                  <a:pt x="9127" y="5550"/>
                </a:cubicBezTo>
                <a:cubicBezTo>
                  <a:pt x="9505" y="4643"/>
                  <a:pt x="9692" y="3658"/>
                  <a:pt x="9778" y="2679"/>
                </a:cubicBezTo>
                <a:cubicBezTo>
                  <a:pt x="9841" y="1822"/>
                  <a:pt x="9941" y="800"/>
                  <a:pt x="9478" y="38"/>
                </a:cubicBezTo>
                <a:cubicBezTo>
                  <a:pt x="9465" y="12"/>
                  <a:pt x="9442" y="0"/>
                  <a:pt x="94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5" name="Google Shape;695;p22"/>
          <p:cNvSpPr/>
          <p:nvPr/>
        </p:nvSpPr>
        <p:spPr>
          <a:xfrm rot="10800000" flipH="1">
            <a:off x="-691852" y="1515235"/>
            <a:ext cx="2092697" cy="1174793"/>
          </a:xfrm>
          <a:custGeom>
            <a:avLst/>
            <a:gdLst/>
            <a:ahLst/>
            <a:cxnLst/>
            <a:rect l="l" t="t" r="r" b="b"/>
            <a:pathLst>
              <a:path w="33257" h="18669" extrusionOk="0">
                <a:moveTo>
                  <a:pt x="17319" y="1"/>
                </a:moveTo>
                <a:cubicBezTo>
                  <a:pt x="16529" y="1"/>
                  <a:pt x="15732" y="185"/>
                  <a:pt x="14997" y="581"/>
                </a:cubicBezTo>
                <a:cubicBezTo>
                  <a:pt x="14255" y="973"/>
                  <a:pt x="13804" y="1631"/>
                  <a:pt x="13398" y="2330"/>
                </a:cubicBezTo>
                <a:cubicBezTo>
                  <a:pt x="13019" y="2966"/>
                  <a:pt x="12762" y="3659"/>
                  <a:pt x="12527" y="4351"/>
                </a:cubicBezTo>
                <a:cubicBezTo>
                  <a:pt x="12436" y="4614"/>
                  <a:pt x="12322" y="4743"/>
                  <a:pt x="12191" y="4743"/>
                </a:cubicBezTo>
                <a:cubicBezTo>
                  <a:pt x="12076" y="4743"/>
                  <a:pt x="11949" y="4645"/>
                  <a:pt x="11812" y="4452"/>
                </a:cubicBezTo>
                <a:cubicBezTo>
                  <a:pt x="11655" y="4216"/>
                  <a:pt x="11542" y="3959"/>
                  <a:pt x="11391" y="3724"/>
                </a:cubicBezTo>
                <a:cubicBezTo>
                  <a:pt x="11019" y="3115"/>
                  <a:pt x="10548" y="2601"/>
                  <a:pt x="9941" y="2231"/>
                </a:cubicBezTo>
                <a:cubicBezTo>
                  <a:pt x="9497" y="1954"/>
                  <a:pt x="9068" y="1816"/>
                  <a:pt x="8654" y="1816"/>
                </a:cubicBezTo>
                <a:cubicBezTo>
                  <a:pt x="8109" y="1816"/>
                  <a:pt x="7590" y="2055"/>
                  <a:pt x="7099" y="2531"/>
                </a:cubicBezTo>
                <a:cubicBezTo>
                  <a:pt x="6684" y="2923"/>
                  <a:pt x="6384" y="3395"/>
                  <a:pt x="6199" y="3929"/>
                </a:cubicBezTo>
                <a:cubicBezTo>
                  <a:pt x="5857" y="4924"/>
                  <a:pt x="5514" y="5923"/>
                  <a:pt x="5528" y="6994"/>
                </a:cubicBezTo>
                <a:cubicBezTo>
                  <a:pt x="5528" y="7318"/>
                  <a:pt x="5434" y="7480"/>
                  <a:pt x="5232" y="7480"/>
                </a:cubicBezTo>
                <a:cubicBezTo>
                  <a:pt x="5154" y="7480"/>
                  <a:pt x="5061" y="7456"/>
                  <a:pt x="4950" y="7409"/>
                </a:cubicBezTo>
                <a:cubicBezTo>
                  <a:pt x="4510" y="7224"/>
                  <a:pt x="4089" y="7143"/>
                  <a:pt x="3683" y="7143"/>
                </a:cubicBezTo>
                <a:cubicBezTo>
                  <a:pt x="2738" y="7143"/>
                  <a:pt x="1876" y="7581"/>
                  <a:pt x="1058" y="8164"/>
                </a:cubicBezTo>
                <a:cubicBezTo>
                  <a:pt x="372" y="8658"/>
                  <a:pt x="0" y="9393"/>
                  <a:pt x="144" y="10271"/>
                </a:cubicBezTo>
                <a:cubicBezTo>
                  <a:pt x="293" y="11179"/>
                  <a:pt x="972" y="11608"/>
                  <a:pt x="1764" y="11885"/>
                </a:cubicBezTo>
                <a:cubicBezTo>
                  <a:pt x="2188" y="12029"/>
                  <a:pt x="2619" y="12081"/>
                  <a:pt x="3148" y="12081"/>
                </a:cubicBezTo>
                <a:cubicBezTo>
                  <a:pt x="3333" y="12081"/>
                  <a:pt x="3530" y="12075"/>
                  <a:pt x="3743" y="12064"/>
                </a:cubicBezTo>
                <a:cubicBezTo>
                  <a:pt x="5020" y="11921"/>
                  <a:pt x="6443" y="11507"/>
                  <a:pt x="7713" y="10643"/>
                </a:cubicBezTo>
                <a:cubicBezTo>
                  <a:pt x="7822" y="10566"/>
                  <a:pt x="7935" y="10449"/>
                  <a:pt x="8055" y="10449"/>
                </a:cubicBezTo>
                <a:cubicBezTo>
                  <a:pt x="8116" y="10449"/>
                  <a:pt x="8178" y="10479"/>
                  <a:pt x="8242" y="10557"/>
                </a:cubicBezTo>
                <a:cubicBezTo>
                  <a:pt x="8371" y="10708"/>
                  <a:pt x="8213" y="10871"/>
                  <a:pt x="8148" y="11028"/>
                </a:cubicBezTo>
                <a:cubicBezTo>
                  <a:pt x="7548" y="12492"/>
                  <a:pt x="7363" y="13999"/>
                  <a:pt x="7699" y="15563"/>
                </a:cubicBezTo>
                <a:cubicBezTo>
                  <a:pt x="7963" y="16784"/>
                  <a:pt x="8685" y="17641"/>
                  <a:pt x="9799" y="18141"/>
                </a:cubicBezTo>
                <a:cubicBezTo>
                  <a:pt x="10610" y="18503"/>
                  <a:pt x="11408" y="18668"/>
                  <a:pt x="12196" y="18668"/>
                </a:cubicBezTo>
                <a:cubicBezTo>
                  <a:pt x="13322" y="18668"/>
                  <a:pt x="14424" y="18330"/>
                  <a:pt x="15504" y="17742"/>
                </a:cubicBezTo>
                <a:cubicBezTo>
                  <a:pt x="16532" y="17192"/>
                  <a:pt x="17353" y="16384"/>
                  <a:pt x="18089" y="15485"/>
                </a:cubicBezTo>
                <a:cubicBezTo>
                  <a:pt x="18289" y="15241"/>
                  <a:pt x="18467" y="14984"/>
                  <a:pt x="18675" y="14742"/>
                </a:cubicBezTo>
                <a:cubicBezTo>
                  <a:pt x="18976" y="14394"/>
                  <a:pt x="19198" y="14226"/>
                  <a:pt x="19445" y="14226"/>
                </a:cubicBezTo>
                <a:cubicBezTo>
                  <a:pt x="19649" y="14226"/>
                  <a:pt x="19871" y="14341"/>
                  <a:pt x="20168" y="14564"/>
                </a:cubicBezTo>
                <a:cubicBezTo>
                  <a:pt x="20445" y="14770"/>
                  <a:pt x="20695" y="15020"/>
                  <a:pt x="20982" y="15221"/>
                </a:cubicBezTo>
                <a:cubicBezTo>
                  <a:pt x="22119" y="16034"/>
                  <a:pt x="23332" y="16481"/>
                  <a:pt x="24614" y="16481"/>
                </a:cubicBezTo>
                <a:cubicBezTo>
                  <a:pt x="25201" y="16481"/>
                  <a:pt x="25802" y="16387"/>
                  <a:pt x="26416" y="16192"/>
                </a:cubicBezTo>
                <a:cubicBezTo>
                  <a:pt x="29237" y="15306"/>
                  <a:pt x="30615" y="12106"/>
                  <a:pt x="29400" y="9380"/>
                </a:cubicBezTo>
                <a:cubicBezTo>
                  <a:pt x="29051" y="8608"/>
                  <a:pt x="29057" y="8593"/>
                  <a:pt x="29880" y="8536"/>
                </a:cubicBezTo>
                <a:cubicBezTo>
                  <a:pt x="30893" y="8464"/>
                  <a:pt x="31779" y="8122"/>
                  <a:pt x="32451" y="7330"/>
                </a:cubicBezTo>
                <a:cubicBezTo>
                  <a:pt x="33200" y="6444"/>
                  <a:pt x="33256" y="5379"/>
                  <a:pt x="32607" y="4416"/>
                </a:cubicBezTo>
                <a:cubicBezTo>
                  <a:pt x="32415" y="4123"/>
                  <a:pt x="32172" y="3859"/>
                  <a:pt x="31921" y="3630"/>
                </a:cubicBezTo>
                <a:cubicBezTo>
                  <a:pt x="30716" y="2532"/>
                  <a:pt x="29080" y="1977"/>
                  <a:pt x="27448" y="1977"/>
                </a:cubicBezTo>
                <a:cubicBezTo>
                  <a:pt x="25938" y="1977"/>
                  <a:pt x="24430" y="2452"/>
                  <a:pt x="23266" y="3408"/>
                </a:cubicBezTo>
                <a:cubicBezTo>
                  <a:pt x="23131" y="3516"/>
                  <a:pt x="23016" y="3659"/>
                  <a:pt x="22874" y="3751"/>
                </a:cubicBezTo>
                <a:cubicBezTo>
                  <a:pt x="22757" y="3826"/>
                  <a:pt x="22653" y="3875"/>
                  <a:pt x="22563" y="3875"/>
                </a:cubicBezTo>
                <a:cubicBezTo>
                  <a:pt x="22439" y="3875"/>
                  <a:pt x="22338" y="3784"/>
                  <a:pt x="22260" y="3544"/>
                </a:cubicBezTo>
                <a:cubicBezTo>
                  <a:pt x="21566" y="1362"/>
                  <a:pt x="19467" y="1"/>
                  <a:pt x="1731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96" name="Google Shape;696;p22"/>
          <p:cNvGrpSpPr/>
          <p:nvPr/>
        </p:nvGrpSpPr>
        <p:grpSpPr>
          <a:xfrm rot="7432710">
            <a:off x="114495" y="-887117"/>
            <a:ext cx="1442082" cy="1899996"/>
            <a:chOff x="5450897" y="3655524"/>
            <a:chExt cx="455990" cy="600741"/>
          </a:xfrm>
        </p:grpSpPr>
        <p:sp>
          <p:nvSpPr>
            <p:cNvPr id="697" name="Google Shape;697;p22"/>
            <p:cNvSpPr/>
            <p:nvPr/>
          </p:nvSpPr>
          <p:spPr>
            <a:xfrm>
              <a:off x="5450897" y="3772600"/>
              <a:ext cx="327702" cy="476073"/>
            </a:xfrm>
            <a:custGeom>
              <a:avLst/>
              <a:gdLst/>
              <a:ahLst/>
              <a:cxnLst/>
              <a:rect l="l" t="t" r="r" b="b"/>
              <a:pathLst>
                <a:path w="16660" h="24203" extrusionOk="0">
                  <a:moveTo>
                    <a:pt x="16290" y="1"/>
                  </a:moveTo>
                  <a:lnTo>
                    <a:pt x="15803" y="21"/>
                  </a:lnTo>
                  <a:cubicBezTo>
                    <a:pt x="16161" y="8442"/>
                    <a:pt x="11854" y="14440"/>
                    <a:pt x="8176" y="17990"/>
                  </a:cubicBezTo>
                  <a:cubicBezTo>
                    <a:pt x="4184" y="21853"/>
                    <a:pt x="44" y="23738"/>
                    <a:pt x="1" y="23752"/>
                  </a:cubicBezTo>
                  <a:lnTo>
                    <a:pt x="200" y="24202"/>
                  </a:lnTo>
                  <a:cubicBezTo>
                    <a:pt x="243" y="24180"/>
                    <a:pt x="4448" y="22266"/>
                    <a:pt x="8505" y="18353"/>
                  </a:cubicBezTo>
                  <a:cubicBezTo>
                    <a:pt x="12262" y="14733"/>
                    <a:pt x="16660" y="8606"/>
                    <a:pt x="162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8" name="Google Shape;698;p22"/>
            <p:cNvSpPr/>
            <p:nvPr/>
          </p:nvSpPr>
          <p:spPr>
            <a:xfrm>
              <a:off x="5490139" y="3972034"/>
              <a:ext cx="151085" cy="235175"/>
            </a:xfrm>
            <a:custGeom>
              <a:avLst/>
              <a:gdLst/>
              <a:ahLst/>
              <a:cxnLst/>
              <a:rect l="l" t="t" r="r" b="b"/>
              <a:pathLst>
                <a:path w="7681" h="11956" extrusionOk="0">
                  <a:moveTo>
                    <a:pt x="3091" y="1"/>
                  </a:moveTo>
                  <a:cubicBezTo>
                    <a:pt x="1" y="1"/>
                    <a:pt x="1554" y="11955"/>
                    <a:pt x="1554" y="11955"/>
                  </a:cubicBezTo>
                  <a:cubicBezTo>
                    <a:pt x="1554" y="11955"/>
                    <a:pt x="7681" y="1873"/>
                    <a:pt x="3739" y="152"/>
                  </a:cubicBezTo>
                  <a:cubicBezTo>
                    <a:pt x="3503" y="49"/>
                    <a:pt x="3288" y="1"/>
                    <a:pt x="30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9" name="Google Shape;699;p22"/>
            <p:cNvSpPr/>
            <p:nvPr/>
          </p:nvSpPr>
          <p:spPr>
            <a:xfrm>
              <a:off x="5504144" y="4183349"/>
              <a:ext cx="245344" cy="72917"/>
            </a:xfrm>
            <a:custGeom>
              <a:avLst/>
              <a:gdLst/>
              <a:ahLst/>
              <a:cxnLst/>
              <a:rect l="l" t="t" r="r" b="b"/>
              <a:pathLst>
                <a:path w="12473" h="3707" extrusionOk="0">
                  <a:moveTo>
                    <a:pt x="8509" y="0"/>
                  </a:moveTo>
                  <a:cubicBezTo>
                    <a:pt x="4951" y="0"/>
                    <a:pt x="0" y="1205"/>
                    <a:pt x="0" y="1205"/>
                  </a:cubicBezTo>
                  <a:cubicBezTo>
                    <a:pt x="0" y="1205"/>
                    <a:pt x="5366" y="3707"/>
                    <a:pt x="8951" y="3707"/>
                  </a:cubicBezTo>
                  <a:cubicBezTo>
                    <a:pt x="10428" y="3707"/>
                    <a:pt x="11602" y="3283"/>
                    <a:pt x="11975" y="2085"/>
                  </a:cubicBezTo>
                  <a:cubicBezTo>
                    <a:pt x="12472" y="488"/>
                    <a:pt x="10772" y="0"/>
                    <a:pt x="85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0" name="Google Shape;700;p22"/>
            <p:cNvSpPr/>
            <p:nvPr/>
          </p:nvSpPr>
          <p:spPr>
            <a:xfrm>
              <a:off x="5532724" y="3887040"/>
              <a:ext cx="153603" cy="202621"/>
            </a:xfrm>
            <a:custGeom>
              <a:avLst/>
              <a:gdLst/>
              <a:ahLst/>
              <a:cxnLst/>
              <a:rect l="l" t="t" r="r" b="b"/>
              <a:pathLst>
                <a:path w="7809" h="10301" extrusionOk="0">
                  <a:moveTo>
                    <a:pt x="3766" y="1"/>
                  </a:moveTo>
                  <a:cubicBezTo>
                    <a:pt x="1" y="1"/>
                    <a:pt x="5953" y="10300"/>
                    <a:pt x="5953" y="10300"/>
                  </a:cubicBezTo>
                  <a:cubicBezTo>
                    <a:pt x="5953" y="10300"/>
                    <a:pt x="7809" y="181"/>
                    <a:pt x="3860" y="3"/>
                  </a:cubicBezTo>
                  <a:cubicBezTo>
                    <a:pt x="3828" y="2"/>
                    <a:pt x="3797" y="1"/>
                    <a:pt x="37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1" name="Google Shape;701;p22"/>
            <p:cNvSpPr/>
            <p:nvPr/>
          </p:nvSpPr>
          <p:spPr>
            <a:xfrm>
              <a:off x="5611444" y="3842094"/>
              <a:ext cx="109719" cy="167628"/>
            </a:xfrm>
            <a:custGeom>
              <a:avLst/>
              <a:gdLst/>
              <a:ahLst/>
              <a:cxnLst/>
              <a:rect l="l" t="t" r="r" b="b"/>
              <a:pathLst>
                <a:path w="5578" h="8522" extrusionOk="0">
                  <a:moveTo>
                    <a:pt x="2695" y="0"/>
                  </a:moveTo>
                  <a:cubicBezTo>
                    <a:pt x="0" y="0"/>
                    <a:pt x="4806" y="8521"/>
                    <a:pt x="4806" y="8521"/>
                  </a:cubicBezTo>
                  <a:cubicBezTo>
                    <a:pt x="4806" y="8521"/>
                    <a:pt x="5577" y="123"/>
                    <a:pt x="2756" y="2"/>
                  </a:cubicBezTo>
                  <a:cubicBezTo>
                    <a:pt x="2735" y="1"/>
                    <a:pt x="2715" y="0"/>
                    <a:pt x="26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2" name="Google Shape;702;p22"/>
            <p:cNvSpPr/>
            <p:nvPr/>
          </p:nvSpPr>
          <p:spPr>
            <a:xfrm>
              <a:off x="5652731" y="3766108"/>
              <a:ext cx="109719" cy="167765"/>
            </a:xfrm>
            <a:custGeom>
              <a:avLst/>
              <a:gdLst/>
              <a:ahLst/>
              <a:cxnLst/>
              <a:rect l="l" t="t" r="r" b="b"/>
              <a:pathLst>
                <a:path w="5578" h="8529" extrusionOk="0">
                  <a:moveTo>
                    <a:pt x="2696" y="0"/>
                  </a:moveTo>
                  <a:cubicBezTo>
                    <a:pt x="1" y="0"/>
                    <a:pt x="4807" y="8528"/>
                    <a:pt x="4807" y="8528"/>
                  </a:cubicBezTo>
                  <a:cubicBezTo>
                    <a:pt x="4807" y="8528"/>
                    <a:pt x="5578" y="123"/>
                    <a:pt x="2757" y="2"/>
                  </a:cubicBezTo>
                  <a:cubicBezTo>
                    <a:pt x="2736" y="1"/>
                    <a:pt x="2716" y="0"/>
                    <a:pt x="26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3" name="Google Shape;703;p22"/>
            <p:cNvSpPr/>
            <p:nvPr/>
          </p:nvSpPr>
          <p:spPr>
            <a:xfrm>
              <a:off x="5760896" y="3746478"/>
              <a:ext cx="134012" cy="147781"/>
            </a:xfrm>
            <a:custGeom>
              <a:avLst/>
              <a:gdLst/>
              <a:ahLst/>
              <a:cxnLst/>
              <a:rect l="l" t="t" r="r" b="b"/>
              <a:pathLst>
                <a:path w="6813" h="7513" extrusionOk="0">
                  <a:moveTo>
                    <a:pt x="4439" y="0"/>
                  </a:moveTo>
                  <a:cubicBezTo>
                    <a:pt x="2619" y="0"/>
                    <a:pt x="0" y="7512"/>
                    <a:pt x="0" y="7512"/>
                  </a:cubicBezTo>
                  <a:cubicBezTo>
                    <a:pt x="0" y="7512"/>
                    <a:pt x="6813" y="2542"/>
                    <a:pt x="5042" y="336"/>
                  </a:cubicBezTo>
                  <a:cubicBezTo>
                    <a:pt x="4856" y="104"/>
                    <a:pt x="4653" y="0"/>
                    <a:pt x="44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4" name="Google Shape;704;p22"/>
            <p:cNvSpPr/>
            <p:nvPr/>
          </p:nvSpPr>
          <p:spPr>
            <a:xfrm>
              <a:off x="5691776" y="3949256"/>
              <a:ext cx="190484" cy="96304"/>
            </a:xfrm>
            <a:custGeom>
              <a:avLst/>
              <a:gdLst/>
              <a:ahLst/>
              <a:cxnLst/>
              <a:rect l="l" t="t" r="r" b="b"/>
              <a:pathLst>
                <a:path w="9684" h="4896" extrusionOk="0">
                  <a:moveTo>
                    <a:pt x="8292" y="1"/>
                  </a:moveTo>
                  <a:cubicBezTo>
                    <a:pt x="5915" y="1"/>
                    <a:pt x="1" y="4895"/>
                    <a:pt x="1" y="4895"/>
                  </a:cubicBezTo>
                  <a:cubicBezTo>
                    <a:pt x="1" y="4895"/>
                    <a:pt x="9684" y="4059"/>
                    <a:pt x="9249" y="825"/>
                  </a:cubicBezTo>
                  <a:cubicBezTo>
                    <a:pt x="9171" y="240"/>
                    <a:pt x="8818" y="1"/>
                    <a:pt x="82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5" name="Google Shape;705;p22"/>
            <p:cNvSpPr/>
            <p:nvPr/>
          </p:nvSpPr>
          <p:spPr>
            <a:xfrm>
              <a:off x="5741502" y="3863121"/>
              <a:ext cx="165385" cy="83519"/>
            </a:xfrm>
            <a:custGeom>
              <a:avLst/>
              <a:gdLst/>
              <a:ahLst/>
              <a:cxnLst/>
              <a:rect l="l" t="t" r="r" b="b"/>
              <a:pathLst>
                <a:path w="8408" h="4246" extrusionOk="0">
                  <a:moveTo>
                    <a:pt x="7200" y="1"/>
                  </a:moveTo>
                  <a:cubicBezTo>
                    <a:pt x="5131" y="1"/>
                    <a:pt x="1" y="4246"/>
                    <a:pt x="1" y="4246"/>
                  </a:cubicBezTo>
                  <a:cubicBezTo>
                    <a:pt x="1" y="4246"/>
                    <a:pt x="8407" y="3517"/>
                    <a:pt x="8035" y="719"/>
                  </a:cubicBezTo>
                  <a:cubicBezTo>
                    <a:pt x="7967" y="209"/>
                    <a:pt x="7658" y="1"/>
                    <a:pt x="72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6" name="Google Shape;706;p22"/>
            <p:cNvSpPr/>
            <p:nvPr/>
          </p:nvSpPr>
          <p:spPr>
            <a:xfrm>
              <a:off x="5589394" y="4064856"/>
              <a:ext cx="227228" cy="87807"/>
            </a:xfrm>
            <a:custGeom>
              <a:avLst/>
              <a:gdLst/>
              <a:ahLst/>
              <a:cxnLst/>
              <a:rect l="l" t="t" r="r" b="b"/>
              <a:pathLst>
                <a:path w="11552" h="4464" extrusionOk="0">
                  <a:moveTo>
                    <a:pt x="10206" y="1"/>
                  </a:moveTo>
                  <a:cubicBezTo>
                    <a:pt x="7163" y="1"/>
                    <a:pt x="1" y="4431"/>
                    <a:pt x="1" y="4431"/>
                  </a:cubicBezTo>
                  <a:cubicBezTo>
                    <a:pt x="1" y="4431"/>
                    <a:pt x="635" y="4463"/>
                    <a:pt x="1606" y="4463"/>
                  </a:cubicBezTo>
                  <a:cubicBezTo>
                    <a:pt x="4776" y="4463"/>
                    <a:pt x="11536" y="4116"/>
                    <a:pt x="11547" y="1152"/>
                  </a:cubicBezTo>
                  <a:cubicBezTo>
                    <a:pt x="11552" y="326"/>
                    <a:pt x="11030" y="1"/>
                    <a:pt x="102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7" name="Google Shape;707;p22"/>
            <p:cNvSpPr/>
            <p:nvPr/>
          </p:nvSpPr>
          <p:spPr>
            <a:xfrm>
              <a:off x="5705879" y="3655524"/>
              <a:ext cx="104212" cy="172860"/>
            </a:xfrm>
            <a:custGeom>
              <a:avLst/>
              <a:gdLst/>
              <a:ahLst/>
              <a:cxnLst/>
              <a:rect l="l" t="t" r="r" b="b"/>
              <a:pathLst>
                <a:path w="5298" h="8788" extrusionOk="0">
                  <a:moveTo>
                    <a:pt x="2291" y="1"/>
                  </a:moveTo>
                  <a:cubicBezTo>
                    <a:pt x="1" y="1"/>
                    <a:pt x="2984" y="8787"/>
                    <a:pt x="2984" y="8787"/>
                  </a:cubicBezTo>
                  <a:cubicBezTo>
                    <a:pt x="2984" y="8787"/>
                    <a:pt x="5298" y="676"/>
                    <a:pt x="2549" y="33"/>
                  </a:cubicBezTo>
                  <a:cubicBezTo>
                    <a:pt x="2456" y="11"/>
                    <a:pt x="2371" y="1"/>
                    <a:pt x="22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08" name="Google Shape;708;p22"/>
          <p:cNvGrpSpPr/>
          <p:nvPr/>
        </p:nvGrpSpPr>
        <p:grpSpPr>
          <a:xfrm flipH="1">
            <a:off x="360982" y="152172"/>
            <a:ext cx="371328" cy="336423"/>
            <a:chOff x="3346266" y="1265304"/>
            <a:chExt cx="227307" cy="205965"/>
          </a:xfrm>
        </p:grpSpPr>
        <p:sp>
          <p:nvSpPr>
            <p:cNvPr id="709" name="Google Shape;709;p22"/>
            <p:cNvSpPr/>
            <p:nvPr/>
          </p:nvSpPr>
          <p:spPr>
            <a:xfrm>
              <a:off x="3453291" y="1265304"/>
              <a:ext cx="96540" cy="85505"/>
            </a:xfrm>
            <a:custGeom>
              <a:avLst/>
              <a:gdLst/>
              <a:ahLst/>
              <a:cxnLst/>
              <a:rect l="l" t="t" r="r" b="b"/>
              <a:pathLst>
                <a:path w="4908" h="4347" extrusionOk="0">
                  <a:moveTo>
                    <a:pt x="2812" y="0"/>
                  </a:moveTo>
                  <a:cubicBezTo>
                    <a:pt x="2073" y="0"/>
                    <a:pt x="1329" y="308"/>
                    <a:pt x="844" y="869"/>
                  </a:cubicBezTo>
                  <a:cubicBezTo>
                    <a:pt x="501" y="1261"/>
                    <a:pt x="287" y="1755"/>
                    <a:pt x="165" y="2262"/>
                  </a:cubicBezTo>
                  <a:cubicBezTo>
                    <a:pt x="1" y="2933"/>
                    <a:pt x="1" y="3697"/>
                    <a:pt x="422" y="4247"/>
                  </a:cubicBezTo>
                  <a:lnTo>
                    <a:pt x="1665" y="4346"/>
                  </a:lnTo>
                  <a:cubicBezTo>
                    <a:pt x="2765" y="4182"/>
                    <a:pt x="3787" y="3555"/>
                    <a:pt x="4429" y="2648"/>
                  </a:cubicBezTo>
                  <a:cubicBezTo>
                    <a:pt x="4700" y="2269"/>
                    <a:pt x="4908" y="1812"/>
                    <a:pt x="4836" y="1354"/>
                  </a:cubicBezTo>
                  <a:cubicBezTo>
                    <a:pt x="4757" y="855"/>
                    <a:pt x="4344" y="454"/>
                    <a:pt x="3886" y="240"/>
                  </a:cubicBezTo>
                  <a:cubicBezTo>
                    <a:pt x="3552" y="78"/>
                    <a:pt x="3183" y="0"/>
                    <a:pt x="2812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0" name="Google Shape;710;p22"/>
            <p:cNvSpPr/>
            <p:nvPr/>
          </p:nvSpPr>
          <p:spPr>
            <a:xfrm>
              <a:off x="3450360" y="1328858"/>
              <a:ext cx="123213" cy="97819"/>
            </a:xfrm>
            <a:custGeom>
              <a:avLst/>
              <a:gdLst/>
              <a:ahLst/>
              <a:cxnLst/>
              <a:rect l="l" t="t" r="r" b="b"/>
              <a:pathLst>
                <a:path w="6264" h="4973" extrusionOk="0">
                  <a:moveTo>
                    <a:pt x="3721" y="0"/>
                  </a:moveTo>
                  <a:cubicBezTo>
                    <a:pt x="2660" y="0"/>
                    <a:pt x="1594" y="482"/>
                    <a:pt x="921" y="1309"/>
                  </a:cubicBezTo>
                  <a:lnTo>
                    <a:pt x="1" y="2787"/>
                  </a:lnTo>
                  <a:cubicBezTo>
                    <a:pt x="201" y="3594"/>
                    <a:pt x="772" y="4308"/>
                    <a:pt x="1514" y="4672"/>
                  </a:cubicBezTo>
                  <a:cubicBezTo>
                    <a:pt x="1913" y="4871"/>
                    <a:pt x="2358" y="4972"/>
                    <a:pt x="2804" y="4972"/>
                  </a:cubicBezTo>
                  <a:cubicBezTo>
                    <a:pt x="3189" y="4972"/>
                    <a:pt x="3574" y="4896"/>
                    <a:pt x="3929" y="4744"/>
                  </a:cubicBezTo>
                  <a:cubicBezTo>
                    <a:pt x="4392" y="4536"/>
                    <a:pt x="4800" y="4216"/>
                    <a:pt x="5171" y="3858"/>
                  </a:cubicBezTo>
                  <a:cubicBezTo>
                    <a:pt x="5492" y="3537"/>
                    <a:pt x="5799" y="3188"/>
                    <a:pt x="5992" y="2773"/>
                  </a:cubicBezTo>
                  <a:cubicBezTo>
                    <a:pt x="6184" y="2358"/>
                    <a:pt x="6263" y="1880"/>
                    <a:pt x="6135" y="1438"/>
                  </a:cubicBezTo>
                  <a:cubicBezTo>
                    <a:pt x="5927" y="723"/>
                    <a:pt x="5214" y="259"/>
                    <a:pt x="4486" y="87"/>
                  </a:cubicBezTo>
                  <a:cubicBezTo>
                    <a:pt x="4235" y="29"/>
                    <a:pt x="3978" y="0"/>
                    <a:pt x="3721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1" name="Google Shape;711;p22"/>
            <p:cNvSpPr/>
            <p:nvPr/>
          </p:nvSpPr>
          <p:spPr>
            <a:xfrm>
              <a:off x="3372545" y="1368788"/>
              <a:ext cx="100160" cy="102481"/>
            </a:xfrm>
            <a:custGeom>
              <a:avLst/>
              <a:gdLst/>
              <a:ahLst/>
              <a:cxnLst/>
              <a:rect l="l" t="t" r="r" b="b"/>
              <a:pathLst>
                <a:path w="5092" h="5210" extrusionOk="0">
                  <a:moveTo>
                    <a:pt x="2306" y="1"/>
                  </a:moveTo>
                  <a:cubicBezTo>
                    <a:pt x="1564" y="271"/>
                    <a:pt x="892" y="779"/>
                    <a:pt x="500" y="1464"/>
                  </a:cubicBezTo>
                  <a:cubicBezTo>
                    <a:pt x="100" y="2150"/>
                    <a:pt x="1" y="3014"/>
                    <a:pt x="279" y="3756"/>
                  </a:cubicBezTo>
                  <a:cubicBezTo>
                    <a:pt x="565" y="4491"/>
                    <a:pt x="1250" y="5084"/>
                    <a:pt x="2035" y="5192"/>
                  </a:cubicBezTo>
                  <a:cubicBezTo>
                    <a:pt x="2124" y="5204"/>
                    <a:pt x="2212" y="5209"/>
                    <a:pt x="2301" y="5209"/>
                  </a:cubicBezTo>
                  <a:cubicBezTo>
                    <a:pt x="3026" y="5209"/>
                    <a:pt x="3739" y="4833"/>
                    <a:pt x="4250" y="4292"/>
                  </a:cubicBezTo>
                  <a:cubicBezTo>
                    <a:pt x="4748" y="3756"/>
                    <a:pt x="5091" y="3043"/>
                    <a:pt x="5091" y="2306"/>
                  </a:cubicBezTo>
                  <a:cubicBezTo>
                    <a:pt x="5084" y="1564"/>
                    <a:pt x="4714" y="822"/>
                    <a:pt x="4078" y="450"/>
                  </a:cubicBezTo>
                  <a:lnTo>
                    <a:pt x="2306" y="1"/>
                  </a:ln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2" name="Google Shape;712;p22"/>
            <p:cNvSpPr/>
            <p:nvPr/>
          </p:nvSpPr>
          <p:spPr>
            <a:xfrm>
              <a:off x="3346266" y="1329369"/>
              <a:ext cx="93728" cy="73999"/>
            </a:xfrm>
            <a:custGeom>
              <a:avLst/>
              <a:gdLst/>
              <a:ahLst/>
              <a:cxnLst/>
              <a:rect l="l" t="t" r="r" b="b"/>
              <a:pathLst>
                <a:path w="4765" h="3762" extrusionOk="0">
                  <a:moveTo>
                    <a:pt x="2979" y="0"/>
                  </a:moveTo>
                  <a:cubicBezTo>
                    <a:pt x="2770" y="0"/>
                    <a:pt x="2560" y="25"/>
                    <a:pt x="2357" y="68"/>
                  </a:cubicBezTo>
                  <a:cubicBezTo>
                    <a:pt x="1858" y="176"/>
                    <a:pt x="1380" y="397"/>
                    <a:pt x="965" y="704"/>
                  </a:cubicBezTo>
                  <a:cubicBezTo>
                    <a:pt x="643" y="954"/>
                    <a:pt x="352" y="1261"/>
                    <a:pt x="194" y="1633"/>
                  </a:cubicBezTo>
                  <a:cubicBezTo>
                    <a:pt x="29" y="2012"/>
                    <a:pt x="0" y="2454"/>
                    <a:pt x="172" y="2819"/>
                  </a:cubicBezTo>
                  <a:cubicBezTo>
                    <a:pt x="372" y="3232"/>
                    <a:pt x="787" y="3504"/>
                    <a:pt x="1222" y="3640"/>
                  </a:cubicBezTo>
                  <a:cubicBezTo>
                    <a:pt x="1491" y="3724"/>
                    <a:pt x="1770" y="3762"/>
                    <a:pt x="2051" y="3762"/>
                  </a:cubicBezTo>
                  <a:cubicBezTo>
                    <a:pt x="2464" y="3762"/>
                    <a:pt x="2880" y="3679"/>
                    <a:pt x="3272" y="3539"/>
                  </a:cubicBezTo>
                  <a:cubicBezTo>
                    <a:pt x="3850" y="3333"/>
                    <a:pt x="4429" y="2954"/>
                    <a:pt x="4600" y="2361"/>
                  </a:cubicBezTo>
                  <a:lnTo>
                    <a:pt x="4765" y="1105"/>
                  </a:lnTo>
                  <a:cubicBezTo>
                    <a:pt x="4607" y="654"/>
                    <a:pt x="4221" y="305"/>
                    <a:pt x="3771" y="133"/>
                  </a:cubicBezTo>
                  <a:cubicBezTo>
                    <a:pt x="3518" y="41"/>
                    <a:pt x="3249" y="0"/>
                    <a:pt x="2979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3" name="Google Shape;713;p22"/>
            <p:cNvSpPr/>
            <p:nvPr/>
          </p:nvSpPr>
          <p:spPr>
            <a:xfrm>
              <a:off x="3382361" y="1274962"/>
              <a:ext cx="105943" cy="90659"/>
            </a:xfrm>
            <a:custGeom>
              <a:avLst/>
              <a:gdLst/>
              <a:ahLst/>
              <a:cxnLst/>
              <a:rect l="l" t="t" r="r" b="b"/>
              <a:pathLst>
                <a:path w="5386" h="4609" extrusionOk="0">
                  <a:moveTo>
                    <a:pt x="3027" y="0"/>
                  </a:moveTo>
                  <a:cubicBezTo>
                    <a:pt x="2544" y="0"/>
                    <a:pt x="2062" y="114"/>
                    <a:pt x="1636" y="342"/>
                  </a:cubicBezTo>
                  <a:cubicBezTo>
                    <a:pt x="923" y="714"/>
                    <a:pt x="373" y="1377"/>
                    <a:pt x="152" y="2148"/>
                  </a:cubicBezTo>
                  <a:cubicBezTo>
                    <a:pt x="37" y="2514"/>
                    <a:pt x="1" y="2913"/>
                    <a:pt x="116" y="3278"/>
                  </a:cubicBezTo>
                  <a:cubicBezTo>
                    <a:pt x="301" y="3898"/>
                    <a:pt x="887" y="4334"/>
                    <a:pt x="1507" y="4498"/>
                  </a:cubicBezTo>
                  <a:cubicBezTo>
                    <a:pt x="1795" y="4578"/>
                    <a:pt x="2092" y="4608"/>
                    <a:pt x="2391" y="4608"/>
                  </a:cubicBezTo>
                  <a:cubicBezTo>
                    <a:pt x="2738" y="4608"/>
                    <a:pt x="3087" y="4567"/>
                    <a:pt x="3429" y="4514"/>
                  </a:cubicBezTo>
                  <a:lnTo>
                    <a:pt x="4836" y="3071"/>
                  </a:lnTo>
                  <a:cubicBezTo>
                    <a:pt x="5122" y="2442"/>
                    <a:pt x="5386" y="1720"/>
                    <a:pt x="5115" y="1086"/>
                  </a:cubicBezTo>
                  <a:cubicBezTo>
                    <a:pt x="4914" y="621"/>
                    <a:pt x="4450" y="315"/>
                    <a:pt x="3972" y="150"/>
                  </a:cubicBezTo>
                  <a:cubicBezTo>
                    <a:pt x="3667" y="50"/>
                    <a:pt x="3347" y="0"/>
                    <a:pt x="3027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4" name="Google Shape;714;p22"/>
            <p:cNvSpPr/>
            <p:nvPr/>
          </p:nvSpPr>
          <p:spPr>
            <a:xfrm>
              <a:off x="3470148" y="1346167"/>
              <a:ext cx="72091" cy="10681"/>
            </a:xfrm>
            <a:custGeom>
              <a:avLst/>
              <a:gdLst/>
              <a:ahLst/>
              <a:cxnLst/>
              <a:rect l="l" t="t" r="r" b="b"/>
              <a:pathLst>
                <a:path w="3665" h="543" extrusionOk="0">
                  <a:moveTo>
                    <a:pt x="2380" y="1"/>
                  </a:moveTo>
                  <a:cubicBezTo>
                    <a:pt x="2314" y="1"/>
                    <a:pt x="2251" y="1"/>
                    <a:pt x="2186" y="8"/>
                  </a:cubicBezTo>
                  <a:cubicBezTo>
                    <a:pt x="1951" y="8"/>
                    <a:pt x="1715" y="21"/>
                    <a:pt x="1480" y="57"/>
                  </a:cubicBezTo>
                  <a:cubicBezTo>
                    <a:pt x="1243" y="86"/>
                    <a:pt x="1015" y="129"/>
                    <a:pt x="787" y="186"/>
                  </a:cubicBezTo>
                  <a:cubicBezTo>
                    <a:pt x="551" y="251"/>
                    <a:pt x="330" y="328"/>
                    <a:pt x="109" y="422"/>
                  </a:cubicBezTo>
                  <a:cubicBezTo>
                    <a:pt x="80" y="436"/>
                    <a:pt x="52" y="450"/>
                    <a:pt x="23" y="465"/>
                  </a:cubicBezTo>
                  <a:cubicBezTo>
                    <a:pt x="1" y="472"/>
                    <a:pt x="1" y="499"/>
                    <a:pt x="9" y="522"/>
                  </a:cubicBezTo>
                  <a:cubicBezTo>
                    <a:pt x="16" y="535"/>
                    <a:pt x="30" y="542"/>
                    <a:pt x="44" y="542"/>
                  </a:cubicBezTo>
                  <a:cubicBezTo>
                    <a:pt x="52" y="542"/>
                    <a:pt x="59" y="535"/>
                    <a:pt x="66" y="535"/>
                  </a:cubicBezTo>
                  <a:cubicBezTo>
                    <a:pt x="280" y="436"/>
                    <a:pt x="501" y="357"/>
                    <a:pt x="729" y="294"/>
                  </a:cubicBezTo>
                  <a:cubicBezTo>
                    <a:pt x="959" y="229"/>
                    <a:pt x="1187" y="179"/>
                    <a:pt x="1415" y="150"/>
                  </a:cubicBezTo>
                  <a:cubicBezTo>
                    <a:pt x="1644" y="114"/>
                    <a:pt x="1872" y="100"/>
                    <a:pt x="2109" y="93"/>
                  </a:cubicBezTo>
                  <a:cubicBezTo>
                    <a:pt x="2194" y="86"/>
                    <a:pt x="2287" y="86"/>
                    <a:pt x="2380" y="86"/>
                  </a:cubicBezTo>
                  <a:cubicBezTo>
                    <a:pt x="2522" y="86"/>
                    <a:pt x="2673" y="93"/>
                    <a:pt x="2815" y="100"/>
                  </a:cubicBezTo>
                  <a:cubicBezTo>
                    <a:pt x="3058" y="107"/>
                    <a:pt x="3293" y="122"/>
                    <a:pt x="3536" y="143"/>
                  </a:cubicBezTo>
                  <a:cubicBezTo>
                    <a:pt x="3566" y="150"/>
                    <a:pt x="3593" y="150"/>
                    <a:pt x="3622" y="150"/>
                  </a:cubicBezTo>
                  <a:lnTo>
                    <a:pt x="3629" y="150"/>
                  </a:lnTo>
                  <a:cubicBezTo>
                    <a:pt x="3651" y="150"/>
                    <a:pt x="3665" y="129"/>
                    <a:pt x="3665" y="107"/>
                  </a:cubicBezTo>
                  <a:cubicBezTo>
                    <a:pt x="3665" y="86"/>
                    <a:pt x="3651" y="71"/>
                    <a:pt x="3622" y="64"/>
                  </a:cubicBezTo>
                  <a:cubicBezTo>
                    <a:pt x="3379" y="44"/>
                    <a:pt x="3144" y="28"/>
                    <a:pt x="2901" y="14"/>
                  </a:cubicBezTo>
                  <a:cubicBezTo>
                    <a:pt x="2722" y="8"/>
                    <a:pt x="2551" y="1"/>
                    <a:pt x="238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5" name="Google Shape;715;p22"/>
            <p:cNvSpPr/>
            <p:nvPr/>
          </p:nvSpPr>
          <p:spPr>
            <a:xfrm>
              <a:off x="3468909" y="1368080"/>
              <a:ext cx="53955" cy="12943"/>
            </a:xfrm>
            <a:custGeom>
              <a:avLst/>
              <a:gdLst/>
              <a:ahLst/>
              <a:cxnLst/>
              <a:rect l="l" t="t" r="r" b="b"/>
              <a:pathLst>
                <a:path w="2743" h="658" extrusionOk="0">
                  <a:moveTo>
                    <a:pt x="50" y="1"/>
                  </a:moveTo>
                  <a:cubicBezTo>
                    <a:pt x="21" y="1"/>
                    <a:pt x="0" y="21"/>
                    <a:pt x="7" y="44"/>
                  </a:cubicBezTo>
                  <a:cubicBezTo>
                    <a:pt x="7" y="64"/>
                    <a:pt x="21" y="86"/>
                    <a:pt x="50" y="86"/>
                  </a:cubicBezTo>
                  <a:cubicBezTo>
                    <a:pt x="221" y="86"/>
                    <a:pt x="400" y="100"/>
                    <a:pt x="578" y="114"/>
                  </a:cubicBezTo>
                  <a:cubicBezTo>
                    <a:pt x="758" y="136"/>
                    <a:pt x="921" y="157"/>
                    <a:pt x="1092" y="186"/>
                  </a:cubicBezTo>
                  <a:cubicBezTo>
                    <a:pt x="1272" y="215"/>
                    <a:pt x="1443" y="251"/>
                    <a:pt x="1615" y="294"/>
                  </a:cubicBezTo>
                  <a:cubicBezTo>
                    <a:pt x="1786" y="343"/>
                    <a:pt x="1958" y="386"/>
                    <a:pt x="2120" y="443"/>
                  </a:cubicBezTo>
                  <a:cubicBezTo>
                    <a:pt x="2292" y="499"/>
                    <a:pt x="2456" y="565"/>
                    <a:pt x="2621" y="628"/>
                  </a:cubicBezTo>
                  <a:cubicBezTo>
                    <a:pt x="2635" y="637"/>
                    <a:pt x="2657" y="650"/>
                    <a:pt x="2677" y="657"/>
                  </a:cubicBezTo>
                  <a:lnTo>
                    <a:pt x="2700" y="657"/>
                  </a:lnTo>
                  <a:cubicBezTo>
                    <a:pt x="2713" y="657"/>
                    <a:pt x="2729" y="657"/>
                    <a:pt x="2736" y="643"/>
                  </a:cubicBezTo>
                  <a:cubicBezTo>
                    <a:pt x="2742" y="621"/>
                    <a:pt x="2742" y="594"/>
                    <a:pt x="2720" y="578"/>
                  </a:cubicBezTo>
                  <a:cubicBezTo>
                    <a:pt x="2549" y="508"/>
                    <a:pt x="2386" y="443"/>
                    <a:pt x="2215" y="386"/>
                  </a:cubicBezTo>
                  <a:cubicBezTo>
                    <a:pt x="2050" y="328"/>
                    <a:pt x="1879" y="278"/>
                    <a:pt x="1707" y="229"/>
                  </a:cubicBezTo>
                  <a:cubicBezTo>
                    <a:pt x="1529" y="186"/>
                    <a:pt x="1358" y="150"/>
                    <a:pt x="1186" y="114"/>
                  </a:cubicBezTo>
                  <a:cubicBezTo>
                    <a:pt x="1006" y="86"/>
                    <a:pt x="828" y="57"/>
                    <a:pt x="650" y="37"/>
                  </a:cubicBezTo>
                  <a:cubicBezTo>
                    <a:pt x="472" y="21"/>
                    <a:pt x="293" y="8"/>
                    <a:pt x="115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6" name="Google Shape;716;p22"/>
            <p:cNvSpPr/>
            <p:nvPr/>
          </p:nvSpPr>
          <p:spPr>
            <a:xfrm>
              <a:off x="3461178" y="1370302"/>
              <a:ext cx="31216" cy="36567"/>
            </a:xfrm>
            <a:custGeom>
              <a:avLst/>
              <a:gdLst/>
              <a:ahLst/>
              <a:cxnLst/>
              <a:rect l="l" t="t" r="r" b="b"/>
              <a:pathLst>
                <a:path w="1587" h="1859" extrusionOk="0">
                  <a:moveTo>
                    <a:pt x="50" y="1"/>
                  </a:moveTo>
                  <a:cubicBezTo>
                    <a:pt x="37" y="1"/>
                    <a:pt x="28" y="9"/>
                    <a:pt x="21" y="16"/>
                  </a:cubicBezTo>
                  <a:cubicBezTo>
                    <a:pt x="1" y="37"/>
                    <a:pt x="1" y="59"/>
                    <a:pt x="21" y="80"/>
                  </a:cubicBezTo>
                  <a:cubicBezTo>
                    <a:pt x="114" y="194"/>
                    <a:pt x="215" y="309"/>
                    <a:pt x="308" y="422"/>
                  </a:cubicBezTo>
                  <a:cubicBezTo>
                    <a:pt x="407" y="537"/>
                    <a:pt x="500" y="652"/>
                    <a:pt x="601" y="765"/>
                  </a:cubicBezTo>
                  <a:cubicBezTo>
                    <a:pt x="693" y="880"/>
                    <a:pt x="793" y="995"/>
                    <a:pt x="885" y="1115"/>
                  </a:cubicBezTo>
                  <a:cubicBezTo>
                    <a:pt x="986" y="1230"/>
                    <a:pt x="1079" y="1345"/>
                    <a:pt x="1178" y="1458"/>
                  </a:cubicBezTo>
                  <a:cubicBezTo>
                    <a:pt x="1279" y="1572"/>
                    <a:pt x="1372" y="1687"/>
                    <a:pt x="1471" y="1800"/>
                  </a:cubicBezTo>
                  <a:cubicBezTo>
                    <a:pt x="1478" y="1816"/>
                    <a:pt x="1494" y="1830"/>
                    <a:pt x="1507" y="1843"/>
                  </a:cubicBezTo>
                  <a:cubicBezTo>
                    <a:pt x="1514" y="1852"/>
                    <a:pt x="1521" y="1859"/>
                    <a:pt x="1536" y="1859"/>
                  </a:cubicBezTo>
                  <a:cubicBezTo>
                    <a:pt x="1543" y="1859"/>
                    <a:pt x="1557" y="1852"/>
                    <a:pt x="1564" y="1843"/>
                  </a:cubicBezTo>
                  <a:cubicBezTo>
                    <a:pt x="1586" y="1823"/>
                    <a:pt x="1579" y="1800"/>
                    <a:pt x="1564" y="1787"/>
                  </a:cubicBezTo>
                  <a:cubicBezTo>
                    <a:pt x="1471" y="1665"/>
                    <a:pt x="1372" y="1552"/>
                    <a:pt x="1271" y="1437"/>
                  </a:cubicBezTo>
                  <a:cubicBezTo>
                    <a:pt x="1178" y="1322"/>
                    <a:pt x="1079" y="1209"/>
                    <a:pt x="986" y="1094"/>
                  </a:cubicBezTo>
                  <a:cubicBezTo>
                    <a:pt x="885" y="979"/>
                    <a:pt x="793" y="866"/>
                    <a:pt x="693" y="752"/>
                  </a:cubicBezTo>
                  <a:cubicBezTo>
                    <a:pt x="601" y="637"/>
                    <a:pt x="500" y="515"/>
                    <a:pt x="407" y="402"/>
                  </a:cubicBezTo>
                  <a:cubicBezTo>
                    <a:pt x="308" y="287"/>
                    <a:pt x="215" y="172"/>
                    <a:pt x="114" y="59"/>
                  </a:cubicBezTo>
                  <a:cubicBezTo>
                    <a:pt x="100" y="44"/>
                    <a:pt x="93" y="30"/>
                    <a:pt x="80" y="16"/>
                  </a:cubicBezTo>
                  <a:cubicBezTo>
                    <a:pt x="71" y="9"/>
                    <a:pt x="57" y="1"/>
                    <a:pt x="5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7" name="Google Shape;717;p22"/>
            <p:cNvSpPr/>
            <p:nvPr/>
          </p:nvSpPr>
          <p:spPr>
            <a:xfrm>
              <a:off x="3424100" y="1372840"/>
              <a:ext cx="10838" cy="6766"/>
            </a:xfrm>
            <a:custGeom>
              <a:avLst/>
              <a:gdLst/>
              <a:ahLst/>
              <a:cxnLst/>
              <a:rect l="l" t="t" r="r" b="b"/>
              <a:pathLst>
                <a:path w="551" h="344" extrusionOk="0">
                  <a:moveTo>
                    <a:pt x="479" y="0"/>
                  </a:moveTo>
                  <a:cubicBezTo>
                    <a:pt x="307" y="101"/>
                    <a:pt x="150" y="215"/>
                    <a:pt x="1" y="343"/>
                  </a:cubicBezTo>
                  <a:cubicBezTo>
                    <a:pt x="100" y="300"/>
                    <a:pt x="199" y="251"/>
                    <a:pt x="300" y="201"/>
                  </a:cubicBezTo>
                  <a:cubicBezTo>
                    <a:pt x="307" y="194"/>
                    <a:pt x="314" y="194"/>
                    <a:pt x="321" y="194"/>
                  </a:cubicBezTo>
                  <a:lnTo>
                    <a:pt x="336" y="194"/>
                  </a:lnTo>
                  <a:cubicBezTo>
                    <a:pt x="371" y="165"/>
                    <a:pt x="422" y="137"/>
                    <a:pt x="465" y="115"/>
                  </a:cubicBezTo>
                  <a:cubicBezTo>
                    <a:pt x="479" y="101"/>
                    <a:pt x="499" y="86"/>
                    <a:pt x="522" y="79"/>
                  </a:cubicBezTo>
                  <a:cubicBezTo>
                    <a:pt x="542" y="65"/>
                    <a:pt x="551" y="36"/>
                    <a:pt x="535" y="23"/>
                  </a:cubicBezTo>
                  <a:cubicBezTo>
                    <a:pt x="528" y="9"/>
                    <a:pt x="515" y="0"/>
                    <a:pt x="499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8" name="Google Shape;718;p22"/>
            <p:cNvSpPr/>
            <p:nvPr/>
          </p:nvSpPr>
          <p:spPr>
            <a:xfrm>
              <a:off x="3396700" y="1398962"/>
              <a:ext cx="13926" cy="25040"/>
            </a:xfrm>
            <a:custGeom>
              <a:avLst/>
              <a:gdLst/>
              <a:ahLst/>
              <a:cxnLst/>
              <a:rect l="l" t="t" r="r" b="b"/>
              <a:pathLst>
                <a:path w="708" h="1273" extrusionOk="0">
                  <a:moveTo>
                    <a:pt x="708" y="1"/>
                  </a:moveTo>
                  <a:lnTo>
                    <a:pt x="708" y="1"/>
                  </a:lnTo>
                  <a:cubicBezTo>
                    <a:pt x="665" y="16"/>
                    <a:pt x="622" y="30"/>
                    <a:pt x="586" y="43"/>
                  </a:cubicBezTo>
                  <a:cubicBezTo>
                    <a:pt x="487" y="201"/>
                    <a:pt x="401" y="366"/>
                    <a:pt x="322" y="537"/>
                  </a:cubicBezTo>
                  <a:cubicBezTo>
                    <a:pt x="221" y="729"/>
                    <a:pt x="136" y="930"/>
                    <a:pt x="43" y="1137"/>
                  </a:cubicBezTo>
                  <a:cubicBezTo>
                    <a:pt x="29" y="1157"/>
                    <a:pt x="22" y="1187"/>
                    <a:pt x="7" y="1209"/>
                  </a:cubicBezTo>
                  <a:cubicBezTo>
                    <a:pt x="0" y="1229"/>
                    <a:pt x="0" y="1259"/>
                    <a:pt x="22" y="1265"/>
                  </a:cubicBezTo>
                  <a:cubicBezTo>
                    <a:pt x="29" y="1272"/>
                    <a:pt x="36" y="1272"/>
                    <a:pt x="43" y="1272"/>
                  </a:cubicBezTo>
                  <a:cubicBezTo>
                    <a:pt x="65" y="1272"/>
                    <a:pt x="79" y="1265"/>
                    <a:pt x="86" y="1252"/>
                  </a:cubicBezTo>
                  <a:cubicBezTo>
                    <a:pt x="172" y="1051"/>
                    <a:pt x="264" y="851"/>
                    <a:pt x="358" y="652"/>
                  </a:cubicBezTo>
                  <a:cubicBezTo>
                    <a:pt x="458" y="458"/>
                    <a:pt x="557" y="258"/>
                    <a:pt x="665" y="73"/>
                  </a:cubicBezTo>
                  <a:cubicBezTo>
                    <a:pt x="679" y="43"/>
                    <a:pt x="693" y="23"/>
                    <a:pt x="708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9" name="Google Shape;719;p22"/>
            <p:cNvSpPr/>
            <p:nvPr/>
          </p:nvSpPr>
          <p:spPr>
            <a:xfrm>
              <a:off x="3408227" y="1381003"/>
              <a:ext cx="16877" cy="18824"/>
            </a:xfrm>
            <a:custGeom>
              <a:avLst/>
              <a:gdLst/>
              <a:ahLst/>
              <a:cxnLst/>
              <a:rect l="l" t="t" r="r" b="b"/>
              <a:pathLst>
                <a:path w="858" h="957" extrusionOk="0">
                  <a:moveTo>
                    <a:pt x="857" y="0"/>
                  </a:moveTo>
                  <a:lnTo>
                    <a:pt x="857" y="0"/>
                  </a:lnTo>
                  <a:cubicBezTo>
                    <a:pt x="778" y="43"/>
                    <a:pt x="700" y="79"/>
                    <a:pt x="621" y="115"/>
                  </a:cubicBezTo>
                  <a:lnTo>
                    <a:pt x="614" y="115"/>
                  </a:lnTo>
                  <a:cubicBezTo>
                    <a:pt x="544" y="194"/>
                    <a:pt x="472" y="279"/>
                    <a:pt x="406" y="357"/>
                  </a:cubicBezTo>
                  <a:cubicBezTo>
                    <a:pt x="271" y="521"/>
                    <a:pt x="158" y="686"/>
                    <a:pt x="50" y="864"/>
                  </a:cubicBezTo>
                  <a:cubicBezTo>
                    <a:pt x="36" y="893"/>
                    <a:pt x="14" y="929"/>
                    <a:pt x="0" y="956"/>
                  </a:cubicBezTo>
                  <a:cubicBezTo>
                    <a:pt x="36" y="943"/>
                    <a:pt x="79" y="929"/>
                    <a:pt x="122" y="914"/>
                  </a:cubicBezTo>
                  <a:cubicBezTo>
                    <a:pt x="165" y="843"/>
                    <a:pt x="208" y="778"/>
                    <a:pt x="251" y="708"/>
                  </a:cubicBezTo>
                  <a:cubicBezTo>
                    <a:pt x="278" y="672"/>
                    <a:pt x="307" y="629"/>
                    <a:pt x="336" y="593"/>
                  </a:cubicBezTo>
                  <a:cubicBezTo>
                    <a:pt x="350" y="571"/>
                    <a:pt x="364" y="550"/>
                    <a:pt x="379" y="528"/>
                  </a:cubicBezTo>
                  <a:cubicBezTo>
                    <a:pt x="386" y="521"/>
                    <a:pt x="393" y="514"/>
                    <a:pt x="400" y="501"/>
                  </a:cubicBezTo>
                  <a:cubicBezTo>
                    <a:pt x="400" y="501"/>
                    <a:pt x="406" y="494"/>
                    <a:pt x="406" y="485"/>
                  </a:cubicBezTo>
                  <a:cubicBezTo>
                    <a:pt x="415" y="485"/>
                    <a:pt x="415" y="485"/>
                    <a:pt x="415" y="478"/>
                  </a:cubicBezTo>
                  <a:lnTo>
                    <a:pt x="422" y="478"/>
                  </a:lnTo>
                  <a:cubicBezTo>
                    <a:pt x="535" y="322"/>
                    <a:pt x="672" y="178"/>
                    <a:pt x="808" y="43"/>
                  </a:cubicBezTo>
                  <a:cubicBezTo>
                    <a:pt x="828" y="29"/>
                    <a:pt x="844" y="14"/>
                    <a:pt x="857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0" name="Google Shape;720;p22"/>
            <p:cNvSpPr/>
            <p:nvPr/>
          </p:nvSpPr>
          <p:spPr>
            <a:xfrm>
              <a:off x="3422409" y="1380019"/>
              <a:ext cx="20260" cy="47346"/>
            </a:xfrm>
            <a:custGeom>
              <a:avLst/>
              <a:gdLst/>
              <a:ahLst/>
              <a:cxnLst/>
              <a:rect l="l" t="t" r="r" b="b"/>
              <a:pathLst>
                <a:path w="1030" h="2407" extrusionOk="0">
                  <a:moveTo>
                    <a:pt x="971" y="0"/>
                  </a:moveTo>
                  <a:cubicBezTo>
                    <a:pt x="964" y="0"/>
                    <a:pt x="957" y="0"/>
                    <a:pt x="950" y="7"/>
                  </a:cubicBezTo>
                  <a:cubicBezTo>
                    <a:pt x="829" y="93"/>
                    <a:pt x="729" y="215"/>
                    <a:pt x="650" y="343"/>
                  </a:cubicBezTo>
                  <a:cubicBezTo>
                    <a:pt x="565" y="472"/>
                    <a:pt x="508" y="614"/>
                    <a:pt x="450" y="749"/>
                  </a:cubicBezTo>
                  <a:cubicBezTo>
                    <a:pt x="386" y="914"/>
                    <a:pt x="328" y="1085"/>
                    <a:pt x="272" y="1250"/>
                  </a:cubicBezTo>
                  <a:cubicBezTo>
                    <a:pt x="215" y="1421"/>
                    <a:pt x="172" y="1593"/>
                    <a:pt x="129" y="1764"/>
                  </a:cubicBezTo>
                  <a:cubicBezTo>
                    <a:pt x="87" y="1935"/>
                    <a:pt x="44" y="2107"/>
                    <a:pt x="15" y="2285"/>
                  </a:cubicBezTo>
                  <a:cubicBezTo>
                    <a:pt x="8" y="2307"/>
                    <a:pt x="8" y="2328"/>
                    <a:pt x="1" y="2350"/>
                  </a:cubicBezTo>
                  <a:cubicBezTo>
                    <a:pt x="1" y="2371"/>
                    <a:pt x="8" y="2400"/>
                    <a:pt x="28" y="2400"/>
                  </a:cubicBezTo>
                  <a:cubicBezTo>
                    <a:pt x="37" y="2407"/>
                    <a:pt x="37" y="2407"/>
                    <a:pt x="44" y="2407"/>
                  </a:cubicBezTo>
                  <a:cubicBezTo>
                    <a:pt x="57" y="2407"/>
                    <a:pt x="80" y="2393"/>
                    <a:pt x="87" y="2371"/>
                  </a:cubicBezTo>
                  <a:cubicBezTo>
                    <a:pt x="114" y="2199"/>
                    <a:pt x="150" y="2028"/>
                    <a:pt x="193" y="1857"/>
                  </a:cubicBezTo>
                  <a:cubicBezTo>
                    <a:pt x="236" y="1685"/>
                    <a:pt x="278" y="1514"/>
                    <a:pt x="328" y="1342"/>
                  </a:cubicBezTo>
                  <a:cubicBezTo>
                    <a:pt x="386" y="1178"/>
                    <a:pt x="443" y="1006"/>
                    <a:pt x="508" y="844"/>
                  </a:cubicBezTo>
                  <a:cubicBezTo>
                    <a:pt x="522" y="808"/>
                    <a:pt x="536" y="772"/>
                    <a:pt x="551" y="736"/>
                  </a:cubicBezTo>
                  <a:cubicBezTo>
                    <a:pt x="551" y="729"/>
                    <a:pt x="558" y="722"/>
                    <a:pt x="558" y="715"/>
                  </a:cubicBezTo>
                  <a:cubicBezTo>
                    <a:pt x="558" y="707"/>
                    <a:pt x="565" y="707"/>
                    <a:pt x="565" y="700"/>
                  </a:cubicBezTo>
                  <a:lnTo>
                    <a:pt x="565" y="693"/>
                  </a:lnTo>
                  <a:cubicBezTo>
                    <a:pt x="572" y="672"/>
                    <a:pt x="578" y="657"/>
                    <a:pt x="585" y="643"/>
                  </a:cubicBezTo>
                  <a:cubicBezTo>
                    <a:pt x="621" y="571"/>
                    <a:pt x="650" y="508"/>
                    <a:pt x="686" y="443"/>
                  </a:cubicBezTo>
                  <a:cubicBezTo>
                    <a:pt x="707" y="407"/>
                    <a:pt x="729" y="379"/>
                    <a:pt x="750" y="350"/>
                  </a:cubicBezTo>
                  <a:cubicBezTo>
                    <a:pt x="757" y="329"/>
                    <a:pt x="765" y="314"/>
                    <a:pt x="779" y="300"/>
                  </a:cubicBezTo>
                  <a:cubicBezTo>
                    <a:pt x="786" y="293"/>
                    <a:pt x="786" y="287"/>
                    <a:pt x="793" y="278"/>
                  </a:cubicBezTo>
                  <a:lnTo>
                    <a:pt x="799" y="271"/>
                  </a:lnTo>
                  <a:lnTo>
                    <a:pt x="808" y="264"/>
                  </a:lnTo>
                  <a:cubicBezTo>
                    <a:pt x="851" y="208"/>
                    <a:pt x="901" y="158"/>
                    <a:pt x="957" y="107"/>
                  </a:cubicBezTo>
                  <a:cubicBezTo>
                    <a:pt x="964" y="107"/>
                    <a:pt x="964" y="100"/>
                    <a:pt x="971" y="100"/>
                  </a:cubicBezTo>
                  <a:lnTo>
                    <a:pt x="979" y="93"/>
                  </a:lnTo>
                  <a:lnTo>
                    <a:pt x="986" y="86"/>
                  </a:lnTo>
                  <a:lnTo>
                    <a:pt x="993" y="79"/>
                  </a:lnTo>
                  <a:cubicBezTo>
                    <a:pt x="1014" y="64"/>
                    <a:pt x="1029" y="43"/>
                    <a:pt x="1014" y="21"/>
                  </a:cubicBezTo>
                  <a:cubicBezTo>
                    <a:pt x="1007" y="7"/>
                    <a:pt x="986" y="0"/>
                    <a:pt x="971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1" name="Google Shape;721;p22"/>
            <p:cNvSpPr/>
            <p:nvPr/>
          </p:nvSpPr>
          <p:spPr>
            <a:xfrm>
              <a:off x="3449081" y="1381711"/>
              <a:ext cx="5508" cy="34127"/>
            </a:xfrm>
            <a:custGeom>
              <a:avLst/>
              <a:gdLst/>
              <a:ahLst/>
              <a:cxnLst/>
              <a:rect l="l" t="t" r="r" b="b"/>
              <a:pathLst>
                <a:path w="280" h="1735" extrusionOk="0">
                  <a:moveTo>
                    <a:pt x="43" y="0"/>
                  </a:moveTo>
                  <a:cubicBezTo>
                    <a:pt x="43" y="0"/>
                    <a:pt x="37" y="0"/>
                    <a:pt x="37" y="7"/>
                  </a:cubicBezTo>
                  <a:cubicBezTo>
                    <a:pt x="16" y="14"/>
                    <a:pt x="1" y="36"/>
                    <a:pt x="9" y="57"/>
                  </a:cubicBezTo>
                  <a:cubicBezTo>
                    <a:pt x="30" y="165"/>
                    <a:pt x="52" y="271"/>
                    <a:pt x="66" y="372"/>
                  </a:cubicBezTo>
                  <a:cubicBezTo>
                    <a:pt x="86" y="478"/>
                    <a:pt x="102" y="586"/>
                    <a:pt x="122" y="693"/>
                  </a:cubicBezTo>
                  <a:lnTo>
                    <a:pt x="122" y="706"/>
                  </a:lnTo>
                  <a:lnTo>
                    <a:pt x="122" y="729"/>
                  </a:lnTo>
                  <a:cubicBezTo>
                    <a:pt x="122" y="742"/>
                    <a:pt x="129" y="749"/>
                    <a:pt x="129" y="765"/>
                  </a:cubicBezTo>
                  <a:cubicBezTo>
                    <a:pt x="129" y="792"/>
                    <a:pt x="138" y="821"/>
                    <a:pt x="138" y="850"/>
                  </a:cubicBezTo>
                  <a:cubicBezTo>
                    <a:pt x="144" y="900"/>
                    <a:pt x="151" y="956"/>
                    <a:pt x="158" y="1006"/>
                  </a:cubicBezTo>
                  <a:cubicBezTo>
                    <a:pt x="165" y="1114"/>
                    <a:pt x="172" y="1220"/>
                    <a:pt x="180" y="1328"/>
                  </a:cubicBezTo>
                  <a:cubicBezTo>
                    <a:pt x="187" y="1443"/>
                    <a:pt x="187" y="1549"/>
                    <a:pt x="194" y="1657"/>
                  </a:cubicBezTo>
                  <a:lnTo>
                    <a:pt x="194" y="1692"/>
                  </a:lnTo>
                  <a:cubicBezTo>
                    <a:pt x="194" y="1721"/>
                    <a:pt x="208" y="1735"/>
                    <a:pt x="230" y="1735"/>
                  </a:cubicBezTo>
                  <a:lnTo>
                    <a:pt x="237" y="1735"/>
                  </a:lnTo>
                  <a:cubicBezTo>
                    <a:pt x="258" y="1735"/>
                    <a:pt x="280" y="1721"/>
                    <a:pt x="280" y="1692"/>
                  </a:cubicBezTo>
                  <a:cubicBezTo>
                    <a:pt x="273" y="1585"/>
                    <a:pt x="273" y="1477"/>
                    <a:pt x="266" y="1371"/>
                  </a:cubicBezTo>
                  <a:cubicBezTo>
                    <a:pt x="258" y="1263"/>
                    <a:pt x="251" y="1150"/>
                    <a:pt x="244" y="1042"/>
                  </a:cubicBezTo>
                  <a:cubicBezTo>
                    <a:pt x="237" y="936"/>
                    <a:pt x="223" y="828"/>
                    <a:pt x="208" y="722"/>
                  </a:cubicBezTo>
                  <a:cubicBezTo>
                    <a:pt x="194" y="614"/>
                    <a:pt x="180" y="501"/>
                    <a:pt x="158" y="393"/>
                  </a:cubicBezTo>
                  <a:cubicBezTo>
                    <a:pt x="138" y="286"/>
                    <a:pt x="122" y="178"/>
                    <a:pt x="95" y="72"/>
                  </a:cubicBezTo>
                  <a:cubicBezTo>
                    <a:pt x="95" y="57"/>
                    <a:pt x="95" y="50"/>
                    <a:pt x="86" y="36"/>
                  </a:cubicBezTo>
                  <a:cubicBezTo>
                    <a:pt x="86" y="14"/>
                    <a:pt x="66" y="0"/>
                    <a:pt x="43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2" name="Google Shape;722;p22"/>
            <p:cNvSpPr/>
            <p:nvPr/>
          </p:nvSpPr>
          <p:spPr>
            <a:xfrm>
              <a:off x="3484645" y="1271874"/>
              <a:ext cx="28246" cy="32711"/>
            </a:xfrm>
            <a:custGeom>
              <a:avLst/>
              <a:gdLst/>
              <a:ahLst/>
              <a:cxnLst/>
              <a:rect l="l" t="t" r="r" b="b"/>
              <a:pathLst>
                <a:path w="1436" h="1663" extrusionOk="0">
                  <a:moveTo>
                    <a:pt x="1392" y="0"/>
                  </a:moveTo>
                  <a:cubicBezTo>
                    <a:pt x="1379" y="0"/>
                    <a:pt x="1372" y="7"/>
                    <a:pt x="1356" y="14"/>
                  </a:cubicBezTo>
                  <a:cubicBezTo>
                    <a:pt x="1158" y="185"/>
                    <a:pt x="964" y="370"/>
                    <a:pt x="786" y="571"/>
                  </a:cubicBezTo>
                  <a:cubicBezTo>
                    <a:pt x="592" y="772"/>
                    <a:pt x="414" y="986"/>
                    <a:pt x="242" y="1207"/>
                  </a:cubicBezTo>
                  <a:cubicBezTo>
                    <a:pt x="163" y="1313"/>
                    <a:pt x="78" y="1428"/>
                    <a:pt x="1" y="1534"/>
                  </a:cubicBezTo>
                  <a:cubicBezTo>
                    <a:pt x="8" y="1577"/>
                    <a:pt x="14" y="1620"/>
                    <a:pt x="21" y="1663"/>
                  </a:cubicBezTo>
                  <a:cubicBezTo>
                    <a:pt x="93" y="1550"/>
                    <a:pt x="172" y="1442"/>
                    <a:pt x="249" y="1342"/>
                  </a:cubicBezTo>
                  <a:cubicBezTo>
                    <a:pt x="414" y="1121"/>
                    <a:pt x="592" y="907"/>
                    <a:pt x="779" y="700"/>
                  </a:cubicBezTo>
                  <a:cubicBezTo>
                    <a:pt x="957" y="506"/>
                    <a:pt x="1142" y="314"/>
                    <a:pt x="1343" y="143"/>
                  </a:cubicBezTo>
                  <a:cubicBezTo>
                    <a:pt x="1372" y="120"/>
                    <a:pt x="1392" y="100"/>
                    <a:pt x="1421" y="77"/>
                  </a:cubicBezTo>
                  <a:cubicBezTo>
                    <a:pt x="1435" y="64"/>
                    <a:pt x="1435" y="28"/>
                    <a:pt x="1421" y="14"/>
                  </a:cubicBezTo>
                  <a:cubicBezTo>
                    <a:pt x="1415" y="7"/>
                    <a:pt x="1399" y="0"/>
                    <a:pt x="1392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3" name="Google Shape;723;p22"/>
            <p:cNvSpPr/>
            <p:nvPr/>
          </p:nvSpPr>
          <p:spPr>
            <a:xfrm>
              <a:off x="3463401" y="1302048"/>
              <a:ext cx="21676" cy="38652"/>
            </a:xfrm>
            <a:custGeom>
              <a:avLst/>
              <a:gdLst/>
              <a:ahLst/>
              <a:cxnLst/>
              <a:rect l="l" t="t" r="r" b="b"/>
              <a:pathLst>
                <a:path w="1102" h="1965" extrusionOk="0">
                  <a:moveTo>
                    <a:pt x="1081" y="0"/>
                  </a:moveTo>
                  <a:cubicBezTo>
                    <a:pt x="995" y="122"/>
                    <a:pt x="916" y="244"/>
                    <a:pt x="837" y="365"/>
                  </a:cubicBezTo>
                  <a:cubicBezTo>
                    <a:pt x="680" y="600"/>
                    <a:pt x="537" y="843"/>
                    <a:pt x="409" y="1087"/>
                  </a:cubicBezTo>
                  <a:cubicBezTo>
                    <a:pt x="280" y="1322"/>
                    <a:pt x="159" y="1565"/>
                    <a:pt x="52" y="1808"/>
                  </a:cubicBezTo>
                  <a:cubicBezTo>
                    <a:pt x="37" y="1836"/>
                    <a:pt x="23" y="1865"/>
                    <a:pt x="16" y="1901"/>
                  </a:cubicBezTo>
                  <a:cubicBezTo>
                    <a:pt x="1" y="1921"/>
                    <a:pt x="9" y="1944"/>
                    <a:pt x="30" y="1957"/>
                  </a:cubicBezTo>
                  <a:cubicBezTo>
                    <a:pt x="37" y="1957"/>
                    <a:pt x="44" y="1964"/>
                    <a:pt x="52" y="1964"/>
                  </a:cubicBezTo>
                  <a:cubicBezTo>
                    <a:pt x="66" y="1964"/>
                    <a:pt x="80" y="1957"/>
                    <a:pt x="87" y="1944"/>
                  </a:cubicBezTo>
                  <a:cubicBezTo>
                    <a:pt x="195" y="1694"/>
                    <a:pt x="309" y="1457"/>
                    <a:pt x="429" y="1222"/>
                  </a:cubicBezTo>
                  <a:cubicBezTo>
                    <a:pt x="566" y="979"/>
                    <a:pt x="702" y="737"/>
                    <a:pt x="851" y="501"/>
                  </a:cubicBezTo>
                  <a:cubicBezTo>
                    <a:pt x="930" y="372"/>
                    <a:pt x="1016" y="250"/>
                    <a:pt x="1101" y="129"/>
                  </a:cubicBezTo>
                  <a:cubicBezTo>
                    <a:pt x="1094" y="86"/>
                    <a:pt x="1088" y="43"/>
                    <a:pt x="1081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4" name="Google Shape;724;p22"/>
            <p:cNvSpPr/>
            <p:nvPr/>
          </p:nvSpPr>
          <p:spPr>
            <a:xfrm>
              <a:off x="3462162" y="1349098"/>
              <a:ext cx="4642" cy="4111"/>
            </a:xfrm>
            <a:custGeom>
              <a:avLst/>
              <a:gdLst/>
              <a:ahLst/>
              <a:cxnLst/>
              <a:rect l="l" t="t" r="r" b="b"/>
              <a:pathLst>
                <a:path w="236" h="209" extrusionOk="0">
                  <a:moveTo>
                    <a:pt x="129" y="1"/>
                  </a:moveTo>
                  <a:cubicBezTo>
                    <a:pt x="107" y="30"/>
                    <a:pt x="86" y="59"/>
                    <a:pt x="57" y="86"/>
                  </a:cubicBezTo>
                  <a:cubicBezTo>
                    <a:pt x="43" y="102"/>
                    <a:pt x="30" y="122"/>
                    <a:pt x="14" y="136"/>
                  </a:cubicBezTo>
                  <a:cubicBezTo>
                    <a:pt x="0" y="158"/>
                    <a:pt x="0" y="179"/>
                    <a:pt x="14" y="201"/>
                  </a:cubicBezTo>
                  <a:cubicBezTo>
                    <a:pt x="30" y="208"/>
                    <a:pt x="36" y="208"/>
                    <a:pt x="50" y="208"/>
                  </a:cubicBezTo>
                  <a:cubicBezTo>
                    <a:pt x="57" y="208"/>
                    <a:pt x="72" y="208"/>
                    <a:pt x="79" y="201"/>
                  </a:cubicBezTo>
                  <a:cubicBezTo>
                    <a:pt x="129" y="136"/>
                    <a:pt x="186" y="73"/>
                    <a:pt x="235" y="8"/>
                  </a:cubicBezTo>
                  <a:lnTo>
                    <a:pt x="129" y="1"/>
                  </a:lnTo>
                  <a:close/>
                </a:path>
              </a:pathLst>
            </a:custGeom>
            <a:solidFill>
              <a:srgbClr val="FBEE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5" name="Google Shape;725;p22"/>
            <p:cNvSpPr/>
            <p:nvPr/>
          </p:nvSpPr>
          <p:spPr>
            <a:xfrm>
              <a:off x="3464699" y="1310191"/>
              <a:ext cx="40874" cy="39065"/>
            </a:xfrm>
            <a:custGeom>
              <a:avLst/>
              <a:gdLst/>
              <a:ahLst/>
              <a:cxnLst/>
              <a:rect l="l" t="t" r="r" b="b"/>
              <a:pathLst>
                <a:path w="2078" h="1986" extrusionOk="0">
                  <a:moveTo>
                    <a:pt x="2028" y="1"/>
                  </a:moveTo>
                  <a:cubicBezTo>
                    <a:pt x="2021" y="1"/>
                    <a:pt x="2014" y="1"/>
                    <a:pt x="2007" y="8"/>
                  </a:cubicBezTo>
                  <a:cubicBezTo>
                    <a:pt x="1836" y="87"/>
                    <a:pt x="1685" y="195"/>
                    <a:pt x="1536" y="308"/>
                  </a:cubicBezTo>
                  <a:cubicBezTo>
                    <a:pt x="1378" y="429"/>
                    <a:pt x="1236" y="565"/>
                    <a:pt x="1092" y="700"/>
                  </a:cubicBezTo>
                  <a:cubicBezTo>
                    <a:pt x="972" y="829"/>
                    <a:pt x="850" y="966"/>
                    <a:pt x="728" y="1101"/>
                  </a:cubicBezTo>
                  <a:cubicBezTo>
                    <a:pt x="699" y="1158"/>
                    <a:pt x="672" y="1223"/>
                    <a:pt x="650" y="1280"/>
                  </a:cubicBezTo>
                  <a:lnTo>
                    <a:pt x="178" y="1758"/>
                  </a:lnTo>
                  <a:cubicBezTo>
                    <a:pt x="122" y="1830"/>
                    <a:pt x="63" y="1909"/>
                    <a:pt x="0" y="1979"/>
                  </a:cubicBezTo>
                  <a:lnTo>
                    <a:pt x="106" y="1986"/>
                  </a:lnTo>
                  <a:cubicBezTo>
                    <a:pt x="171" y="1909"/>
                    <a:pt x="235" y="1823"/>
                    <a:pt x="307" y="1744"/>
                  </a:cubicBezTo>
                  <a:cubicBezTo>
                    <a:pt x="429" y="1586"/>
                    <a:pt x="557" y="1429"/>
                    <a:pt x="692" y="1273"/>
                  </a:cubicBezTo>
                  <a:cubicBezTo>
                    <a:pt x="821" y="1122"/>
                    <a:pt x="956" y="966"/>
                    <a:pt x="1100" y="822"/>
                  </a:cubicBezTo>
                  <a:cubicBezTo>
                    <a:pt x="1243" y="680"/>
                    <a:pt x="1385" y="544"/>
                    <a:pt x="1536" y="416"/>
                  </a:cubicBezTo>
                  <a:cubicBezTo>
                    <a:pt x="1556" y="400"/>
                    <a:pt x="1579" y="387"/>
                    <a:pt x="1592" y="373"/>
                  </a:cubicBezTo>
                  <a:cubicBezTo>
                    <a:pt x="1599" y="366"/>
                    <a:pt x="1606" y="366"/>
                    <a:pt x="1606" y="357"/>
                  </a:cubicBezTo>
                  <a:lnTo>
                    <a:pt x="1615" y="357"/>
                  </a:lnTo>
                  <a:cubicBezTo>
                    <a:pt x="1628" y="344"/>
                    <a:pt x="1635" y="337"/>
                    <a:pt x="1642" y="330"/>
                  </a:cubicBezTo>
                  <a:cubicBezTo>
                    <a:pt x="1685" y="301"/>
                    <a:pt x="1721" y="280"/>
                    <a:pt x="1757" y="251"/>
                  </a:cubicBezTo>
                  <a:cubicBezTo>
                    <a:pt x="1836" y="201"/>
                    <a:pt x="1914" y="152"/>
                    <a:pt x="1992" y="109"/>
                  </a:cubicBezTo>
                  <a:cubicBezTo>
                    <a:pt x="2014" y="100"/>
                    <a:pt x="2028" y="87"/>
                    <a:pt x="2050" y="80"/>
                  </a:cubicBezTo>
                  <a:cubicBezTo>
                    <a:pt x="2070" y="66"/>
                    <a:pt x="2077" y="37"/>
                    <a:pt x="2064" y="23"/>
                  </a:cubicBezTo>
                  <a:cubicBezTo>
                    <a:pt x="2057" y="8"/>
                    <a:pt x="2043" y="1"/>
                    <a:pt x="2028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6" name="Google Shape;726;p22"/>
            <p:cNvSpPr/>
            <p:nvPr/>
          </p:nvSpPr>
          <p:spPr>
            <a:xfrm>
              <a:off x="3468201" y="1331848"/>
              <a:ext cx="10838" cy="12923"/>
            </a:xfrm>
            <a:custGeom>
              <a:avLst/>
              <a:gdLst/>
              <a:ahLst/>
              <a:cxnLst/>
              <a:rect l="l" t="t" r="r" b="b"/>
              <a:pathLst>
                <a:path w="551" h="657" extrusionOk="0">
                  <a:moveTo>
                    <a:pt x="550" y="0"/>
                  </a:moveTo>
                  <a:lnTo>
                    <a:pt x="550" y="0"/>
                  </a:lnTo>
                  <a:cubicBezTo>
                    <a:pt x="537" y="21"/>
                    <a:pt x="514" y="36"/>
                    <a:pt x="501" y="57"/>
                  </a:cubicBezTo>
                  <a:cubicBezTo>
                    <a:pt x="365" y="208"/>
                    <a:pt x="244" y="364"/>
                    <a:pt x="115" y="521"/>
                  </a:cubicBezTo>
                  <a:cubicBezTo>
                    <a:pt x="79" y="564"/>
                    <a:pt x="36" y="614"/>
                    <a:pt x="0" y="657"/>
                  </a:cubicBezTo>
                  <a:lnTo>
                    <a:pt x="472" y="179"/>
                  </a:lnTo>
                  <a:cubicBezTo>
                    <a:pt x="494" y="122"/>
                    <a:pt x="521" y="57"/>
                    <a:pt x="55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7" name="Google Shape;727;p22"/>
            <p:cNvSpPr/>
            <p:nvPr/>
          </p:nvSpPr>
          <p:spPr>
            <a:xfrm>
              <a:off x="3437456" y="1312866"/>
              <a:ext cx="14753" cy="37943"/>
            </a:xfrm>
            <a:custGeom>
              <a:avLst/>
              <a:gdLst/>
              <a:ahLst/>
              <a:cxnLst/>
              <a:rect l="l" t="t" r="r" b="b"/>
              <a:pathLst>
                <a:path w="750" h="1929" extrusionOk="0">
                  <a:moveTo>
                    <a:pt x="43" y="0"/>
                  </a:moveTo>
                  <a:cubicBezTo>
                    <a:pt x="28" y="0"/>
                    <a:pt x="21" y="7"/>
                    <a:pt x="14" y="16"/>
                  </a:cubicBezTo>
                  <a:cubicBezTo>
                    <a:pt x="7" y="23"/>
                    <a:pt x="0" y="36"/>
                    <a:pt x="0" y="43"/>
                  </a:cubicBezTo>
                  <a:cubicBezTo>
                    <a:pt x="0" y="59"/>
                    <a:pt x="7" y="65"/>
                    <a:pt x="14" y="72"/>
                  </a:cubicBezTo>
                  <a:cubicBezTo>
                    <a:pt x="14" y="79"/>
                    <a:pt x="21" y="86"/>
                    <a:pt x="28" y="93"/>
                  </a:cubicBezTo>
                  <a:cubicBezTo>
                    <a:pt x="28" y="101"/>
                    <a:pt x="34" y="101"/>
                    <a:pt x="34" y="108"/>
                  </a:cubicBezTo>
                  <a:cubicBezTo>
                    <a:pt x="50" y="122"/>
                    <a:pt x="57" y="129"/>
                    <a:pt x="64" y="144"/>
                  </a:cubicBezTo>
                  <a:cubicBezTo>
                    <a:pt x="86" y="172"/>
                    <a:pt x="106" y="201"/>
                    <a:pt x="120" y="221"/>
                  </a:cubicBezTo>
                  <a:cubicBezTo>
                    <a:pt x="156" y="280"/>
                    <a:pt x="192" y="329"/>
                    <a:pt x="228" y="386"/>
                  </a:cubicBezTo>
                  <a:cubicBezTo>
                    <a:pt x="292" y="501"/>
                    <a:pt x="350" y="616"/>
                    <a:pt x="406" y="729"/>
                  </a:cubicBezTo>
                  <a:cubicBezTo>
                    <a:pt x="413" y="744"/>
                    <a:pt x="420" y="758"/>
                    <a:pt x="420" y="772"/>
                  </a:cubicBezTo>
                  <a:lnTo>
                    <a:pt x="420" y="778"/>
                  </a:lnTo>
                  <a:lnTo>
                    <a:pt x="429" y="778"/>
                  </a:lnTo>
                  <a:lnTo>
                    <a:pt x="429" y="787"/>
                  </a:lnTo>
                  <a:cubicBezTo>
                    <a:pt x="436" y="801"/>
                    <a:pt x="436" y="808"/>
                    <a:pt x="442" y="814"/>
                  </a:cubicBezTo>
                  <a:cubicBezTo>
                    <a:pt x="449" y="844"/>
                    <a:pt x="463" y="873"/>
                    <a:pt x="472" y="900"/>
                  </a:cubicBezTo>
                  <a:cubicBezTo>
                    <a:pt x="499" y="965"/>
                    <a:pt x="514" y="1022"/>
                    <a:pt x="535" y="1087"/>
                  </a:cubicBezTo>
                  <a:cubicBezTo>
                    <a:pt x="571" y="1207"/>
                    <a:pt x="600" y="1335"/>
                    <a:pt x="621" y="1464"/>
                  </a:cubicBezTo>
                  <a:cubicBezTo>
                    <a:pt x="628" y="1493"/>
                    <a:pt x="634" y="1529"/>
                    <a:pt x="643" y="1558"/>
                  </a:cubicBezTo>
                  <a:lnTo>
                    <a:pt x="643" y="1565"/>
                  </a:lnTo>
                  <a:lnTo>
                    <a:pt x="643" y="1572"/>
                  </a:lnTo>
                  <a:lnTo>
                    <a:pt x="643" y="1601"/>
                  </a:lnTo>
                  <a:cubicBezTo>
                    <a:pt x="650" y="1615"/>
                    <a:pt x="650" y="1629"/>
                    <a:pt x="650" y="1651"/>
                  </a:cubicBezTo>
                  <a:cubicBezTo>
                    <a:pt x="650" y="1678"/>
                    <a:pt x="657" y="1701"/>
                    <a:pt x="657" y="1737"/>
                  </a:cubicBezTo>
                  <a:cubicBezTo>
                    <a:pt x="686" y="1757"/>
                    <a:pt x="720" y="1779"/>
                    <a:pt x="749" y="1807"/>
                  </a:cubicBezTo>
                  <a:cubicBezTo>
                    <a:pt x="742" y="1701"/>
                    <a:pt x="729" y="1593"/>
                    <a:pt x="713" y="1486"/>
                  </a:cubicBezTo>
                  <a:cubicBezTo>
                    <a:pt x="693" y="1358"/>
                    <a:pt x="663" y="1236"/>
                    <a:pt x="628" y="1108"/>
                  </a:cubicBezTo>
                  <a:cubicBezTo>
                    <a:pt x="592" y="979"/>
                    <a:pt x="549" y="857"/>
                    <a:pt x="499" y="729"/>
                  </a:cubicBezTo>
                  <a:cubicBezTo>
                    <a:pt x="449" y="616"/>
                    <a:pt x="393" y="494"/>
                    <a:pt x="321" y="386"/>
                  </a:cubicBezTo>
                  <a:cubicBezTo>
                    <a:pt x="257" y="273"/>
                    <a:pt x="185" y="165"/>
                    <a:pt x="106" y="59"/>
                  </a:cubicBezTo>
                  <a:cubicBezTo>
                    <a:pt x="93" y="43"/>
                    <a:pt x="86" y="29"/>
                    <a:pt x="70" y="16"/>
                  </a:cubicBezTo>
                  <a:cubicBezTo>
                    <a:pt x="64" y="7"/>
                    <a:pt x="50" y="0"/>
                    <a:pt x="43" y="0"/>
                  </a:cubicBezTo>
                  <a:close/>
                  <a:moveTo>
                    <a:pt x="663" y="1850"/>
                  </a:moveTo>
                  <a:lnTo>
                    <a:pt x="663" y="1886"/>
                  </a:lnTo>
                  <a:cubicBezTo>
                    <a:pt x="663" y="1908"/>
                    <a:pt x="686" y="1928"/>
                    <a:pt x="706" y="1928"/>
                  </a:cubicBezTo>
                  <a:cubicBezTo>
                    <a:pt x="729" y="1928"/>
                    <a:pt x="749" y="1915"/>
                    <a:pt x="749" y="1886"/>
                  </a:cubicBezTo>
                  <a:lnTo>
                    <a:pt x="749" y="1879"/>
                  </a:lnTo>
                  <a:cubicBezTo>
                    <a:pt x="742" y="1886"/>
                    <a:pt x="735" y="1886"/>
                    <a:pt x="729" y="1886"/>
                  </a:cubicBezTo>
                  <a:cubicBezTo>
                    <a:pt x="713" y="1886"/>
                    <a:pt x="706" y="1879"/>
                    <a:pt x="699" y="1872"/>
                  </a:cubicBezTo>
                  <a:cubicBezTo>
                    <a:pt x="686" y="1865"/>
                    <a:pt x="677" y="1858"/>
                    <a:pt x="663" y="185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8" name="Google Shape;728;p22"/>
            <p:cNvSpPr/>
            <p:nvPr/>
          </p:nvSpPr>
          <p:spPr>
            <a:xfrm>
              <a:off x="3425654" y="1325101"/>
              <a:ext cx="26987" cy="24863"/>
            </a:xfrm>
            <a:custGeom>
              <a:avLst/>
              <a:gdLst/>
              <a:ahLst/>
              <a:cxnLst/>
              <a:rect l="l" t="t" r="r" b="b"/>
              <a:pathLst>
                <a:path w="1372" h="1264" extrusionOk="0">
                  <a:moveTo>
                    <a:pt x="50" y="0"/>
                  </a:moveTo>
                  <a:cubicBezTo>
                    <a:pt x="35" y="0"/>
                    <a:pt x="21" y="7"/>
                    <a:pt x="14" y="14"/>
                  </a:cubicBezTo>
                  <a:cubicBezTo>
                    <a:pt x="0" y="36"/>
                    <a:pt x="0" y="57"/>
                    <a:pt x="14" y="79"/>
                  </a:cubicBezTo>
                  <a:cubicBezTo>
                    <a:pt x="93" y="156"/>
                    <a:pt x="172" y="242"/>
                    <a:pt x="249" y="321"/>
                  </a:cubicBezTo>
                  <a:cubicBezTo>
                    <a:pt x="335" y="400"/>
                    <a:pt x="413" y="479"/>
                    <a:pt x="499" y="558"/>
                  </a:cubicBezTo>
                  <a:cubicBezTo>
                    <a:pt x="578" y="636"/>
                    <a:pt x="664" y="713"/>
                    <a:pt x="749" y="785"/>
                  </a:cubicBezTo>
                  <a:cubicBezTo>
                    <a:pt x="828" y="864"/>
                    <a:pt x="914" y="936"/>
                    <a:pt x="1000" y="1007"/>
                  </a:cubicBezTo>
                  <a:cubicBezTo>
                    <a:pt x="1085" y="1085"/>
                    <a:pt x="1178" y="1157"/>
                    <a:pt x="1263" y="1228"/>
                  </a:cubicBezTo>
                  <a:cubicBezTo>
                    <a:pt x="1277" y="1236"/>
                    <a:pt x="1286" y="1243"/>
                    <a:pt x="1299" y="1250"/>
                  </a:cubicBezTo>
                  <a:cubicBezTo>
                    <a:pt x="1306" y="1257"/>
                    <a:pt x="1313" y="1264"/>
                    <a:pt x="1329" y="1264"/>
                  </a:cubicBezTo>
                  <a:cubicBezTo>
                    <a:pt x="1335" y="1264"/>
                    <a:pt x="1342" y="1264"/>
                    <a:pt x="1349" y="1257"/>
                  </a:cubicBezTo>
                  <a:cubicBezTo>
                    <a:pt x="1356" y="1257"/>
                    <a:pt x="1356" y="1257"/>
                    <a:pt x="1356" y="1250"/>
                  </a:cubicBezTo>
                  <a:cubicBezTo>
                    <a:pt x="1363" y="1243"/>
                    <a:pt x="1371" y="1236"/>
                    <a:pt x="1371" y="1221"/>
                  </a:cubicBezTo>
                  <a:cubicBezTo>
                    <a:pt x="1371" y="1214"/>
                    <a:pt x="1363" y="1200"/>
                    <a:pt x="1356" y="1193"/>
                  </a:cubicBezTo>
                  <a:cubicBezTo>
                    <a:pt x="1356" y="1185"/>
                    <a:pt x="1349" y="1185"/>
                    <a:pt x="1349" y="1185"/>
                  </a:cubicBezTo>
                  <a:cubicBezTo>
                    <a:pt x="1320" y="1157"/>
                    <a:pt x="1286" y="1135"/>
                    <a:pt x="1257" y="1115"/>
                  </a:cubicBezTo>
                  <a:cubicBezTo>
                    <a:pt x="1200" y="1065"/>
                    <a:pt x="1149" y="1022"/>
                    <a:pt x="1092" y="979"/>
                  </a:cubicBezTo>
                  <a:cubicBezTo>
                    <a:pt x="1006" y="907"/>
                    <a:pt x="921" y="828"/>
                    <a:pt x="835" y="756"/>
                  </a:cubicBezTo>
                  <a:cubicBezTo>
                    <a:pt x="749" y="679"/>
                    <a:pt x="670" y="600"/>
                    <a:pt x="585" y="528"/>
                  </a:cubicBezTo>
                  <a:cubicBezTo>
                    <a:pt x="506" y="450"/>
                    <a:pt x="420" y="371"/>
                    <a:pt x="343" y="294"/>
                  </a:cubicBezTo>
                  <a:cubicBezTo>
                    <a:pt x="264" y="208"/>
                    <a:pt x="185" y="129"/>
                    <a:pt x="107" y="43"/>
                  </a:cubicBezTo>
                  <a:cubicBezTo>
                    <a:pt x="100" y="36"/>
                    <a:pt x="86" y="28"/>
                    <a:pt x="77" y="14"/>
                  </a:cubicBezTo>
                  <a:cubicBezTo>
                    <a:pt x="71" y="7"/>
                    <a:pt x="57" y="0"/>
                    <a:pt x="5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9" name="Google Shape;729;p22"/>
            <p:cNvSpPr/>
            <p:nvPr/>
          </p:nvSpPr>
          <p:spPr>
            <a:xfrm>
              <a:off x="3413007" y="1340975"/>
              <a:ext cx="27833" cy="10268"/>
            </a:xfrm>
            <a:custGeom>
              <a:avLst/>
              <a:gdLst/>
              <a:ahLst/>
              <a:cxnLst/>
              <a:rect l="l" t="t" r="r" b="b"/>
              <a:pathLst>
                <a:path w="1415" h="522" extrusionOk="0">
                  <a:moveTo>
                    <a:pt x="50" y="1"/>
                  </a:moveTo>
                  <a:cubicBezTo>
                    <a:pt x="35" y="1"/>
                    <a:pt x="14" y="8"/>
                    <a:pt x="8" y="21"/>
                  </a:cubicBezTo>
                  <a:cubicBezTo>
                    <a:pt x="1" y="44"/>
                    <a:pt x="8" y="64"/>
                    <a:pt x="28" y="78"/>
                  </a:cubicBezTo>
                  <a:cubicBezTo>
                    <a:pt x="107" y="129"/>
                    <a:pt x="186" y="164"/>
                    <a:pt x="271" y="206"/>
                  </a:cubicBezTo>
                  <a:cubicBezTo>
                    <a:pt x="357" y="249"/>
                    <a:pt x="443" y="285"/>
                    <a:pt x="529" y="314"/>
                  </a:cubicBezTo>
                  <a:cubicBezTo>
                    <a:pt x="614" y="350"/>
                    <a:pt x="700" y="378"/>
                    <a:pt x="792" y="407"/>
                  </a:cubicBezTo>
                  <a:cubicBezTo>
                    <a:pt x="878" y="429"/>
                    <a:pt x="964" y="450"/>
                    <a:pt x="1056" y="472"/>
                  </a:cubicBezTo>
                  <a:cubicBezTo>
                    <a:pt x="1149" y="493"/>
                    <a:pt x="1243" y="506"/>
                    <a:pt x="1336" y="522"/>
                  </a:cubicBezTo>
                  <a:lnTo>
                    <a:pt x="1372" y="522"/>
                  </a:lnTo>
                  <a:cubicBezTo>
                    <a:pt x="1379" y="522"/>
                    <a:pt x="1392" y="515"/>
                    <a:pt x="1399" y="506"/>
                  </a:cubicBezTo>
                  <a:cubicBezTo>
                    <a:pt x="1406" y="499"/>
                    <a:pt x="1415" y="493"/>
                    <a:pt x="1415" y="479"/>
                  </a:cubicBezTo>
                  <a:cubicBezTo>
                    <a:pt x="1415" y="472"/>
                    <a:pt x="1406" y="457"/>
                    <a:pt x="1399" y="450"/>
                  </a:cubicBezTo>
                  <a:cubicBezTo>
                    <a:pt x="1392" y="443"/>
                    <a:pt x="1379" y="436"/>
                    <a:pt x="1372" y="436"/>
                  </a:cubicBezTo>
                  <a:cubicBezTo>
                    <a:pt x="1349" y="436"/>
                    <a:pt x="1336" y="436"/>
                    <a:pt x="1320" y="429"/>
                  </a:cubicBezTo>
                  <a:cubicBezTo>
                    <a:pt x="1200" y="414"/>
                    <a:pt x="1086" y="393"/>
                    <a:pt x="971" y="364"/>
                  </a:cubicBezTo>
                  <a:cubicBezTo>
                    <a:pt x="849" y="335"/>
                    <a:pt x="736" y="301"/>
                    <a:pt x="621" y="265"/>
                  </a:cubicBezTo>
                  <a:cubicBezTo>
                    <a:pt x="565" y="236"/>
                    <a:pt x="499" y="215"/>
                    <a:pt x="436" y="186"/>
                  </a:cubicBezTo>
                  <a:cubicBezTo>
                    <a:pt x="343" y="150"/>
                    <a:pt x="242" y="100"/>
                    <a:pt x="150" y="50"/>
                  </a:cubicBezTo>
                  <a:cubicBezTo>
                    <a:pt x="121" y="35"/>
                    <a:pt x="93" y="21"/>
                    <a:pt x="71" y="8"/>
                  </a:cubicBezTo>
                  <a:cubicBezTo>
                    <a:pt x="64" y="1"/>
                    <a:pt x="57" y="1"/>
                    <a:pt x="5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0" name="Google Shape;730;p22"/>
            <p:cNvSpPr/>
            <p:nvPr/>
          </p:nvSpPr>
          <p:spPr>
            <a:xfrm>
              <a:off x="3451206" y="1283086"/>
              <a:ext cx="11684" cy="62806"/>
            </a:xfrm>
            <a:custGeom>
              <a:avLst/>
              <a:gdLst/>
              <a:ahLst/>
              <a:cxnLst/>
              <a:rect l="l" t="t" r="r" b="b"/>
              <a:pathLst>
                <a:path w="594" h="3193" extrusionOk="0">
                  <a:moveTo>
                    <a:pt x="50" y="1"/>
                  </a:moveTo>
                  <a:cubicBezTo>
                    <a:pt x="43" y="1"/>
                    <a:pt x="36" y="8"/>
                    <a:pt x="30" y="8"/>
                  </a:cubicBezTo>
                  <a:cubicBezTo>
                    <a:pt x="7" y="22"/>
                    <a:pt x="0" y="51"/>
                    <a:pt x="14" y="64"/>
                  </a:cubicBezTo>
                  <a:cubicBezTo>
                    <a:pt x="122" y="244"/>
                    <a:pt x="208" y="423"/>
                    <a:pt x="278" y="615"/>
                  </a:cubicBezTo>
                  <a:cubicBezTo>
                    <a:pt x="350" y="808"/>
                    <a:pt x="400" y="1007"/>
                    <a:pt x="436" y="1208"/>
                  </a:cubicBezTo>
                  <a:cubicBezTo>
                    <a:pt x="472" y="1415"/>
                    <a:pt x="492" y="1615"/>
                    <a:pt x="501" y="1821"/>
                  </a:cubicBezTo>
                  <a:cubicBezTo>
                    <a:pt x="508" y="2029"/>
                    <a:pt x="501" y="2243"/>
                    <a:pt x="486" y="2450"/>
                  </a:cubicBezTo>
                  <a:cubicBezTo>
                    <a:pt x="465" y="2658"/>
                    <a:pt x="436" y="2858"/>
                    <a:pt x="400" y="3064"/>
                  </a:cubicBezTo>
                  <a:cubicBezTo>
                    <a:pt x="393" y="3086"/>
                    <a:pt x="386" y="3115"/>
                    <a:pt x="379" y="3143"/>
                  </a:cubicBezTo>
                  <a:cubicBezTo>
                    <a:pt x="379" y="3165"/>
                    <a:pt x="386" y="3185"/>
                    <a:pt x="415" y="3192"/>
                  </a:cubicBezTo>
                  <a:lnTo>
                    <a:pt x="422" y="3192"/>
                  </a:lnTo>
                  <a:cubicBezTo>
                    <a:pt x="443" y="3192"/>
                    <a:pt x="465" y="3179"/>
                    <a:pt x="465" y="3165"/>
                  </a:cubicBezTo>
                  <a:cubicBezTo>
                    <a:pt x="508" y="2957"/>
                    <a:pt x="535" y="2743"/>
                    <a:pt x="557" y="2536"/>
                  </a:cubicBezTo>
                  <a:cubicBezTo>
                    <a:pt x="578" y="2322"/>
                    <a:pt x="593" y="2107"/>
                    <a:pt x="587" y="1900"/>
                  </a:cubicBezTo>
                  <a:cubicBezTo>
                    <a:pt x="587" y="1686"/>
                    <a:pt x="564" y="1472"/>
                    <a:pt x="535" y="1264"/>
                  </a:cubicBezTo>
                  <a:cubicBezTo>
                    <a:pt x="501" y="1058"/>
                    <a:pt x="450" y="858"/>
                    <a:pt x="386" y="657"/>
                  </a:cubicBezTo>
                  <a:cubicBezTo>
                    <a:pt x="314" y="465"/>
                    <a:pt x="228" y="272"/>
                    <a:pt x="129" y="94"/>
                  </a:cubicBezTo>
                  <a:cubicBezTo>
                    <a:pt x="115" y="64"/>
                    <a:pt x="100" y="44"/>
                    <a:pt x="86" y="22"/>
                  </a:cubicBezTo>
                  <a:cubicBezTo>
                    <a:pt x="79" y="8"/>
                    <a:pt x="64" y="1"/>
                    <a:pt x="5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1" name="Google Shape;731;p22"/>
            <p:cNvSpPr/>
            <p:nvPr/>
          </p:nvSpPr>
          <p:spPr>
            <a:xfrm>
              <a:off x="3390248" y="1352068"/>
              <a:ext cx="3541" cy="1849"/>
            </a:xfrm>
            <a:custGeom>
              <a:avLst/>
              <a:gdLst/>
              <a:ahLst/>
              <a:cxnLst/>
              <a:rect l="l" t="t" r="r" b="b"/>
              <a:pathLst>
                <a:path w="180" h="94" extrusionOk="0">
                  <a:moveTo>
                    <a:pt x="100" y="1"/>
                  </a:moveTo>
                  <a:cubicBezTo>
                    <a:pt x="78" y="1"/>
                    <a:pt x="64" y="7"/>
                    <a:pt x="50" y="7"/>
                  </a:cubicBezTo>
                  <a:cubicBezTo>
                    <a:pt x="28" y="7"/>
                    <a:pt x="1" y="21"/>
                    <a:pt x="8" y="50"/>
                  </a:cubicBezTo>
                  <a:cubicBezTo>
                    <a:pt x="8" y="71"/>
                    <a:pt x="21" y="93"/>
                    <a:pt x="44" y="93"/>
                  </a:cubicBezTo>
                  <a:lnTo>
                    <a:pt x="50" y="93"/>
                  </a:lnTo>
                  <a:cubicBezTo>
                    <a:pt x="93" y="86"/>
                    <a:pt x="136" y="86"/>
                    <a:pt x="179" y="79"/>
                  </a:cubicBezTo>
                  <a:cubicBezTo>
                    <a:pt x="150" y="50"/>
                    <a:pt x="121" y="28"/>
                    <a:pt x="10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2" name="Google Shape;732;p22"/>
            <p:cNvSpPr/>
            <p:nvPr/>
          </p:nvSpPr>
          <p:spPr>
            <a:xfrm>
              <a:off x="3392215" y="1351498"/>
              <a:ext cx="40028" cy="5350"/>
            </a:xfrm>
            <a:custGeom>
              <a:avLst/>
              <a:gdLst/>
              <a:ahLst/>
              <a:cxnLst/>
              <a:rect l="l" t="t" r="r" b="b"/>
              <a:pathLst>
                <a:path w="2035" h="272" extrusionOk="0">
                  <a:moveTo>
                    <a:pt x="550" y="0"/>
                  </a:moveTo>
                  <a:cubicBezTo>
                    <a:pt x="501" y="0"/>
                    <a:pt x="449" y="0"/>
                    <a:pt x="400" y="7"/>
                  </a:cubicBezTo>
                  <a:cubicBezTo>
                    <a:pt x="264" y="7"/>
                    <a:pt x="129" y="14"/>
                    <a:pt x="0" y="30"/>
                  </a:cubicBezTo>
                  <a:cubicBezTo>
                    <a:pt x="21" y="57"/>
                    <a:pt x="50" y="79"/>
                    <a:pt x="79" y="108"/>
                  </a:cubicBezTo>
                  <a:cubicBezTo>
                    <a:pt x="172" y="100"/>
                    <a:pt x="257" y="93"/>
                    <a:pt x="350" y="93"/>
                  </a:cubicBezTo>
                  <a:cubicBezTo>
                    <a:pt x="415" y="93"/>
                    <a:pt x="478" y="86"/>
                    <a:pt x="550" y="86"/>
                  </a:cubicBezTo>
                  <a:cubicBezTo>
                    <a:pt x="614" y="86"/>
                    <a:pt x="679" y="93"/>
                    <a:pt x="749" y="93"/>
                  </a:cubicBezTo>
                  <a:cubicBezTo>
                    <a:pt x="878" y="100"/>
                    <a:pt x="1015" y="108"/>
                    <a:pt x="1150" y="122"/>
                  </a:cubicBezTo>
                  <a:cubicBezTo>
                    <a:pt x="1178" y="122"/>
                    <a:pt x="1214" y="129"/>
                    <a:pt x="1250" y="129"/>
                  </a:cubicBezTo>
                  <a:cubicBezTo>
                    <a:pt x="1263" y="136"/>
                    <a:pt x="1279" y="136"/>
                    <a:pt x="1299" y="136"/>
                  </a:cubicBezTo>
                  <a:lnTo>
                    <a:pt x="1306" y="136"/>
                  </a:lnTo>
                  <a:cubicBezTo>
                    <a:pt x="1315" y="136"/>
                    <a:pt x="1315" y="143"/>
                    <a:pt x="1315" y="143"/>
                  </a:cubicBezTo>
                  <a:lnTo>
                    <a:pt x="1315" y="136"/>
                  </a:lnTo>
                  <a:cubicBezTo>
                    <a:pt x="1322" y="143"/>
                    <a:pt x="1328" y="143"/>
                    <a:pt x="1335" y="143"/>
                  </a:cubicBezTo>
                  <a:cubicBezTo>
                    <a:pt x="1407" y="151"/>
                    <a:pt x="1471" y="165"/>
                    <a:pt x="1536" y="172"/>
                  </a:cubicBezTo>
                  <a:cubicBezTo>
                    <a:pt x="1671" y="201"/>
                    <a:pt x="1800" y="222"/>
                    <a:pt x="1928" y="258"/>
                  </a:cubicBezTo>
                  <a:cubicBezTo>
                    <a:pt x="1942" y="258"/>
                    <a:pt x="1964" y="264"/>
                    <a:pt x="1978" y="271"/>
                  </a:cubicBezTo>
                  <a:lnTo>
                    <a:pt x="1985" y="271"/>
                  </a:lnTo>
                  <a:cubicBezTo>
                    <a:pt x="2007" y="271"/>
                    <a:pt x="2028" y="258"/>
                    <a:pt x="2028" y="237"/>
                  </a:cubicBezTo>
                  <a:cubicBezTo>
                    <a:pt x="2035" y="215"/>
                    <a:pt x="2021" y="194"/>
                    <a:pt x="2000" y="186"/>
                  </a:cubicBezTo>
                  <a:cubicBezTo>
                    <a:pt x="1872" y="151"/>
                    <a:pt x="1735" y="122"/>
                    <a:pt x="1606" y="100"/>
                  </a:cubicBezTo>
                  <a:cubicBezTo>
                    <a:pt x="1471" y="79"/>
                    <a:pt x="1335" y="57"/>
                    <a:pt x="1200" y="43"/>
                  </a:cubicBezTo>
                  <a:cubicBezTo>
                    <a:pt x="1071" y="23"/>
                    <a:pt x="936" y="14"/>
                    <a:pt x="801" y="7"/>
                  </a:cubicBezTo>
                  <a:cubicBezTo>
                    <a:pt x="715" y="7"/>
                    <a:pt x="636" y="0"/>
                    <a:pt x="55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3" name="Google Shape;733;p22"/>
            <p:cNvSpPr/>
            <p:nvPr/>
          </p:nvSpPr>
          <p:spPr>
            <a:xfrm>
              <a:off x="3382675" y="1364854"/>
              <a:ext cx="42153" cy="14752"/>
            </a:xfrm>
            <a:custGeom>
              <a:avLst/>
              <a:gdLst/>
              <a:ahLst/>
              <a:cxnLst/>
              <a:rect l="l" t="t" r="r" b="b"/>
              <a:pathLst>
                <a:path w="2143" h="750" extrusionOk="0">
                  <a:moveTo>
                    <a:pt x="1834" y="0"/>
                  </a:moveTo>
                  <a:cubicBezTo>
                    <a:pt x="1714" y="29"/>
                    <a:pt x="1599" y="50"/>
                    <a:pt x="1478" y="86"/>
                  </a:cubicBezTo>
                  <a:cubicBezTo>
                    <a:pt x="1320" y="129"/>
                    <a:pt x="1157" y="178"/>
                    <a:pt x="999" y="228"/>
                  </a:cubicBezTo>
                  <a:cubicBezTo>
                    <a:pt x="842" y="286"/>
                    <a:pt x="686" y="350"/>
                    <a:pt x="528" y="422"/>
                  </a:cubicBezTo>
                  <a:cubicBezTo>
                    <a:pt x="377" y="485"/>
                    <a:pt x="228" y="557"/>
                    <a:pt x="77" y="636"/>
                  </a:cubicBezTo>
                  <a:cubicBezTo>
                    <a:pt x="64" y="650"/>
                    <a:pt x="43" y="657"/>
                    <a:pt x="28" y="672"/>
                  </a:cubicBezTo>
                  <a:cubicBezTo>
                    <a:pt x="7" y="679"/>
                    <a:pt x="0" y="706"/>
                    <a:pt x="14" y="729"/>
                  </a:cubicBezTo>
                  <a:cubicBezTo>
                    <a:pt x="21" y="742"/>
                    <a:pt x="34" y="749"/>
                    <a:pt x="50" y="749"/>
                  </a:cubicBezTo>
                  <a:cubicBezTo>
                    <a:pt x="57" y="749"/>
                    <a:pt x="64" y="742"/>
                    <a:pt x="70" y="742"/>
                  </a:cubicBezTo>
                  <a:cubicBezTo>
                    <a:pt x="214" y="663"/>
                    <a:pt x="364" y="586"/>
                    <a:pt x="514" y="521"/>
                  </a:cubicBezTo>
                  <a:cubicBezTo>
                    <a:pt x="549" y="501"/>
                    <a:pt x="591" y="485"/>
                    <a:pt x="627" y="471"/>
                  </a:cubicBezTo>
                  <a:cubicBezTo>
                    <a:pt x="634" y="465"/>
                    <a:pt x="650" y="465"/>
                    <a:pt x="657" y="458"/>
                  </a:cubicBezTo>
                  <a:lnTo>
                    <a:pt x="663" y="458"/>
                  </a:lnTo>
                  <a:cubicBezTo>
                    <a:pt x="670" y="449"/>
                    <a:pt x="670" y="449"/>
                    <a:pt x="677" y="449"/>
                  </a:cubicBezTo>
                  <a:cubicBezTo>
                    <a:pt x="699" y="442"/>
                    <a:pt x="713" y="429"/>
                    <a:pt x="735" y="422"/>
                  </a:cubicBezTo>
                  <a:cubicBezTo>
                    <a:pt x="814" y="393"/>
                    <a:pt x="891" y="364"/>
                    <a:pt x="970" y="336"/>
                  </a:cubicBezTo>
                  <a:cubicBezTo>
                    <a:pt x="1128" y="278"/>
                    <a:pt x="1286" y="228"/>
                    <a:pt x="1442" y="185"/>
                  </a:cubicBezTo>
                  <a:cubicBezTo>
                    <a:pt x="1599" y="142"/>
                    <a:pt x="1764" y="100"/>
                    <a:pt x="1928" y="72"/>
                  </a:cubicBezTo>
                  <a:cubicBezTo>
                    <a:pt x="1999" y="57"/>
                    <a:pt x="2071" y="43"/>
                    <a:pt x="2143" y="29"/>
                  </a:cubicBezTo>
                  <a:cubicBezTo>
                    <a:pt x="2035" y="29"/>
                    <a:pt x="1935" y="14"/>
                    <a:pt x="1834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4" name="Google Shape;734;p22"/>
            <p:cNvSpPr/>
            <p:nvPr/>
          </p:nvSpPr>
          <p:spPr>
            <a:xfrm>
              <a:off x="3418750" y="1362887"/>
              <a:ext cx="13356" cy="2557"/>
            </a:xfrm>
            <a:custGeom>
              <a:avLst/>
              <a:gdLst/>
              <a:ahLst/>
              <a:cxnLst/>
              <a:rect l="l" t="t" r="r" b="b"/>
              <a:pathLst>
                <a:path w="679" h="130" extrusionOk="0">
                  <a:moveTo>
                    <a:pt x="636" y="1"/>
                  </a:moveTo>
                  <a:cubicBezTo>
                    <a:pt x="471" y="21"/>
                    <a:pt x="300" y="44"/>
                    <a:pt x="137" y="71"/>
                  </a:cubicBezTo>
                  <a:cubicBezTo>
                    <a:pt x="94" y="86"/>
                    <a:pt x="43" y="93"/>
                    <a:pt x="0" y="100"/>
                  </a:cubicBezTo>
                  <a:cubicBezTo>
                    <a:pt x="101" y="114"/>
                    <a:pt x="201" y="129"/>
                    <a:pt x="309" y="129"/>
                  </a:cubicBezTo>
                  <a:lnTo>
                    <a:pt x="336" y="129"/>
                  </a:lnTo>
                  <a:cubicBezTo>
                    <a:pt x="379" y="121"/>
                    <a:pt x="422" y="114"/>
                    <a:pt x="458" y="107"/>
                  </a:cubicBezTo>
                  <a:lnTo>
                    <a:pt x="487" y="107"/>
                  </a:lnTo>
                  <a:cubicBezTo>
                    <a:pt x="494" y="107"/>
                    <a:pt x="507" y="100"/>
                    <a:pt x="514" y="100"/>
                  </a:cubicBezTo>
                  <a:cubicBezTo>
                    <a:pt x="536" y="100"/>
                    <a:pt x="557" y="93"/>
                    <a:pt x="579" y="93"/>
                  </a:cubicBezTo>
                  <a:cubicBezTo>
                    <a:pt x="600" y="93"/>
                    <a:pt x="615" y="86"/>
                    <a:pt x="636" y="86"/>
                  </a:cubicBezTo>
                  <a:cubicBezTo>
                    <a:pt x="658" y="86"/>
                    <a:pt x="679" y="71"/>
                    <a:pt x="679" y="44"/>
                  </a:cubicBezTo>
                  <a:cubicBezTo>
                    <a:pt x="679" y="21"/>
                    <a:pt x="665" y="1"/>
                    <a:pt x="643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5" name="Google Shape;735;p22"/>
            <p:cNvSpPr/>
            <p:nvPr/>
          </p:nvSpPr>
          <p:spPr>
            <a:xfrm>
              <a:off x="3380984" y="1376656"/>
              <a:ext cx="50414" cy="21794"/>
            </a:xfrm>
            <a:custGeom>
              <a:avLst/>
              <a:gdLst/>
              <a:ahLst/>
              <a:cxnLst/>
              <a:rect l="l" t="t" r="r" b="b"/>
              <a:pathLst>
                <a:path w="2563" h="1108" extrusionOk="0">
                  <a:moveTo>
                    <a:pt x="2513" y="0"/>
                  </a:moveTo>
                  <a:cubicBezTo>
                    <a:pt x="2506" y="0"/>
                    <a:pt x="2499" y="0"/>
                    <a:pt x="2492" y="7"/>
                  </a:cubicBezTo>
                  <a:cubicBezTo>
                    <a:pt x="2391" y="57"/>
                    <a:pt x="2292" y="106"/>
                    <a:pt x="2193" y="149"/>
                  </a:cubicBezTo>
                  <a:cubicBezTo>
                    <a:pt x="2134" y="178"/>
                    <a:pt x="2078" y="207"/>
                    <a:pt x="2028" y="235"/>
                  </a:cubicBezTo>
                  <a:cubicBezTo>
                    <a:pt x="1870" y="307"/>
                    <a:pt x="1706" y="379"/>
                    <a:pt x="1550" y="442"/>
                  </a:cubicBezTo>
                  <a:cubicBezTo>
                    <a:pt x="1392" y="514"/>
                    <a:pt x="1234" y="578"/>
                    <a:pt x="1078" y="643"/>
                  </a:cubicBezTo>
                  <a:cubicBezTo>
                    <a:pt x="914" y="706"/>
                    <a:pt x="749" y="771"/>
                    <a:pt x="592" y="828"/>
                  </a:cubicBezTo>
                  <a:cubicBezTo>
                    <a:pt x="429" y="886"/>
                    <a:pt x="264" y="943"/>
                    <a:pt x="100" y="999"/>
                  </a:cubicBezTo>
                  <a:cubicBezTo>
                    <a:pt x="78" y="1006"/>
                    <a:pt x="57" y="1015"/>
                    <a:pt x="35" y="1022"/>
                  </a:cubicBezTo>
                  <a:cubicBezTo>
                    <a:pt x="14" y="1028"/>
                    <a:pt x="0" y="1049"/>
                    <a:pt x="7" y="1071"/>
                  </a:cubicBezTo>
                  <a:cubicBezTo>
                    <a:pt x="14" y="1092"/>
                    <a:pt x="28" y="1107"/>
                    <a:pt x="50" y="1107"/>
                  </a:cubicBezTo>
                  <a:lnTo>
                    <a:pt x="57" y="1107"/>
                  </a:lnTo>
                  <a:cubicBezTo>
                    <a:pt x="228" y="1049"/>
                    <a:pt x="386" y="992"/>
                    <a:pt x="549" y="936"/>
                  </a:cubicBezTo>
                  <a:cubicBezTo>
                    <a:pt x="713" y="871"/>
                    <a:pt x="878" y="814"/>
                    <a:pt x="1043" y="749"/>
                  </a:cubicBezTo>
                  <a:cubicBezTo>
                    <a:pt x="1207" y="686"/>
                    <a:pt x="1372" y="614"/>
                    <a:pt x="1528" y="550"/>
                  </a:cubicBezTo>
                  <a:cubicBezTo>
                    <a:pt x="1685" y="478"/>
                    <a:pt x="1850" y="406"/>
                    <a:pt x="1999" y="336"/>
                  </a:cubicBezTo>
                  <a:lnTo>
                    <a:pt x="2006" y="336"/>
                  </a:lnTo>
                  <a:cubicBezTo>
                    <a:pt x="2085" y="300"/>
                    <a:pt x="2163" y="264"/>
                    <a:pt x="2242" y="221"/>
                  </a:cubicBezTo>
                  <a:cubicBezTo>
                    <a:pt x="2321" y="185"/>
                    <a:pt x="2400" y="149"/>
                    <a:pt x="2477" y="106"/>
                  </a:cubicBezTo>
                  <a:cubicBezTo>
                    <a:pt x="2499" y="99"/>
                    <a:pt x="2520" y="93"/>
                    <a:pt x="2535" y="79"/>
                  </a:cubicBezTo>
                  <a:cubicBezTo>
                    <a:pt x="2556" y="72"/>
                    <a:pt x="2563" y="43"/>
                    <a:pt x="2549" y="21"/>
                  </a:cubicBezTo>
                  <a:cubicBezTo>
                    <a:pt x="2542" y="14"/>
                    <a:pt x="2535" y="7"/>
                    <a:pt x="2528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6" name="Google Shape;736;p22"/>
            <p:cNvSpPr/>
            <p:nvPr/>
          </p:nvSpPr>
          <p:spPr>
            <a:xfrm>
              <a:off x="3421701" y="1336745"/>
              <a:ext cx="55391" cy="51555"/>
            </a:xfrm>
            <a:custGeom>
              <a:avLst/>
              <a:gdLst/>
              <a:ahLst/>
              <a:cxnLst/>
              <a:rect l="l" t="t" r="r" b="b"/>
              <a:pathLst>
                <a:path w="2816" h="2621" extrusionOk="0">
                  <a:moveTo>
                    <a:pt x="1744" y="1"/>
                  </a:moveTo>
                  <a:cubicBezTo>
                    <a:pt x="1210" y="1"/>
                    <a:pt x="779" y="337"/>
                    <a:pt x="443" y="843"/>
                  </a:cubicBezTo>
                  <a:cubicBezTo>
                    <a:pt x="258" y="1150"/>
                    <a:pt x="1" y="1643"/>
                    <a:pt x="87" y="1993"/>
                  </a:cubicBezTo>
                  <a:cubicBezTo>
                    <a:pt x="178" y="2383"/>
                    <a:pt x="594" y="2620"/>
                    <a:pt x="994" y="2620"/>
                  </a:cubicBezTo>
                  <a:cubicBezTo>
                    <a:pt x="1027" y="2620"/>
                    <a:pt x="1060" y="2618"/>
                    <a:pt x="1093" y="2615"/>
                  </a:cubicBezTo>
                  <a:cubicBezTo>
                    <a:pt x="1521" y="2564"/>
                    <a:pt x="1893" y="2300"/>
                    <a:pt x="2200" y="2000"/>
                  </a:cubicBezTo>
                  <a:cubicBezTo>
                    <a:pt x="2407" y="1793"/>
                    <a:pt x="2608" y="1558"/>
                    <a:pt x="2707" y="1287"/>
                  </a:cubicBezTo>
                  <a:cubicBezTo>
                    <a:pt x="2815" y="1008"/>
                    <a:pt x="2815" y="678"/>
                    <a:pt x="2657" y="430"/>
                  </a:cubicBezTo>
                  <a:cubicBezTo>
                    <a:pt x="2493" y="173"/>
                    <a:pt x="2186" y="36"/>
                    <a:pt x="1886" y="8"/>
                  </a:cubicBezTo>
                  <a:cubicBezTo>
                    <a:pt x="1838" y="3"/>
                    <a:pt x="1791" y="1"/>
                    <a:pt x="1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37" name="Google Shape;737;p22"/>
          <p:cNvSpPr/>
          <p:nvPr/>
        </p:nvSpPr>
        <p:spPr>
          <a:xfrm rot="10800000" flipH="1">
            <a:off x="7922299" y="4459509"/>
            <a:ext cx="1218453" cy="683985"/>
          </a:xfrm>
          <a:custGeom>
            <a:avLst/>
            <a:gdLst/>
            <a:ahLst/>
            <a:cxnLst/>
            <a:rect l="l" t="t" r="r" b="b"/>
            <a:pathLst>
              <a:path w="33257" h="18669" extrusionOk="0">
                <a:moveTo>
                  <a:pt x="17319" y="1"/>
                </a:moveTo>
                <a:cubicBezTo>
                  <a:pt x="16529" y="1"/>
                  <a:pt x="15732" y="185"/>
                  <a:pt x="14997" y="581"/>
                </a:cubicBezTo>
                <a:cubicBezTo>
                  <a:pt x="14255" y="973"/>
                  <a:pt x="13804" y="1631"/>
                  <a:pt x="13398" y="2330"/>
                </a:cubicBezTo>
                <a:cubicBezTo>
                  <a:pt x="13019" y="2966"/>
                  <a:pt x="12762" y="3659"/>
                  <a:pt x="12527" y="4351"/>
                </a:cubicBezTo>
                <a:cubicBezTo>
                  <a:pt x="12436" y="4614"/>
                  <a:pt x="12322" y="4743"/>
                  <a:pt x="12191" y="4743"/>
                </a:cubicBezTo>
                <a:cubicBezTo>
                  <a:pt x="12076" y="4743"/>
                  <a:pt x="11949" y="4645"/>
                  <a:pt x="11812" y="4452"/>
                </a:cubicBezTo>
                <a:cubicBezTo>
                  <a:pt x="11655" y="4216"/>
                  <a:pt x="11542" y="3959"/>
                  <a:pt x="11391" y="3724"/>
                </a:cubicBezTo>
                <a:cubicBezTo>
                  <a:pt x="11019" y="3115"/>
                  <a:pt x="10548" y="2601"/>
                  <a:pt x="9941" y="2231"/>
                </a:cubicBezTo>
                <a:cubicBezTo>
                  <a:pt x="9497" y="1954"/>
                  <a:pt x="9068" y="1816"/>
                  <a:pt x="8654" y="1816"/>
                </a:cubicBezTo>
                <a:cubicBezTo>
                  <a:pt x="8109" y="1816"/>
                  <a:pt x="7590" y="2055"/>
                  <a:pt x="7099" y="2531"/>
                </a:cubicBezTo>
                <a:cubicBezTo>
                  <a:pt x="6684" y="2923"/>
                  <a:pt x="6384" y="3395"/>
                  <a:pt x="6199" y="3929"/>
                </a:cubicBezTo>
                <a:cubicBezTo>
                  <a:pt x="5857" y="4924"/>
                  <a:pt x="5514" y="5923"/>
                  <a:pt x="5528" y="6994"/>
                </a:cubicBezTo>
                <a:cubicBezTo>
                  <a:pt x="5528" y="7318"/>
                  <a:pt x="5434" y="7480"/>
                  <a:pt x="5232" y="7480"/>
                </a:cubicBezTo>
                <a:cubicBezTo>
                  <a:pt x="5154" y="7480"/>
                  <a:pt x="5061" y="7456"/>
                  <a:pt x="4950" y="7409"/>
                </a:cubicBezTo>
                <a:cubicBezTo>
                  <a:pt x="4510" y="7224"/>
                  <a:pt x="4089" y="7143"/>
                  <a:pt x="3683" y="7143"/>
                </a:cubicBezTo>
                <a:cubicBezTo>
                  <a:pt x="2738" y="7143"/>
                  <a:pt x="1876" y="7581"/>
                  <a:pt x="1058" y="8164"/>
                </a:cubicBezTo>
                <a:cubicBezTo>
                  <a:pt x="372" y="8658"/>
                  <a:pt x="0" y="9393"/>
                  <a:pt x="144" y="10271"/>
                </a:cubicBezTo>
                <a:cubicBezTo>
                  <a:pt x="293" y="11179"/>
                  <a:pt x="972" y="11608"/>
                  <a:pt x="1764" y="11885"/>
                </a:cubicBezTo>
                <a:cubicBezTo>
                  <a:pt x="2188" y="12029"/>
                  <a:pt x="2619" y="12081"/>
                  <a:pt x="3148" y="12081"/>
                </a:cubicBezTo>
                <a:cubicBezTo>
                  <a:pt x="3333" y="12081"/>
                  <a:pt x="3530" y="12075"/>
                  <a:pt x="3743" y="12064"/>
                </a:cubicBezTo>
                <a:cubicBezTo>
                  <a:pt x="5020" y="11921"/>
                  <a:pt x="6443" y="11507"/>
                  <a:pt x="7713" y="10643"/>
                </a:cubicBezTo>
                <a:cubicBezTo>
                  <a:pt x="7822" y="10566"/>
                  <a:pt x="7935" y="10449"/>
                  <a:pt x="8055" y="10449"/>
                </a:cubicBezTo>
                <a:cubicBezTo>
                  <a:pt x="8116" y="10449"/>
                  <a:pt x="8178" y="10479"/>
                  <a:pt x="8242" y="10557"/>
                </a:cubicBezTo>
                <a:cubicBezTo>
                  <a:pt x="8371" y="10708"/>
                  <a:pt x="8213" y="10871"/>
                  <a:pt x="8148" y="11028"/>
                </a:cubicBezTo>
                <a:cubicBezTo>
                  <a:pt x="7548" y="12492"/>
                  <a:pt x="7363" y="13999"/>
                  <a:pt x="7699" y="15563"/>
                </a:cubicBezTo>
                <a:cubicBezTo>
                  <a:pt x="7963" y="16784"/>
                  <a:pt x="8685" y="17641"/>
                  <a:pt x="9799" y="18141"/>
                </a:cubicBezTo>
                <a:cubicBezTo>
                  <a:pt x="10610" y="18503"/>
                  <a:pt x="11408" y="18668"/>
                  <a:pt x="12196" y="18668"/>
                </a:cubicBezTo>
                <a:cubicBezTo>
                  <a:pt x="13322" y="18668"/>
                  <a:pt x="14424" y="18330"/>
                  <a:pt x="15504" y="17742"/>
                </a:cubicBezTo>
                <a:cubicBezTo>
                  <a:pt x="16532" y="17192"/>
                  <a:pt x="17353" y="16384"/>
                  <a:pt x="18089" y="15485"/>
                </a:cubicBezTo>
                <a:cubicBezTo>
                  <a:pt x="18289" y="15241"/>
                  <a:pt x="18467" y="14984"/>
                  <a:pt x="18675" y="14742"/>
                </a:cubicBezTo>
                <a:cubicBezTo>
                  <a:pt x="18976" y="14394"/>
                  <a:pt x="19198" y="14226"/>
                  <a:pt x="19445" y="14226"/>
                </a:cubicBezTo>
                <a:cubicBezTo>
                  <a:pt x="19649" y="14226"/>
                  <a:pt x="19871" y="14341"/>
                  <a:pt x="20168" y="14564"/>
                </a:cubicBezTo>
                <a:cubicBezTo>
                  <a:pt x="20445" y="14770"/>
                  <a:pt x="20695" y="15020"/>
                  <a:pt x="20982" y="15221"/>
                </a:cubicBezTo>
                <a:cubicBezTo>
                  <a:pt x="22119" y="16034"/>
                  <a:pt x="23332" y="16481"/>
                  <a:pt x="24614" y="16481"/>
                </a:cubicBezTo>
                <a:cubicBezTo>
                  <a:pt x="25201" y="16481"/>
                  <a:pt x="25802" y="16387"/>
                  <a:pt x="26416" y="16192"/>
                </a:cubicBezTo>
                <a:cubicBezTo>
                  <a:pt x="29237" y="15306"/>
                  <a:pt x="30615" y="12106"/>
                  <a:pt x="29400" y="9380"/>
                </a:cubicBezTo>
                <a:cubicBezTo>
                  <a:pt x="29051" y="8608"/>
                  <a:pt x="29057" y="8593"/>
                  <a:pt x="29880" y="8536"/>
                </a:cubicBezTo>
                <a:cubicBezTo>
                  <a:pt x="30893" y="8464"/>
                  <a:pt x="31779" y="8122"/>
                  <a:pt x="32451" y="7330"/>
                </a:cubicBezTo>
                <a:cubicBezTo>
                  <a:pt x="33200" y="6444"/>
                  <a:pt x="33256" y="5379"/>
                  <a:pt x="32607" y="4416"/>
                </a:cubicBezTo>
                <a:cubicBezTo>
                  <a:pt x="32415" y="4123"/>
                  <a:pt x="32172" y="3859"/>
                  <a:pt x="31921" y="3630"/>
                </a:cubicBezTo>
                <a:cubicBezTo>
                  <a:pt x="30716" y="2532"/>
                  <a:pt x="29080" y="1977"/>
                  <a:pt x="27448" y="1977"/>
                </a:cubicBezTo>
                <a:cubicBezTo>
                  <a:pt x="25938" y="1977"/>
                  <a:pt x="24430" y="2452"/>
                  <a:pt x="23266" y="3408"/>
                </a:cubicBezTo>
                <a:cubicBezTo>
                  <a:pt x="23131" y="3516"/>
                  <a:pt x="23016" y="3659"/>
                  <a:pt x="22874" y="3751"/>
                </a:cubicBezTo>
                <a:cubicBezTo>
                  <a:pt x="22757" y="3826"/>
                  <a:pt x="22653" y="3875"/>
                  <a:pt x="22563" y="3875"/>
                </a:cubicBezTo>
                <a:cubicBezTo>
                  <a:pt x="22439" y="3875"/>
                  <a:pt x="22338" y="3784"/>
                  <a:pt x="22260" y="3544"/>
                </a:cubicBezTo>
                <a:cubicBezTo>
                  <a:pt x="21566" y="1362"/>
                  <a:pt x="19467" y="1"/>
                  <a:pt x="1731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LANK_1_1_1_1_1_1_1_1"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9" name="Google Shape;739;p23"/>
          <p:cNvGrpSpPr/>
          <p:nvPr/>
        </p:nvGrpSpPr>
        <p:grpSpPr>
          <a:xfrm rot="-2334434">
            <a:off x="7630097" y="3082451"/>
            <a:ext cx="2013493" cy="2652834"/>
            <a:chOff x="5450897" y="3655524"/>
            <a:chExt cx="455990" cy="600741"/>
          </a:xfrm>
        </p:grpSpPr>
        <p:sp>
          <p:nvSpPr>
            <p:cNvPr id="740" name="Google Shape;740;p23"/>
            <p:cNvSpPr/>
            <p:nvPr/>
          </p:nvSpPr>
          <p:spPr>
            <a:xfrm>
              <a:off x="5450897" y="3772600"/>
              <a:ext cx="327702" cy="476073"/>
            </a:xfrm>
            <a:custGeom>
              <a:avLst/>
              <a:gdLst/>
              <a:ahLst/>
              <a:cxnLst/>
              <a:rect l="l" t="t" r="r" b="b"/>
              <a:pathLst>
                <a:path w="16660" h="24203" extrusionOk="0">
                  <a:moveTo>
                    <a:pt x="16290" y="1"/>
                  </a:moveTo>
                  <a:lnTo>
                    <a:pt x="15803" y="21"/>
                  </a:lnTo>
                  <a:cubicBezTo>
                    <a:pt x="16161" y="8442"/>
                    <a:pt x="11854" y="14440"/>
                    <a:pt x="8176" y="17990"/>
                  </a:cubicBezTo>
                  <a:cubicBezTo>
                    <a:pt x="4184" y="21853"/>
                    <a:pt x="44" y="23738"/>
                    <a:pt x="1" y="23752"/>
                  </a:cubicBezTo>
                  <a:lnTo>
                    <a:pt x="200" y="24202"/>
                  </a:lnTo>
                  <a:cubicBezTo>
                    <a:pt x="243" y="24180"/>
                    <a:pt x="4448" y="22266"/>
                    <a:pt x="8505" y="18353"/>
                  </a:cubicBezTo>
                  <a:cubicBezTo>
                    <a:pt x="12262" y="14733"/>
                    <a:pt x="16660" y="8606"/>
                    <a:pt x="162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1" name="Google Shape;741;p23"/>
            <p:cNvSpPr/>
            <p:nvPr/>
          </p:nvSpPr>
          <p:spPr>
            <a:xfrm>
              <a:off x="5490139" y="3972034"/>
              <a:ext cx="151085" cy="235175"/>
            </a:xfrm>
            <a:custGeom>
              <a:avLst/>
              <a:gdLst/>
              <a:ahLst/>
              <a:cxnLst/>
              <a:rect l="l" t="t" r="r" b="b"/>
              <a:pathLst>
                <a:path w="7681" h="11956" extrusionOk="0">
                  <a:moveTo>
                    <a:pt x="3091" y="1"/>
                  </a:moveTo>
                  <a:cubicBezTo>
                    <a:pt x="1" y="1"/>
                    <a:pt x="1554" y="11955"/>
                    <a:pt x="1554" y="11955"/>
                  </a:cubicBezTo>
                  <a:cubicBezTo>
                    <a:pt x="1554" y="11955"/>
                    <a:pt x="7681" y="1873"/>
                    <a:pt x="3739" y="152"/>
                  </a:cubicBezTo>
                  <a:cubicBezTo>
                    <a:pt x="3503" y="49"/>
                    <a:pt x="3288" y="1"/>
                    <a:pt x="30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2" name="Google Shape;742;p23"/>
            <p:cNvSpPr/>
            <p:nvPr/>
          </p:nvSpPr>
          <p:spPr>
            <a:xfrm>
              <a:off x="5504144" y="4183349"/>
              <a:ext cx="245344" cy="72917"/>
            </a:xfrm>
            <a:custGeom>
              <a:avLst/>
              <a:gdLst/>
              <a:ahLst/>
              <a:cxnLst/>
              <a:rect l="l" t="t" r="r" b="b"/>
              <a:pathLst>
                <a:path w="12473" h="3707" extrusionOk="0">
                  <a:moveTo>
                    <a:pt x="8509" y="0"/>
                  </a:moveTo>
                  <a:cubicBezTo>
                    <a:pt x="4951" y="0"/>
                    <a:pt x="0" y="1205"/>
                    <a:pt x="0" y="1205"/>
                  </a:cubicBezTo>
                  <a:cubicBezTo>
                    <a:pt x="0" y="1205"/>
                    <a:pt x="5366" y="3707"/>
                    <a:pt x="8951" y="3707"/>
                  </a:cubicBezTo>
                  <a:cubicBezTo>
                    <a:pt x="10428" y="3707"/>
                    <a:pt x="11602" y="3283"/>
                    <a:pt x="11975" y="2085"/>
                  </a:cubicBezTo>
                  <a:cubicBezTo>
                    <a:pt x="12472" y="488"/>
                    <a:pt x="10772" y="0"/>
                    <a:pt x="85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3" name="Google Shape;743;p23"/>
            <p:cNvSpPr/>
            <p:nvPr/>
          </p:nvSpPr>
          <p:spPr>
            <a:xfrm>
              <a:off x="5532724" y="3887040"/>
              <a:ext cx="153603" cy="202621"/>
            </a:xfrm>
            <a:custGeom>
              <a:avLst/>
              <a:gdLst/>
              <a:ahLst/>
              <a:cxnLst/>
              <a:rect l="l" t="t" r="r" b="b"/>
              <a:pathLst>
                <a:path w="7809" h="10301" extrusionOk="0">
                  <a:moveTo>
                    <a:pt x="3766" y="1"/>
                  </a:moveTo>
                  <a:cubicBezTo>
                    <a:pt x="1" y="1"/>
                    <a:pt x="5953" y="10300"/>
                    <a:pt x="5953" y="10300"/>
                  </a:cubicBezTo>
                  <a:cubicBezTo>
                    <a:pt x="5953" y="10300"/>
                    <a:pt x="7809" y="181"/>
                    <a:pt x="3860" y="3"/>
                  </a:cubicBezTo>
                  <a:cubicBezTo>
                    <a:pt x="3828" y="2"/>
                    <a:pt x="3797" y="1"/>
                    <a:pt x="37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4" name="Google Shape;744;p23"/>
            <p:cNvSpPr/>
            <p:nvPr/>
          </p:nvSpPr>
          <p:spPr>
            <a:xfrm>
              <a:off x="5611444" y="3842094"/>
              <a:ext cx="109719" cy="167628"/>
            </a:xfrm>
            <a:custGeom>
              <a:avLst/>
              <a:gdLst/>
              <a:ahLst/>
              <a:cxnLst/>
              <a:rect l="l" t="t" r="r" b="b"/>
              <a:pathLst>
                <a:path w="5578" h="8522" extrusionOk="0">
                  <a:moveTo>
                    <a:pt x="2695" y="0"/>
                  </a:moveTo>
                  <a:cubicBezTo>
                    <a:pt x="0" y="0"/>
                    <a:pt x="4806" y="8521"/>
                    <a:pt x="4806" y="8521"/>
                  </a:cubicBezTo>
                  <a:cubicBezTo>
                    <a:pt x="4806" y="8521"/>
                    <a:pt x="5577" y="123"/>
                    <a:pt x="2756" y="2"/>
                  </a:cubicBezTo>
                  <a:cubicBezTo>
                    <a:pt x="2735" y="1"/>
                    <a:pt x="2715" y="0"/>
                    <a:pt x="26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5" name="Google Shape;745;p23"/>
            <p:cNvSpPr/>
            <p:nvPr/>
          </p:nvSpPr>
          <p:spPr>
            <a:xfrm>
              <a:off x="5652731" y="3766108"/>
              <a:ext cx="109719" cy="167765"/>
            </a:xfrm>
            <a:custGeom>
              <a:avLst/>
              <a:gdLst/>
              <a:ahLst/>
              <a:cxnLst/>
              <a:rect l="l" t="t" r="r" b="b"/>
              <a:pathLst>
                <a:path w="5578" h="8529" extrusionOk="0">
                  <a:moveTo>
                    <a:pt x="2696" y="0"/>
                  </a:moveTo>
                  <a:cubicBezTo>
                    <a:pt x="1" y="0"/>
                    <a:pt x="4807" y="8528"/>
                    <a:pt x="4807" y="8528"/>
                  </a:cubicBezTo>
                  <a:cubicBezTo>
                    <a:pt x="4807" y="8528"/>
                    <a:pt x="5578" y="123"/>
                    <a:pt x="2757" y="2"/>
                  </a:cubicBezTo>
                  <a:cubicBezTo>
                    <a:pt x="2736" y="1"/>
                    <a:pt x="2716" y="0"/>
                    <a:pt x="26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6" name="Google Shape;746;p23"/>
            <p:cNvSpPr/>
            <p:nvPr/>
          </p:nvSpPr>
          <p:spPr>
            <a:xfrm>
              <a:off x="5760896" y="3746478"/>
              <a:ext cx="134012" cy="147781"/>
            </a:xfrm>
            <a:custGeom>
              <a:avLst/>
              <a:gdLst/>
              <a:ahLst/>
              <a:cxnLst/>
              <a:rect l="l" t="t" r="r" b="b"/>
              <a:pathLst>
                <a:path w="6813" h="7513" extrusionOk="0">
                  <a:moveTo>
                    <a:pt x="4439" y="0"/>
                  </a:moveTo>
                  <a:cubicBezTo>
                    <a:pt x="2619" y="0"/>
                    <a:pt x="0" y="7512"/>
                    <a:pt x="0" y="7512"/>
                  </a:cubicBezTo>
                  <a:cubicBezTo>
                    <a:pt x="0" y="7512"/>
                    <a:pt x="6813" y="2542"/>
                    <a:pt x="5042" y="336"/>
                  </a:cubicBezTo>
                  <a:cubicBezTo>
                    <a:pt x="4856" y="104"/>
                    <a:pt x="4653" y="0"/>
                    <a:pt x="44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7" name="Google Shape;747;p23"/>
            <p:cNvSpPr/>
            <p:nvPr/>
          </p:nvSpPr>
          <p:spPr>
            <a:xfrm>
              <a:off x="5691776" y="3949256"/>
              <a:ext cx="190484" cy="96304"/>
            </a:xfrm>
            <a:custGeom>
              <a:avLst/>
              <a:gdLst/>
              <a:ahLst/>
              <a:cxnLst/>
              <a:rect l="l" t="t" r="r" b="b"/>
              <a:pathLst>
                <a:path w="9684" h="4896" extrusionOk="0">
                  <a:moveTo>
                    <a:pt x="8292" y="1"/>
                  </a:moveTo>
                  <a:cubicBezTo>
                    <a:pt x="5915" y="1"/>
                    <a:pt x="1" y="4895"/>
                    <a:pt x="1" y="4895"/>
                  </a:cubicBezTo>
                  <a:cubicBezTo>
                    <a:pt x="1" y="4895"/>
                    <a:pt x="9684" y="4059"/>
                    <a:pt x="9249" y="825"/>
                  </a:cubicBezTo>
                  <a:cubicBezTo>
                    <a:pt x="9171" y="240"/>
                    <a:pt x="8818" y="1"/>
                    <a:pt x="82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8" name="Google Shape;748;p23"/>
            <p:cNvSpPr/>
            <p:nvPr/>
          </p:nvSpPr>
          <p:spPr>
            <a:xfrm>
              <a:off x="5741502" y="3863121"/>
              <a:ext cx="165385" cy="83519"/>
            </a:xfrm>
            <a:custGeom>
              <a:avLst/>
              <a:gdLst/>
              <a:ahLst/>
              <a:cxnLst/>
              <a:rect l="l" t="t" r="r" b="b"/>
              <a:pathLst>
                <a:path w="8408" h="4246" extrusionOk="0">
                  <a:moveTo>
                    <a:pt x="7200" y="1"/>
                  </a:moveTo>
                  <a:cubicBezTo>
                    <a:pt x="5131" y="1"/>
                    <a:pt x="1" y="4246"/>
                    <a:pt x="1" y="4246"/>
                  </a:cubicBezTo>
                  <a:cubicBezTo>
                    <a:pt x="1" y="4246"/>
                    <a:pt x="8407" y="3517"/>
                    <a:pt x="8035" y="719"/>
                  </a:cubicBezTo>
                  <a:cubicBezTo>
                    <a:pt x="7967" y="209"/>
                    <a:pt x="7658" y="1"/>
                    <a:pt x="72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9" name="Google Shape;749;p23"/>
            <p:cNvSpPr/>
            <p:nvPr/>
          </p:nvSpPr>
          <p:spPr>
            <a:xfrm>
              <a:off x="5589394" y="4064856"/>
              <a:ext cx="227228" cy="87807"/>
            </a:xfrm>
            <a:custGeom>
              <a:avLst/>
              <a:gdLst/>
              <a:ahLst/>
              <a:cxnLst/>
              <a:rect l="l" t="t" r="r" b="b"/>
              <a:pathLst>
                <a:path w="11552" h="4464" extrusionOk="0">
                  <a:moveTo>
                    <a:pt x="10206" y="1"/>
                  </a:moveTo>
                  <a:cubicBezTo>
                    <a:pt x="7163" y="1"/>
                    <a:pt x="1" y="4431"/>
                    <a:pt x="1" y="4431"/>
                  </a:cubicBezTo>
                  <a:cubicBezTo>
                    <a:pt x="1" y="4431"/>
                    <a:pt x="635" y="4463"/>
                    <a:pt x="1606" y="4463"/>
                  </a:cubicBezTo>
                  <a:cubicBezTo>
                    <a:pt x="4776" y="4463"/>
                    <a:pt x="11536" y="4116"/>
                    <a:pt x="11547" y="1152"/>
                  </a:cubicBezTo>
                  <a:cubicBezTo>
                    <a:pt x="11552" y="326"/>
                    <a:pt x="11030" y="1"/>
                    <a:pt x="102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0" name="Google Shape;750;p23"/>
            <p:cNvSpPr/>
            <p:nvPr/>
          </p:nvSpPr>
          <p:spPr>
            <a:xfrm>
              <a:off x="5705879" y="3655524"/>
              <a:ext cx="104212" cy="172860"/>
            </a:xfrm>
            <a:custGeom>
              <a:avLst/>
              <a:gdLst/>
              <a:ahLst/>
              <a:cxnLst/>
              <a:rect l="l" t="t" r="r" b="b"/>
              <a:pathLst>
                <a:path w="5298" h="8788" extrusionOk="0">
                  <a:moveTo>
                    <a:pt x="2291" y="1"/>
                  </a:moveTo>
                  <a:cubicBezTo>
                    <a:pt x="1" y="1"/>
                    <a:pt x="2984" y="8787"/>
                    <a:pt x="2984" y="8787"/>
                  </a:cubicBezTo>
                  <a:cubicBezTo>
                    <a:pt x="2984" y="8787"/>
                    <a:pt x="5298" y="676"/>
                    <a:pt x="2549" y="33"/>
                  </a:cubicBezTo>
                  <a:cubicBezTo>
                    <a:pt x="2456" y="11"/>
                    <a:pt x="2371" y="1"/>
                    <a:pt x="22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51" name="Google Shape;751;p23"/>
          <p:cNvSpPr/>
          <p:nvPr/>
        </p:nvSpPr>
        <p:spPr>
          <a:xfrm>
            <a:off x="-1080077" y="2935253"/>
            <a:ext cx="2533894" cy="1429792"/>
          </a:xfrm>
          <a:custGeom>
            <a:avLst/>
            <a:gdLst/>
            <a:ahLst/>
            <a:cxnLst/>
            <a:rect l="l" t="t" r="r" b="b"/>
            <a:pathLst>
              <a:path w="33464" h="18882" extrusionOk="0">
                <a:moveTo>
                  <a:pt x="16041" y="207"/>
                </a:moveTo>
                <a:cubicBezTo>
                  <a:pt x="16835" y="207"/>
                  <a:pt x="17616" y="397"/>
                  <a:pt x="18316" y="771"/>
                </a:cubicBezTo>
                <a:cubicBezTo>
                  <a:pt x="19067" y="1177"/>
                  <a:pt x="19516" y="1872"/>
                  <a:pt x="19881" y="2485"/>
                </a:cubicBezTo>
                <a:cubicBezTo>
                  <a:pt x="20267" y="3148"/>
                  <a:pt x="20524" y="3870"/>
                  <a:pt x="20738" y="4492"/>
                </a:cubicBezTo>
                <a:cubicBezTo>
                  <a:pt x="20838" y="4777"/>
                  <a:pt x="20966" y="4927"/>
                  <a:pt x="21131" y="4948"/>
                </a:cubicBezTo>
                <a:cubicBezTo>
                  <a:pt x="21145" y="4950"/>
                  <a:pt x="21159" y="4951"/>
                  <a:pt x="21173" y="4951"/>
                </a:cubicBezTo>
                <a:cubicBezTo>
                  <a:pt x="21323" y="4951"/>
                  <a:pt x="21474" y="4841"/>
                  <a:pt x="21631" y="4614"/>
                </a:cubicBezTo>
                <a:cubicBezTo>
                  <a:pt x="21730" y="4470"/>
                  <a:pt x="21809" y="4321"/>
                  <a:pt x="21888" y="4177"/>
                </a:cubicBezTo>
                <a:cubicBezTo>
                  <a:pt x="21945" y="4077"/>
                  <a:pt x="22001" y="3978"/>
                  <a:pt x="22060" y="3877"/>
                </a:cubicBezTo>
                <a:cubicBezTo>
                  <a:pt x="22452" y="3250"/>
                  <a:pt x="22916" y="2771"/>
                  <a:pt x="23474" y="2420"/>
                </a:cubicBezTo>
                <a:cubicBezTo>
                  <a:pt x="23904" y="2154"/>
                  <a:pt x="24315" y="2021"/>
                  <a:pt x="24711" y="2021"/>
                </a:cubicBezTo>
                <a:cubicBezTo>
                  <a:pt x="25229" y="2021"/>
                  <a:pt x="25720" y="2249"/>
                  <a:pt x="26193" y="2706"/>
                </a:cubicBezTo>
                <a:cubicBezTo>
                  <a:pt x="26593" y="3092"/>
                  <a:pt x="26886" y="3549"/>
                  <a:pt x="27064" y="4070"/>
                </a:cubicBezTo>
                <a:cubicBezTo>
                  <a:pt x="27400" y="5034"/>
                  <a:pt x="27743" y="6035"/>
                  <a:pt x="27736" y="7099"/>
                </a:cubicBezTo>
                <a:cubicBezTo>
                  <a:pt x="27736" y="7370"/>
                  <a:pt x="27792" y="7541"/>
                  <a:pt x="27921" y="7627"/>
                </a:cubicBezTo>
                <a:cubicBezTo>
                  <a:pt x="27982" y="7667"/>
                  <a:pt x="28052" y="7687"/>
                  <a:pt x="28133" y="7687"/>
                </a:cubicBezTo>
                <a:cubicBezTo>
                  <a:pt x="28224" y="7687"/>
                  <a:pt x="28329" y="7662"/>
                  <a:pt x="28451" y="7613"/>
                </a:cubicBezTo>
                <a:cubicBezTo>
                  <a:pt x="28879" y="7431"/>
                  <a:pt x="29290" y="7355"/>
                  <a:pt x="29679" y="7355"/>
                </a:cubicBezTo>
                <a:cubicBezTo>
                  <a:pt x="30685" y="7355"/>
                  <a:pt x="31552" y="7861"/>
                  <a:pt x="32242" y="8355"/>
                </a:cubicBezTo>
                <a:cubicBezTo>
                  <a:pt x="32934" y="8847"/>
                  <a:pt x="33249" y="9562"/>
                  <a:pt x="33121" y="10362"/>
                </a:cubicBezTo>
                <a:cubicBezTo>
                  <a:pt x="32999" y="11091"/>
                  <a:pt x="32521" y="11562"/>
                  <a:pt x="31563" y="11889"/>
                </a:cubicBezTo>
                <a:cubicBezTo>
                  <a:pt x="31135" y="12038"/>
                  <a:pt x="30699" y="12084"/>
                  <a:pt x="30194" y="12084"/>
                </a:cubicBezTo>
                <a:cubicBezTo>
                  <a:pt x="30017" y="12084"/>
                  <a:pt x="29832" y="12078"/>
                  <a:pt x="29635" y="12069"/>
                </a:cubicBezTo>
                <a:cubicBezTo>
                  <a:pt x="28164" y="11898"/>
                  <a:pt x="26807" y="11411"/>
                  <a:pt x="25715" y="10662"/>
                </a:cubicBezTo>
                <a:cubicBezTo>
                  <a:pt x="25686" y="10647"/>
                  <a:pt x="25666" y="10626"/>
                  <a:pt x="25636" y="10604"/>
                </a:cubicBezTo>
                <a:cubicBezTo>
                  <a:pt x="25554" y="10539"/>
                  <a:pt x="25437" y="10450"/>
                  <a:pt x="25307" y="10450"/>
                </a:cubicBezTo>
                <a:cubicBezTo>
                  <a:pt x="25223" y="10450"/>
                  <a:pt x="25133" y="10487"/>
                  <a:pt x="25043" y="10590"/>
                </a:cubicBezTo>
                <a:cubicBezTo>
                  <a:pt x="24901" y="10761"/>
                  <a:pt x="25001" y="10940"/>
                  <a:pt x="25066" y="11068"/>
                </a:cubicBezTo>
                <a:cubicBezTo>
                  <a:pt x="25086" y="11104"/>
                  <a:pt x="25109" y="11140"/>
                  <a:pt x="25115" y="11176"/>
                </a:cubicBezTo>
                <a:cubicBezTo>
                  <a:pt x="25729" y="12669"/>
                  <a:pt x="25880" y="14169"/>
                  <a:pt x="25564" y="15646"/>
                </a:cubicBezTo>
                <a:cubicBezTo>
                  <a:pt x="25316" y="16817"/>
                  <a:pt x="24622" y="17660"/>
                  <a:pt x="23523" y="18153"/>
                </a:cubicBezTo>
                <a:cubicBezTo>
                  <a:pt x="22746" y="18500"/>
                  <a:pt x="21963" y="18674"/>
                  <a:pt x="21166" y="18674"/>
                </a:cubicBezTo>
                <a:cubicBezTo>
                  <a:pt x="20112" y="18674"/>
                  <a:pt x="19033" y="18369"/>
                  <a:pt x="17910" y="17759"/>
                </a:cubicBezTo>
                <a:cubicBezTo>
                  <a:pt x="17024" y="17281"/>
                  <a:pt x="16210" y="16568"/>
                  <a:pt x="15353" y="15524"/>
                </a:cubicBezTo>
                <a:cubicBezTo>
                  <a:pt x="15274" y="15418"/>
                  <a:pt x="15189" y="15317"/>
                  <a:pt x="15110" y="15211"/>
                </a:cubicBezTo>
                <a:cubicBezTo>
                  <a:pt x="15004" y="15068"/>
                  <a:pt x="14889" y="14918"/>
                  <a:pt x="14767" y="14782"/>
                </a:cubicBezTo>
                <a:cubicBezTo>
                  <a:pt x="14446" y="14410"/>
                  <a:pt x="14196" y="14225"/>
                  <a:pt x="13919" y="14225"/>
                </a:cubicBezTo>
                <a:cubicBezTo>
                  <a:pt x="13689" y="14225"/>
                  <a:pt x="13447" y="14347"/>
                  <a:pt x="13132" y="14582"/>
                </a:cubicBezTo>
                <a:cubicBezTo>
                  <a:pt x="13003" y="14683"/>
                  <a:pt x="12875" y="14789"/>
                  <a:pt x="12753" y="14889"/>
                </a:cubicBezTo>
                <a:cubicBezTo>
                  <a:pt x="12618" y="15010"/>
                  <a:pt x="12469" y="15132"/>
                  <a:pt x="12318" y="15240"/>
                </a:cubicBezTo>
                <a:cubicBezTo>
                  <a:pt x="11165" y="16068"/>
                  <a:pt x="9966" y="16482"/>
                  <a:pt x="8739" y="16482"/>
                </a:cubicBezTo>
                <a:cubicBezTo>
                  <a:pt x="8158" y="16482"/>
                  <a:pt x="7570" y="16389"/>
                  <a:pt x="6977" y="16203"/>
                </a:cubicBezTo>
                <a:cubicBezTo>
                  <a:pt x="5683" y="15788"/>
                  <a:pt x="4621" y="14839"/>
                  <a:pt x="4055" y="13589"/>
                </a:cubicBezTo>
                <a:cubicBezTo>
                  <a:pt x="3478" y="12304"/>
                  <a:pt x="3478" y="10818"/>
                  <a:pt x="4055" y="9526"/>
                </a:cubicBezTo>
                <a:cubicBezTo>
                  <a:pt x="4249" y="9104"/>
                  <a:pt x="4341" y="8890"/>
                  <a:pt x="4249" y="8741"/>
                </a:cubicBezTo>
                <a:cubicBezTo>
                  <a:pt x="4156" y="8583"/>
                  <a:pt x="3920" y="8569"/>
                  <a:pt x="3491" y="8540"/>
                </a:cubicBezTo>
                <a:cubicBezTo>
                  <a:pt x="2413" y="8461"/>
                  <a:pt x="1599" y="8084"/>
                  <a:pt x="993" y="7370"/>
                </a:cubicBezTo>
                <a:cubicBezTo>
                  <a:pt x="278" y="6520"/>
                  <a:pt x="221" y="5505"/>
                  <a:pt x="842" y="4578"/>
                </a:cubicBezTo>
                <a:cubicBezTo>
                  <a:pt x="1013" y="4321"/>
                  <a:pt x="1243" y="4057"/>
                  <a:pt x="1514" y="3807"/>
                </a:cubicBezTo>
                <a:cubicBezTo>
                  <a:pt x="2708" y="2720"/>
                  <a:pt x="4312" y="2171"/>
                  <a:pt x="5914" y="2171"/>
                </a:cubicBezTo>
                <a:cubicBezTo>
                  <a:pt x="7398" y="2171"/>
                  <a:pt x="8880" y="2641"/>
                  <a:pt x="10033" y="3592"/>
                </a:cubicBezTo>
                <a:cubicBezTo>
                  <a:pt x="10083" y="3635"/>
                  <a:pt x="10133" y="3678"/>
                  <a:pt x="10175" y="3728"/>
                </a:cubicBezTo>
                <a:cubicBezTo>
                  <a:pt x="10261" y="3800"/>
                  <a:pt x="10340" y="3877"/>
                  <a:pt x="10433" y="3942"/>
                </a:cubicBezTo>
                <a:cubicBezTo>
                  <a:pt x="10539" y="4009"/>
                  <a:pt x="10673" y="4081"/>
                  <a:pt x="10805" y="4081"/>
                </a:cubicBezTo>
                <a:cubicBezTo>
                  <a:pt x="10840" y="4081"/>
                  <a:pt x="10876" y="4076"/>
                  <a:pt x="10911" y="4064"/>
                </a:cubicBezTo>
                <a:cubicBezTo>
                  <a:pt x="11039" y="4021"/>
                  <a:pt x="11134" y="3899"/>
                  <a:pt x="11197" y="3678"/>
                </a:cubicBezTo>
                <a:cubicBezTo>
                  <a:pt x="11648" y="2285"/>
                  <a:pt x="12703" y="1157"/>
                  <a:pt x="14117" y="586"/>
                </a:cubicBezTo>
                <a:cubicBezTo>
                  <a:pt x="14742" y="333"/>
                  <a:pt x="15396" y="207"/>
                  <a:pt x="16041" y="207"/>
                </a:cubicBezTo>
                <a:close/>
                <a:moveTo>
                  <a:pt x="16046" y="1"/>
                </a:moveTo>
                <a:cubicBezTo>
                  <a:pt x="15372" y="1"/>
                  <a:pt x="14690" y="133"/>
                  <a:pt x="14039" y="399"/>
                </a:cubicBezTo>
                <a:cubicBezTo>
                  <a:pt x="12575" y="992"/>
                  <a:pt x="11468" y="2163"/>
                  <a:pt x="11005" y="3620"/>
                </a:cubicBezTo>
                <a:cubicBezTo>
                  <a:pt x="10954" y="3764"/>
                  <a:pt x="10897" y="3849"/>
                  <a:pt x="10840" y="3870"/>
                </a:cubicBezTo>
                <a:cubicBezTo>
                  <a:pt x="10828" y="3875"/>
                  <a:pt x="10814" y="3877"/>
                  <a:pt x="10799" y="3877"/>
                </a:cubicBezTo>
                <a:cubicBezTo>
                  <a:pt x="10741" y="3877"/>
                  <a:pt x="10660" y="3844"/>
                  <a:pt x="10547" y="3771"/>
                </a:cubicBezTo>
                <a:cubicBezTo>
                  <a:pt x="10469" y="3721"/>
                  <a:pt x="10397" y="3649"/>
                  <a:pt x="10319" y="3577"/>
                </a:cubicBezTo>
                <a:cubicBezTo>
                  <a:pt x="10268" y="3527"/>
                  <a:pt x="10218" y="3477"/>
                  <a:pt x="10162" y="3435"/>
                </a:cubicBezTo>
                <a:cubicBezTo>
                  <a:pt x="8970" y="2452"/>
                  <a:pt x="7440" y="1966"/>
                  <a:pt x="5910" y="1966"/>
                </a:cubicBezTo>
                <a:cubicBezTo>
                  <a:pt x="4257" y="1966"/>
                  <a:pt x="2605" y="2533"/>
                  <a:pt x="1378" y="3656"/>
                </a:cubicBezTo>
                <a:cubicBezTo>
                  <a:pt x="1085" y="3920"/>
                  <a:pt x="850" y="4192"/>
                  <a:pt x="670" y="4463"/>
                </a:cubicBezTo>
                <a:cubicBezTo>
                  <a:pt x="0" y="5471"/>
                  <a:pt x="57" y="6585"/>
                  <a:pt x="835" y="7498"/>
                </a:cubicBezTo>
                <a:cubicBezTo>
                  <a:pt x="1478" y="8256"/>
                  <a:pt x="2341" y="8662"/>
                  <a:pt x="3478" y="8741"/>
                </a:cubicBezTo>
                <a:cubicBezTo>
                  <a:pt x="3748" y="8761"/>
                  <a:pt x="4035" y="8784"/>
                  <a:pt x="4071" y="8847"/>
                </a:cubicBezTo>
                <a:cubicBezTo>
                  <a:pt x="4113" y="8905"/>
                  <a:pt x="3992" y="9169"/>
                  <a:pt x="3870" y="9447"/>
                </a:cubicBezTo>
                <a:cubicBezTo>
                  <a:pt x="3270" y="10791"/>
                  <a:pt x="3270" y="12333"/>
                  <a:pt x="3870" y="13675"/>
                </a:cubicBezTo>
                <a:cubicBezTo>
                  <a:pt x="4456" y="14974"/>
                  <a:pt x="5570" y="15968"/>
                  <a:pt x="6919" y="16397"/>
                </a:cubicBezTo>
                <a:cubicBezTo>
                  <a:pt x="7535" y="16593"/>
                  <a:pt x="8146" y="16690"/>
                  <a:pt x="8750" y="16690"/>
                </a:cubicBezTo>
                <a:cubicBezTo>
                  <a:pt x="10016" y="16690"/>
                  <a:pt x="11250" y="16262"/>
                  <a:pt x="12440" y="15411"/>
                </a:cubicBezTo>
                <a:cubicBezTo>
                  <a:pt x="12597" y="15296"/>
                  <a:pt x="12746" y="15175"/>
                  <a:pt x="12890" y="15046"/>
                </a:cubicBezTo>
                <a:cubicBezTo>
                  <a:pt x="13010" y="14947"/>
                  <a:pt x="13132" y="14846"/>
                  <a:pt x="13254" y="14746"/>
                </a:cubicBezTo>
                <a:cubicBezTo>
                  <a:pt x="13531" y="14539"/>
                  <a:pt x="13730" y="14432"/>
                  <a:pt x="13913" y="14432"/>
                </a:cubicBezTo>
                <a:cubicBezTo>
                  <a:pt x="14133" y="14432"/>
                  <a:pt x="14329" y="14589"/>
                  <a:pt x="14611" y="14918"/>
                </a:cubicBezTo>
                <a:cubicBezTo>
                  <a:pt x="14733" y="15053"/>
                  <a:pt x="14839" y="15197"/>
                  <a:pt x="14947" y="15332"/>
                </a:cubicBezTo>
                <a:cubicBezTo>
                  <a:pt x="15033" y="15439"/>
                  <a:pt x="15110" y="15547"/>
                  <a:pt x="15195" y="15653"/>
                </a:cubicBezTo>
                <a:cubicBezTo>
                  <a:pt x="16068" y="16717"/>
                  <a:pt x="16896" y="17446"/>
                  <a:pt x="17809" y="17939"/>
                </a:cubicBezTo>
                <a:cubicBezTo>
                  <a:pt x="18966" y="18567"/>
                  <a:pt x="20080" y="18882"/>
                  <a:pt x="21167" y="18882"/>
                </a:cubicBezTo>
                <a:cubicBezTo>
                  <a:pt x="21994" y="18882"/>
                  <a:pt x="22802" y="18702"/>
                  <a:pt x="23602" y="18339"/>
                </a:cubicBezTo>
                <a:cubicBezTo>
                  <a:pt x="24773" y="17818"/>
                  <a:pt x="25501" y="16925"/>
                  <a:pt x="25765" y="15689"/>
                </a:cubicBezTo>
                <a:cubicBezTo>
                  <a:pt x="26094" y="14169"/>
                  <a:pt x="25936" y="12626"/>
                  <a:pt x="25307" y="11097"/>
                </a:cubicBezTo>
                <a:cubicBezTo>
                  <a:pt x="25294" y="11055"/>
                  <a:pt x="25273" y="11012"/>
                  <a:pt x="25251" y="10976"/>
                </a:cubicBezTo>
                <a:cubicBezTo>
                  <a:pt x="25172" y="10833"/>
                  <a:pt x="25158" y="10784"/>
                  <a:pt x="25201" y="10725"/>
                </a:cubicBezTo>
                <a:cubicBezTo>
                  <a:pt x="25241" y="10679"/>
                  <a:pt x="25273" y="10657"/>
                  <a:pt x="25310" y="10657"/>
                </a:cubicBezTo>
                <a:cubicBezTo>
                  <a:pt x="25358" y="10657"/>
                  <a:pt x="25415" y="10695"/>
                  <a:pt x="25508" y="10768"/>
                </a:cubicBezTo>
                <a:cubicBezTo>
                  <a:pt x="25537" y="10791"/>
                  <a:pt x="25564" y="10811"/>
                  <a:pt x="25594" y="10833"/>
                </a:cubicBezTo>
                <a:cubicBezTo>
                  <a:pt x="26721" y="11605"/>
                  <a:pt x="28108" y="12097"/>
                  <a:pt x="29614" y="12268"/>
                </a:cubicBezTo>
                <a:cubicBezTo>
                  <a:pt x="29830" y="12280"/>
                  <a:pt x="30035" y="12288"/>
                  <a:pt x="30233" y="12288"/>
                </a:cubicBezTo>
                <a:cubicBezTo>
                  <a:pt x="30742" y="12288"/>
                  <a:pt x="31198" y="12237"/>
                  <a:pt x="31635" y="12083"/>
                </a:cubicBezTo>
                <a:cubicBezTo>
                  <a:pt x="32278" y="11862"/>
                  <a:pt x="33148" y="11447"/>
                  <a:pt x="33320" y="10398"/>
                </a:cubicBezTo>
                <a:cubicBezTo>
                  <a:pt x="33464" y="9512"/>
                  <a:pt x="33121" y="8727"/>
                  <a:pt x="32363" y="8184"/>
                </a:cubicBezTo>
                <a:cubicBezTo>
                  <a:pt x="31645" y="7670"/>
                  <a:pt x="30739" y="7146"/>
                  <a:pt x="29681" y="7146"/>
                </a:cubicBezTo>
                <a:cubicBezTo>
                  <a:pt x="29267" y="7146"/>
                  <a:pt x="28830" y="7226"/>
                  <a:pt x="28372" y="7419"/>
                </a:cubicBezTo>
                <a:cubicBezTo>
                  <a:pt x="28300" y="7452"/>
                  <a:pt x="28211" y="7482"/>
                  <a:pt x="28135" y="7482"/>
                </a:cubicBezTo>
                <a:cubicBezTo>
                  <a:pt x="28097" y="7482"/>
                  <a:pt x="28062" y="7474"/>
                  <a:pt x="28036" y="7455"/>
                </a:cubicBezTo>
                <a:cubicBezTo>
                  <a:pt x="27972" y="7413"/>
                  <a:pt x="27936" y="7291"/>
                  <a:pt x="27943" y="7106"/>
                </a:cubicBezTo>
                <a:cubicBezTo>
                  <a:pt x="27950" y="6005"/>
                  <a:pt x="27601" y="4984"/>
                  <a:pt x="27265" y="3998"/>
                </a:cubicBezTo>
                <a:cubicBezTo>
                  <a:pt x="27073" y="3448"/>
                  <a:pt x="26757" y="2963"/>
                  <a:pt x="26336" y="2557"/>
                </a:cubicBezTo>
                <a:cubicBezTo>
                  <a:pt x="25825" y="2066"/>
                  <a:pt x="25282" y="1819"/>
                  <a:pt x="24712" y="1819"/>
                </a:cubicBezTo>
                <a:cubicBezTo>
                  <a:pt x="24278" y="1819"/>
                  <a:pt x="23829" y="1962"/>
                  <a:pt x="23366" y="2249"/>
                </a:cubicBezTo>
                <a:cubicBezTo>
                  <a:pt x="22779" y="2614"/>
                  <a:pt x="22294" y="3106"/>
                  <a:pt x="21888" y="3771"/>
                </a:cubicBezTo>
                <a:cubicBezTo>
                  <a:pt x="21823" y="3870"/>
                  <a:pt x="21766" y="3978"/>
                  <a:pt x="21708" y="4077"/>
                </a:cubicBezTo>
                <a:cubicBezTo>
                  <a:pt x="21631" y="4220"/>
                  <a:pt x="21552" y="4364"/>
                  <a:pt x="21467" y="4492"/>
                </a:cubicBezTo>
                <a:cubicBezTo>
                  <a:pt x="21353" y="4652"/>
                  <a:pt x="21251" y="4744"/>
                  <a:pt x="21175" y="4744"/>
                </a:cubicBezTo>
                <a:cubicBezTo>
                  <a:pt x="21170" y="4744"/>
                  <a:pt x="21165" y="4743"/>
                  <a:pt x="21160" y="4742"/>
                </a:cubicBezTo>
                <a:cubicBezTo>
                  <a:pt x="21081" y="4734"/>
                  <a:pt x="21002" y="4621"/>
                  <a:pt x="20937" y="4427"/>
                </a:cubicBezTo>
                <a:cubicBezTo>
                  <a:pt x="20716" y="3791"/>
                  <a:pt x="20452" y="3056"/>
                  <a:pt x="20059" y="2386"/>
                </a:cubicBezTo>
                <a:cubicBezTo>
                  <a:pt x="19681" y="1743"/>
                  <a:pt x="19216" y="1021"/>
                  <a:pt x="18418" y="593"/>
                </a:cubicBezTo>
                <a:cubicBezTo>
                  <a:pt x="17686" y="199"/>
                  <a:pt x="16872" y="1"/>
                  <a:pt x="160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52" name="Google Shape;752;p23"/>
          <p:cNvGrpSpPr/>
          <p:nvPr/>
        </p:nvGrpSpPr>
        <p:grpSpPr>
          <a:xfrm rot="-3482162">
            <a:off x="-795196" y="-451948"/>
            <a:ext cx="2650922" cy="2274057"/>
            <a:chOff x="3242763" y="3032968"/>
            <a:chExt cx="449637" cy="385709"/>
          </a:xfrm>
        </p:grpSpPr>
        <p:sp>
          <p:nvSpPr>
            <p:cNvPr id="753" name="Google Shape;753;p23"/>
            <p:cNvSpPr/>
            <p:nvPr/>
          </p:nvSpPr>
          <p:spPr>
            <a:xfrm>
              <a:off x="3316938" y="3124158"/>
              <a:ext cx="375461" cy="211177"/>
            </a:xfrm>
            <a:custGeom>
              <a:avLst/>
              <a:gdLst/>
              <a:ahLst/>
              <a:cxnLst/>
              <a:rect l="l" t="t" r="r" b="b"/>
              <a:pathLst>
                <a:path w="19088" h="10736" extrusionOk="0">
                  <a:moveTo>
                    <a:pt x="18555" y="1"/>
                  </a:moveTo>
                  <a:cubicBezTo>
                    <a:pt x="17430" y="1"/>
                    <a:pt x="14656" y="108"/>
                    <a:pt x="11526" y="1039"/>
                  </a:cubicBezTo>
                  <a:cubicBezTo>
                    <a:pt x="7776" y="2153"/>
                    <a:pt x="2727" y="4715"/>
                    <a:pt x="0" y="10578"/>
                  </a:cubicBezTo>
                  <a:lnTo>
                    <a:pt x="334" y="10736"/>
                  </a:lnTo>
                  <a:cubicBezTo>
                    <a:pt x="2999" y="5001"/>
                    <a:pt x="7947" y="2487"/>
                    <a:pt x="11619" y="1395"/>
                  </a:cubicBezTo>
                  <a:cubicBezTo>
                    <a:pt x="14724" y="469"/>
                    <a:pt x="17478" y="365"/>
                    <a:pt x="18569" y="365"/>
                  </a:cubicBezTo>
                  <a:cubicBezTo>
                    <a:pt x="18883" y="365"/>
                    <a:pt x="19059" y="374"/>
                    <a:pt x="19067" y="374"/>
                  </a:cubicBezTo>
                  <a:lnTo>
                    <a:pt x="19088" y="10"/>
                  </a:lnTo>
                  <a:cubicBezTo>
                    <a:pt x="19079" y="10"/>
                    <a:pt x="18891" y="1"/>
                    <a:pt x="185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4" name="Google Shape;754;p23"/>
            <p:cNvSpPr/>
            <p:nvPr/>
          </p:nvSpPr>
          <p:spPr>
            <a:xfrm>
              <a:off x="3485195" y="3129096"/>
              <a:ext cx="148922" cy="148174"/>
            </a:xfrm>
            <a:custGeom>
              <a:avLst/>
              <a:gdLst/>
              <a:ahLst/>
              <a:cxnLst/>
              <a:rect l="l" t="t" r="r" b="b"/>
              <a:pathLst>
                <a:path w="7571" h="7533" extrusionOk="0">
                  <a:moveTo>
                    <a:pt x="7570" y="1"/>
                  </a:moveTo>
                  <a:cubicBezTo>
                    <a:pt x="7570" y="1"/>
                    <a:pt x="0" y="4608"/>
                    <a:pt x="2036" y="7114"/>
                  </a:cubicBezTo>
                  <a:cubicBezTo>
                    <a:pt x="2271" y="7404"/>
                    <a:pt x="2526" y="7532"/>
                    <a:pt x="2792" y="7532"/>
                  </a:cubicBezTo>
                  <a:cubicBezTo>
                    <a:pt x="4832" y="7532"/>
                    <a:pt x="7570" y="1"/>
                    <a:pt x="75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5" name="Google Shape;755;p23"/>
            <p:cNvSpPr/>
            <p:nvPr/>
          </p:nvSpPr>
          <p:spPr>
            <a:xfrm>
              <a:off x="3449376" y="3032968"/>
              <a:ext cx="195697" cy="102048"/>
            </a:xfrm>
            <a:custGeom>
              <a:avLst/>
              <a:gdLst/>
              <a:ahLst/>
              <a:cxnLst/>
              <a:rect l="l" t="t" r="r" b="b"/>
              <a:pathLst>
                <a:path w="9949" h="5188" extrusionOk="0">
                  <a:moveTo>
                    <a:pt x="3390" y="1"/>
                  </a:moveTo>
                  <a:cubicBezTo>
                    <a:pt x="2971" y="1"/>
                    <a:pt x="2591" y="139"/>
                    <a:pt x="2272" y="461"/>
                  </a:cubicBezTo>
                  <a:cubicBezTo>
                    <a:pt x="1" y="2761"/>
                    <a:pt x="9948" y="5188"/>
                    <a:pt x="9948" y="5188"/>
                  </a:cubicBezTo>
                  <a:cubicBezTo>
                    <a:pt x="9948" y="5188"/>
                    <a:pt x="5954" y="1"/>
                    <a:pt x="33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6" name="Google Shape;756;p23"/>
            <p:cNvSpPr/>
            <p:nvPr/>
          </p:nvSpPr>
          <p:spPr>
            <a:xfrm>
              <a:off x="3414383" y="3162948"/>
              <a:ext cx="100120" cy="152442"/>
            </a:xfrm>
            <a:custGeom>
              <a:avLst/>
              <a:gdLst/>
              <a:ahLst/>
              <a:cxnLst/>
              <a:rect l="l" t="t" r="r" b="b"/>
              <a:pathLst>
                <a:path w="5090" h="7750" extrusionOk="0">
                  <a:moveTo>
                    <a:pt x="4736" y="1"/>
                  </a:moveTo>
                  <a:cubicBezTo>
                    <a:pt x="4736" y="1"/>
                    <a:pt x="1" y="6100"/>
                    <a:pt x="2572" y="7585"/>
                  </a:cubicBezTo>
                  <a:cubicBezTo>
                    <a:pt x="2767" y="7697"/>
                    <a:pt x="2945" y="7749"/>
                    <a:pt x="3107" y="7749"/>
                  </a:cubicBezTo>
                  <a:cubicBezTo>
                    <a:pt x="5089" y="7749"/>
                    <a:pt x="4736" y="1"/>
                    <a:pt x="47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7" name="Google Shape;757;p23"/>
            <p:cNvSpPr/>
            <p:nvPr/>
          </p:nvSpPr>
          <p:spPr>
            <a:xfrm>
              <a:off x="3375220" y="3196662"/>
              <a:ext cx="71697" cy="127914"/>
            </a:xfrm>
            <a:custGeom>
              <a:avLst/>
              <a:gdLst/>
              <a:ahLst/>
              <a:cxnLst/>
              <a:rect l="l" t="t" r="r" b="b"/>
              <a:pathLst>
                <a:path w="3645" h="6503" extrusionOk="0">
                  <a:moveTo>
                    <a:pt x="3413" y="1"/>
                  </a:moveTo>
                  <a:lnTo>
                    <a:pt x="3413" y="1"/>
                  </a:lnTo>
                  <a:cubicBezTo>
                    <a:pt x="3413" y="1"/>
                    <a:pt x="0" y="5336"/>
                    <a:pt x="1843" y="6400"/>
                  </a:cubicBezTo>
                  <a:cubicBezTo>
                    <a:pt x="1964" y="6470"/>
                    <a:pt x="2076" y="6503"/>
                    <a:pt x="2180" y="6503"/>
                  </a:cubicBezTo>
                  <a:cubicBezTo>
                    <a:pt x="3644" y="6503"/>
                    <a:pt x="3413" y="1"/>
                    <a:pt x="34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8" name="Google Shape;758;p23"/>
            <p:cNvSpPr/>
            <p:nvPr/>
          </p:nvSpPr>
          <p:spPr>
            <a:xfrm>
              <a:off x="3321423" y="3233071"/>
              <a:ext cx="71697" cy="127776"/>
            </a:xfrm>
            <a:custGeom>
              <a:avLst/>
              <a:gdLst/>
              <a:ahLst/>
              <a:cxnLst/>
              <a:rect l="l" t="t" r="r" b="b"/>
              <a:pathLst>
                <a:path w="3645" h="6496" extrusionOk="0">
                  <a:moveTo>
                    <a:pt x="3421" y="1"/>
                  </a:moveTo>
                  <a:cubicBezTo>
                    <a:pt x="3421" y="1"/>
                    <a:pt x="0" y="5334"/>
                    <a:pt x="1842" y="6392"/>
                  </a:cubicBezTo>
                  <a:cubicBezTo>
                    <a:pt x="1965" y="6463"/>
                    <a:pt x="2078" y="6496"/>
                    <a:pt x="2182" y="6496"/>
                  </a:cubicBezTo>
                  <a:cubicBezTo>
                    <a:pt x="3645" y="6496"/>
                    <a:pt x="3421" y="1"/>
                    <a:pt x="34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9" name="Google Shape;759;p23"/>
            <p:cNvSpPr/>
            <p:nvPr/>
          </p:nvSpPr>
          <p:spPr>
            <a:xfrm>
              <a:off x="3242763" y="3254826"/>
              <a:ext cx="123213" cy="69612"/>
            </a:xfrm>
            <a:custGeom>
              <a:avLst/>
              <a:gdLst/>
              <a:ahLst/>
              <a:cxnLst/>
              <a:rect l="l" t="t" r="r" b="b"/>
              <a:pathLst>
                <a:path w="6264" h="3539" extrusionOk="0">
                  <a:moveTo>
                    <a:pt x="6263" y="0"/>
                  </a:moveTo>
                  <a:cubicBezTo>
                    <a:pt x="6263" y="0"/>
                    <a:pt x="1" y="958"/>
                    <a:pt x="420" y="3042"/>
                  </a:cubicBezTo>
                  <a:cubicBezTo>
                    <a:pt x="492" y="3393"/>
                    <a:pt x="705" y="3539"/>
                    <a:pt x="1011" y="3539"/>
                  </a:cubicBezTo>
                  <a:cubicBezTo>
                    <a:pt x="2517" y="3539"/>
                    <a:pt x="6263" y="0"/>
                    <a:pt x="62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0" name="Google Shape;760;p23"/>
            <p:cNvSpPr/>
            <p:nvPr/>
          </p:nvSpPr>
          <p:spPr>
            <a:xfrm>
              <a:off x="3309051" y="3150418"/>
              <a:ext cx="155216" cy="40815"/>
            </a:xfrm>
            <a:custGeom>
              <a:avLst/>
              <a:gdLst/>
              <a:ahLst/>
              <a:cxnLst/>
              <a:rect l="l" t="t" r="r" b="b"/>
              <a:pathLst>
                <a:path w="7891" h="2075" extrusionOk="0">
                  <a:moveTo>
                    <a:pt x="2247" y="0"/>
                  </a:moveTo>
                  <a:cubicBezTo>
                    <a:pt x="1311" y="0"/>
                    <a:pt x="564" y="238"/>
                    <a:pt x="322" y="910"/>
                  </a:cubicBezTo>
                  <a:cubicBezTo>
                    <a:pt x="0" y="1802"/>
                    <a:pt x="1067" y="2075"/>
                    <a:pt x="2494" y="2075"/>
                  </a:cubicBezTo>
                  <a:cubicBezTo>
                    <a:pt x="4744" y="2075"/>
                    <a:pt x="7891" y="1395"/>
                    <a:pt x="7891" y="1395"/>
                  </a:cubicBezTo>
                  <a:cubicBezTo>
                    <a:pt x="7891" y="1395"/>
                    <a:pt x="4514" y="0"/>
                    <a:pt x="22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1" name="Google Shape;761;p23"/>
            <p:cNvSpPr/>
            <p:nvPr/>
          </p:nvSpPr>
          <p:spPr>
            <a:xfrm>
              <a:off x="3262157" y="3202740"/>
              <a:ext cx="134680" cy="35465"/>
            </a:xfrm>
            <a:custGeom>
              <a:avLst/>
              <a:gdLst/>
              <a:ahLst/>
              <a:cxnLst/>
              <a:rect l="l" t="t" r="r" b="b"/>
              <a:pathLst>
                <a:path w="6847" h="1803" extrusionOk="0">
                  <a:moveTo>
                    <a:pt x="1950" y="1"/>
                  </a:moveTo>
                  <a:cubicBezTo>
                    <a:pt x="1137" y="1"/>
                    <a:pt x="489" y="207"/>
                    <a:pt x="278" y="792"/>
                  </a:cubicBezTo>
                  <a:cubicBezTo>
                    <a:pt x="0" y="1565"/>
                    <a:pt x="927" y="1802"/>
                    <a:pt x="2166" y="1802"/>
                  </a:cubicBezTo>
                  <a:cubicBezTo>
                    <a:pt x="4119" y="1802"/>
                    <a:pt x="6847" y="1214"/>
                    <a:pt x="6847" y="1214"/>
                  </a:cubicBezTo>
                  <a:cubicBezTo>
                    <a:pt x="6847" y="1214"/>
                    <a:pt x="3918" y="1"/>
                    <a:pt x="19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2" name="Google Shape;762;p23"/>
            <p:cNvSpPr/>
            <p:nvPr/>
          </p:nvSpPr>
          <p:spPr>
            <a:xfrm>
              <a:off x="3378977" y="3090798"/>
              <a:ext cx="190366" cy="53542"/>
            </a:xfrm>
            <a:custGeom>
              <a:avLst/>
              <a:gdLst/>
              <a:ahLst/>
              <a:cxnLst/>
              <a:rect l="l" t="t" r="r" b="b"/>
              <a:pathLst>
                <a:path w="9678" h="2722" extrusionOk="0">
                  <a:moveTo>
                    <a:pt x="2554" y="1"/>
                  </a:moveTo>
                  <a:cubicBezTo>
                    <a:pt x="1773" y="1"/>
                    <a:pt x="1150" y="227"/>
                    <a:pt x="845" y="813"/>
                  </a:cubicBezTo>
                  <a:cubicBezTo>
                    <a:pt x="0" y="2420"/>
                    <a:pt x="3662" y="2721"/>
                    <a:pt x="6527" y="2721"/>
                  </a:cubicBezTo>
                  <a:cubicBezTo>
                    <a:pt x="8246" y="2721"/>
                    <a:pt x="9678" y="2613"/>
                    <a:pt x="9678" y="2613"/>
                  </a:cubicBezTo>
                  <a:cubicBezTo>
                    <a:pt x="9678" y="2613"/>
                    <a:pt x="5207" y="1"/>
                    <a:pt x="25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3" name="Google Shape;763;p23"/>
            <p:cNvSpPr/>
            <p:nvPr/>
          </p:nvSpPr>
          <p:spPr>
            <a:xfrm>
              <a:off x="3255233" y="3297392"/>
              <a:ext cx="85584" cy="121285"/>
            </a:xfrm>
            <a:custGeom>
              <a:avLst/>
              <a:gdLst/>
              <a:ahLst/>
              <a:cxnLst/>
              <a:rect l="l" t="t" r="r" b="b"/>
              <a:pathLst>
                <a:path w="4351" h="6166" extrusionOk="0">
                  <a:moveTo>
                    <a:pt x="4351" y="1"/>
                  </a:moveTo>
                  <a:cubicBezTo>
                    <a:pt x="4350" y="1"/>
                    <a:pt x="1" y="4606"/>
                    <a:pt x="1615" y="5992"/>
                  </a:cubicBezTo>
                  <a:cubicBezTo>
                    <a:pt x="1753" y="6111"/>
                    <a:pt x="1888" y="6166"/>
                    <a:pt x="2018" y="6166"/>
                  </a:cubicBezTo>
                  <a:cubicBezTo>
                    <a:pt x="3408" y="6166"/>
                    <a:pt x="4350" y="1"/>
                    <a:pt x="43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64" name="Google Shape;764;p23"/>
          <p:cNvSpPr/>
          <p:nvPr/>
        </p:nvSpPr>
        <p:spPr>
          <a:xfrm rot="10800000" flipH="1">
            <a:off x="7198023" y="-243357"/>
            <a:ext cx="1765644" cy="996309"/>
          </a:xfrm>
          <a:custGeom>
            <a:avLst/>
            <a:gdLst/>
            <a:ahLst/>
            <a:cxnLst/>
            <a:rect l="l" t="t" r="r" b="b"/>
            <a:pathLst>
              <a:path w="33464" h="18882" extrusionOk="0">
                <a:moveTo>
                  <a:pt x="16041" y="207"/>
                </a:moveTo>
                <a:cubicBezTo>
                  <a:pt x="16835" y="207"/>
                  <a:pt x="17616" y="397"/>
                  <a:pt x="18316" y="771"/>
                </a:cubicBezTo>
                <a:cubicBezTo>
                  <a:pt x="19067" y="1177"/>
                  <a:pt x="19516" y="1872"/>
                  <a:pt x="19881" y="2485"/>
                </a:cubicBezTo>
                <a:cubicBezTo>
                  <a:pt x="20267" y="3148"/>
                  <a:pt x="20524" y="3870"/>
                  <a:pt x="20738" y="4492"/>
                </a:cubicBezTo>
                <a:cubicBezTo>
                  <a:pt x="20838" y="4777"/>
                  <a:pt x="20966" y="4927"/>
                  <a:pt x="21131" y="4948"/>
                </a:cubicBezTo>
                <a:cubicBezTo>
                  <a:pt x="21145" y="4950"/>
                  <a:pt x="21159" y="4951"/>
                  <a:pt x="21173" y="4951"/>
                </a:cubicBezTo>
                <a:cubicBezTo>
                  <a:pt x="21323" y="4951"/>
                  <a:pt x="21474" y="4841"/>
                  <a:pt x="21631" y="4614"/>
                </a:cubicBezTo>
                <a:cubicBezTo>
                  <a:pt x="21730" y="4470"/>
                  <a:pt x="21809" y="4321"/>
                  <a:pt x="21888" y="4177"/>
                </a:cubicBezTo>
                <a:cubicBezTo>
                  <a:pt x="21945" y="4077"/>
                  <a:pt x="22001" y="3978"/>
                  <a:pt x="22060" y="3877"/>
                </a:cubicBezTo>
                <a:cubicBezTo>
                  <a:pt x="22452" y="3250"/>
                  <a:pt x="22916" y="2771"/>
                  <a:pt x="23474" y="2420"/>
                </a:cubicBezTo>
                <a:cubicBezTo>
                  <a:pt x="23904" y="2154"/>
                  <a:pt x="24315" y="2021"/>
                  <a:pt x="24711" y="2021"/>
                </a:cubicBezTo>
                <a:cubicBezTo>
                  <a:pt x="25229" y="2021"/>
                  <a:pt x="25720" y="2249"/>
                  <a:pt x="26193" y="2706"/>
                </a:cubicBezTo>
                <a:cubicBezTo>
                  <a:pt x="26593" y="3092"/>
                  <a:pt x="26886" y="3549"/>
                  <a:pt x="27064" y="4070"/>
                </a:cubicBezTo>
                <a:cubicBezTo>
                  <a:pt x="27400" y="5034"/>
                  <a:pt x="27743" y="6035"/>
                  <a:pt x="27736" y="7099"/>
                </a:cubicBezTo>
                <a:cubicBezTo>
                  <a:pt x="27736" y="7370"/>
                  <a:pt x="27792" y="7541"/>
                  <a:pt x="27921" y="7627"/>
                </a:cubicBezTo>
                <a:cubicBezTo>
                  <a:pt x="27982" y="7667"/>
                  <a:pt x="28052" y="7687"/>
                  <a:pt x="28133" y="7687"/>
                </a:cubicBezTo>
                <a:cubicBezTo>
                  <a:pt x="28224" y="7687"/>
                  <a:pt x="28329" y="7662"/>
                  <a:pt x="28451" y="7613"/>
                </a:cubicBezTo>
                <a:cubicBezTo>
                  <a:pt x="28879" y="7431"/>
                  <a:pt x="29290" y="7355"/>
                  <a:pt x="29679" y="7355"/>
                </a:cubicBezTo>
                <a:cubicBezTo>
                  <a:pt x="30685" y="7355"/>
                  <a:pt x="31552" y="7861"/>
                  <a:pt x="32242" y="8355"/>
                </a:cubicBezTo>
                <a:cubicBezTo>
                  <a:pt x="32934" y="8847"/>
                  <a:pt x="33249" y="9562"/>
                  <a:pt x="33121" y="10362"/>
                </a:cubicBezTo>
                <a:cubicBezTo>
                  <a:pt x="32999" y="11091"/>
                  <a:pt x="32521" y="11562"/>
                  <a:pt x="31563" y="11889"/>
                </a:cubicBezTo>
                <a:cubicBezTo>
                  <a:pt x="31135" y="12038"/>
                  <a:pt x="30699" y="12084"/>
                  <a:pt x="30194" y="12084"/>
                </a:cubicBezTo>
                <a:cubicBezTo>
                  <a:pt x="30017" y="12084"/>
                  <a:pt x="29832" y="12078"/>
                  <a:pt x="29635" y="12069"/>
                </a:cubicBezTo>
                <a:cubicBezTo>
                  <a:pt x="28164" y="11898"/>
                  <a:pt x="26807" y="11411"/>
                  <a:pt x="25715" y="10662"/>
                </a:cubicBezTo>
                <a:cubicBezTo>
                  <a:pt x="25686" y="10647"/>
                  <a:pt x="25666" y="10626"/>
                  <a:pt x="25636" y="10604"/>
                </a:cubicBezTo>
                <a:cubicBezTo>
                  <a:pt x="25554" y="10539"/>
                  <a:pt x="25437" y="10450"/>
                  <a:pt x="25307" y="10450"/>
                </a:cubicBezTo>
                <a:cubicBezTo>
                  <a:pt x="25223" y="10450"/>
                  <a:pt x="25133" y="10487"/>
                  <a:pt x="25043" y="10590"/>
                </a:cubicBezTo>
                <a:cubicBezTo>
                  <a:pt x="24901" y="10761"/>
                  <a:pt x="25001" y="10940"/>
                  <a:pt x="25066" y="11068"/>
                </a:cubicBezTo>
                <a:cubicBezTo>
                  <a:pt x="25086" y="11104"/>
                  <a:pt x="25109" y="11140"/>
                  <a:pt x="25115" y="11176"/>
                </a:cubicBezTo>
                <a:cubicBezTo>
                  <a:pt x="25729" y="12669"/>
                  <a:pt x="25880" y="14169"/>
                  <a:pt x="25564" y="15646"/>
                </a:cubicBezTo>
                <a:cubicBezTo>
                  <a:pt x="25316" y="16817"/>
                  <a:pt x="24622" y="17660"/>
                  <a:pt x="23523" y="18153"/>
                </a:cubicBezTo>
                <a:cubicBezTo>
                  <a:pt x="22746" y="18500"/>
                  <a:pt x="21963" y="18674"/>
                  <a:pt x="21166" y="18674"/>
                </a:cubicBezTo>
                <a:cubicBezTo>
                  <a:pt x="20112" y="18674"/>
                  <a:pt x="19033" y="18369"/>
                  <a:pt x="17910" y="17759"/>
                </a:cubicBezTo>
                <a:cubicBezTo>
                  <a:pt x="17024" y="17281"/>
                  <a:pt x="16210" y="16568"/>
                  <a:pt x="15353" y="15524"/>
                </a:cubicBezTo>
                <a:cubicBezTo>
                  <a:pt x="15274" y="15418"/>
                  <a:pt x="15189" y="15317"/>
                  <a:pt x="15110" y="15211"/>
                </a:cubicBezTo>
                <a:cubicBezTo>
                  <a:pt x="15004" y="15068"/>
                  <a:pt x="14889" y="14918"/>
                  <a:pt x="14767" y="14782"/>
                </a:cubicBezTo>
                <a:cubicBezTo>
                  <a:pt x="14446" y="14410"/>
                  <a:pt x="14196" y="14225"/>
                  <a:pt x="13919" y="14225"/>
                </a:cubicBezTo>
                <a:cubicBezTo>
                  <a:pt x="13689" y="14225"/>
                  <a:pt x="13447" y="14347"/>
                  <a:pt x="13132" y="14582"/>
                </a:cubicBezTo>
                <a:cubicBezTo>
                  <a:pt x="13003" y="14683"/>
                  <a:pt x="12875" y="14789"/>
                  <a:pt x="12753" y="14889"/>
                </a:cubicBezTo>
                <a:cubicBezTo>
                  <a:pt x="12618" y="15010"/>
                  <a:pt x="12469" y="15132"/>
                  <a:pt x="12318" y="15240"/>
                </a:cubicBezTo>
                <a:cubicBezTo>
                  <a:pt x="11165" y="16068"/>
                  <a:pt x="9966" y="16482"/>
                  <a:pt x="8739" y="16482"/>
                </a:cubicBezTo>
                <a:cubicBezTo>
                  <a:pt x="8158" y="16482"/>
                  <a:pt x="7570" y="16389"/>
                  <a:pt x="6977" y="16203"/>
                </a:cubicBezTo>
                <a:cubicBezTo>
                  <a:pt x="5683" y="15788"/>
                  <a:pt x="4621" y="14839"/>
                  <a:pt x="4055" y="13589"/>
                </a:cubicBezTo>
                <a:cubicBezTo>
                  <a:pt x="3478" y="12304"/>
                  <a:pt x="3478" y="10818"/>
                  <a:pt x="4055" y="9526"/>
                </a:cubicBezTo>
                <a:cubicBezTo>
                  <a:pt x="4249" y="9104"/>
                  <a:pt x="4341" y="8890"/>
                  <a:pt x="4249" y="8741"/>
                </a:cubicBezTo>
                <a:cubicBezTo>
                  <a:pt x="4156" y="8583"/>
                  <a:pt x="3920" y="8569"/>
                  <a:pt x="3491" y="8540"/>
                </a:cubicBezTo>
                <a:cubicBezTo>
                  <a:pt x="2413" y="8461"/>
                  <a:pt x="1599" y="8084"/>
                  <a:pt x="993" y="7370"/>
                </a:cubicBezTo>
                <a:cubicBezTo>
                  <a:pt x="278" y="6520"/>
                  <a:pt x="221" y="5505"/>
                  <a:pt x="842" y="4578"/>
                </a:cubicBezTo>
                <a:cubicBezTo>
                  <a:pt x="1013" y="4321"/>
                  <a:pt x="1243" y="4057"/>
                  <a:pt x="1514" y="3807"/>
                </a:cubicBezTo>
                <a:cubicBezTo>
                  <a:pt x="2708" y="2720"/>
                  <a:pt x="4312" y="2171"/>
                  <a:pt x="5914" y="2171"/>
                </a:cubicBezTo>
                <a:cubicBezTo>
                  <a:pt x="7398" y="2171"/>
                  <a:pt x="8880" y="2641"/>
                  <a:pt x="10033" y="3592"/>
                </a:cubicBezTo>
                <a:cubicBezTo>
                  <a:pt x="10083" y="3635"/>
                  <a:pt x="10133" y="3678"/>
                  <a:pt x="10175" y="3728"/>
                </a:cubicBezTo>
                <a:cubicBezTo>
                  <a:pt x="10261" y="3800"/>
                  <a:pt x="10340" y="3877"/>
                  <a:pt x="10433" y="3942"/>
                </a:cubicBezTo>
                <a:cubicBezTo>
                  <a:pt x="10539" y="4009"/>
                  <a:pt x="10673" y="4081"/>
                  <a:pt x="10805" y="4081"/>
                </a:cubicBezTo>
                <a:cubicBezTo>
                  <a:pt x="10840" y="4081"/>
                  <a:pt x="10876" y="4076"/>
                  <a:pt x="10911" y="4064"/>
                </a:cubicBezTo>
                <a:cubicBezTo>
                  <a:pt x="11039" y="4021"/>
                  <a:pt x="11134" y="3899"/>
                  <a:pt x="11197" y="3678"/>
                </a:cubicBezTo>
                <a:cubicBezTo>
                  <a:pt x="11648" y="2285"/>
                  <a:pt x="12703" y="1157"/>
                  <a:pt x="14117" y="586"/>
                </a:cubicBezTo>
                <a:cubicBezTo>
                  <a:pt x="14742" y="333"/>
                  <a:pt x="15396" y="207"/>
                  <a:pt x="16041" y="207"/>
                </a:cubicBezTo>
                <a:close/>
                <a:moveTo>
                  <a:pt x="16046" y="1"/>
                </a:moveTo>
                <a:cubicBezTo>
                  <a:pt x="15372" y="1"/>
                  <a:pt x="14690" y="133"/>
                  <a:pt x="14039" y="399"/>
                </a:cubicBezTo>
                <a:cubicBezTo>
                  <a:pt x="12575" y="992"/>
                  <a:pt x="11468" y="2163"/>
                  <a:pt x="11005" y="3620"/>
                </a:cubicBezTo>
                <a:cubicBezTo>
                  <a:pt x="10954" y="3764"/>
                  <a:pt x="10897" y="3849"/>
                  <a:pt x="10840" y="3870"/>
                </a:cubicBezTo>
                <a:cubicBezTo>
                  <a:pt x="10828" y="3875"/>
                  <a:pt x="10814" y="3877"/>
                  <a:pt x="10799" y="3877"/>
                </a:cubicBezTo>
                <a:cubicBezTo>
                  <a:pt x="10741" y="3877"/>
                  <a:pt x="10660" y="3844"/>
                  <a:pt x="10547" y="3771"/>
                </a:cubicBezTo>
                <a:cubicBezTo>
                  <a:pt x="10469" y="3721"/>
                  <a:pt x="10397" y="3649"/>
                  <a:pt x="10319" y="3577"/>
                </a:cubicBezTo>
                <a:cubicBezTo>
                  <a:pt x="10268" y="3527"/>
                  <a:pt x="10218" y="3477"/>
                  <a:pt x="10162" y="3435"/>
                </a:cubicBezTo>
                <a:cubicBezTo>
                  <a:pt x="8970" y="2452"/>
                  <a:pt x="7440" y="1966"/>
                  <a:pt x="5910" y="1966"/>
                </a:cubicBezTo>
                <a:cubicBezTo>
                  <a:pt x="4257" y="1966"/>
                  <a:pt x="2605" y="2533"/>
                  <a:pt x="1378" y="3656"/>
                </a:cubicBezTo>
                <a:cubicBezTo>
                  <a:pt x="1085" y="3920"/>
                  <a:pt x="850" y="4192"/>
                  <a:pt x="670" y="4463"/>
                </a:cubicBezTo>
                <a:cubicBezTo>
                  <a:pt x="0" y="5471"/>
                  <a:pt x="57" y="6585"/>
                  <a:pt x="835" y="7498"/>
                </a:cubicBezTo>
                <a:cubicBezTo>
                  <a:pt x="1478" y="8256"/>
                  <a:pt x="2341" y="8662"/>
                  <a:pt x="3478" y="8741"/>
                </a:cubicBezTo>
                <a:cubicBezTo>
                  <a:pt x="3748" y="8761"/>
                  <a:pt x="4035" y="8784"/>
                  <a:pt x="4071" y="8847"/>
                </a:cubicBezTo>
                <a:cubicBezTo>
                  <a:pt x="4113" y="8905"/>
                  <a:pt x="3992" y="9169"/>
                  <a:pt x="3870" y="9447"/>
                </a:cubicBezTo>
                <a:cubicBezTo>
                  <a:pt x="3270" y="10791"/>
                  <a:pt x="3270" y="12333"/>
                  <a:pt x="3870" y="13675"/>
                </a:cubicBezTo>
                <a:cubicBezTo>
                  <a:pt x="4456" y="14974"/>
                  <a:pt x="5570" y="15968"/>
                  <a:pt x="6919" y="16397"/>
                </a:cubicBezTo>
                <a:cubicBezTo>
                  <a:pt x="7535" y="16593"/>
                  <a:pt x="8146" y="16690"/>
                  <a:pt x="8750" y="16690"/>
                </a:cubicBezTo>
                <a:cubicBezTo>
                  <a:pt x="10016" y="16690"/>
                  <a:pt x="11250" y="16262"/>
                  <a:pt x="12440" y="15411"/>
                </a:cubicBezTo>
                <a:cubicBezTo>
                  <a:pt x="12597" y="15296"/>
                  <a:pt x="12746" y="15175"/>
                  <a:pt x="12890" y="15046"/>
                </a:cubicBezTo>
                <a:cubicBezTo>
                  <a:pt x="13010" y="14947"/>
                  <a:pt x="13132" y="14846"/>
                  <a:pt x="13254" y="14746"/>
                </a:cubicBezTo>
                <a:cubicBezTo>
                  <a:pt x="13531" y="14539"/>
                  <a:pt x="13730" y="14432"/>
                  <a:pt x="13913" y="14432"/>
                </a:cubicBezTo>
                <a:cubicBezTo>
                  <a:pt x="14133" y="14432"/>
                  <a:pt x="14329" y="14589"/>
                  <a:pt x="14611" y="14918"/>
                </a:cubicBezTo>
                <a:cubicBezTo>
                  <a:pt x="14733" y="15053"/>
                  <a:pt x="14839" y="15197"/>
                  <a:pt x="14947" y="15332"/>
                </a:cubicBezTo>
                <a:cubicBezTo>
                  <a:pt x="15033" y="15439"/>
                  <a:pt x="15110" y="15547"/>
                  <a:pt x="15195" y="15653"/>
                </a:cubicBezTo>
                <a:cubicBezTo>
                  <a:pt x="16068" y="16717"/>
                  <a:pt x="16896" y="17446"/>
                  <a:pt x="17809" y="17939"/>
                </a:cubicBezTo>
                <a:cubicBezTo>
                  <a:pt x="18966" y="18567"/>
                  <a:pt x="20080" y="18882"/>
                  <a:pt x="21167" y="18882"/>
                </a:cubicBezTo>
                <a:cubicBezTo>
                  <a:pt x="21994" y="18882"/>
                  <a:pt x="22802" y="18702"/>
                  <a:pt x="23602" y="18339"/>
                </a:cubicBezTo>
                <a:cubicBezTo>
                  <a:pt x="24773" y="17818"/>
                  <a:pt x="25501" y="16925"/>
                  <a:pt x="25765" y="15689"/>
                </a:cubicBezTo>
                <a:cubicBezTo>
                  <a:pt x="26094" y="14169"/>
                  <a:pt x="25936" y="12626"/>
                  <a:pt x="25307" y="11097"/>
                </a:cubicBezTo>
                <a:cubicBezTo>
                  <a:pt x="25294" y="11055"/>
                  <a:pt x="25273" y="11012"/>
                  <a:pt x="25251" y="10976"/>
                </a:cubicBezTo>
                <a:cubicBezTo>
                  <a:pt x="25172" y="10833"/>
                  <a:pt x="25158" y="10784"/>
                  <a:pt x="25201" y="10725"/>
                </a:cubicBezTo>
                <a:cubicBezTo>
                  <a:pt x="25241" y="10679"/>
                  <a:pt x="25273" y="10657"/>
                  <a:pt x="25310" y="10657"/>
                </a:cubicBezTo>
                <a:cubicBezTo>
                  <a:pt x="25358" y="10657"/>
                  <a:pt x="25415" y="10695"/>
                  <a:pt x="25508" y="10768"/>
                </a:cubicBezTo>
                <a:cubicBezTo>
                  <a:pt x="25537" y="10791"/>
                  <a:pt x="25564" y="10811"/>
                  <a:pt x="25594" y="10833"/>
                </a:cubicBezTo>
                <a:cubicBezTo>
                  <a:pt x="26721" y="11605"/>
                  <a:pt x="28108" y="12097"/>
                  <a:pt x="29614" y="12268"/>
                </a:cubicBezTo>
                <a:cubicBezTo>
                  <a:pt x="29830" y="12280"/>
                  <a:pt x="30035" y="12288"/>
                  <a:pt x="30233" y="12288"/>
                </a:cubicBezTo>
                <a:cubicBezTo>
                  <a:pt x="30742" y="12288"/>
                  <a:pt x="31198" y="12237"/>
                  <a:pt x="31635" y="12083"/>
                </a:cubicBezTo>
                <a:cubicBezTo>
                  <a:pt x="32278" y="11862"/>
                  <a:pt x="33148" y="11447"/>
                  <a:pt x="33320" y="10398"/>
                </a:cubicBezTo>
                <a:cubicBezTo>
                  <a:pt x="33464" y="9512"/>
                  <a:pt x="33121" y="8727"/>
                  <a:pt x="32363" y="8184"/>
                </a:cubicBezTo>
                <a:cubicBezTo>
                  <a:pt x="31645" y="7670"/>
                  <a:pt x="30739" y="7146"/>
                  <a:pt x="29681" y="7146"/>
                </a:cubicBezTo>
                <a:cubicBezTo>
                  <a:pt x="29267" y="7146"/>
                  <a:pt x="28830" y="7226"/>
                  <a:pt x="28372" y="7419"/>
                </a:cubicBezTo>
                <a:cubicBezTo>
                  <a:pt x="28300" y="7452"/>
                  <a:pt x="28211" y="7482"/>
                  <a:pt x="28135" y="7482"/>
                </a:cubicBezTo>
                <a:cubicBezTo>
                  <a:pt x="28097" y="7482"/>
                  <a:pt x="28062" y="7474"/>
                  <a:pt x="28036" y="7455"/>
                </a:cubicBezTo>
                <a:cubicBezTo>
                  <a:pt x="27972" y="7413"/>
                  <a:pt x="27936" y="7291"/>
                  <a:pt x="27943" y="7106"/>
                </a:cubicBezTo>
                <a:cubicBezTo>
                  <a:pt x="27950" y="6005"/>
                  <a:pt x="27601" y="4984"/>
                  <a:pt x="27265" y="3998"/>
                </a:cubicBezTo>
                <a:cubicBezTo>
                  <a:pt x="27073" y="3448"/>
                  <a:pt x="26757" y="2963"/>
                  <a:pt x="26336" y="2557"/>
                </a:cubicBezTo>
                <a:cubicBezTo>
                  <a:pt x="25825" y="2066"/>
                  <a:pt x="25282" y="1819"/>
                  <a:pt x="24712" y="1819"/>
                </a:cubicBezTo>
                <a:cubicBezTo>
                  <a:pt x="24278" y="1819"/>
                  <a:pt x="23829" y="1962"/>
                  <a:pt x="23366" y="2249"/>
                </a:cubicBezTo>
                <a:cubicBezTo>
                  <a:pt x="22779" y="2614"/>
                  <a:pt x="22294" y="3106"/>
                  <a:pt x="21888" y="3771"/>
                </a:cubicBezTo>
                <a:cubicBezTo>
                  <a:pt x="21823" y="3870"/>
                  <a:pt x="21766" y="3978"/>
                  <a:pt x="21708" y="4077"/>
                </a:cubicBezTo>
                <a:cubicBezTo>
                  <a:pt x="21631" y="4220"/>
                  <a:pt x="21552" y="4364"/>
                  <a:pt x="21467" y="4492"/>
                </a:cubicBezTo>
                <a:cubicBezTo>
                  <a:pt x="21353" y="4652"/>
                  <a:pt x="21251" y="4744"/>
                  <a:pt x="21175" y="4744"/>
                </a:cubicBezTo>
                <a:cubicBezTo>
                  <a:pt x="21170" y="4744"/>
                  <a:pt x="21165" y="4743"/>
                  <a:pt x="21160" y="4742"/>
                </a:cubicBezTo>
                <a:cubicBezTo>
                  <a:pt x="21081" y="4734"/>
                  <a:pt x="21002" y="4621"/>
                  <a:pt x="20937" y="4427"/>
                </a:cubicBezTo>
                <a:cubicBezTo>
                  <a:pt x="20716" y="3791"/>
                  <a:pt x="20452" y="3056"/>
                  <a:pt x="20059" y="2386"/>
                </a:cubicBezTo>
                <a:cubicBezTo>
                  <a:pt x="19681" y="1743"/>
                  <a:pt x="19216" y="1021"/>
                  <a:pt x="18418" y="593"/>
                </a:cubicBezTo>
                <a:cubicBezTo>
                  <a:pt x="17686" y="199"/>
                  <a:pt x="16872" y="1"/>
                  <a:pt x="160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5" name="Google Shape;765;p23"/>
          <p:cNvSpPr/>
          <p:nvPr/>
        </p:nvSpPr>
        <p:spPr>
          <a:xfrm>
            <a:off x="8433928" y="930316"/>
            <a:ext cx="963937" cy="521468"/>
          </a:xfrm>
          <a:custGeom>
            <a:avLst/>
            <a:gdLst/>
            <a:ahLst/>
            <a:cxnLst/>
            <a:rect l="l" t="t" r="r" b="b"/>
            <a:pathLst>
              <a:path w="29687" h="16060" extrusionOk="0">
                <a:moveTo>
                  <a:pt x="14479" y="1"/>
                </a:moveTo>
                <a:cubicBezTo>
                  <a:pt x="14224" y="1"/>
                  <a:pt x="13960" y="14"/>
                  <a:pt x="13698" y="41"/>
                </a:cubicBezTo>
                <a:cubicBezTo>
                  <a:pt x="12090" y="204"/>
                  <a:pt x="10577" y="625"/>
                  <a:pt x="9269" y="1611"/>
                </a:cubicBezTo>
                <a:cubicBezTo>
                  <a:pt x="8306" y="2339"/>
                  <a:pt x="7699" y="3275"/>
                  <a:pt x="7692" y="4531"/>
                </a:cubicBezTo>
                <a:cubicBezTo>
                  <a:pt x="7692" y="4590"/>
                  <a:pt x="7699" y="4653"/>
                  <a:pt x="7692" y="4718"/>
                </a:cubicBezTo>
                <a:cubicBezTo>
                  <a:pt x="7671" y="4844"/>
                  <a:pt x="7617" y="4909"/>
                  <a:pt x="7547" y="4909"/>
                </a:cubicBezTo>
                <a:cubicBezTo>
                  <a:pt x="7502" y="4909"/>
                  <a:pt x="7449" y="4881"/>
                  <a:pt x="7392" y="4824"/>
                </a:cubicBezTo>
                <a:cubicBezTo>
                  <a:pt x="6935" y="4339"/>
                  <a:pt x="6342" y="4240"/>
                  <a:pt x="5735" y="4211"/>
                </a:cubicBezTo>
                <a:cubicBezTo>
                  <a:pt x="5626" y="4206"/>
                  <a:pt x="5517" y="4203"/>
                  <a:pt x="5410" y="4203"/>
                </a:cubicBezTo>
                <a:cubicBezTo>
                  <a:pt x="3997" y="4203"/>
                  <a:pt x="2721" y="4642"/>
                  <a:pt x="1586" y="5532"/>
                </a:cubicBezTo>
                <a:cubicBezTo>
                  <a:pt x="1015" y="5981"/>
                  <a:pt x="607" y="6561"/>
                  <a:pt x="372" y="7246"/>
                </a:cubicBezTo>
                <a:cubicBezTo>
                  <a:pt x="43" y="8202"/>
                  <a:pt x="0" y="9174"/>
                  <a:pt x="436" y="10117"/>
                </a:cubicBezTo>
                <a:cubicBezTo>
                  <a:pt x="859" y="11033"/>
                  <a:pt x="1601" y="11526"/>
                  <a:pt x="2464" y="11526"/>
                </a:cubicBezTo>
                <a:cubicBezTo>
                  <a:pt x="2797" y="11526"/>
                  <a:pt x="3149" y="11453"/>
                  <a:pt x="3507" y="11301"/>
                </a:cubicBezTo>
                <a:cubicBezTo>
                  <a:pt x="3642" y="11245"/>
                  <a:pt x="3771" y="11166"/>
                  <a:pt x="3906" y="11116"/>
                </a:cubicBezTo>
                <a:cubicBezTo>
                  <a:pt x="3964" y="11096"/>
                  <a:pt x="4016" y="11085"/>
                  <a:pt x="4061" y="11085"/>
                </a:cubicBezTo>
                <a:cubicBezTo>
                  <a:pt x="4190" y="11085"/>
                  <a:pt x="4266" y="11171"/>
                  <a:pt x="4271" y="11366"/>
                </a:cubicBezTo>
                <a:cubicBezTo>
                  <a:pt x="4307" y="12329"/>
                  <a:pt x="4813" y="13058"/>
                  <a:pt x="5499" y="13673"/>
                </a:cubicBezTo>
                <a:cubicBezTo>
                  <a:pt x="6335" y="14429"/>
                  <a:pt x="7314" y="14943"/>
                  <a:pt x="8412" y="15180"/>
                </a:cubicBezTo>
                <a:cubicBezTo>
                  <a:pt x="8784" y="15256"/>
                  <a:pt x="9154" y="15298"/>
                  <a:pt x="9522" y="15298"/>
                </a:cubicBezTo>
                <a:cubicBezTo>
                  <a:pt x="10045" y="15298"/>
                  <a:pt x="10562" y="15214"/>
                  <a:pt x="11069" y="15029"/>
                </a:cubicBezTo>
                <a:cubicBezTo>
                  <a:pt x="11447" y="14893"/>
                  <a:pt x="11862" y="14780"/>
                  <a:pt x="11977" y="14266"/>
                </a:cubicBezTo>
                <a:cubicBezTo>
                  <a:pt x="11996" y="14177"/>
                  <a:pt x="12042" y="14142"/>
                  <a:pt x="12096" y="14142"/>
                </a:cubicBezTo>
                <a:cubicBezTo>
                  <a:pt x="12167" y="14142"/>
                  <a:pt x="12252" y="14203"/>
                  <a:pt x="12304" y="14280"/>
                </a:cubicBezTo>
                <a:cubicBezTo>
                  <a:pt x="12877" y="15130"/>
                  <a:pt x="13741" y="15536"/>
                  <a:pt x="14676" y="15793"/>
                </a:cubicBezTo>
                <a:cubicBezTo>
                  <a:pt x="15333" y="15975"/>
                  <a:pt x="15965" y="16060"/>
                  <a:pt x="16577" y="16060"/>
                </a:cubicBezTo>
                <a:cubicBezTo>
                  <a:pt x="18421" y="16060"/>
                  <a:pt x="20073" y="15285"/>
                  <a:pt x="21595" y="14030"/>
                </a:cubicBezTo>
                <a:cubicBezTo>
                  <a:pt x="22274" y="13473"/>
                  <a:pt x="22617" y="12773"/>
                  <a:pt x="22346" y="11867"/>
                </a:cubicBezTo>
                <a:cubicBezTo>
                  <a:pt x="22317" y="11766"/>
                  <a:pt x="22267" y="11666"/>
                  <a:pt x="22367" y="11581"/>
                </a:cubicBezTo>
                <a:cubicBezTo>
                  <a:pt x="22406" y="11547"/>
                  <a:pt x="22443" y="11535"/>
                  <a:pt x="22478" y="11535"/>
                </a:cubicBezTo>
                <a:cubicBezTo>
                  <a:pt x="22556" y="11535"/>
                  <a:pt x="22626" y="11600"/>
                  <a:pt x="22696" y="11644"/>
                </a:cubicBezTo>
                <a:cubicBezTo>
                  <a:pt x="23661" y="12247"/>
                  <a:pt x="24724" y="12499"/>
                  <a:pt x="25839" y="12499"/>
                </a:cubicBezTo>
                <a:cubicBezTo>
                  <a:pt x="25929" y="12499"/>
                  <a:pt x="26018" y="12497"/>
                  <a:pt x="26108" y="12494"/>
                </a:cubicBezTo>
                <a:cubicBezTo>
                  <a:pt x="28101" y="12415"/>
                  <a:pt x="29687" y="10701"/>
                  <a:pt x="29551" y="8789"/>
                </a:cubicBezTo>
                <a:cubicBezTo>
                  <a:pt x="29466" y="7603"/>
                  <a:pt x="28665" y="6838"/>
                  <a:pt x="27522" y="6838"/>
                </a:cubicBezTo>
                <a:cubicBezTo>
                  <a:pt x="27023" y="6838"/>
                  <a:pt x="27023" y="6838"/>
                  <a:pt x="27080" y="6339"/>
                </a:cubicBezTo>
                <a:cubicBezTo>
                  <a:pt x="27251" y="4896"/>
                  <a:pt x="26523" y="3746"/>
                  <a:pt x="25152" y="3275"/>
                </a:cubicBezTo>
                <a:cubicBezTo>
                  <a:pt x="24788" y="3152"/>
                  <a:pt x="24423" y="3098"/>
                  <a:pt x="24058" y="3098"/>
                </a:cubicBezTo>
                <a:cubicBezTo>
                  <a:pt x="23641" y="3098"/>
                  <a:pt x="23224" y="3168"/>
                  <a:pt x="22809" y="3282"/>
                </a:cubicBezTo>
                <a:cubicBezTo>
                  <a:pt x="22380" y="3397"/>
                  <a:pt x="22017" y="3611"/>
                  <a:pt x="21738" y="3990"/>
                </a:cubicBezTo>
                <a:cubicBezTo>
                  <a:pt x="21598" y="4175"/>
                  <a:pt x="21507" y="4268"/>
                  <a:pt x="21419" y="4268"/>
                </a:cubicBezTo>
                <a:cubicBezTo>
                  <a:pt x="21328" y="4268"/>
                  <a:pt x="21241" y="4168"/>
                  <a:pt x="21110" y="3967"/>
                </a:cubicBezTo>
                <a:cubicBezTo>
                  <a:pt x="20702" y="3361"/>
                  <a:pt x="20253" y="2790"/>
                  <a:pt x="19760" y="2247"/>
                </a:cubicBezTo>
                <a:cubicBezTo>
                  <a:pt x="18582" y="954"/>
                  <a:pt x="17119" y="240"/>
                  <a:pt x="15297" y="48"/>
                </a:cubicBezTo>
                <a:cubicBezTo>
                  <a:pt x="15044" y="17"/>
                  <a:pt x="14767" y="1"/>
                  <a:pt x="144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766" name="Google Shape;766;p23"/>
          <p:cNvSpPr/>
          <p:nvPr/>
        </p:nvSpPr>
        <p:spPr>
          <a:xfrm>
            <a:off x="2196584" y="4857678"/>
            <a:ext cx="963937" cy="521468"/>
          </a:xfrm>
          <a:custGeom>
            <a:avLst/>
            <a:gdLst/>
            <a:ahLst/>
            <a:cxnLst/>
            <a:rect l="l" t="t" r="r" b="b"/>
            <a:pathLst>
              <a:path w="29687" h="16060" extrusionOk="0">
                <a:moveTo>
                  <a:pt x="14479" y="1"/>
                </a:moveTo>
                <a:cubicBezTo>
                  <a:pt x="14224" y="1"/>
                  <a:pt x="13960" y="14"/>
                  <a:pt x="13698" y="41"/>
                </a:cubicBezTo>
                <a:cubicBezTo>
                  <a:pt x="12090" y="204"/>
                  <a:pt x="10577" y="625"/>
                  <a:pt x="9269" y="1611"/>
                </a:cubicBezTo>
                <a:cubicBezTo>
                  <a:pt x="8306" y="2339"/>
                  <a:pt x="7699" y="3275"/>
                  <a:pt x="7692" y="4531"/>
                </a:cubicBezTo>
                <a:cubicBezTo>
                  <a:pt x="7692" y="4590"/>
                  <a:pt x="7699" y="4653"/>
                  <a:pt x="7692" y="4718"/>
                </a:cubicBezTo>
                <a:cubicBezTo>
                  <a:pt x="7671" y="4844"/>
                  <a:pt x="7617" y="4909"/>
                  <a:pt x="7547" y="4909"/>
                </a:cubicBezTo>
                <a:cubicBezTo>
                  <a:pt x="7502" y="4909"/>
                  <a:pt x="7449" y="4881"/>
                  <a:pt x="7392" y="4824"/>
                </a:cubicBezTo>
                <a:cubicBezTo>
                  <a:pt x="6935" y="4339"/>
                  <a:pt x="6342" y="4240"/>
                  <a:pt x="5735" y="4211"/>
                </a:cubicBezTo>
                <a:cubicBezTo>
                  <a:pt x="5626" y="4206"/>
                  <a:pt x="5517" y="4203"/>
                  <a:pt x="5410" y="4203"/>
                </a:cubicBezTo>
                <a:cubicBezTo>
                  <a:pt x="3997" y="4203"/>
                  <a:pt x="2721" y="4642"/>
                  <a:pt x="1586" y="5532"/>
                </a:cubicBezTo>
                <a:cubicBezTo>
                  <a:pt x="1015" y="5981"/>
                  <a:pt x="607" y="6561"/>
                  <a:pt x="372" y="7246"/>
                </a:cubicBezTo>
                <a:cubicBezTo>
                  <a:pt x="43" y="8202"/>
                  <a:pt x="0" y="9174"/>
                  <a:pt x="436" y="10117"/>
                </a:cubicBezTo>
                <a:cubicBezTo>
                  <a:pt x="859" y="11033"/>
                  <a:pt x="1601" y="11526"/>
                  <a:pt x="2464" y="11526"/>
                </a:cubicBezTo>
                <a:cubicBezTo>
                  <a:pt x="2797" y="11526"/>
                  <a:pt x="3149" y="11453"/>
                  <a:pt x="3507" y="11301"/>
                </a:cubicBezTo>
                <a:cubicBezTo>
                  <a:pt x="3642" y="11245"/>
                  <a:pt x="3771" y="11166"/>
                  <a:pt x="3906" y="11116"/>
                </a:cubicBezTo>
                <a:cubicBezTo>
                  <a:pt x="3964" y="11096"/>
                  <a:pt x="4016" y="11085"/>
                  <a:pt x="4061" y="11085"/>
                </a:cubicBezTo>
                <a:cubicBezTo>
                  <a:pt x="4190" y="11085"/>
                  <a:pt x="4266" y="11171"/>
                  <a:pt x="4271" y="11366"/>
                </a:cubicBezTo>
                <a:cubicBezTo>
                  <a:pt x="4307" y="12329"/>
                  <a:pt x="4813" y="13058"/>
                  <a:pt x="5499" y="13673"/>
                </a:cubicBezTo>
                <a:cubicBezTo>
                  <a:pt x="6335" y="14429"/>
                  <a:pt x="7314" y="14943"/>
                  <a:pt x="8412" y="15180"/>
                </a:cubicBezTo>
                <a:cubicBezTo>
                  <a:pt x="8784" y="15256"/>
                  <a:pt x="9154" y="15298"/>
                  <a:pt x="9522" y="15298"/>
                </a:cubicBezTo>
                <a:cubicBezTo>
                  <a:pt x="10045" y="15298"/>
                  <a:pt x="10562" y="15214"/>
                  <a:pt x="11069" y="15029"/>
                </a:cubicBezTo>
                <a:cubicBezTo>
                  <a:pt x="11447" y="14893"/>
                  <a:pt x="11862" y="14780"/>
                  <a:pt x="11977" y="14266"/>
                </a:cubicBezTo>
                <a:cubicBezTo>
                  <a:pt x="11996" y="14177"/>
                  <a:pt x="12042" y="14142"/>
                  <a:pt x="12096" y="14142"/>
                </a:cubicBezTo>
                <a:cubicBezTo>
                  <a:pt x="12167" y="14142"/>
                  <a:pt x="12252" y="14203"/>
                  <a:pt x="12304" y="14280"/>
                </a:cubicBezTo>
                <a:cubicBezTo>
                  <a:pt x="12877" y="15130"/>
                  <a:pt x="13741" y="15536"/>
                  <a:pt x="14676" y="15793"/>
                </a:cubicBezTo>
                <a:cubicBezTo>
                  <a:pt x="15333" y="15975"/>
                  <a:pt x="15965" y="16060"/>
                  <a:pt x="16577" y="16060"/>
                </a:cubicBezTo>
                <a:cubicBezTo>
                  <a:pt x="18421" y="16060"/>
                  <a:pt x="20073" y="15285"/>
                  <a:pt x="21595" y="14030"/>
                </a:cubicBezTo>
                <a:cubicBezTo>
                  <a:pt x="22274" y="13473"/>
                  <a:pt x="22617" y="12773"/>
                  <a:pt x="22346" y="11867"/>
                </a:cubicBezTo>
                <a:cubicBezTo>
                  <a:pt x="22317" y="11766"/>
                  <a:pt x="22267" y="11666"/>
                  <a:pt x="22367" y="11581"/>
                </a:cubicBezTo>
                <a:cubicBezTo>
                  <a:pt x="22406" y="11547"/>
                  <a:pt x="22443" y="11535"/>
                  <a:pt x="22478" y="11535"/>
                </a:cubicBezTo>
                <a:cubicBezTo>
                  <a:pt x="22556" y="11535"/>
                  <a:pt x="22626" y="11600"/>
                  <a:pt x="22696" y="11644"/>
                </a:cubicBezTo>
                <a:cubicBezTo>
                  <a:pt x="23661" y="12247"/>
                  <a:pt x="24724" y="12499"/>
                  <a:pt x="25839" y="12499"/>
                </a:cubicBezTo>
                <a:cubicBezTo>
                  <a:pt x="25929" y="12499"/>
                  <a:pt x="26018" y="12497"/>
                  <a:pt x="26108" y="12494"/>
                </a:cubicBezTo>
                <a:cubicBezTo>
                  <a:pt x="28101" y="12415"/>
                  <a:pt x="29687" y="10701"/>
                  <a:pt x="29551" y="8789"/>
                </a:cubicBezTo>
                <a:cubicBezTo>
                  <a:pt x="29466" y="7603"/>
                  <a:pt x="28665" y="6838"/>
                  <a:pt x="27522" y="6838"/>
                </a:cubicBezTo>
                <a:cubicBezTo>
                  <a:pt x="27023" y="6838"/>
                  <a:pt x="27023" y="6838"/>
                  <a:pt x="27080" y="6339"/>
                </a:cubicBezTo>
                <a:cubicBezTo>
                  <a:pt x="27251" y="4896"/>
                  <a:pt x="26523" y="3746"/>
                  <a:pt x="25152" y="3275"/>
                </a:cubicBezTo>
                <a:cubicBezTo>
                  <a:pt x="24788" y="3152"/>
                  <a:pt x="24423" y="3098"/>
                  <a:pt x="24058" y="3098"/>
                </a:cubicBezTo>
                <a:cubicBezTo>
                  <a:pt x="23641" y="3098"/>
                  <a:pt x="23224" y="3168"/>
                  <a:pt x="22809" y="3282"/>
                </a:cubicBezTo>
                <a:cubicBezTo>
                  <a:pt x="22380" y="3397"/>
                  <a:pt x="22017" y="3611"/>
                  <a:pt x="21738" y="3990"/>
                </a:cubicBezTo>
                <a:cubicBezTo>
                  <a:pt x="21598" y="4175"/>
                  <a:pt x="21507" y="4268"/>
                  <a:pt x="21419" y="4268"/>
                </a:cubicBezTo>
                <a:cubicBezTo>
                  <a:pt x="21328" y="4268"/>
                  <a:pt x="21241" y="4168"/>
                  <a:pt x="21110" y="3967"/>
                </a:cubicBezTo>
                <a:cubicBezTo>
                  <a:pt x="20702" y="3361"/>
                  <a:pt x="20253" y="2790"/>
                  <a:pt x="19760" y="2247"/>
                </a:cubicBezTo>
                <a:cubicBezTo>
                  <a:pt x="18582" y="954"/>
                  <a:pt x="17119" y="240"/>
                  <a:pt x="15297" y="48"/>
                </a:cubicBezTo>
                <a:cubicBezTo>
                  <a:pt x="15044" y="17"/>
                  <a:pt x="14767" y="1"/>
                  <a:pt x="144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767" name="Google Shape;767;p23"/>
          <p:cNvGrpSpPr/>
          <p:nvPr/>
        </p:nvGrpSpPr>
        <p:grpSpPr>
          <a:xfrm>
            <a:off x="8092908" y="3564533"/>
            <a:ext cx="625593" cy="566814"/>
            <a:chOff x="3346266" y="1265304"/>
            <a:chExt cx="227307" cy="205965"/>
          </a:xfrm>
        </p:grpSpPr>
        <p:sp>
          <p:nvSpPr>
            <p:cNvPr id="768" name="Google Shape;768;p23"/>
            <p:cNvSpPr/>
            <p:nvPr/>
          </p:nvSpPr>
          <p:spPr>
            <a:xfrm>
              <a:off x="3453291" y="1265304"/>
              <a:ext cx="96540" cy="85505"/>
            </a:xfrm>
            <a:custGeom>
              <a:avLst/>
              <a:gdLst/>
              <a:ahLst/>
              <a:cxnLst/>
              <a:rect l="l" t="t" r="r" b="b"/>
              <a:pathLst>
                <a:path w="4908" h="4347" extrusionOk="0">
                  <a:moveTo>
                    <a:pt x="2812" y="0"/>
                  </a:moveTo>
                  <a:cubicBezTo>
                    <a:pt x="2073" y="0"/>
                    <a:pt x="1329" y="308"/>
                    <a:pt x="844" y="869"/>
                  </a:cubicBezTo>
                  <a:cubicBezTo>
                    <a:pt x="501" y="1261"/>
                    <a:pt x="287" y="1755"/>
                    <a:pt x="165" y="2262"/>
                  </a:cubicBezTo>
                  <a:cubicBezTo>
                    <a:pt x="1" y="2933"/>
                    <a:pt x="1" y="3697"/>
                    <a:pt x="422" y="4247"/>
                  </a:cubicBezTo>
                  <a:lnTo>
                    <a:pt x="1665" y="4346"/>
                  </a:lnTo>
                  <a:cubicBezTo>
                    <a:pt x="2765" y="4182"/>
                    <a:pt x="3787" y="3555"/>
                    <a:pt x="4429" y="2648"/>
                  </a:cubicBezTo>
                  <a:cubicBezTo>
                    <a:pt x="4700" y="2269"/>
                    <a:pt x="4908" y="1812"/>
                    <a:pt x="4836" y="1354"/>
                  </a:cubicBezTo>
                  <a:cubicBezTo>
                    <a:pt x="4757" y="855"/>
                    <a:pt x="4344" y="454"/>
                    <a:pt x="3886" y="240"/>
                  </a:cubicBezTo>
                  <a:cubicBezTo>
                    <a:pt x="3552" y="78"/>
                    <a:pt x="3183" y="0"/>
                    <a:pt x="2812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9" name="Google Shape;769;p23"/>
            <p:cNvSpPr/>
            <p:nvPr/>
          </p:nvSpPr>
          <p:spPr>
            <a:xfrm>
              <a:off x="3450360" y="1328858"/>
              <a:ext cx="123213" cy="97819"/>
            </a:xfrm>
            <a:custGeom>
              <a:avLst/>
              <a:gdLst/>
              <a:ahLst/>
              <a:cxnLst/>
              <a:rect l="l" t="t" r="r" b="b"/>
              <a:pathLst>
                <a:path w="6264" h="4973" extrusionOk="0">
                  <a:moveTo>
                    <a:pt x="3721" y="0"/>
                  </a:moveTo>
                  <a:cubicBezTo>
                    <a:pt x="2660" y="0"/>
                    <a:pt x="1594" y="482"/>
                    <a:pt x="921" y="1309"/>
                  </a:cubicBezTo>
                  <a:lnTo>
                    <a:pt x="1" y="2787"/>
                  </a:lnTo>
                  <a:cubicBezTo>
                    <a:pt x="201" y="3594"/>
                    <a:pt x="772" y="4308"/>
                    <a:pt x="1514" y="4672"/>
                  </a:cubicBezTo>
                  <a:cubicBezTo>
                    <a:pt x="1913" y="4871"/>
                    <a:pt x="2358" y="4972"/>
                    <a:pt x="2804" y="4972"/>
                  </a:cubicBezTo>
                  <a:cubicBezTo>
                    <a:pt x="3189" y="4972"/>
                    <a:pt x="3574" y="4896"/>
                    <a:pt x="3929" y="4744"/>
                  </a:cubicBezTo>
                  <a:cubicBezTo>
                    <a:pt x="4392" y="4536"/>
                    <a:pt x="4800" y="4216"/>
                    <a:pt x="5171" y="3858"/>
                  </a:cubicBezTo>
                  <a:cubicBezTo>
                    <a:pt x="5492" y="3537"/>
                    <a:pt x="5799" y="3188"/>
                    <a:pt x="5992" y="2773"/>
                  </a:cubicBezTo>
                  <a:cubicBezTo>
                    <a:pt x="6184" y="2358"/>
                    <a:pt x="6263" y="1880"/>
                    <a:pt x="6135" y="1438"/>
                  </a:cubicBezTo>
                  <a:cubicBezTo>
                    <a:pt x="5927" y="723"/>
                    <a:pt x="5214" y="259"/>
                    <a:pt x="4486" y="87"/>
                  </a:cubicBezTo>
                  <a:cubicBezTo>
                    <a:pt x="4235" y="29"/>
                    <a:pt x="3978" y="0"/>
                    <a:pt x="3721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0" name="Google Shape;770;p23"/>
            <p:cNvSpPr/>
            <p:nvPr/>
          </p:nvSpPr>
          <p:spPr>
            <a:xfrm>
              <a:off x="3372545" y="1368788"/>
              <a:ext cx="100160" cy="102481"/>
            </a:xfrm>
            <a:custGeom>
              <a:avLst/>
              <a:gdLst/>
              <a:ahLst/>
              <a:cxnLst/>
              <a:rect l="l" t="t" r="r" b="b"/>
              <a:pathLst>
                <a:path w="5092" h="5210" extrusionOk="0">
                  <a:moveTo>
                    <a:pt x="2306" y="1"/>
                  </a:moveTo>
                  <a:cubicBezTo>
                    <a:pt x="1564" y="271"/>
                    <a:pt x="892" y="779"/>
                    <a:pt x="500" y="1464"/>
                  </a:cubicBezTo>
                  <a:cubicBezTo>
                    <a:pt x="100" y="2150"/>
                    <a:pt x="1" y="3014"/>
                    <a:pt x="279" y="3756"/>
                  </a:cubicBezTo>
                  <a:cubicBezTo>
                    <a:pt x="565" y="4491"/>
                    <a:pt x="1250" y="5084"/>
                    <a:pt x="2035" y="5192"/>
                  </a:cubicBezTo>
                  <a:cubicBezTo>
                    <a:pt x="2124" y="5204"/>
                    <a:pt x="2212" y="5209"/>
                    <a:pt x="2301" y="5209"/>
                  </a:cubicBezTo>
                  <a:cubicBezTo>
                    <a:pt x="3026" y="5209"/>
                    <a:pt x="3739" y="4833"/>
                    <a:pt x="4250" y="4292"/>
                  </a:cubicBezTo>
                  <a:cubicBezTo>
                    <a:pt x="4748" y="3756"/>
                    <a:pt x="5091" y="3043"/>
                    <a:pt x="5091" y="2306"/>
                  </a:cubicBezTo>
                  <a:cubicBezTo>
                    <a:pt x="5084" y="1564"/>
                    <a:pt x="4714" y="822"/>
                    <a:pt x="4078" y="450"/>
                  </a:cubicBezTo>
                  <a:lnTo>
                    <a:pt x="2306" y="1"/>
                  </a:ln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1" name="Google Shape;771;p23"/>
            <p:cNvSpPr/>
            <p:nvPr/>
          </p:nvSpPr>
          <p:spPr>
            <a:xfrm>
              <a:off x="3346266" y="1329369"/>
              <a:ext cx="93728" cy="73999"/>
            </a:xfrm>
            <a:custGeom>
              <a:avLst/>
              <a:gdLst/>
              <a:ahLst/>
              <a:cxnLst/>
              <a:rect l="l" t="t" r="r" b="b"/>
              <a:pathLst>
                <a:path w="4765" h="3762" extrusionOk="0">
                  <a:moveTo>
                    <a:pt x="2979" y="0"/>
                  </a:moveTo>
                  <a:cubicBezTo>
                    <a:pt x="2770" y="0"/>
                    <a:pt x="2560" y="25"/>
                    <a:pt x="2357" y="68"/>
                  </a:cubicBezTo>
                  <a:cubicBezTo>
                    <a:pt x="1858" y="176"/>
                    <a:pt x="1380" y="397"/>
                    <a:pt x="965" y="704"/>
                  </a:cubicBezTo>
                  <a:cubicBezTo>
                    <a:pt x="643" y="954"/>
                    <a:pt x="352" y="1261"/>
                    <a:pt x="194" y="1633"/>
                  </a:cubicBezTo>
                  <a:cubicBezTo>
                    <a:pt x="29" y="2012"/>
                    <a:pt x="0" y="2454"/>
                    <a:pt x="172" y="2819"/>
                  </a:cubicBezTo>
                  <a:cubicBezTo>
                    <a:pt x="372" y="3232"/>
                    <a:pt x="787" y="3504"/>
                    <a:pt x="1222" y="3640"/>
                  </a:cubicBezTo>
                  <a:cubicBezTo>
                    <a:pt x="1491" y="3724"/>
                    <a:pt x="1770" y="3762"/>
                    <a:pt x="2051" y="3762"/>
                  </a:cubicBezTo>
                  <a:cubicBezTo>
                    <a:pt x="2464" y="3762"/>
                    <a:pt x="2880" y="3679"/>
                    <a:pt x="3272" y="3539"/>
                  </a:cubicBezTo>
                  <a:cubicBezTo>
                    <a:pt x="3850" y="3333"/>
                    <a:pt x="4429" y="2954"/>
                    <a:pt x="4600" y="2361"/>
                  </a:cubicBezTo>
                  <a:lnTo>
                    <a:pt x="4765" y="1105"/>
                  </a:lnTo>
                  <a:cubicBezTo>
                    <a:pt x="4607" y="654"/>
                    <a:pt x="4221" y="305"/>
                    <a:pt x="3771" y="133"/>
                  </a:cubicBezTo>
                  <a:cubicBezTo>
                    <a:pt x="3518" y="41"/>
                    <a:pt x="3249" y="0"/>
                    <a:pt x="2979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2" name="Google Shape;772;p23"/>
            <p:cNvSpPr/>
            <p:nvPr/>
          </p:nvSpPr>
          <p:spPr>
            <a:xfrm>
              <a:off x="3382361" y="1274962"/>
              <a:ext cx="105943" cy="90659"/>
            </a:xfrm>
            <a:custGeom>
              <a:avLst/>
              <a:gdLst/>
              <a:ahLst/>
              <a:cxnLst/>
              <a:rect l="l" t="t" r="r" b="b"/>
              <a:pathLst>
                <a:path w="5386" h="4609" extrusionOk="0">
                  <a:moveTo>
                    <a:pt x="3027" y="0"/>
                  </a:moveTo>
                  <a:cubicBezTo>
                    <a:pt x="2544" y="0"/>
                    <a:pt x="2062" y="114"/>
                    <a:pt x="1636" y="342"/>
                  </a:cubicBezTo>
                  <a:cubicBezTo>
                    <a:pt x="923" y="714"/>
                    <a:pt x="373" y="1377"/>
                    <a:pt x="152" y="2148"/>
                  </a:cubicBezTo>
                  <a:cubicBezTo>
                    <a:pt x="37" y="2514"/>
                    <a:pt x="1" y="2913"/>
                    <a:pt x="116" y="3278"/>
                  </a:cubicBezTo>
                  <a:cubicBezTo>
                    <a:pt x="301" y="3898"/>
                    <a:pt x="887" y="4334"/>
                    <a:pt x="1507" y="4498"/>
                  </a:cubicBezTo>
                  <a:cubicBezTo>
                    <a:pt x="1795" y="4578"/>
                    <a:pt x="2092" y="4608"/>
                    <a:pt x="2391" y="4608"/>
                  </a:cubicBezTo>
                  <a:cubicBezTo>
                    <a:pt x="2738" y="4608"/>
                    <a:pt x="3087" y="4567"/>
                    <a:pt x="3429" y="4514"/>
                  </a:cubicBezTo>
                  <a:lnTo>
                    <a:pt x="4836" y="3071"/>
                  </a:lnTo>
                  <a:cubicBezTo>
                    <a:pt x="5122" y="2442"/>
                    <a:pt x="5386" y="1720"/>
                    <a:pt x="5115" y="1086"/>
                  </a:cubicBezTo>
                  <a:cubicBezTo>
                    <a:pt x="4914" y="621"/>
                    <a:pt x="4450" y="315"/>
                    <a:pt x="3972" y="150"/>
                  </a:cubicBezTo>
                  <a:cubicBezTo>
                    <a:pt x="3667" y="50"/>
                    <a:pt x="3347" y="0"/>
                    <a:pt x="3027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3" name="Google Shape;773;p23"/>
            <p:cNvSpPr/>
            <p:nvPr/>
          </p:nvSpPr>
          <p:spPr>
            <a:xfrm>
              <a:off x="3470148" y="1346167"/>
              <a:ext cx="72091" cy="10681"/>
            </a:xfrm>
            <a:custGeom>
              <a:avLst/>
              <a:gdLst/>
              <a:ahLst/>
              <a:cxnLst/>
              <a:rect l="l" t="t" r="r" b="b"/>
              <a:pathLst>
                <a:path w="3665" h="543" extrusionOk="0">
                  <a:moveTo>
                    <a:pt x="2380" y="1"/>
                  </a:moveTo>
                  <a:cubicBezTo>
                    <a:pt x="2314" y="1"/>
                    <a:pt x="2251" y="1"/>
                    <a:pt x="2186" y="8"/>
                  </a:cubicBezTo>
                  <a:cubicBezTo>
                    <a:pt x="1951" y="8"/>
                    <a:pt x="1715" y="21"/>
                    <a:pt x="1480" y="57"/>
                  </a:cubicBezTo>
                  <a:cubicBezTo>
                    <a:pt x="1243" y="86"/>
                    <a:pt x="1015" y="129"/>
                    <a:pt x="787" y="186"/>
                  </a:cubicBezTo>
                  <a:cubicBezTo>
                    <a:pt x="551" y="251"/>
                    <a:pt x="330" y="328"/>
                    <a:pt x="109" y="422"/>
                  </a:cubicBezTo>
                  <a:cubicBezTo>
                    <a:pt x="80" y="436"/>
                    <a:pt x="52" y="450"/>
                    <a:pt x="23" y="465"/>
                  </a:cubicBezTo>
                  <a:cubicBezTo>
                    <a:pt x="1" y="472"/>
                    <a:pt x="1" y="499"/>
                    <a:pt x="9" y="522"/>
                  </a:cubicBezTo>
                  <a:cubicBezTo>
                    <a:pt x="16" y="535"/>
                    <a:pt x="30" y="542"/>
                    <a:pt x="44" y="542"/>
                  </a:cubicBezTo>
                  <a:cubicBezTo>
                    <a:pt x="52" y="542"/>
                    <a:pt x="59" y="535"/>
                    <a:pt x="66" y="535"/>
                  </a:cubicBezTo>
                  <a:cubicBezTo>
                    <a:pt x="280" y="436"/>
                    <a:pt x="501" y="357"/>
                    <a:pt x="729" y="294"/>
                  </a:cubicBezTo>
                  <a:cubicBezTo>
                    <a:pt x="959" y="229"/>
                    <a:pt x="1187" y="179"/>
                    <a:pt x="1415" y="150"/>
                  </a:cubicBezTo>
                  <a:cubicBezTo>
                    <a:pt x="1644" y="114"/>
                    <a:pt x="1872" y="100"/>
                    <a:pt x="2109" y="93"/>
                  </a:cubicBezTo>
                  <a:cubicBezTo>
                    <a:pt x="2194" y="86"/>
                    <a:pt x="2287" y="86"/>
                    <a:pt x="2380" y="86"/>
                  </a:cubicBezTo>
                  <a:cubicBezTo>
                    <a:pt x="2522" y="86"/>
                    <a:pt x="2673" y="93"/>
                    <a:pt x="2815" y="100"/>
                  </a:cubicBezTo>
                  <a:cubicBezTo>
                    <a:pt x="3058" y="107"/>
                    <a:pt x="3293" y="122"/>
                    <a:pt x="3536" y="143"/>
                  </a:cubicBezTo>
                  <a:cubicBezTo>
                    <a:pt x="3566" y="150"/>
                    <a:pt x="3593" y="150"/>
                    <a:pt x="3622" y="150"/>
                  </a:cubicBezTo>
                  <a:lnTo>
                    <a:pt x="3629" y="150"/>
                  </a:lnTo>
                  <a:cubicBezTo>
                    <a:pt x="3651" y="150"/>
                    <a:pt x="3665" y="129"/>
                    <a:pt x="3665" y="107"/>
                  </a:cubicBezTo>
                  <a:cubicBezTo>
                    <a:pt x="3665" y="86"/>
                    <a:pt x="3651" y="71"/>
                    <a:pt x="3622" y="64"/>
                  </a:cubicBezTo>
                  <a:cubicBezTo>
                    <a:pt x="3379" y="44"/>
                    <a:pt x="3144" y="28"/>
                    <a:pt x="2901" y="14"/>
                  </a:cubicBezTo>
                  <a:cubicBezTo>
                    <a:pt x="2722" y="8"/>
                    <a:pt x="2551" y="1"/>
                    <a:pt x="238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4" name="Google Shape;774;p23"/>
            <p:cNvSpPr/>
            <p:nvPr/>
          </p:nvSpPr>
          <p:spPr>
            <a:xfrm>
              <a:off x="3468909" y="1368080"/>
              <a:ext cx="53955" cy="12943"/>
            </a:xfrm>
            <a:custGeom>
              <a:avLst/>
              <a:gdLst/>
              <a:ahLst/>
              <a:cxnLst/>
              <a:rect l="l" t="t" r="r" b="b"/>
              <a:pathLst>
                <a:path w="2743" h="658" extrusionOk="0">
                  <a:moveTo>
                    <a:pt x="50" y="1"/>
                  </a:moveTo>
                  <a:cubicBezTo>
                    <a:pt x="21" y="1"/>
                    <a:pt x="0" y="21"/>
                    <a:pt x="7" y="44"/>
                  </a:cubicBezTo>
                  <a:cubicBezTo>
                    <a:pt x="7" y="64"/>
                    <a:pt x="21" y="86"/>
                    <a:pt x="50" y="86"/>
                  </a:cubicBezTo>
                  <a:cubicBezTo>
                    <a:pt x="221" y="86"/>
                    <a:pt x="400" y="100"/>
                    <a:pt x="578" y="114"/>
                  </a:cubicBezTo>
                  <a:cubicBezTo>
                    <a:pt x="758" y="136"/>
                    <a:pt x="921" y="157"/>
                    <a:pt x="1092" y="186"/>
                  </a:cubicBezTo>
                  <a:cubicBezTo>
                    <a:pt x="1272" y="215"/>
                    <a:pt x="1443" y="251"/>
                    <a:pt x="1615" y="294"/>
                  </a:cubicBezTo>
                  <a:cubicBezTo>
                    <a:pt x="1786" y="343"/>
                    <a:pt x="1958" y="386"/>
                    <a:pt x="2120" y="443"/>
                  </a:cubicBezTo>
                  <a:cubicBezTo>
                    <a:pt x="2292" y="499"/>
                    <a:pt x="2456" y="565"/>
                    <a:pt x="2621" y="628"/>
                  </a:cubicBezTo>
                  <a:cubicBezTo>
                    <a:pt x="2635" y="637"/>
                    <a:pt x="2657" y="650"/>
                    <a:pt x="2677" y="657"/>
                  </a:cubicBezTo>
                  <a:lnTo>
                    <a:pt x="2700" y="657"/>
                  </a:lnTo>
                  <a:cubicBezTo>
                    <a:pt x="2713" y="657"/>
                    <a:pt x="2729" y="657"/>
                    <a:pt x="2736" y="643"/>
                  </a:cubicBezTo>
                  <a:cubicBezTo>
                    <a:pt x="2742" y="621"/>
                    <a:pt x="2742" y="594"/>
                    <a:pt x="2720" y="578"/>
                  </a:cubicBezTo>
                  <a:cubicBezTo>
                    <a:pt x="2549" y="508"/>
                    <a:pt x="2386" y="443"/>
                    <a:pt x="2215" y="386"/>
                  </a:cubicBezTo>
                  <a:cubicBezTo>
                    <a:pt x="2050" y="328"/>
                    <a:pt x="1879" y="278"/>
                    <a:pt x="1707" y="229"/>
                  </a:cubicBezTo>
                  <a:cubicBezTo>
                    <a:pt x="1529" y="186"/>
                    <a:pt x="1358" y="150"/>
                    <a:pt x="1186" y="114"/>
                  </a:cubicBezTo>
                  <a:cubicBezTo>
                    <a:pt x="1006" y="86"/>
                    <a:pt x="828" y="57"/>
                    <a:pt x="650" y="37"/>
                  </a:cubicBezTo>
                  <a:cubicBezTo>
                    <a:pt x="472" y="21"/>
                    <a:pt x="293" y="8"/>
                    <a:pt x="115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5" name="Google Shape;775;p23"/>
            <p:cNvSpPr/>
            <p:nvPr/>
          </p:nvSpPr>
          <p:spPr>
            <a:xfrm>
              <a:off x="3461178" y="1370302"/>
              <a:ext cx="31216" cy="36567"/>
            </a:xfrm>
            <a:custGeom>
              <a:avLst/>
              <a:gdLst/>
              <a:ahLst/>
              <a:cxnLst/>
              <a:rect l="l" t="t" r="r" b="b"/>
              <a:pathLst>
                <a:path w="1587" h="1859" extrusionOk="0">
                  <a:moveTo>
                    <a:pt x="50" y="1"/>
                  </a:moveTo>
                  <a:cubicBezTo>
                    <a:pt x="37" y="1"/>
                    <a:pt x="28" y="9"/>
                    <a:pt x="21" y="16"/>
                  </a:cubicBezTo>
                  <a:cubicBezTo>
                    <a:pt x="1" y="37"/>
                    <a:pt x="1" y="59"/>
                    <a:pt x="21" y="80"/>
                  </a:cubicBezTo>
                  <a:cubicBezTo>
                    <a:pt x="114" y="194"/>
                    <a:pt x="215" y="309"/>
                    <a:pt x="308" y="422"/>
                  </a:cubicBezTo>
                  <a:cubicBezTo>
                    <a:pt x="407" y="537"/>
                    <a:pt x="500" y="652"/>
                    <a:pt x="601" y="765"/>
                  </a:cubicBezTo>
                  <a:cubicBezTo>
                    <a:pt x="693" y="880"/>
                    <a:pt x="793" y="995"/>
                    <a:pt x="885" y="1115"/>
                  </a:cubicBezTo>
                  <a:cubicBezTo>
                    <a:pt x="986" y="1230"/>
                    <a:pt x="1079" y="1345"/>
                    <a:pt x="1178" y="1458"/>
                  </a:cubicBezTo>
                  <a:cubicBezTo>
                    <a:pt x="1279" y="1572"/>
                    <a:pt x="1372" y="1687"/>
                    <a:pt x="1471" y="1800"/>
                  </a:cubicBezTo>
                  <a:cubicBezTo>
                    <a:pt x="1478" y="1816"/>
                    <a:pt x="1494" y="1830"/>
                    <a:pt x="1507" y="1843"/>
                  </a:cubicBezTo>
                  <a:cubicBezTo>
                    <a:pt x="1514" y="1852"/>
                    <a:pt x="1521" y="1859"/>
                    <a:pt x="1536" y="1859"/>
                  </a:cubicBezTo>
                  <a:cubicBezTo>
                    <a:pt x="1543" y="1859"/>
                    <a:pt x="1557" y="1852"/>
                    <a:pt x="1564" y="1843"/>
                  </a:cubicBezTo>
                  <a:cubicBezTo>
                    <a:pt x="1586" y="1823"/>
                    <a:pt x="1579" y="1800"/>
                    <a:pt x="1564" y="1787"/>
                  </a:cubicBezTo>
                  <a:cubicBezTo>
                    <a:pt x="1471" y="1665"/>
                    <a:pt x="1372" y="1552"/>
                    <a:pt x="1271" y="1437"/>
                  </a:cubicBezTo>
                  <a:cubicBezTo>
                    <a:pt x="1178" y="1322"/>
                    <a:pt x="1079" y="1209"/>
                    <a:pt x="986" y="1094"/>
                  </a:cubicBezTo>
                  <a:cubicBezTo>
                    <a:pt x="885" y="979"/>
                    <a:pt x="793" y="866"/>
                    <a:pt x="693" y="752"/>
                  </a:cubicBezTo>
                  <a:cubicBezTo>
                    <a:pt x="601" y="637"/>
                    <a:pt x="500" y="515"/>
                    <a:pt x="407" y="402"/>
                  </a:cubicBezTo>
                  <a:cubicBezTo>
                    <a:pt x="308" y="287"/>
                    <a:pt x="215" y="172"/>
                    <a:pt x="114" y="59"/>
                  </a:cubicBezTo>
                  <a:cubicBezTo>
                    <a:pt x="100" y="44"/>
                    <a:pt x="93" y="30"/>
                    <a:pt x="80" y="16"/>
                  </a:cubicBezTo>
                  <a:cubicBezTo>
                    <a:pt x="71" y="9"/>
                    <a:pt x="57" y="1"/>
                    <a:pt x="5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6" name="Google Shape;776;p23"/>
            <p:cNvSpPr/>
            <p:nvPr/>
          </p:nvSpPr>
          <p:spPr>
            <a:xfrm>
              <a:off x="3424100" y="1372840"/>
              <a:ext cx="10838" cy="6766"/>
            </a:xfrm>
            <a:custGeom>
              <a:avLst/>
              <a:gdLst/>
              <a:ahLst/>
              <a:cxnLst/>
              <a:rect l="l" t="t" r="r" b="b"/>
              <a:pathLst>
                <a:path w="551" h="344" extrusionOk="0">
                  <a:moveTo>
                    <a:pt x="479" y="0"/>
                  </a:moveTo>
                  <a:cubicBezTo>
                    <a:pt x="307" y="101"/>
                    <a:pt x="150" y="215"/>
                    <a:pt x="1" y="343"/>
                  </a:cubicBezTo>
                  <a:cubicBezTo>
                    <a:pt x="100" y="300"/>
                    <a:pt x="199" y="251"/>
                    <a:pt x="300" y="201"/>
                  </a:cubicBezTo>
                  <a:cubicBezTo>
                    <a:pt x="307" y="194"/>
                    <a:pt x="314" y="194"/>
                    <a:pt x="321" y="194"/>
                  </a:cubicBezTo>
                  <a:lnTo>
                    <a:pt x="336" y="194"/>
                  </a:lnTo>
                  <a:cubicBezTo>
                    <a:pt x="371" y="165"/>
                    <a:pt x="422" y="137"/>
                    <a:pt x="465" y="115"/>
                  </a:cubicBezTo>
                  <a:cubicBezTo>
                    <a:pt x="479" y="101"/>
                    <a:pt x="499" y="86"/>
                    <a:pt x="522" y="79"/>
                  </a:cubicBezTo>
                  <a:cubicBezTo>
                    <a:pt x="542" y="65"/>
                    <a:pt x="551" y="36"/>
                    <a:pt x="535" y="23"/>
                  </a:cubicBezTo>
                  <a:cubicBezTo>
                    <a:pt x="528" y="9"/>
                    <a:pt x="515" y="0"/>
                    <a:pt x="499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7" name="Google Shape;777;p23"/>
            <p:cNvSpPr/>
            <p:nvPr/>
          </p:nvSpPr>
          <p:spPr>
            <a:xfrm>
              <a:off x="3396700" y="1398962"/>
              <a:ext cx="13926" cy="25040"/>
            </a:xfrm>
            <a:custGeom>
              <a:avLst/>
              <a:gdLst/>
              <a:ahLst/>
              <a:cxnLst/>
              <a:rect l="l" t="t" r="r" b="b"/>
              <a:pathLst>
                <a:path w="708" h="1273" extrusionOk="0">
                  <a:moveTo>
                    <a:pt x="708" y="1"/>
                  </a:moveTo>
                  <a:lnTo>
                    <a:pt x="708" y="1"/>
                  </a:lnTo>
                  <a:cubicBezTo>
                    <a:pt x="665" y="16"/>
                    <a:pt x="622" y="30"/>
                    <a:pt x="586" y="43"/>
                  </a:cubicBezTo>
                  <a:cubicBezTo>
                    <a:pt x="487" y="201"/>
                    <a:pt x="401" y="366"/>
                    <a:pt x="322" y="537"/>
                  </a:cubicBezTo>
                  <a:cubicBezTo>
                    <a:pt x="221" y="729"/>
                    <a:pt x="136" y="930"/>
                    <a:pt x="43" y="1137"/>
                  </a:cubicBezTo>
                  <a:cubicBezTo>
                    <a:pt x="29" y="1157"/>
                    <a:pt x="22" y="1187"/>
                    <a:pt x="7" y="1209"/>
                  </a:cubicBezTo>
                  <a:cubicBezTo>
                    <a:pt x="0" y="1229"/>
                    <a:pt x="0" y="1259"/>
                    <a:pt x="22" y="1265"/>
                  </a:cubicBezTo>
                  <a:cubicBezTo>
                    <a:pt x="29" y="1272"/>
                    <a:pt x="36" y="1272"/>
                    <a:pt x="43" y="1272"/>
                  </a:cubicBezTo>
                  <a:cubicBezTo>
                    <a:pt x="65" y="1272"/>
                    <a:pt x="79" y="1265"/>
                    <a:pt x="86" y="1252"/>
                  </a:cubicBezTo>
                  <a:cubicBezTo>
                    <a:pt x="172" y="1051"/>
                    <a:pt x="264" y="851"/>
                    <a:pt x="358" y="652"/>
                  </a:cubicBezTo>
                  <a:cubicBezTo>
                    <a:pt x="458" y="458"/>
                    <a:pt x="557" y="258"/>
                    <a:pt x="665" y="73"/>
                  </a:cubicBezTo>
                  <a:cubicBezTo>
                    <a:pt x="679" y="43"/>
                    <a:pt x="693" y="23"/>
                    <a:pt x="708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8" name="Google Shape;778;p23"/>
            <p:cNvSpPr/>
            <p:nvPr/>
          </p:nvSpPr>
          <p:spPr>
            <a:xfrm>
              <a:off x="3408227" y="1381003"/>
              <a:ext cx="16877" cy="18824"/>
            </a:xfrm>
            <a:custGeom>
              <a:avLst/>
              <a:gdLst/>
              <a:ahLst/>
              <a:cxnLst/>
              <a:rect l="l" t="t" r="r" b="b"/>
              <a:pathLst>
                <a:path w="858" h="957" extrusionOk="0">
                  <a:moveTo>
                    <a:pt x="857" y="0"/>
                  </a:moveTo>
                  <a:lnTo>
                    <a:pt x="857" y="0"/>
                  </a:lnTo>
                  <a:cubicBezTo>
                    <a:pt x="778" y="43"/>
                    <a:pt x="700" y="79"/>
                    <a:pt x="621" y="115"/>
                  </a:cubicBezTo>
                  <a:lnTo>
                    <a:pt x="614" y="115"/>
                  </a:lnTo>
                  <a:cubicBezTo>
                    <a:pt x="544" y="194"/>
                    <a:pt x="472" y="279"/>
                    <a:pt x="406" y="357"/>
                  </a:cubicBezTo>
                  <a:cubicBezTo>
                    <a:pt x="271" y="521"/>
                    <a:pt x="158" y="686"/>
                    <a:pt x="50" y="864"/>
                  </a:cubicBezTo>
                  <a:cubicBezTo>
                    <a:pt x="36" y="893"/>
                    <a:pt x="14" y="929"/>
                    <a:pt x="0" y="956"/>
                  </a:cubicBezTo>
                  <a:cubicBezTo>
                    <a:pt x="36" y="943"/>
                    <a:pt x="79" y="929"/>
                    <a:pt x="122" y="914"/>
                  </a:cubicBezTo>
                  <a:cubicBezTo>
                    <a:pt x="165" y="843"/>
                    <a:pt x="208" y="778"/>
                    <a:pt x="251" y="708"/>
                  </a:cubicBezTo>
                  <a:cubicBezTo>
                    <a:pt x="278" y="672"/>
                    <a:pt x="307" y="629"/>
                    <a:pt x="336" y="593"/>
                  </a:cubicBezTo>
                  <a:cubicBezTo>
                    <a:pt x="350" y="571"/>
                    <a:pt x="364" y="550"/>
                    <a:pt x="379" y="528"/>
                  </a:cubicBezTo>
                  <a:cubicBezTo>
                    <a:pt x="386" y="521"/>
                    <a:pt x="393" y="514"/>
                    <a:pt x="400" y="501"/>
                  </a:cubicBezTo>
                  <a:cubicBezTo>
                    <a:pt x="400" y="501"/>
                    <a:pt x="406" y="494"/>
                    <a:pt x="406" y="485"/>
                  </a:cubicBezTo>
                  <a:cubicBezTo>
                    <a:pt x="415" y="485"/>
                    <a:pt x="415" y="485"/>
                    <a:pt x="415" y="478"/>
                  </a:cubicBezTo>
                  <a:lnTo>
                    <a:pt x="422" y="478"/>
                  </a:lnTo>
                  <a:cubicBezTo>
                    <a:pt x="535" y="322"/>
                    <a:pt x="672" y="178"/>
                    <a:pt x="808" y="43"/>
                  </a:cubicBezTo>
                  <a:cubicBezTo>
                    <a:pt x="828" y="29"/>
                    <a:pt x="844" y="14"/>
                    <a:pt x="857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9" name="Google Shape;779;p23"/>
            <p:cNvSpPr/>
            <p:nvPr/>
          </p:nvSpPr>
          <p:spPr>
            <a:xfrm>
              <a:off x="3422409" y="1380019"/>
              <a:ext cx="20260" cy="47346"/>
            </a:xfrm>
            <a:custGeom>
              <a:avLst/>
              <a:gdLst/>
              <a:ahLst/>
              <a:cxnLst/>
              <a:rect l="l" t="t" r="r" b="b"/>
              <a:pathLst>
                <a:path w="1030" h="2407" extrusionOk="0">
                  <a:moveTo>
                    <a:pt x="971" y="0"/>
                  </a:moveTo>
                  <a:cubicBezTo>
                    <a:pt x="964" y="0"/>
                    <a:pt x="957" y="0"/>
                    <a:pt x="950" y="7"/>
                  </a:cubicBezTo>
                  <a:cubicBezTo>
                    <a:pt x="829" y="93"/>
                    <a:pt x="729" y="215"/>
                    <a:pt x="650" y="343"/>
                  </a:cubicBezTo>
                  <a:cubicBezTo>
                    <a:pt x="565" y="472"/>
                    <a:pt x="508" y="614"/>
                    <a:pt x="450" y="749"/>
                  </a:cubicBezTo>
                  <a:cubicBezTo>
                    <a:pt x="386" y="914"/>
                    <a:pt x="328" y="1085"/>
                    <a:pt x="272" y="1250"/>
                  </a:cubicBezTo>
                  <a:cubicBezTo>
                    <a:pt x="215" y="1421"/>
                    <a:pt x="172" y="1593"/>
                    <a:pt x="129" y="1764"/>
                  </a:cubicBezTo>
                  <a:cubicBezTo>
                    <a:pt x="87" y="1935"/>
                    <a:pt x="44" y="2107"/>
                    <a:pt x="15" y="2285"/>
                  </a:cubicBezTo>
                  <a:cubicBezTo>
                    <a:pt x="8" y="2307"/>
                    <a:pt x="8" y="2328"/>
                    <a:pt x="1" y="2350"/>
                  </a:cubicBezTo>
                  <a:cubicBezTo>
                    <a:pt x="1" y="2371"/>
                    <a:pt x="8" y="2400"/>
                    <a:pt x="28" y="2400"/>
                  </a:cubicBezTo>
                  <a:cubicBezTo>
                    <a:pt x="37" y="2407"/>
                    <a:pt x="37" y="2407"/>
                    <a:pt x="44" y="2407"/>
                  </a:cubicBezTo>
                  <a:cubicBezTo>
                    <a:pt x="57" y="2407"/>
                    <a:pt x="80" y="2393"/>
                    <a:pt x="87" y="2371"/>
                  </a:cubicBezTo>
                  <a:cubicBezTo>
                    <a:pt x="114" y="2199"/>
                    <a:pt x="150" y="2028"/>
                    <a:pt x="193" y="1857"/>
                  </a:cubicBezTo>
                  <a:cubicBezTo>
                    <a:pt x="236" y="1685"/>
                    <a:pt x="278" y="1514"/>
                    <a:pt x="328" y="1342"/>
                  </a:cubicBezTo>
                  <a:cubicBezTo>
                    <a:pt x="386" y="1178"/>
                    <a:pt x="443" y="1006"/>
                    <a:pt x="508" y="844"/>
                  </a:cubicBezTo>
                  <a:cubicBezTo>
                    <a:pt x="522" y="808"/>
                    <a:pt x="536" y="772"/>
                    <a:pt x="551" y="736"/>
                  </a:cubicBezTo>
                  <a:cubicBezTo>
                    <a:pt x="551" y="729"/>
                    <a:pt x="558" y="722"/>
                    <a:pt x="558" y="715"/>
                  </a:cubicBezTo>
                  <a:cubicBezTo>
                    <a:pt x="558" y="707"/>
                    <a:pt x="565" y="707"/>
                    <a:pt x="565" y="700"/>
                  </a:cubicBezTo>
                  <a:lnTo>
                    <a:pt x="565" y="693"/>
                  </a:lnTo>
                  <a:cubicBezTo>
                    <a:pt x="572" y="672"/>
                    <a:pt x="578" y="657"/>
                    <a:pt x="585" y="643"/>
                  </a:cubicBezTo>
                  <a:cubicBezTo>
                    <a:pt x="621" y="571"/>
                    <a:pt x="650" y="508"/>
                    <a:pt x="686" y="443"/>
                  </a:cubicBezTo>
                  <a:cubicBezTo>
                    <a:pt x="707" y="407"/>
                    <a:pt x="729" y="379"/>
                    <a:pt x="750" y="350"/>
                  </a:cubicBezTo>
                  <a:cubicBezTo>
                    <a:pt x="757" y="329"/>
                    <a:pt x="765" y="314"/>
                    <a:pt x="779" y="300"/>
                  </a:cubicBezTo>
                  <a:cubicBezTo>
                    <a:pt x="786" y="293"/>
                    <a:pt x="786" y="287"/>
                    <a:pt x="793" y="278"/>
                  </a:cubicBezTo>
                  <a:lnTo>
                    <a:pt x="799" y="271"/>
                  </a:lnTo>
                  <a:lnTo>
                    <a:pt x="808" y="264"/>
                  </a:lnTo>
                  <a:cubicBezTo>
                    <a:pt x="851" y="208"/>
                    <a:pt x="901" y="158"/>
                    <a:pt x="957" y="107"/>
                  </a:cubicBezTo>
                  <a:cubicBezTo>
                    <a:pt x="964" y="107"/>
                    <a:pt x="964" y="100"/>
                    <a:pt x="971" y="100"/>
                  </a:cubicBezTo>
                  <a:lnTo>
                    <a:pt x="979" y="93"/>
                  </a:lnTo>
                  <a:lnTo>
                    <a:pt x="986" y="86"/>
                  </a:lnTo>
                  <a:lnTo>
                    <a:pt x="993" y="79"/>
                  </a:lnTo>
                  <a:cubicBezTo>
                    <a:pt x="1014" y="64"/>
                    <a:pt x="1029" y="43"/>
                    <a:pt x="1014" y="21"/>
                  </a:cubicBezTo>
                  <a:cubicBezTo>
                    <a:pt x="1007" y="7"/>
                    <a:pt x="986" y="0"/>
                    <a:pt x="971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0" name="Google Shape;780;p23"/>
            <p:cNvSpPr/>
            <p:nvPr/>
          </p:nvSpPr>
          <p:spPr>
            <a:xfrm>
              <a:off x="3449081" y="1381711"/>
              <a:ext cx="5508" cy="34127"/>
            </a:xfrm>
            <a:custGeom>
              <a:avLst/>
              <a:gdLst/>
              <a:ahLst/>
              <a:cxnLst/>
              <a:rect l="l" t="t" r="r" b="b"/>
              <a:pathLst>
                <a:path w="280" h="1735" extrusionOk="0">
                  <a:moveTo>
                    <a:pt x="43" y="0"/>
                  </a:moveTo>
                  <a:cubicBezTo>
                    <a:pt x="43" y="0"/>
                    <a:pt x="37" y="0"/>
                    <a:pt x="37" y="7"/>
                  </a:cubicBezTo>
                  <a:cubicBezTo>
                    <a:pt x="16" y="14"/>
                    <a:pt x="1" y="36"/>
                    <a:pt x="9" y="57"/>
                  </a:cubicBezTo>
                  <a:cubicBezTo>
                    <a:pt x="30" y="165"/>
                    <a:pt x="52" y="271"/>
                    <a:pt x="66" y="372"/>
                  </a:cubicBezTo>
                  <a:cubicBezTo>
                    <a:pt x="86" y="478"/>
                    <a:pt x="102" y="586"/>
                    <a:pt x="122" y="693"/>
                  </a:cubicBezTo>
                  <a:lnTo>
                    <a:pt x="122" y="706"/>
                  </a:lnTo>
                  <a:lnTo>
                    <a:pt x="122" y="729"/>
                  </a:lnTo>
                  <a:cubicBezTo>
                    <a:pt x="122" y="742"/>
                    <a:pt x="129" y="749"/>
                    <a:pt x="129" y="765"/>
                  </a:cubicBezTo>
                  <a:cubicBezTo>
                    <a:pt x="129" y="792"/>
                    <a:pt x="138" y="821"/>
                    <a:pt x="138" y="850"/>
                  </a:cubicBezTo>
                  <a:cubicBezTo>
                    <a:pt x="144" y="900"/>
                    <a:pt x="151" y="956"/>
                    <a:pt x="158" y="1006"/>
                  </a:cubicBezTo>
                  <a:cubicBezTo>
                    <a:pt x="165" y="1114"/>
                    <a:pt x="172" y="1220"/>
                    <a:pt x="180" y="1328"/>
                  </a:cubicBezTo>
                  <a:cubicBezTo>
                    <a:pt x="187" y="1443"/>
                    <a:pt x="187" y="1549"/>
                    <a:pt x="194" y="1657"/>
                  </a:cubicBezTo>
                  <a:lnTo>
                    <a:pt x="194" y="1692"/>
                  </a:lnTo>
                  <a:cubicBezTo>
                    <a:pt x="194" y="1721"/>
                    <a:pt x="208" y="1735"/>
                    <a:pt x="230" y="1735"/>
                  </a:cubicBezTo>
                  <a:lnTo>
                    <a:pt x="237" y="1735"/>
                  </a:lnTo>
                  <a:cubicBezTo>
                    <a:pt x="258" y="1735"/>
                    <a:pt x="280" y="1721"/>
                    <a:pt x="280" y="1692"/>
                  </a:cubicBezTo>
                  <a:cubicBezTo>
                    <a:pt x="273" y="1585"/>
                    <a:pt x="273" y="1477"/>
                    <a:pt x="266" y="1371"/>
                  </a:cubicBezTo>
                  <a:cubicBezTo>
                    <a:pt x="258" y="1263"/>
                    <a:pt x="251" y="1150"/>
                    <a:pt x="244" y="1042"/>
                  </a:cubicBezTo>
                  <a:cubicBezTo>
                    <a:pt x="237" y="936"/>
                    <a:pt x="223" y="828"/>
                    <a:pt x="208" y="722"/>
                  </a:cubicBezTo>
                  <a:cubicBezTo>
                    <a:pt x="194" y="614"/>
                    <a:pt x="180" y="501"/>
                    <a:pt x="158" y="393"/>
                  </a:cubicBezTo>
                  <a:cubicBezTo>
                    <a:pt x="138" y="286"/>
                    <a:pt x="122" y="178"/>
                    <a:pt x="95" y="72"/>
                  </a:cubicBezTo>
                  <a:cubicBezTo>
                    <a:pt x="95" y="57"/>
                    <a:pt x="95" y="50"/>
                    <a:pt x="86" y="36"/>
                  </a:cubicBezTo>
                  <a:cubicBezTo>
                    <a:pt x="86" y="14"/>
                    <a:pt x="66" y="0"/>
                    <a:pt x="43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1" name="Google Shape;781;p23"/>
            <p:cNvSpPr/>
            <p:nvPr/>
          </p:nvSpPr>
          <p:spPr>
            <a:xfrm>
              <a:off x="3484645" y="1271874"/>
              <a:ext cx="28246" cy="32711"/>
            </a:xfrm>
            <a:custGeom>
              <a:avLst/>
              <a:gdLst/>
              <a:ahLst/>
              <a:cxnLst/>
              <a:rect l="l" t="t" r="r" b="b"/>
              <a:pathLst>
                <a:path w="1436" h="1663" extrusionOk="0">
                  <a:moveTo>
                    <a:pt x="1392" y="0"/>
                  </a:moveTo>
                  <a:cubicBezTo>
                    <a:pt x="1379" y="0"/>
                    <a:pt x="1372" y="7"/>
                    <a:pt x="1356" y="14"/>
                  </a:cubicBezTo>
                  <a:cubicBezTo>
                    <a:pt x="1158" y="185"/>
                    <a:pt x="964" y="370"/>
                    <a:pt x="786" y="571"/>
                  </a:cubicBezTo>
                  <a:cubicBezTo>
                    <a:pt x="592" y="772"/>
                    <a:pt x="414" y="986"/>
                    <a:pt x="242" y="1207"/>
                  </a:cubicBezTo>
                  <a:cubicBezTo>
                    <a:pt x="163" y="1313"/>
                    <a:pt x="78" y="1428"/>
                    <a:pt x="1" y="1534"/>
                  </a:cubicBezTo>
                  <a:cubicBezTo>
                    <a:pt x="8" y="1577"/>
                    <a:pt x="14" y="1620"/>
                    <a:pt x="21" y="1663"/>
                  </a:cubicBezTo>
                  <a:cubicBezTo>
                    <a:pt x="93" y="1550"/>
                    <a:pt x="172" y="1442"/>
                    <a:pt x="249" y="1342"/>
                  </a:cubicBezTo>
                  <a:cubicBezTo>
                    <a:pt x="414" y="1121"/>
                    <a:pt x="592" y="907"/>
                    <a:pt x="779" y="700"/>
                  </a:cubicBezTo>
                  <a:cubicBezTo>
                    <a:pt x="957" y="506"/>
                    <a:pt x="1142" y="314"/>
                    <a:pt x="1343" y="143"/>
                  </a:cubicBezTo>
                  <a:cubicBezTo>
                    <a:pt x="1372" y="120"/>
                    <a:pt x="1392" y="100"/>
                    <a:pt x="1421" y="77"/>
                  </a:cubicBezTo>
                  <a:cubicBezTo>
                    <a:pt x="1435" y="64"/>
                    <a:pt x="1435" y="28"/>
                    <a:pt x="1421" y="14"/>
                  </a:cubicBezTo>
                  <a:cubicBezTo>
                    <a:pt x="1415" y="7"/>
                    <a:pt x="1399" y="0"/>
                    <a:pt x="1392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2" name="Google Shape;782;p23"/>
            <p:cNvSpPr/>
            <p:nvPr/>
          </p:nvSpPr>
          <p:spPr>
            <a:xfrm>
              <a:off x="3463401" y="1302048"/>
              <a:ext cx="21676" cy="38652"/>
            </a:xfrm>
            <a:custGeom>
              <a:avLst/>
              <a:gdLst/>
              <a:ahLst/>
              <a:cxnLst/>
              <a:rect l="l" t="t" r="r" b="b"/>
              <a:pathLst>
                <a:path w="1102" h="1965" extrusionOk="0">
                  <a:moveTo>
                    <a:pt x="1081" y="0"/>
                  </a:moveTo>
                  <a:cubicBezTo>
                    <a:pt x="995" y="122"/>
                    <a:pt x="916" y="244"/>
                    <a:pt x="837" y="365"/>
                  </a:cubicBezTo>
                  <a:cubicBezTo>
                    <a:pt x="680" y="600"/>
                    <a:pt x="537" y="843"/>
                    <a:pt x="409" y="1087"/>
                  </a:cubicBezTo>
                  <a:cubicBezTo>
                    <a:pt x="280" y="1322"/>
                    <a:pt x="159" y="1565"/>
                    <a:pt x="52" y="1808"/>
                  </a:cubicBezTo>
                  <a:cubicBezTo>
                    <a:pt x="37" y="1836"/>
                    <a:pt x="23" y="1865"/>
                    <a:pt x="16" y="1901"/>
                  </a:cubicBezTo>
                  <a:cubicBezTo>
                    <a:pt x="1" y="1921"/>
                    <a:pt x="9" y="1944"/>
                    <a:pt x="30" y="1957"/>
                  </a:cubicBezTo>
                  <a:cubicBezTo>
                    <a:pt x="37" y="1957"/>
                    <a:pt x="44" y="1964"/>
                    <a:pt x="52" y="1964"/>
                  </a:cubicBezTo>
                  <a:cubicBezTo>
                    <a:pt x="66" y="1964"/>
                    <a:pt x="80" y="1957"/>
                    <a:pt x="87" y="1944"/>
                  </a:cubicBezTo>
                  <a:cubicBezTo>
                    <a:pt x="195" y="1694"/>
                    <a:pt x="309" y="1457"/>
                    <a:pt x="429" y="1222"/>
                  </a:cubicBezTo>
                  <a:cubicBezTo>
                    <a:pt x="566" y="979"/>
                    <a:pt x="702" y="737"/>
                    <a:pt x="851" y="501"/>
                  </a:cubicBezTo>
                  <a:cubicBezTo>
                    <a:pt x="930" y="372"/>
                    <a:pt x="1016" y="250"/>
                    <a:pt x="1101" y="129"/>
                  </a:cubicBezTo>
                  <a:cubicBezTo>
                    <a:pt x="1094" y="86"/>
                    <a:pt x="1088" y="43"/>
                    <a:pt x="1081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3" name="Google Shape;783;p23"/>
            <p:cNvSpPr/>
            <p:nvPr/>
          </p:nvSpPr>
          <p:spPr>
            <a:xfrm>
              <a:off x="3462162" y="1349098"/>
              <a:ext cx="4642" cy="4111"/>
            </a:xfrm>
            <a:custGeom>
              <a:avLst/>
              <a:gdLst/>
              <a:ahLst/>
              <a:cxnLst/>
              <a:rect l="l" t="t" r="r" b="b"/>
              <a:pathLst>
                <a:path w="236" h="209" extrusionOk="0">
                  <a:moveTo>
                    <a:pt x="129" y="1"/>
                  </a:moveTo>
                  <a:cubicBezTo>
                    <a:pt x="107" y="30"/>
                    <a:pt x="86" y="59"/>
                    <a:pt x="57" y="86"/>
                  </a:cubicBezTo>
                  <a:cubicBezTo>
                    <a:pt x="43" y="102"/>
                    <a:pt x="30" y="122"/>
                    <a:pt x="14" y="136"/>
                  </a:cubicBezTo>
                  <a:cubicBezTo>
                    <a:pt x="0" y="158"/>
                    <a:pt x="0" y="179"/>
                    <a:pt x="14" y="201"/>
                  </a:cubicBezTo>
                  <a:cubicBezTo>
                    <a:pt x="30" y="208"/>
                    <a:pt x="36" y="208"/>
                    <a:pt x="50" y="208"/>
                  </a:cubicBezTo>
                  <a:cubicBezTo>
                    <a:pt x="57" y="208"/>
                    <a:pt x="72" y="208"/>
                    <a:pt x="79" y="201"/>
                  </a:cubicBezTo>
                  <a:cubicBezTo>
                    <a:pt x="129" y="136"/>
                    <a:pt x="186" y="73"/>
                    <a:pt x="235" y="8"/>
                  </a:cubicBezTo>
                  <a:lnTo>
                    <a:pt x="129" y="1"/>
                  </a:lnTo>
                  <a:close/>
                </a:path>
              </a:pathLst>
            </a:custGeom>
            <a:solidFill>
              <a:srgbClr val="FBEE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4" name="Google Shape;784;p23"/>
            <p:cNvSpPr/>
            <p:nvPr/>
          </p:nvSpPr>
          <p:spPr>
            <a:xfrm>
              <a:off x="3464699" y="1310191"/>
              <a:ext cx="40874" cy="39065"/>
            </a:xfrm>
            <a:custGeom>
              <a:avLst/>
              <a:gdLst/>
              <a:ahLst/>
              <a:cxnLst/>
              <a:rect l="l" t="t" r="r" b="b"/>
              <a:pathLst>
                <a:path w="2078" h="1986" extrusionOk="0">
                  <a:moveTo>
                    <a:pt x="2028" y="1"/>
                  </a:moveTo>
                  <a:cubicBezTo>
                    <a:pt x="2021" y="1"/>
                    <a:pt x="2014" y="1"/>
                    <a:pt x="2007" y="8"/>
                  </a:cubicBezTo>
                  <a:cubicBezTo>
                    <a:pt x="1836" y="87"/>
                    <a:pt x="1685" y="195"/>
                    <a:pt x="1536" y="308"/>
                  </a:cubicBezTo>
                  <a:cubicBezTo>
                    <a:pt x="1378" y="429"/>
                    <a:pt x="1236" y="565"/>
                    <a:pt x="1092" y="700"/>
                  </a:cubicBezTo>
                  <a:cubicBezTo>
                    <a:pt x="972" y="829"/>
                    <a:pt x="850" y="966"/>
                    <a:pt x="728" y="1101"/>
                  </a:cubicBezTo>
                  <a:cubicBezTo>
                    <a:pt x="699" y="1158"/>
                    <a:pt x="672" y="1223"/>
                    <a:pt x="650" y="1280"/>
                  </a:cubicBezTo>
                  <a:lnTo>
                    <a:pt x="178" y="1758"/>
                  </a:lnTo>
                  <a:cubicBezTo>
                    <a:pt x="122" y="1830"/>
                    <a:pt x="63" y="1909"/>
                    <a:pt x="0" y="1979"/>
                  </a:cubicBezTo>
                  <a:lnTo>
                    <a:pt x="106" y="1986"/>
                  </a:lnTo>
                  <a:cubicBezTo>
                    <a:pt x="171" y="1909"/>
                    <a:pt x="235" y="1823"/>
                    <a:pt x="307" y="1744"/>
                  </a:cubicBezTo>
                  <a:cubicBezTo>
                    <a:pt x="429" y="1586"/>
                    <a:pt x="557" y="1429"/>
                    <a:pt x="692" y="1273"/>
                  </a:cubicBezTo>
                  <a:cubicBezTo>
                    <a:pt x="821" y="1122"/>
                    <a:pt x="956" y="966"/>
                    <a:pt x="1100" y="822"/>
                  </a:cubicBezTo>
                  <a:cubicBezTo>
                    <a:pt x="1243" y="680"/>
                    <a:pt x="1385" y="544"/>
                    <a:pt x="1536" y="416"/>
                  </a:cubicBezTo>
                  <a:cubicBezTo>
                    <a:pt x="1556" y="400"/>
                    <a:pt x="1579" y="387"/>
                    <a:pt x="1592" y="373"/>
                  </a:cubicBezTo>
                  <a:cubicBezTo>
                    <a:pt x="1599" y="366"/>
                    <a:pt x="1606" y="366"/>
                    <a:pt x="1606" y="357"/>
                  </a:cubicBezTo>
                  <a:lnTo>
                    <a:pt x="1615" y="357"/>
                  </a:lnTo>
                  <a:cubicBezTo>
                    <a:pt x="1628" y="344"/>
                    <a:pt x="1635" y="337"/>
                    <a:pt x="1642" y="330"/>
                  </a:cubicBezTo>
                  <a:cubicBezTo>
                    <a:pt x="1685" y="301"/>
                    <a:pt x="1721" y="280"/>
                    <a:pt x="1757" y="251"/>
                  </a:cubicBezTo>
                  <a:cubicBezTo>
                    <a:pt x="1836" y="201"/>
                    <a:pt x="1914" y="152"/>
                    <a:pt x="1992" y="109"/>
                  </a:cubicBezTo>
                  <a:cubicBezTo>
                    <a:pt x="2014" y="100"/>
                    <a:pt x="2028" y="87"/>
                    <a:pt x="2050" y="80"/>
                  </a:cubicBezTo>
                  <a:cubicBezTo>
                    <a:pt x="2070" y="66"/>
                    <a:pt x="2077" y="37"/>
                    <a:pt x="2064" y="23"/>
                  </a:cubicBezTo>
                  <a:cubicBezTo>
                    <a:pt x="2057" y="8"/>
                    <a:pt x="2043" y="1"/>
                    <a:pt x="2028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5" name="Google Shape;785;p23"/>
            <p:cNvSpPr/>
            <p:nvPr/>
          </p:nvSpPr>
          <p:spPr>
            <a:xfrm>
              <a:off x="3468201" y="1331848"/>
              <a:ext cx="10838" cy="12923"/>
            </a:xfrm>
            <a:custGeom>
              <a:avLst/>
              <a:gdLst/>
              <a:ahLst/>
              <a:cxnLst/>
              <a:rect l="l" t="t" r="r" b="b"/>
              <a:pathLst>
                <a:path w="551" h="657" extrusionOk="0">
                  <a:moveTo>
                    <a:pt x="550" y="0"/>
                  </a:moveTo>
                  <a:lnTo>
                    <a:pt x="550" y="0"/>
                  </a:lnTo>
                  <a:cubicBezTo>
                    <a:pt x="537" y="21"/>
                    <a:pt x="514" y="36"/>
                    <a:pt x="501" y="57"/>
                  </a:cubicBezTo>
                  <a:cubicBezTo>
                    <a:pt x="365" y="208"/>
                    <a:pt x="244" y="364"/>
                    <a:pt x="115" y="521"/>
                  </a:cubicBezTo>
                  <a:cubicBezTo>
                    <a:pt x="79" y="564"/>
                    <a:pt x="36" y="614"/>
                    <a:pt x="0" y="657"/>
                  </a:cubicBezTo>
                  <a:lnTo>
                    <a:pt x="472" y="179"/>
                  </a:lnTo>
                  <a:cubicBezTo>
                    <a:pt x="494" y="122"/>
                    <a:pt x="521" y="57"/>
                    <a:pt x="55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6" name="Google Shape;786;p23"/>
            <p:cNvSpPr/>
            <p:nvPr/>
          </p:nvSpPr>
          <p:spPr>
            <a:xfrm>
              <a:off x="3437456" y="1312866"/>
              <a:ext cx="14753" cy="37943"/>
            </a:xfrm>
            <a:custGeom>
              <a:avLst/>
              <a:gdLst/>
              <a:ahLst/>
              <a:cxnLst/>
              <a:rect l="l" t="t" r="r" b="b"/>
              <a:pathLst>
                <a:path w="750" h="1929" extrusionOk="0">
                  <a:moveTo>
                    <a:pt x="43" y="0"/>
                  </a:moveTo>
                  <a:cubicBezTo>
                    <a:pt x="28" y="0"/>
                    <a:pt x="21" y="7"/>
                    <a:pt x="14" y="16"/>
                  </a:cubicBezTo>
                  <a:cubicBezTo>
                    <a:pt x="7" y="23"/>
                    <a:pt x="0" y="36"/>
                    <a:pt x="0" y="43"/>
                  </a:cubicBezTo>
                  <a:cubicBezTo>
                    <a:pt x="0" y="59"/>
                    <a:pt x="7" y="65"/>
                    <a:pt x="14" y="72"/>
                  </a:cubicBezTo>
                  <a:cubicBezTo>
                    <a:pt x="14" y="79"/>
                    <a:pt x="21" y="86"/>
                    <a:pt x="28" y="93"/>
                  </a:cubicBezTo>
                  <a:cubicBezTo>
                    <a:pt x="28" y="101"/>
                    <a:pt x="34" y="101"/>
                    <a:pt x="34" y="108"/>
                  </a:cubicBezTo>
                  <a:cubicBezTo>
                    <a:pt x="50" y="122"/>
                    <a:pt x="57" y="129"/>
                    <a:pt x="64" y="144"/>
                  </a:cubicBezTo>
                  <a:cubicBezTo>
                    <a:pt x="86" y="172"/>
                    <a:pt x="106" y="201"/>
                    <a:pt x="120" y="221"/>
                  </a:cubicBezTo>
                  <a:cubicBezTo>
                    <a:pt x="156" y="280"/>
                    <a:pt x="192" y="329"/>
                    <a:pt x="228" y="386"/>
                  </a:cubicBezTo>
                  <a:cubicBezTo>
                    <a:pt x="292" y="501"/>
                    <a:pt x="350" y="616"/>
                    <a:pt x="406" y="729"/>
                  </a:cubicBezTo>
                  <a:cubicBezTo>
                    <a:pt x="413" y="744"/>
                    <a:pt x="420" y="758"/>
                    <a:pt x="420" y="772"/>
                  </a:cubicBezTo>
                  <a:lnTo>
                    <a:pt x="420" y="778"/>
                  </a:lnTo>
                  <a:lnTo>
                    <a:pt x="429" y="778"/>
                  </a:lnTo>
                  <a:lnTo>
                    <a:pt x="429" y="787"/>
                  </a:lnTo>
                  <a:cubicBezTo>
                    <a:pt x="436" y="801"/>
                    <a:pt x="436" y="808"/>
                    <a:pt x="442" y="814"/>
                  </a:cubicBezTo>
                  <a:cubicBezTo>
                    <a:pt x="449" y="844"/>
                    <a:pt x="463" y="873"/>
                    <a:pt x="472" y="900"/>
                  </a:cubicBezTo>
                  <a:cubicBezTo>
                    <a:pt x="499" y="965"/>
                    <a:pt x="514" y="1022"/>
                    <a:pt x="535" y="1087"/>
                  </a:cubicBezTo>
                  <a:cubicBezTo>
                    <a:pt x="571" y="1207"/>
                    <a:pt x="600" y="1335"/>
                    <a:pt x="621" y="1464"/>
                  </a:cubicBezTo>
                  <a:cubicBezTo>
                    <a:pt x="628" y="1493"/>
                    <a:pt x="634" y="1529"/>
                    <a:pt x="643" y="1558"/>
                  </a:cubicBezTo>
                  <a:lnTo>
                    <a:pt x="643" y="1565"/>
                  </a:lnTo>
                  <a:lnTo>
                    <a:pt x="643" y="1572"/>
                  </a:lnTo>
                  <a:lnTo>
                    <a:pt x="643" y="1601"/>
                  </a:lnTo>
                  <a:cubicBezTo>
                    <a:pt x="650" y="1615"/>
                    <a:pt x="650" y="1629"/>
                    <a:pt x="650" y="1651"/>
                  </a:cubicBezTo>
                  <a:cubicBezTo>
                    <a:pt x="650" y="1678"/>
                    <a:pt x="657" y="1701"/>
                    <a:pt x="657" y="1737"/>
                  </a:cubicBezTo>
                  <a:cubicBezTo>
                    <a:pt x="686" y="1757"/>
                    <a:pt x="720" y="1779"/>
                    <a:pt x="749" y="1807"/>
                  </a:cubicBezTo>
                  <a:cubicBezTo>
                    <a:pt x="742" y="1701"/>
                    <a:pt x="729" y="1593"/>
                    <a:pt x="713" y="1486"/>
                  </a:cubicBezTo>
                  <a:cubicBezTo>
                    <a:pt x="693" y="1358"/>
                    <a:pt x="663" y="1236"/>
                    <a:pt x="628" y="1108"/>
                  </a:cubicBezTo>
                  <a:cubicBezTo>
                    <a:pt x="592" y="979"/>
                    <a:pt x="549" y="857"/>
                    <a:pt x="499" y="729"/>
                  </a:cubicBezTo>
                  <a:cubicBezTo>
                    <a:pt x="449" y="616"/>
                    <a:pt x="393" y="494"/>
                    <a:pt x="321" y="386"/>
                  </a:cubicBezTo>
                  <a:cubicBezTo>
                    <a:pt x="257" y="273"/>
                    <a:pt x="185" y="165"/>
                    <a:pt x="106" y="59"/>
                  </a:cubicBezTo>
                  <a:cubicBezTo>
                    <a:pt x="93" y="43"/>
                    <a:pt x="86" y="29"/>
                    <a:pt x="70" y="16"/>
                  </a:cubicBezTo>
                  <a:cubicBezTo>
                    <a:pt x="64" y="7"/>
                    <a:pt x="50" y="0"/>
                    <a:pt x="43" y="0"/>
                  </a:cubicBezTo>
                  <a:close/>
                  <a:moveTo>
                    <a:pt x="663" y="1850"/>
                  </a:moveTo>
                  <a:lnTo>
                    <a:pt x="663" y="1886"/>
                  </a:lnTo>
                  <a:cubicBezTo>
                    <a:pt x="663" y="1908"/>
                    <a:pt x="686" y="1928"/>
                    <a:pt x="706" y="1928"/>
                  </a:cubicBezTo>
                  <a:cubicBezTo>
                    <a:pt x="729" y="1928"/>
                    <a:pt x="749" y="1915"/>
                    <a:pt x="749" y="1886"/>
                  </a:cubicBezTo>
                  <a:lnTo>
                    <a:pt x="749" y="1879"/>
                  </a:lnTo>
                  <a:cubicBezTo>
                    <a:pt x="742" y="1886"/>
                    <a:pt x="735" y="1886"/>
                    <a:pt x="729" y="1886"/>
                  </a:cubicBezTo>
                  <a:cubicBezTo>
                    <a:pt x="713" y="1886"/>
                    <a:pt x="706" y="1879"/>
                    <a:pt x="699" y="1872"/>
                  </a:cubicBezTo>
                  <a:cubicBezTo>
                    <a:pt x="686" y="1865"/>
                    <a:pt x="677" y="1858"/>
                    <a:pt x="663" y="185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7" name="Google Shape;787;p23"/>
            <p:cNvSpPr/>
            <p:nvPr/>
          </p:nvSpPr>
          <p:spPr>
            <a:xfrm>
              <a:off x="3425654" y="1325101"/>
              <a:ext cx="26987" cy="24863"/>
            </a:xfrm>
            <a:custGeom>
              <a:avLst/>
              <a:gdLst/>
              <a:ahLst/>
              <a:cxnLst/>
              <a:rect l="l" t="t" r="r" b="b"/>
              <a:pathLst>
                <a:path w="1372" h="1264" extrusionOk="0">
                  <a:moveTo>
                    <a:pt x="50" y="0"/>
                  </a:moveTo>
                  <a:cubicBezTo>
                    <a:pt x="35" y="0"/>
                    <a:pt x="21" y="7"/>
                    <a:pt x="14" y="14"/>
                  </a:cubicBezTo>
                  <a:cubicBezTo>
                    <a:pt x="0" y="36"/>
                    <a:pt x="0" y="57"/>
                    <a:pt x="14" y="79"/>
                  </a:cubicBezTo>
                  <a:cubicBezTo>
                    <a:pt x="93" y="156"/>
                    <a:pt x="172" y="242"/>
                    <a:pt x="249" y="321"/>
                  </a:cubicBezTo>
                  <a:cubicBezTo>
                    <a:pt x="335" y="400"/>
                    <a:pt x="413" y="479"/>
                    <a:pt x="499" y="558"/>
                  </a:cubicBezTo>
                  <a:cubicBezTo>
                    <a:pt x="578" y="636"/>
                    <a:pt x="664" y="713"/>
                    <a:pt x="749" y="785"/>
                  </a:cubicBezTo>
                  <a:cubicBezTo>
                    <a:pt x="828" y="864"/>
                    <a:pt x="914" y="936"/>
                    <a:pt x="1000" y="1007"/>
                  </a:cubicBezTo>
                  <a:cubicBezTo>
                    <a:pt x="1085" y="1085"/>
                    <a:pt x="1178" y="1157"/>
                    <a:pt x="1263" y="1228"/>
                  </a:cubicBezTo>
                  <a:cubicBezTo>
                    <a:pt x="1277" y="1236"/>
                    <a:pt x="1286" y="1243"/>
                    <a:pt x="1299" y="1250"/>
                  </a:cubicBezTo>
                  <a:cubicBezTo>
                    <a:pt x="1306" y="1257"/>
                    <a:pt x="1313" y="1264"/>
                    <a:pt x="1329" y="1264"/>
                  </a:cubicBezTo>
                  <a:cubicBezTo>
                    <a:pt x="1335" y="1264"/>
                    <a:pt x="1342" y="1264"/>
                    <a:pt x="1349" y="1257"/>
                  </a:cubicBezTo>
                  <a:cubicBezTo>
                    <a:pt x="1356" y="1257"/>
                    <a:pt x="1356" y="1257"/>
                    <a:pt x="1356" y="1250"/>
                  </a:cubicBezTo>
                  <a:cubicBezTo>
                    <a:pt x="1363" y="1243"/>
                    <a:pt x="1371" y="1236"/>
                    <a:pt x="1371" y="1221"/>
                  </a:cubicBezTo>
                  <a:cubicBezTo>
                    <a:pt x="1371" y="1214"/>
                    <a:pt x="1363" y="1200"/>
                    <a:pt x="1356" y="1193"/>
                  </a:cubicBezTo>
                  <a:cubicBezTo>
                    <a:pt x="1356" y="1185"/>
                    <a:pt x="1349" y="1185"/>
                    <a:pt x="1349" y="1185"/>
                  </a:cubicBezTo>
                  <a:cubicBezTo>
                    <a:pt x="1320" y="1157"/>
                    <a:pt x="1286" y="1135"/>
                    <a:pt x="1257" y="1115"/>
                  </a:cubicBezTo>
                  <a:cubicBezTo>
                    <a:pt x="1200" y="1065"/>
                    <a:pt x="1149" y="1022"/>
                    <a:pt x="1092" y="979"/>
                  </a:cubicBezTo>
                  <a:cubicBezTo>
                    <a:pt x="1006" y="907"/>
                    <a:pt x="921" y="828"/>
                    <a:pt x="835" y="756"/>
                  </a:cubicBezTo>
                  <a:cubicBezTo>
                    <a:pt x="749" y="679"/>
                    <a:pt x="670" y="600"/>
                    <a:pt x="585" y="528"/>
                  </a:cubicBezTo>
                  <a:cubicBezTo>
                    <a:pt x="506" y="450"/>
                    <a:pt x="420" y="371"/>
                    <a:pt x="343" y="294"/>
                  </a:cubicBezTo>
                  <a:cubicBezTo>
                    <a:pt x="264" y="208"/>
                    <a:pt x="185" y="129"/>
                    <a:pt x="107" y="43"/>
                  </a:cubicBezTo>
                  <a:cubicBezTo>
                    <a:pt x="100" y="36"/>
                    <a:pt x="86" y="28"/>
                    <a:pt x="77" y="14"/>
                  </a:cubicBezTo>
                  <a:cubicBezTo>
                    <a:pt x="71" y="7"/>
                    <a:pt x="57" y="0"/>
                    <a:pt x="5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8" name="Google Shape;788;p23"/>
            <p:cNvSpPr/>
            <p:nvPr/>
          </p:nvSpPr>
          <p:spPr>
            <a:xfrm>
              <a:off x="3413007" y="1340975"/>
              <a:ext cx="27833" cy="10268"/>
            </a:xfrm>
            <a:custGeom>
              <a:avLst/>
              <a:gdLst/>
              <a:ahLst/>
              <a:cxnLst/>
              <a:rect l="l" t="t" r="r" b="b"/>
              <a:pathLst>
                <a:path w="1415" h="522" extrusionOk="0">
                  <a:moveTo>
                    <a:pt x="50" y="1"/>
                  </a:moveTo>
                  <a:cubicBezTo>
                    <a:pt x="35" y="1"/>
                    <a:pt x="14" y="8"/>
                    <a:pt x="8" y="21"/>
                  </a:cubicBezTo>
                  <a:cubicBezTo>
                    <a:pt x="1" y="44"/>
                    <a:pt x="8" y="64"/>
                    <a:pt x="28" y="78"/>
                  </a:cubicBezTo>
                  <a:cubicBezTo>
                    <a:pt x="107" y="129"/>
                    <a:pt x="186" y="164"/>
                    <a:pt x="271" y="206"/>
                  </a:cubicBezTo>
                  <a:cubicBezTo>
                    <a:pt x="357" y="249"/>
                    <a:pt x="443" y="285"/>
                    <a:pt x="529" y="314"/>
                  </a:cubicBezTo>
                  <a:cubicBezTo>
                    <a:pt x="614" y="350"/>
                    <a:pt x="700" y="378"/>
                    <a:pt x="792" y="407"/>
                  </a:cubicBezTo>
                  <a:cubicBezTo>
                    <a:pt x="878" y="429"/>
                    <a:pt x="964" y="450"/>
                    <a:pt x="1056" y="472"/>
                  </a:cubicBezTo>
                  <a:cubicBezTo>
                    <a:pt x="1149" y="493"/>
                    <a:pt x="1243" y="506"/>
                    <a:pt x="1336" y="522"/>
                  </a:cubicBezTo>
                  <a:lnTo>
                    <a:pt x="1372" y="522"/>
                  </a:lnTo>
                  <a:cubicBezTo>
                    <a:pt x="1379" y="522"/>
                    <a:pt x="1392" y="515"/>
                    <a:pt x="1399" y="506"/>
                  </a:cubicBezTo>
                  <a:cubicBezTo>
                    <a:pt x="1406" y="499"/>
                    <a:pt x="1415" y="493"/>
                    <a:pt x="1415" y="479"/>
                  </a:cubicBezTo>
                  <a:cubicBezTo>
                    <a:pt x="1415" y="472"/>
                    <a:pt x="1406" y="457"/>
                    <a:pt x="1399" y="450"/>
                  </a:cubicBezTo>
                  <a:cubicBezTo>
                    <a:pt x="1392" y="443"/>
                    <a:pt x="1379" y="436"/>
                    <a:pt x="1372" y="436"/>
                  </a:cubicBezTo>
                  <a:cubicBezTo>
                    <a:pt x="1349" y="436"/>
                    <a:pt x="1336" y="436"/>
                    <a:pt x="1320" y="429"/>
                  </a:cubicBezTo>
                  <a:cubicBezTo>
                    <a:pt x="1200" y="414"/>
                    <a:pt x="1086" y="393"/>
                    <a:pt x="971" y="364"/>
                  </a:cubicBezTo>
                  <a:cubicBezTo>
                    <a:pt x="849" y="335"/>
                    <a:pt x="736" y="301"/>
                    <a:pt x="621" y="265"/>
                  </a:cubicBezTo>
                  <a:cubicBezTo>
                    <a:pt x="565" y="236"/>
                    <a:pt x="499" y="215"/>
                    <a:pt x="436" y="186"/>
                  </a:cubicBezTo>
                  <a:cubicBezTo>
                    <a:pt x="343" y="150"/>
                    <a:pt x="242" y="100"/>
                    <a:pt x="150" y="50"/>
                  </a:cubicBezTo>
                  <a:cubicBezTo>
                    <a:pt x="121" y="35"/>
                    <a:pt x="93" y="21"/>
                    <a:pt x="71" y="8"/>
                  </a:cubicBezTo>
                  <a:cubicBezTo>
                    <a:pt x="64" y="1"/>
                    <a:pt x="57" y="1"/>
                    <a:pt x="5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9" name="Google Shape;789;p23"/>
            <p:cNvSpPr/>
            <p:nvPr/>
          </p:nvSpPr>
          <p:spPr>
            <a:xfrm>
              <a:off x="3451206" y="1283086"/>
              <a:ext cx="11684" cy="62806"/>
            </a:xfrm>
            <a:custGeom>
              <a:avLst/>
              <a:gdLst/>
              <a:ahLst/>
              <a:cxnLst/>
              <a:rect l="l" t="t" r="r" b="b"/>
              <a:pathLst>
                <a:path w="594" h="3193" extrusionOk="0">
                  <a:moveTo>
                    <a:pt x="50" y="1"/>
                  </a:moveTo>
                  <a:cubicBezTo>
                    <a:pt x="43" y="1"/>
                    <a:pt x="36" y="8"/>
                    <a:pt x="30" y="8"/>
                  </a:cubicBezTo>
                  <a:cubicBezTo>
                    <a:pt x="7" y="22"/>
                    <a:pt x="0" y="51"/>
                    <a:pt x="14" y="64"/>
                  </a:cubicBezTo>
                  <a:cubicBezTo>
                    <a:pt x="122" y="244"/>
                    <a:pt x="208" y="423"/>
                    <a:pt x="278" y="615"/>
                  </a:cubicBezTo>
                  <a:cubicBezTo>
                    <a:pt x="350" y="808"/>
                    <a:pt x="400" y="1007"/>
                    <a:pt x="436" y="1208"/>
                  </a:cubicBezTo>
                  <a:cubicBezTo>
                    <a:pt x="472" y="1415"/>
                    <a:pt x="492" y="1615"/>
                    <a:pt x="501" y="1821"/>
                  </a:cubicBezTo>
                  <a:cubicBezTo>
                    <a:pt x="508" y="2029"/>
                    <a:pt x="501" y="2243"/>
                    <a:pt x="486" y="2450"/>
                  </a:cubicBezTo>
                  <a:cubicBezTo>
                    <a:pt x="465" y="2658"/>
                    <a:pt x="436" y="2858"/>
                    <a:pt x="400" y="3064"/>
                  </a:cubicBezTo>
                  <a:cubicBezTo>
                    <a:pt x="393" y="3086"/>
                    <a:pt x="386" y="3115"/>
                    <a:pt x="379" y="3143"/>
                  </a:cubicBezTo>
                  <a:cubicBezTo>
                    <a:pt x="379" y="3165"/>
                    <a:pt x="386" y="3185"/>
                    <a:pt x="415" y="3192"/>
                  </a:cubicBezTo>
                  <a:lnTo>
                    <a:pt x="422" y="3192"/>
                  </a:lnTo>
                  <a:cubicBezTo>
                    <a:pt x="443" y="3192"/>
                    <a:pt x="465" y="3179"/>
                    <a:pt x="465" y="3165"/>
                  </a:cubicBezTo>
                  <a:cubicBezTo>
                    <a:pt x="508" y="2957"/>
                    <a:pt x="535" y="2743"/>
                    <a:pt x="557" y="2536"/>
                  </a:cubicBezTo>
                  <a:cubicBezTo>
                    <a:pt x="578" y="2322"/>
                    <a:pt x="593" y="2107"/>
                    <a:pt x="587" y="1900"/>
                  </a:cubicBezTo>
                  <a:cubicBezTo>
                    <a:pt x="587" y="1686"/>
                    <a:pt x="564" y="1472"/>
                    <a:pt x="535" y="1264"/>
                  </a:cubicBezTo>
                  <a:cubicBezTo>
                    <a:pt x="501" y="1058"/>
                    <a:pt x="450" y="858"/>
                    <a:pt x="386" y="657"/>
                  </a:cubicBezTo>
                  <a:cubicBezTo>
                    <a:pt x="314" y="465"/>
                    <a:pt x="228" y="272"/>
                    <a:pt x="129" y="94"/>
                  </a:cubicBezTo>
                  <a:cubicBezTo>
                    <a:pt x="115" y="64"/>
                    <a:pt x="100" y="44"/>
                    <a:pt x="86" y="22"/>
                  </a:cubicBezTo>
                  <a:cubicBezTo>
                    <a:pt x="79" y="8"/>
                    <a:pt x="64" y="1"/>
                    <a:pt x="5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0" name="Google Shape;790;p23"/>
            <p:cNvSpPr/>
            <p:nvPr/>
          </p:nvSpPr>
          <p:spPr>
            <a:xfrm>
              <a:off x="3390248" y="1352068"/>
              <a:ext cx="3541" cy="1849"/>
            </a:xfrm>
            <a:custGeom>
              <a:avLst/>
              <a:gdLst/>
              <a:ahLst/>
              <a:cxnLst/>
              <a:rect l="l" t="t" r="r" b="b"/>
              <a:pathLst>
                <a:path w="180" h="94" extrusionOk="0">
                  <a:moveTo>
                    <a:pt x="100" y="1"/>
                  </a:moveTo>
                  <a:cubicBezTo>
                    <a:pt x="78" y="1"/>
                    <a:pt x="64" y="7"/>
                    <a:pt x="50" y="7"/>
                  </a:cubicBezTo>
                  <a:cubicBezTo>
                    <a:pt x="28" y="7"/>
                    <a:pt x="1" y="21"/>
                    <a:pt x="8" y="50"/>
                  </a:cubicBezTo>
                  <a:cubicBezTo>
                    <a:pt x="8" y="71"/>
                    <a:pt x="21" y="93"/>
                    <a:pt x="44" y="93"/>
                  </a:cubicBezTo>
                  <a:lnTo>
                    <a:pt x="50" y="93"/>
                  </a:lnTo>
                  <a:cubicBezTo>
                    <a:pt x="93" y="86"/>
                    <a:pt x="136" y="86"/>
                    <a:pt x="179" y="79"/>
                  </a:cubicBezTo>
                  <a:cubicBezTo>
                    <a:pt x="150" y="50"/>
                    <a:pt x="121" y="28"/>
                    <a:pt x="10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1" name="Google Shape;791;p23"/>
            <p:cNvSpPr/>
            <p:nvPr/>
          </p:nvSpPr>
          <p:spPr>
            <a:xfrm>
              <a:off x="3392215" y="1351498"/>
              <a:ext cx="40028" cy="5350"/>
            </a:xfrm>
            <a:custGeom>
              <a:avLst/>
              <a:gdLst/>
              <a:ahLst/>
              <a:cxnLst/>
              <a:rect l="l" t="t" r="r" b="b"/>
              <a:pathLst>
                <a:path w="2035" h="272" extrusionOk="0">
                  <a:moveTo>
                    <a:pt x="550" y="0"/>
                  </a:moveTo>
                  <a:cubicBezTo>
                    <a:pt x="501" y="0"/>
                    <a:pt x="449" y="0"/>
                    <a:pt x="400" y="7"/>
                  </a:cubicBezTo>
                  <a:cubicBezTo>
                    <a:pt x="264" y="7"/>
                    <a:pt x="129" y="14"/>
                    <a:pt x="0" y="30"/>
                  </a:cubicBezTo>
                  <a:cubicBezTo>
                    <a:pt x="21" y="57"/>
                    <a:pt x="50" y="79"/>
                    <a:pt x="79" y="108"/>
                  </a:cubicBezTo>
                  <a:cubicBezTo>
                    <a:pt x="172" y="100"/>
                    <a:pt x="257" y="93"/>
                    <a:pt x="350" y="93"/>
                  </a:cubicBezTo>
                  <a:cubicBezTo>
                    <a:pt x="415" y="93"/>
                    <a:pt x="478" y="86"/>
                    <a:pt x="550" y="86"/>
                  </a:cubicBezTo>
                  <a:cubicBezTo>
                    <a:pt x="614" y="86"/>
                    <a:pt x="679" y="93"/>
                    <a:pt x="749" y="93"/>
                  </a:cubicBezTo>
                  <a:cubicBezTo>
                    <a:pt x="878" y="100"/>
                    <a:pt x="1015" y="108"/>
                    <a:pt x="1150" y="122"/>
                  </a:cubicBezTo>
                  <a:cubicBezTo>
                    <a:pt x="1178" y="122"/>
                    <a:pt x="1214" y="129"/>
                    <a:pt x="1250" y="129"/>
                  </a:cubicBezTo>
                  <a:cubicBezTo>
                    <a:pt x="1263" y="136"/>
                    <a:pt x="1279" y="136"/>
                    <a:pt x="1299" y="136"/>
                  </a:cubicBezTo>
                  <a:lnTo>
                    <a:pt x="1306" y="136"/>
                  </a:lnTo>
                  <a:cubicBezTo>
                    <a:pt x="1315" y="136"/>
                    <a:pt x="1315" y="143"/>
                    <a:pt x="1315" y="143"/>
                  </a:cubicBezTo>
                  <a:lnTo>
                    <a:pt x="1315" y="136"/>
                  </a:lnTo>
                  <a:cubicBezTo>
                    <a:pt x="1322" y="143"/>
                    <a:pt x="1328" y="143"/>
                    <a:pt x="1335" y="143"/>
                  </a:cubicBezTo>
                  <a:cubicBezTo>
                    <a:pt x="1407" y="151"/>
                    <a:pt x="1471" y="165"/>
                    <a:pt x="1536" y="172"/>
                  </a:cubicBezTo>
                  <a:cubicBezTo>
                    <a:pt x="1671" y="201"/>
                    <a:pt x="1800" y="222"/>
                    <a:pt x="1928" y="258"/>
                  </a:cubicBezTo>
                  <a:cubicBezTo>
                    <a:pt x="1942" y="258"/>
                    <a:pt x="1964" y="264"/>
                    <a:pt x="1978" y="271"/>
                  </a:cubicBezTo>
                  <a:lnTo>
                    <a:pt x="1985" y="271"/>
                  </a:lnTo>
                  <a:cubicBezTo>
                    <a:pt x="2007" y="271"/>
                    <a:pt x="2028" y="258"/>
                    <a:pt x="2028" y="237"/>
                  </a:cubicBezTo>
                  <a:cubicBezTo>
                    <a:pt x="2035" y="215"/>
                    <a:pt x="2021" y="194"/>
                    <a:pt x="2000" y="186"/>
                  </a:cubicBezTo>
                  <a:cubicBezTo>
                    <a:pt x="1872" y="151"/>
                    <a:pt x="1735" y="122"/>
                    <a:pt x="1606" y="100"/>
                  </a:cubicBezTo>
                  <a:cubicBezTo>
                    <a:pt x="1471" y="79"/>
                    <a:pt x="1335" y="57"/>
                    <a:pt x="1200" y="43"/>
                  </a:cubicBezTo>
                  <a:cubicBezTo>
                    <a:pt x="1071" y="23"/>
                    <a:pt x="936" y="14"/>
                    <a:pt x="801" y="7"/>
                  </a:cubicBezTo>
                  <a:cubicBezTo>
                    <a:pt x="715" y="7"/>
                    <a:pt x="636" y="0"/>
                    <a:pt x="55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2" name="Google Shape;792;p23"/>
            <p:cNvSpPr/>
            <p:nvPr/>
          </p:nvSpPr>
          <p:spPr>
            <a:xfrm>
              <a:off x="3382675" y="1364854"/>
              <a:ext cx="42153" cy="14752"/>
            </a:xfrm>
            <a:custGeom>
              <a:avLst/>
              <a:gdLst/>
              <a:ahLst/>
              <a:cxnLst/>
              <a:rect l="l" t="t" r="r" b="b"/>
              <a:pathLst>
                <a:path w="2143" h="750" extrusionOk="0">
                  <a:moveTo>
                    <a:pt x="1834" y="0"/>
                  </a:moveTo>
                  <a:cubicBezTo>
                    <a:pt x="1714" y="29"/>
                    <a:pt x="1599" y="50"/>
                    <a:pt x="1478" y="86"/>
                  </a:cubicBezTo>
                  <a:cubicBezTo>
                    <a:pt x="1320" y="129"/>
                    <a:pt x="1157" y="178"/>
                    <a:pt x="999" y="228"/>
                  </a:cubicBezTo>
                  <a:cubicBezTo>
                    <a:pt x="842" y="286"/>
                    <a:pt x="686" y="350"/>
                    <a:pt x="528" y="422"/>
                  </a:cubicBezTo>
                  <a:cubicBezTo>
                    <a:pt x="377" y="485"/>
                    <a:pt x="228" y="557"/>
                    <a:pt x="77" y="636"/>
                  </a:cubicBezTo>
                  <a:cubicBezTo>
                    <a:pt x="64" y="650"/>
                    <a:pt x="43" y="657"/>
                    <a:pt x="28" y="672"/>
                  </a:cubicBezTo>
                  <a:cubicBezTo>
                    <a:pt x="7" y="679"/>
                    <a:pt x="0" y="706"/>
                    <a:pt x="14" y="729"/>
                  </a:cubicBezTo>
                  <a:cubicBezTo>
                    <a:pt x="21" y="742"/>
                    <a:pt x="34" y="749"/>
                    <a:pt x="50" y="749"/>
                  </a:cubicBezTo>
                  <a:cubicBezTo>
                    <a:pt x="57" y="749"/>
                    <a:pt x="64" y="742"/>
                    <a:pt x="70" y="742"/>
                  </a:cubicBezTo>
                  <a:cubicBezTo>
                    <a:pt x="214" y="663"/>
                    <a:pt x="364" y="586"/>
                    <a:pt x="514" y="521"/>
                  </a:cubicBezTo>
                  <a:cubicBezTo>
                    <a:pt x="549" y="501"/>
                    <a:pt x="591" y="485"/>
                    <a:pt x="627" y="471"/>
                  </a:cubicBezTo>
                  <a:cubicBezTo>
                    <a:pt x="634" y="465"/>
                    <a:pt x="650" y="465"/>
                    <a:pt x="657" y="458"/>
                  </a:cubicBezTo>
                  <a:lnTo>
                    <a:pt x="663" y="458"/>
                  </a:lnTo>
                  <a:cubicBezTo>
                    <a:pt x="670" y="449"/>
                    <a:pt x="670" y="449"/>
                    <a:pt x="677" y="449"/>
                  </a:cubicBezTo>
                  <a:cubicBezTo>
                    <a:pt x="699" y="442"/>
                    <a:pt x="713" y="429"/>
                    <a:pt x="735" y="422"/>
                  </a:cubicBezTo>
                  <a:cubicBezTo>
                    <a:pt x="814" y="393"/>
                    <a:pt x="891" y="364"/>
                    <a:pt x="970" y="336"/>
                  </a:cubicBezTo>
                  <a:cubicBezTo>
                    <a:pt x="1128" y="278"/>
                    <a:pt x="1286" y="228"/>
                    <a:pt x="1442" y="185"/>
                  </a:cubicBezTo>
                  <a:cubicBezTo>
                    <a:pt x="1599" y="142"/>
                    <a:pt x="1764" y="100"/>
                    <a:pt x="1928" y="72"/>
                  </a:cubicBezTo>
                  <a:cubicBezTo>
                    <a:pt x="1999" y="57"/>
                    <a:pt x="2071" y="43"/>
                    <a:pt x="2143" y="29"/>
                  </a:cubicBezTo>
                  <a:cubicBezTo>
                    <a:pt x="2035" y="29"/>
                    <a:pt x="1935" y="14"/>
                    <a:pt x="1834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3" name="Google Shape;793;p23"/>
            <p:cNvSpPr/>
            <p:nvPr/>
          </p:nvSpPr>
          <p:spPr>
            <a:xfrm>
              <a:off x="3418750" y="1362887"/>
              <a:ext cx="13356" cy="2557"/>
            </a:xfrm>
            <a:custGeom>
              <a:avLst/>
              <a:gdLst/>
              <a:ahLst/>
              <a:cxnLst/>
              <a:rect l="l" t="t" r="r" b="b"/>
              <a:pathLst>
                <a:path w="679" h="130" extrusionOk="0">
                  <a:moveTo>
                    <a:pt x="636" y="1"/>
                  </a:moveTo>
                  <a:cubicBezTo>
                    <a:pt x="471" y="21"/>
                    <a:pt x="300" y="44"/>
                    <a:pt x="137" y="71"/>
                  </a:cubicBezTo>
                  <a:cubicBezTo>
                    <a:pt x="94" y="86"/>
                    <a:pt x="43" y="93"/>
                    <a:pt x="0" y="100"/>
                  </a:cubicBezTo>
                  <a:cubicBezTo>
                    <a:pt x="101" y="114"/>
                    <a:pt x="201" y="129"/>
                    <a:pt x="309" y="129"/>
                  </a:cubicBezTo>
                  <a:lnTo>
                    <a:pt x="336" y="129"/>
                  </a:lnTo>
                  <a:cubicBezTo>
                    <a:pt x="379" y="121"/>
                    <a:pt x="422" y="114"/>
                    <a:pt x="458" y="107"/>
                  </a:cubicBezTo>
                  <a:lnTo>
                    <a:pt x="487" y="107"/>
                  </a:lnTo>
                  <a:cubicBezTo>
                    <a:pt x="494" y="107"/>
                    <a:pt x="507" y="100"/>
                    <a:pt x="514" y="100"/>
                  </a:cubicBezTo>
                  <a:cubicBezTo>
                    <a:pt x="536" y="100"/>
                    <a:pt x="557" y="93"/>
                    <a:pt x="579" y="93"/>
                  </a:cubicBezTo>
                  <a:cubicBezTo>
                    <a:pt x="600" y="93"/>
                    <a:pt x="615" y="86"/>
                    <a:pt x="636" y="86"/>
                  </a:cubicBezTo>
                  <a:cubicBezTo>
                    <a:pt x="658" y="86"/>
                    <a:pt x="679" y="71"/>
                    <a:pt x="679" y="44"/>
                  </a:cubicBezTo>
                  <a:cubicBezTo>
                    <a:pt x="679" y="21"/>
                    <a:pt x="665" y="1"/>
                    <a:pt x="643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4" name="Google Shape;794;p23"/>
            <p:cNvSpPr/>
            <p:nvPr/>
          </p:nvSpPr>
          <p:spPr>
            <a:xfrm>
              <a:off x="3380984" y="1376656"/>
              <a:ext cx="50414" cy="21794"/>
            </a:xfrm>
            <a:custGeom>
              <a:avLst/>
              <a:gdLst/>
              <a:ahLst/>
              <a:cxnLst/>
              <a:rect l="l" t="t" r="r" b="b"/>
              <a:pathLst>
                <a:path w="2563" h="1108" extrusionOk="0">
                  <a:moveTo>
                    <a:pt x="2513" y="0"/>
                  </a:moveTo>
                  <a:cubicBezTo>
                    <a:pt x="2506" y="0"/>
                    <a:pt x="2499" y="0"/>
                    <a:pt x="2492" y="7"/>
                  </a:cubicBezTo>
                  <a:cubicBezTo>
                    <a:pt x="2391" y="57"/>
                    <a:pt x="2292" y="106"/>
                    <a:pt x="2193" y="149"/>
                  </a:cubicBezTo>
                  <a:cubicBezTo>
                    <a:pt x="2134" y="178"/>
                    <a:pt x="2078" y="207"/>
                    <a:pt x="2028" y="235"/>
                  </a:cubicBezTo>
                  <a:cubicBezTo>
                    <a:pt x="1870" y="307"/>
                    <a:pt x="1706" y="379"/>
                    <a:pt x="1550" y="442"/>
                  </a:cubicBezTo>
                  <a:cubicBezTo>
                    <a:pt x="1392" y="514"/>
                    <a:pt x="1234" y="578"/>
                    <a:pt x="1078" y="643"/>
                  </a:cubicBezTo>
                  <a:cubicBezTo>
                    <a:pt x="914" y="706"/>
                    <a:pt x="749" y="771"/>
                    <a:pt x="592" y="828"/>
                  </a:cubicBezTo>
                  <a:cubicBezTo>
                    <a:pt x="429" y="886"/>
                    <a:pt x="264" y="943"/>
                    <a:pt x="100" y="999"/>
                  </a:cubicBezTo>
                  <a:cubicBezTo>
                    <a:pt x="78" y="1006"/>
                    <a:pt x="57" y="1015"/>
                    <a:pt x="35" y="1022"/>
                  </a:cubicBezTo>
                  <a:cubicBezTo>
                    <a:pt x="14" y="1028"/>
                    <a:pt x="0" y="1049"/>
                    <a:pt x="7" y="1071"/>
                  </a:cubicBezTo>
                  <a:cubicBezTo>
                    <a:pt x="14" y="1092"/>
                    <a:pt x="28" y="1107"/>
                    <a:pt x="50" y="1107"/>
                  </a:cubicBezTo>
                  <a:lnTo>
                    <a:pt x="57" y="1107"/>
                  </a:lnTo>
                  <a:cubicBezTo>
                    <a:pt x="228" y="1049"/>
                    <a:pt x="386" y="992"/>
                    <a:pt x="549" y="936"/>
                  </a:cubicBezTo>
                  <a:cubicBezTo>
                    <a:pt x="713" y="871"/>
                    <a:pt x="878" y="814"/>
                    <a:pt x="1043" y="749"/>
                  </a:cubicBezTo>
                  <a:cubicBezTo>
                    <a:pt x="1207" y="686"/>
                    <a:pt x="1372" y="614"/>
                    <a:pt x="1528" y="550"/>
                  </a:cubicBezTo>
                  <a:cubicBezTo>
                    <a:pt x="1685" y="478"/>
                    <a:pt x="1850" y="406"/>
                    <a:pt x="1999" y="336"/>
                  </a:cubicBezTo>
                  <a:lnTo>
                    <a:pt x="2006" y="336"/>
                  </a:lnTo>
                  <a:cubicBezTo>
                    <a:pt x="2085" y="300"/>
                    <a:pt x="2163" y="264"/>
                    <a:pt x="2242" y="221"/>
                  </a:cubicBezTo>
                  <a:cubicBezTo>
                    <a:pt x="2321" y="185"/>
                    <a:pt x="2400" y="149"/>
                    <a:pt x="2477" y="106"/>
                  </a:cubicBezTo>
                  <a:cubicBezTo>
                    <a:pt x="2499" y="99"/>
                    <a:pt x="2520" y="93"/>
                    <a:pt x="2535" y="79"/>
                  </a:cubicBezTo>
                  <a:cubicBezTo>
                    <a:pt x="2556" y="72"/>
                    <a:pt x="2563" y="43"/>
                    <a:pt x="2549" y="21"/>
                  </a:cubicBezTo>
                  <a:cubicBezTo>
                    <a:pt x="2542" y="14"/>
                    <a:pt x="2535" y="7"/>
                    <a:pt x="2528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5" name="Google Shape;795;p23"/>
            <p:cNvSpPr/>
            <p:nvPr/>
          </p:nvSpPr>
          <p:spPr>
            <a:xfrm>
              <a:off x="3421701" y="1336745"/>
              <a:ext cx="55391" cy="51555"/>
            </a:xfrm>
            <a:custGeom>
              <a:avLst/>
              <a:gdLst/>
              <a:ahLst/>
              <a:cxnLst/>
              <a:rect l="l" t="t" r="r" b="b"/>
              <a:pathLst>
                <a:path w="2816" h="2621" extrusionOk="0">
                  <a:moveTo>
                    <a:pt x="1744" y="1"/>
                  </a:moveTo>
                  <a:cubicBezTo>
                    <a:pt x="1210" y="1"/>
                    <a:pt x="779" y="337"/>
                    <a:pt x="443" y="843"/>
                  </a:cubicBezTo>
                  <a:cubicBezTo>
                    <a:pt x="258" y="1150"/>
                    <a:pt x="1" y="1643"/>
                    <a:pt x="87" y="1993"/>
                  </a:cubicBezTo>
                  <a:cubicBezTo>
                    <a:pt x="178" y="2383"/>
                    <a:pt x="594" y="2620"/>
                    <a:pt x="994" y="2620"/>
                  </a:cubicBezTo>
                  <a:cubicBezTo>
                    <a:pt x="1027" y="2620"/>
                    <a:pt x="1060" y="2618"/>
                    <a:pt x="1093" y="2615"/>
                  </a:cubicBezTo>
                  <a:cubicBezTo>
                    <a:pt x="1521" y="2564"/>
                    <a:pt x="1893" y="2300"/>
                    <a:pt x="2200" y="2000"/>
                  </a:cubicBezTo>
                  <a:cubicBezTo>
                    <a:pt x="2407" y="1793"/>
                    <a:pt x="2608" y="1558"/>
                    <a:pt x="2707" y="1287"/>
                  </a:cubicBezTo>
                  <a:cubicBezTo>
                    <a:pt x="2815" y="1008"/>
                    <a:pt x="2815" y="678"/>
                    <a:pt x="2657" y="430"/>
                  </a:cubicBezTo>
                  <a:cubicBezTo>
                    <a:pt x="2493" y="173"/>
                    <a:pt x="2186" y="36"/>
                    <a:pt x="1886" y="8"/>
                  </a:cubicBezTo>
                  <a:cubicBezTo>
                    <a:pt x="1838" y="3"/>
                    <a:pt x="1791" y="1"/>
                    <a:pt x="1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BLANK_1_1_1_1_1_1_1_1_1"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24"/>
          <p:cNvSpPr/>
          <p:nvPr/>
        </p:nvSpPr>
        <p:spPr>
          <a:xfrm>
            <a:off x="8279552" y="142611"/>
            <a:ext cx="1555057" cy="1437148"/>
          </a:xfrm>
          <a:custGeom>
            <a:avLst/>
            <a:gdLst/>
            <a:ahLst/>
            <a:cxnLst/>
            <a:rect l="l" t="t" r="r" b="b"/>
            <a:pathLst>
              <a:path w="17475" h="16150" extrusionOk="0">
                <a:moveTo>
                  <a:pt x="9420" y="252"/>
                </a:moveTo>
                <a:cubicBezTo>
                  <a:pt x="9834" y="1030"/>
                  <a:pt x="9706" y="2129"/>
                  <a:pt x="9606" y="2972"/>
                </a:cubicBezTo>
                <a:cubicBezTo>
                  <a:pt x="9498" y="3836"/>
                  <a:pt x="9248" y="4657"/>
                  <a:pt x="8955" y="5479"/>
                </a:cubicBezTo>
                <a:cubicBezTo>
                  <a:pt x="8777" y="5414"/>
                  <a:pt x="8585" y="5378"/>
                  <a:pt x="8391" y="5365"/>
                </a:cubicBezTo>
                <a:cubicBezTo>
                  <a:pt x="8378" y="5272"/>
                  <a:pt x="8434" y="5143"/>
                  <a:pt x="8450" y="5051"/>
                </a:cubicBezTo>
                <a:cubicBezTo>
                  <a:pt x="8470" y="4821"/>
                  <a:pt x="8434" y="4564"/>
                  <a:pt x="8434" y="4329"/>
                </a:cubicBezTo>
                <a:cubicBezTo>
                  <a:pt x="8450" y="3829"/>
                  <a:pt x="8492" y="3322"/>
                  <a:pt x="8578" y="2830"/>
                </a:cubicBezTo>
                <a:cubicBezTo>
                  <a:pt x="8734" y="1930"/>
                  <a:pt x="9041" y="1080"/>
                  <a:pt x="9420" y="252"/>
                </a:cubicBezTo>
                <a:close/>
                <a:moveTo>
                  <a:pt x="6057" y="1206"/>
                </a:moveTo>
                <a:cubicBezTo>
                  <a:pt x="6585" y="1206"/>
                  <a:pt x="7921" y="4948"/>
                  <a:pt x="8107" y="5365"/>
                </a:cubicBezTo>
                <a:lnTo>
                  <a:pt x="8114" y="5371"/>
                </a:lnTo>
                <a:cubicBezTo>
                  <a:pt x="8078" y="5378"/>
                  <a:pt x="8042" y="5378"/>
                  <a:pt x="7999" y="5385"/>
                </a:cubicBezTo>
                <a:cubicBezTo>
                  <a:pt x="7821" y="5414"/>
                  <a:pt x="7642" y="5464"/>
                  <a:pt x="7478" y="5536"/>
                </a:cubicBezTo>
                <a:cubicBezTo>
                  <a:pt x="7171" y="4850"/>
                  <a:pt x="6821" y="4194"/>
                  <a:pt x="6542" y="3493"/>
                </a:cubicBezTo>
                <a:cubicBezTo>
                  <a:pt x="6400" y="3143"/>
                  <a:pt x="6271" y="2780"/>
                  <a:pt x="6170" y="2415"/>
                </a:cubicBezTo>
                <a:cubicBezTo>
                  <a:pt x="6114" y="2223"/>
                  <a:pt x="5814" y="1366"/>
                  <a:pt x="5992" y="1229"/>
                </a:cubicBezTo>
                <a:cubicBezTo>
                  <a:pt x="6012" y="1213"/>
                  <a:pt x="6034" y="1206"/>
                  <a:pt x="6057" y="1206"/>
                </a:cubicBezTo>
                <a:close/>
                <a:moveTo>
                  <a:pt x="12044" y="1288"/>
                </a:moveTo>
                <a:cubicBezTo>
                  <a:pt x="12058" y="1288"/>
                  <a:pt x="12071" y="1290"/>
                  <a:pt x="12083" y="1294"/>
                </a:cubicBezTo>
                <a:cubicBezTo>
                  <a:pt x="12477" y="1443"/>
                  <a:pt x="11348" y="3044"/>
                  <a:pt x="11170" y="3315"/>
                </a:cubicBezTo>
                <a:cubicBezTo>
                  <a:pt x="10626" y="4143"/>
                  <a:pt x="10085" y="4972"/>
                  <a:pt x="9498" y="5764"/>
                </a:cubicBezTo>
                <a:cubicBezTo>
                  <a:pt x="9449" y="5728"/>
                  <a:pt x="9399" y="5700"/>
                  <a:pt x="9349" y="5671"/>
                </a:cubicBezTo>
                <a:cubicBezTo>
                  <a:pt x="9613" y="4794"/>
                  <a:pt x="9913" y="3964"/>
                  <a:pt x="10398" y="3179"/>
                </a:cubicBezTo>
                <a:cubicBezTo>
                  <a:pt x="10642" y="2780"/>
                  <a:pt x="10912" y="2401"/>
                  <a:pt x="11219" y="2052"/>
                </a:cubicBezTo>
                <a:cubicBezTo>
                  <a:pt x="11362" y="1896"/>
                  <a:pt x="11809" y="1288"/>
                  <a:pt x="12044" y="1288"/>
                </a:cubicBezTo>
                <a:close/>
                <a:moveTo>
                  <a:pt x="3121" y="693"/>
                </a:moveTo>
                <a:cubicBezTo>
                  <a:pt x="3263" y="693"/>
                  <a:pt x="3654" y="1090"/>
                  <a:pt x="3757" y="1179"/>
                </a:cubicBezTo>
                <a:cubicBezTo>
                  <a:pt x="3951" y="1366"/>
                  <a:pt x="4136" y="1572"/>
                  <a:pt x="4300" y="1786"/>
                </a:cubicBezTo>
                <a:cubicBezTo>
                  <a:pt x="4621" y="2180"/>
                  <a:pt x="4893" y="2609"/>
                  <a:pt x="5178" y="3022"/>
                </a:cubicBezTo>
                <a:cubicBezTo>
                  <a:pt x="5814" y="3937"/>
                  <a:pt x="6449" y="4857"/>
                  <a:pt x="7056" y="5786"/>
                </a:cubicBezTo>
                <a:cubicBezTo>
                  <a:pt x="6993" y="5843"/>
                  <a:pt x="6928" y="5899"/>
                  <a:pt x="6864" y="5958"/>
                </a:cubicBezTo>
                <a:cubicBezTo>
                  <a:pt x="6213" y="5179"/>
                  <a:pt x="5536" y="4429"/>
                  <a:pt x="4857" y="3671"/>
                </a:cubicBezTo>
                <a:cubicBezTo>
                  <a:pt x="4456" y="3222"/>
                  <a:pt x="4050" y="2787"/>
                  <a:pt x="3694" y="2300"/>
                </a:cubicBezTo>
                <a:cubicBezTo>
                  <a:pt x="3543" y="2094"/>
                  <a:pt x="2607" y="794"/>
                  <a:pt x="3107" y="694"/>
                </a:cubicBezTo>
                <a:cubicBezTo>
                  <a:pt x="3112" y="693"/>
                  <a:pt x="3116" y="693"/>
                  <a:pt x="3121" y="693"/>
                </a:cubicBezTo>
                <a:close/>
                <a:moveTo>
                  <a:pt x="15116" y="1900"/>
                </a:moveTo>
                <a:cubicBezTo>
                  <a:pt x="15120" y="1900"/>
                  <a:pt x="15123" y="1900"/>
                  <a:pt x="15125" y="1901"/>
                </a:cubicBezTo>
                <a:cubicBezTo>
                  <a:pt x="15339" y="1966"/>
                  <a:pt x="15226" y="2165"/>
                  <a:pt x="15177" y="2266"/>
                </a:cubicBezTo>
                <a:cubicBezTo>
                  <a:pt x="15125" y="2358"/>
                  <a:pt x="15012" y="2444"/>
                  <a:pt x="14940" y="2514"/>
                </a:cubicBezTo>
                <a:cubicBezTo>
                  <a:pt x="14733" y="2722"/>
                  <a:pt x="14512" y="2909"/>
                  <a:pt x="14291" y="3094"/>
                </a:cubicBezTo>
                <a:cubicBezTo>
                  <a:pt x="13826" y="3493"/>
                  <a:pt x="13312" y="3822"/>
                  <a:pt x="12791" y="4151"/>
                </a:cubicBezTo>
                <a:cubicBezTo>
                  <a:pt x="11799" y="4778"/>
                  <a:pt x="10798" y="5394"/>
                  <a:pt x="9792" y="6000"/>
                </a:cubicBezTo>
                <a:lnTo>
                  <a:pt x="9778" y="6014"/>
                </a:lnTo>
                <a:cubicBezTo>
                  <a:pt x="9742" y="5971"/>
                  <a:pt x="9699" y="5935"/>
                  <a:pt x="9656" y="5892"/>
                </a:cubicBezTo>
                <a:cubicBezTo>
                  <a:pt x="9684" y="5856"/>
                  <a:pt x="9726" y="5800"/>
                  <a:pt x="9778" y="5728"/>
                </a:cubicBezTo>
                <a:cubicBezTo>
                  <a:pt x="10626" y="5065"/>
                  <a:pt x="11440" y="4365"/>
                  <a:pt x="12270" y="3680"/>
                </a:cubicBezTo>
                <a:cubicBezTo>
                  <a:pt x="12698" y="3322"/>
                  <a:pt x="13127" y="2958"/>
                  <a:pt x="13591" y="2658"/>
                </a:cubicBezTo>
                <a:cubicBezTo>
                  <a:pt x="13862" y="2494"/>
                  <a:pt x="14155" y="2358"/>
                  <a:pt x="14440" y="2223"/>
                </a:cubicBezTo>
                <a:cubicBezTo>
                  <a:pt x="14531" y="2188"/>
                  <a:pt x="15015" y="1900"/>
                  <a:pt x="15116" y="1900"/>
                </a:cubicBezTo>
                <a:close/>
                <a:moveTo>
                  <a:pt x="2646" y="4280"/>
                </a:moveTo>
                <a:cubicBezTo>
                  <a:pt x="2958" y="4280"/>
                  <a:pt x="3362" y="4413"/>
                  <a:pt x="3615" y="4478"/>
                </a:cubicBezTo>
                <a:cubicBezTo>
                  <a:pt x="4036" y="4580"/>
                  <a:pt x="4449" y="4722"/>
                  <a:pt x="4842" y="4907"/>
                </a:cubicBezTo>
                <a:cubicBezTo>
                  <a:pt x="5521" y="5229"/>
                  <a:pt x="6100" y="5728"/>
                  <a:pt x="6763" y="6064"/>
                </a:cubicBezTo>
                <a:cubicBezTo>
                  <a:pt x="6657" y="6185"/>
                  <a:pt x="6564" y="6314"/>
                  <a:pt x="6492" y="6449"/>
                </a:cubicBezTo>
                <a:lnTo>
                  <a:pt x="6485" y="6443"/>
                </a:lnTo>
                <a:cubicBezTo>
                  <a:pt x="5764" y="6156"/>
                  <a:pt x="5022" y="5978"/>
                  <a:pt x="4285" y="5743"/>
                </a:cubicBezTo>
                <a:cubicBezTo>
                  <a:pt x="3865" y="5615"/>
                  <a:pt x="3450" y="5457"/>
                  <a:pt x="3071" y="5243"/>
                </a:cubicBezTo>
                <a:cubicBezTo>
                  <a:pt x="2900" y="5143"/>
                  <a:pt x="1894" y="4528"/>
                  <a:pt x="2393" y="4322"/>
                </a:cubicBezTo>
                <a:cubicBezTo>
                  <a:pt x="2464" y="4293"/>
                  <a:pt x="2551" y="4280"/>
                  <a:pt x="2646" y="4280"/>
                </a:cubicBezTo>
                <a:close/>
                <a:moveTo>
                  <a:pt x="14495" y="4785"/>
                </a:moveTo>
                <a:cubicBezTo>
                  <a:pt x="14724" y="4785"/>
                  <a:pt x="14878" y="4855"/>
                  <a:pt x="14512" y="5257"/>
                </a:cubicBezTo>
                <a:cubicBezTo>
                  <a:pt x="14376" y="5407"/>
                  <a:pt x="14126" y="5457"/>
                  <a:pt x="13941" y="5529"/>
                </a:cubicBezTo>
                <a:cubicBezTo>
                  <a:pt x="13512" y="5678"/>
                  <a:pt x="13062" y="5800"/>
                  <a:pt x="12626" y="5935"/>
                </a:cubicBezTo>
                <a:cubicBezTo>
                  <a:pt x="11826" y="6192"/>
                  <a:pt x="11012" y="6429"/>
                  <a:pt x="10220" y="6700"/>
                </a:cubicBezTo>
                <a:cubicBezTo>
                  <a:pt x="10155" y="6551"/>
                  <a:pt x="10078" y="6407"/>
                  <a:pt x="9984" y="6271"/>
                </a:cubicBezTo>
                <a:cubicBezTo>
                  <a:pt x="10678" y="6007"/>
                  <a:pt x="11370" y="5743"/>
                  <a:pt x="12062" y="5479"/>
                </a:cubicBezTo>
                <a:cubicBezTo>
                  <a:pt x="12748" y="5222"/>
                  <a:pt x="13490" y="4844"/>
                  <a:pt x="14234" y="4801"/>
                </a:cubicBezTo>
                <a:cubicBezTo>
                  <a:pt x="14316" y="4795"/>
                  <a:pt x="14411" y="4785"/>
                  <a:pt x="14495" y="4785"/>
                </a:cubicBezTo>
                <a:close/>
                <a:moveTo>
                  <a:pt x="9742" y="6208"/>
                </a:moveTo>
                <a:lnTo>
                  <a:pt x="9742" y="6208"/>
                </a:lnTo>
                <a:cubicBezTo>
                  <a:pt x="9785" y="6251"/>
                  <a:pt x="9821" y="6300"/>
                  <a:pt x="9855" y="6350"/>
                </a:cubicBezTo>
                <a:cubicBezTo>
                  <a:pt x="9949" y="6479"/>
                  <a:pt x="10020" y="6621"/>
                  <a:pt x="10078" y="6772"/>
                </a:cubicBezTo>
                <a:cubicBezTo>
                  <a:pt x="10069" y="6778"/>
                  <a:pt x="10069" y="6785"/>
                  <a:pt x="10062" y="6792"/>
                </a:cubicBezTo>
                <a:cubicBezTo>
                  <a:pt x="9992" y="6585"/>
                  <a:pt x="9884" y="6386"/>
                  <a:pt x="9742" y="6208"/>
                </a:cubicBezTo>
                <a:close/>
                <a:moveTo>
                  <a:pt x="10112" y="6943"/>
                </a:moveTo>
                <a:cubicBezTo>
                  <a:pt x="10112" y="6943"/>
                  <a:pt x="10121" y="6950"/>
                  <a:pt x="10127" y="6950"/>
                </a:cubicBezTo>
                <a:cubicBezTo>
                  <a:pt x="10155" y="7056"/>
                  <a:pt x="10170" y="7164"/>
                  <a:pt x="10177" y="7270"/>
                </a:cubicBezTo>
                <a:cubicBezTo>
                  <a:pt x="10163" y="7157"/>
                  <a:pt x="10141" y="7049"/>
                  <a:pt x="10112" y="6943"/>
                </a:cubicBezTo>
                <a:close/>
                <a:moveTo>
                  <a:pt x="3949" y="6592"/>
                </a:moveTo>
                <a:cubicBezTo>
                  <a:pt x="4754" y="6592"/>
                  <a:pt x="5545" y="6700"/>
                  <a:pt x="6350" y="6729"/>
                </a:cubicBezTo>
                <a:cubicBezTo>
                  <a:pt x="6271" y="6936"/>
                  <a:pt x="6222" y="7150"/>
                  <a:pt x="6199" y="7371"/>
                </a:cubicBezTo>
                <a:cubicBezTo>
                  <a:pt x="6050" y="7357"/>
                  <a:pt x="5902" y="7351"/>
                  <a:pt x="5754" y="7351"/>
                </a:cubicBezTo>
                <a:cubicBezTo>
                  <a:pt x="5020" y="7351"/>
                  <a:pt x="4305" y="7514"/>
                  <a:pt x="3586" y="7692"/>
                </a:cubicBezTo>
                <a:cubicBezTo>
                  <a:pt x="3008" y="7836"/>
                  <a:pt x="2422" y="7985"/>
                  <a:pt x="1829" y="8028"/>
                </a:cubicBezTo>
                <a:cubicBezTo>
                  <a:pt x="1741" y="8035"/>
                  <a:pt x="1654" y="8037"/>
                  <a:pt x="1567" y="8037"/>
                </a:cubicBezTo>
                <a:cubicBezTo>
                  <a:pt x="1422" y="8037"/>
                  <a:pt x="1278" y="8031"/>
                  <a:pt x="1136" y="8031"/>
                </a:cubicBezTo>
                <a:cubicBezTo>
                  <a:pt x="1076" y="8031"/>
                  <a:pt x="1017" y="8032"/>
                  <a:pt x="958" y="8035"/>
                </a:cubicBezTo>
                <a:cubicBezTo>
                  <a:pt x="878" y="8041"/>
                  <a:pt x="758" y="8080"/>
                  <a:pt x="672" y="8080"/>
                </a:cubicBezTo>
                <a:cubicBezTo>
                  <a:pt x="659" y="8080"/>
                  <a:pt x="647" y="8080"/>
                  <a:pt x="636" y="8078"/>
                </a:cubicBezTo>
                <a:cubicBezTo>
                  <a:pt x="523" y="7999"/>
                  <a:pt x="401" y="7929"/>
                  <a:pt x="286" y="7857"/>
                </a:cubicBezTo>
                <a:cubicBezTo>
                  <a:pt x="336" y="7771"/>
                  <a:pt x="401" y="7707"/>
                  <a:pt x="480" y="7656"/>
                </a:cubicBezTo>
                <a:cubicBezTo>
                  <a:pt x="780" y="7428"/>
                  <a:pt x="1193" y="7329"/>
                  <a:pt x="1529" y="7150"/>
                </a:cubicBezTo>
                <a:cubicBezTo>
                  <a:pt x="2115" y="6842"/>
                  <a:pt x="2693" y="6664"/>
                  <a:pt x="3358" y="6614"/>
                </a:cubicBezTo>
                <a:cubicBezTo>
                  <a:pt x="3556" y="6599"/>
                  <a:pt x="3753" y="6592"/>
                  <a:pt x="3949" y="6592"/>
                </a:cubicBezTo>
                <a:close/>
                <a:moveTo>
                  <a:pt x="12921" y="6910"/>
                </a:moveTo>
                <a:cubicBezTo>
                  <a:pt x="14281" y="6910"/>
                  <a:pt x="15630" y="7048"/>
                  <a:pt x="16882" y="7656"/>
                </a:cubicBezTo>
                <a:cubicBezTo>
                  <a:pt x="16961" y="7692"/>
                  <a:pt x="17096" y="7742"/>
                  <a:pt x="17154" y="7814"/>
                </a:cubicBezTo>
                <a:cubicBezTo>
                  <a:pt x="17160" y="8241"/>
                  <a:pt x="17051" y="8455"/>
                  <a:pt x="16828" y="8455"/>
                </a:cubicBezTo>
                <a:cubicBezTo>
                  <a:pt x="16790" y="8455"/>
                  <a:pt x="16749" y="8448"/>
                  <a:pt x="16704" y="8436"/>
                </a:cubicBezTo>
                <a:cubicBezTo>
                  <a:pt x="16625" y="8436"/>
                  <a:pt x="16555" y="8420"/>
                  <a:pt x="16489" y="8400"/>
                </a:cubicBezTo>
                <a:cubicBezTo>
                  <a:pt x="16255" y="8342"/>
                  <a:pt x="16054" y="8271"/>
                  <a:pt x="15819" y="8249"/>
                </a:cubicBezTo>
                <a:cubicBezTo>
                  <a:pt x="15247" y="8206"/>
                  <a:pt x="14690" y="8186"/>
                  <a:pt x="14119" y="8084"/>
                </a:cubicBezTo>
                <a:cubicBezTo>
                  <a:pt x="12877" y="7863"/>
                  <a:pt x="11627" y="7622"/>
                  <a:pt x="10385" y="7365"/>
                </a:cubicBezTo>
                <a:lnTo>
                  <a:pt x="10349" y="7365"/>
                </a:lnTo>
                <a:cubicBezTo>
                  <a:pt x="10349" y="7236"/>
                  <a:pt x="10335" y="7114"/>
                  <a:pt x="10306" y="6993"/>
                </a:cubicBezTo>
                <a:cubicBezTo>
                  <a:pt x="11167" y="6967"/>
                  <a:pt x="12046" y="6910"/>
                  <a:pt x="12921" y="6910"/>
                </a:cubicBezTo>
                <a:close/>
                <a:moveTo>
                  <a:pt x="7241" y="9449"/>
                </a:moveTo>
                <a:cubicBezTo>
                  <a:pt x="7241" y="9449"/>
                  <a:pt x="7250" y="9456"/>
                  <a:pt x="7257" y="9456"/>
                </a:cubicBezTo>
                <a:cubicBezTo>
                  <a:pt x="7250" y="9464"/>
                  <a:pt x="7241" y="9471"/>
                  <a:pt x="7241" y="9478"/>
                </a:cubicBezTo>
                <a:lnTo>
                  <a:pt x="7241" y="9449"/>
                </a:lnTo>
                <a:close/>
                <a:moveTo>
                  <a:pt x="8374" y="5580"/>
                </a:moveTo>
                <a:cubicBezTo>
                  <a:pt x="8721" y="5580"/>
                  <a:pt x="9068" y="5677"/>
                  <a:pt x="9370" y="5872"/>
                </a:cubicBezTo>
                <a:cubicBezTo>
                  <a:pt x="10405" y="6736"/>
                  <a:pt x="10306" y="8492"/>
                  <a:pt x="9248" y="9277"/>
                </a:cubicBezTo>
                <a:cubicBezTo>
                  <a:pt x="9228" y="9284"/>
                  <a:pt x="9205" y="9300"/>
                  <a:pt x="9192" y="9313"/>
                </a:cubicBezTo>
                <a:cubicBezTo>
                  <a:pt x="9049" y="9413"/>
                  <a:pt x="8892" y="9498"/>
                  <a:pt x="8714" y="9557"/>
                </a:cubicBezTo>
                <a:cubicBezTo>
                  <a:pt x="8539" y="9616"/>
                  <a:pt x="8370" y="9643"/>
                  <a:pt x="8207" y="9643"/>
                </a:cubicBezTo>
                <a:cubicBezTo>
                  <a:pt x="7842" y="9643"/>
                  <a:pt x="7511" y="9507"/>
                  <a:pt x="7234" y="9284"/>
                </a:cubicBezTo>
                <a:lnTo>
                  <a:pt x="7234" y="9270"/>
                </a:lnTo>
                <a:cubicBezTo>
                  <a:pt x="7230" y="9246"/>
                  <a:pt x="7215" y="9235"/>
                  <a:pt x="7199" y="9235"/>
                </a:cubicBezTo>
                <a:cubicBezTo>
                  <a:pt x="7192" y="9235"/>
                  <a:pt x="7184" y="9237"/>
                  <a:pt x="7178" y="9241"/>
                </a:cubicBezTo>
                <a:cubicBezTo>
                  <a:pt x="6492" y="8650"/>
                  <a:pt x="6163" y="7527"/>
                  <a:pt x="6556" y="6713"/>
                </a:cubicBezTo>
                <a:cubicBezTo>
                  <a:pt x="6864" y="6071"/>
                  <a:pt x="7464" y="5678"/>
                  <a:pt x="8107" y="5592"/>
                </a:cubicBezTo>
                <a:lnTo>
                  <a:pt x="8107" y="5592"/>
                </a:lnTo>
                <a:cubicBezTo>
                  <a:pt x="8091" y="5615"/>
                  <a:pt x="8085" y="5642"/>
                  <a:pt x="8091" y="5678"/>
                </a:cubicBezTo>
                <a:cubicBezTo>
                  <a:pt x="8101" y="5717"/>
                  <a:pt x="8134" y="5735"/>
                  <a:pt x="8168" y="5735"/>
                </a:cubicBezTo>
                <a:cubicBezTo>
                  <a:pt x="8216" y="5735"/>
                  <a:pt x="8267" y="5701"/>
                  <a:pt x="8263" y="5642"/>
                </a:cubicBezTo>
                <a:cubicBezTo>
                  <a:pt x="8263" y="5615"/>
                  <a:pt x="8249" y="5599"/>
                  <a:pt x="8235" y="5586"/>
                </a:cubicBezTo>
                <a:cubicBezTo>
                  <a:pt x="8282" y="5582"/>
                  <a:pt x="8328" y="5580"/>
                  <a:pt x="8374" y="5580"/>
                </a:cubicBezTo>
                <a:close/>
                <a:moveTo>
                  <a:pt x="6213" y="7836"/>
                </a:moveTo>
                <a:cubicBezTo>
                  <a:pt x="6228" y="7929"/>
                  <a:pt x="6242" y="8021"/>
                  <a:pt x="6271" y="8107"/>
                </a:cubicBezTo>
                <a:cubicBezTo>
                  <a:pt x="6307" y="8242"/>
                  <a:pt x="6357" y="8364"/>
                  <a:pt x="6413" y="8492"/>
                </a:cubicBezTo>
                <a:cubicBezTo>
                  <a:pt x="5493" y="8864"/>
                  <a:pt x="4578" y="9250"/>
                  <a:pt x="3642" y="9584"/>
                </a:cubicBezTo>
                <a:cubicBezTo>
                  <a:pt x="3157" y="9764"/>
                  <a:pt x="2672" y="9927"/>
                  <a:pt x="2185" y="10091"/>
                </a:cubicBezTo>
                <a:cubicBezTo>
                  <a:pt x="1944" y="10170"/>
                  <a:pt x="1700" y="10249"/>
                  <a:pt x="1457" y="10328"/>
                </a:cubicBezTo>
                <a:cubicBezTo>
                  <a:pt x="1328" y="10371"/>
                  <a:pt x="1208" y="10407"/>
                  <a:pt x="1087" y="10441"/>
                </a:cubicBezTo>
                <a:cubicBezTo>
                  <a:pt x="1017" y="10478"/>
                  <a:pt x="962" y="10497"/>
                  <a:pt x="919" y="10497"/>
                </a:cubicBezTo>
                <a:cubicBezTo>
                  <a:pt x="829" y="10497"/>
                  <a:pt x="796" y="10416"/>
                  <a:pt x="814" y="10256"/>
                </a:cubicBezTo>
                <a:cubicBezTo>
                  <a:pt x="751" y="9913"/>
                  <a:pt x="1001" y="9785"/>
                  <a:pt x="1279" y="9577"/>
                </a:cubicBezTo>
                <a:cubicBezTo>
                  <a:pt x="1472" y="9442"/>
                  <a:pt x="1680" y="9327"/>
                  <a:pt x="1885" y="9214"/>
                </a:cubicBezTo>
                <a:cubicBezTo>
                  <a:pt x="2357" y="8964"/>
                  <a:pt x="2837" y="8743"/>
                  <a:pt x="3335" y="8556"/>
                </a:cubicBezTo>
                <a:cubicBezTo>
                  <a:pt x="4257" y="8206"/>
                  <a:pt x="5227" y="7942"/>
                  <a:pt x="6213" y="7836"/>
                </a:cubicBezTo>
                <a:close/>
                <a:moveTo>
                  <a:pt x="10241" y="8107"/>
                </a:moveTo>
                <a:cubicBezTo>
                  <a:pt x="11170" y="8479"/>
                  <a:pt x="12098" y="8842"/>
                  <a:pt x="12969" y="9327"/>
                </a:cubicBezTo>
                <a:cubicBezTo>
                  <a:pt x="13454" y="9600"/>
                  <a:pt x="13925" y="9899"/>
                  <a:pt x="14354" y="10249"/>
                </a:cubicBezTo>
                <a:cubicBezTo>
                  <a:pt x="14548" y="10407"/>
                  <a:pt x="14733" y="10570"/>
                  <a:pt x="14911" y="10750"/>
                </a:cubicBezTo>
                <a:cubicBezTo>
                  <a:pt x="15048" y="10892"/>
                  <a:pt x="15483" y="11241"/>
                  <a:pt x="15497" y="11435"/>
                </a:cubicBezTo>
                <a:cubicBezTo>
                  <a:pt x="15504" y="11627"/>
                  <a:pt x="15262" y="11677"/>
                  <a:pt x="15141" y="11677"/>
                </a:cubicBezTo>
                <a:cubicBezTo>
                  <a:pt x="15134" y="11677"/>
                  <a:pt x="15127" y="11678"/>
                  <a:pt x="15120" y="11678"/>
                </a:cubicBezTo>
                <a:cubicBezTo>
                  <a:pt x="15031" y="11678"/>
                  <a:pt x="14927" y="11639"/>
                  <a:pt x="14848" y="11620"/>
                </a:cubicBezTo>
                <a:cubicBezTo>
                  <a:pt x="14584" y="11555"/>
                  <a:pt x="14326" y="11456"/>
                  <a:pt x="14083" y="11341"/>
                </a:cubicBezTo>
                <a:cubicBezTo>
                  <a:pt x="13619" y="11113"/>
                  <a:pt x="13197" y="10820"/>
                  <a:pt x="12791" y="10513"/>
                </a:cubicBezTo>
                <a:cubicBezTo>
                  <a:pt x="11891" y="9841"/>
                  <a:pt x="11005" y="9128"/>
                  <a:pt x="10121" y="8427"/>
                </a:cubicBezTo>
                <a:cubicBezTo>
                  <a:pt x="10170" y="8328"/>
                  <a:pt x="10206" y="8222"/>
                  <a:pt x="10241" y="8107"/>
                </a:cubicBezTo>
                <a:close/>
                <a:moveTo>
                  <a:pt x="6628" y="8849"/>
                </a:moveTo>
                <a:cubicBezTo>
                  <a:pt x="6671" y="8907"/>
                  <a:pt x="6713" y="8964"/>
                  <a:pt x="6763" y="9020"/>
                </a:cubicBezTo>
                <a:cubicBezTo>
                  <a:pt x="5956" y="9735"/>
                  <a:pt x="5193" y="10484"/>
                  <a:pt x="4413" y="11221"/>
                </a:cubicBezTo>
                <a:cubicBezTo>
                  <a:pt x="3978" y="11634"/>
                  <a:pt x="3556" y="12056"/>
                  <a:pt x="3085" y="12421"/>
                </a:cubicBezTo>
                <a:cubicBezTo>
                  <a:pt x="2886" y="12577"/>
                  <a:pt x="2679" y="12721"/>
                  <a:pt x="2458" y="12849"/>
                </a:cubicBezTo>
                <a:cubicBezTo>
                  <a:pt x="2352" y="12911"/>
                  <a:pt x="1961" y="13146"/>
                  <a:pt x="1743" y="13146"/>
                </a:cubicBezTo>
                <a:cubicBezTo>
                  <a:pt x="1638" y="13146"/>
                  <a:pt x="1573" y="13091"/>
                  <a:pt x="1601" y="12935"/>
                </a:cubicBezTo>
                <a:cubicBezTo>
                  <a:pt x="1680" y="12527"/>
                  <a:pt x="2329" y="12020"/>
                  <a:pt x="2629" y="11769"/>
                </a:cubicBezTo>
                <a:cubicBezTo>
                  <a:pt x="3035" y="11427"/>
                  <a:pt x="3471" y="11113"/>
                  <a:pt x="3899" y="10799"/>
                </a:cubicBezTo>
                <a:cubicBezTo>
                  <a:pt x="4799" y="10141"/>
                  <a:pt x="5714" y="9492"/>
                  <a:pt x="6628" y="8849"/>
                </a:cubicBezTo>
                <a:close/>
                <a:moveTo>
                  <a:pt x="9555" y="9214"/>
                </a:moveTo>
                <a:cubicBezTo>
                  <a:pt x="10283" y="9978"/>
                  <a:pt x="11048" y="10714"/>
                  <a:pt x="11799" y="11449"/>
                </a:cubicBezTo>
                <a:cubicBezTo>
                  <a:pt x="12227" y="11870"/>
                  <a:pt x="12662" y="12283"/>
                  <a:pt x="13048" y="12741"/>
                </a:cubicBezTo>
                <a:cubicBezTo>
                  <a:pt x="13206" y="12935"/>
                  <a:pt x="13362" y="13134"/>
                  <a:pt x="13490" y="13348"/>
                </a:cubicBezTo>
                <a:cubicBezTo>
                  <a:pt x="13614" y="13535"/>
                  <a:pt x="14046" y="14207"/>
                  <a:pt x="13655" y="14207"/>
                </a:cubicBezTo>
                <a:cubicBezTo>
                  <a:pt x="13642" y="14207"/>
                  <a:pt x="13627" y="14206"/>
                  <a:pt x="13612" y="14205"/>
                </a:cubicBezTo>
                <a:cubicBezTo>
                  <a:pt x="13391" y="14184"/>
                  <a:pt x="13104" y="13884"/>
                  <a:pt x="12940" y="13749"/>
                </a:cubicBezTo>
                <a:cubicBezTo>
                  <a:pt x="12777" y="13598"/>
                  <a:pt x="12613" y="13440"/>
                  <a:pt x="12462" y="13278"/>
                </a:cubicBezTo>
                <a:cubicBezTo>
                  <a:pt x="12083" y="12870"/>
                  <a:pt x="11749" y="12421"/>
                  <a:pt x="11406" y="11984"/>
                </a:cubicBezTo>
                <a:cubicBezTo>
                  <a:pt x="10727" y="11120"/>
                  <a:pt x="10055" y="10249"/>
                  <a:pt x="9399" y="9370"/>
                </a:cubicBezTo>
                <a:lnTo>
                  <a:pt x="9492" y="9277"/>
                </a:lnTo>
                <a:cubicBezTo>
                  <a:pt x="9521" y="9257"/>
                  <a:pt x="9534" y="9234"/>
                  <a:pt x="9555" y="9214"/>
                </a:cubicBezTo>
                <a:close/>
                <a:moveTo>
                  <a:pt x="6921" y="9185"/>
                </a:moveTo>
                <a:cubicBezTo>
                  <a:pt x="6993" y="9264"/>
                  <a:pt x="7078" y="9336"/>
                  <a:pt x="7164" y="9392"/>
                </a:cubicBezTo>
                <a:cubicBezTo>
                  <a:pt x="7149" y="10292"/>
                  <a:pt x="6813" y="11149"/>
                  <a:pt x="6542" y="11992"/>
                </a:cubicBezTo>
                <a:cubicBezTo>
                  <a:pt x="6400" y="12463"/>
                  <a:pt x="6292" y="12935"/>
                  <a:pt x="6213" y="13420"/>
                </a:cubicBezTo>
                <a:cubicBezTo>
                  <a:pt x="6150" y="13877"/>
                  <a:pt x="6114" y="14448"/>
                  <a:pt x="5922" y="14870"/>
                </a:cubicBezTo>
                <a:cubicBezTo>
                  <a:pt x="5899" y="14991"/>
                  <a:pt x="5827" y="15084"/>
                  <a:pt x="5721" y="15147"/>
                </a:cubicBezTo>
                <a:cubicBezTo>
                  <a:pt x="5670" y="15251"/>
                  <a:pt x="5613" y="15302"/>
                  <a:pt x="5549" y="15302"/>
                </a:cubicBezTo>
                <a:cubicBezTo>
                  <a:pt x="5489" y="15302"/>
                  <a:pt x="5422" y="15256"/>
                  <a:pt x="5349" y="15163"/>
                </a:cubicBezTo>
                <a:cubicBezTo>
                  <a:pt x="5121" y="15012"/>
                  <a:pt x="5099" y="14976"/>
                  <a:pt x="5092" y="14719"/>
                </a:cubicBezTo>
                <a:cubicBezTo>
                  <a:pt x="5085" y="14484"/>
                  <a:pt x="5142" y="14241"/>
                  <a:pt x="5185" y="14013"/>
                </a:cubicBezTo>
                <a:cubicBezTo>
                  <a:pt x="5299" y="13483"/>
                  <a:pt x="5442" y="12962"/>
                  <a:pt x="5606" y="12455"/>
                </a:cubicBezTo>
                <a:cubicBezTo>
                  <a:pt x="5964" y="11334"/>
                  <a:pt x="6427" y="10256"/>
                  <a:pt x="6921" y="9185"/>
                </a:cubicBezTo>
                <a:close/>
                <a:moveTo>
                  <a:pt x="8878" y="9721"/>
                </a:moveTo>
                <a:cubicBezTo>
                  <a:pt x="8885" y="9721"/>
                  <a:pt x="8885" y="9728"/>
                  <a:pt x="8885" y="9728"/>
                </a:cubicBezTo>
                <a:cubicBezTo>
                  <a:pt x="9478" y="10691"/>
                  <a:pt x="10020" y="11706"/>
                  <a:pt x="10506" y="12727"/>
                </a:cubicBezTo>
                <a:cubicBezTo>
                  <a:pt x="10755" y="13248"/>
                  <a:pt x="10978" y="13769"/>
                  <a:pt x="11206" y="14297"/>
                </a:cubicBezTo>
                <a:cubicBezTo>
                  <a:pt x="11277" y="14461"/>
                  <a:pt x="11884" y="15758"/>
                  <a:pt x="11448" y="15758"/>
                </a:cubicBezTo>
                <a:cubicBezTo>
                  <a:pt x="11406" y="15758"/>
                  <a:pt x="11354" y="15746"/>
                  <a:pt x="11291" y="15720"/>
                </a:cubicBezTo>
                <a:cubicBezTo>
                  <a:pt x="11163" y="15662"/>
                  <a:pt x="10962" y="15391"/>
                  <a:pt x="10849" y="15283"/>
                </a:cubicBezTo>
                <a:cubicBezTo>
                  <a:pt x="10619" y="15069"/>
                  <a:pt x="10455" y="14827"/>
                  <a:pt x="10299" y="14563"/>
                </a:cubicBezTo>
                <a:cubicBezTo>
                  <a:pt x="10006" y="14049"/>
                  <a:pt x="9735" y="13519"/>
                  <a:pt x="9492" y="12978"/>
                </a:cubicBezTo>
                <a:cubicBezTo>
                  <a:pt x="9034" y="11963"/>
                  <a:pt x="8684" y="10899"/>
                  <a:pt x="8407" y="9821"/>
                </a:cubicBezTo>
                <a:lnTo>
                  <a:pt x="8407" y="9821"/>
                </a:lnTo>
                <a:cubicBezTo>
                  <a:pt x="8418" y="9821"/>
                  <a:pt x="8430" y="9821"/>
                  <a:pt x="8441" y="9821"/>
                </a:cubicBezTo>
                <a:cubicBezTo>
                  <a:pt x="8593" y="9821"/>
                  <a:pt x="8744" y="9780"/>
                  <a:pt x="8878" y="9721"/>
                </a:cubicBezTo>
                <a:close/>
                <a:moveTo>
                  <a:pt x="7442" y="9570"/>
                </a:moveTo>
                <a:cubicBezTo>
                  <a:pt x="7613" y="9656"/>
                  <a:pt x="7791" y="9721"/>
                  <a:pt x="7978" y="9756"/>
                </a:cubicBezTo>
                <a:cubicBezTo>
                  <a:pt x="8071" y="10777"/>
                  <a:pt x="8242" y="11785"/>
                  <a:pt x="8306" y="12813"/>
                </a:cubicBezTo>
                <a:cubicBezTo>
                  <a:pt x="8342" y="13320"/>
                  <a:pt x="8364" y="13819"/>
                  <a:pt x="8371" y="14326"/>
                </a:cubicBezTo>
                <a:cubicBezTo>
                  <a:pt x="8377" y="14594"/>
                  <a:pt x="8496" y="15867"/>
                  <a:pt x="8085" y="15867"/>
                </a:cubicBezTo>
                <a:cubicBezTo>
                  <a:pt x="8056" y="15867"/>
                  <a:pt x="8026" y="15861"/>
                  <a:pt x="7992" y="15848"/>
                </a:cubicBezTo>
                <a:cubicBezTo>
                  <a:pt x="7721" y="15740"/>
                  <a:pt x="7606" y="15111"/>
                  <a:pt x="7570" y="14870"/>
                </a:cubicBezTo>
                <a:cubicBezTo>
                  <a:pt x="7534" y="14633"/>
                  <a:pt x="7521" y="14398"/>
                  <a:pt x="7498" y="14162"/>
                </a:cubicBezTo>
                <a:cubicBezTo>
                  <a:pt x="7464" y="13684"/>
                  <a:pt x="7435" y="13212"/>
                  <a:pt x="7413" y="12734"/>
                </a:cubicBezTo>
                <a:cubicBezTo>
                  <a:pt x="7378" y="11692"/>
                  <a:pt x="7336" y="10606"/>
                  <a:pt x="7442" y="9570"/>
                </a:cubicBezTo>
                <a:close/>
                <a:moveTo>
                  <a:pt x="9418" y="0"/>
                </a:moveTo>
                <a:cubicBezTo>
                  <a:pt x="9388" y="0"/>
                  <a:pt x="9357" y="17"/>
                  <a:pt x="9341" y="45"/>
                </a:cubicBezTo>
                <a:cubicBezTo>
                  <a:pt x="8835" y="938"/>
                  <a:pt x="8513" y="1937"/>
                  <a:pt x="8355" y="2951"/>
                </a:cubicBezTo>
                <a:cubicBezTo>
                  <a:pt x="8285" y="3407"/>
                  <a:pt x="8249" y="3872"/>
                  <a:pt x="8256" y="4336"/>
                </a:cubicBezTo>
                <a:cubicBezTo>
                  <a:pt x="8256" y="4622"/>
                  <a:pt x="8278" y="4907"/>
                  <a:pt x="8263" y="5193"/>
                </a:cubicBezTo>
                <a:cubicBezTo>
                  <a:pt x="8263" y="5279"/>
                  <a:pt x="8249" y="5322"/>
                  <a:pt x="8249" y="5365"/>
                </a:cubicBezTo>
                <a:lnTo>
                  <a:pt x="8235" y="5365"/>
                </a:lnTo>
                <a:lnTo>
                  <a:pt x="8235" y="5329"/>
                </a:lnTo>
                <a:cubicBezTo>
                  <a:pt x="7999" y="4357"/>
                  <a:pt x="7593" y="3387"/>
                  <a:pt x="7164" y="2487"/>
                </a:cubicBezTo>
                <a:cubicBezTo>
                  <a:pt x="6955" y="2054"/>
                  <a:pt x="6584" y="985"/>
                  <a:pt x="5983" y="985"/>
                </a:cubicBezTo>
                <a:cubicBezTo>
                  <a:pt x="5967" y="985"/>
                  <a:pt x="5951" y="986"/>
                  <a:pt x="5935" y="987"/>
                </a:cubicBezTo>
                <a:cubicBezTo>
                  <a:pt x="5899" y="994"/>
                  <a:pt x="5863" y="1015"/>
                  <a:pt x="5856" y="1051"/>
                </a:cubicBezTo>
                <a:cubicBezTo>
                  <a:pt x="5735" y="1765"/>
                  <a:pt x="6021" y="2530"/>
                  <a:pt x="6264" y="3186"/>
                </a:cubicBezTo>
                <a:cubicBezTo>
                  <a:pt x="6571" y="4007"/>
                  <a:pt x="6950" y="4821"/>
                  <a:pt x="7378" y="5586"/>
                </a:cubicBezTo>
                <a:cubicBezTo>
                  <a:pt x="7320" y="5615"/>
                  <a:pt x="7264" y="5651"/>
                  <a:pt x="7214" y="5678"/>
                </a:cubicBezTo>
                <a:cubicBezTo>
                  <a:pt x="6449" y="4521"/>
                  <a:pt x="5656" y="3371"/>
                  <a:pt x="4857" y="2237"/>
                </a:cubicBezTo>
                <a:cubicBezTo>
                  <a:pt x="4528" y="1772"/>
                  <a:pt x="4179" y="1315"/>
                  <a:pt x="3743" y="938"/>
                </a:cubicBezTo>
                <a:cubicBezTo>
                  <a:pt x="3604" y="816"/>
                  <a:pt x="3262" y="478"/>
                  <a:pt x="3000" y="478"/>
                </a:cubicBezTo>
                <a:cubicBezTo>
                  <a:pt x="2951" y="478"/>
                  <a:pt x="2905" y="489"/>
                  <a:pt x="2864" y="516"/>
                </a:cubicBezTo>
                <a:cubicBezTo>
                  <a:pt x="2043" y="1066"/>
                  <a:pt x="5056" y="4264"/>
                  <a:pt x="6335" y="5579"/>
                </a:cubicBezTo>
                <a:cubicBezTo>
                  <a:pt x="5699" y="5150"/>
                  <a:pt x="4979" y="4778"/>
                  <a:pt x="4285" y="4544"/>
                </a:cubicBezTo>
                <a:cubicBezTo>
                  <a:pt x="3865" y="4400"/>
                  <a:pt x="3421" y="4300"/>
                  <a:pt x="2972" y="4264"/>
                </a:cubicBezTo>
                <a:cubicBezTo>
                  <a:pt x="2819" y="4249"/>
                  <a:pt x="2582" y="4204"/>
                  <a:pt x="2365" y="4204"/>
                </a:cubicBezTo>
                <a:cubicBezTo>
                  <a:pt x="2195" y="4204"/>
                  <a:pt x="2038" y="4231"/>
                  <a:pt x="1944" y="4322"/>
                </a:cubicBezTo>
                <a:cubicBezTo>
                  <a:pt x="1928" y="4336"/>
                  <a:pt x="1921" y="4372"/>
                  <a:pt x="1928" y="4393"/>
                </a:cubicBezTo>
                <a:cubicBezTo>
                  <a:pt x="2165" y="5035"/>
                  <a:pt x="3085" y="5464"/>
                  <a:pt x="3678" y="5694"/>
                </a:cubicBezTo>
                <a:cubicBezTo>
                  <a:pt x="4578" y="6043"/>
                  <a:pt x="5543" y="6172"/>
                  <a:pt x="6443" y="6521"/>
                </a:cubicBezTo>
                <a:lnTo>
                  <a:pt x="6449" y="6521"/>
                </a:lnTo>
                <a:cubicBezTo>
                  <a:pt x="6436" y="6542"/>
                  <a:pt x="6427" y="6557"/>
                  <a:pt x="6420" y="6578"/>
                </a:cubicBezTo>
                <a:cubicBezTo>
                  <a:pt x="5772" y="6429"/>
                  <a:pt x="5043" y="6353"/>
                  <a:pt x="4325" y="6353"/>
                </a:cubicBezTo>
                <a:cubicBezTo>
                  <a:pt x="3768" y="6353"/>
                  <a:pt x="3217" y="6399"/>
                  <a:pt x="2715" y="6492"/>
                </a:cubicBezTo>
                <a:cubicBezTo>
                  <a:pt x="2014" y="6628"/>
                  <a:pt x="1457" y="7006"/>
                  <a:pt x="801" y="7264"/>
                </a:cubicBezTo>
                <a:cubicBezTo>
                  <a:pt x="543" y="7365"/>
                  <a:pt x="187" y="7507"/>
                  <a:pt x="79" y="7800"/>
                </a:cubicBezTo>
                <a:cubicBezTo>
                  <a:pt x="0" y="8021"/>
                  <a:pt x="122" y="8213"/>
                  <a:pt x="336" y="8285"/>
                </a:cubicBezTo>
                <a:cubicBezTo>
                  <a:pt x="398" y="8305"/>
                  <a:pt x="465" y="8313"/>
                  <a:pt x="533" y="8313"/>
                </a:cubicBezTo>
                <a:cubicBezTo>
                  <a:pt x="732" y="8313"/>
                  <a:pt x="948" y="8249"/>
                  <a:pt x="1130" y="8249"/>
                </a:cubicBezTo>
                <a:cubicBezTo>
                  <a:pt x="1493" y="8242"/>
                  <a:pt x="1851" y="8249"/>
                  <a:pt x="2208" y="8199"/>
                </a:cubicBezTo>
                <a:cubicBezTo>
                  <a:pt x="3460" y="8020"/>
                  <a:pt x="4651" y="7535"/>
                  <a:pt x="5919" y="7535"/>
                </a:cubicBezTo>
                <a:cubicBezTo>
                  <a:pt x="6010" y="7535"/>
                  <a:pt x="6101" y="7538"/>
                  <a:pt x="6192" y="7543"/>
                </a:cubicBezTo>
                <a:lnTo>
                  <a:pt x="6192" y="7635"/>
                </a:lnTo>
                <a:cubicBezTo>
                  <a:pt x="4986" y="7827"/>
                  <a:pt x="3822" y="8120"/>
                  <a:pt x="2693" y="8614"/>
                </a:cubicBezTo>
                <a:cubicBezTo>
                  <a:pt x="2172" y="8842"/>
                  <a:pt x="1637" y="9092"/>
                  <a:pt x="1172" y="9421"/>
                </a:cubicBezTo>
                <a:cubicBezTo>
                  <a:pt x="915" y="9606"/>
                  <a:pt x="358" y="9999"/>
                  <a:pt x="401" y="10378"/>
                </a:cubicBezTo>
                <a:cubicBezTo>
                  <a:pt x="434" y="10616"/>
                  <a:pt x="663" y="10680"/>
                  <a:pt x="870" y="10680"/>
                </a:cubicBezTo>
                <a:cubicBezTo>
                  <a:pt x="893" y="10680"/>
                  <a:pt x="914" y="10679"/>
                  <a:pt x="936" y="10678"/>
                </a:cubicBezTo>
                <a:cubicBezTo>
                  <a:pt x="1486" y="10635"/>
                  <a:pt x="2086" y="10342"/>
                  <a:pt x="2614" y="10163"/>
                </a:cubicBezTo>
                <a:cubicBezTo>
                  <a:pt x="3922" y="9713"/>
                  <a:pt x="5236" y="9221"/>
                  <a:pt x="6492" y="8635"/>
                </a:cubicBezTo>
                <a:cubicBezTo>
                  <a:pt x="6499" y="8657"/>
                  <a:pt x="6513" y="8677"/>
                  <a:pt x="6521" y="8693"/>
                </a:cubicBezTo>
                <a:cubicBezTo>
                  <a:pt x="5356" y="9514"/>
                  <a:pt x="4192" y="10342"/>
                  <a:pt x="3051" y="11205"/>
                </a:cubicBezTo>
                <a:cubicBezTo>
                  <a:pt x="2600" y="11548"/>
                  <a:pt x="2151" y="11913"/>
                  <a:pt x="1793" y="12355"/>
                </a:cubicBezTo>
                <a:cubicBezTo>
                  <a:pt x="1637" y="12549"/>
                  <a:pt x="1215" y="12991"/>
                  <a:pt x="1394" y="13255"/>
                </a:cubicBezTo>
                <a:cubicBezTo>
                  <a:pt x="1455" y="13345"/>
                  <a:pt x="1549" y="13386"/>
                  <a:pt x="1669" y="13386"/>
                </a:cubicBezTo>
                <a:cubicBezTo>
                  <a:pt x="2709" y="13386"/>
                  <a:pt x="5704" y="10288"/>
                  <a:pt x="6614" y="9327"/>
                </a:cubicBezTo>
                <a:lnTo>
                  <a:pt x="6614" y="9327"/>
                </a:lnTo>
                <a:cubicBezTo>
                  <a:pt x="6060" y="10599"/>
                  <a:pt x="3972" y="15506"/>
                  <a:pt x="5477" y="15506"/>
                </a:cubicBezTo>
                <a:cubicBezTo>
                  <a:pt x="5485" y="15506"/>
                  <a:pt x="5492" y="15506"/>
                  <a:pt x="5500" y="15506"/>
                </a:cubicBezTo>
                <a:cubicBezTo>
                  <a:pt x="5879" y="15497"/>
                  <a:pt x="6064" y="15098"/>
                  <a:pt x="6150" y="14784"/>
                </a:cubicBezTo>
                <a:cubicBezTo>
                  <a:pt x="6335" y="14155"/>
                  <a:pt x="6357" y="13483"/>
                  <a:pt x="6492" y="12841"/>
                </a:cubicBezTo>
                <a:cubicBezTo>
                  <a:pt x="6707" y="11792"/>
                  <a:pt x="7178" y="10813"/>
                  <a:pt x="7234" y="9749"/>
                </a:cubicBezTo>
                <a:lnTo>
                  <a:pt x="7234" y="9749"/>
                </a:lnTo>
                <a:cubicBezTo>
                  <a:pt x="7257" y="10984"/>
                  <a:pt x="7185" y="12213"/>
                  <a:pt x="7264" y="13449"/>
                </a:cubicBezTo>
                <a:cubicBezTo>
                  <a:pt x="7300" y="14040"/>
                  <a:pt x="7300" y="14662"/>
                  <a:pt x="7456" y="15233"/>
                </a:cubicBezTo>
                <a:cubicBezTo>
                  <a:pt x="7526" y="15484"/>
                  <a:pt x="7779" y="16150"/>
                  <a:pt x="8137" y="16150"/>
                </a:cubicBezTo>
                <a:cubicBezTo>
                  <a:pt x="8146" y="16150"/>
                  <a:pt x="8154" y="16149"/>
                  <a:pt x="8163" y="16148"/>
                </a:cubicBezTo>
                <a:cubicBezTo>
                  <a:pt x="8842" y="16076"/>
                  <a:pt x="8549" y="14112"/>
                  <a:pt x="8535" y="13756"/>
                </a:cubicBezTo>
                <a:cubicBezTo>
                  <a:pt x="8484" y="12441"/>
                  <a:pt x="8420" y="11049"/>
                  <a:pt x="8091" y="9771"/>
                </a:cubicBezTo>
                <a:lnTo>
                  <a:pt x="8091" y="9771"/>
                </a:lnTo>
                <a:cubicBezTo>
                  <a:pt x="8114" y="9778"/>
                  <a:pt x="8127" y="9778"/>
                  <a:pt x="8141" y="9778"/>
                </a:cubicBezTo>
                <a:cubicBezTo>
                  <a:pt x="8177" y="9785"/>
                  <a:pt x="8206" y="9792"/>
                  <a:pt x="8235" y="9798"/>
                </a:cubicBezTo>
                <a:cubicBezTo>
                  <a:pt x="8549" y="11163"/>
                  <a:pt x="9034" y="12484"/>
                  <a:pt x="9663" y="13740"/>
                </a:cubicBezTo>
                <a:cubicBezTo>
                  <a:pt x="9941" y="14290"/>
                  <a:pt x="10220" y="14926"/>
                  <a:pt x="10678" y="15355"/>
                </a:cubicBezTo>
                <a:cubicBezTo>
                  <a:pt x="10841" y="15512"/>
                  <a:pt x="11171" y="15981"/>
                  <a:pt x="11477" y="15981"/>
                </a:cubicBezTo>
                <a:cubicBezTo>
                  <a:pt x="11530" y="15981"/>
                  <a:pt x="11583" y="15967"/>
                  <a:pt x="11634" y="15934"/>
                </a:cubicBezTo>
                <a:cubicBezTo>
                  <a:pt x="11855" y="15790"/>
                  <a:pt x="11805" y="15427"/>
                  <a:pt x="11756" y="15206"/>
                </a:cubicBezTo>
                <a:cubicBezTo>
                  <a:pt x="11612" y="14584"/>
                  <a:pt x="11235" y="13948"/>
                  <a:pt x="10969" y="13370"/>
                </a:cubicBezTo>
                <a:cubicBezTo>
                  <a:pt x="10385" y="12085"/>
                  <a:pt x="9706" y="10878"/>
                  <a:pt x="8941" y="9692"/>
                </a:cubicBezTo>
                <a:cubicBezTo>
                  <a:pt x="9049" y="9636"/>
                  <a:pt x="9156" y="9564"/>
                  <a:pt x="9248" y="9485"/>
                </a:cubicBezTo>
                <a:cubicBezTo>
                  <a:pt x="10098" y="10606"/>
                  <a:pt x="10948" y="11720"/>
                  <a:pt x="11835" y="12813"/>
                </a:cubicBezTo>
                <a:cubicBezTo>
                  <a:pt x="12191" y="13255"/>
                  <a:pt x="12570" y="13691"/>
                  <a:pt x="13019" y="14033"/>
                </a:cubicBezTo>
                <a:cubicBezTo>
                  <a:pt x="13183" y="14157"/>
                  <a:pt x="13513" y="14455"/>
                  <a:pt x="13773" y="14455"/>
                </a:cubicBezTo>
                <a:cubicBezTo>
                  <a:pt x="13831" y="14455"/>
                  <a:pt x="13886" y="14440"/>
                  <a:pt x="13934" y="14405"/>
                </a:cubicBezTo>
                <a:cubicBezTo>
                  <a:pt x="14854" y="13740"/>
                  <a:pt x="10319" y="9749"/>
                  <a:pt x="9634" y="9135"/>
                </a:cubicBezTo>
                <a:cubicBezTo>
                  <a:pt x="9792" y="8971"/>
                  <a:pt x="9927" y="8785"/>
                  <a:pt x="10035" y="8592"/>
                </a:cubicBezTo>
                <a:cubicBezTo>
                  <a:pt x="11098" y="9428"/>
                  <a:pt x="12134" y="10328"/>
                  <a:pt x="13269" y="11070"/>
                </a:cubicBezTo>
                <a:cubicBezTo>
                  <a:pt x="13720" y="11370"/>
                  <a:pt x="14205" y="11627"/>
                  <a:pt x="14733" y="11769"/>
                </a:cubicBezTo>
                <a:cubicBezTo>
                  <a:pt x="14863" y="11801"/>
                  <a:pt x="15130" y="11882"/>
                  <a:pt x="15356" y="11882"/>
                </a:cubicBezTo>
                <a:cubicBezTo>
                  <a:pt x="15500" y="11882"/>
                  <a:pt x="15627" y="11849"/>
                  <a:pt x="15691" y="11749"/>
                </a:cubicBezTo>
                <a:cubicBezTo>
                  <a:pt x="15854" y="11492"/>
                  <a:pt x="15434" y="11099"/>
                  <a:pt x="15297" y="10942"/>
                </a:cubicBezTo>
                <a:cubicBezTo>
                  <a:pt x="14854" y="10434"/>
                  <a:pt x="14340" y="10006"/>
                  <a:pt x="13783" y="9627"/>
                </a:cubicBezTo>
                <a:cubicBezTo>
                  <a:pt x="12712" y="8914"/>
                  <a:pt x="11492" y="8414"/>
                  <a:pt x="10283" y="7965"/>
                </a:cubicBezTo>
                <a:cubicBezTo>
                  <a:pt x="10319" y="7836"/>
                  <a:pt x="10335" y="7699"/>
                  <a:pt x="10342" y="7563"/>
                </a:cubicBezTo>
                <a:lnTo>
                  <a:pt x="10349" y="7563"/>
                </a:lnTo>
                <a:cubicBezTo>
                  <a:pt x="11905" y="7821"/>
                  <a:pt x="13463" y="8222"/>
                  <a:pt x="15033" y="8350"/>
                </a:cubicBezTo>
                <a:cubicBezTo>
                  <a:pt x="15411" y="8384"/>
                  <a:pt x="15797" y="8342"/>
                  <a:pt x="16169" y="8436"/>
                </a:cubicBezTo>
                <a:cubicBezTo>
                  <a:pt x="16385" y="8488"/>
                  <a:pt x="16596" y="8588"/>
                  <a:pt x="16823" y="8588"/>
                </a:cubicBezTo>
                <a:cubicBezTo>
                  <a:pt x="16873" y="8588"/>
                  <a:pt x="16924" y="8583"/>
                  <a:pt x="16976" y="8571"/>
                </a:cubicBezTo>
                <a:cubicBezTo>
                  <a:pt x="17240" y="8506"/>
                  <a:pt x="17475" y="8278"/>
                  <a:pt x="17411" y="7985"/>
                </a:cubicBezTo>
                <a:cubicBezTo>
                  <a:pt x="17333" y="7635"/>
                  <a:pt x="16890" y="7500"/>
                  <a:pt x="16597" y="7407"/>
                </a:cubicBezTo>
                <a:cubicBezTo>
                  <a:pt x="15982" y="7200"/>
                  <a:pt x="15382" y="6993"/>
                  <a:pt x="14740" y="6893"/>
                </a:cubicBezTo>
                <a:cubicBezTo>
                  <a:pt x="14134" y="6795"/>
                  <a:pt x="13517" y="6754"/>
                  <a:pt x="12897" y="6754"/>
                </a:cubicBezTo>
                <a:cubicBezTo>
                  <a:pt x="12026" y="6754"/>
                  <a:pt x="11150" y="6836"/>
                  <a:pt x="10299" y="6957"/>
                </a:cubicBezTo>
                <a:cubicBezTo>
                  <a:pt x="10292" y="6943"/>
                  <a:pt x="10292" y="6936"/>
                  <a:pt x="10292" y="6928"/>
                </a:cubicBezTo>
                <a:cubicBezTo>
                  <a:pt x="11413" y="6578"/>
                  <a:pt x="12527" y="6179"/>
                  <a:pt x="13648" y="5807"/>
                </a:cubicBezTo>
                <a:cubicBezTo>
                  <a:pt x="13919" y="5714"/>
                  <a:pt x="15375" y="5229"/>
                  <a:pt x="14890" y="4715"/>
                </a:cubicBezTo>
                <a:cubicBezTo>
                  <a:pt x="14813" y="4635"/>
                  <a:pt x="14654" y="4611"/>
                  <a:pt x="14486" y="4611"/>
                </a:cubicBezTo>
                <a:cubicBezTo>
                  <a:pt x="14295" y="4611"/>
                  <a:pt x="14093" y="4642"/>
                  <a:pt x="13991" y="4657"/>
                </a:cubicBezTo>
                <a:cubicBezTo>
                  <a:pt x="13562" y="4722"/>
                  <a:pt x="13147" y="4880"/>
                  <a:pt x="12741" y="5029"/>
                </a:cubicBezTo>
                <a:cubicBezTo>
                  <a:pt x="11799" y="5394"/>
                  <a:pt x="10834" y="5736"/>
                  <a:pt x="9920" y="6185"/>
                </a:cubicBezTo>
                <a:cubicBezTo>
                  <a:pt x="9913" y="6172"/>
                  <a:pt x="9906" y="6165"/>
                  <a:pt x="9898" y="6156"/>
                </a:cubicBezTo>
                <a:cubicBezTo>
                  <a:pt x="11149" y="5394"/>
                  <a:pt x="12419" y="4643"/>
                  <a:pt x="13626" y="3822"/>
                </a:cubicBezTo>
                <a:cubicBezTo>
                  <a:pt x="14162" y="3457"/>
                  <a:pt x="14676" y="3037"/>
                  <a:pt x="15125" y="2573"/>
                </a:cubicBezTo>
                <a:cubicBezTo>
                  <a:pt x="15276" y="2415"/>
                  <a:pt x="15639" y="2108"/>
                  <a:pt x="15497" y="1851"/>
                </a:cubicBezTo>
                <a:cubicBezTo>
                  <a:pt x="15438" y="1747"/>
                  <a:pt x="15346" y="1708"/>
                  <a:pt x="15240" y="1708"/>
                </a:cubicBezTo>
                <a:cubicBezTo>
                  <a:pt x="14975" y="1708"/>
                  <a:pt x="14622" y="1951"/>
                  <a:pt x="14469" y="2022"/>
                </a:cubicBezTo>
                <a:cubicBezTo>
                  <a:pt x="13848" y="2300"/>
                  <a:pt x="13283" y="2629"/>
                  <a:pt x="12748" y="3058"/>
                </a:cubicBezTo>
                <a:cubicBezTo>
                  <a:pt x="11848" y="3772"/>
                  <a:pt x="10962" y="4514"/>
                  <a:pt x="10098" y="5279"/>
                </a:cubicBezTo>
                <a:cubicBezTo>
                  <a:pt x="11027" y="3971"/>
                  <a:pt x="12863" y="1251"/>
                  <a:pt x="12241" y="980"/>
                </a:cubicBezTo>
                <a:cubicBezTo>
                  <a:pt x="12211" y="967"/>
                  <a:pt x="12180" y="961"/>
                  <a:pt x="12150" y="961"/>
                </a:cubicBezTo>
                <a:cubicBezTo>
                  <a:pt x="11950" y="961"/>
                  <a:pt x="11751" y="1218"/>
                  <a:pt x="11634" y="1330"/>
                </a:cubicBezTo>
                <a:cubicBezTo>
                  <a:pt x="11235" y="1736"/>
                  <a:pt x="10856" y="2151"/>
                  <a:pt x="10527" y="2622"/>
                </a:cubicBezTo>
                <a:cubicBezTo>
                  <a:pt x="9920" y="3500"/>
                  <a:pt x="9413" y="4537"/>
                  <a:pt x="9228" y="5599"/>
                </a:cubicBezTo>
                <a:cubicBezTo>
                  <a:pt x="9192" y="5579"/>
                  <a:pt x="9163" y="5565"/>
                  <a:pt x="9127" y="5550"/>
                </a:cubicBezTo>
                <a:cubicBezTo>
                  <a:pt x="9505" y="4643"/>
                  <a:pt x="9692" y="3658"/>
                  <a:pt x="9778" y="2679"/>
                </a:cubicBezTo>
                <a:cubicBezTo>
                  <a:pt x="9841" y="1822"/>
                  <a:pt x="9941" y="800"/>
                  <a:pt x="9478" y="38"/>
                </a:cubicBezTo>
                <a:cubicBezTo>
                  <a:pt x="9465" y="12"/>
                  <a:pt x="9442" y="0"/>
                  <a:pt x="94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8" name="Google Shape;798;p24"/>
          <p:cNvSpPr/>
          <p:nvPr/>
        </p:nvSpPr>
        <p:spPr>
          <a:xfrm>
            <a:off x="-859885" y="-341063"/>
            <a:ext cx="1349353" cy="1429775"/>
          </a:xfrm>
          <a:custGeom>
            <a:avLst/>
            <a:gdLst/>
            <a:ahLst/>
            <a:cxnLst/>
            <a:rect l="l" t="t" r="r" b="b"/>
            <a:pathLst>
              <a:path w="34849" h="36926" extrusionOk="0">
                <a:moveTo>
                  <a:pt x="19056" y="1"/>
                </a:moveTo>
                <a:cubicBezTo>
                  <a:pt x="18263" y="1"/>
                  <a:pt x="17470" y="101"/>
                  <a:pt x="16682" y="233"/>
                </a:cubicBezTo>
                <a:cubicBezTo>
                  <a:pt x="15804" y="377"/>
                  <a:pt x="14954" y="619"/>
                  <a:pt x="14111" y="905"/>
                </a:cubicBezTo>
                <a:cubicBezTo>
                  <a:pt x="13026" y="1268"/>
                  <a:pt x="11991" y="1733"/>
                  <a:pt x="11005" y="2319"/>
                </a:cubicBezTo>
                <a:cubicBezTo>
                  <a:pt x="9840" y="3005"/>
                  <a:pt x="8741" y="3776"/>
                  <a:pt x="7663" y="4590"/>
                </a:cubicBezTo>
                <a:cubicBezTo>
                  <a:pt x="6191" y="5704"/>
                  <a:pt x="4770" y="6875"/>
                  <a:pt x="3514" y="8239"/>
                </a:cubicBezTo>
                <a:cubicBezTo>
                  <a:pt x="2736" y="9082"/>
                  <a:pt x="2021" y="9982"/>
                  <a:pt x="1464" y="10995"/>
                </a:cubicBezTo>
                <a:cubicBezTo>
                  <a:pt x="1022" y="11795"/>
                  <a:pt x="679" y="12645"/>
                  <a:pt x="449" y="13538"/>
                </a:cubicBezTo>
                <a:cubicBezTo>
                  <a:pt x="172" y="14603"/>
                  <a:pt x="79" y="15701"/>
                  <a:pt x="36" y="16795"/>
                </a:cubicBezTo>
                <a:cubicBezTo>
                  <a:pt x="0" y="17751"/>
                  <a:pt x="43" y="18707"/>
                  <a:pt x="143" y="19658"/>
                </a:cubicBezTo>
                <a:cubicBezTo>
                  <a:pt x="258" y="20707"/>
                  <a:pt x="429" y="21743"/>
                  <a:pt x="650" y="22771"/>
                </a:cubicBezTo>
                <a:cubicBezTo>
                  <a:pt x="1128" y="24963"/>
                  <a:pt x="1999" y="26977"/>
                  <a:pt x="3293" y="28812"/>
                </a:cubicBezTo>
                <a:cubicBezTo>
                  <a:pt x="4278" y="30213"/>
                  <a:pt x="5406" y="31491"/>
                  <a:pt x="6678" y="32648"/>
                </a:cubicBezTo>
                <a:cubicBezTo>
                  <a:pt x="7835" y="33690"/>
                  <a:pt x="9091" y="34590"/>
                  <a:pt x="10469" y="35318"/>
                </a:cubicBezTo>
                <a:cubicBezTo>
                  <a:pt x="12011" y="36132"/>
                  <a:pt x="13646" y="36633"/>
                  <a:pt x="15383" y="36797"/>
                </a:cubicBezTo>
                <a:cubicBezTo>
                  <a:pt x="15933" y="36847"/>
                  <a:pt x="16481" y="36874"/>
                  <a:pt x="17031" y="36904"/>
                </a:cubicBezTo>
                <a:cubicBezTo>
                  <a:pt x="17406" y="36918"/>
                  <a:pt x="17781" y="36926"/>
                  <a:pt x="18156" y="36926"/>
                </a:cubicBezTo>
                <a:cubicBezTo>
                  <a:pt x="18710" y="36926"/>
                  <a:pt x="19263" y="36909"/>
                  <a:pt x="19816" y="36874"/>
                </a:cubicBezTo>
                <a:cubicBezTo>
                  <a:pt x="20416" y="36832"/>
                  <a:pt x="21016" y="36775"/>
                  <a:pt x="21616" y="36719"/>
                </a:cubicBezTo>
                <a:cubicBezTo>
                  <a:pt x="22673" y="36617"/>
                  <a:pt x="23709" y="36419"/>
                  <a:pt x="24723" y="36090"/>
                </a:cubicBezTo>
                <a:cubicBezTo>
                  <a:pt x="25745" y="35760"/>
                  <a:pt x="26694" y="35289"/>
                  <a:pt x="27551" y="34640"/>
                </a:cubicBezTo>
                <a:cubicBezTo>
                  <a:pt x="28444" y="33969"/>
                  <a:pt x="29207" y="33169"/>
                  <a:pt x="29928" y="32326"/>
                </a:cubicBezTo>
                <a:cubicBezTo>
                  <a:pt x="31035" y="31034"/>
                  <a:pt x="32014" y="29649"/>
                  <a:pt x="32914" y="28199"/>
                </a:cubicBezTo>
                <a:cubicBezTo>
                  <a:pt x="33428" y="27371"/>
                  <a:pt x="33863" y="26505"/>
                  <a:pt x="34177" y="25585"/>
                </a:cubicBezTo>
                <a:cubicBezTo>
                  <a:pt x="34614" y="24293"/>
                  <a:pt x="34792" y="22958"/>
                  <a:pt x="34828" y="21600"/>
                </a:cubicBezTo>
                <a:cubicBezTo>
                  <a:pt x="34849" y="20651"/>
                  <a:pt x="34820" y="19701"/>
                  <a:pt x="34792" y="18750"/>
                </a:cubicBezTo>
                <a:cubicBezTo>
                  <a:pt x="34763" y="17951"/>
                  <a:pt x="34720" y="17144"/>
                  <a:pt x="34671" y="16344"/>
                </a:cubicBezTo>
                <a:cubicBezTo>
                  <a:pt x="34621" y="15609"/>
                  <a:pt x="34578" y="14873"/>
                  <a:pt x="34499" y="14138"/>
                </a:cubicBezTo>
                <a:cubicBezTo>
                  <a:pt x="34407" y="13259"/>
                  <a:pt x="34213" y="12402"/>
                  <a:pt x="33942" y="11560"/>
                </a:cubicBezTo>
                <a:cubicBezTo>
                  <a:pt x="33534" y="10309"/>
                  <a:pt x="32914" y="9152"/>
                  <a:pt x="32215" y="8038"/>
                </a:cubicBezTo>
                <a:cubicBezTo>
                  <a:pt x="31642" y="7132"/>
                  <a:pt x="30972" y="6304"/>
                  <a:pt x="30165" y="5596"/>
                </a:cubicBezTo>
                <a:cubicBezTo>
                  <a:pt x="29628" y="5133"/>
                  <a:pt x="29078" y="4676"/>
                  <a:pt x="28514" y="4247"/>
                </a:cubicBezTo>
                <a:cubicBezTo>
                  <a:pt x="27407" y="3397"/>
                  <a:pt x="26223" y="2662"/>
                  <a:pt x="24958" y="2062"/>
                </a:cubicBezTo>
                <a:cubicBezTo>
                  <a:pt x="23971" y="1586"/>
                  <a:pt x="22952" y="1345"/>
                  <a:pt x="21901" y="1345"/>
                </a:cubicBezTo>
                <a:cubicBezTo>
                  <a:pt x="21455" y="1345"/>
                  <a:pt x="21003" y="1388"/>
                  <a:pt x="20545" y="1476"/>
                </a:cubicBezTo>
                <a:cubicBezTo>
                  <a:pt x="19816" y="1620"/>
                  <a:pt x="19088" y="1791"/>
                  <a:pt x="18366" y="1969"/>
                </a:cubicBezTo>
                <a:cubicBezTo>
                  <a:pt x="17374" y="2220"/>
                  <a:pt x="16382" y="2468"/>
                  <a:pt x="15396" y="2748"/>
                </a:cubicBezTo>
                <a:cubicBezTo>
                  <a:pt x="13811" y="3205"/>
                  <a:pt x="12419" y="4026"/>
                  <a:pt x="11184" y="5118"/>
                </a:cubicBezTo>
                <a:cubicBezTo>
                  <a:pt x="9991" y="6168"/>
                  <a:pt x="8940" y="7346"/>
                  <a:pt x="8020" y="8638"/>
                </a:cubicBezTo>
                <a:cubicBezTo>
                  <a:pt x="7519" y="9339"/>
                  <a:pt x="7098" y="10088"/>
                  <a:pt x="6791" y="10895"/>
                </a:cubicBezTo>
                <a:cubicBezTo>
                  <a:pt x="6520" y="11588"/>
                  <a:pt x="6306" y="12302"/>
                  <a:pt x="6128" y="13024"/>
                </a:cubicBezTo>
                <a:cubicBezTo>
                  <a:pt x="5848" y="14145"/>
                  <a:pt x="5641" y="15280"/>
                  <a:pt x="5656" y="16445"/>
                </a:cubicBezTo>
                <a:cubicBezTo>
                  <a:pt x="5663" y="16765"/>
                  <a:pt x="5649" y="17088"/>
                  <a:pt x="5677" y="17408"/>
                </a:cubicBezTo>
                <a:cubicBezTo>
                  <a:pt x="5706" y="17758"/>
                  <a:pt x="5769" y="18107"/>
                  <a:pt x="5812" y="18459"/>
                </a:cubicBezTo>
                <a:cubicBezTo>
                  <a:pt x="5963" y="19658"/>
                  <a:pt x="6112" y="20858"/>
                  <a:pt x="6263" y="22049"/>
                </a:cubicBezTo>
                <a:cubicBezTo>
                  <a:pt x="6405" y="23129"/>
                  <a:pt x="6678" y="24164"/>
                  <a:pt x="7084" y="25170"/>
                </a:cubicBezTo>
                <a:cubicBezTo>
                  <a:pt x="7578" y="26385"/>
                  <a:pt x="8248" y="27506"/>
                  <a:pt x="8998" y="28578"/>
                </a:cubicBezTo>
                <a:cubicBezTo>
                  <a:pt x="9512" y="29320"/>
                  <a:pt x="10140" y="29949"/>
                  <a:pt x="10904" y="30447"/>
                </a:cubicBezTo>
                <a:cubicBezTo>
                  <a:pt x="11398" y="30770"/>
                  <a:pt x="11896" y="31099"/>
                  <a:pt x="12390" y="31426"/>
                </a:cubicBezTo>
                <a:cubicBezTo>
                  <a:pt x="13053" y="31861"/>
                  <a:pt x="13712" y="32312"/>
                  <a:pt x="14375" y="32741"/>
                </a:cubicBezTo>
                <a:cubicBezTo>
                  <a:pt x="14911" y="33077"/>
                  <a:pt x="15489" y="33327"/>
                  <a:pt x="16111" y="33455"/>
                </a:cubicBezTo>
                <a:cubicBezTo>
                  <a:pt x="16567" y="33555"/>
                  <a:pt x="17024" y="33584"/>
                  <a:pt x="17489" y="33604"/>
                </a:cubicBezTo>
                <a:cubicBezTo>
                  <a:pt x="17599" y="33609"/>
                  <a:pt x="17709" y="33612"/>
                  <a:pt x="17819" y="33612"/>
                </a:cubicBezTo>
                <a:cubicBezTo>
                  <a:pt x="18383" y="33612"/>
                  <a:pt x="18937" y="33547"/>
                  <a:pt x="19480" y="33404"/>
                </a:cubicBezTo>
                <a:cubicBezTo>
                  <a:pt x="20603" y="33112"/>
                  <a:pt x="21681" y="32718"/>
                  <a:pt x="22745" y="32256"/>
                </a:cubicBezTo>
                <a:cubicBezTo>
                  <a:pt x="24015" y="31699"/>
                  <a:pt x="25116" y="30912"/>
                  <a:pt x="25979" y="29813"/>
                </a:cubicBezTo>
                <a:cubicBezTo>
                  <a:pt x="26437" y="29220"/>
                  <a:pt x="26843" y="28598"/>
                  <a:pt x="27222" y="27955"/>
                </a:cubicBezTo>
                <a:cubicBezTo>
                  <a:pt x="27758" y="27035"/>
                  <a:pt x="28300" y="26120"/>
                  <a:pt x="28821" y="25186"/>
                </a:cubicBezTo>
                <a:cubicBezTo>
                  <a:pt x="29351" y="24235"/>
                  <a:pt x="29693" y="23206"/>
                  <a:pt x="30007" y="22164"/>
                </a:cubicBezTo>
                <a:cubicBezTo>
                  <a:pt x="30400" y="20879"/>
                  <a:pt x="30643" y="19564"/>
                  <a:pt x="30706" y="18229"/>
                </a:cubicBezTo>
                <a:cubicBezTo>
                  <a:pt x="30736" y="17694"/>
                  <a:pt x="30722" y="17158"/>
                  <a:pt x="30672" y="16630"/>
                </a:cubicBezTo>
                <a:cubicBezTo>
                  <a:pt x="30578" y="15579"/>
                  <a:pt x="30393" y="14551"/>
                  <a:pt x="30129" y="13531"/>
                </a:cubicBezTo>
                <a:cubicBezTo>
                  <a:pt x="29928" y="12788"/>
                  <a:pt x="29678" y="12066"/>
                  <a:pt x="29328" y="11380"/>
                </a:cubicBezTo>
                <a:cubicBezTo>
                  <a:pt x="28458" y="9667"/>
                  <a:pt x="27236" y="8225"/>
                  <a:pt x="25815" y="6940"/>
                </a:cubicBezTo>
                <a:cubicBezTo>
                  <a:pt x="24915" y="6126"/>
                  <a:pt x="23873" y="5526"/>
                  <a:pt x="22788" y="4989"/>
                </a:cubicBezTo>
                <a:cubicBezTo>
                  <a:pt x="21895" y="4554"/>
                  <a:pt x="20960" y="4268"/>
                  <a:pt x="19967" y="4204"/>
                </a:cubicBezTo>
                <a:cubicBezTo>
                  <a:pt x="19741" y="4188"/>
                  <a:pt x="19515" y="4179"/>
                  <a:pt x="19290" y="4179"/>
                </a:cubicBezTo>
                <a:cubicBezTo>
                  <a:pt x="18615" y="4179"/>
                  <a:pt x="17948" y="4260"/>
                  <a:pt x="17288" y="4468"/>
                </a:cubicBezTo>
                <a:cubicBezTo>
                  <a:pt x="16510" y="4712"/>
                  <a:pt x="15775" y="5048"/>
                  <a:pt x="15060" y="5447"/>
                </a:cubicBezTo>
                <a:cubicBezTo>
                  <a:pt x="14118" y="5982"/>
                  <a:pt x="13247" y="6618"/>
                  <a:pt x="12512" y="7418"/>
                </a:cubicBezTo>
                <a:cubicBezTo>
                  <a:pt x="11533" y="8467"/>
                  <a:pt x="10776" y="9667"/>
                  <a:pt x="10169" y="10961"/>
                </a:cubicBezTo>
                <a:cubicBezTo>
                  <a:pt x="9855" y="11617"/>
                  <a:pt x="9662" y="12316"/>
                  <a:pt x="9555" y="13031"/>
                </a:cubicBezTo>
                <a:cubicBezTo>
                  <a:pt x="9447" y="13746"/>
                  <a:pt x="9463" y="14465"/>
                  <a:pt x="9454" y="15180"/>
                </a:cubicBezTo>
                <a:cubicBezTo>
                  <a:pt x="9447" y="15681"/>
                  <a:pt x="9483" y="16172"/>
                  <a:pt x="9506" y="16673"/>
                </a:cubicBezTo>
                <a:cubicBezTo>
                  <a:pt x="9526" y="17122"/>
                  <a:pt x="9562" y="17573"/>
                  <a:pt x="9583" y="18022"/>
                </a:cubicBezTo>
                <a:cubicBezTo>
                  <a:pt x="9634" y="18851"/>
                  <a:pt x="9734" y="19679"/>
                  <a:pt x="9876" y="20500"/>
                </a:cubicBezTo>
                <a:cubicBezTo>
                  <a:pt x="10105" y="21835"/>
                  <a:pt x="10577" y="23078"/>
                  <a:pt x="11290" y="24228"/>
                </a:cubicBezTo>
                <a:cubicBezTo>
                  <a:pt x="11862" y="25150"/>
                  <a:pt x="12512" y="26007"/>
                  <a:pt x="13204" y="26841"/>
                </a:cubicBezTo>
                <a:cubicBezTo>
                  <a:pt x="13953" y="27757"/>
                  <a:pt x="14882" y="28463"/>
                  <a:pt x="15960" y="28956"/>
                </a:cubicBezTo>
                <a:cubicBezTo>
                  <a:pt x="16797" y="29341"/>
                  <a:pt x="17652" y="29530"/>
                  <a:pt x="18521" y="29530"/>
                </a:cubicBezTo>
                <a:cubicBezTo>
                  <a:pt x="19070" y="29530"/>
                  <a:pt x="19623" y="29455"/>
                  <a:pt x="20181" y="29306"/>
                </a:cubicBezTo>
                <a:cubicBezTo>
                  <a:pt x="21580" y="28927"/>
                  <a:pt x="22881" y="28320"/>
                  <a:pt x="24094" y="27520"/>
                </a:cubicBezTo>
                <a:cubicBezTo>
                  <a:pt x="24631" y="27164"/>
                  <a:pt x="25109" y="26749"/>
                  <a:pt x="25522" y="26264"/>
                </a:cubicBezTo>
                <a:cubicBezTo>
                  <a:pt x="26243" y="25450"/>
                  <a:pt x="26737" y="24500"/>
                  <a:pt x="27073" y="23472"/>
                </a:cubicBezTo>
                <a:cubicBezTo>
                  <a:pt x="27565" y="21979"/>
                  <a:pt x="27980" y="20464"/>
                  <a:pt x="28365" y="18944"/>
                </a:cubicBezTo>
                <a:cubicBezTo>
                  <a:pt x="28643" y="17873"/>
                  <a:pt x="28758" y="16788"/>
                  <a:pt x="28679" y="15681"/>
                </a:cubicBezTo>
                <a:cubicBezTo>
                  <a:pt x="28622" y="14937"/>
                  <a:pt x="28435" y="14224"/>
                  <a:pt x="28221" y="13523"/>
                </a:cubicBezTo>
                <a:cubicBezTo>
                  <a:pt x="27765" y="12023"/>
                  <a:pt x="27064" y="10661"/>
                  <a:pt x="26015" y="9488"/>
                </a:cubicBezTo>
                <a:cubicBezTo>
                  <a:pt x="25165" y="8532"/>
                  <a:pt x="24130" y="7853"/>
                  <a:pt x="22894" y="7497"/>
                </a:cubicBezTo>
                <a:cubicBezTo>
                  <a:pt x="22186" y="7287"/>
                  <a:pt x="21468" y="7187"/>
                  <a:pt x="20747" y="7187"/>
                </a:cubicBezTo>
                <a:cubicBezTo>
                  <a:pt x="20140" y="7187"/>
                  <a:pt x="19531" y="7258"/>
                  <a:pt x="18923" y="7396"/>
                </a:cubicBezTo>
                <a:cubicBezTo>
                  <a:pt x="17917" y="7625"/>
                  <a:pt x="16975" y="8011"/>
                  <a:pt x="16096" y="8561"/>
                </a:cubicBezTo>
                <a:cubicBezTo>
                  <a:pt x="15317" y="9060"/>
                  <a:pt x="14632" y="9660"/>
                  <a:pt x="14011" y="10338"/>
                </a:cubicBezTo>
                <a:cubicBezTo>
                  <a:pt x="13340" y="11067"/>
                  <a:pt x="12733" y="11838"/>
                  <a:pt x="12291" y="12724"/>
                </a:cubicBezTo>
                <a:cubicBezTo>
                  <a:pt x="11847" y="13602"/>
                  <a:pt x="11576" y="14524"/>
                  <a:pt x="11526" y="15509"/>
                </a:cubicBezTo>
                <a:cubicBezTo>
                  <a:pt x="11483" y="16316"/>
                  <a:pt x="11540" y="17115"/>
                  <a:pt x="11675" y="17915"/>
                </a:cubicBezTo>
                <a:cubicBezTo>
                  <a:pt x="11948" y="19537"/>
                  <a:pt x="12462" y="21072"/>
                  <a:pt x="13211" y="22536"/>
                </a:cubicBezTo>
                <a:cubicBezTo>
                  <a:pt x="13797" y="23671"/>
                  <a:pt x="14632" y="24550"/>
                  <a:pt x="15739" y="25177"/>
                </a:cubicBezTo>
                <a:cubicBezTo>
                  <a:pt x="16474" y="25596"/>
                  <a:pt x="17245" y="25803"/>
                  <a:pt x="18049" y="25803"/>
                </a:cubicBezTo>
                <a:cubicBezTo>
                  <a:pt x="18330" y="25803"/>
                  <a:pt x="18614" y="25778"/>
                  <a:pt x="18903" y="25727"/>
                </a:cubicBezTo>
                <a:cubicBezTo>
                  <a:pt x="19816" y="25571"/>
                  <a:pt x="20603" y="25143"/>
                  <a:pt x="21289" y="24528"/>
                </a:cubicBezTo>
                <a:cubicBezTo>
                  <a:pt x="22380" y="23542"/>
                  <a:pt x="23208" y="22365"/>
                  <a:pt x="23787" y="21014"/>
                </a:cubicBezTo>
                <a:cubicBezTo>
                  <a:pt x="24173" y="20121"/>
                  <a:pt x="24552" y="19221"/>
                  <a:pt x="24937" y="18322"/>
                </a:cubicBezTo>
                <a:cubicBezTo>
                  <a:pt x="25123" y="17886"/>
                  <a:pt x="25280" y="17444"/>
                  <a:pt x="25380" y="16980"/>
                </a:cubicBezTo>
                <a:cubicBezTo>
                  <a:pt x="25530" y="16251"/>
                  <a:pt x="25573" y="15523"/>
                  <a:pt x="25373" y="14794"/>
                </a:cubicBezTo>
                <a:cubicBezTo>
                  <a:pt x="25165" y="14052"/>
                  <a:pt x="24879" y="13331"/>
                  <a:pt x="24536" y="12638"/>
                </a:cubicBezTo>
                <a:cubicBezTo>
                  <a:pt x="24288" y="12138"/>
                  <a:pt x="23937" y="11709"/>
                  <a:pt x="23481" y="11374"/>
                </a:cubicBezTo>
                <a:cubicBezTo>
                  <a:pt x="23224" y="11188"/>
                  <a:pt x="22951" y="11010"/>
                  <a:pt x="22673" y="10846"/>
                </a:cubicBezTo>
                <a:cubicBezTo>
                  <a:pt x="21948" y="10413"/>
                  <a:pt x="21162" y="10237"/>
                  <a:pt x="20346" y="10237"/>
                </a:cubicBezTo>
                <a:cubicBezTo>
                  <a:pt x="20150" y="10237"/>
                  <a:pt x="19952" y="10247"/>
                  <a:pt x="19753" y="10266"/>
                </a:cubicBezTo>
                <a:cubicBezTo>
                  <a:pt x="19117" y="10325"/>
                  <a:pt x="18553" y="10582"/>
                  <a:pt x="18039" y="10952"/>
                </a:cubicBezTo>
                <a:cubicBezTo>
                  <a:pt x="17252" y="11509"/>
                  <a:pt x="16675" y="12253"/>
                  <a:pt x="16246" y="13103"/>
                </a:cubicBezTo>
                <a:cubicBezTo>
                  <a:pt x="15753" y="14052"/>
                  <a:pt x="15439" y="15074"/>
                  <a:pt x="15175" y="16102"/>
                </a:cubicBezTo>
                <a:cubicBezTo>
                  <a:pt x="14954" y="16993"/>
                  <a:pt x="14796" y="17893"/>
                  <a:pt x="14810" y="18815"/>
                </a:cubicBezTo>
                <a:cubicBezTo>
                  <a:pt x="14810" y="18944"/>
                  <a:pt x="14832" y="19072"/>
                  <a:pt x="14839" y="19201"/>
                </a:cubicBezTo>
                <a:cubicBezTo>
                  <a:pt x="14868" y="19929"/>
                  <a:pt x="15017" y="20635"/>
                  <a:pt x="15297" y="21307"/>
                </a:cubicBezTo>
                <a:cubicBezTo>
                  <a:pt x="15453" y="21686"/>
                  <a:pt x="15667" y="22029"/>
                  <a:pt x="16003" y="22272"/>
                </a:cubicBezTo>
                <a:cubicBezTo>
                  <a:pt x="16387" y="22553"/>
                  <a:pt x="16801" y="22713"/>
                  <a:pt x="17243" y="22713"/>
                </a:cubicBezTo>
                <a:cubicBezTo>
                  <a:pt x="17418" y="22713"/>
                  <a:pt x="17598" y="22688"/>
                  <a:pt x="17782" y="22636"/>
                </a:cubicBezTo>
                <a:cubicBezTo>
                  <a:pt x="18281" y="22493"/>
                  <a:pt x="18718" y="22229"/>
                  <a:pt x="19110" y="21887"/>
                </a:cubicBezTo>
                <a:cubicBezTo>
                  <a:pt x="19952" y="21143"/>
                  <a:pt x="20637" y="20272"/>
                  <a:pt x="21230" y="19323"/>
                </a:cubicBezTo>
                <a:cubicBezTo>
                  <a:pt x="21381" y="19079"/>
                  <a:pt x="21494" y="18829"/>
                  <a:pt x="21559" y="18551"/>
                </a:cubicBezTo>
                <a:cubicBezTo>
                  <a:pt x="21717" y="17915"/>
                  <a:pt x="21688" y="17273"/>
                  <a:pt x="21537" y="16644"/>
                </a:cubicBezTo>
                <a:cubicBezTo>
                  <a:pt x="21409" y="16066"/>
                  <a:pt x="21223" y="15502"/>
                  <a:pt x="21059" y="14930"/>
                </a:cubicBezTo>
                <a:cubicBezTo>
                  <a:pt x="20996" y="14709"/>
                  <a:pt x="20917" y="14488"/>
                  <a:pt x="20838" y="14273"/>
                </a:cubicBezTo>
                <a:cubicBezTo>
                  <a:pt x="20752" y="14030"/>
                  <a:pt x="20574" y="13881"/>
                  <a:pt x="20331" y="13802"/>
                </a:cubicBezTo>
                <a:cubicBezTo>
                  <a:pt x="20129" y="13737"/>
                  <a:pt x="19924" y="13708"/>
                  <a:pt x="19714" y="13708"/>
                </a:cubicBezTo>
                <a:cubicBezTo>
                  <a:pt x="19649" y="13708"/>
                  <a:pt x="19583" y="13711"/>
                  <a:pt x="19516" y="13716"/>
                </a:cubicBezTo>
                <a:cubicBezTo>
                  <a:pt x="18831" y="13788"/>
                  <a:pt x="18217" y="14066"/>
                  <a:pt x="17653" y="14452"/>
                </a:cubicBezTo>
                <a:cubicBezTo>
                  <a:pt x="17417" y="14616"/>
                  <a:pt x="17268" y="14837"/>
                  <a:pt x="17182" y="15108"/>
                </a:cubicBezTo>
                <a:cubicBezTo>
                  <a:pt x="17132" y="15280"/>
                  <a:pt x="17090" y="15451"/>
                  <a:pt x="17060" y="15622"/>
                </a:cubicBezTo>
                <a:cubicBezTo>
                  <a:pt x="16975" y="16066"/>
                  <a:pt x="16975" y="16508"/>
                  <a:pt x="16988" y="16951"/>
                </a:cubicBezTo>
                <a:cubicBezTo>
                  <a:pt x="16995" y="17151"/>
                  <a:pt x="17018" y="17365"/>
                  <a:pt x="17074" y="17559"/>
                </a:cubicBezTo>
                <a:cubicBezTo>
                  <a:pt x="17160" y="17859"/>
                  <a:pt x="17203" y="18173"/>
                  <a:pt x="17232" y="18479"/>
                </a:cubicBezTo>
                <a:cubicBezTo>
                  <a:pt x="17246" y="18608"/>
                  <a:pt x="17275" y="18736"/>
                  <a:pt x="17304" y="18865"/>
                </a:cubicBezTo>
                <a:cubicBezTo>
                  <a:pt x="17331" y="19000"/>
                  <a:pt x="17424" y="19072"/>
                  <a:pt x="17561" y="19086"/>
                </a:cubicBezTo>
                <a:cubicBezTo>
                  <a:pt x="17655" y="19100"/>
                  <a:pt x="17747" y="19107"/>
                  <a:pt x="17838" y="19107"/>
                </a:cubicBezTo>
                <a:cubicBezTo>
                  <a:pt x="18231" y="19107"/>
                  <a:pt x="18593" y="18977"/>
                  <a:pt x="18889" y="18694"/>
                </a:cubicBezTo>
                <a:cubicBezTo>
                  <a:pt x="19424" y="18193"/>
                  <a:pt x="19503" y="17544"/>
                  <a:pt x="19388" y="16858"/>
                </a:cubicBezTo>
                <a:cubicBezTo>
                  <a:pt x="19309" y="16394"/>
                  <a:pt x="19189" y="15944"/>
                  <a:pt x="19067" y="15487"/>
                </a:cubicBezTo>
                <a:cubicBezTo>
                  <a:pt x="19045" y="15387"/>
                  <a:pt x="19018" y="15266"/>
                  <a:pt x="18910" y="15216"/>
                </a:cubicBezTo>
                <a:cubicBezTo>
                  <a:pt x="18876" y="15201"/>
                  <a:pt x="18837" y="15194"/>
                  <a:pt x="18797" y="15194"/>
                </a:cubicBezTo>
                <a:cubicBezTo>
                  <a:pt x="18664" y="15194"/>
                  <a:pt x="18511" y="15267"/>
                  <a:pt x="18445" y="15365"/>
                </a:cubicBezTo>
                <a:cubicBezTo>
                  <a:pt x="18296" y="15595"/>
                  <a:pt x="18138" y="15816"/>
                  <a:pt x="17989" y="16037"/>
                </a:cubicBezTo>
                <a:cubicBezTo>
                  <a:pt x="17960" y="16080"/>
                  <a:pt x="17938" y="16130"/>
                  <a:pt x="17895" y="16208"/>
                </a:cubicBezTo>
                <a:cubicBezTo>
                  <a:pt x="17996" y="16166"/>
                  <a:pt x="18060" y="16136"/>
                  <a:pt x="18118" y="16116"/>
                </a:cubicBezTo>
                <a:cubicBezTo>
                  <a:pt x="18172" y="16091"/>
                  <a:pt x="18225" y="16081"/>
                  <a:pt x="18279" y="16081"/>
                </a:cubicBezTo>
                <a:cubicBezTo>
                  <a:pt x="18367" y="16081"/>
                  <a:pt x="18454" y="16109"/>
                  <a:pt x="18538" y="16145"/>
                </a:cubicBezTo>
                <a:cubicBezTo>
                  <a:pt x="18646" y="16188"/>
                  <a:pt x="18632" y="16301"/>
                  <a:pt x="18653" y="16387"/>
                </a:cubicBezTo>
                <a:cubicBezTo>
                  <a:pt x="18745" y="16693"/>
                  <a:pt x="18810" y="17016"/>
                  <a:pt x="18923" y="17316"/>
                </a:cubicBezTo>
                <a:cubicBezTo>
                  <a:pt x="19018" y="17559"/>
                  <a:pt x="18953" y="17758"/>
                  <a:pt x="18817" y="17945"/>
                </a:cubicBezTo>
                <a:cubicBezTo>
                  <a:pt x="18725" y="18065"/>
                  <a:pt x="18623" y="18179"/>
                  <a:pt x="18510" y="18279"/>
                </a:cubicBezTo>
                <a:cubicBezTo>
                  <a:pt x="18347" y="18417"/>
                  <a:pt x="18169" y="18461"/>
                  <a:pt x="17981" y="18461"/>
                </a:cubicBezTo>
                <a:cubicBezTo>
                  <a:pt x="17856" y="18461"/>
                  <a:pt x="17727" y="18441"/>
                  <a:pt x="17595" y="18416"/>
                </a:cubicBezTo>
                <a:cubicBezTo>
                  <a:pt x="17581" y="18294"/>
                  <a:pt x="17575" y="18193"/>
                  <a:pt x="17561" y="18094"/>
                </a:cubicBezTo>
                <a:cubicBezTo>
                  <a:pt x="17532" y="17859"/>
                  <a:pt x="17532" y="17616"/>
                  <a:pt x="17467" y="17388"/>
                </a:cubicBezTo>
                <a:cubicBezTo>
                  <a:pt x="17338" y="16908"/>
                  <a:pt x="17331" y="16430"/>
                  <a:pt x="17354" y="15944"/>
                </a:cubicBezTo>
                <a:cubicBezTo>
                  <a:pt x="17367" y="15645"/>
                  <a:pt x="17439" y="15374"/>
                  <a:pt x="17703" y="15194"/>
                </a:cubicBezTo>
                <a:cubicBezTo>
                  <a:pt x="18260" y="14817"/>
                  <a:pt x="18853" y="14537"/>
                  <a:pt x="19539" y="14501"/>
                </a:cubicBezTo>
                <a:cubicBezTo>
                  <a:pt x="19573" y="14500"/>
                  <a:pt x="19607" y="14500"/>
                  <a:pt x="19639" y="14500"/>
                </a:cubicBezTo>
                <a:cubicBezTo>
                  <a:pt x="20157" y="14500"/>
                  <a:pt x="20364" y="14662"/>
                  <a:pt x="20538" y="15187"/>
                </a:cubicBezTo>
                <a:cubicBezTo>
                  <a:pt x="20723" y="15759"/>
                  <a:pt x="20894" y="16337"/>
                  <a:pt x="20989" y="16930"/>
                </a:cubicBezTo>
                <a:cubicBezTo>
                  <a:pt x="21002" y="17059"/>
                  <a:pt x="21002" y="17194"/>
                  <a:pt x="20973" y="17316"/>
                </a:cubicBezTo>
                <a:cubicBezTo>
                  <a:pt x="20881" y="17837"/>
                  <a:pt x="20660" y="18301"/>
                  <a:pt x="20373" y="18743"/>
                </a:cubicBezTo>
                <a:cubicBezTo>
                  <a:pt x="19967" y="19372"/>
                  <a:pt x="19510" y="19972"/>
                  <a:pt x="19018" y="20543"/>
                </a:cubicBezTo>
                <a:cubicBezTo>
                  <a:pt x="18659" y="20951"/>
                  <a:pt x="18267" y="21314"/>
                  <a:pt x="17789" y="21587"/>
                </a:cubicBezTo>
                <a:cubicBezTo>
                  <a:pt x="17582" y="21701"/>
                  <a:pt x="17374" y="21750"/>
                  <a:pt x="17160" y="21750"/>
                </a:cubicBezTo>
                <a:cubicBezTo>
                  <a:pt x="17040" y="21750"/>
                  <a:pt x="16919" y="21735"/>
                  <a:pt x="16796" y="21707"/>
                </a:cubicBezTo>
                <a:cubicBezTo>
                  <a:pt x="16233" y="21578"/>
                  <a:pt x="15854" y="21215"/>
                  <a:pt x="15633" y="20701"/>
                </a:cubicBezTo>
                <a:cubicBezTo>
                  <a:pt x="15403" y="20180"/>
                  <a:pt x="15275" y="19622"/>
                  <a:pt x="15254" y="19050"/>
                </a:cubicBezTo>
                <a:cubicBezTo>
                  <a:pt x="15239" y="18815"/>
                  <a:pt x="15239" y="18579"/>
                  <a:pt x="15254" y="18337"/>
                </a:cubicBezTo>
                <a:cubicBezTo>
                  <a:pt x="15261" y="18087"/>
                  <a:pt x="15275" y="17837"/>
                  <a:pt x="15317" y="17586"/>
                </a:cubicBezTo>
                <a:cubicBezTo>
                  <a:pt x="15475" y="16565"/>
                  <a:pt x="15753" y="15573"/>
                  <a:pt x="16118" y="14609"/>
                </a:cubicBezTo>
                <a:cubicBezTo>
                  <a:pt x="16467" y="13694"/>
                  <a:pt x="16946" y="12873"/>
                  <a:pt x="17653" y="12188"/>
                </a:cubicBezTo>
                <a:cubicBezTo>
                  <a:pt x="18348" y="11505"/>
                  <a:pt x="19143" y="11155"/>
                  <a:pt x="20055" y="11155"/>
                </a:cubicBezTo>
                <a:cubicBezTo>
                  <a:pt x="20278" y="11155"/>
                  <a:pt x="20508" y="11176"/>
                  <a:pt x="20745" y="11218"/>
                </a:cubicBezTo>
                <a:cubicBezTo>
                  <a:pt x="21553" y="11360"/>
                  <a:pt x="22281" y="11696"/>
                  <a:pt x="22944" y="12160"/>
                </a:cubicBezTo>
                <a:cubicBezTo>
                  <a:pt x="23438" y="12503"/>
                  <a:pt x="23823" y="12938"/>
                  <a:pt x="24116" y="13459"/>
                </a:cubicBezTo>
                <a:cubicBezTo>
                  <a:pt x="24480" y="14116"/>
                  <a:pt x="24730" y="14817"/>
                  <a:pt x="24922" y="15530"/>
                </a:cubicBezTo>
                <a:cubicBezTo>
                  <a:pt x="24980" y="15717"/>
                  <a:pt x="25001" y="15909"/>
                  <a:pt x="25008" y="16102"/>
                </a:cubicBezTo>
                <a:cubicBezTo>
                  <a:pt x="25037" y="16608"/>
                  <a:pt x="24879" y="17079"/>
                  <a:pt x="24680" y="17544"/>
                </a:cubicBezTo>
                <a:cubicBezTo>
                  <a:pt x="24331" y="18358"/>
                  <a:pt x="23979" y="19172"/>
                  <a:pt x="23630" y="19986"/>
                </a:cubicBezTo>
                <a:cubicBezTo>
                  <a:pt x="23380" y="20593"/>
                  <a:pt x="23131" y="21201"/>
                  <a:pt x="22766" y="21749"/>
                </a:cubicBezTo>
                <a:cubicBezTo>
                  <a:pt x="22231" y="22586"/>
                  <a:pt x="21609" y="23350"/>
                  <a:pt x="20809" y="23943"/>
                </a:cubicBezTo>
                <a:cubicBezTo>
                  <a:pt x="20123" y="24442"/>
                  <a:pt x="19374" y="24807"/>
                  <a:pt x="18495" y="24843"/>
                </a:cubicBezTo>
                <a:cubicBezTo>
                  <a:pt x="18420" y="24846"/>
                  <a:pt x="18346" y="24847"/>
                  <a:pt x="18271" y="24847"/>
                </a:cubicBezTo>
                <a:cubicBezTo>
                  <a:pt x="17545" y="24847"/>
                  <a:pt x="16844" y="24719"/>
                  <a:pt x="16203" y="24349"/>
                </a:cubicBezTo>
                <a:cubicBezTo>
                  <a:pt x="15161" y="23743"/>
                  <a:pt x="14318" y="22929"/>
                  <a:pt x="13775" y="21835"/>
                </a:cubicBezTo>
                <a:cubicBezTo>
                  <a:pt x="13190" y="20665"/>
                  <a:pt x="12769" y="19444"/>
                  <a:pt x="12462" y="18179"/>
                </a:cubicBezTo>
                <a:cubicBezTo>
                  <a:pt x="12248" y="17280"/>
                  <a:pt x="12083" y="16380"/>
                  <a:pt x="12169" y="15444"/>
                </a:cubicBezTo>
                <a:cubicBezTo>
                  <a:pt x="12219" y="14902"/>
                  <a:pt x="12325" y="14380"/>
                  <a:pt x="12561" y="13888"/>
                </a:cubicBezTo>
                <a:cubicBezTo>
                  <a:pt x="13376" y="12138"/>
                  <a:pt x="14568" y="10703"/>
                  <a:pt x="16132" y="9581"/>
                </a:cubicBezTo>
                <a:cubicBezTo>
                  <a:pt x="17424" y="8647"/>
                  <a:pt x="18867" y="8117"/>
                  <a:pt x="20481" y="8097"/>
                </a:cubicBezTo>
                <a:cubicBezTo>
                  <a:pt x="20522" y="8096"/>
                  <a:pt x="20562" y="8096"/>
                  <a:pt x="20602" y="8096"/>
                </a:cubicBezTo>
                <a:cubicBezTo>
                  <a:pt x="21905" y="8096"/>
                  <a:pt x="23107" y="8445"/>
                  <a:pt x="24223" y="9125"/>
                </a:cubicBezTo>
                <a:cubicBezTo>
                  <a:pt x="25116" y="9660"/>
                  <a:pt x="25815" y="10395"/>
                  <a:pt x="26408" y="11231"/>
                </a:cubicBezTo>
                <a:cubicBezTo>
                  <a:pt x="27073" y="12181"/>
                  <a:pt x="27565" y="13223"/>
                  <a:pt x="27894" y="14337"/>
                </a:cubicBezTo>
                <a:cubicBezTo>
                  <a:pt x="28086" y="14980"/>
                  <a:pt x="28250" y="15631"/>
                  <a:pt x="28293" y="16301"/>
                </a:cubicBezTo>
                <a:cubicBezTo>
                  <a:pt x="28336" y="17016"/>
                  <a:pt x="28300" y="17722"/>
                  <a:pt x="28115" y="18416"/>
                </a:cubicBezTo>
                <a:cubicBezTo>
                  <a:pt x="27815" y="19521"/>
                  <a:pt x="27493" y="20622"/>
                  <a:pt x="27179" y="21722"/>
                </a:cubicBezTo>
                <a:cubicBezTo>
                  <a:pt x="26936" y="22557"/>
                  <a:pt x="26629" y="23371"/>
                  <a:pt x="26243" y="24149"/>
                </a:cubicBezTo>
                <a:cubicBezTo>
                  <a:pt x="25772" y="25107"/>
                  <a:pt x="25145" y="25921"/>
                  <a:pt x="24252" y="26528"/>
                </a:cubicBezTo>
                <a:cubicBezTo>
                  <a:pt x="22973" y="27392"/>
                  <a:pt x="21580" y="28014"/>
                  <a:pt x="20089" y="28391"/>
                </a:cubicBezTo>
                <a:cubicBezTo>
                  <a:pt x="19599" y="28511"/>
                  <a:pt x="19109" y="28573"/>
                  <a:pt x="18619" y="28573"/>
                </a:cubicBezTo>
                <a:cubicBezTo>
                  <a:pt x="18295" y="28573"/>
                  <a:pt x="17971" y="28546"/>
                  <a:pt x="17647" y="28492"/>
                </a:cubicBezTo>
                <a:cubicBezTo>
                  <a:pt x="16132" y="28228"/>
                  <a:pt x="14882" y="27470"/>
                  <a:pt x="13847" y="26363"/>
                </a:cubicBezTo>
                <a:cubicBezTo>
                  <a:pt x="13112" y="25578"/>
                  <a:pt x="12483" y="24699"/>
                  <a:pt x="11862" y="23815"/>
                </a:cubicBezTo>
                <a:cubicBezTo>
                  <a:pt x="11254" y="22942"/>
                  <a:pt x="10834" y="21993"/>
                  <a:pt x="10568" y="20971"/>
                </a:cubicBezTo>
                <a:cubicBezTo>
                  <a:pt x="10268" y="19808"/>
                  <a:pt x="10140" y="18615"/>
                  <a:pt x="10054" y="17415"/>
                </a:cubicBezTo>
                <a:cubicBezTo>
                  <a:pt x="10011" y="16815"/>
                  <a:pt x="9977" y="16215"/>
                  <a:pt x="9968" y="15615"/>
                </a:cubicBezTo>
                <a:cubicBezTo>
                  <a:pt x="9955" y="14830"/>
                  <a:pt x="9919" y="14046"/>
                  <a:pt x="9998" y="13259"/>
                </a:cubicBezTo>
                <a:cubicBezTo>
                  <a:pt x="10047" y="12760"/>
                  <a:pt x="10176" y="12266"/>
                  <a:pt x="10354" y="11795"/>
                </a:cubicBezTo>
                <a:cubicBezTo>
                  <a:pt x="10568" y="11245"/>
                  <a:pt x="10848" y="10731"/>
                  <a:pt x="11154" y="10224"/>
                </a:cubicBezTo>
                <a:cubicBezTo>
                  <a:pt x="11718" y="9317"/>
                  <a:pt x="12340" y="8453"/>
                  <a:pt x="13132" y="7725"/>
                </a:cubicBezTo>
                <a:cubicBezTo>
                  <a:pt x="14118" y="6804"/>
                  <a:pt x="15232" y="6076"/>
                  <a:pt x="16474" y="5539"/>
                </a:cubicBezTo>
                <a:cubicBezTo>
                  <a:pt x="17304" y="5182"/>
                  <a:pt x="18155" y="5025"/>
                  <a:pt x="19024" y="5025"/>
                </a:cubicBezTo>
                <a:cubicBezTo>
                  <a:pt x="19404" y="5025"/>
                  <a:pt x="19788" y="5055"/>
                  <a:pt x="20175" y="5111"/>
                </a:cubicBezTo>
                <a:cubicBezTo>
                  <a:pt x="20996" y="5233"/>
                  <a:pt x="21774" y="5497"/>
                  <a:pt x="22523" y="5862"/>
                </a:cubicBezTo>
                <a:cubicBezTo>
                  <a:pt x="23745" y="6446"/>
                  <a:pt x="24872" y="7168"/>
                  <a:pt x="25851" y="8117"/>
                </a:cubicBezTo>
                <a:cubicBezTo>
                  <a:pt x="26859" y="9103"/>
                  <a:pt x="27750" y="10181"/>
                  <a:pt x="28507" y="11360"/>
                </a:cubicBezTo>
                <a:cubicBezTo>
                  <a:pt x="28992" y="12109"/>
                  <a:pt x="29351" y="12923"/>
                  <a:pt x="29585" y="13788"/>
                </a:cubicBezTo>
                <a:cubicBezTo>
                  <a:pt x="29815" y="14637"/>
                  <a:pt x="29978" y="15502"/>
                  <a:pt x="30107" y="16373"/>
                </a:cubicBezTo>
                <a:cubicBezTo>
                  <a:pt x="30165" y="16772"/>
                  <a:pt x="30235" y="17173"/>
                  <a:pt x="30257" y="17573"/>
                </a:cubicBezTo>
                <a:cubicBezTo>
                  <a:pt x="30271" y="17987"/>
                  <a:pt x="30257" y="18400"/>
                  <a:pt x="30228" y="18822"/>
                </a:cubicBezTo>
                <a:cubicBezTo>
                  <a:pt x="30165" y="19580"/>
                  <a:pt x="29978" y="20315"/>
                  <a:pt x="29779" y="21043"/>
                </a:cubicBezTo>
                <a:cubicBezTo>
                  <a:pt x="29457" y="22186"/>
                  <a:pt x="29100" y="23321"/>
                  <a:pt x="28543" y="24379"/>
                </a:cubicBezTo>
                <a:cubicBezTo>
                  <a:pt x="27822" y="25756"/>
                  <a:pt x="27022" y="27085"/>
                  <a:pt x="26158" y="28370"/>
                </a:cubicBezTo>
                <a:cubicBezTo>
                  <a:pt x="25287" y="29676"/>
                  <a:pt x="24108" y="30627"/>
                  <a:pt x="22687" y="31284"/>
                </a:cubicBezTo>
                <a:cubicBezTo>
                  <a:pt x="21717" y="31719"/>
                  <a:pt x="20723" y="32069"/>
                  <a:pt x="19703" y="32369"/>
                </a:cubicBezTo>
                <a:cubicBezTo>
                  <a:pt x="19162" y="32530"/>
                  <a:pt x="18613" y="32622"/>
                  <a:pt x="18049" y="32622"/>
                </a:cubicBezTo>
                <a:cubicBezTo>
                  <a:pt x="17989" y="32622"/>
                  <a:pt x="17928" y="32621"/>
                  <a:pt x="17868" y="32619"/>
                </a:cubicBezTo>
                <a:cubicBezTo>
                  <a:pt x="17674" y="32612"/>
                  <a:pt x="17482" y="32619"/>
                  <a:pt x="17288" y="32605"/>
                </a:cubicBezTo>
                <a:cubicBezTo>
                  <a:pt x="16560" y="32562"/>
                  <a:pt x="15854" y="32427"/>
                  <a:pt x="15196" y="32091"/>
                </a:cubicBezTo>
                <a:cubicBezTo>
                  <a:pt x="14853" y="31913"/>
                  <a:pt x="14519" y="31712"/>
                  <a:pt x="14190" y="31498"/>
                </a:cubicBezTo>
                <a:cubicBezTo>
                  <a:pt x="13148" y="30812"/>
                  <a:pt x="12104" y="30120"/>
                  <a:pt x="11069" y="29419"/>
                </a:cubicBezTo>
                <a:cubicBezTo>
                  <a:pt x="10433" y="28991"/>
                  <a:pt x="9898" y="28463"/>
                  <a:pt x="9447" y="27842"/>
                </a:cubicBezTo>
                <a:cubicBezTo>
                  <a:pt x="8870" y="27042"/>
                  <a:pt x="8369" y="26192"/>
                  <a:pt x="7920" y="25314"/>
                </a:cubicBezTo>
                <a:cubicBezTo>
                  <a:pt x="7440" y="24385"/>
                  <a:pt x="7106" y="23414"/>
                  <a:pt x="6913" y="22385"/>
                </a:cubicBezTo>
                <a:cubicBezTo>
                  <a:pt x="6734" y="21407"/>
                  <a:pt x="6642" y="20414"/>
                  <a:pt x="6520" y="19422"/>
                </a:cubicBezTo>
                <a:cubicBezTo>
                  <a:pt x="6441" y="18822"/>
                  <a:pt x="6369" y="18222"/>
                  <a:pt x="6284" y="17622"/>
                </a:cubicBezTo>
                <a:cubicBezTo>
                  <a:pt x="6191" y="16908"/>
                  <a:pt x="6148" y="16202"/>
                  <a:pt x="6220" y="15480"/>
                </a:cubicBezTo>
                <a:cubicBezTo>
                  <a:pt x="6313" y="14474"/>
                  <a:pt x="6534" y="13488"/>
                  <a:pt x="6806" y="12517"/>
                </a:cubicBezTo>
                <a:cubicBezTo>
                  <a:pt x="7226" y="11017"/>
                  <a:pt x="7927" y="9653"/>
                  <a:pt x="8890" y="8439"/>
                </a:cubicBezTo>
                <a:cubicBezTo>
                  <a:pt x="9634" y="7504"/>
                  <a:pt x="10448" y="6640"/>
                  <a:pt x="11348" y="5853"/>
                </a:cubicBezTo>
                <a:cubicBezTo>
                  <a:pt x="12404" y="4940"/>
                  <a:pt x="13576" y="4211"/>
                  <a:pt x="14896" y="3733"/>
                </a:cubicBezTo>
                <a:cubicBezTo>
                  <a:pt x="16217" y="3248"/>
                  <a:pt x="17568" y="2862"/>
                  <a:pt x="18939" y="2540"/>
                </a:cubicBezTo>
                <a:cubicBezTo>
                  <a:pt x="19710" y="2355"/>
                  <a:pt x="20488" y="2211"/>
                  <a:pt x="21289" y="2204"/>
                </a:cubicBezTo>
                <a:cubicBezTo>
                  <a:pt x="21767" y="2204"/>
                  <a:pt x="22245" y="2227"/>
                  <a:pt x="22716" y="2319"/>
                </a:cubicBezTo>
                <a:cubicBezTo>
                  <a:pt x="23637" y="2490"/>
                  <a:pt x="24494" y="2840"/>
                  <a:pt x="25308" y="3298"/>
                </a:cubicBezTo>
                <a:cubicBezTo>
                  <a:pt x="26559" y="3997"/>
                  <a:pt x="27736" y="4804"/>
                  <a:pt x="28837" y="5725"/>
                </a:cubicBezTo>
                <a:cubicBezTo>
                  <a:pt x="29472" y="6254"/>
                  <a:pt x="30093" y="6796"/>
                  <a:pt x="30650" y="7418"/>
                </a:cubicBezTo>
                <a:cubicBezTo>
                  <a:pt x="31229" y="8067"/>
                  <a:pt x="31707" y="8789"/>
                  <a:pt x="32156" y="9531"/>
                </a:cubicBezTo>
                <a:cubicBezTo>
                  <a:pt x="32914" y="10767"/>
                  <a:pt x="33449" y="12088"/>
                  <a:pt x="33771" y="13502"/>
                </a:cubicBezTo>
                <a:cubicBezTo>
                  <a:pt x="33963" y="14380"/>
                  <a:pt x="34048" y="15280"/>
                  <a:pt x="34120" y="16172"/>
                </a:cubicBezTo>
                <a:cubicBezTo>
                  <a:pt x="34170" y="16779"/>
                  <a:pt x="34220" y="17388"/>
                  <a:pt x="34249" y="17994"/>
                </a:cubicBezTo>
                <a:cubicBezTo>
                  <a:pt x="34285" y="18680"/>
                  <a:pt x="34306" y="19372"/>
                  <a:pt x="34328" y="20058"/>
                </a:cubicBezTo>
                <a:cubicBezTo>
                  <a:pt x="34335" y="20371"/>
                  <a:pt x="34299" y="20687"/>
                  <a:pt x="34299" y="21000"/>
                </a:cubicBezTo>
                <a:cubicBezTo>
                  <a:pt x="34299" y="21578"/>
                  <a:pt x="34285" y="22157"/>
                  <a:pt x="34220" y="22735"/>
                </a:cubicBezTo>
                <a:cubicBezTo>
                  <a:pt x="34134" y="23542"/>
                  <a:pt x="33949" y="24320"/>
                  <a:pt x="33656" y="25078"/>
                </a:cubicBezTo>
                <a:cubicBezTo>
                  <a:pt x="33371" y="25792"/>
                  <a:pt x="33006" y="26463"/>
                  <a:pt x="32607" y="27114"/>
                </a:cubicBezTo>
                <a:cubicBezTo>
                  <a:pt x="31536" y="28871"/>
                  <a:pt x="30364" y="30549"/>
                  <a:pt x="28979" y="32069"/>
                </a:cubicBezTo>
                <a:cubicBezTo>
                  <a:pt x="28444" y="32662"/>
                  <a:pt x="27858" y="33212"/>
                  <a:pt x="27208" y="33676"/>
                </a:cubicBezTo>
                <a:cubicBezTo>
                  <a:pt x="26173" y="34418"/>
                  <a:pt x="25023" y="34890"/>
                  <a:pt x="23787" y="35154"/>
                </a:cubicBezTo>
                <a:cubicBezTo>
                  <a:pt x="23016" y="35325"/>
                  <a:pt x="22238" y="35433"/>
                  <a:pt x="21460" y="35497"/>
                </a:cubicBezTo>
                <a:cubicBezTo>
                  <a:pt x="20603" y="35568"/>
                  <a:pt x="19753" y="35647"/>
                  <a:pt x="18903" y="35675"/>
                </a:cubicBezTo>
                <a:cubicBezTo>
                  <a:pt x="18571" y="35684"/>
                  <a:pt x="18238" y="35690"/>
                  <a:pt x="17906" y="35690"/>
                </a:cubicBezTo>
                <a:cubicBezTo>
                  <a:pt x="16979" y="35690"/>
                  <a:pt x="16052" y="35647"/>
                  <a:pt x="15132" y="35526"/>
                </a:cubicBezTo>
                <a:cubicBezTo>
                  <a:pt x="14382" y="35433"/>
                  <a:pt x="13633" y="35289"/>
                  <a:pt x="12911" y="35061"/>
                </a:cubicBezTo>
                <a:cubicBezTo>
                  <a:pt x="11441" y="34590"/>
                  <a:pt x="10097" y="33861"/>
                  <a:pt x="8841" y="32975"/>
                </a:cubicBezTo>
                <a:cubicBezTo>
                  <a:pt x="7012" y="31669"/>
                  <a:pt x="5463" y="30084"/>
                  <a:pt x="4114" y="28284"/>
                </a:cubicBezTo>
                <a:cubicBezTo>
                  <a:pt x="2770" y="26485"/>
                  <a:pt x="1850" y="24492"/>
                  <a:pt x="1329" y="22315"/>
                </a:cubicBezTo>
                <a:cubicBezTo>
                  <a:pt x="964" y="20800"/>
                  <a:pt x="743" y="19273"/>
                  <a:pt x="693" y="17722"/>
                </a:cubicBezTo>
                <a:cubicBezTo>
                  <a:pt x="664" y="16693"/>
                  <a:pt x="671" y="15674"/>
                  <a:pt x="815" y="14652"/>
                </a:cubicBezTo>
                <a:cubicBezTo>
                  <a:pt x="936" y="13802"/>
                  <a:pt x="1157" y="12974"/>
                  <a:pt x="1507" y="12181"/>
                </a:cubicBezTo>
                <a:cubicBezTo>
                  <a:pt x="1836" y="11416"/>
                  <a:pt x="2278" y="10717"/>
                  <a:pt x="2750" y="10038"/>
                </a:cubicBezTo>
                <a:cubicBezTo>
                  <a:pt x="3857" y="8460"/>
                  <a:pt x="5170" y="7082"/>
                  <a:pt x="6685" y="5882"/>
                </a:cubicBezTo>
                <a:cubicBezTo>
                  <a:pt x="7713" y="5068"/>
                  <a:pt x="8777" y="4283"/>
                  <a:pt x="9905" y="3598"/>
                </a:cubicBezTo>
                <a:cubicBezTo>
                  <a:pt x="11211" y="2797"/>
                  <a:pt x="12591" y="2168"/>
                  <a:pt x="14039" y="1670"/>
                </a:cubicBezTo>
                <a:cubicBezTo>
                  <a:pt x="14853" y="1390"/>
                  <a:pt x="15682" y="1183"/>
                  <a:pt x="16524" y="984"/>
                </a:cubicBezTo>
                <a:cubicBezTo>
                  <a:pt x="17396" y="777"/>
                  <a:pt x="18274" y="626"/>
                  <a:pt x="19167" y="540"/>
                </a:cubicBezTo>
                <a:cubicBezTo>
                  <a:pt x="19681" y="490"/>
                  <a:pt x="20202" y="463"/>
                  <a:pt x="20723" y="454"/>
                </a:cubicBezTo>
                <a:cubicBezTo>
                  <a:pt x="21602" y="454"/>
                  <a:pt x="22466" y="562"/>
                  <a:pt x="23323" y="770"/>
                </a:cubicBezTo>
                <a:cubicBezTo>
                  <a:pt x="23438" y="797"/>
                  <a:pt x="23559" y="826"/>
                  <a:pt x="23679" y="849"/>
                </a:cubicBezTo>
                <a:cubicBezTo>
                  <a:pt x="23697" y="852"/>
                  <a:pt x="23714" y="854"/>
                  <a:pt x="23729" y="854"/>
                </a:cubicBezTo>
                <a:cubicBezTo>
                  <a:pt x="23800" y="854"/>
                  <a:pt x="23842" y="814"/>
                  <a:pt x="23866" y="727"/>
                </a:cubicBezTo>
                <a:cubicBezTo>
                  <a:pt x="23530" y="562"/>
                  <a:pt x="22745" y="298"/>
                  <a:pt x="22360" y="240"/>
                </a:cubicBezTo>
                <a:cubicBezTo>
                  <a:pt x="21359" y="77"/>
                  <a:pt x="20360" y="34"/>
                  <a:pt x="19352" y="5"/>
                </a:cubicBezTo>
                <a:cubicBezTo>
                  <a:pt x="19253" y="2"/>
                  <a:pt x="19155" y="1"/>
                  <a:pt x="19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9" name="Google Shape;799;p24"/>
          <p:cNvSpPr/>
          <p:nvPr/>
        </p:nvSpPr>
        <p:spPr>
          <a:xfrm>
            <a:off x="8499299" y="4646059"/>
            <a:ext cx="1218453" cy="683985"/>
          </a:xfrm>
          <a:custGeom>
            <a:avLst/>
            <a:gdLst/>
            <a:ahLst/>
            <a:cxnLst/>
            <a:rect l="l" t="t" r="r" b="b"/>
            <a:pathLst>
              <a:path w="33257" h="18669" extrusionOk="0">
                <a:moveTo>
                  <a:pt x="17319" y="1"/>
                </a:moveTo>
                <a:cubicBezTo>
                  <a:pt x="16529" y="1"/>
                  <a:pt x="15732" y="185"/>
                  <a:pt x="14997" y="581"/>
                </a:cubicBezTo>
                <a:cubicBezTo>
                  <a:pt x="14255" y="973"/>
                  <a:pt x="13804" y="1631"/>
                  <a:pt x="13398" y="2330"/>
                </a:cubicBezTo>
                <a:cubicBezTo>
                  <a:pt x="13019" y="2966"/>
                  <a:pt x="12762" y="3659"/>
                  <a:pt x="12527" y="4351"/>
                </a:cubicBezTo>
                <a:cubicBezTo>
                  <a:pt x="12436" y="4614"/>
                  <a:pt x="12322" y="4743"/>
                  <a:pt x="12191" y="4743"/>
                </a:cubicBezTo>
                <a:cubicBezTo>
                  <a:pt x="12076" y="4743"/>
                  <a:pt x="11949" y="4645"/>
                  <a:pt x="11812" y="4452"/>
                </a:cubicBezTo>
                <a:cubicBezTo>
                  <a:pt x="11655" y="4216"/>
                  <a:pt x="11542" y="3959"/>
                  <a:pt x="11391" y="3724"/>
                </a:cubicBezTo>
                <a:cubicBezTo>
                  <a:pt x="11019" y="3115"/>
                  <a:pt x="10548" y="2601"/>
                  <a:pt x="9941" y="2231"/>
                </a:cubicBezTo>
                <a:cubicBezTo>
                  <a:pt x="9497" y="1954"/>
                  <a:pt x="9068" y="1816"/>
                  <a:pt x="8654" y="1816"/>
                </a:cubicBezTo>
                <a:cubicBezTo>
                  <a:pt x="8109" y="1816"/>
                  <a:pt x="7590" y="2055"/>
                  <a:pt x="7099" y="2531"/>
                </a:cubicBezTo>
                <a:cubicBezTo>
                  <a:pt x="6684" y="2923"/>
                  <a:pt x="6384" y="3395"/>
                  <a:pt x="6199" y="3929"/>
                </a:cubicBezTo>
                <a:cubicBezTo>
                  <a:pt x="5857" y="4924"/>
                  <a:pt x="5514" y="5923"/>
                  <a:pt x="5528" y="6994"/>
                </a:cubicBezTo>
                <a:cubicBezTo>
                  <a:pt x="5528" y="7318"/>
                  <a:pt x="5434" y="7480"/>
                  <a:pt x="5232" y="7480"/>
                </a:cubicBezTo>
                <a:cubicBezTo>
                  <a:pt x="5154" y="7480"/>
                  <a:pt x="5061" y="7456"/>
                  <a:pt x="4950" y="7409"/>
                </a:cubicBezTo>
                <a:cubicBezTo>
                  <a:pt x="4510" y="7224"/>
                  <a:pt x="4089" y="7143"/>
                  <a:pt x="3683" y="7143"/>
                </a:cubicBezTo>
                <a:cubicBezTo>
                  <a:pt x="2738" y="7143"/>
                  <a:pt x="1876" y="7581"/>
                  <a:pt x="1058" y="8164"/>
                </a:cubicBezTo>
                <a:cubicBezTo>
                  <a:pt x="372" y="8658"/>
                  <a:pt x="0" y="9393"/>
                  <a:pt x="144" y="10271"/>
                </a:cubicBezTo>
                <a:cubicBezTo>
                  <a:pt x="293" y="11179"/>
                  <a:pt x="972" y="11608"/>
                  <a:pt x="1764" y="11885"/>
                </a:cubicBezTo>
                <a:cubicBezTo>
                  <a:pt x="2188" y="12029"/>
                  <a:pt x="2619" y="12081"/>
                  <a:pt x="3148" y="12081"/>
                </a:cubicBezTo>
                <a:cubicBezTo>
                  <a:pt x="3333" y="12081"/>
                  <a:pt x="3530" y="12075"/>
                  <a:pt x="3743" y="12064"/>
                </a:cubicBezTo>
                <a:cubicBezTo>
                  <a:pt x="5020" y="11921"/>
                  <a:pt x="6443" y="11507"/>
                  <a:pt x="7713" y="10643"/>
                </a:cubicBezTo>
                <a:cubicBezTo>
                  <a:pt x="7822" y="10566"/>
                  <a:pt x="7935" y="10449"/>
                  <a:pt x="8055" y="10449"/>
                </a:cubicBezTo>
                <a:cubicBezTo>
                  <a:pt x="8116" y="10449"/>
                  <a:pt x="8178" y="10479"/>
                  <a:pt x="8242" y="10557"/>
                </a:cubicBezTo>
                <a:cubicBezTo>
                  <a:pt x="8371" y="10708"/>
                  <a:pt x="8213" y="10871"/>
                  <a:pt x="8148" y="11028"/>
                </a:cubicBezTo>
                <a:cubicBezTo>
                  <a:pt x="7548" y="12492"/>
                  <a:pt x="7363" y="13999"/>
                  <a:pt x="7699" y="15563"/>
                </a:cubicBezTo>
                <a:cubicBezTo>
                  <a:pt x="7963" y="16784"/>
                  <a:pt x="8685" y="17641"/>
                  <a:pt x="9799" y="18141"/>
                </a:cubicBezTo>
                <a:cubicBezTo>
                  <a:pt x="10610" y="18503"/>
                  <a:pt x="11408" y="18668"/>
                  <a:pt x="12196" y="18668"/>
                </a:cubicBezTo>
                <a:cubicBezTo>
                  <a:pt x="13322" y="18668"/>
                  <a:pt x="14424" y="18330"/>
                  <a:pt x="15504" y="17742"/>
                </a:cubicBezTo>
                <a:cubicBezTo>
                  <a:pt x="16532" y="17192"/>
                  <a:pt x="17353" y="16384"/>
                  <a:pt x="18089" y="15485"/>
                </a:cubicBezTo>
                <a:cubicBezTo>
                  <a:pt x="18289" y="15241"/>
                  <a:pt x="18467" y="14984"/>
                  <a:pt x="18675" y="14742"/>
                </a:cubicBezTo>
                <a:cubicBezTo>
                  <a:pt x="18976" y="14394"/>
                  <a:pt x="19198" y="14226"/>
                  <a:pt x="19445" y="14226"/>
                </a:cubicBezTo>
                <a:cubicBezTo>
                  <a:pt x="19649" y="14226"/>
                  <a:pt x="19871" y="14341"/>
                  <a:pt x="20168" y="14564"/>
                </a:cubicBezTo>
                <a:cubicBezTo>
                  <a:pt x="20445" y="14770"/>
                  <a:pt x="20695" y="15020"/>
                  <a:pt x="20982" y="15221"/>
                </a:cubicBezTo>
                <a:cubicBezTo>
                  <a:pt x="22119" y="16034"/>
                  <a:pt x="23332" y="16481"/>
                  <a:pt x="24614" y="16481"/>
                </a:cubicBezTo>
                <a:cubicBezTo>
                  <a:pt x="25201" y="16481"/>
                  <a:pt x="25802" y="16387"/>
                  <a:pt x="26416" y="16192"/>
                </a:cubicBezTo>
                <a:cubicBezTo>
                  <a:pt x="29237" y="15306"/>
                  <a:pt x="30615" y="12106"/>
                  <a:pt x="29400" y="9380"/>
                </a:cubicBezTo>
                <a:cubicBezTo>
                  <a:pt x="29051" y="8608"/>
                  <a:pt x="29057" y="8593"/>
                  <a:pt x="29880" y="8536"/>
                </a:cubicBezTo>
                <a:cubicBezTo>
                  <a:pt x="30893" y="8464"/>
                  <a:pt x="31779" y="8122"/>
                  <a:pt x="32451" y="7330"/>
                </a:cubicBezTo>
                <a:cubicBezTo>
                  <a:pt x="33200" y="6444"/>
                  <a:pt x="33256" y="5379"/>
                  <a:pt x="32607" y="4416"/>
                </a:cubicBezTo>
                <a:cubicBezTo>
                  <a:pt x="32415" y="4123"/>
                  <a:pt x="32172" y="3859"/>
                  <a:pt x="31921" y="3630"/>
                </a:cubicBezTo>
                <a:cubicBezTo>
                  <a:pt x="30716" y="2532"/>
                  <a:pt x="29080" y="1977"/>
                  <a:pt x="27448" y="1977"/>
                </a:cubicBezTo>
                <a:cubicBezTo>
                  <a:pt x="25938" y="1977"/>
                  <a:pt x="24430" y="2452"/>
                  <a:pt x="23266" y="3408"/>
                </a:cubicBezTo>
                <a:cubicBezTo>
                  <a:pt x="23131" y="3516"/>
                  <a:pt x="23016" y="3659"/>
                  <a:pt x="22874" y="3751"/>
                </a:cubicBezTo>
                <a:cubicBezTo>
                  <a:pt x="22757" y="3826"/>
                  <a:pt x="22653" y="3875"/>
                  <a:pt x="22563" y="3875"/>
                </a:cubicBezTo>
                <a:cubicBezTo>
                  <a:pt x="22439" y="3875"/>
                  <a:pt x="22338" y="3784"/>
                  <a:pt x="22260" y="3544"/>
                </a:cubicBezTo>
                <a:cubicBezTo>
                  <a:pt x="21566" y="1362"/>
                  <a:pt x="19467" y="1"/>
                  <a:pt x="1731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0" name="Google Shape;800;p24"/>
          <p:cNvSpPr/>
          <p:nvPr/>
        </p:nvSpPr>
        <p:spPr>
          <a:xfrm>
            <a:off x="6240260" y="-341071"/>
            <a:ext cx="1349348" cy="730007"/>
          </a:xfrm>
          <a:custGeom>
            <a:avLst/>
            <a:gdLst/>
            <a:ahLst/>
            <a:cxnLst/>
            <a:rect l="l" t="t" r="r" b="b"/>
            <a:pathLst>
              <a:path w="29687" h="16060" extrusionOk="0">
                <a:moveTo>
                  <a:pt x="14479" y="1"/>
                </a:moveTo>
                <a:cubicBezTo>
                  <a:pt x="14224" y="1"/>
                  <a:pt x="13960" y="14"/>
                  <a:pt x="13698" y="41"/>
                </a:cubicBezTo>
                <a:cubicBezTo>
                  <a:pt x="12090" y="204"/>
                  <a:pt x="10577" y="625"/>
                  <a:pt x="9269" y="1611"/>
                </a:cubicBezTo>
                <a:cubicBezTo>
                  <a:pt x="8306" y="2339"/>
                  <a:pt x="7699" y="3275"/>
                  <a:pt x="7692" y="4531"/>
                </a:cubicBezTo>
                <a:cubicBezTo>
                  <a:pt x="7692" y="4590"/>
                  <a:pt x="7699" y="4653"/>
                  <a:pt x="7692" y="4718"/>
                </a:cubicBezTo>
                <a:cubicBezTo>
                  <a:pt x="7671" y="4844"/>
                  <a:pt x="7617" y="4909"/>
                  <a:pt x="7547" y="4909"/>
                </a:cubicBezTo>
                <a:cubicBezTo>
                  <a:pt x="7502" y="4909"/>
                  <a:pt x="7449" y="4881"/>
                  <a:pt x="7392" y="4824"/>
                </a:cubicBezTo>
                <a:cubicBezTo>
                  <a:pt x="6935" y="4339"/>
                  <a:pt x="6342" y="4240"/>
                  <a:pt x="5735" y="4211"/>
                </a:cubicBezTo>
                <a:cubicBezTo>
                  <a:pt x="5626" y="4206"/>
                  <a:pt x="5517" y="4203"/>
                  <a:pt x="5410" y="4203"/>
                </a:cubicBezTo>
                <a:cubicBezTo>
                  <a:pt x="3997" y="4203"/>
                  <a:pt x="2721" y="4642"/>
                  <a:pt x="1586" y="5532"/>
                </a:cubicBezTo>
                <a:cubicBezTo>
                  <a:pt x="1015" y="5981"/>
                  <a:pt x="607" y="6561"/>
                  <a:pt x="372" y="7246"/>
                </a:cubicBezTo>
                <a:cubicBezTo>
                  <a:pt x="43" y="8202"/>
                  <a:pt x="0" y="9174"/>
                  <a:pt x="436" y="10117"/>
                </a:cubicBezTo>
                <a:cubicBezTo>
                  <a:pt x="859" y="11033"/>
                  <a:pt x="1601" y="11526"/>
                  <a:pt x="2464" y="11526"/>
                </a:cubicBezTo>
                <a:cubicBezTo>
                  <a:pt x="2797" y="11526"/>
                  <a:pt x="3149" y="11453"/>
                  <a:pt x="3507" y="11301"/>
                </a:cubicBezTo>
                <a:cubicBezTo>
                  <a:pt x="3642" y="11245"/>
                  <a:pt x="3771" y="11166"/>
                  <a:pt x="3906" y="11116"/>
                </a:cubicBezTo>
                <a:cubicBezTo>
                  <a:pt x="3964" y="11096"/>
                  <a:pt x="4016" y="11085"/>
                  <a:pt x="4061" y="11085"/>
                </a:cubicBezTo>
                <a:cubicBezTo>
                  <a:pt x="4190" y="11085"/>
                  <a:pt x="4266" y="11171"/>
                  <a:pt x="4271" y="11366"/>
                </a:cubicBezTo>
                <a:cubicBezTo>
                  <a:pt x="4307" y="12329"/>
                  <a:pt x="4813" y="13058"/>
                  <a:pt x="5499" y="13673"/>
                </a:cubicBezTo>
                <a:cubicBezTo>
                  <a:pt x="6335" y="14429"/>
                  <a:pt x="7314" y="14943"/>
                  <a:pt x="8412" y="15180"/>
                </a:cubicBezTo>
                <a:cubicBezTo>
                  <a:pt x="8784" y="15256"/>
                  <a:pt x="9154" y="15298"/>
                  <a:pt x="9522" y="15298"/>
                </a:cubicBezTo>
                <a:cubicBezTo>
                  <a:pt x="10045" y="15298"/>
                  <a:pt x="10562" y="15214"/>
                  <a:pt x="11069" y="15029"/>
                </a:cubicBezTo>
                <a:cubicBezTo>
                  <a:pt x="11447" y="14893"/>
                  <a:pt x="11862" y="14780"/>
                  <a:pt x="11977" y="14266"/>
                </a:cubicBezTo>
                <a:cubicBezTo>
                  <a:pt x="11996" y="14177"/>
                  <a:pt x="12042" y="14142"/>
                  <a:pt x="12096" y="14142"/>
                </a:cubicBezTo>
                <a:cubicBezTo>
                  <a:pt x="12167" y="14142"/>
                  <a:pt x="12252" y="14203"/>
                  <a:pt x="12304" y="14280"/>
                </a:cubicBezTo>
                <a:cubicBezTo>
                  <a:pt x="12877" y="15130"/>
                  <a:pt x="13741" y="15536"/>
                  <a:pt x="14676" y="15793"/>
                </a:cubicBezTo>
                <a:cubicBezTo>
                  <a:pt x="15333" y="15975"/>
                  <a:pt x="15965" y="16060"/>
                  <a:pt x="16577" y="16060"/>
                </a:cubicBezTo>
                <a:cubicBezTo>
                  <a:pt x="18421" y="16060"/>
                  <a:pt x="20073" y="15285"/>
                  <a:pt x="21595" y="14030"/>
                </a:cubicBezTo>
                <a:cubicBezTo>
                  <a:pt x="22274" y="13473"/>
                  <a:pt x="22617" y="12773"/>
                  <a:pt x="22346" y="11867"/>
                </a:cubicBezTo>
                <a:cubicBezTo>
                  <a:pt x="22317" y="11766"/>
                  <a:pt x="22267" y="11666"/>
                  <a:pt x="22367" y="11581"/>
                </a:cubicBezTo>
                <a:cubicBezTo>
                  <a:pt x="22406" y="11547"/>
                  <a:pt x="22443" y="11535"/>
                  <a:pt x="22478" y="11535"/>
                </a:cubicBezTo>
                <a:cubicBezTo>
                  <a:pt x="22556" y="11535"/>
                  <a:pt x="22626" y="11600"/>
                  <a:pt x="22696" y="11644"/>
                </a:cubicBezTo>
                <a:cubicBezTo>
                  <a:pt x="23661" y="12247"/>
                  <a:pt x="24724" y="12499"/>
                  <a:pt x="25839" y="12499"/>
                </a:cubicBezTo>
                <a:cubicBezTo>
                  <a:pt x="25929" y="12499"/>
                  <a:pt x="26018" y="12497"/>
                  <a:pt x="26108" y="12494"/>
                </a:cubicBezTo>
                <a:cubicBezTo>
                  <a:pt x="28101" y="12415"/>
                  <a:pt x="29687" y="10701"/>
                  <a:pt x="29551" y="8789"/>
                </a:cubicBezTo>
                <a:cubicBezTo>
                  <a:pt x="29466" y="7603"/>
                  <a:pt x="28665" y="6838"/>
                  <a:pt x="27522" y="6838"/>
                </a:cubicBezTo>
                <a:cubicBezTo>
                  <a:pt x="27023" y="6838"/>
                  <a:pt x="27023" y="6838"/>
                  <a:pt x="27080" y="6339"/>
                </a:cubicBezTo>
                <a:cubicBezTo>
                  <a:pt x="27251" y="4896"/>
                  <a:pt x="26523" y="3746"/>
                  <a:pt x="25152" y="3275"/>
                </a:cubicBezTo>
                <a:cubicBezTo>
                  <a:pt x="24788" y="3152"/>
                  <a:pt x="24423" y="3098"/>
                  <a:pt x="24058" y="3098"/>
                </a:cubicBezTo>
                <a:cubicBezTo>
                  <a:pt x="23641" y="3098"/>
                  <a:pt x="23224" y="3168"/>
                  <a:pt x="22809" y="3282"/>
                </a:cubicBezTo>
                <a:cubicBezTo>
                  <a:pt x="22380" y="3397"/>
                  <a:pt x="22017" y="3611"/>
                  <a:pt x="21738" y="3990"/>
                </a:cubicBezTo>
                <a:cubicBezTo>
                  <a:pt x="21598" y="4175"/>
                  <a:pt x="21507" y="4268"/>
                  <a:pt x="21419" y="4268"/>
                </a:cubicBezTo>
                <a:cubicBezTo>
                  <a:pt x="21328" y="4268"/>
                  <a:pt x="21241" y="4168"/>
                  <a:pt x="21110" y="3967"/>
                </a:cubicBezTo>
                <a:cubicBezTo>
                  <a:pt x="20702" y="3361"/>
                  <a:pt x="20253" y="2790"/>
                  <a:pt x="19760" y="2247"/>
                </a:cubicBezTo>
                <a:cubicBezTo>
                  <a:pt x="18582" y="954"/>
                  <a:pt x="17119" y="240"/>
                  <a:pt x="15297" y="48"/>
                </a:cubicBezTo>
                <a:cubicBezTo>
                  <a:pt x="15044" y="17"/>
                  <a:pt x="14767" y="1"/>
                  <a:pt x="144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01" name="Google Shape;801;p24"/>
          <p:cNvGrpSpPr/>
          <p:nvPr/>
        </p:nvGrpSpPr>
        <p:grpSpPr>
          <a:xfrm>
            <a:off x="-140226" y="4125677"/>
            <a:ext cx="1349322" cy="1178509"/>
            <a:chOff x="4174688" y="2867426"/>
            <a:chExt cx="675133" cy="589667"/>
          </a:xfrm>
        </p:grpSpPr>
        <p:sp>
          <p:nvSpPr>
            <p:cNvPr id="802" name="Google Shape;802;p24"/>
            <p:cNvSpPr/>
            <p:nvPr/>
          </p:nvSpPr>
          <p:spPr>
            <a:xfrm>
              <a:off x="4174688" y="2867426"/>
              <a:ext cx="379395" cy="589667"/>
            </a:xfrm>
            <a:custGeom>
              <a:avLst/>
              <a:gdLst/>
              <a:ahLst/>
              <a:cxnLst/>
              <a:rect l="l" t="t" r="r" b="b"/>
              <a:pathLst>
                <a:path w="19288" h="29978" extrusionOk="0">
                  <a:moveTo>
                    <a:pt x="17185" y="522"/>
                  </a:moveTo>
                  <a:lnTo>
                    <a:pt x="17185" y="522"/>
                  </a:lnTo>
                  <a:cubicBezTo>
                    <a:pt x="17270" y="1656"/>
                    <a:pt x="17200" y="2800"/>
                    <a:pt x="17022" y="3927"/>
                  </a:cubicBezTo>
                  <a:cubicBezTo>
                    <a:pt x="16650" y="6191"/>
                    <a:pt x="15849" y="8370"/>
                    <a:pt x="14871" y="10440"/>
                  </a:cubicBezTo>
                  <a:cubicBezTo>
                    <a:pt x="14194" y="11883"/>
                    <a:pt x="13436" y="13311"/>
                    <a:pt x="12487" y="14605"/>
                  </a:cubicBezTo>
                  <a:cubicBezTo>
                    <a:pt x="12593" y="14411"/>
                    <a:pt x="12694" y="14219"/>
                    <a:pt x="12794" y="14026"/>
                  </a:cubicBezTo>
                  <a:cubicBezTo>
                    <a:pt x="14129" y="11383"/>
                    <a:pt x="15150" y="8591"/>
                    <a:pt x="15951" y="5735"/>
                  </a:cubicBezTo>
                  <a:cubicBezTo>
                    <a:pt x="15951" y="5726"/>
                    <a:pt x="15943" y="5722"/>
                    <a:pt x="15936" y="5722"/>
                  </a:cubicBezTo>
                  <a:cubicBezTo>
                    <a:pt x="15932" y="5722"/>
                    <a:pt x="15928" y="5724"/>
                    <a:pt x="15928" y="5727"/>
                  </a:cubicBezTo>
                  <a:cubicBezTo>
                    <a:pt x="15693" y="6514"/>
                    <a:pt x="15428" y="7292"/>
                    <a:pt x="15150" y="8063"/>
                  </a:cubicBezTo>
                  <a:cubicBezTo>
                    <a:pt x="14657" y="9441"/>
                    <a:pt x="14100" y="10805"/>
                    <a:pt x="13493" y="12140"/>
                  </a:cubicBezTo>
                  <a:cubicBezTo>
                    <a:pt x="13200" y="12797"/>
                    <a:pt x="12879" y="13448"/>
                    <a:pt x="12557" y="14098"/>
                  </a:cubicBezTo>
                  <a:cubicBezTo>
                    <a:pt x="12394" y="14418"/>
                    <a:pt x="12230" y="14740"/>
                    <a:pt x="12036" y="15040"/>
                  </a:cubicBezTo>
                  <a:cubicBezTo>
                    <a:pt x="12000" y="15090"/>
                    <a:pt x="11966" y="15140"/>
                    <a:pt x="11937" y="15189"/>
                  </a:cubicBezTo>
                  <a:cubicBezTo>
                    <a:pt x="12171" y="14733"/>
                    <a:pt x="12379" y="14269"/>
                    <a:pt x="12557" y="13791"/>
                  </a:cubicBezTo>
                  <a:cubicBezTo>
                    <a:pt x="12965" y="12661"/>
                    <a:pt x="13236" y="11498"/>
                    <a:pt x="13529" y="10341"/>
                  </a:cubicBezTo>
                  <a:cubicBezTo>
                    <a:pt x="13829" y="9177"/>
                    <a:pt x="14178" y="8027"/>
                    <a:pt x="14579" y="6892"/>
                  </a:cubicBezTo>
                  <a:cubicBezTo>
                    <a:pt x="15342" y="4728"/>
                    <a:pt x="16278" y="2628"/>
                    <a:pt x="17185" y="522"/>
                  </a:cubicBezTo>
                  <a:close/>
                  <a:moveTo>
                    <a:pt x="6495" y="3129"/>
                  </a:moveTo>
                  <a:lnTo>
                    <a:pt x="6495" y="3129"/>
                  </a:lnTo>
                  <a:cubicBezTo>
                    <a:pt x="7609" y="3499"/>
                    <a:pt x="8523" y="4321"/>
                    <a:pt x="9301" y="5170"/>
                  </a:cubicBezTo>
                  <a:cubicBezTo>
                    <a:pt x="10058" y="5999"/>
                    <a:pt x="10730" y="6920"/>
                    <a:pt x="11116" y="7984"/>
                  </a:cubicBezTo>
                  <a:cubicBezTo>
                    <a:pt x="11486" y="8976"/>
                    <a:pt x="11623" y="10034"/>
                    <a:pt x="11666" y="11091"/>
                  </a:cubicBezTo>
                  <a:cubicBezTo>
                    <a:pt x="11729" y="12519"/>
                    <a:pt x="11644" y="14012"/>
                    <a:pt x="11159" y="15354"/>
                  </a:cubicBezTo>
                  <a:cubicBezTo>
                    <a:pt x="11165" y="15325"/>
                    <a:pt x="11165" y="15297"/>
                    <a:pt x="11172" y="15268"/>
                  </a:cubicBezTo>
                  <a:cubicBezTo>
                    <a:pt x="11237" y="14912"/>
                    <a:pt x="11265" y="14547"/>
                    <a:pt x="11272" y="14190"/>
                  </a:cubicBezTo>
                  <a:cubicBezTo>
                    <a:pt x="11287" y="12776"/>
                    <a:pt x="10922" y="11383"/>
                    <a:pt x="10500" y="10041"/>
                  </a:cubicBezTo>
                  <a:cubicBezTo>
                    <a:pt x="10080" y="8676"/>
                    <a:pt x="9551" y="7348"/>
                    <a:pt x="8766" y="6142"/>
                  </a:cubicBezTo>
                  <a:cubicBezTo>
                    <a:pt x="8764" y="6138"/>
                    <a:pt x="8761" y="6136"/>
                    <a:pt x="8757" y="6136"/>
                  </a:cubicBezTo>
                  <a:cubicBezTo>
                    <a:pt x="8749" y="6136"/>
                    <a:pt x="8739" y="6146"/>
                    <a:pt x="8744" y="6155"/>
                  </a:cubicBezTo>
                  <a:cubicBezTo>
                    <a:pt x="9165" y="6849"/>
                    <a:pt x="9501" y="7585"/>
                    <a:pt x="9801" y="8334"/>
                  </a:cubicBezTo>
                  <a:cubicBezTo>
                    <a:pt x="10302" y="9612"/>
                    <a:pt x="10715" y="10970"/>
                    <a:pt x="10929" y="12325"/>
                  </a:cubicBezTo>
                  <a:cubicBezTo>
                    <a:pt x="11037" y="12997"/>
                    <a:pt x="11087" y="13669"/>
                    <a:pt x="11044" y="14348"/>
                  </a:cubicBezTo>
                  <a:cubicBezTo>
                    <a:pt x="11023" y="14675"/>
                    <a:pt x="10980" y="15004"/>
                    <a:pt x="10915" y="15333"/>
                  </a:cubicBezTo>
                  <a:cubicBezTo>
                    <a:pt x="10908" y="15347"/>
                    <a:pt x="10908" y="15354"/>
                    <a:pt x="10901" y="15367"/>
                  </a:cubicBezTo>
                  <a:cubicBezTo>
                    <a:pt x="10895" y="15110"/>
                    <a:pt x="10859" y="14846"/>
                    <a:pt x="10809" y="14589"/>
                  </a:cubicBezTo>
                  <a:cubicBezTo>
                    <a:pt x="10615" y="13626"/>
                    <a:pt x="10209" y="12711"/>
                    <a:pt x="9858" y="11804"/>
                  </a:cubicBezTo>
                  <a:cubicBezTo>
                    <a:pt x="9472" y="10812"/>
                    <a:pt x="9095" y="9827"/>
                    <a:pt x="8716" y="8834"/>
                  </a:cubicBezTo>
                  <a:cubicBezTo>
                    <a:pt x="8331" y="7849"/>
                    <a:pt x="7952" y="6856"/>
                    <a:pt x="7573" y="5871"/>
                  </a:cubicBezTo>
                  <a:cubicBezTo>
                    <a:pt x="7217" y="4956"/>
                    <a:pt x="6874" y="4035"/>
                    <a:pt x="6495" y="3129"/>
                  </a:cubicBezTo>
                  <a:close/>
                  <a:moveTo>
                    <a:pt x="18749" y="9497"/>
                  </a:moveTo>
                  <a:lnTo>
                    <a:pt x="18749" y="9497"/>
                  </a:lnTo>
                  <a:cubicBezTo>
                    <a:pt x="18564" y="10133"/>
                    <a:pt x="18328" y="10733"/>
                    <a:pt x="17999" y="11312"/>
                  </a:cubicBezTo>
                  <a:cubicBezTo>
                    <a:pt x="16679" y="13669"/>
                    <a:pt x="14422" y="15225"/>
                    <a:pt x="11993" y="16296"/>
                  </a:cubicBezTo>
                  <a:cubicBezTo>
                    <a:pt x="12237" y="16175"/>
                    <a:pt x="12471" y="16046"/>
                    <a:pt x="12694" y="15911"/>
                  </a:cubicBezTo>
                  <a:cubicBezTo>
                    <a:pt x="13186" y="15625"/>
                    <a:pt x="13657" y="15290"/>
                    <a:pt x="14100" y="14925"/>
                  </a:cubicBezTo>
                  <a:cubicBezTo>
                    <a:pt x="14986" y="14197"/>
                    <a:pt x="15779" y="13354"/>
                    <a:pt x="16535" y="12483"/>
                  </a:cubicBezTo>
                  <a:cubicBezTo>
                    <a:pt x="16541" y="12477"/>
                    <a:pt x="16533" y="12467"/>
                    <a:pt x="16522" y="12467"/>
                  </a:cubicBezTo>
                  <a:cubicBezTo>
                    <a:pt x="16520" y="12467"/>
                    <a:pt x="16517" y="12468"/>
                    <a:pt x="16514" y="12469"/>
                  </a:cubicBezTo>
                  <a:cubicBezTo>
                    <a:pt x="15728" y="13304"/>
                    <a:pt x="14900" y="14111"/>
                    <a:pt x="13993" y="14819"/>
                  </a:cubicBezTo>
                  <a:cubicBezTo>
                    <a:pt x="13558" y="15153"/>
                    <a:pt x="13100" y="15475"/>
                    <a:pt x="12622" y="15746"/>
                  </a:cubicBezTo>
                  <a:cubicBezTo>
                    <a:pt x="12401" y="15875"/>
                    <a:pt x="12165" y="15996"/>
                    <a:pt x="11937" y="16104"/>
                  </a:cubicBezTo>
                  <a:cubicBezTo>
                    <a:pt x="12144" y="15940"/>
                    <a:pt x="12351" y="15769"/>
                    <a:pt x="12550" y="15582"/>
                  </a:cubicBezTo>
                  <a:cubicBezTo>
                    <a:pt x="13087" y="15097"/>
                    <a:pt x="13585" y="14569"/>
                    <a:pt x="14108" y="14062"/>
                  </a:cubicBezTo>
                  <a:cubicBezTo>
                    <a:pt x="14672" y="13505"/>
                    <a:pt x="15272" y="12977"/>
                    <a:pt x="15865" y="12440"/>
                  </a:cubicBezTo>
                  <a:cubicBezTo>
                    <a:pt x="16885" y="11520"/>
                    <a:pt x="17899" y="10584"/>
                    <a:pt x="18749" y="9497"/>
                  </a:cubicBezTo>
                  <a:close/>
                  <a:moveTo>
                    <a:pt x="11537" y="16490"/>
                  </a:moveTo>
                  <a:cubicBezTo>
                    <a:pt x="11409" y="16547"/>
                    <a:pt x="11280" y="16596"/>
                    <a:pt x="11152" y="16646"/>
                  </a:cubicBezTo>
                  <a:cubicBezTo>
                    <a:pt x="11194" y="16625"/>
                    <a:pt x="11229" y="16596"/>
                    <a:pt x="11265" y="16576"/>
                  </a:cubicBezTo>
                  <a:cubicBezTo>
                    <a:pt x="11357" y="16554"/>
                    <a:pt x="11452" y="16524"/>
                    <a:pt x="11537" y="16490"/>
                  </a:cubicBezTo>
                  <a:close/>
                  <a:moveTo>
                    <a:pt x="5038" y="9098"/>
                  </a:moveTo>
                  <a:lnTo>
                    <a:pt x="5038" y="9098"/>
                  </a:lnTo>
                  <a:cubicBezTo>
                    <a:pt x="5487" y="9840"/>
                    <a:pt x="5859" y="10620"/>
                    <a:pt x="6159" y="11434"/>
                  </a:cubicBezTo>
                  <a:cubicBezTo>
                    <a:pt x="6788" y="13182"/>
                    <a:pt x="7088" y="15061"/>
                    <a:pt x="7253" y="16903"/>
                  </a:cubicBezTo>
                  <a:cubicBezTo>
                    <a:pt x="7395" y="18560"/>
                    <a:pt x="7381" y="20252"/>
                    <a:pt x="7009" y="21880"/>
                  </a:cubicBezTo>
                  <a:cubicBezTo>
                    <a:pt x="6995" y="21639"/>
                    <a:pt x="6953" y="21395"/>
                    <a:pt x="6930" y="21167"/>
                  </a:cubicBezTo>
                  <a:cubicBezTo>
                    <a:pt x="6894" y="20809"/>
                    <a:pt x="6852" y="20459"/>
                    <a:pt x="6816" y="20103"/>
                  </a:cubicBezTo>
                  <a:cubicBezTo>
                    <a:pt x="6738" y="19417"/>
                    <a:pt x="6660" y="18725"/>
                    <a:pt x="6574" y="18039"/>
                  </a:cubicBezTo>
                  <a:cubicBezTo>
                    <a:pt x="6387" y="16646"/>
                    <a:pt x="6159" y="15261"/>
                    <a:pt x="5909" y="13868"/>
                  </a:cubicBezTo>
                  <a:cubicBezTo>
                    <a:pt x="5909" y="13862"/>
                    <a:pt x="5902" y="13858"/>
                    <a:pt x="5895" y="13858"/>
                  </a:cubicBezTo>
                  <a:cubicBezTo>
                    <a:pt x="5886" y="13858"/>
                    <a:pt x="5877" y="13864"/>
                    <a:pt x="5881" y="13876"/>
                  </a:cubicBezTo>
                  <a:cubicBezTo>
                    <a:pt x="6080" y="15261"/>
                    <a:pt x="6245" y="16653"/>
                    <a:pt x="6409" y="18046"/>
                  </a:cubicBezTo>
                  <a:cubicBezTo>
                    <a:pt x="6488" y="18739"/>
                    <a:pt x="6558" y="19424"/>
                    <a:pt x="6630" y="20110"/>
                  </a:cubicBezTo>
                  <a:cubicBezTo>
                    <a:pt x="6666" y="20466"/>
                    <a:pt x="6696" y="20818"/>
                    <a:pt x="6730" y="21174"/>
                  </a:cubicBezTo>
                  <a:cubicBezTo>
                    <a:pt x="6738" y="21310"/>
                    <a:pt x="6745" y="21452"/>
                    <a:pt x="6752" y="21596"/>
                  </a:cubicBezTo>
                  <a:cubicBezTo>
                    <a:pt x="6488" y="20867"/>
                    <a:pt x="6252" y="20132"/>
                    <a:pt x="6060" y="19375"/>
                  </a:cubicBezTo>
                  <a:cubicBezTo>
                    <a:pt x="5609" y="17611"/>
                    <a:pt x="5352" y="15805"/>
                    <a:pt x="5223" y="13990"/>
                  </a:cubicBezTo>
                  <a:cubicBezTo>
                    <a:pt x="5153" y="13069"/>
                    <a:pt x="5117" y="12154"/>
                    <a:pt x="5102" y="11234"/>
                  </a:cubicBezTo>
                  <a:cubicBezTo>
                    <a:pt x="5088" y="10526"/>
                    <a:pt x="5131" y="9806"/>
                    <a:pt x="5038" y="9098"/>
                  </a:cubicBezTo>
                  <a:close/>
                  <a:moveTo>
                    <a:pt x="18806" y="15654"/>
                  </a:moveTo>
                  <a:lnTo>
                    <a:pt x="18806" y="15654"/>
                  </a:lnTo>
                  <a:cubicBezTo>
                    <a:pt x="18292" y="16411"/>
                    <a:pt x="17714" y="17117"/>
                    <a:pt x="17071" y="17767"/>
                  </a:cubicBezTo>
                  <a:cubicBezTo>
                    <a:pt x="15728" y="19117"/>
                    <a:pt x="14136" y="20218"/>
                    <a:pt x="12394" y="20989"/>
                  </a:cubicBezTo>
                  <a:cubicBezTo>
                    <a:pt x="10922" y="21639"/>
                    <a:pt x="9366" y="22038"/>
                    <a:pt x="7767" y="22216"/>
                  </a:cubicBezTo>
                  <a:cubicBezTo>
                    <a:pt x="7981" y="22137"/>
                    <a:pt x="8187" y="22045"/>
                    <a:pt x="8394" y="21959"/>
                  </a:cubicBezTo>
                  <a:cubicBezTo>
                    <a:pt x="8730" y="21817"/>
                    <a:pt x="9059" y="21675"/>
                    <a:pt x="9395" y="21524"/>
                  </a:cubicBezTo>
                  <a:cubicBezTo>
                    <a:pt x="10566" y="21010"/>
                    <a:pt x="11716" y="20466"/>
                    <a:pt x="12836" y="19853"/>
                  </a:cubicBezTo>
                  <a:cubicBezTo>
                    <a:pt x="13980" y="19224"/>
                    <a:pt x="15051" y="18524"/>
                    <a:pt x="16079" y="17724"/>
                  </a:cubicBezTo>
                  <a:lnTo>
                    <a:pt x="16079" y="17724"/>
                  </a:lnTo>
                  <a:cubicBezTo>
                    <a:pt x="15500" y="18146"/>
                    <a:pt x="14886" y="18531"/>
                    <a:pt x="14264" y="18896"/>
                  </a:cubicBezTo>
                  <a:cubicBezTo>
                    <a:pt x="13143" y="19560"/>
                    <a:pt x="11973" y="20139"/>
                    <a:pt x="10787" y="20667"/>
                  </a:cubicBezTo>
                  <a:cubicBezTo>
                    <a:pt x="10194" y="20931"/>
                    <a:pt x="9594" y="21188"/>
                    <a:pt x="8994" y="21438"/>
                  </a:cubicBezTo>
                  <a:cubicBezTo>
                    <a:pt x="8624" y="21596"/>
                    <a:pt x="8229" y="21738"/>
                    <a:pt x="7852" y="21909"/>
                  </a:cubicBezTo>
                  <a:cubicBezTo>
                    <a:pt x="8444" y="21409"/>
                    <a:pt x="9052" y="20924"/>
                    <a:pt x="9673" y="20453"/>
                  </a:cubicBezTo>
                  <a:cubicBezTo>
                    <a:pt x="10430" y="19875"/>
                    <a:pt x="11222" y="19352"/>
                    <a:pt x="12072" y="18917"/>
                  </a:cubicBezTo>
                  <a:cubicBezTo>
                    <a:pt x="12866" y="18504"/>
                    <a:pt x="13693" y="18146"/>
                    <a:pt x="14521" y="17789"/>
                  </a:cubicBezTo>
                  <a:cubicBezTo>
                    <a:pt x="15985" y="17160"/>
                    <a:pt x="17471" y="16540"/>
                    <a:pt x="18806" y="15654"/>
                  </a:cubicBezTo>
                  <a:close/>
                  <a:moveTo>
                    <a:pt x="2003" y="15796"/>
                  </a:moveTo>
                  <a:cubicBezTo>
                    <a:pt x="2325" y="16567"/>
                    <a:pt x="2560" y="17374"/>
                    <a:pt x="2754" y="18175"/>
                  </a:cubicBezTo>
                  <a:cubicBezTo>
                    <a:pt x="3153" y="19832"/>
                    <a:pt x="3317" y="21546"/>
                    <a:pt x="3246" y="23245"/>
                  </a:cubicBezTo>
                  <a:cubicBezTo>
                    <a:pt x="3189" y="24580"/>
                    <a:pt x="2975" y="25937"/>
                    <a:pt x="2467" y="27180"/>
                  </a:cubicBezTo>
                  <a:cubicBezTo>
                    <a:pt x="2497" y="26936"/>
                    <a:pt x="2510" y="26701"/>
                    <a:pt x="2524" y="26458"/>
                  </a:cubicBezTo>
                  <a:cubicBezTo>
                    <a:pt x="2659" y="24216"/>
                    <a:pt x="2368" y="21975"/>
                    <a:pt x="2060" y="19760"/>
                  </a:cubicBezTo>
                  <a:cubicBezTo>
                    <a:pt x="2060" y="19757"/>
                    <a:pt x="2056" y="19755"/>
                    <a:pt x="2053" y="19755"/>
                  </a:cubicBezTo>
                  <a:cubicBezTo>
                    <a:pt x="2049" y="19755"/>
                    <a:pt x="2046" y="19757"/>
                    <a:pt x="2046" y="19760"/>
                  </a:cubicBezTo>
                  <a:cubicBezTo>
                    <a:pt x="2102" y="20381"/>
                    <a:pt x="2154" y="21003"/>
                    <a:pt x="2203" y="21616"/>
                  </a:cubicBezTo>
                  <a:cubicBezTo>
                    <a:pt x="2289" y="22694"/>
                    <a:pt x="2359" y="23781"/>
                    <a:pt x="2353" y="24866"/>
                  </a:cubicBezTo>
                  <a:cubicBezTo>
                    <a:pt x="2353" y="25409"/>
                    <a:pt x="2325" y="25959"/>
                    <a:pt x="2282" y="26501"/>
                  </a:cubicBezTo>
                  <a:cubicBezTo>
                    <a:pt x="2260" y="26773"/>
                    <a:pt x="2239" y="27051"/>
                    <a:pt x="2188" y="27322"/>
                  </a:cubicBezTo>
                  <a:cubicBezTo>
                    <a:pt x="2181" y="27358"/>
                    <a:pt x="2174" y="27394"/>
                    <a:pt x="2167" y="27430"/>
                  </a:cubicBezTo>
                  <a:cubicBezTo>
                    <a:pt x="1996" y="26715"/>
                    <a:pt x="1861" y="25994"/>
                    <a:pt x="1753" y="25274"/>
                  </a:cubicBezTo>
                  <a:cubicBezTo>
                    <a:pt x="1511" y="23652"/>
                    <a:pt x="1417" y="22009"/>
                    <a:pt x="1468" y="20374"/>
                  </a:cubicBezTo>
                  <a:cubicBezTo>
                    <a:pt x="1496" y="19539"/>
                    <a:pt x="1561" y="18710"/>
                    <a:pt x="1660" y="17882"/>
                  </a:cubicBezTo>
                  <a:cubicBezTo>
                    <a:pt x="1746" y="17182"/>
                    <a:pt x="1874" y="16497"/>
                    <a:pt x="2003" y="15796"/>
                  </a:cubicBezTo>
                  <a:close/>
                  <a:moveTo>
                    <a:pt x="14907" y="23637"/>
                  </a:moveTo>
                  <a:lnTo>
                    <a:pt x="14907" y="23637"/>
                  </a:lnTo>
                  <a:cubicBezTo>
                    <a:pt x="14250" y="24288"/>
                    <a:pt x="13543" y="24873"/>
                    <a:pt x="12780" y="25394"/>
                  </a:cubicBezTo>
                  <a:cubicBezTo>
                    <a:pt x="11229" y="26444"/>
                    <a:pt x="9487" y="27202"/>
                    <a:pt x="7666" y="27637"/>
                  </a:cubicBezTo>
                  <a:cubicBezTo>
                    <a:pt x="6507" y="27911"/>
                    <a:pt x="5327" y="28043"/>
                    <a:pt x="4142" y="28043"/>
                  </a:cubicBezTo>
                  <a:cubicBezTo>
                    <a:pt x="3787" y="28043"/>
                    <a:pt x="3430" y="28031"/>
                    <a:pt x="3074" y="28007"/>
                  </a:cubicBezTo>
                  <a:cubicBezTo>
                    <a:pt x="3146" y="27994"/>
                    <a:pt x="3210" y="27980"/>
                    <a:pt x="3282" y="27965"/>
                  </a:cubicBezTo>
                  <a:cubicBezTo>
                    <a:pt x="3617" y="27901"/>
                    <a:pt x="3953" y="27822"/>
                    <a:pt x="4288" y="27750"/>
                  </a:cubicBezTo>
                  <a:cubicBezTo>
                    <a:pt x="6745" y="27186"/>
                    <a:pt x="9152" y="26395"/>
                    <a:pt x="11443" y="25351"/>
                  </a:cubicBezTo>
                  <a:cubicBezTo>
                    <a:pt x="11452" y="25351"/>
                    <a:pt x="11452" y="25344"/>
                    <a:pt x="11443" y="25344"/>
                  </a:cubicBezTo>
                  <a:cubicBezTo>
                    <a:pt x="10787" y="25617"/>
                    <a:pt x="10130" y="25865"/>
                    <a:pt x="9458" y="26102"/>
                  </a:cubicBezTo>
                  <a:cubicBezTo>
                    <a:pt x="8281" y="26516"/>
                    <a:pt x="7088" y="26880"/>
                    <a:pt x="5873" y="27186"/>
                  </a:cubicBezTo>
                  <a:cubicBezTo>
                    <a:pt x="5266" y="27344"/>
                    <a:pt x="4659" y="27480"/>
                    <a:pt x="4046" y="27608"/>
                  </a:cubicBezTo>
                  <a:cubicBezTo>
                    <a:pt x="3739" y="27673"/>
                    <a:pt x="3431" y="27730"/>
                    <a:pt x="3124" y="27779"/>
                  </a:cubicBezTo>
                  <a:cubicBezTo>
                    <a:pt x="3681" y="27450"/>
                    <a:pt x="4245" y="27137"/>
                    <a:pt x="4817" y="26830"/>
                  </a:cubicBezTo>
                  <a:cubicBezTo>
                    <a:pt x="6466" y="25951"/>
                    <a:pt x="8180" y="25238"/>
                    <a:pt x="10008" y="24802"/>
                  </a:cubicBezTo>
                  <a:cubicBezTo>
                    <a:pt x="11644" y="24424"/>
                    <a:pt x="13315" y="24180"/>
                    <a:pt x="14907" y="23637"/>
                  </a:cubicBezTo>
                  <a:close/>
                  <a:moveTo>
                    <a:pt x="17246" y="1"/>
                  </a:moveTo>
                  <a:cubicBezTo>
                    <a:pt x="17211" y="1"/>
                    <a:pt x="17177" y="18"/>
                    <a:pt x="17157" y="57"/>
                  </a:cubicBezTo>
                  <a:cubicBezTo>
                    <a:pt x="16593" y="1286"/>
                    <a:pt x="16050" y="2529"/>
                    <a:pt x="15529" y="3785"/>
                  </a:cubicBezTo>
                  <a:cubicBezTo>
                    <a:pt x="14614" y="5984"/>
                    <a:pt x="13815" y="8227"/>
                    <a:pt x="13229" y="10534"/>
                  </a:cubicBezTo>
                  <a:cubicBezTo>
                    <a:pt x="12737" y="12462"/>
                    <a:pt x="12257" y="14504"/>
                    <a:pt x="11066" y="16118"/>
                  </a:cubicBezTo>
                  <a:cubicBezTo>
                    <a:pt x="11400" y="15390"/>
                    <a:pt x="11601" y="14596"/>
                    <a:pt x="11716" y="13798"/>
                  </a:cubicBezTo>
                  <a:cubicBezTo>
                    <a:pt x="11865" y="12747"/>
                    <a:pt x="11871" y="11669"/>
                    <a:pt x="11794" y="10605"/>
                  </a:cubicBezTo>
                  <a:cubicBezTo>
                    <a:pt x="11716" y="9527"/>
                    <a:pt x="11515" y="8449"/>
                    <a:pt x="11057" y="7463"/>
                  </a:cubicBezTo>
                  <a:cubicBezTo>
                    <a:pt x="10586" y="6435"/>
                    <a:pt x="9866" y="5528"/>
                    <a:pt x="9086" y="4721"/>
                  </a:cubicBezTo>
                  <a:cubicBezTo>
                    <a:pt x="8295" y="3900"/>
                    <a:pt x="7395" y="3214"/>
                    <a:pt x="6317" y="2829"/>
                  </a:cubicBezTo>
                  <a:cubicBezTo>
                    <a:pt x="6307" y="2825"/>
                    <a:pt x="6297" y="2824"/>
                    <a:pt x="6288" y="2824"/>
                  </a:cubicBezTo>
                  <a:cubicBezTo>
                    <a:pt x="6214" y="2824"/>
                    <a:pt x="6156" y="2916"/>
                    <a:pt x="6181" y="2985"/>
                  </a:cubicBezTo>
                  <a:cubicBezTo>
                    <a:pt x="6558" y="4092"/>
                    <a:pt x="7002" y="5185"/>
                    <a:pt x="7424" y="6277"/>
                  </a:cubicBezTo>
                  <a:cubicBezTo>
                    <a:pt x="8159" y="8191"/>
                    <a:pt x="8901" y="10106"/>
                    <a:pt x="9637" y="12019"/>
                  </a:cubicBezTo>
                  <a:cubicBezTo>
                    <a:pt x="10209" y="13505"/>
                    <a:pt x="11159" y="15397"/>
                    <a:pt x="10344" y="16946"/>
                  </a:cubicBezTo>
                  <a:cubicBezTo>
                    <a:pt x="10338" y="16953"/>
                    <a:pt x="10338" y="16961"/>
                    <a:pt x="10329" y="16968"/>
                  </a:cubicBezTo>
                  <a:cubicBezTo>
                    <a:pt x="10322" y="16975"/>
                    <a:pt x="10322" y="16982"/>
                    <a:pt x="10322" y="16989"/>
                  </a:cubicBezTo>
                  <a:cubicBezTo>
                    <a:pt x="10272" y="17068"/>
                    <a:pt x="10223" y="17153"/>
                    <a:pt x="10173" y="17232"/>
                  </a:cubicBezTo>
                  <a:cubicBezTo>
                    <a:pt x="10151" y="17261"/>
                    <a:pt x="10144" y="17289"/>
                    <a:pt x="10151" y="17318"/>
                  </a:cubicBezTo>
                  <a:cubicBezTo>
                    <a:pt x="9679" y="18010"/>
                    <a:pt x="9224" y="18710"/>
                    <a:pt x="8752" y="19404"/>
                  </a:cubicBezTo>
                  <a:cubicBezTo>
                    <a:pt x="8265" y="20110"/>
                    <a:pt x="7787" y="20818"/>
                    <a:pt x="7295" y="21517"/>
                  </a:cubicBezTo>
                  <a:cubicBezTo>
                    <a:pt x="7431" y="20831"/>
                    <a:pt x="7501" y="20132"/>
                    <a:pt x="7530" y="19431"/>
                  </a:cubicBezTo>
                  <a:cubicBezTo>
                    <a:pt x="7602" y="17532"/>
                    <a:pt x="7373" y="15597"/>
                    <a:pt x="6987" y="13739"/>
                  </a:cubicBezTo>
                  <a:cubicBezTo>
                    <a:pt x="6601" y="11897"/>
                    <a:pt x="5967" y="10077"/>
                    <a:pt x="4917" y="8498"/>
                  </a:cubicBezTo>
                  <a:cubicBezTo>
                    <a:pt x="4891" y="8464"/>
                    <a:pt x="4859" y="8450"/>
                    <a:pt x="4826" y="8450"/>
                  </a:cubicBezTo>
                  <a:cubicBezTo>
                    <a:pt x="4758" y="8450"/>
                    <a:pt x="4693" y="8516"/>
                    <a:pt x="4716" y="8598"/>
                  </a:cubicBezTo>
                  <a:cubicBezTo>
                    <a:pt x="4845" y="9105"/>
                    <a:pt x="4860" y="9626"/>
                    <a:pt x="4860" y="10149"/>
                  </a:cubicBezTo>
                  <a:cubicBezTo>
                    <a:pt x="4860" y="10663"/>
                    <a:pt x="4860" y="11177"/>
                    <a:pt x="4874" y="11691"/>
                  </a:cubicBezTo>
                  <a:cubicBezTo>
                    <a:pt x="4953" y="15290"/>
                    <a:pt x="5410" y="18924"/>
                    <a:pt x="6738" y="22288"/>
                  </a:cubicBezTo>
                  <a:cubicBezTo>
                    <a:pt x="6087" y="23188"/>
                    <a:pt x="5424" y="24081"/>
                    <a:pt x="4716" y="24938"/>
                  </a:cubicBezTo>
                  <a:cubicBezTo>
                    <a:pt x="4046" y="25766"/>
                    <a:pt x="3338" y="26580"/>
                    <a:pt x="2603" y="27358"/>
                  </a:cubicBezTo>
                  <a:cubicBezTo>
                    <a:pt x="2846" y="26801"/>
                    <a:pt x="3024" y="26216"/>
                    <a:pt x="3153" y="25623"/>
                  </a:cubicBezTo>
                  <a:cubicBezTo>
                    <a:pt x="3516" y="23916"/>
                    <a:pt x="3532" y="22124"/>
                    <a:pt x="3331" y="20396"/>
                  </a:cubicBezTo>
                  <a:cubicBezTo>
                    <a:pt x="3239" y="19546"/>
                    <a:pt x="3081" y="18696"/>
                    <a:pt x="2867" y="17868"/>
                  </a:cubicBezTo>
                  <a:cubicBezTo>
                    <a:pt x="2653" y="17025"/>
                    <a:pt x="2353" y="16204"/>
                    <a:pt x="2060" y="15390"/>
                  </a:cubicBezTo>
                  <a:cubicBezTo>
                    <a:pt x="2043" y="15338"/>
                    <a:pt x="1999" y="15313"/>
                    <a:pt x="1955" y="15313"/>
                  </a:cubicBezTo>
                  <a:cubicBezTo>
                    <a:pt x="1908" y="15313"/>
                    <a:pt x="1860" y="15342"/>
                    <a:pt x="1845" y="15397"/>
                  </a:cubicBezTo>
                  <a:cubicBezTo>
                    <a:pt x="1604" y="16303"/>
                    <a:pt x="1475" y="17239"/>
                    <a:pt x="1374" y="18168"/>
                  </a:cubicBezTo>
                  <a:cubicBezTo>
                    <a:pt x="1004" y="21431"/>
                    <a:pt x="1225" y="24751"/>
                    <a:pt x="2017" y="27930"/>
                  </a:cubicBezTo>
                  <a:cubicBezTo>
                    <a:pt x="1996" y="27944"/>
                    <a:pt x="1982" y="27965"/>
                    <a:pt x="1982" y="27987"/>
                  </a:cubicBezTo>
                  <a:cubicBezTo>
                    <a:pt x="1347" y="28616"/>
                    <a:pt x="682" y="29207"/>
                    <a:pt x="54" y="29843"/>
                  </a:cubicBezTo>
                  <a:cubicBezTo>
                    <a:pt x="1" y="29896"/>
                    <a:pt x="54" y="29977"/>
                    <a:pt x="118" y="29977"/>
                  </a:cubicBezTo>
                  <a:cubicBezTo>
                    <a:pt x="132" y="29977"/>
                    <a:pt x="146" y="29974"/>
                    <a:pt x="161" y="29965"/>
                  </a:cubicBezTo>
                  <a:cubicBezTo>
                    <a:pt x="682" y="29601"/>
                    <a:pt x="1160" y="29173"/>
                    <a:pt x="1617" y="28736"/>
                  </a:cubicBezTo>
                  <a:cubicBezTo>
                    <a:pt x="1725" y="28636"/>
                    <a:pt x="1832" y="28530"/>
                    <a:pt x="1940" y="28429"/>
                  </a:cubicBezTo>
                  <a:cubicBezTo>
                    <a:pt x="1953" y="28437"/>
                    <a:pt x="1969" y="28441"/>
                    <a:pt x="1986" y="28441"/>
                  </a:cubicBezTo>
                  <a:cubicBezTo>
                    <a:pt x="2003" y="28441"/>
                    <a:pt x="2021" y="28437"/>
                    <a:pt x="2039" y="28429"/>
                  </a:cubicBezTo>
                  <a:cubicBezTo>
                    <a:pt x="2203" y="28330"/>
                    <a:pt x="2368" y="28230"/>
                    <a:pt x="2531" y="28129"/>
                  </a:cubicBezTo>
                  <a:cubicBezTo>
                    <a:pt x="3078" y="28199"/>
                    <a:pt x="3629" y="28232"/>
                    <a:pt x="4182" y="28232"/>
                  </a:cubicBezTo>
                  <a:cubicBezTo>
                    <a:pt x="4531" y="28232"/>
                    <a:pt x="4881" y="28219"/>
                    <a:pt x="5230" y="28194"/>
                  </a:cubicBezTo>
                  <a:cubicBezTo>
                    <a:pt x="7138" y="28066"/>
                    <a:pt x="9023" y="27565"/>
                    <a:pt x="10751" y="26758"/>
                  </a:cubicBezTo>
                  <a:cubicBezTo>
                    <a:pt x="12464" y="25951"/>
                    <a:pt x="14050" y="24845"/>
                    <a:pt x="15342" y="23466"/>
                  </a:cubicBezTo>
                  <a:cubicBezTo>
                    <a:pt x="15399" y="23404"/>
                    <a:pt x="15351" y="23303"/>
                    <a:pt x="15276" y="23303"/>
                  </a:cubicBezTo>
                  <a:cubicBezTo>
                    <a:pt x="15265" y="23303"/>
                    <a:pt x="15254" y="23305"/>
                    <a:pt x="15243" y="23310"/>
                  </a:cubicBezTo>
                  <a:cubicBezTo>
                    <a:pt x="14279" y="23688"/>
                    <a:pt x="13279" y="23923"/>
                    <a:pt x="12266" y="24137"/>
                  </a:cubicBezTo>
                  <a:cubicBezTo>
                    <a:pt x="11380" y="24331"/>
                    <a:pt x="10480" y="24494"/>
                    <a:pt x="9594" y="24717"/>
                  </a:cubicBezTo>
                  <a:cubicBezTo>
                    <a:pt x="8687" y="24945"/>
                    <a:pt x="7810" y="25245"/>
                    <a:pt x="6944" y="25608"/>
                  </a:cubicBezTo>
                  <a:cubicBezTo>
                    <a:pt x="5438" y="26237"/>
                    <a:pt x="4003" y="27030"/>
                    <a:pt x="2596" y="27865"/>
                  </a:cubicBezTo>
                  <a:cubicBezTo>
                    <a:pt x="2560" y="27872"/>
                    <a:pt x="2524" y="27879"/>
                    <a:pt x="2488" y="27887"/>
                  </a:cubicBezTo>
                  <a:cubicBezTo>
                    <a:pt x="2653" y="27723"/>
                    <a:pt x="2810" y="27552"/>
                    <a:pt x="2975" y="27387"/>
                  </a:cubicBezTo>
                  <a:cubicBezTo>
                    <a:pt x="3081" y="27272"/>
                    <a:pt x="3182" y="27159"/>
                    <a:pt x="3288" y="27044"/>
                  </a:cubicBezTo>
                  <a:cubicBezTo>
                    <a:pt x="3431" y="26893"/>
                    <a:pt x="3568" y="26744"/>
                    <a:pt x="3710" y="26587"/>
                  </a:cubicBezTo>
                  <a:cubicBezTo>
                    <a:pt x="3845" y="26431"/>
                    <a:pt x="3981" y="26273"/>
                    <a:pt x="4116" y="26115"/>
                  </a:cubicBezTo>
                  <a:cubicBezTo>
                    <a:pt x="4253" y="25959"/>
                    <a:pt x="4389" y="25802"/>
                    <a:pt x="4524" y="25644"/>
                  </a:cubicBezTo>
                  <a:cubicBezTo>
                    <a:pt x="4653" y="25488"/>
                    <a:pt x="4788" y="25323"/>
                    <a:pt x="4917" y="25166"/>
                  </a:cubicBezTo>
                  <a:cubicBezTo>
                    <a:pt x="5052" y="25001"/>
                    <a:pt x="5180" y="24845"/>
                    <a:pt x="5309" y="24681"/>
                  </a:cubicBezTo>
                  <a:cubicBezTo>
                    <a:pt x="5438" y="24516"/>
                    <a:pt x="5566" y="24352"/>
                    <a:pt x="5688" y="24187"/>
                  </a:cubicBezTo>
                  <a:cubicBezTo>
                    <a:pt x="5816" y="24023"/>
                    <a:pt x="5945" y="23860"/>
                    <a:pt x="6067" y="23695"/>
                  </a:cubicBezTo>
                  <a:cubicBezTo>
                    <a:pt x="6195" y="23531"/>
                    <a:pt x="6317" y="23359"/>
                    <a:pt x="6438" y="23195"/>
                  </a:cubicBezTo>
                  <a:cubicBezTo>
                    <a:pt x="6502" y="23109"/>
                    <a:pt x="6567" y="23023"/>
                    <a:pt x="6624" y="22945"/>
                  </a:cubicBezTo>
                  <a:cubicBezTo>
                    <a:pt x="6653" y="22902"/>
                    <a:pt x="6687" y="22859"/>
                    <a:pt x="6716" y="22816"/>
                  </a:cubicBezTo>
                  <a:cubicBezTo>
                    <a:pt x="6745" y="22773"/>
                    <a:pt x="6766" y="22737"/>
                    <a:pt x="6802" y="22703"/>
                  </a:cubicBezTo>
                  <a:cubicBezTo>
                    <a:pt x="6858" y="22631"/>
                    <a:pt x="6930" y="22581"/>
                    <a:pt x="7016" y="22538"/>
                  </a:cubicBezTo>
                  <a:cubicBezTo>
                    <a:pt x="7052" y="22523"/>
                    <a:pt x="7088" y="22509"/>
                    <a:pt x="7124" y="22496"/>
                  </a:cubicBezTo>
                  <a:cubicBezTo>
                    <a:pt x="7131" y="22489"/>
                    <a:pt x="7145" y="22480"/>
                    <a:pt x="7158" y="22480"/>
                  </a:cubicBezTo>
                  <a:cubicBezTo>
                    <a:pt x="7217" y="22473"/>
                    <a:pt x="7280" y="22473"/>
                    <a:pt x="7345" y="22473"/>
                  </a:cubicBezTo>
                  <a:cubicBezTo>
                    <a:pt x="8281" y="22424"/>
                    <a:pt x="9208" y="22266"/>
                    <a:pt x="10108" y="22031"/>
                  </a:cubicBezTo>
                  <a:cubicBezTo>
                    <a:pt x="11986" y="21537"/>
                    <a:pt x="13765" y="20681"/>
                    <a:pt x="15328" y="19539"/>
                  </a:cubicBezTo>
                  <a:cubicBezTo>
                    <a:pt x="16885" y="18396"/>
                    <a:pt x="18221" y="16975"/>
                    <a:pt x="19241" y="15340"/>
                  </a:cubicBezTo>
                  <a:cubicBezTo>
                    <a:pt x="19287" y="15272"/>
                    <a:pt x="19225" y="15194"/>
                    <a:pt x="19157" y="15194"/>
                  </a:cubicBezTo>
                  <a:cubicBezTo>
                    <a:pt x="19140" y="15194"/>
                    <a:pt x="19122" y="15200"/>
                    <a:pt x="19106" y="15212"/>
                  </a:cubicBezTo>
                  <a:cubicBezTo>
                    <a:pt x="18278" y="15811"/>
                    <a:pt x="17385" y="16310"/>
                    <a:pt x="16456" y="16747"/>
                  </a:cubicBezTo>
                  <a:cubicBezTo>
                    <a:pt x="14850" y="17510"/>
                    <a:pt x="13179" y="18125"/>
                    <a:pt x="11614" y="18975"/>
                  </a:cubicBezTo>
                  <a:cubicBezTo>
                    <a:pt x="9979" y="19860"/>
                    <a:pt x="8516" y="21052"/>
                    <a:pt x="7115" y="22266"/>
                  </a:cubicBezTo>
                  <a:lnTo>
                    <a:pt x="7115" y="22252"/>
                  </a:lnTo>
                  <a:cubicBezTo>
                    <a:pt x="7167" y="22196"/>
                    <a:pt x="7210" y="22130"/>
                    <a:pt x="7253" y="22074"/>
                  </a:cubicBezTo>
                  <a:cubicBezTo>
                    <a:pt x="8324" y="20561"/>
                    <a:pt x="9344" y="18996"/>
                    <a:pt x="10302" y="17404"/>
                  </a:cubicBezTo>
                  <a:cubicBezTo>
                    <a:pt x="10329" y="17397"/>
                    <a:pt x="10365" y="17381"/>
                    <a:pt x="10387" y="17347"/>
                  </a:cubicBezTo>
                  <a:cubicBezTo>
                    <a:pt x="10451" y="17253"/>
                    <a:pt x="10516" y="17153"/>
                    <a:pt x="10566" y="17054"/>
                  </a:cubicBezTo>
                  <a:cubicBezTo>
                    <a:pt x="10615" y="17004"/>
                    <a:pt x="10665" y="16946"/>
                    <a:pt x="10715" y="16896"/>
                  </a:cubicBezTo>
                  <a:lnTo>
                    <a:pt x="10730" y="16896"/>
                  </a:lnTo>
                  <a:cubicBezTo>
                    <a:pt x="11580" y="16625"/>
                    <a:pt x="12415" y="16296"/>
                    <a:pt x="13208" y="15890"/>
                  </a:cubicBezTo>
                  <a:cubicBezTo>
                    <a:pt x="14622" y="15176"/>
                    <a:pt x="15928" y="14233"/>
                    <a:pt x="16970" y="13033"/>
                  </a:cubicBezTo>
                  <a:cubicBezTo>
                    <a:pt x="17978" y="11890"/>
                    <a:pt x="18799" y="10469"/>
                    <a:pt x="19128" y="8970"/>
                  </a:cubicBezTo>
                  <a:cubicBezTo>
                    <a:pt x="19151" y="8880"/>
                    <a:pt x="19085" y="8830"/>
                    <a:pt x="19016" y="8830"/>
                  </a:cubicBezTo>
                  <a:cubicBezTo>
                    <a:pt x="18975" y="8830"/>
                    <a:pt x="18933" y="8847"/>
                    <a:pt x="18907" y="8884"/>
                  </a:cubicBezTo>
                  <a:cubicBezTo>
                    <a:pt x="18400" y="9605"/>
                    <a:pt x="17814" y="10269"/>
                    <a:pt x="17193" y="10891"/>
                  </a:cubicBezTo>
                  <a:cubicBezTo>
                    <a:pt x="16113" y="11969"/>
                    <a:pt x="14943" y="12941"/>
                    <a:pt x="13865" y="14012"/>
                  </a:cubicBezTo>
                  <a:cubicBezTo>
                    <a:pt x="13021" y="14846"/>
                    <a:pt x="12201" y="15762"/>
                    <a:pt x="11186" y="16404"/>
                  </a:cubicBezTo>
                  <a:cubicBezTo>
                    <a:pt x="12065" y="15532"/>
                    <a:pt x="12807" y="14540"/>
                    <a:pt x="13457" y="13491"/>
                  </a:cubicBezTo>
                  <a:cubicBezTo>
                    <a:pt x="14122" y="12404"/>
                    <a:pt x="14699" y="11263"/>
                    <a:pt x="15229" y="10106"/>
                  </a:cubicBezTo>
                  <a:cubicBezTo>
                    <a:pt x="15707" y="9048"/>
                    <a:pt x="16136" y="7977"/>
                    <a:pt x="16485" y="6870"/>
                  </a:cubicBezTo>
                  <a:cubicBezTo>
                    <a:pt x="17185" y="4685"/>
                    <a:pt x="17543" y="2393"/>
                    <a:pt x="17356" y="100"/>
                  </a:cubicBezTo>
                  <a:cubicBezTo>
                    <a:pt x="17352" y="40"/>
                    <a:pt x="17298" y="1"/>
                    <a:pt x="172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3" name="Google Shape;803;p24"/>
            <p:cNvSpPr/>
            <p:nvPr/>
          </p:nvSpPr>
          <p:spPr>
            <a:xfrm>
              <a:off x="4443793" y="3122565"/>
              <a:ext cx="405064" cy="228349"/>
            </a:xfrm>
            <a:custGeom>
              <a:avLst/>
              <a:gdLst/>
              <a:ahLst/>
              <a:cxnLst/>
              <a:rect l="l" t="t" r="r" b="b"/>
              <a:pathLst>
                <a:path w="20593" h="11609" extrusionOk="0">
                  <a:moveTo>
                    <a:pt x="19603" y="236"/>
                  </a:moveTo>
                  <a:cubicBezTo>
                    <a:pt x="19923" y="236"/>
                    <a:pt x="20161" y="358"/>
                    <a:pt x="20058" y="804"/>
                  </a:cubicBezTo>
                  <a:cubicBezTo>
                    <a:pt x="19993" y="1077"/>
                    <a:pt x="19772" y="1368"/>
                    <a:pt x="19623" y="1612"/>
                  </a:cubicBezTo>
                  <a:cubicBezTo>
                    <a:pt x="18908" y="2775"/>
                    <a:pt x="17873" y="3618"/>
                    <a:pt x="16700" y="4282"/>
                  </a:cubicBezTo>
                  <a:cubicBezTo>
                    <a:pt x="15622" y="4897"/>
                    <a:pt x="14438" y="5533"/>
                    <a:pt x="13259" y="5896"/>
                  </a:cubicBezTo>
                  <a:cubicBezTo>
                    <a:pt x="11832" y="6347"/>
                    <a:pt x="10368" y="6669"/>
                    <a:pt x="8925" y="7068"/>
                  </a:cubicBezTo>
                  <a:lnTo>
                    <a:pt x="8925" y="7068"/>
                  </a:lnTo>
                  <a:cubicBezTo>
                    <a:pt x="10629" y="4270"/>
                    <a:pt x="13203" y="2625"/>
                    <a:pt x="16179" y="1348"/>
                  </a:cubicBezTo>
                  <a:cubicBezTo>
                    <a:pt x="17023" y="983"/>
                    <a:pt x="17916" y="554"/>
                    <a:pt x="18822" y="362"/>
                  </a:cubicBezTo>
                  <a:cubicBezTo>
                    <a:pt x="19049" y="312"/>
                    <a:pt x="19352" y="236"/>
                    <a:pt x="19603" y="236"/>
                  </a:cubicBezTo>
                  <a:close/>
                  <a:moveTo>
                    <a:pt x="19581" y="0"/>
                  </a:moveTo>
                  <a:cubicBezTo>
                    <a:pt x="18791" y="0"/>
                    <a:pt x="18034" y="281"/>
                    <a:pt x="17266" y="590"/>
                  </a:cubicBezTo>
                  <a:cubicBezTo>
                    <a:pt x="16051" y="1077"/>
                    <a:pt x="14844" y="1591"/>
                    <a:pt x="13694" y="2211"/>
                  </a:cubicBezTo>
                  <a:cubicBezTo>
                    <a:pt x="11522" y="3384"/>
                    <a:pt x="9759" y="5027"/>
                    <a:pt x="8531" y="7180"/>
                  </a:cubicBezTo>
                  <a:lnTo>
                    <a:pt x="8531" y="7180"/>
                  </a:lnTo>
                  <a:cubicBezTo>
                    <a:pt x="5515" y="8062"/>
                    <a:pt x="2799" y="9714"/>
                    <a:pt x="134" y="11338"/>
                  </a:cubicBezTo>
                  <a:cubicBezTo>
                    <a:pt x="0" y="11416"/>
                    <a:pt x="82" y="11608"/>
                    <a:pt x="207" y="11608"/>
                  </a:cubicBezTo>
                  <a:cubicBezTo>
                    <a:pt x="229" y="11608"/>
                    <a:pt x="252" y="11602"/>
                    <a:pt x="276" y="11588"/>
                  </a:cubicBezTo>
                  <a:cubicBezTo>
                    <a:pt x="2369" y="10310"/>
                    <a:pt x="4475" y="9017"/>
                    <a:pt x="6760" y="8104"/>
                  </a:cubicBezTo>
                  <a:cubicBezTo>
                    <a:pt x="8938" y="7225"/>
                    <a:pt x="11281" y="6861"/>
                    <a:pt x="13509" y="6117"/>
                  </a:cubicBezTo>
                  <a:cubicBezTo>
                    <a:pt x="16486" y="5132"/>
                    <a:pt x="19393" y="3325"/>
                    <a:pt x="20565" y="306"/>
                  </a:cubicBezTo>
                  <a:cubicBezTo>
                    <a:pt x="20593" y="234"/>
                    <a:pt x="20536" y="148"/>
                    <a:pt x="20464" y="126"/>
                  </a:cubicBezTo>
                  <a:cubicBezTo>
                    <a:pt x="20164" y="38"/>
                    <a:pt x="19870" y="0"/>
                    <a:pt x="195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4" name="Google Shape;804;p24"/>
            <p:cNvSpPr/>
            <p:nvPr/>
          </p:nvSpPr>
          <p:spPr>
            <a:xfrm>
              <a:off x="4565472" y="3030273"/>
              <a:ext cx="133225" cy="255041"/>
            </a:xfrm>
            <a:custGeom>
              <a:avLst/>
              <a:gdLst/>
              <a:ahLst/>
              <a:cxnLst/>
              <a:rect l="l" t="t" r="r" b="b"/>
              <a:pathLst>
                <a:path w="6773" h="12966" extrusionOk="0">
                  <a:moveTo>
                    <a:pt x="5941" y="498"/>
                  </a:moveTo>
                  <a:cubicBezTo>
                    <a:pt x="6030" y="498"/>
                    <a:pt x="6060" y="584"/>
                    <a:pt x="6117" y="855"/>
                  </a:cubicBezTo>
                  <a:cubicBezTo>
                    <a:pt x="6259" y="1512"/>
                    <a:pt x="6074" y="2326"/>
                    <a:pt x="5909" y="2961"/>
                  </a:cubicBezTo>
                  <a:cubicBezTo>
                    <a:pt x="5560" y="4261"/>
                    <a:pt x="4910" y="5453"/>
                    <a:pt x="4252" y="6626"/>
                  </a:cubicBezTo>
                  <a:cubicBezTo>
                    <a:pt x="3155" y="8586"/>
                    <a:pt x="2034" y="10546"/>
                    <a:pt x="537" y="12222"/>
                  </a:cubicBezTo>
                  <a:lnTo>
                    <a:pt x="537" y="12222"/>
                  </a:lnTo>
                  <a:cubicBezTo>
                    <a:pt x="1087" y="10395"/>
                    <a:pt x="860" y="8446"/>
                    <a:pt x="1325" y="6583"/>
                  </a:cubicBezTo>
                  <a:cubicBezTo>
                    <a:pt x="1875" y="4418"/>
                    <a:pt x="3174" y="2461"/>
                    <a:pt x="4937" y="1098"/>
                  </a:cubicBezTo>
                  <a:cubicBezTo>
                    <a:pt x="5138" y="948"/>
                    <a:pt x="5445" y="661"/>
                    <a:pt x="5681" y="576"/>
                  </a:cubicBezTo>
                  <a:cubicBezTo>
                    <a:pt x="5805" y="532"/>
                    <a:pt x="5885" y="498"/>
                    <a:pt x="5941" y="498"/>
                  </a:cubicBezTo>
                  <a:close/>
                  <a:moveTo>
                    <a:pt x="6138" y="1"/>
                  </a:moveTo>
                  <a:cubicBezTo>
                    <a:pt x="6114" y="1"/>
                    <a:pt x="6089" y="7"/>
                    <a:pt x="6067" y="19"/>
                  </a:cubicBezTo>
                  <a:cubicBezTo>
                    <a:pt x="4060" y="1148"/>
                    <a:pt x="2468" y="2889"/>
                    <a:pt x="1559" y="5018"/>
                  </a:cubicBezTo>
                  <a:cubicBezTo>
                    <a:pt x="488" y="7503"/>
                    <a:pt x="1097" y="10288"/>
                    <a:pt x="53" y="12744"/>
                  </a:cubicBezTo>
                  <a:cubicBezTo>
                    <a:pt x="52" y="12746"/>
                    <a:pt x="51" y="12748"/>
                    <a:pt x="51" y="12750"/>
                  </a:cubicBezTo>
                  <a:lnTo>
                    <a:pt x="51" y="12750"/>
                  </a:lnTo>
                  <a:cubicBezTo>
                    <a:pt x="0" y="12841"/>
                    <a:pt x="69" y="12945"/>
                    <a:pt x="155" y="12960"/>
                  </a:cubicBezTo>
                  <a:lnTo>
                    <a:pt x="155" y="12960"/>
                  </a:lnTo>
                  <a:cubicBezTo>
                    <a:pt x="167" y="12963"/>
                    <a:pt x="179" y="12965"/>
                    <a:pt x="192" y="12965"/>
                  </a:cubicBezTo>
                  <a:cubicBezTo>
                    <a:pt x="231" y="12965"/>
                    <a:pt x="269" y="12945"/>
                    <a:pt x="292" y="12897"/>
                  </a:cubicBezTo>
                  <a:lnTo>
                    <a:pt x="292" y="12897"/>
                  </a:lnTo>
                  <a:cubicBezTo>
                    <a:pt x="2039" y="11101"/>
                    <a:pt x="3286" y="8939"/>
                    <a:pt x="4495" y="6768"/>
                  </a:cubicBezTo>
                  <a:cubicBezTo>
                    <a:pt x="5645" y="4718"/>
                    <a:pt x="6773" y="2519"/>
                    <a:pt x="6281" y="104"/>
                  </a:cubicBezTo>
                  <a:cubicBezTo>
                    <a:pt x="6265" y="38"/>
                    <a:pt x="6202" y="1"/>
                    <a:pt x="6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5" name="Google Shape;805;p24"/>
            <p:cNvSpPr/>
            <p:nvPr/>
          </p:nvSpPr>
          <p:spPr>
            <a:xfrm>
              <a:off x="4571097" y="3041131"/>
              <a:ext cx="111332" cy="238695"/>
            </a:xfrm>
            <a:custGeom>
              <a:avLst/>
              <a:gdLst/>
              <a:ahLst/>
              <a:cxnLst/>
              <a:rect l="l" t="t" r="r" b="b"/>
              <a:pathLst>
                <a:path w="5660" h="12135" extrusionOk="0">
                  <a:moveTo>
                    <a:pt x="5484" y="0"/>
                  </a:moveTo>
                  <a:cubicBezTo>
                    <a:pt x="5427" y="0"/>
                    <a:pt x="5369" y="29"/>
                    <a:pt x="5344" y="96"/>
                  </a:cubicBezTo>
                  <a:cubicBezTo>
                    <a:pt x="4552" y="2166"/>
                    <a:pt x="3059" y="3859"/>
                    <a:pt x="2139" y="5866"/>
                  </a:cubicBezTo>
                  <a:cubicBezTo>
                    <a:pt x="1224" y="7837"/>
                    <a:pt x="802" y="9937"/>
                    <a:pt x="39" y="11964"/>
                  </a:cubicBezTo>
                  <a:cubicBezTo>
                    <a:pt x="0" y="12067"/>
                    <a:pt x="85" y="12134"/>
                    <a:pt x="173" y="12134"/>
                  </a:cubicBezTo>
                  <a:cubicBezTo>
                    <a:pt x="232" y="12134"/>
                    <a:pt x="292" y="12105"/>
                    <a:pt x="317" y="12036"/>
                  </a:cubicBezTo>
                  <a:cubicBezTo>
                    <a:pt x="1160" y="9793"/>
                    <a:pt x="1596" y="7472"/>
                    <a:pt x="2716" y="5323"/>
                  </a:cubicBezTo>
                  <a:cubicBezTo>
                    <a:pt x="3639" y="3573"/>
                    <a:pt x="4909" y="2038"/>
                    <a:pt x="5616" y="175"/>
                  </a:cubicBezTo>
                  <a:cubicBezTo>
                    <a:pt x="5659" y="70"/>
                    <a:pt x="5573" y="0"/>
                    <a:pt x="54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6" name="Google Shape;806;p24"/>
            <p:cNvSpPr/>
            <p:nvPr/>
          </p:nvSpPr>
          <p:spPr>
            <a:xfrm>
              <a:off x="4611401" y="3124985"/>
              <a:ext cx="238420" cy="143729"/>
            </a:xfrm>
            <a:custGeom>
              <a:avLst/>
              <a:gdLst/>
              <a:ahLst/>
              <a:cxnLst/>
              <a:rect l="l" t="t" r="r" b="b"/>
              <a:pathLst>
                <a:path w="12121" h="7307" extrusionOk="0">
                  <a:moveTo>
                    <a:pt x="11905" y="0"/>
                  </a:moveTo>
                  <a:cubicBezTo>
                    <a:pt x="11883" y="0"/>
                    <a:pt x="11860" y="6"/>
                    <a:pt x="11837" y="18"/>
                  </a:cubicBezTo>
                  <a:cubicBezTo>
                    <a:pt x="7837" y="2196"/>
                    <a:pt x="3895" y="4481"/>
                    <a:pt x="124" y="7030"/>
                  </a:cubicBezTo>
                  <a:cubicBezTo>
                    <a:pt x="1" y="7119"/>
                    <a:pt x="77" y="7306"/>
                    <a:pt x="193" y="7306"/>
                  </a:cubicBezTo>
                  <a:cubicBezTo>
                    <a:pt x="217" y="7306"/>
                    <a:pt x="242" y="7298"/>
                    <a:pt x="268" y="7280"/>
                  </a:cubicBezTo>
                  <a:cubicBezTo>
                    <a:pt x="4039" y="4731"/>
                    <a:pt x="7981" y="2438"/>
                    <a:pt x="11979" y="268"/>
                  </a:cubicBezTo>
                  <a:cubicBezTo>
                    <a:pt x="12120" y="195"/>
                    <a:pt x="12036" y="0"/>
                    <a:pt x="11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7" name="Google Shape;807;p24"/>
            <p:cNvSpPr/>
            <p:nvPr/>
          </p:nvSpPr>
          <p:spPr>
            <a:xfrm>
              <a:off x="4564311" y="3278981"/>
              <a:ext cx="228782" cy="99766"/>
            </a:xfrm>
            <a:custGeom>
              <a:avLst/>
              <a:gdLst/>
              <a:ahLst/>
              <a:cxnLst/>
              <a:rect l="l" t="t" r="r" b="b"/>
              <a:pathLst>
                <a:path w="11631" h="5072" extrusionOk="0">
                  <a:moveTo>
                    <a:pt x="352" y="308"/>
                  </a:moveTo>
                  <a:cubicBezTo>
                    <a:pt x="2481" y="527"/>
                    <a:pt x="4648" y="500"/>
                    <a:pt x="6746" y="966"/>
                  </a:cubicBezTo>
                  <a:cubicBezTo>
                    <a:pt x="7668" y="1172"/>
                    <a:pt x="8575" y="1465"/>
                    <a:pt x="9410" y="1915"/>
                  </a:cubicBezTo>
                  <a:cubicBezTo>
                    <a:pt x="9860" y="2150"/>
                    <a:pt x="10296" y="2436"/>
                    <a:pt x="10688" y="2765"/>
                  </a:cubicBezTo>
                  <a:cubicBezTo>
                    <a:pt x="10774" y="2836"/>
                    <a:pt x="11139" y="3086"/>
                    <a:pt x="11153" y="3194"/>
                  </a:cubicBezTo>
                  <a:cubicBezTo>
                    <a:pt x="11182" y="3458"/>
                    <a:pt x="10659" y="3735"/>
                    <a:pt x="10488" y="3828"/>
                  </a:cubicBezTo>
                  <a:cubicBezTo>
                    <a:pt x="9412" y="4393"/>
                    <a:pt x="7818" y="4817"/>
                    <a:pt x="6371" y="4817"/>
                  </a:cubicBezTo>
                  <a:cubicBezTo>
                    <a:pt x="5676" y="4817"/>
                    <a:pt x="5015" y="4720"/>
                    <a:pt x="4462" y="4493"/>
                  </a:cubicBezTo>
                  <a:cubicBezTo>
                    <a:pt x="2746" y="3797"/>
                    <a:pt x="952" y="2105"/>
                    <a:pt x="352" y="308"/>
                  </a:cubicBezTo>
                  <a:close/>
                  <a:moveTo>
                    <a:pt x="142" y="0"/>
                  </a:moveTo>
                  <a:cubicBezTo>
                    <a:pt x="83" y="0"/>
                    <a:pt x="45" y="32"/>
                    <a:pt x="27" y="74"/>
                  </a:cubicBezTo>
                  <a:lnTo>
                    <a:pt x="27" y="74"/>
                  </a:lnTo>
                  <a:cubicBezTo>
                    <a:pt x="8" y="104"/>
                    <a:pt x="0" y="142"/>
                    <a:pt x="12" y="186"/>
                  </a:cubicBezTo>
                  <a:cubicBezTo>
                    <a:pt x="333" y="1315"/>
                    <a:pt x="991" y="2215"/>
                    <a:pt x="1848" y="3000"/>
                  </a:cubicBezTo>
                  <a:cubicBezTo>
                    <a:pt x="2705" y="3785"/>
                    <a:pt x="3697" y="4642"/>
                    <a:pt x="4847" y="4935"/>
                  </a:cubicBezTo>
                  <a:cubicBezTo>
                    <a:pt x="5235" y="5033"/>
                    <a:pt x="5642" y="5071"/>
                    <a:pt x="6055" y="5071"/>
                  </a:cubicBezTo>
                  <a:cubicBezTo>
                    <a:pt x="6823" y="5071"/>
                    <a:pt x="7612" y="4939"/>
                    <a:pt x="8332" y="4814"/>
                  </a:cubicBezTo>
                  <a:cubicBezTo>
                    <a:pt x="9531" y="4599"/>
                    <a:pt x="10625" y="4207"/>
                    <a:pt x="11567" y="3422"/>
                  </a:cubicBezTo>
                  <a:cubicBezTo>
                    <a:pt x="11631" y="3372"/>
                    <a:pt x="11617" y="3271"/>
                    <a:pt x="11567" y="3221"/>
                  </a:cubicBezTo>
                  <a:cubicBezTo>
                    <a:pt x="8638" y="66"/>
                    <a:pt x="4069" y="429"/>
                    <a:pt x="155" y="1"/>
                  </a:cubicBezTo>
                  <a:cubicBezTo>
                    <a:pt x="150" y="1"/>
                    <a:pt x="146" y="0"/>
                    <a:pt x="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8" name="Google Shape;808;p24"/>
            <p:cNvSpPr/>
            <p:nvPr/>
          </p:nvSpPr>
          <p:spPr>
            <a:xfrm>
              <a:off x="4566554" y="3278765"/>
              <a:ext cx="226815" cy="71579"/>
            </a:xfrm>
            <a:custGeom>
              <a:avLst/>
              <a:gdLst/>
              <a:ahLst/>
              <a:cxnLst/>
              <a:rect l="l" t="t" r="r" b="b"/>
              <a:pathLst>
                <a:path w="11531" h="3639" extrusionOk="0">
                  <a:moveTo>
                    <a:pt x="198" y="1"/>
                  </a:moveTo>
                  <a:cubicBezTo>
                    <a:pt x="99" y="1"/>
                    <a:pt x="1" y="103"/>
                    <a:pt x="70" y="212"/>
                  </a:cubicBezTo>
                  <a:cubicBezTo>
                    <a:pt x="934" y="1697"/>
                    <a:pt x="3055" y="2290"/>
                    <a:pt x="4598" y="2768"/>
                  </a:cubicBezTo>
                  <a:cubicBezTo>
                    <a:pt x="6489" y="3355"/>
                    <a:pt x="8450" y="3638"/>
                    <a:pt x="10424" y="3638"/>
                  </a:cubicBezTo>
                  <a:cubicBezTo>
                    <a:pt x="10731" y="3638"/>
                    <a:pt x="11038" y="3632"/>
                    <a:pt x="11345" y="3618"/>
                  </a:cubicBezTo>
                  <a:cubicBezTo>
                    <a:pt x="11521" y="3611"/>
                    <a:pt x="11530" y="3333"/>
                    <a:pt x="11354" y="3333"/>
                  </a:cubicBezTo>
                  <a:cubicBezTo>
                    <a:pt x="11351" y="3333"/>
                    <a:pt x="11348" y="3333"/>
                    <a:pt x="11345" y="3333"/>
                  </a:cubicBezTo>
                  <a:cubicBezTo>
                    <a:pt x="11041" y="3346"/>
                    <a:pt x="10737" y="3353"/>
                    <a:pt x="10433" y="3353"/>
                  </a:cubicBezTo>
                  <a:cubicBezTo>
                    <a:pt x="8726" y="3353"/>
                    <a:pt x="7030" y="3146"/>
                    <a:pt x="5376" y="2698"/>
                  </a:cubicBezTo>
                  <a:cubicBezTo>
                    <a:pt x="3732" y="2254"/>
                    <a:pt x="1227" y="1633"/>
                    <a:pt x="313" y="68"/>
                  </a:cubicBezTo>
                  <a:cubicBezTo>
                    <a:pt x="284" y="21"/>
                    <a:pt x="241" y="1"/>
                    <a:pt x="1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09" name="Google Shape;809;p24"/>
          <p:cNvSpPr/>
          <p:nvPr/>
        </p:nvSpPr>
        <p:spPr>
          <a:xfrm>
            <a:off x="5561375" y="4531517"/>
            <a:ext cx="975547" cy="532231"/>
          </a:xfrm>
          <a:custGeom>
            <a:avLst/>
            <a:gdLst/>
            <a:ahLst/>
            <a:cxnLst/>
            <a:rect l="l" t="t" r="r" b="b"/>
            <a:pathLst>
              <a:path w="29815" h="16265" extrusionOk="0">
                <a:moveTo>
                  <a:pt x="14574" y="206"/>
                </a:moveTo>
                <a:cubicBezTo>
                  <a:pt x="14853" y="206"/>
                  <a:pt x="15127" y="221"/>
                  <a:pt x="15382" y="247"/>
                </a:cubicBezTo>
                <a:cubicBezTo>
                  <a:pt x="17189" y="439"/>
                  <a:pt x="18625" y="1146"/>
                  <a:pt x="19775" y="2416"/>
                </a:cubicBezTo>
                <a:cubicBezTo>
                  <a:pt x="20296" y="2989"/>
                  <a:pt x="20738" y="3553"/>
                  <a:pt x="21117" y="4123"/>
                </a:cubicBezTo>
                <a:cubicBezTo>
                  <a:pt x="21266" y="4353"/>
                  <a:pt x="21367" y="4466"/>
                  <a:pt x="21502" y="4473"/>
                </a:cubicBezTo>
                <a:cubicBezTo>
                  <a:pt x="21645" y="4466"/>
                  <a:pt x="21753" y="4360"/>
                  <a:pt x="21909" y="4146"/>
                </a:cubicBezTo>
                <a:cubicBezTo>
                  <a:pt x="22152" y="3823"/>
                  <a:pt x="22488" y="3602"/>
                  <a:pt x="22930" y="3481"/>
                </a:cubicBezTo>
                <a:cubicBezTo>
                  <a:pt x="23373" y="3362"/>
                  <a:pt x="23778" y="3301"/>
                  <a:pt x="24160" y="3301"/>
                </a:cubicBezTo>
                <a:cubicBezTo>
                  <a:pt x="24531" y="3301"/>
                  <a:pt x="24879" y="3358"/>
                  <a:pt x="25216" y="3474"/>
                </a:cubicBezTo>
                <a:cubicBezTo>
                  <a:pt x="26545" y="3931"/>
                  <a:pt x="27237" y="5030"/>
                  <a:pt x="27073" y="6423"/>
                </a:cubicBezTo>
                <a:cubicBezTo>
                  <a:pt x="27037" y="6710"/>
                  <a:pt x="27023" y="6852"/>
                  <a:pt x="27109" y="6944"/>
                </a:cubicBezTo>
                <a:cubicBezTo>
                  <a:pt x="27187" y="7037"/>
                  <a:pt x="27316" y="7044"/>
                  <a:pt x="27564" y="7044"/>
                </a:cubicBezTo>
                <a:lnTo>
                  <a:pt x="27616" y="7044"/>
                </a:lnTo>
                <a:cubicBezTo>
                  <a:pt x="28708" y="7044"/>
                  <a:pt x="29458" y="7765"/>
                  <a:pt x="29544" y="8895"/>
                </a:cubicBezTo>
                <a:cubicBezTo>
                  <a:pt x="29607" y="9772"/>
                  <a:pt x="29301" y="10629"/>
                  <a:pt x="28687" y="11315"/>
                </a:cubicBezTo>
                <a:cubicBezTo>
                  <a:pt x="28051" y="12030"/>
                  <a:pt x="27136" y="12451"/>
                  <a:pt x="26193" y="12485"/>
                </a:cubicBezTo>
                <a:cubicBezTo>
                  <a:pt x="26091" y="12489"/>
                  <a:pt x="25991" y="12492"/>
                  <a:pt x="25891" y="12492"/>
                </a:cubicBezTo>
                <a:cubicBezTo>
                  <a:pt x="24736" y="12492"/>
                  <a:pt x="23739" y="12216"/>
                  <a:pt x="22844" y="11658"/>
                </a:cubicBezTo>
                <a:cubicBezTo>
                  <a:pt x="22831" y="11651"/>
                  <a:pt x="22808" y="11637"/>
                  <a:pt x="22795" y="11622"/>
                </a:cubicBezTo>
                <a:cubicBezTo>
                  <a:pt x="22745" y="11586"/>
                  <a:pt x="22664" y="11529"/>
                  <a:pt x="22568" y="11529"/>
                </a:cubicBezTo>
                <a:cubicBezTo>
                  <a:pt x="22512" y="11529"/>
                  <a:pt x="22451" y="11548"/>
                  <a:pt x="22389" y="11601"/>
                </a:cubicBezTo>
                <a:cubicBezTo>
                  <a:pt x="22251" y="11723"/>
                  <a:pt x="22303" y="11879"/>
                  <a:pt x="22330" y="11971"/>
                </a:cubicBezTo>
                <a:lnTo>
                  <a:pt x="22337" y="12000"/>
                </a:lnTo>
                <a:cubicBezTo>
                  <a:pt x="22574" y="12785"/>
                  <a:pt x="22337" y="13457"/>
                  <a:pt x="21624" y="14050"/>
                </a:cubicBezTo>
                <a:cubicBezTo>
                  <a:pt x="19995" y="15391"/>
                  <a:pt x="18359" y="16056"/>
                  <a:pt x="16666" y="16056"/>
                </a:cubicBezTo>
                <a:cubicBezTo>
                  <a:pt x="16051" y="16056"/>
                  <a:pt x="15428" y="15968"/>
                  <a:pt x="14796" y="15793"/>
                </a:cubicBezTo>
                <a:cubicBezTo>
                  <a:pt x="14033" y="15586"/>
                  <a:pt x="13082" y="15221"/>
                  <a:pt x="12482" y="14321"/>
                </a:cubicBezTo>
                <a:cubicBezTo>
                  <a:pt x="12419" y="14228"/>
                  <a:pt x="12304" y="14136"/>
                  <a:pt x="12191" y="14136"/>
                </a:cubicBezTo>
                <a:cubicBezTo>
                  <a:pt x="12176" y="14136"/>
                  <a:pt x="12162" y="14143"/>
                  <a:pt x="12148" y="14143"/>
                </a:cubicBezTo>
                <a:cubicBezTo>
                  <a:pt x="12090" y="14150"/>
                  <a:pt x="11997" y="14192"/>
                  <a:pt x="11968" y="14350"/>
                </a:cubicBezTo>
                <a:cubicBezTo>
                  <a:pt x="11876" y="14772"/>
                  <a:pt x="11548" y="14885"/>
                  <a:pt x="11197" y="15007"/>
                </a:cubicBezTo>
                <a:lnTo>
                  <a:pt x="11127" y="15036"/>
                </a:lnTo>
                <a:cubicBezTo>
                  <a:pt x="10647" y="15207"/>
                  <a:pt x="10141" y="15294"/>
                  <a:pt x="9613" y="15294"/>
                </a:cubicBezTo>
                <a:cubicBezTo>
                  <a:pt x="9261" y="15294"/>
                  <a:pt x="8898" y="15255"/>
                  <a:pt x="8527" y="15178"/>
                </a:cubicBezTo>
                <a:cubicBezTo>
                  <a:pt x="7462" y="14950"/>
                  <a:pt x="6499" y="14456"/>
                  <a:pt x="5656" y="13701"/>
                </a:cubicBezTo>
                <a:cubicBezTo>
                  <a:pt x="4878" y="12993"/>
                  <a:pt x="4492" y="12280"/>
                  <a:pt x="4463" y="11466"/>
                </a:cubicBezTo>
                <a:cubicBezTo>
                  <a:pt x="4456" y="11301"/>
                  <a:pt x="4413" y="11186"/>
                  <a:pt x="4321" y="11130"/>
                </a:cubicBezTo>
                <a:cubicBezTo>
                  <a:pt x="4277" y="11096"/>
                  <a:pt x="4223" y="11080"/>
                  <a:pt x="4161" y="11080"/>
                </a:cubicBezTo>
                <a:cubicBezTo>
                  <a:pt x="4103" y="11080"/>
                  <a:pt x="4037" y="11095"/>
                  <a:pt x="3964" y="11123"/>
                </a:cubicBezTo>
                <a:cubicBezTo>
                  <a:pt x="3879" y="11150"/>
                  <a:pt x="3800" y="11186"/>
                  <a:pt x="3728" y="11229"/>
                </a:cubicBezTo>
                <a:cubicBezTo>
                  <a:pt x="3671" y="11258"/>
                  <a:pt x="3622" y="11286"/>
                  <a:pt x="3563" y="11308"/>
                </a:cubicBezTo>
                <a:cubicBezTo>
                  <a:pt x="3214" y="11454"/>
                  <a:pt x="2875" y="11524"/>
                  <a:pt x="2554" y="11524"/>
                </a:cubicBezTo>
                <a:cubicBezTo>
                  <a:pt x="1728" y="11524"/>
                  <a:pt x="1029" y="11052"/>
                  <a:pt x="622" y="10172"/>
                </a:cubicBezTo>
                <a:cubicBezTo>
                  <a:pt x="228" y="9315"/>
                  <a:pt x="214" y="8401"/>
                  <a:pt x="564" y="7380"/>
                </a:cubicBezTo>
                <a:cubicBezTo>
                  <a:pt x="794" y="6710"/>
                  <a:pt x="1193" y="6144"/>
                  <a:pt x="1743" y="5709"/>
                </a:cubicBezTo>
                <a:cubicBezTo>
                  <a:pt x="2844" y="4847"/>
                  <a:pt x="4105" y="4409"/>
                  <a:pt x="5499" y="4409"/>
                </a:cubicBezTo>
                <a:cubicBezTo>
                  <a:pt x="5606" y="4409"/>
                  <a:pt x="5713" y="4411"/>
                  <a:pt x="5820" y="4416"/>
                </a:cubicBezTo>
                <a:cubicBezTo>
                  <a:pt x="6391" y="4446"/>
                  <a:pt x="6977" y="4531"/>
                  <a:pt x="7413" y="4996"/>
                </a:cubicBezTo>
                <a:cubicBezTo>
                  <a:pt x="7500" y="5088"/>
                  <a:pt x="7579" y="5109"/>
                  <a:pt x="7638" y="5109"/>
                </a:cubicBezTo>
                <a:cubicBezTo>
                  <a:pt x="7662" y="5109"/>
                  <a:pt x="7682" y="5106"/>
                  <a:pt x="7699" y="5102"/>
                </a:cubicBezTo>
                <a:cubicBezTo>
                  <a:pt x="7762" y="5081"/>
                  <a:pt x="7848" y="5016"/>
                  <a:pt x="7884" y="4831"/>
                </a:cubicBezTo>
                <a:cubicBezTo>
                  <a:pt x="7891" y="4781"/>
                  <a:pt x="7891" y="4730"/>
                  <a:pt x="7891" y="4680"/>
                </a:cubicBezTo>
                <a:lnTo>
                  <a:pt x="7884" y="4631"/>
                </a:lnTo>
                <a:cubicBezTo>
                  <a:pt x="7898" y="3496"/>
                  <a:pt x="8398" y="2567"/>
                  <a:pt x="9420" y="1796"/>
                </a:cubicBezTo>
                <a:cubicBezTo>
                  <a:pt x="10583" y="917"/>
                  <a:pt x="11977" y="425"/>
                  <a:pt x="13797" y="247"/>
                </a:cubicBezTo>
                <a:cubicBezTo>
                  <a:pt x="14054" y="219"/>
                  <a:pt x="14317" y="206"/>
                  <a:pt x="14574" y="206"/>
                </a:cubicBezTo>
                <a:close/>
                <a:moveTo>
                  <a:pt x="14558" y="0"/>
                </a:moveTo>
                <a:cubicBezTo>
                  <a:pt x="14298" y="0"/>
                  <a:pt x="14034" y="13"/>
                  <a:pt x="13776" y="39"/>
                </a:cubicBezTo>
                <a:cubicBezTo>
                  <a:pt x="11912" y="224"/>
                  <a:pt x="10491" y="732"/>
                  <a:pt x="9298" y="1631"/>
                </a:cubicBezTo>
                <a:cubicBezTo>
                  <a:pt x="8234" y="2432"/>
                  <a:pt x="7692" y="3438"/>
                  <a:pt x="7683" y="4631"/>
                </a:cubicBezTo>
                <a:lnTo>
                  <a:pt x="7683" y="4687"/>
                </a:lnTo>
                <a:cubicBezTo>
                  <a:pt x="7683" y="4730"/>
                  <a:pt x="7683" y="4766"/>
                  <a:pt x="7677" y="4802"/>
                </a:cubicBezTo>
                <a:cubicBezTo>
                  <a:pt x="7663" y="4874"/>
                  <a:pt x="7641" y="4901"/>
                  <a:pt x="7634" y="4901"/>
                </a:cubicBezTo>
                <a:cubicBezTo>
                  <a:pt x="7634" y="4901"/>
                  <a:pt x="7606" y="4895"/>
                  <a:pt x="7563" y="4852"/>
                </a:cubicBezTo>
                <a:cubicBezTo>
                  <a:pt x="7077" y="4338"/>
                  <a:pt x="6441" y="4238"/>
                  <a:pt x="5827" y="4209"/>
                </a:cubicBezTo>
                <a:cubicBezTo>
                  <a:pt x="5721" y="4204"/>
                  <a:pt x="5615" y="4202"/>
                  <a:pt x="5510" y="4202"/>
                </a:cubicBezTo>
                <a:cubicBezTo>
                  <a:pt x="4065" y="4202"/>
                  <a:pt x="2759" y="4653"/>
                  <a:pt x="1615" y="5544"/>
                </a:cubicBezTo>
                <a:cubicBezTo>
                  <a:pt x="1035" y="6009"/>
                  <a:pt x="614" y="6602"/>
                  <a:pt x="372" y="7309"/>
                </a:cubicBezTo>
                <a:cubicBezTo>
                  <a:pt x="0" y="8388"/>
                  <a:pt x="22" y="9351"/>
                  <a:pt x="435" y="10257"/>
                </a:cubicBezTo>
                <a:cubicBezTo>
                  <a:pt x="875" y="11210"/>
                  <a:pt x="1658" y="11727"/>
                  <a:pt x="2566" y="11727"/>
                </a:cubicBezTo>
                <a:cubicBezTo>
                  <a:pt x="2910" y="11727"/>
                  <a:pt x="3273" y="11653"/>
                  <a:pt x="3642" y="11500"/>
                </a:cubicBezTo>
                <a:cubicBezTo>
                  <a:pt x="3699" y="11473"/>
                  <a:pt x="3764" y="11443"/>
                  <a:pt x="3820" y="11407"/>
                </a:cubicBezTo>
                <a:cubicBezTo>
                  <a:pt x="3892" y="11371"/>
                  <a:pt x="3964" y="11337"/>
                  <a:pt x="4035" y="11315"/>
                </a:cubicBezTo>
                <a:cubicBezTo>
                  <a:pt x="4082" y="11297"/>
                  <a:pt x="4124" y="11288"/>
                  <a:pt x="4156" y="11288"/>
                </a:cubicBezTo>
                <a:cubicBezTo>
                  <a:pt x="4178" y="11288"/>
                  <a:pt x="4195" y="11292"/>
                  <a:pt x="4206" y="11301"/>
                </a:cubicBezTo>
                <a:cubicBezTo>
                  <a:pt x="4235" y="11322"/>
                  <a:pt x="4256" y="11380"/>
                  <a:pt x="4256" y="11473"/>
                </a:cubicBezTo>
                <a:cubicBezTo>
                  <a:pt x="4292" y="12350"/>
                  <a:pt x="4693" y="13108"/>
                  <a:pt x="5521" y="13850"/>
                </a:cubicBezTo>
                <a:cubicBezTo>
                  <a:pt x="6384" y="14628"/>
                  <a:pt x="7384" y="15142"/>
                  <a:pt x="8484" y="15378"/>
                </a:cubicBezTo>
                <a:cubicBezTo>
                  <a:pt x="8869" y="15458"/>
                  <a:pt x="9246" y="15498"/>
                  <a:pt x="9613" y="15498"/>
                </a:cubicBezTo>
                <a:cubicBezTo>
                  <a:pt x="10165" y="15498"/>
                  <a:pt x="10695" y="15408"/>
                  <a:pt x="11197" y="15228"/>
                </a:cubicBezTo>
                <a:lnTo>
                  <a:pt x="11269" y="15200"/>
                </a:lnTo>
                <a:cubicBezTo>
                  <a:pt x="11634" y="15072"/>
                  <a:pt x="12054" y="14921"/>
                  <a:pt x="12169" y="14393"/>
                </a:cubicBezTo>
                <a:cubicBezTo>
                  <a:pt x="12176" y="14357"/>
                  <a:pt x="12182" y="14350"/>
                  <a:pt x="12182" y="14343"/>
                </a:cubicBezTo>
                <a:cubicBezTo>
                  <a:pt x="12198" y="14343"/>
                  <a:pt x="12261" y="14364"/>
                  <a:pt x="12311" y="14436"/>
                </a:cubicBezTo>
                <a:cubicBezTo>
                  <a:pt x="12954" y="15392"/>
                  <a:pt x="13948" y="15771"/>
                  <a:pt x="14739" y="15992"/>
                </a:cubicBezTo>
                <a:cubicBezTo>
                  <a:pt x="15396" y="16170"/>
                  <a:pt x="16039" y="16265"/>
                  <a:pt x="16668" y="16265"/>
                </a:cubicBezTo>
                <a:cubicBezTo>
                  <a:pt x="18411" y="16265"/>
                  <a:pt x="20082" y="15586"/>
                  <a:pt x="21753" y="14208"/>
                </a:cubicBezTo>
                <a:cubicBezTo>
                  <a:pt x="22531" y="13572"/>
                  <a:pt x="22795" y="12808"/>
                  <a:pt x="22538" y="11937"/>
                </a:cubicBezTo>
                <a:lnTo>
                  <a:pt x="22524" y="11908"/>
                </a:lnTo>
                <a:cubicBezTo>
                  <a:pt x="22495" y="11808"/>
                  <a:pt x="22495" y="11786"/>
                  <a:pt x="22524" y="11757"/>
                </a:cubicBezTo>
                <a:cubicBezTo>
                  <a:pt x="22542" y="11743"/>
                  <a:pt x="22554" y="11735"/>
                  <a:pt x="22570" y="11735"/>
                </a:cubicBezTo>
                <a:cubicBezTo>
                  <a:pt x="22593" y="11735"/>
                  <a:pt x="22621" y="11752"/>
                  <a:pt x="22680" y="11793"/>
                </a:cubicBezTo>
                <a:cubicBezTo>
                  <a:pt x="22695" y="11808"/>
                  <a:pt x="22716" y="11822"/>
                  <a:pt x="22731" y="11829"/>
                </a:cubicBezTo>
                <a:cubicBezTo>
                  <a:pt x="23663" y="12411"/>
                  <a:pt x="24706" y="12698"/>
                  <a:pt x="25909" y="12698"/>
                </a:cubicBezTo>
                <a:cubicBezTo>
                  <a:pt x="26006" y="12698"/>
                  <a:pt x="26103" y="12696"/>
                  <a:pt x="26202" y="12693"/>
                </a:cubicBezTo>
                <a:cubicBezTo>
                  <a:pt x="27201" y="12657"/>
                  <a:pt x="28164" y="12208"/>
                  <a:pt x="28836" y="11450"/>
                </a:cubicBezTo>
                <a:cubicBezTo>
                  <a:pt x="29493" y="10722"/>
                  <a:pt x="29815" y="9808"/>
                  <a:pt x="29750" y="8879"/>
                </a:cubicBezTo>
                <a:cubicBezTo>
                  <a:pt x="29657" y="7637"/>
                  <a:pt x="28822" y="6838"/>
                  <a:pt x="27623" y="6838"/>
                </a:cubicBezTo>
                <a:lnTo>
                  <a:pt x="27616" y="6838"/>
                </a:lnTo>
                <a:cubicBezTo>
                  <a:pt x="27445" y="6838"/>
                  <a:pt x="27287" y="6838"/>
                  <a:pt x="27258" y="6809"/>
                </a:cubicBezTo>
                <a:cubicBezTo>
                  <a:pt x="27237" y="6780"/>
                  <a:pt x="27251" y="6624"/>
                  <a:pt x="27273" y="6453"/>
                </a:cubicBezTo>
                <a:cubicBezTo>
                  <a:pt x="27451" y="4953"/>
                  <a:pt x="26708" y="3767"/>
                  <a:pt x="25280" y="3282"/>
                </a:cubicBezTo>
                <a:cubicBezTo>
                  <a:pt x="24916" y="3157"/>
                  <a:pt x="24542" y="3094"/>
                  <a:pt x="24147" y="3094"/>
                </a:cubicBezTo>
                <a:cubicBezTo>
                  <a:pt x="23752" y="3094"/>
                  <a:pt x="23334" y="3157"/>
                  <a:pt x="22880" y="3282"/>
                </a:cubicBezTo>
                <a:cubicBezTo>
                  <a:pt x="22389" y="3417"/>
                  <a:pt x="22017" y="3659"/>
                  <a:pt x="21746" y="4024"/>
                </a:cubicBezTo>
                <a:cubicBezTo>
                  <a:pt x="21624" y="4188"/>
                  <a:pt x="21545" y="4259"/>
                  <a:pt x="21509" y="4267"/>
                </a:cubicBezTo>
                <a:cubicBezTo>
                  <a:pt x="21453" y="4267"/>
                  <a:pt x="21331" y="4074"/>
                  <a:pt x="21288" y="4010"/>
                </a:cubicBezTo>
                <a:cubicBezTo>
                  <a:pt x="20903" y="3431"/>
                  <a:pt x="20452" y="2860"/>
                  <a:pt x="19924" y="2274"/>
                </a:cubicBezTo>
                <a:cubicBezTo>
                  <a:pt x="18738" y="968"/>
                  <a:pt x="17261" y="240"/>
                  <a:pt x="15404" y="46"/>
                </a:cubicBezTo>
                <a:cubicBezTo>
                  <a:pt x="15139" y="16"/>
                  <a:pt x="14852" y="0"/>
                  <a:pt x="145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6"/>
          <p:cNvSpPr txBox="1"/>
          <p:nvPr>
            <p:ph type="ctrTitle"/>
          </p:nvPr>
        </p:nvSpPr>
        <p:spPr>
          <a:xfrm>
            <a:off x="705750" y="539500"/>
            <a:ext cx="6900300" cy="20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15" name="Google Shape;815;p26"/>
          <p:cNvSpPr txBox="1"/>
          <p:nvPr>
            <p:ph type="subTitle" idx="1"/>
          </p:nvPr>
        </p:nvSpPr>
        <p:spPr>
          <a:xfrm>
            <a:off x="719450" y="2854050"/>
            <a:ext cx="44892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16" name="Google Shape;816;p26"/>
          <p:cNvSpPr/>
          <p:nvPr/>
        </p:nvSpPr>
        <p:spPr>
          <a:xfrm>
            <a:off x="155148" y="3795103"/>
            <a:ext cx="2533894" cy="1429792"/>
          </a:xfrm>
          <a:custGeom>
            <a:avLst/>
            <a:gdLst/>
            <a:ahLst/>
            <a:cxnLst/>
            <a:rect l="l" t="t" r="r" b="b"/>
            <a:pathLst>
              <a:path w="33464" h="18882" extrusionOk="0">
                <a:moveTo>
                  <a:pt x="16041" y="207"/>
                </a:moveTo>
                <a:cubicBezTo>
                  <a:pt x="16835" y="207"/>
                  <a:pt x="17616" y="397"/>
                  <a:pt x="18316" y="771"/>
                </a:cubicBezTo>
                <a:cubicBezTo>
                  <a:pt x="19067" y="1177"/>
                  <a:pt x="19516" y="1872"/>
                  <a:pt x="19881" y="2485"/>
                </a:cubicBezTo>
                <a:cubicBezTo>
                  <a:pt x="20267" y="3148"/>
                  <a:pt x="20524" y="3870"/>
                  <a:pt x="20738" y="4492"/>
                </a:cubicBezTo>
                <a:cubicBezTo>
                  <a:pt x="20838" y="4777"/>
                  <a:pt x="20966" y="4927"/>
                  <a:pt x="21131" y="4948"/>
                </a:cubicBezTo>
                <a:cubicBezTo>
                  <a:pt x="21145" y="4950"/>
                  <a:pt x="21159" y="4951"/>
                  <a:pt x="21173" y="4951"/>
                </a:cubicBezTo>
                <a:cubicBezTo>
                  <a:pt x="21323" y="4951"/>
                  <a:pt x="21474" y="4841"/>
                  <a:pt x="21631" y="4614"/>
                </a:cubicBezTo>
                <a:cubicBezTo>
                  <a:pt x="21730" y="4470"/>
                  <a:pt x="21809" y="4321"/>
                  <a:pt x="21888" y="4177"/>
                </a:cubicBezTo>
                <a:cubicBezTo>
                  <a:pt x="21945" y="4077"/>
                  <a:pt x="22001" y="3978"/>
                  <a:pt x="22060" y="3877"/>
                </a:cubicBezTo>
                <a:cubicBezTo>
                  <a:pt x="22452" y="3250"/>
                  <a:pt x="22916" y="2771"/>
                  <a:pt x="23474" y="2420"/>
                </a:cubicBezTo>
                <a:cubicBezTo>
                  <a:pt x="23904" y="2154"/>
                  <a:pt x="24315" y="2021"/>
                  <a:pt x="24711" y="2021"/>
                </a:cubicBezTo>
                <a:cubicBezTo>
                  <a:pt x="25229" y="2021"/>
                  <a:pt x="25720" y="2249"/>
                  <a:pt x="26193" y="2706"/>
                </a:cubicBezTo>
                <a:cubicBezTo>
                  <a:pt x="26593" y="3092"/>
                  <a:pt x="26886" y="3549"/>
                  <a:pt x="27064" y="4070"/>
                </a:cubicBezTo>
                <a:cubicBezTo>
                  <a:pt x="27400" y="5034"/>
                  <a:pt x="27743" y="6035"/>
                  <a:pt x="27736" y="7099"/>
                </a:cubicBezTo>
                <a:cubicBezTo>
                  <a:pt x="27736" y="7370"/>
                  <a:pt x="27792" y="7541"/>
                  <a:pt x="27921" y="7627"/>
                </a:cubicBezTo>
                <a:cubicBezTo>
                  <a:pt x="27982" y="7667"/>
                  <a:pt x="28052" y="7687"/>
                  <a:pt x="28133" y="7687"/>
                </a:cubicBezTo>
                <a:cubicBezTo>
                  <a:pt x="28224" y="7687"/>
                  <a:pt x="28329" y="7662"/>
                  <a:pt x="28451" y="7613"/>
                </a:cubicBezTo>
                <a:cubicBezTo>
                  <a:pt x="28879" y="7431"/>
                  <a:pt x="29290" y="7355"/>
                  <a:pt x="29679" y="7355"/>
                </a:cubicBezTo>
                <a:cubicBezTo>
                  <a:pt x="30685" y="7355"/>
                  <a:pt x="31552" y="7861"/>
                  <a:pt x="32242" y="8355"/>
                </a:cubicBezTo>
                <a:cubicBezTo>
                  <a:pt x="32934" y="8847"/>
                  <a:pt x="33249" y="9562"/>
                  <a:pt x="33121" y="10362"/>
                </a:cubicBezTo>
                <a:cubicBezTo>
                  <a:pt x="32999" y="11091"/>
                  <a:pt x="32521" y="11562"/>
                  <a:pt x="31563" y="11889"/>
                </a:cubicBezTo>
                <a:cubicBezTo>
                  <a:pt x="31135" y="12038"/>
                  <a:pt x="30699" y="12084"/>
                  <a:pt x="30194" y="12084"/>
                </a:cubicBezTo>
                <a:cubicBezTo>
                  <a:pt x="30017" y="12084"/>
                  <a:pt x="29832" y="12078"/>
                  <a:pt x="29635" y="12069"/>
                </a:cubicBezTo>
                <a:cubicBezTo>
                  <a:pt x="28164" y="11898"/>
                  <a:pt x="26807" y="11411"/>
                  <a:pt x="25715" y="10662"/>
                </a:cubicBezTo>
                <a:cubicBezTo>
                  <a:pt x="25686" y="10647"/>
                  <a:pt x="25666" y="10626"/>
                  <a:pt x="25636" y="10604"/>
                </a:cubicBezTo>
                <a:cubicBezTo>
                  <a:pt x="25554" y="10539"/>
                  <a:pt x="25437" y="10450"/>
                  <a:pt x="25307" y="10450"/>
                </a:cubicBezTo>
                <a:cubicBezTo>
                  <a:pt x="25223" y="10450"/>
                  <a:pt x="25133" y="10487"/>
                  <a:pt x="25043" y="10590"/>
                </a:cubicBezTo>
                <a:cubicBezTo>
                  <a:pt x="24901" y="10761"/>
                  <a:pt x="25001" y="10940"/>
                  <a:pt x="25066" y="11068"/>
                </a:cubicBezTo>
                <a:cubicBezTo>
                  <a:pt x="25086" y="11104"/>
                  <a:pt x="25109" y="11140"/>
                  <a:pt x="25115" y="11176"/>
                </a:cubicBezTo>
                <a:cubicBezTo>
                  <a:pt x="25729" y="12669"/>
                  <a:pt x="25880" y="14169"/>
                  <a:pt x="25564" y="15646"/>
                </a:cubicBezTo>
                <a:cubicBezTo>
                  <a:pt x="25316" y="16817"/>
                  <a:pt x="24622" y="17660"/>
                  <a:pt x="23523" y="18153"/>
                </a:cubicBezTo>
                <a:cubicBezTo>
                  <a:pt x="22746" y="18500"/>
                  <a:pt x="21963" y="18674"/>
                  <a:pt x="21166" y="18674"/>
                </a:cubicBezTo>
                <a:cubicBezTo>
                  <a:pt x="20112" y="18674"/>
                  <a:pt x="19033" y="18369"/>
                  <a:pt x="17910" y="17759"/>
                </a:cubicBezTo>
                <a:cubicBezTo>
                  <a:pt x="17024" y="17281"/>
                  <a:pt x="16210" y="16568"/>
                  <a:pt x="15353" y="15524"/>
                </a:cubicBezTo>
                <a:cubicBezTo>
                  <a:pt x="15274" y="15418"/>
                  <a:pt x="15189" y="15317"/>
                  <a:pt x="15110" y="15211"/>
                </a:cubicBezTo>
                <a:cubicBezTo>
                  <a:pt x="15004" y="15068"/>
                  <a:pt x="14889" y="14918"/>
                  <a:pt x="14767" y="14782"/>
                </a:cubicBezTo>
                <a:cubicBezTo>
                  <a:pt x="14446" y="14410"/>
                  <a:pt x="14196" y="14225"/>
                  <a:pt x="13919" y="14225"/>
                </a:cubicBezTo>
                <a:cubicBezTo>
                  <a:pt x="13689" y="14225"/>
                  <a:pt x="13447" y="14347"/>
                  <a:pt x="13132" y="14582"/>
                </a:cubicBezTo>
                <a:cubicBezTo>
                  <a:pt x="13003" y="14683"/>
                  <a:pt x="12875" y="14789"/>
                  <a:pt x="12753" y="14889"/>
                </a:cubicBezTo>
                <a:cubicBezTo>
                  <a:pt x="12618" y="15010"/>
                  <a:pt x="12469" y="15132"/>
                  <a:pt x="12318" y="15240"/>
                </a:cubicBezTo>
                <a:cubicBezTo>
                  <a:pt x="11165" y="16068"/>
                  <a:pt x="9966" y="16482"/>
                  <a:pt x="8739" y="16482"/>
                </a:cubicBezTo>
                <a:cubicBezTo>
                  <a:pt x="8158" y="16482"/>
                  <a:pt x="7570" y="16389"/>
                  <a:pt x="6977" y="16203"/>
                </a:cubicBezTo>
                <a:cubicBezTo>
                  <a:pt x="5683" y="15788"/>
                  <a:pt x="4621" y="14839"/>
                  <a:pt x="4055" y="13589"/>
                </a:cubicBezTo>
                <a:cubicBezTo>
                  <a:pt x="3478" y="12304"/>
                  <a:pt x="3478" y="10818"/>
                  <a:pt x="4055" y="9526"/>
                </a:cubicBezTo>
                <a:cubicBezTo>
                  <a:pt x="4249" y="9104"/>
                  <a:pt x="4341" y="8890"/>
                  <a:pt x="4249" y="8741"/>
                </a:cubicBezTo>
                <a:cubicBezTo>
                  <a:pt x="4156" y="8583"/>
                  <a:pt x="3920" y="8569"/>
                  <a:pt x="3491" y="8540"/>
                </a:cubicBezTo>
                <a:cubicBezTo>
                  <a:pt x="2413" y="8461"/>
                  <a:pt x="1599" y="8084"/>
                  <a:pt x="993" y="7370"/>
                </a:cubicBezTo>
                <a:cubicBezTo>
                  <a:pt x="278" y="6520"/>
                  <a:pt x="221" y="5505"/>
                  <a:pt x="842" y="4578"/>
                </a:cubicBezTo>
                <a:cubicBezTo>
                  <a:pt x="1013" y="4321"/>
                  <a:pt x="1243" y="4057"/>
                  <a:pt x="1514" y="3807"/>
                </a:cubicBezTo>
                <a:cubicBezTo>
                  <a:pt x="2708" y="2720"/>
                  <a:pt x="4312" y="2171"/>
                  <a:pt x="5914" y="2171"/>
                </a:cubicBezTo>
                <a:cubicBezTo>
                  <a:pt x="7398" y="2171"/>
                  <a:pt x="8880" y="2641"/>
                  <a:pt x="10033" y="3592"/>
                </a:cubicBezTo>
                <a:cubicBezTo>
                  <a:pt x="10083" y="3635"/>
                  <a:pt x="10133" y="3678"/>
                  <a:pt x="10175" y="3728"/>
                </a:cubicBezTo>
                <a:cubicBezTo>
                  <a:pt x="10261" y="3800"/>
                  <a:pt x="10340" y="3877"/>
                  <a:pt x="10433" y="3942"/>
                </a:cubicBezTo>
                <a:cubicBezTo>
                  <a:pt x="10539" y="4009"/>
                  <a:pt x="10673" y="4081"/>
                  <a:pt x="10805" y="4081"/>
                </a:cubicBezTo>
                <a:cubicBezTo>
                  <a:pt x="10840" y="4081"/>
                  <a:pt x="10876" y="4076"/>
                  <a:pt x="10911" y="4064"/>
                </a:cubicBezTo>
                <a:cubicBezTo>
                  <a:pt x="11039" y="4021"/>
                  <a:pt x="11134" y="3899"/>
                  <a:pt x="11197" y="3678"/>
                </a:cubicBezTo>
                <a:cubicBezTo>
                  <a:pt x="11648" y="2285"/>
                  <a:pt x="12703" y="1157"/>
                  <a:pt x="14117" y="586"/>
                </a:cubicBezTo>
                <a:cubicBezTo>
                  <a:pt x="14742" y="333"/>
                  <a:pt x="15396" y="207"/>
                  <a:pt x="16041" y="207"/>
                </a:cubicBezTo>
                <a:close/>
                <a:moveTo>
                  <a:pt x="16046" y="1"/>
                </a:moveTo>
                <a:cubicBezTo>
                  <a:pt x="15372" y="1"/>
                  <a:pt x="14690" y="133"/>
                  <a:pt x="14039" y="399"/>
                </a:cubicBezTo>
                <a:cubicBezTo>
                  <a:pt x="12575" y="992"/>
                  <a:pt x="11468" y="2163"/>
                  <a:pt x="11005" y="3620"/>
                </a:cubicBezTo>
                <a:cubicBezTo>
                  <a:pt x="10954" y="3764"/>
                  <a:pt x="10897" y="3849"/>
                  <a:pt x="10840" y="3870"/>
                </a:cubicBezTo>
                <a:cubicBezTo>
                  <a:pt x="10828" y="3875"/>
                  <a:pt x="10814" y="3877"/>
                  <a:pt x="10799" y="3877"/>
                </a:cubicBezTo>
                <a:cubicBezTo>
                  <a:pt x="10741" y="3877"/>
                  <a:pt x="10660" y="3844"/>
                  <a:pt x="10547" y="3771"/>
                </a:cubicBezTo>
                <a:cubicBezTo>
                  <a:pt x="10469" y="3721"/>
                  <a:pt x="10397" y="3649"/>
                  <a:pt x="10319" y="3577"/>
                </a:cubicBezTo>
                <a:cubicBezTo>
                  <a:pt x="10268" y="3527"/>
                  <a:pt x="10218" y="3477"/>
                  <a:pt x="10162" y="3435"/>
                </a:cubicBezTo>
                <a:cubicBezTo>
                  <a:pt x="8970" y="2452"/>
                  <a:pt x="7440" y="1966"/>
                  <a:pt x="5910" y="1966"/>
                </a:cubicBezTo>
                <a:cubicBezTo>
                  <a:pt x="4257" y="1966"/>
                  <a:pt x="2605" y="2533"/>
                  <a:pt x="1378" y="3656"/>
                </a:cubicBezTo>
                <a:cubicBezTo>
                  <a:pt x="1085" y="3920"/>
                  <a:pt x="850" y="4192"/>
                  <a:pt x="670" y="4463"/>
                </a:cubicBezTo>
                <a:cubicBezTo>
                  <a:pt x="0" y="5471"/>
                  <a:pt x="57" y="6585"/>
                  <a:pt x="835" y="7498"/>
                </a:cubicBezTo>
                <a:cubicBezTo>
                  <a:pt x="1478" y="8256"/>
                  <a:pt x="2341" y="8662"/>
                  <a:pt x="3478" y="8741"/>
                </a:cubicBezTo>
                <a:cubicBezTo>
                  <a:pt x="3748" y="8761"/>
                  <a:pt x="4035" y="8784"/>
                  <a:pt x="4071" y="8847"/>
                </a:cubicBezTo>
                <a:cubicBezTo>
                  <a:pt x="4113" y="8905"/>
                  <a:pt x="3992" y="9169"/>
                  <a:pt x="3870" y="9447"/>
                </a:cubicBezTo>
                <a:cubicBezTo>
                  <a:pt x="3270" y="10791"/>
                  <a:pt x="3270" y="12333"/>
                  <a:pt x="3870" y="13675"/>
                </a:cubicBezTo>
                <a:cubicBezTo>
                  <a:pt x="4456" y="14974"/>
                  <a:pt x="5570" y="15968"/>
                  <a:pt x="6919" y="16397"/>
                </a:cubicBezTo>
                <a:cubicBezTo>
                  <a:pt x="7535" y="16593"/>
                  <a:pt x="8146" y="16690"/>
                  <a:pt x="8750" y="16690"/>
                </a:cubicBezTo>
                <a:cubicBezTo>
                  <a:pt x="10016" y="16690"/>
                  <a:pt x="11250" y="16262"/>
                  <a:pt x="12440" y="15411"/>
                </a:cubicBezTo>
                <a:cubicBezTo>
                  <a:pt x="12597" y="15296"/>
                  <a:pt x="12746" y="15175"/>
                  <a:pt x="12890" y="15046"/>
                </a:cubicBezTo>
                <a:cubicBezTo>
                  <a:pt x="13010" y="14947"/>
                  <a:pt x="13132" y="14846"/>
                  <a:pt x="13254" y="14746"/>
                </a:cubicBezTo>
                <a:cubicBezTo>
                  <a:pt x="13531" y="14539"/>
                  <a:pt x="13730" y="14432"/>
                  <a:pt x="13913" y="14432"/>
                </a:cubicBezTo>
                <a:cubicBezTo>
                  <a:pt x="14133" y="14432"/>
                  <a:pt x="14329" y="14589"/>
                  <a:pt x="14611" y="14918"/>
                </a:cubicBezTo>
                <a:cubicBezTo>
                  <a:pt x="14733" y="15053"/>
                  <a:pt x="14839" y="15197"/>
                  <a:pt x="14947" y="15332"/>
                </a:cubicBezTo>
                <a:cubicBezTo>
                  <a:pt x="15033" y="15439"/>
                  <a:pt x="15110" y="15547"/>
                  <a:pt x="15195" y="15653"/>
                </a:cubicBezTo>
                <a:cubicBezTo>
                  <a:pt x="16068" y="16717"/>
                  <a:pt x="16896" y="17446"/>
                  <a:pt x="17809" y="17939"/>
                </a:cubicBezTo>
                <a:cubicBezTo>
                  <a:pt x="18966" y="18567"/>
                  <a:pt x="20080" y="18882"/>
                  <a:pt x="21167" y="18882"/>
                </a:cubicBezTo>
                <a:cubicBezTo>
                  <a:pt x="21994" y="18882"/>
                  <a:pt x="22802" y="18702"/>
                  <a:pt x="23602" y="18339"/>
                </a:cubicBezTo>
                <a:cubicBezTo>
                  <a:pt x="24773" y="17818"/>
                  <a:pt x="25501" y="16925"/>
                  <a:pt x="25765" y="15689"/>
                </a:cubicBezTo>
                <a:cubicBezTo>
                  <a:pt x="26094" y="14169"/>
                  <a:pt x="25936" y="12626"/>
                  <a:pt x="25307" y="11097"/>
                </a:cubicBezTo>
                <a:cubicBezTo>
                  <a:pt x="25294" y="11055"/>
                  <a:pt x="25273" y="11012"/>
                  <a:pt x="25251" y="10976"/>
                </a:cubicBezTo>
                <a:cubicBezTo>
                  <a:pt x="25172" y="10833"/>
                  <a:pt x="25158" y="10784"/>
                  <a:pt x="25201" y="10725"/>
                </a:cubicBezTo>
                <a:cubicBezTo>
                  <a:pt x="25241" y="10679"/>
                  <a:pt x="25273" y="10657"/>
                  <a:pt x="25310" y="10657"/>
                </a:cubicBezTo>
                <a:cubicBezTo>
                  <a:pt x="25358" y="10657"/>
                  <a:pt x="25415" y="10695"/>
                  <a:pt x="25508" y="10768"/>
                </a:cubicBezTo>
                <a:cubicBezTo>
                  <a:pt x="25537" y="10791"/>
                  <a:pt x="25564" y="10811"/>
                  <a:pt x="25594" y="10833"/>
                </a:cubicBezTo>
                <a:cubicBezTo>
                  <a:pt x="26721" y="11605"/>
                  <a:pt x="28108" y="12097"/>
                  <a:pt x="29614" y="12268"/>
                </a:cubicBezTo>
                <a:cubicBezTo>
                  <a:pt x="29830" y="12280"/>
                  <a:pt x="30035" y="12288"/>
                  <a:pt x="30233" y="12288"/>
                </a:cubicBezTo>
                <a:cubicBezTo>
                  <a:pt x="30742" y="12288"/>
                  <a:pt x="31198" y="12237"/>
                  <a:pt x="31635" y="12083"/>
                </a:cubicBezTo>
                <a:cubicBezTo>
                  <a:pt x="32278" y="11862"/>
                  <a:pt x="33148" y="11447"/>
                  <a:pt x="33320" y="10398"/>
                </a:cubicBezTo>
                <a:cubicBezTo>
                  <a:pt x="33464" y="9512"/>
                  <a:pt x="33121" y="8727"/>
                  <a:pt x="32363" y="8184"/>
                </a:cubicBezTo>
                <a:cubicBezTo>
                  <a:pt x="31645" y="7670"/>
                  <a:pt x="30739" y="7146"/>
                  <a:pt x="29681" y="7146"/>
                </a:cubicBezTo>
                <a:cubicBezTo>
                  <a:pt x="29267" y="7146"/>
                  <a:pt x="28830" y="7226"/>
                  <a:pt x="28372" y="7419"/>
                </a:cubicBezTo>
                <a:cubicBezTo>
                  <a:pt x="28300" y="7452"/>
                  <a:pt x="28211" y="7482"/>
                  <a:pt x="28135" y="7482"/>
                </a:cubicBezTo>
                <a:cubicBezTo>
                  <a:pt x="28097" y="7482"/>
                  <a:pt x="28062" y="7474"/>
                  <a:pt x="28036" y="7455"/>
                </a:cubicBezTo>
                <a:cubicBezTo>
                  <a:pt x="27972" y="7413"/>
                  <a:pt x="27936" y="7291"/>
                  <a:pt x="27943" y="7106"/>
                </a:cubicBezTo>
                <a:cubicBezTo>
                  <a:pt x="27950" y="6005"/>
                  <a:pt x="27601" y="4984"/>
                  <a:pt x="27265" y="3998"/>
                </a:cubicBezTo>
                <a:cubicBezTo>
                  <a:pt x="27073" y="3448"/>
                  <a:pt x="26757" y="2963"/>
                  <a:pt x="26336" y="2557"/>
                </a:cubicBezTo>
                <a:cubicBezTo>
                  <a:pt x="25825" y="2066"/>
                  <a:pt x="25282" y="1819"/>
                  <a:pt x="24712" y="1819"/>
                </a:cubicBezTo>
                <a:cubicBezTo>
                  <a:pt x="24278" y="1819"/>
                  <a:pt x="23829" y="1962"/>
                  <a:pt x="23366" y="2249"/>
                </a:cubicBezTo>
                <a:cubicBezTo>
                  <a:pt x="22779" y="2614"/>
                  <a:pt x="22294" y="3106"/>
                  <a:pt x="21888" y="3771"/>
                </a:cubicBezTo>
                <a:cubicBezTo>
                  <a:pt x="21823" y="3870"/>
                  <a:pt x="21766" y="3978"/>
                  <a:pt x="21708" y="4077"/>
                </a:cubicBezTo>
                <a:cubicBezTo>
                  <a:pt x="21631" y="4220"/>
                  <a:pt x="21552" y="4364"/>
                  <a:pt x="21467" y="4492"/>
                </a:cubicBezTo>
                <a:cubicBezTo>
                  <a:pt x="21353" y="4652"/>
                  <a:pt x="21251" y="4744"/>
                  <a:pt x="21175" y="4744"/>
                </a:cubicBezTo>
                <a:cubicBezTo>
                  <a:pt x="21170" y="4744"/>
                  <a:pt x="21165" y="4743"/>
                  <a:pt x="21160" y="4742"/>
                </a:cubicBezTo>
                <a:cubicBezTo>
                  <a:pt x="21081" y="4734"/>
                  <a:pt x="21002" y="4621"/>
                  <a:pt x="20937" y="4427"/>
                </a:cubicBezTo>
                <a:cubicBezTo>
                  <a:pt x="20716" y="3791"/>
                  <a:pt x="20452" y="3056"/>
                  <a:pt x="20059" y="2386"/>
                </a:cubicBezTo>
                <a:cubicBezTo>
                  <a:pt x="19681" y="1743"/>
                  <a:pt x="19216" y="1021"/>
                  <a:pt x="18418" y="593"/>
                </a:cubicBezTo>
                <a:cubicBezTo>
                  <a:pt x="17686" y="199"/>
                  <a:pt x="16872" y="1"/>
                  <a:pt x="160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7" name="Google Shape;817;p26"/>
          <p:cNvSpPr/>
          <p:nvPr/>
        </p:nvSpPr>
        <p:spPr>
          <a:xfrm>
            <a:off x="8000879" y="-334129"/>
            <a:ext cx="1427542" cy="778768"/>
          </a:xfrm>
          <a:custGeom>
            <a:avLst/>
            <a:gdLst/>
            <a:ahLst/>
            <a:cxnLst/>
            <a:rect l="l" t="t" r="r" b="b"/>
            <a:pathLst>
              <a:path w="29815" h="16265" extrusionOk="0">
                <a:moveTo>
                  <a:pt x="14574" y="206"/>
                </a:moveTo>
                <a:cubicBezTo>
                  <a:pt x="14853" y="206"/>
                  <a:pt x="15127" y="221"/>
                  <a:pt x="15382" y="247"/>
                </a:cubicBezTo>
                <a:cubicBezTo>
                  <a:pt x="17189" y="439"/>
                  <a:pt x="18625" y="1146"/>
                  <a:pt x="19775" y="2416"/>
                </a:cubicBezTo>
                <a:cubicBezTo>
                  <a:pt x="20296" y="2989"/>
                  <a:pt x="20738" y="3553"/>
                  <a:pt x="21117" y="4123"/>
                </a:cubicBezTo>
                <a:cubicBezTo>
                  <a:pt x="21266" y="4353"/>
                  <a:pt x="21367" y="4466"/>
                  <a:pt x="21502" y="4473"/>
                </a:cubicBezTo>
                <a:cubicBezTo>
                  <a:pt x="21645" y="4466"/>
                  <a:pt x="21753" y="4360"/>
                  <a:pt x="21909" y="4146"/>
                </a:cubicBezTo>
                <a:cubicBezTo>
                  <a:pt x="22152" y="3823"/>
                  <a:pt x="22488" y="3602"/>
                  <a:pt x="22930" y="3481"/>
                </a:cubicBezTo>
                <a:cubicBezTo>
                  <a:pt x="23373" y="3362"/>
                  <a:pt x="23778" y="3301"/>
                  <a:pt x="24160" y="3301"/>
                </a:cubicBezTo>
                <a:cubicBezTo>
                  <a:pt x="24531" y="3301"/>
                  <a:pt x="24879" y="3358"/>
                  <a:pt x="25216" y="3474"/>
                </a:cubicBezTo>
                <a:cubicBezTo>
                  <a:pt x="26545" y="3931"/>
                  <a:pt x="27237" y="5030"/>
                  <a:pt x="27073" y="6423"/>
                </a:cubicBezTo>
                <a:cubicBezTo>
                  <a:pt x="27037" y="6710"/>
                  <a:pt x="27023" y="6852"/>
                  <a:pt x="27109" y="6944"/>
                </a:cubicBezTo>
                <a:cubicBezTo>
                  <a:pt x="27187" y="7037"/>
                  <a:pt x="27316" y="7044"/>
                  <a:pt x="27564" y="7044"/>
                </a:cubicBezTo>
                <a:lnTo>
                  <a:pt x="27616" y="7044"/>
                </a:lnTo>
                <a:cubicBezTo>
                  <a:pt x="28708" y="7044"/>
                  <a:pt x="29458" y="7765"/>
                  <a:pt x="29544" y="8895"/>
                </a:cubicBezTo>
                <a:cubicBezTo>
                  <a:pt x="29607" y="9772"/>
                  <a:pt x="29301" y="10629"/>
                  <a:pt x="28687" y="11315"/>
                </a:cubicBezTo>
                <a:cubicBezTo>
                  <a:pt x="28051" y="12030"/>
                  <a:pt x="27136" y="12451"/>
                  <a:pt x="26193" y="12485"/>
                </a:cubicBezTo>
                <a:cubicBezTo>
                  <a:pt x="26091" y="12489"/>
                  <a:pt x="25991" y="12492"/>
                  <a:pt x="25891" y="12492"/>
                </a:cubicBezTo>
                <a:cubicBezTo>
                  <a:pt x="24736" y="12492"/>
                  <a:pt x="23739" y="12216"/>
                  <a:pt x="22844" y="11658"/>
                </a:cubicBezTo>
                <a:cubicBezTo>
                  <a:pt x="22831" y="11651"/>
                  <a:pt x="22808" y="11637"/>
                  <a:pt x="22795" y="11622"/>
                </a:cubicBezTo>
                <a:cubicBezTo>
                  <a:pt x="22745" y="11586"/>
                  <a:pt x="22664" y="11529"/>
                  <a:pt x="22568" y="11529"/>
                </a:cubicBezTo>
                <a:cubicBezTo>
                  <a:pt x="22512" y="11529"/>
                  <a:pt x="22451" y="11548"/>
                  <a:pt x="22389" y="11601"/>
                </a:cubicBezTo>
                <a:cubicBezTo>
                  <a:pt x="22251" y="11723"/>
                  <a:pt x="22303" y="11879"/>
                  <a:pt x="22330" y="11971"/>
                </a:cubicBezTo>
                <a:lnTo>
                  <a:pt x="22337" y="12000"/>
                </a:lnTo>
                <a:cubicBezTo>
                  <a:pt x="22574" y="12785"/>
                  <a:pt x="22337" y="13457"/>
                  <a:pt x="21624" y="14050"/>
                </a:cubicBezTo>
                <a:cubicBezTo>
                  <a:pt x="19995" y="15391"/>
                  <a:pt x="18359" y="16056"/>
                  <a:pt x="16666" y="16056"/>
                </a:cubicBezTo>
                <a:cubicBezTo>
                  <a:pt x="16051" y="16056"/>
                  <a:pt x="15428" y="15968"/>
                  <a:pt x="14796" y="15793"/>
                </a:cubicBezTo>
                <a:cubicBezTo>
                  <a:pt x="14033" y="15586"/>
                  <a:pt x="13082" y="15221"/>
                  <a:pt x="12482" y="14321"/>
                </a:cubicBezTo>
                <a:cubicBezTo>
                  <a:pt x="12419" y="14228"/>
                  <a:pt x="12304" y="14136"/>
                  <a:pt x="12191" y="14136"/>
                </a:cubicBezTo>
                <a:cubicBezTo>
                  <a:pt x="12176" y="14136"/>
                  <a:pt x="12162" y="14143"/>
                  <a:pt x="12148" y="14143"/>
                </a:cubicBezTo>
                <a:cubicBezTo>
                  <a:pt x="12090" y="14150"/>
                  <a:pt x="11997" y="14192"/>
                  <a:pt x="11968" y="14350"/>
                </a:cubicBezTo>
                <a:cubicBezTo>
                  <a:pt x="11876" y="14772"/>
                  <a:pt x="11548" y="14885"/>
                  <a:pt x="11197" y="15007"/>
                </a:cubicBezTo>
                <a:lnTo>
                  <a:pt x="11127" y="15036"/>
                </a:lnTo>
                <a:cubicBezTo>
                  <a:pt x="10647" y="15207"/>
                  <a:pt x="10141" y="15294"/>
                  <a:pt x="9613" y="15294"/>
                </a:cubicBezTo>
                <a:cubicBezTo>
                  <a:pt x="9261" y="15294"/>
                  <a:pt x="8898" y="15255"/>
                  <a:pt x="8527" y="15178"/>
                </a:cubicBezTo>
                <a:cubicBezTo>
                  <a:pt x="7462" y="14950"/>
                  <a:pt x="6499" y="14456"/>
                  <a:pt x="5656" y="13701"/>
                </a:cubicBezTo>
                <a:cubicBezTo>
                  <a:pt x="4878" y="12993"/>
                  <a:pt x="4492" y="12280"/>
                  <a:pt x="4463" y="11466"/>
                </a:cubicBezTo>
                <a:cubicBezTo>
                  <a:pt x="4456" y="11301"/>
                  <a:pt x="4413" y="11186"/>
                  <a:pt x="4321" y="11130"/>
                </a:cubicBezTo>
                <a:cubicBezTo>
                  <a:pt x="4277" y="11096"/>
                  <a:pt x="4223" y="11080"/>
                  <a:pt x="4161" y="11080"/>
                </a:cubicBezTo>
                <a:cubicBezTo>
                  <a:pt x="4103" y="11080"/>
                  <a:pt x="4037" y="11095"/>
                  <a:pt x="3964" y="11123"/>
                </a:cubicBezTo>
                <a:cubicBezTo>
                  <a:pt x="3879" y="11150"/>
                  <a:pt x="3800" y="11186"/>
                  <a:pt x="3728" y="11229"/>
                </a:cubicBezTo>
                <a:cubicBezTo>
                  <a:pt x="3671" y="11258"/>
                  <a:pt x="3622" y="11286"/>
                  <a:pt x="3563" y="11308"/>
                </a:cubicBezTo>
                <a:cubicBezTo>
                  <a:pt x="3214" y="11454"/>
                  <a:pt x="2875" y="11524"/>
                  <a:pt x="2554" y="11524"/>
                </a:cubicBezTo>
                <a:cubicBezTo>
                  <a:pt x="1728" y="11524"/>
                  <a:pt x="1029" y="11052"/>
                  <a:pt x="622" y="10172"/>
                </a:cubicBezTo>
                <a:cubicBezTo>
                  <a:pt x="228" y="9315"/>
                  <a:pt x="214" y="8401"/>
                  <a:pt x="564" y="7380"/>
                </a:cubicBezTo>
                <a:cubicBezTo>
                  <a:pt x="794" y="6710"/>
                  <a:pt x="1193" y="6144"/>
                  <a:pt x="1743" y="5709"/>
                </a:cubicBezTo>
                <a:cubicBezTo>
                  <a:pt x="2844" y="4847"/>
                  <a:pt x="4105" y="4409"/>
                  <a:pt x="5499" y="4409"/>
                </a:cubicBezTo>
                <a:cubicBezTo>
                  <a:pt x="5606" y="4409"/>
                  <a:pt x="5713" y="4411"/>
                  <a:pt x="5820" y="4416"/>
                </a:cubicBezTo>
                <a:cubicBezTo>
                  <a:pt x="6391" y="4446"/>
                  <a:pt x="6977" y="4531"/>
                  <a:pt x="7413" y="4996"/>
                </a:cubicBezTo>
                <a:cubicBezTo>
                  <a:pt x="7500" y="5088"/>
                  <a:pt x="7579" y="5109"/>
                  <a:pt x="7638" y="5109"/>
                </a:cubicBezTo>
                <a:cubicBezTo>
                  <a:pt x="7662" y="5109"/>
                  <a:pt x="7682" y="5106"/>
                  <a:pt x="7699" y="5102"/>
                </a:cubicBezTo>
                <a:cubicBezTo>
                  <a:pt x="7762" y="5081"/>
                  <a:pt x="7848" y="5016"/>
                  <a:pt x="7884" y="4831"/>
                </a:cubicBezTo>
                <a:cubicBezTo>
                  <a:pt x="7891" y="4781"/>
                  <a:pt x="7891" y="4730"/>
                  <a:pt x="7891" y="4680"/>
                </a:cubicBezTo>
                <a:lnTo>
                  <a:pt x="7884" y="4631"/>
                </a:lnTo>
                <a:cubicBezTo>
                  <a:pt x="7898" y="3496"/>
                  <a:pt x="8398" y="2567"/>
                  <a:pt x="9420" y="1796"/>
                </a:cubicBezTo>
                <a:cubicBezTo>
                  <a:pt x="10583" y="917"/>
                  <a:pt x="11977" y="425"/>
                  <a:pt x="13797" y="247"/>
                </a:cubicBezTo>
                <a:cubicBezTo>
                  <a:pt x="14054" y="219"/>
                  <a:pt x="14317" y="206"/>
                  <a:pt x="14574" y="206"/>
                </a:cubicBezTo>
                <a:close/>
                <a:moveTo>
                  <a:pt x="14558" y="0"/>
                </a:moveTo>
                <a:cubicBezTo>
                  <a:pt x="14298" y="0"/>
                  <a:pt x="14034" y="13"/>
                  <a:pt x="13776" y="39"/>
                </a:cubicBezTo>
                <a:cubicBezTo>
                  <a:pt x="11912" y="224"/>
                  <a:pt x="10491" y="732"/>
                  <a:pt x="9298" y="1631"/>
                </a:cubicBezTo>
                <a:cubicBezTo>
                  <a:pt x="8234" y="2432"/>
                  <a:pt x="7692" y="3438"/>
                  <a:pt x="7683" y="4631"/>
                </a:cubicBezTo>
                <a:lnTo>
                  <a:pt x="7683" y="4687"/>
                </a:lnTo>
                <a:cubicBezTo>
                  <a:pt x="7683" y="4730"/>
                  <a:pt x="7683" y="4766"/>
                  <a:pt x="7677" y="4802"/>
                </a:cubicBezTo>
                <a:cubicBezTo>
                  <a:pt x="7663" y="4874"/>
                  <a:pt x="7641" y="4901"/>
                  <a:pt x="7634" y="4901"/>
                </a:cubicBezTo>
                <a:cubicBezTo>
                  <a:pt x="7634" y="4901"/>
                  <a:pt x="7606" y="4895"/>
                  <a:pt x="7563" y="4852"/>
                </a:cubicBezTo>
                <a:cubicBezTo>
                  <a:pt x="7077" y="4338"/>
                  <a:pt x="6441" y="4238"/>
                  <a:pt x="5827" y="4209"/>
                </a:cubicBezTo>
                <a:cubicBezTo>
                  <a:pt x="5721" y="4204"/>
                  <a:pt x="5615" y="4202"/>
                  <a:pt x="5510" y="4202"/>
                </a:cubicBezTo>
                <a:cubicBezTo>
                  <a:pt x="4065" y="4202"/>
                  <a:pt x="2759" y="4653"/>
                  <a:pt x="1615" y="5544"/>
                </a:cubicBezTo>
                <a:cubicBezTo>
                  <a:pt x="1035" y="6009"/>
                  <a:pt x="614" y="6602"/>
                  <a:pt x="372" y="7309"/>
                </a:cubicBezTo>
                <a:cubicBezTo>
                  <a:pt x="0" y="8388"/>
                  <a:pt x="22" y="9351"/>
                  <a:pt x="435" y="10257"/>
                </a:cubicBezTo>
                <a:cubicBezTo>
                  <a:pt x="875" y="11210"/>
                  <a:pt x="1658" y="11727"/>
                  <a:pt x="2566" y="11727"/>
                </a:cubicBezTo>
                <a:cubicBezTo>
                  <a:pt x="2910" y="11727"/>
                  <a:pt x="3273" y="11653"/>
                  <a:pt x="3642" y="11500"/>
                </a:cubicBezTo>
                <a:cubicBezTo>
                  <a:pt x="3699" y="11473"/>
                  <a:pt x="3764" y="11443"/>
                  <a:pt x="3820" y="11407"/>
                </a:cubicBezTo>
                <a:cubicBezTo>
                  <a:pt x="3892" y="11371"/>
                  <a:pt x="3964" y="11337"/>
                  <a:pt x="4035" y="11315"/>
                </a:cubicBezTo>
                <a:cubicBezTo>
                  <a:pt x="4082" y="11297"/>
                  <a:pt x="4124" y="11288"/>
                  <a:pt x="4156" y="11288"/>
                </a:cubicBezTo>
                <a:cubicBezTo>
                  <a:pt x="4178" y="11288"/>
                  <a:pt x="4195" y="11292"/>
                  <a:pt x="4206" y="11301"/>
                </a:cubicBezTo>
                <a:cubicBezTo>
                  <a:pt x="4235" y="11322"/>
                  <a:pt x="4256" y="11380"/>
                  <a:pt x="4256" y="11473"/>
                </a:cubicBezTo>
                <a:cubicBezTo>
                  <a:pt x="4292" y="12350"/>
                  <a:pt x="4693" y="13108"/>
                  <a:pt x="5521" y="13850"/>
                </a:cubicBezTo>
                <a:cubicBezTo>
                  <a:pt x="6384" y="14628"/>
                  <a:pt x="7384" y="15142"/>
                  <a:pt x="8484" y="15378"/>
                </a:cubicBezTo>
                <a:cubicBezTo>
                  <a:pt x="8869" y="15458"/>
                  <a:pt x="9246" y="15498"/>
                  <a:pt x="9613" y="15498"/>
                </a:cubicBezTo>
                <a:cubicBezTo>
                  <a:pt x="10165" y="15498"/>
                  <a:pt x="10695" y="15408"/>
                  <a:pt x="11197" y="15228"/>
                </a:cubicBezTo>
                <a:lnTo>
                  <a:pt x="11269" y="15200"/>
                </a:lnTo>
                <a:cubicBezTo>
                  <a:pt x="11634" y="15072"/>
                  <a:pt x="12054" y="14921"/>
                  <a:pt x="12169" y="14393"/>
                </a:cubicBezTo>
                <a:cubicBezTo>
                  <a:pt x="12176" y="14357"/>
                  <a:pt x="12182" y="14350"/>
                  <a:pt x="12182" y="14343"/>
                </a:cubicBezTo>
                <a:cubicBezTo>
                  <a:pt x="12198" y="14343"/>
                  <a:pt x="12261" y="14364"/>
                  <a:pt x="12311" y="14436"/>
                </a:cubicBezTo>
                <a:cubicBezTo>
                  <a:pt x="12954" y="15392"/>
                  <a:pt x="13948" y="15771"/>
                  <a:pt x="14739" y="15992"/>
                </a:cubicBezTo>
                <a:cubicBezTo>
                  <a:pt x="15396" y="16170"/>
                  <a:pt x="16039" y="16265"/>
                  <a:pt x="16668" y="16265"/>
                </a:cubicBezTo>
                <a:cubicBezTo>
                  <a:pt x="18411" y="16265"/>
                  <a:pt x="20082" y="15586"/>
                  <a:pt x="21753" y="14208"/>
                </a:cubicBezTo>
                <a:cubicBezTo>
                  <a:pt x="22531" y="13572"/>
                  <a:pt x="22795" y="12808"/>
                  <a:pt x="22538" y="11937"/>
                </a:cubicBezTo>
                <a:lnTo>
                  <a:pt x="22524" y="11908"/>
                </a:lnTo>
                <a:cubicBezTo>
                  <a:pt x="22495" y="11808"/>
                  <a:pt x="22495" y="11786"/>
                  <a:pt x="22524" y="11757"/>
                </a:cubicBezTo>
                <a:cubicBezTo>
                  <a:pt x="22542" y="11743"/>
                  <a:pt x="22554" y="11735"/>
                  <a:pt x="22570" y="11735"/>
                </a:cubicBezTo>
                <a:cubicBezTo>
                  <a:pt x="22593" y="11735"/>
                  <a:pt x="22621" y="11752"/>
                  <a:pt x="22680" y="11793"/>
                </a:cubicBezTo>
                <a:cubicBezTo>
                  <a:pt x="22695" y="11808"/>
                  <a:pt x="22716" y="11822"/>
                  <a:pt x="22731" y="11829"/>
                </a:cubicBezTo>
                <a:cubicBezTo>
                  <a:pt x="23663" y="12411"/>
                  <a:pt x="24706" y="12698"/>
                  <a:pt x="25909" y="12698"/>
                </a:cubicBezTo>
                <a:cubicBezTo>
                  <a:pt x="26006" y="12698"/>
                  <a:pt x="26103" y="12696"/>
                  <a:pt x="26202" y="12693"/>
                </a:cubicBezTo>
                <a:cubicBezTo>
                  <a:pt x="27201" y="12657"/>
                  <a:pt x="28164" y="12208"/>
                  <a:pt x="28836" y="11450"/>
                </a:cubicBezTo>
                <a:cubicBezTo>
                  <a:pt x="29493" y="10722"/>
                  <a:pt x="29815" y="9808"/>
                  <a:pt x="29750" y="8879"/>
                </a:cubicBezTo>
                <a:cubicBezTo>
                  <a:pt x="29657" y="7637"/>
                  <a:pt x="28822" y="6838"/>
                  <a:pt x="27623" y="6838"/>
                </a:cubicBezTo>
                <a:lnTo>
                  <a:pt x="27616" y="6838"/>
                </a:lnTo>
                <a:cubicBezTo>
                  <a:pt x="27445" y="6838"/>
                  <a:pt x="27287" y="6838"/>
                  <a:pt x="27258" y="6809"/>
                </a:cubicBezTo>
                <a:cubicBezTo>
                  <a:pt x="27237" y="6780"/>
                  <a:pt x="27251" y="6624"/>
                  <a:pt x="27273" y="6453"/>
                </a:cubicBezTo>
                <a:cubicBezTo>
                  <a:pt x="27451" y="4953"/>
                  <a:pt x="26708" y="3767"/>
                  <a:pt x="25280" y="3282"/>
                </a:cubicBezTo>
                <a:cubicBezTo>
                  <a:pt x="24916" y="3157"/>
                  <a:pt x="24542" y="3094"/>
                  <a:pt x="24147" y="3094"/>
                </a:cubicBezTo>
                <a:cubicBezTo>
                  <a:pt x="23752" y="3094"/>
                  <a:pt x="23334" y="3157"/>
                  <a:pt x="22880" y="3282"/>
                </a:cubicBezTo>
                <a:cubicBezTo>
                  <a:pt x="22389" y="3417"/>
                  <a:pt x="22017" y="3659"/>
                  <a:pt x="21746" y="4024"/>
                </a:cubicBezTo>
                <a:cubicBezTo>
                  <a:pt x="21624" y="4188"/>
                  <a:pt x="21545" y="4259"/>
                  <a:pt x="21509" y="4267"/>
                </a:cubicBezTo>
                <a:cubicBezTo>
                  <a:pt x="21453" y="4267"/>
                  <a:pt x="21331" y="4074"/>
                  <a:pt x="21288" y="4010"/>
                </a:cubicBezTo>
                <a:cubicBezTo>
                  <a:pt x="20903" y="3431"/>
                  <a:pt x="20452" y="2860"/>
                  <a:pt x="19924" y="2274"/>
                </a:cubicBezTo>
                <a:cubicBezTo>
                  <a:pt x="18738" y="968"/>
                  <a:pt x="17261" y="240"/>
                  <a:pt x="15404" y="46"/>
                </a:cubicBezTo>
                <a:cubicBezTo>
                  <a:pt x="15139" y="16"/>
                  <a:pt x="14852" y="0"/>
                  <a:pt x="145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8" name="Google Shape;818;p26"/>
          <p:cNvSpPr/>
          <p:nvPr/>
        </p:nvSpPr>
        <p:spPr>
          <a:xfrm>
            <a:off x="-525585" y="-932325"/>
            <a:ext cx="1349353" cy="1429775"/>
          </a:xfrm>
          <a:custGeom>
            <a:avLst/>
            <a:gdLst/>
            <a:ahLst/>
            <a:cxnLst/>
            <a:rect l="l" t="t" r="r" b="b"/>
            <a:pathLst>
              <a:path w="34849" h="36926" extrusionOk="0">
                <a:moveTo>
                  <a:pt x="19056" y="1"/>
                </a:moveTo>
                <a:cubicBezTo>
                  <a:pt x="18263" y="1"/>
                  <a:pt x="17470" y="101"/>
                  <a:pt x="16682" y="233"/>
                </a:cubicBezTo>
                <a:cubicBezTo>
                  <a:pt x="15804" y="377"/>
                  <a:pt x="14954" y="619"/>
                  <a:pt x="14111" y="905"/>
                </a:cubicBezTo>
                <a:cubicBezTo>
                  <a:pt x="13026" y="1268"/>
                  <a:pt x="11991" y="1733"/>
                  <a:pt x="11005" y="2319"/>
                </a:cubicBezTo>
                <a:cubicBezTo>
                  <a:pt x="9840" y="3005"/>
                  <a:pt x="8741" y="3776"/>
                  <a:pt x="7663" y="4590"/>
                </a:cubicBezTo>
                <a:cubicBezTo>
                  <a:pt x="6191" y="5704"/>
                  <a:pt x="4770" y="6875"/>
                  <a:pt x="3514" y="8239"/>
                </a:cubicBezTo>
                <a:cubicBezTo>
                  <a:pt x="2736" y="9082"/>
                  <a:pt x="2021" y="9982"/>
                  <a:pt x="1464" y="10995"/>
                </a:cubicBezTo>
                <a:cubicBezTo>
                  <a:pt x="1022" y="11795"/>
                  <a:pt x="679" y="12645"/>
                  <a:pt x="449" y="13538"/>
                </a:cubicBezTo>
                <a:cubicBezTo>
                  <a:pt x="172" y="14603"/>
                  <a:pt x="79" y="15701"/>
                  <a:pt x="36" y="16795"/>
                </a:cubicBezTo>
                <a:cubicBezTo>
                  <a:pt x="0" y="17751"/>
                  <a:pt x="43" y="18707"/>
                  <a:pt x="143" y="19658"/>
                </a:cubicBezTo>
                <a:cubicBezTo>
                  <a:pt x="258" y="20707"/>
                  <a:pt x="429" y="21743"/>
                  <a:pt x="650" y="22771"/>
                </a:cubicBezTo>
                <a:cubicBezTo>
                  <a:pt x="1128" y="24963"/>
                  <a:pt x="1999" y="26977"/>
                  <a:pt x="3293" y="28812"/>
                </a:cubicBezTo>
                <a:cubicBezTo>
                  <a:pt x="4278" y="30213"/>
                  <a:pt x="5406" y="31491"/>
                  <a:pt x="6678" y="32648"/>
                </a:cubicBezTo>
                <a:cubicBezTo>
                  <a:pt x="7835" y="33690"/>
                  <a:pt x="9091" y="34590"/>
                  <a:pt x="10469" y="35318"/>
                </a:cubicBezTo>
                <a:cubicBezTo>
                  <a:pt x="12011" y="36132"/>
                  <a:pt x="13646" y="36633"/>
                  <a:pt x="15383" y="36797"/>
                </a:cubicBezTo>
                <a:cubicBezTo>
                  <a:pt x="15933" y="36847"/>
                  <a:pt x="16481" y="36874"/>
                  <a:pt x="17031" y="36904"/>
                </a:cubicBezTo>
                <a:cubicBezTo>
                  <a:pt x="17406" y="36918"/>
                  <a:pt x="17781" y="36926"/>
                  <a:pt x="18156" y="36926"/>
                </a:cubicBezTo>
                <a:cubicBezTo>
                  <a:pt x="18710" y="36926"/>
                  <a:pt x="19263" y="36909"/>
                  <a:pt x="19816" y="36874"/>
                </a:cubicBezTo>
                <a:cubicBezTo>
                  <a:pt x="20416" y="36832"/>
                  <a:pt x="21016" y="36775"/>
                  <a:pt x="21616" y="36719"/>
                </a:cubicBezTo>
                <a:cubicBezTo>
                  <a:pt x="22673" y="36617"/>
                  <a:pt x="23709" y="36419"/>
                  <a:pt x="24723" y="36090"/>
                </a:cubicBezTo>
                <a:cubicBezTo>
                  <a:pt x="25745" y="35760"/>
                  <a:pt x="26694" y="35289"/>
                  <a:pt x="27551" y="34640"/>
                </a:cubicBezTo>
                <a:cubicBezTo>
                  <a:pt x="28444" y="33969"/>
                  <a:pt x="29207" y="33169"/>
                  <a:pt x="29928" y="32326"/>
                </a:cubicBezTo>
                <a:cubicBezTo>
                  <a:pt x="31035" y="31034"/>
                  <a:pt x="32014" y="29649"/>
                  <a:pt x="32914" y="28199"/>
                </a:cubicBezTo>
                <a:cubicBezTo>
                  <a:pt x="33428" y="27371"/>
                  <a:pt x="33863" y="26505"/>
                  <a:pt x="34177" y="25585"/>
                </a:cubicBezTo>
                <a:cubicBezTo>
                  <a:pt x="34614" y="24293"/>
                  <a:pt x="34792" y="22958"/>
                  <a:pt x="34828" y="21600"/>
                </a:cubicBezTo>
                <a:cubicBezTo>
                  <a:pt x="34849" y="20651"/>
                  <a:pt x="34820" y="19701"/>
                  <a:pt x="34792" y="18750"/>
                </a:cubicBezTo>
                <a:cubicBezTo>
                  <a:pt x="34763" y="17951"/>
                  <a:pt x="34720" y="17144"/>
                  <a:pt x="34671" y="16344"/>
                </a:cubicBezTo>
                <a:cubicBezTo>
                  <a:pt x="34621" y="15609"/>
                  <a:pt x="34578" y="14873"/>
                  <a:pt x="34499" y="14138"/>
                </a:cubicBezTo>
                <a:cubicBezTo>
                  <a:pt x="34407" y="13259"/>
                  <a:pt x="34213" y="12402"/>
                  <a:pt x="33942" y="11560"/>
                </a:cubicBezTo>
                <a:cubicBezTo>
                  <a:pt x="33534" y="10309"/>
                  <a:pt x="32914" y="9152"/>
                  <a:pt x="32215" y="8038"/>
                </a:cubicBezTo>
                <a:cubicBezTo>
                  <a:pt x="31642" y="7132"/>
                  <a:pt x="30972" y="6304"/>
                  <a:pt x="30165" y="5596"/>
                </a:cubicBezTo>
                <a:cubicBezTo>
                  <a:pt x="29628" y="5133"/>
                  <a:pt x="29078" y="4676"/>
                  <a:pt x="28514" y="4247"/>
                </a:cubicBezTo>
                <a:cubicBezTo>
                  <a:pt x="27407" y="3397"/>
                  <a:pt x="26223" y="2662"/>
                  <a:pt x="24958" y="2062"/>
                </a:cubicBezTo>
                <a:cubicBezTo>
                  <a:pt x="23971" y="1586"/>
                  <a:pt x="22952" y="1345"/>
                  <a:pt x="21901" y="1345"/>
                </a:cubicBezTo>
                <a:cubicBezTo>
                  <a:pt x="21455" y="1345"/>
                  <a:pt x="21003" y="1388"/>
                  <a:pt x="20545" y="1476"/>
                </a:cubicBezTo>
                <a:cubicBezTo>
                  <a:pt x="19816" y="1620"/>
                  <a:pt x="19088" y="1791"/>
                  <a:pt x="18366" y="1969"/>
                </a:cubicBezTo>
                <a:cubicBezTo>
                  <a:pt x="17374" y="2220"/>
                  <a:pt x="16382" y="2468"/>
                  <a:pt x="15396" y="2748"/>
                </a:cubicBezTo>
                <a:cubicBezTo>
                  <a:pt x="13811" y="3205"/>
                  <a:pt x="12419" y="4026"/>
                  <a:pt x="11184" y="5118"/>
                </a:cubicBezTo>
                <a:cubicBezTo>
                  <a:pt x="9991" y="6168"/>
                  <a:pt x="8940" y="7346"/>
                  <a:pt x="8020" y="8638"/>
                </a:cubicBezTo>
                <a:cubicBezTo>
                  <a:pt x="7519" y="9339"/>
                  <a:pt x="7098" y="10088"/>
                  <a:pt x="6791" y="10895"/>
                </a:cubicBezTo>
                <a:cubicBezTo>
                  <a:pt x="6520" y="11588"/>
                  <a:pt x="6306" y="12302"/>
                  <a:pt x="6128" y="13024"/>
                </a:cubicBezTo>
                <a:cubicBezTo>
                  <a:pt x="5848" y="14145"/>
                  <a:pt x="5641" y="15280"/>
                  <a:pt x="5656" y="16445"/>
                </a:cubicBezTo>
                <a:cubicBezTo>
                  <a:pt x="5663" y="16765"/>
                  <a:pt x="5649" y="17088"/>
                  <a:pt x="5677" y="17408"/>
                </a:cubicBezTo>
                <a:cubicBezTo>
                  <a:pt x="5706" y="17758"/>
                  <a:pt x="5769" y="18107"/>
                  <a:pt x="5812" y="18459"/>
                </a:cubicBezTo>
                <a:cubicBezTo>
                  <a:pt x="5963" y="19658"/>
                  <a:pt x="6112" y="20858"/>
                  <a:pt x="6263" y="22049"/>
                </a:cubicBezTo>
                <a:cubicBezTo>
                  <a:pt x="6405" y="23129"/>
                  <a:pt x="6678" y="24164"/>
                  <a:pt x="7084" y="25170"/>
                </a:cubicBezTo>
                <a:cubicBezTo>
                  <a:pt x="7578" y="26385"/>
                  <a:pt x="8248" y="27506"/>
                  <a:pt x="8998" y="28578"/>
                </a:cubicBezTo>
                <a:cubicBezTo>
                  <a:pt x="9512" y="29320"/>
                  <a:pt x="10140" y="29949"/>
                  <a:pt x="10904" y="30447"/>
                </a:cubicBezTo>
                <a:cubicBezTo>
                  <a:pt x="11398" y="30770"/>
                  <a:pt x="11896" y="31099"/>
                  <a:pt x="12390" y="31426"/>
                </a:cubicBezTo>
                <a:cubicBezTo>
                  <a:pt x="13053" y="31861"/>
                  <a:pt x="13712" y="32312"/>
                  <a:pt x="14375" y="32741"/>
                </a:cubicBezTo>
                <a:cubicBezTo>
                  <a:pt x="14911" y="33077"/>
                  <a:pt x="15489" y="33327"/>
                  <a:pt x="16111" y="33455"/>
                </a:cubicBezTo>
                <a:cubicBezTo>
                  <a:pt x="16567" y="33555"/>
                  <a:pt x="17024" y="33584"/>
                  <a:pt x="17489" y="33604"/>
                </a:cubicBezTo>
                <a:cubicBezTo>
                  <a:pt x="17599" y="33609"/>
                  <a:pt x="17709" y="33612"/>
                  <a:pt x="17819" y="33612"/>
                </a:cubicBezTo>
                <a:cubicBezTo>
                  <a:pt x="18383" y="33612"/>
                  <a:pt x="18937" y="33547"/>
                  <a:pt x="19480" y="33404"/>
                </a:cubicBezTo>
                <a:cubicBezTo>
                  <a:pt x="20603" y="33112"/>
                  <a:pt x="21681" y="32718"/>
                  <a:pt x="22745" y="32256"/>
                </a:cubicBezTo>
                <a:cubicBezTo>
                  <a:pt x="24015" y="31699"/>
                  <a:pt x="25116" y="30912"/>
                  <a:pt x="25979" y="29813"/>
                </a:cubicBezTo>
                <a:cubicBezTo>
                  <a:pt x="26437" y="29220"/>
                  <a:pt x="26843" y="28598"/>
                  <a:pt x="27222" y="27955"/>
                </a:cubicBezTo>
                <a:cubicBezTo>
                  <a:pt x="27758" y="27035"/>
                  <a:pt x="28300" y="26120"/>
                  <a:pt x="28821" y="25186"/>
                </a:cubicBezTo>
                <a:cubicBezTo>
                  <a:pt x="29351" y="24235"/>
                  <a:pt x="29693" y="23206"/>
                  <a:pt x="30007" y="22164"/>
                </a:cubicBezTo>
                <a:cubicBezTo>
                  <a:pt x="30400" y="20879"/>
                  <a:pt x="30643" y="19564"/>
                  <a:pt x="30706" y="18229"/>
                </a:cubicBezTo>
                <a:cubicBezTo>
                  <a:pt x="30736" y="17694"/>
                  <a:pt x="30722" y="17158"/>
                  <a:pt x="30672" y="16630"/>
                </a:cubicBezTo>
                <a:cubicBezTo>
                  <a:pt x="30578" y="15579"/>
                  <a:pt x="30393" y="14551"/>
                  <a:pt x="30129" y="13531"/>
                </a:cubicBezTo>
                <a:cubicBezTo>
                  <a:pt x="29928" y="12788"/>
                  <a:pt x="29678" y="12066"/>
                  <a:pt x="29328" y="11380"/>
                </a:cubicBezTo>
                <a:cubicBezTo>
                  <a:pt x="28458" y="9667"/>
                  <a:pt x="27236" y="8225"/>
                  <a:pt x="25815" y="6940"/>
                </a:cubicBezTo>
                <a:cubicBezTo>
                  <a:pt x="24915" y="6126"/>
                  <a:pt x="23873" y="5526"/>
                  <a:pt x="22788" y="4989"/>
                </a:cubicBezTo>
                <a:cubicBezTo>
                  <a:pt x="21895" y="4554"/>
                  <a:pt x="20960" y="4268"/>
                  <a:pt x="19967" y="4204"/>
                </a:cubicBezTo>
                <a:cubicBezTo>
                  <a:pt x="19741" y="4188"/>
                  <a:pt x="19515" y="4179"/>
                  <a:pt x="19290" y="4179"/>
                </a:cubicBezTo>
                <a:cubicBezTo>
                  <a:pt x="18615" y="4179"/>
                  <a:pt x="17948" y="4260"/>
                  <a:pt x="17288" y="4468"/>
                </a:cubicBezTo>
                <a:cubicBezTo>
                  <a:pt x="16510" y="4712"/>
                  <a:pt x="15775" y="5048"/>
                  <a:pt x="15060" y="5447"/>
                </a:cubicBezTo>
                <a:cubicBezTo>
                  <a:pt x="14118" y="5982"/>
                  <a:pt x="13247" y="6618"/>
                  <a:pt x="12512" y="7418"/>
                </a:cubicBezTo>
                <a:cubicBezTo>
                  <a:pt x="11533" y="8467"/>
                  <a:pt x="10776" y="9667"/>
                  <a:pt x="10169" y="10961"/>
                </a:cubicBezTo>
                <a:cubicBezTo>
                  <a:pt x="9855" y="11617"/>
                  <a:pt x="9662" y="12316"/>
                  <a:pt x="9555" y="13031"/>
                </a:cubicBezTo>
                <a:cubicBezTo>
                  <a:pt x="9447" y="13746"/>
                  <a:pt x="9463" y="14465"/>
                  <a:pt x="9454" y="15180"/>
                </a:cubicBezTo>
                <a:cubicBezTo>
                  <a:pt x="9447" y="15681"/>
                  <a:pt x="9483" y="16172"/>
                  <a:pt x="9506" y="16673"/>
                </a:cubicBezTo>
                <a:cubicBezTo>
                  <a:pt x="9526" y="17122"/>
                  <a:pt x="9562" y="17573"/>
                  <a:pt x="9583" y="18022"/>
                </a:cubicBezTo>
                <a:cubicBezTo>
                  <a:pt x="9634" y="18851"/>
                  <a:pt x="9734" y="19679"/>
                  <a:pt x="9876" y="20500"/>
                </a:cubicBezTo>
                <a:cubicBezTo>
                  <a:pt x="10105" y="21835"/>
                  <a:pt x="10577" y="23078"/>
                  <a:pt x="11290" y="24228"/>
                </a:cubicBezTo>
                <a:cubicBezTo>
                  <a:pt x="11862" y="25150"/>
                  <a:pt x="12512" y="26007"/>
                  <a:pt x="13204" y="26841"/>
                </a:cubicBezTo>
                <a:cubicBezTo>
                  <a:pt x="13953" y="27757"/>
                  <a:pt x="14882" y="28463"/>
                  <a:pt x="15960" y="28956"/>
                </a:cubicBezTo>
                <a:cubicBezTo>
                  <a:pt x="16797" y="29341"/>
                  <a:pt x="17652" y="29530"/>
                  <a:pt x="18521" y="29530"/>
                </a:cubicBezTo>
                <a:cubicBezTo>
                  <a:pt x="19070" y="29530"/>
                  <a:pt x="19623" y="29455"/>
                  <a:pt x="20181" y="29306"/>
                </a:cubicBezTo>
                <a:cubicBezTo>
                  <a:pt x="21580" y="28927"/>
                  <a:pt x="22881" y="28320"/>
                  <a:pt x="24094" y="27520"/>
                </a:cubicBezTo>
                <a:cubicBezTo>
                  <a:pt x="24631" y="27164"/>
                  <a:pt x="25109" y="26749"/>
                  <a:pt x="25522" y="26264"/>
                </a:cubicBezTo>
                <a:cubicBezTo>
                  <a:pt x="26243" y="25450"/>
                  <a:pt x="26737" y="24500"/>
                  <a:pt x="27073" y="23472"/>
                </a:cubicBezTo>
                <a:cubicBezTo>
                  <a:pt x="27565" y="21979"/>
                  <a:pt x="27980" y="20464"/>
                  <a:pt x="28365" y="18944"/>
                </a:cubicBezTo>
                <a:cubicBezTo>
                  <a:pt x="28643" y="17873"/>
                  <a:pt x="28758" y="16788"/>
                  <a:pt x="28679" y="15681"/>
                </a:cubicBezTo>
                <a:cubicBezTo>
                  <a:pt x="28622" y="14937"/>
                  <a:pt x="28435" y="14224"/>
                  <a:pt x="28221" y="13523"/>
                </a:cubicBezTo>
                <a:cubicBezTo>
                  <a:pt x="27765" y="12023"/>
                  <a:pt x="27064" y="10661"/>
                  <a:pt x="26015" y="9488"/>
                </a:cubicBezTo>
                <a:cubicBezTo>
                  <a:pt x="25165" y="8532"/>
                  <a:pt x="24130" y="7853"/>
                  <a:pt x="22894" y="7497"/>
                </a:cubicBezTo>
                <a:cubicBezTo>
                  <a:pt x="22186" y="7287"/>
                  <a:pt x="21468" y="7187"/>
                  <a:pt x="20747" y="7187"/>
                </a:cubicBezTo>
                <a:cubicBezTo>
                  <a:pt x="20140" y="7187"/>
                  <a:pt x="19531" y="7258"/>
                  <a:pt x="18923" y="7396"/>
                </a:cubicBezTo>
                <a:cubicBezTo>
                  <a:pt x="17917" y="7625"/>
                  <a:pt x="16975" y="8011"/>
                  <a:pt x="16096" y="8561"/>
                </a:cubicBezTo>
                <a:cubicBezTo>
                  <a:pt x="15317" y="9060"/>
                  <a:pt x="14632" y="9660"/>
                  <a:pt x="14011" y="10338"/>
                </a:cubicBezTo>
                <a:cubicBezTo>
                  <a:pt x="13340" y="11067"/>
                  <a:pt x="12733" y="11838"/>
                  <a:pt x="12291" y="12724"/>
                </a:cubicBezTo>
                <a:cubicBezTo>
                  <a:pt x="11847" y="13602"/>
                  <a:pt x="11576" y="14524"/>
                  <a:pt x="11526" y="15509"/>
                </a:cubicBezTo>
                <a:cubicBezTo>
                  <a:pt x="11483" y="16316"/>
                  <a:pt x="11540" y="17115"/>
                  <a:pt x="11675" y="17915"/>
                </a:cubicBezTo>
                <a:cubicBezTo>
                  <a:pt x="11948" y="19537"/>
                  <a:pt x="12462" y="21072"/>
                  <a:pt x="13211" y="22536"/>
                </a:cubicBezTo>
                <a:cubicBezTo>
                  <a:pt x="13797" y="23671"/>
                  <a:pt x="14632" y="24550"/>
                  <a:pt x="15739" y="25177"/>
                </a:cubicBezTo>
                <a:cubicBezTo>
                  <a:pt x="16474" y="25596"/>
                  <a:pt x="17245" y="25803"/>
                  <a:pt x="18049" y="25803"/>
                </a:cubicBezTo>
                <a:cubicBezTo>
                  <a:pt x="18330" y="25803"/>
                  <a:pt x="18614" y="25778"/>
                  <a:pt x="18903" y="25727"/>
                </a:cubicBezTo>
                <a:cubicBezTo>
                  <a:pt x="19816" y="25571"/>
                  <a:pt x="20603" y="25143"/>
                  <a:pt x="21289" y="24528"/>
                </a:cubicBezTo>
                <a:cubicBezTo>
                  <a:pt x="22380" y="23542"/>
                  <a:pt x="23208" y="22365"/>
                  <a:pt x="23787" y="21014"/>
                </a:cubicBezTo>
                <a:cubicBezTo>
                  <a:pt x="24173" y="20121"/>
                  <a:pt x="24552" y="19221"/>
                  <a:pt x="24937" y="18322"/>
                </a:cubicBezTo>
                <a:cubicBezTo>
                  <a:pt x="25123" y="17886"/>
                  <a:pt x="25280" y="17444"/>
                  <a:pt x="25380" y="16980"/>
                </a:cubicBezTo>
                <a:cubicBezTo>
                  <a:pt x="25530" y="16251"/>
                  <a:pt x="25573" y="15523"/>
                  <a:pt x="25373" y="14794"/>
                </a:cubicBezTo>
                <a:cubicBezTo>
                  <a:pt x="25165" y="14052"/>
                  <a:pt x="24879" y="13331"/>
                  <a:pt x="24536" y="12638"/>
                </a:cubicBezTo>
                <a:cubicBezTo>
                  <a:pt x="24288" y="12138"/>
                  <a:pt x="23937" y="11709"/>
                  <a:pt x="23481" y="11374"/>
                </a:cubicBezTo>
                <a:cubicBezTo>
                  <a:pt x="23224" y="11188"/>
                  <a:pt x="22951" y="11010"/>
                  <a:pt x="22673" y="10846"/>
                </a:cubicBezTo>
                <a:cubicBezTo>
                  <a:pt x="21948" y="10413"/>
                  <a:pt x="21162" y="10237"/>
                  <a:pt x="20346" y="10237"/>
                </a:cubicBezTo>
                <a:cubicBezTo>
                  <a:pt x="20150" y="10237"/>
                  <a:pt x="19952" y="10247"/>
                  <a:pt x="19753" y="10266"/>
                </a:cubicBezTo>
                <a:cubicBezTo>
                  <a:pt x="19117" y="10325"/>
                  <a:pt x="18553" y="10582"/>
                  <a:pt x="18039" y="10952"/>
                </a:cubicBezTo>
                <a:cubicBezTo>
                  <a:pt x="17252" y="11509"/>
                  <a:pt x="16675" y="12253"/>
                  <a:pt x="16246" y="13103"/>
                </a:cubicBezTo>
                <a:cubicBezTo>
                  <a:pt x="15753" y="14052"/>
                  <a:pt x="15439" y="15074"/>
                  <a:pt x="15175" y="16102"/>
                </a:cubicBezTo>
                <a:cubicBezTo>
                  <a:pt x="14954" y="16993"/>
                  <a:pt x="14796" y="17893"/>
                  <a:pt x="14810" y="18815"/>
                </a:cubicBezTo>
                <a:cubicBezTo>
                  <a:pt x="14810" y="18944"/>
                  <a:pt x="14832" y="19072"/>
                  <a:pt x="14839" y="19201"/>
                </a:cubicBezTo>
                <a:cubicBezTo>
                  <a:pt x="14868" y="19929"/>
                  <a:pt x="15017" y="20635"/>
                  <a:pt x="15297" y="21307"/>
                </a:cubicBezTo>
                <a:cubicBezTo>
                  <a:pt x="15453" y="21686"/>
                  <a:pt x="15667" y="22029"/>
                  <a:pt x="16003" y="22272"/>
                </a:cubicBezTo>
                <a:cubicBezTo>
                  <a:pt x="16387" y="22553"/>
                  <a:pt x="16801" y="22713"/>
                  <a:pt x="17243" y="22713"/>
                </a:cubicBezTo>
                <a:cubicBezTo>
                  <a:pt x="17418" y="22713"/>
                  <a:pt x="17598" y="22688"/>
                  <a:pt x="17782" y="22636"/>
                </a:cubicBezTo>
                <a:cubicBezTo>
                  <a:pt x="18281" y="22493"/>
                  <a:pt x="18718" y="22229"/>
                  <a:pt x="19110" y="21887"/>
                </a:cubicBezTo>
                <a:cubicBezTo>
                  <a:pt x="19952" y="21143"/>
                  <a:pt x="20637" y="20272"/>
                  <a:pt x="21230" y="19323"/>
                </a:cubicBezTo>
                <a:cubicBezTo>
                  <a:pt x="21381" y="19079"/>
                  <a:pt x="21494" y="18829"/>
                  <a:pt x="21559" y="18551"/>
                </a:cubicBezTo>
                <a:cubicBezTo>
                  <a:pt x="21717" y="17915"/>
                  <a:pt x="21688" y="17273"/>
                  <a:pt x="21537" y="16644"/>
                </a:cubicBezTo>
                <a:cubicBezTo>
                  <a:pt x="21409" y="16066"/>
                  <a:pt x="21223" y="15502"/>
                  <a:pt x="21059" y="14930"/>
                </a:cubicBezTo>
                <a:cubicBezTo>
                  <a:pt x="20996" y="14709"/>
                  <a:pt x="20917" y="14488"/>
                  <a:pt x="20838" y="14273"/>
                </a:cubicBezTo>
                <a:cubicBezTo>
                  <a:pt x="20752" y="14030"/>
                  <a:pt x="20574" y="13881"/>
                  <a:pt x="20331" y="13802"/>
                </a:cubicBezTo>
                <a:cubicBezTo>
                  <a:pt x="20129" y="13737"/>
                  <a:pt x="19924" y="13708"/>
                  <a:pt x="19714" y="13708"/>
                </a:cubicBezTo>
                <a:cubicBezTo>
                  <a:pt x="19649" y="13708"/>
                  <a:pt x="19583" y="13711"/>
                  <a:pt x="19516" y="13716"/>
                </a:cubicBezTo>
                <a:cubicBezTo>
                  <a:pt x="18831" y="13788"/>
                  <a:pt x="18217" y="14066"/>
                  <a:pt x="17653" y="14452"/>
                </a:cubicBezTo>
                <a:cubicBezTo>
                  <a:pt x="17417" y="14616"/>
                  <a:pt x="17268" y="14837"/>
                  <a:pt x="17182" y="15108"/>
                </a:cubicBezTo>
                <a:cubicBezTo>
                  <a:pt x="17132" y="15280"/>
                  <a:pt x="17090" y="15451"/>
                  <a:pt x="17060" y="15622"/>
                </a:cubicBezTo>
                <a:cubicBezTo>
                  <a:pt x="16975" y="16066"/>
                  <a:pt x="16975" y="16508"/>
                  <a:pt x="16988" y="16951"/>
                </a:cubicBezTo>
                <a:cubicBezTo>
                  <a:pt x="16995" y="17151"/>
                  <a:pt x="17018" y="17365"/>
                  <a:pt x="17074" y="17559"/>
                </a:cubicBezTo>
                <a:cubicBezTo>
                  <a:pt x="17160" y="17859"/>
                  <a:pt x="17203" y="18173"/>
                  <a:pt x="17232" y="18479"/>
                </a:cubicBezTo>
                <a:cubicBezTo>
                  <a:pt x="17246" y="18608"/>
                  <a:pt x="17275" y="18736"/>
                  <a:pt x="17304" y="18865"/>
                </a:cubicBezTo>
                <a:cubicBezTo>
                  <a:pt x="17331" y="19000"/>
                  <a:pt x="17424" y="19072"/>
                  <a:pt x="17561" y="19086"/>
                </a:cubicBezTo>
                <a:cubicBezTo>
                  <a:pt x="17655" y="19100"/>
                  <a:pt x="17747" y="19107"/>
                  <a:pt x="17838" y="19107"/>
                </a:cubicBezTo>
                <a:cubicBezTo>
                  <a:pt x="18231" y="19107"/>
                  <a:pt x="18593" y="18977"/>
                  <a:pt x="18889" y="18694"/>
                </a:cubicBezTo>
                <a:cubicBezTo>
                  <a:pt x="19424" y="18193"/>
                  <a:pt x="19503" y="17544"/>
                  <a:pt x="19388" y="16858"/>
                </a:cubicBezTo>
                <a:cubicBezTo>
                  <a:pt x="19309" y="16394"/>
                  <a:pt x="19189" y="15944"/>
                  <a:pt x="19067" y="15487"/>
                </a:cubicBezTo>
                <a:cubicBezTo>
                  <a:pt x="19045" y="15387"/>
                  <a:pt x="19018" y="15266"/>
                  <a:pt x="18910" y="15216"/>
                </a:cubicBezTo>
                <a:cubicBezTo>
                  <a:pt x="18876" y="15201"/>
                  <a:pt x="18837" y="15194"/>
                  <a:pt x="18797" y="15194"/>
                </a:cubicBezTo>
                <a:cubicBezTo>
                  <a:pt x="18664" y="15194"/>
                  <a:pt x="18511" y="15267"/>
                  <a:pt x="18445" y="15365"/>
                </a:cubicBezTo>
                <a:cubicBezTo>
                  <a:pt x="18296" y="15595"/>
                  <a:pt x="18138" y="15816"/>
                  <a:pt x="17989" y="16037"/>
                </a:cubicBezTo>
                <a:cubicBezTo>
                  <a:pt x="17960" y="16080"/>
                  <a:pt x="17938" y="16130"/>
                  <a:pt x="17895" y="16208"/>
                </a:cubicBezTo>
                <a:cubicBezTo>
                  <a:pt x="17996" y="16166"/>
                  <a:pt x="18060" y="16136"/>
                  <a:pt x="18118" y="16116"/>
                </a:cubicBezTo>
                <a:cubicBezTo>
                  <a:pt x="18172" y="16091"/>
                  <a:pt x="18225" y="16081"/>
                  <a:pt x="18279" y="16081"/>
                </a:cubicBezTo>
                <a:cubicBezTo>
                  <a:pt x="18367" y="16081"/>
                  <a:pt x="18454" y="16109"/>
                  <a:pt x="18538" y="16145"/>
                </a:cubicBezTo>
                <a:cubicBezTo>
                  <a:pt x="18646" y="16188"/>
                  <a:pt x="18632" y="16301"/>
                  <a:pt x="18653" y="16387"/>
                </a:cubicBezTo>
                <a:cubicBezTo>
                  <a:pt x="18745" y="16693"/>
                  <a:pt x="18810" y="17016"/>
                  <a:pt x="18923" y="17316"/>
                </a:cubicBezTo>
                <a:cubicBezTo>
                  <a:pt x="19018" y="17559"/>
                  <a:pt x="18953" y="17758"/>
                  <a:pt x="18817" y="17945"/>
                </a:cubicBezTo>
                <a:cubicBezTo>
                  <a:pt x="18725" y="18065"/>
                  <a:pt x="18623" y="18179"/>
                  <a:pt x="18510" y="18279"/>
                </a:cubicBezTo>
                <a:cubicBezTo>
                  <a:pt x="18347" y="18417"/>
                  <a:pt x="18169" y="18461"/>
                  <a:pt x="17981" y="18461"/>
                </a:cubicBezTo>
                <a:cubicBezTo>
                  <a:pt x="17856" y="18461"/>
                  <a:pt x="17727" y="18441"/>
                  <a:pt x="17595" y="18416"/>
                </a:cubicBezTo>
                <a:cubicBezTo>
                  <a:pt x="17581" y="18294"/>
                  <a:pt x="17575" y="18193"/>
                  <a:pt x="17561" y="18094"/>
                </a:cubicBezTo>
                <a:cubicBezTo>
                  <a:pt x="17532" y="17859"/>
                  <a:pt x="17532" y="17616"/>
                  <a:pt x="17467" y="17388"/>
                </a:cubicBezTo>
                <a:cubicBezTo>
                  <a:pt x="17338" y="16908"/>
                  <a:pt x="17331" y="16430"/>
                  <a:pt x="17354" y="15944"/>
                </a:cubicBezTo>
                <a:cubicBezTo>
                  <a:pt x="17367" y="15645"/>
                  <a:pt x="17439" y="15374"/>
                  <a:pt x="17703" y="15194"/>
                </a:cubicBezTo>
                <a:cubicBezTo>
                  <a:pt x="18260" y="14817"/>
                  <a:pt x="18853" y="14537"/>
                  <a:pt x="19539" y="14501"/>
                </a:cubicBezTo>
                <a:cubicBezTo>
                  <a:pt x="19573" y="14500"/>
                  <a:pt x="19607" y="14500"/>
                  <a:pt x="19639" y="14500"/>
                </a:cubicBezTo>
                <a:cubicBezTo>
                  <a:pt x="20157" y="14500"/>
                  <a:pt x="20364" y="14662"/>
                  <a:pt x="20538" y="15187"/>
                </a:cubicBezTo>
                <a:cubicBezTo>
                  <a:pt x="20723" y="15759"/>
                  <a:pt x="20894" y="16337"/>
                  <a:pt x="20989" y="16930"/>
                </a:cubicBezTo>
                <a:cubicBezTo>
                  <a:pt x="21002" y="17059"/>
                  <a:pt x="21002" y="17194"/>
                  <a:pt x="20973" y="17316"/>
                </a:cubicBezTo>
                <a:cubicBezTo>
                  <a:pt x="20881" y="17837"/>
                  <a:pt x="20660" y="18301"/>
                  <a:pt x="20373" y="18743"/>
                </a:cubicBezTo>
                <a:cubicBezTo>
                  <a:pt x="19967" y="19372"/>
                  <a:pt x="19510" y="19972"/>
                  <a:pt x="19018" y="20543"/>
                </a:cubicBezTo>
                <a:cubicBezTo>
                  <a:pt x="18659" y="20951"/>
                  <a:pt x="18267" y="21314"/>
                  <a:pt x="17789" y="21587"/>
                </a:cubicBezTo>
                <a:cubicBezTo>
                  <a:pt x="17582" y="21701"/>
                  <a:pt x="17374" y="21750"/>
                  <a:pt x="17160" y="21750"/>
                </a:cubicBezTo>
                <a:cubicBezTo>
                  <a:pt x="17040" y="21750"/>
                  <a:pt x="16919" y="21735"/>
                  <a:pt x="16796" y="21707"/>
                </a:cubicBezTo>
                <a:cubicBezTo>
                  <a:pt x="16233" y="21578"/>
                  <a:pt x="15854" y="21215"/>
                  <a:pt x="15633" y="20701"/>
                </a:cubicBezTo>
                <a:cubicBezTo>
                  <a:pt x="15403" y="20180"/>
                  <a:pt x="15275" y="19622"/>
                  <a:pt x="15254" y="19050"/>
                </a:cubicBezTo>
                <a:cubicBezTo>
                  <a:pt x="15239" y="18815"/>
                  <a:pt x="15239" y="18579"/>
                  <a:pt x="15254" y="18337"/>
                </a:cubicBezTo>
                <a:cubicBezTo>
                  <a:pt x="15261" y="18087"/>
                  <a:pt x="15275" y="17837"/>
                  <a:pt x="15317" y="17586"/>
                </a:cubicBezTo>
                <a:cubicBezTo>
                  <a:pt x="15475" y="16565"/>
                  <a:pt x="15753" y="15573"/>
                  <a:pt x="16118" y="14609"/>
                </a:cubicBezTo>
                <a:cubicBezTo>
                  <a:pt x="16467" y="13694"/>
                  <a:pt x="16946" y="12873"/>
                  <a:pt x="17653" y="12188"/>
                </a:cubicBezTo>
                <a:cubicBezTo>
                  <a:pt x="18348" y="11505"/>
                  <a:pt x="19143" y="11155"/>
                  <a:pt x="20055" y="11155"/>
                </a:cubicBezTo>
                <a:cubicBezTo>
                  <a:pt x="20278" y="11155"/>
                  <a:pt x="20508" y="11176"/>
                  <a:pt x="20745" y="11218"/>
                </a:cubicBezTo>
                <a:cubicBezTo>
                  <a:pt x="21553" y="11360"/>
                  <a:pt x="22281" y="11696"/>
                  <a:pt x="22944" y="12160"/>
                </a:cubicBezTo>
                <a:cubicBezTo>
                  <a:pt x="23438" y="12503"/>
                  <a:pt x="23823" y="12938"/>
                  <a:pt x="24116" y="13459"/>
                </a:cubicBezTo>
                <a:cubicBezTo>
                  <a:pt x="24480" y="14116"/>
                  <a:pt x="24730" y="14817"/>
                  <a:pt x="24922" y="15530"/>
                </a:cubicBezTo>
                <a:cubicBezTo>
                  <a:pt x="24980" y="15717"/>
                  <a:pt x="25001" y="15909"/>
                  <a:pt x="25008" y="16102"/>
                </a:cubicBezTo>
                <a:cubicBezTo>
                  <a:pt x="25037" y="16608"/>
                  <a:pt x="24879" y="17079"/>
                  <a:pt x="24680" y="17544"/>
                </a:cubicBezTo>
                <a:cubicBezTo>
                  <a:pt x="24331" y="18358"/>
                  <a:pt x="23979" y="19172"/>
                  <a:pt x="23630" y="19986"/>
                </a:cubicBezTo>
                <a:cubicBezTo>
                  <a:pt x="23380" y="20593"/>
                  <a:pt x="23131" y="21201"/>
                  <a:pt x="22766" y="21749"/>
                </a:cubicBezTo>
                <a:cubicBezTo>
                  <a:pt x="22231" y="22586"/>
                  <a:pt x="21609" y="23350"/>
                  <a:pt x="20809" y="23943"/>
                </a:cubicBezTo>
                <a:cubicBezTo>
                  <a:pt x="20123" y="24442"/>
                  <a:pt x="19374" y="24807"/>
                  <a:pt x="18495" y="24843"/>
                </a:cubicBezTo>
                <a:cubicBezTo>
                  <a:pt x="18420" y="24846"/>
                  <a:pt x="18346" y="24847"/>
                  <a:pt x="18271" y="24847"/>
                </a:cubicBezTo>
                <a:cubicBezTo>
                  <a:pt x="17545" y="24847"/>
                  <a:pt x="16844" y="24719"/>
                  <a:pt x="16203" y="24349"/>
                </a:cubicBezTo>
                <a:cubicBezTo>
                  <a:pt x="15161" y="23743"/>
                  <a:pt x="14318" y="22929"/>
                  <a:pt x="13775" y="21835"/>
                </a:cubicBezTo>
                <a:cubicBezTo>
                  <a:pt x="13190" y="20665"/>
                  <a:pt x="12769" y="19444"/>
                  <a:pt x="12462" y="18179"/>
                </a:cubicBezTo>
                <a:cubicBezTo>
                  <a:pt x="12248" y="17280"/>
                  <a:pt x="12083" y="16380"/>
                  <a:pt x="12169" y="15444"/>
                </a:cubicBezTo>
                <a:cubicBezTo>
                  <a:pt x="12219" y="14902"/>
                  <a:pt x="12325" y="14380"/>
                  <a:pt x="12561" y="13888"/>
                </a:cubicBezTo>
                <a:cubicBezTo>
                  <a:pt x="13376" y="12138"/>
                  <a:pt x="14568" y="10703"/>
                  <a:pt x="16132" y="9581"/>
                </a:cubicBezTo>
                <a:cubicBezTo>
                  <a:pt x="17424" y="8647"/>
                  <a:pt x="18867" y="8117"/>
                  <a:pt x="20481" y="8097"/>
                </a:cubicBezTo>
                <a:cubicBezTo>
                  <a:pt x="20522" y="8096"/>
                  <a:pt x="20562" y="8096"/>
                  <a:pt x="20602" y="8096"/>
                </a:cubicBezTo>
                <a:cubicBezTo>
                  <a:pt x="21905" y="8096"/>
                  <a:pt x="23107" y="8445"/>
                  <a:pt x="24223" y="9125"/>
                </a:cubicBezTo>
                <a:cubicBezTo>
                  <a:pt x="25116" y="9660"/>
                  <a:pt x="25815" y="10395"/>
                  <a:pt x="26408" y="11231"/>
                </a:cubicBezTo>
                <a:cubicBezTo>
                  <a:pt x="27073" y="12181"/>
                  <a:pt x="27565" y="13223"/>
                  <a:pt x="27894" y="14337"/>
                </a:cubicBezTo>
                <a:cubicBezTo>
                  <a:pt x="28086" y="14980"/>
                  <a:pt x="28250" y="15631"/>
                  <a:pt x="28293" y="16301"/>
                </a:cubicBezTo>
                <a:cubicBezTo>
                  <a:pt x="28336" y="17016"/>
                  <a:pt x="28300" y="17722"/>
                  <a:pt x="28115" y="18416"/>
                </a:cubicBezTo>
                <a:cubicBezTo>
                  <a:pt x="27815" y="19521"/>
                  <a:pt x="27493" y="20622"/>
                  <a:pt x="27179" y="21722"/>
                </a:cubicBezTo>
                <a:cubicBezTo>
                  <a:pt x="26936" y="22557"/>
                  <a:pt x="26629" y="23371"/>
                  <a:pt x="26243" y="24149"/>
                </a:cubicBezTo>
                <a:cubicBezTo>
                  <a:pt x="25772" y="25107"/>
                  <a:pt x="25145" y="25921"/>
                  <a:pt x="24252" y="26528"/>
                </a:cubicBezTo>
                <a:cubicBezTo>
                  <a:pt x="22973" y="27392"/>
                  <a:pt x="21580" y="28014"/>
                  <a:pt x="20089" y="28391"/>
                </a:cubicBezTo>
                <a:cubicBezTo>
                  <a:pt x="19599" y="28511"/>
                  <a:pt x="19109" y="28573"/>
                  <a:pt x="18619" y="28573"/>
                </a:cubicBezTo>
                <a:cubicBezTo>
                  <a:pt x="18295" y="28573"/>
                  <a:pt x="17971" y="28546"/>
                  <a:pt x="17647" y="28492"/>
                </a:cubicBezTo>
                <a:cubicBezTo>
                  <a:pt x="16132" y="28228"/>
                  <a:pt x="14882" y="27470"/>
                  <a:pt x="13847" y="26363"/>
                </a:cubicBezTo>
                <a:cubicBezTo>
                  <a:pt x="13112" y="25578"/>
                  <a:pt x="12483" y="24699"/>
                  <a:pt x="11862" y="23815"/>
                </a:cubicBezTo>
                <a:cubicBezTo>
                  <a:pt x="11254" y="22942"/>
                  <a:pt x="10834" y="21993"/>
                  <a:pt x="10568" y="20971"/>
                </a:cubicBezTo>
                <a:cubicBezTo>
                  <a:pt x="10268" y="19808"/>
                  <a:pt x="10140" y="18615"/>
                  <a:pt x="10054" y="17415"/>
                </a:cubicBezTo>
                <a:cubicBezTo>
                  <a:pt x="10011" y="16815"/>
                  <a:pt x="9977" y="16215"/>
                  <a:pt x="9968" y="15615"/>
                </a:cubicBezTo>
                <a:cubicBezTo>
                  <a:pt x="9955" y="14830"/>
                  <a:pt x="9919" y="14046"/>
                  <a:pt x="9998" y="13259"/>
                </a:cubicBezTo>
                <a:cubicBezTo>
                  <a:pt x="10047" y="12760"/>
                  <a:pt x="10176" y="12266"/>
                  <a:pt x="10354" y="11795"/>
                </a:cubicBezTo>
                <a:cubicBezTo>
                  <a:pt x="10568" y="11245"/>
                  <a:pt x="10848" y="10731"/>
                  <a:pt x="11154" y="10224"/>
                </a:cubicBezTo>
                <a:cubicBezTo>
                  <a:pt x="11718" y="9317"/>
                  <a:pt x="12340" y="8453"/>
                  <a:pt x="13132" y="7725"/>
                </a:cubicBezTo>
                <a:cubicBezTo>
                  <a:pt x="14118" y="6804"/>
                  <a:pt x="15232" y="6076"/>
                  <a:pt x="16474" y="5539"/>
                </a:cubicBezTo>
                <a:cubicBezTo>
                  <a:pt x="17304" y="5182"/>
                  <a:pt x="18155" y="5025"/>
                  <a:pt x="19024" y="5025"/>
                </a:cubicBezTo>
                <a:cubicBezTo>
                  <a:pt x="19404" y="5025"/>
                  <a:pt x="19788" y="5055"/>
                  <a:pt x="20175" y="5111"/>
                </a:cubicBezTo>
                <a:cubicBezTo>
                  <a:pt x="20996" y="5233"/>
                  <a:pt x="21774" y="5497"/>
                  <a:pt x="22523" y="5862"/>
                </a:cubicBezTo>
                <a:cubicBezTo>
                  <a:pt x="23745" y="6446"/>
                  <a:pt x="24872" y="7168"/>
                  <a:pt x="25851" y="8117"/>
                </a:cubicBezTo>
                <a:cubicBezTo>
                  <a:pt x="26859" y="9103"/>
                  <a:pt x="27750" y="10181"/>
                  <a:pt x="28507" y="11360"/>
                </a:cubicBezTo>
                <a:cubicBezTo>
                  <a:pt x="28992" y="12109"/>
                  <a:pt x="29351" y="12923"/>
                  <a:pt x="29585" y="13788"/>
                </a:cubicBezTo>
                <a:cubicBezTo>
                  <a:pt x="29815" y="14637"/>
                  <a:pt x="29978" y="15502"/>
                  <a:pt x="30107" y="16373"/>
                </a:cubicBezTo>
                <a:cubicBezTo>
                  <a:pt x="30165" y="16772"/>
                  <a:pt x="30235" y="17173"/>
                  <a:pt x="30257" y="17573"/>
                </a:cubicBezTo>
                <a:cubicBezTo>
                  <a:pt x="30271" y="17987"/>
                  <a:pt x="30257" y="18400"/>
                  <a:pt x="30228" y="18822"/>
                </a:cubicBezTo>
                <a:cubicBezTo>
                  <a:pt x="30165" y="19580"/>
                  <a:pt x="29978" y="20315"/>
                  <a:pt x="29779" y="21043"/>
                </a:cubicBezTo>
                <a:cubicBezTo>
                  <a:pt x="29457" y="22186"/>
                  <a:pt x="29100" y="23321"/>
                  <a:pt x="28543" y="24379"/>
                </a:cubicBezTo>
                <a:cubicBezTo>
                  <a:pt x="27822" y="25756"/>
                  <a:pt x="27022" y="27085"/>
                  <a:pt x="26158" y="28370"/>
                </a:cubicBezTo>
                <a:cubicBezTo>
                  <a:pt x="25287" y="29676"/>
                  <a:pt x="24108" y="30627"/>
                  <a:pt x="22687" y="31284"/>
                </a:cubicBezTo>
                <a:cubicBezTo>
                  <a:pt x="21717" y="31719"/>
                  <a:pt x="20723" y="32069"/>
                  <a:pt x="19703" y="32369"/>
                </a:cubicBezTo>
                <a:cubicBezTo>
                  <a:pt x="19162" y="32530"/>
                  <a:pt x="18613" y="32622"/>
                  <a:pt x="18049" y="32622"/>
                </a:cubicBezTo>
                <a:cubicBezTo>
                  <a:pt x="17989" y="32622"/>
                  <a:pt x="17928" y="32621"/>
                  <a:pt x="17868" y="32619"/>
                </a:cubicBezTo>
                <a:cubicBezTo>
                  <a:pt x="17674" y="32612"/>
                  <a:pt x="17482" y="32619"/>
                  <a:pt x="17288" y="32605"/>
                </a:cubicBezTo>
                <a:cubicBezTo>
                  <a:pt x="16560" y="32562"/>
                  <a:pt x="15854" y="32427"/>
                  <a:pt x="15196" y="32091"/>
                </a:cubicBezTo>
                <a:cubicBezTo>
                  <a:pt x="14853" y="31913"/>
                  <a:pt x="14519" y="31712"/>
                  <a:pt x="14190" y="31498"/>
                </a:cubicBezTo>
                <a:cubicBezTo>
                  <a:pt x="13148" y="30812"/>
                  <a:pt x="12104" y="30120"/>
                  <a:pt x="11069" y="29419"/>
                </a:cubicBezTo>
                <a:cubicBezTo>
                  <a:pt x="10433" y="28991"/>
                  <a:pt x="9898" y="28463"/>
                  <a:pt x="9447" y="27842"/>
                </a:cubicBezTo>
                <a:cubicBezTo>
                  <a:pt x="8870" y="27042"/>
                  <a:pt x="8369" y="26192"/>
                  <a:pt x="7920" y="25314"/>
                </a:cubicBezTo>
                <a:cubicBezTo>
                  <a:pt x="7440" y="24385"/>
                  <a:pt x="7106" y="23414"/>
                  <a:pt x="6913" y="22385"/>
                </a:cubicBezTo>
                <a:cubicBezTo>
                  <a:pt x="6734" y="21407"/>
                  <a:pt x="6642" y="20414"/>
                  <a:pt x="6520" y="19422"/>
                </a:cubicBezTo>
                <a:cubicBezTo>
                  <a:pt x="6441" y="18822"/>
                  <a:pt x="6369" y="18222"/>
                  <a:pt x="6284" y="17622"/>
                </a:cubicBezTo>
                <a:cubicBezTo>
                  <a:pt x="6191" y="16908"/>
                  <a:pt x="6148" y="16202"/>
                  <a:pt x="6220" y="15480"/>
                </a:cubicBezTo>
                <a:cubicBezTo>
                  <a:pt x="6313" y="14474"/>
                  <a:pt x="6534" y="13488"/>
                  <a:pt x="6806" y="12517"/>
                </a:cubicBezTo>
                <a:cubicBezTo>
                  <a:pt x="7226" y="11017"/>
                  <a:pt x="7927" y="9653"/>
                  <a:pt x="8890" y="8439"/>
                </a:cubicBezTo>
                <a:cubicBezTo>
                  <a:pt x="9634" y="7504"/>
                  <a:pt x="10448" y="6640"/>
                  <a:pt x="11348" y="5853"/>
                </a:cubicBezTo>
                <a:cubicBezTo>
                  <a:pt x="12404" y="4940"/>
                  <a:pt x="13576" y="4211"/>
                  <a:pt x="14896" y="3733"/>
                </a:cubicBezTo>
                <a:cubicBezTo>
                  <a:pt x="16217" y="3248"/>
                  <a:pt x="17568" y="2862"/>
                  <a:pt x="18939" y="2540"/>
                </a:cubicBezTo>
                <a:cubicBezTo>
                  <a:pt x="19710" y="2355"/>
                  <a:pt x="20488" y="2211"/>
                  <a:pt x="21289" y="2204"/>
                </a:cubicBezTo>
                <a:cubicBezTo>
                  <a:pt x="21767" y="2204"/>
                  <a:pt x="22245" y="2227"/>
                  <a:pt x="22716" y="2319"/>
                </a:cubicBezTo>
                <a:cubicBezTo>
                  <a:pt x="23637" y="2490"/>
                  <a:pt x="24494" y="2840"/>
                  <a:pt x="25308" y="3298"/>
                </a:cubicBezTo>
                <a:cubicBezTo>
                  <a:pt x="26559" y="3997"/>
                  <a:pt x="27736" y="4804"/>
                  <a:pt x="28837" y="5725"/>
                </a:cubicBezTo>
                <a:cubicBezTo>
                  <a:pt x="29472" y="6254"/>
                  <a:pt x="30093" y="6796"/>
                  <a:pt x="30650" y="7418"/>
                </a:cubicBezTo>
                <a:cubicBezTo>
                  <a:pt x="31229" y="8067"/>
                  <a:pt x="31707" y="8789"/>
                  <a:pt x="32156" y="9531"/>
                </a:cubicBezTo>
                <a:cubicBezTo>
                  <a:pt x="32914" y="10767"/>
                  <a:pt x="33449" y="12088"/>
                  <a:pt x="33771" y="13502"/>
                </a:cubicBezTo>
                <a:cubicBezTo>
                  <a:pt x="33963" y="14380"/>
                  <a:pt x="34048" y="15280"/>
                  <a:pt x="34120" y="16172"/>
                </a:cubicBezTo>
                <a:cubicBezTo>
                  <a:pt x="34170" y="16779"/>
                  <a:pt x="34220" y="17388"/>
                  <a:pt x="34249" y="17994"/>
                </a:cubicBezTo>
                <a:cubicBezTo>
                  <a:pt x="34285" y="18680"/>
                  <a:pt x="34306" y="19372"/>
                  <a:pt x="34328" y="20058"/>
                </a:cubicBezTo>
                <a:cubicBezTo>
                  <a:pt x="34335" y="20371"/>
                  <a:pt x="34299" y="20687"/>
                  <a:pt x="34299" y="21000"/>
                </a:cubicBezTo>
                <a:cubicBezTo>
                  <a:pt x="34299" y="21578"/>
                  <a:pt x="34285" y="22157"/>
                  <a:pt x="34220" y="22735"/>
                </a:cubicBezTo>
                <a:cubicBezTo>
                  <a:pt x="34134" y="23542"/>
                  <a:pt x="33949" y="24320"/>
                  <a:pt x="33656" y="25078"/>
                </a:cubicBezTo>
                <a:cubicBezTo>
                  <a:pt x="33371" y="25792"/>
                  <a:pt x="33006" y="26463"/>
                  <a:pt x="32607" y="27114"/>
                </a:cubicBezTo>
                <a:cubicBezTo>
                  <a:pt x="31536" y="28871"/>
                  <a:pt x="30364" y="30549"/>
                  <a:pt x="28979" y="32069"/>
                </a:cubicBezTo>
                <a:cubicBezTo>
                  <a:pt x="28444" y="32662"/>
                  <a:pt x="27858" y="33212"/>
                  <a:pt x="27208" y="33676"/>
                </a:cubicBezTo>
                <a:cubicBezTo>
                  <a:pt x="26173" y="34418"/>
                  <a:pt x="25023" y="34890"/>
                  <a:pt x="23787" y="35154"/>
                </a:cubicBezTo>
                <a:cubicBezTo>
                  <a:pt x="23016" y="35325"/>
                  <a:pt x="22238" y="35433"/>
                  <a:pt x="21460" y="35497"/>
                </a:cubicBezTo>
                <a:cubicBezTo>
                  <a:pt x="20603" y="35568"/>
                  <a:pt x="19753" y="35647"/>
                  <a:pt x="18903" y="35675"/>
                </a:cubicBezTo>
                <a:cubicBezTo>
                  <a:pt x="18571" y="35684"/>
                  <a:pt x="18238" y="35690"/>
                  <a:pt x="17906" y="35690"/>
                </a:cubicBezTo>
                <a:cubicBezTo>
                  <a:pt x="16979" y="35690"/>
                  <a:pt x="16052" y="35647"/>
                  <a:pt x="15132" y="35526"/>
                </a:cubicBezTo>
                <a:cubicBezTo>
                  <a:pt x="14382" y="35433"/>
                  <a:pt x="13633" y="35289"/>
                  <a:pt x="12911" y="35061"/>
                </a:cubicBezTo>
                <a:cubicBezTo>
                  <a:pt x="11441" y="34590"/>
                  <a:pt x="10097" y="33861"/>
                  <a:pt x="8841" y="32975"/>
                </a:cubicBezTo>
                <a:cubicBezTo>
                  <a:pt x="7012" y="31669"/>
                  <a:pt x="5463" y="30084"/>
                  <a:pt x="4114" y="28284"/>
                </a:cubicBezTo>
                <a:cubicBezTo>
                  <a:pt x="2770" y="26485"/>
                  <a:pt x="1850" y="24492"/>
                  <a:pt x="1329" y="22315"/>
                </a:cubicBezTo>
                <a:cubicBezTo>
                  <a:pt x="964" y="20800"/>
                  <a:pt x="743" y="19273"/>
                  <a:pt x="693" y="17722"/>
                </a:cubicBezTo>
                <a:cubicBezTo>
                  <a:pt x="664" y="16693"/>
                  <a:pt x="671" y="15674"/>
                  <a:pt x="815" y="14652"/>
                </a:cubicBezTo>
                <a:cubicBezTo>
                  <a:pt x="936" y="13802"/>
                  <a:pt x="1157" y="12974"/>
                  <a:pt x="1507" y="12181"/>
                </a:cubicBezTo>
                <a:cubicBezTo>
                  <a:pt x="1836" y="11416"/>
                  <a:pt x="2278" y="10717"/>
                  <a:pt x="2750" y="10038"/>
                </a:cubicBezTo>
                <a:cubicBezTo>
                  <a:pt x="3857" y="8460"/>
                  <a:pt x="5170" y="7082"/>
                  <a:pt x="6685" y="5882"/>
                </a:cubicBezTo>
                <a:cubicBezTo>
                  <a:pt x="7713" y="5068"/>
                  <a:pt x="8777" y="4283"/>
                  <a:pt x="9905" y="3598"/>
                </a:cubicBezTo>
                <a:cubicBezTo>
                  <a:pt x="11211" y="2797"/>
                  <a:pt x="12591" y="2168"/>
                  <a:pt x="14039" y="1670"/>
                </a:cubicBezTo>
                <a:cubicBezTo>
                  <a:pt x="14853" y="1390"/>
                  <a:pt x="15682" y="1183"/>
                  <a:pt x="16524" y="984"/>
                </a:cubicBezTo>
                <a:cubicBezTo>
                  <a:pt x="17396" y="777"/>
                  <a:pt x="18274" y="626"/>
                  <a:pt x="19167" y="540"/>
                </a:cubicBezTo>
                <a:cubicBezTo>
                  <a:pt x="19681" y="490"/>
                  <a:pt x="20202" y="463"/>
                  <a:pt x="20723" y="454"/>
                </a:cubicBezTo>
                <a:cubicBezTo>
                  <a:pt x="21602" y="454"/>
                  <a:pt x="22466" y="562"/>
                  <a:pt x="23323" y="770"/>
                </a:cubicBezTo>
                <a:cubicBezTo>
                  <a:pt x="23438" y="797"/>
                  <a:pt x="23559" y="826"/>
                  <a:pt x="23679" y="849"/>
                </a:cubicBezTo>
                <a:cubicBezTo>
                  <a:pt x="23697" y="852"/>
                  <a:pt x="23714" y="854"/>
                  <a:pt x="23729" y="854"/>
                </a:cubicBezTo>
                <a:cubicBezTo>
                  <a:pt x="23800" y="854"/>
                  <a:pt x="23842" y="814"/>
                  <a:pt x="23866" y="727"/>
                </a:cubicBezTo>
                <a:cubicBezTo>
                  <a:pt x="23530" y="562"/>
                  <a:pt x="22745" y="298"/>
                  <a:pt x="22360" y="240"/>
                </a:cubicBezTo>
                <a:cubicBezTo>
                  <a:pt x="21359" y="77"/>
                  <a:pt x="20360" y="34"/>
                  <a:pt x="19352" y="5"/>
                </a:cubicBezTo>
                <a:cubicBezTo>
                  <a:pt x="19253" y="2"/>
                  <a:pt x="19155" y="1"/>
                  <a:pt x="19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9" name="Google Shape;819;p26"/>
          <p:cNvSpPr/>
          <p:nvPr/>
        </p:nvSpPr>
        <p:spPr>
          <a:xfrm>
            <a:off x="8423449" y="1213609"/>
            <a:ext cx="1218453" cy="683985"/>
          </a:xfrm>
          <a:custGeom>
            <a:avLst/>
            <a:gdLst/>
            <a:ahLst/>
            <a:cxnLst/>
            <a:rect l="l" t="t" r="r" b="b"/>
            <a:pathLst>
              <a:path w="33257" h="18669" extrusionOk="0">
                <a:moveTo>
                  <a:pt x="17319" y="1"/>
                </a:moveTo>
                <a:cubicBezTo>
                  <a:pt x="16529" y="1"/>
                  <a:pt x="15732" y="185"/>
                  <a:pt x="14997" y="581"/>
                </a:cubicBezTo>
                <a:cubicBezTo>
                  <a:pt x="14255" y="973"/>
                  <a:pt x="13804" y="1631"/>
                  <a:pt x="13398" y="2330"/>
                </a:cubicBezTo>
                <a:cubicBezTo>
                  <a:pt x="13019" y="2966"/>
                  <a:pt x="12762" y="3659"/>
                  <a:pt x="12527" y="4351"/>
                </a:cubicBezTo>
                <a:cubicBezTo>
                  <a:pt x="12436" y="4614"/>
                  <a:pt x="12322" y="4743"/>
                  <a:pt x="12191" y="4743"/>
                </a:cubicBezTo>
                <a:cubicBezTo>
                  <a:pt x="12076" y="4743"/>
                  <a:pt x="11949" y="4645"/>
                  <a:pt x="11812" y="4452"/>
                </a:cubicBezTo>
                <a:cubicBezTo>
                  <a:pt x="11655" y="4216"/>
                  <a:pt x="11542" y="3959"/>
                  <a:pt x="11391" y="3724"/>
                </a:cubicBezTo>
                <a:cubicBezTo>
                  <a:pt x="11019" y="3115"/>
                  <a:pt x="10548" y="2601"/>
                  <a:pt x="9941" y="2231"/>
                </a:cubicBezTo>
                <a:cubicBezTo>
                  <a:pt x="9497" y="1954"/>
                  <a:pt x="9068" y="1816"/>
                  <a:pt x="8654" y="1816"/>
                </a:cubicBezTo>
                <a:cubicBezTo>
                  <a:pt x="8109" y="1816"/>
                  <a:pt x="7590" y="2055"/>
                  <a:pt x="7099" y="2531"/>
                </a:cubicBezTo>
                <a:cubicBezTo>
                  <a:pt x="6684" y="2923"/>
                  <a:pt x="6384" y="3395"/>
                  <a:pt x="6199" y="3929"/>
                </a:cubicBezTo>
                <a:cubicBezTo>
                  <a:pt x="5857" y="4924"/>
                  <a:pt x="5514" y="5923"/>
                  <a:pt x="5528" y="6994"/>
                </a:cubicBezTo>
                <a:cubicBezTo>
                  <a:pt x="5528" y="7318"/>
                  <a:pt x="5434" y="7480"/>
                  <a:pt x="5232" y="7480"/>
                </a:cubicBezTo>
                <a:cubicBezTo>
                  <a:pt x="5154" y="7480"/>
                  <a:pt x="5061" y="7456"/>
                  <a:pt x="4950" y="7409"/>
                </a:cubicBezTo>
                <a:cubicBezTo>
                  <a:pt x="4510" y="7224"/>
                  <a:pt x="4089" y="7143"/>
                  <a:pt x="3683" y="7143"/>
                </a:cubicBezTo>
                <a:cubicBezTo>
                  <a:pt x="2738" y="7143"/>
                  <a:pt x="1876" y="7581"/>
                  <a:pt x="1058" y="8164"/>
                </a:cubicBezTo>
                <a:cubicBezTo>
                  <a:pt x="372" y="8658"/>
                  <a:pt x="0" y="9393"/>
                  <a:pt x="144" y="10271"/>
                </a:cubicBezTo>
                <a:cubicBezTo>
                  <a:pt x="293" y="11179"/>
                  <a:pt x="972" y="11608"/>
                  <a:pt x="1764" y="11885"/>
                </a:cubicBezTo>
                <a:cubicBezTo>
                  <a:pt x="2188" y="12029"/>
                  <a:pt x="2619" y="12081"/>
                  <a:pt x="3148" y="12081"/>
                </a:cubicBezTo>
                <a:cubicBezTo>
                  <a:pt x="3333" y="12081"/>
                  <a:pt x="3530" y="12075"/>
                  <a:pt x="3743" y="12064"/>
                </a:cubicBezTo>
                <a:cubicBezTo>
                  <a:pt x="5020" y="11921"/>
                  <a:pt x="6443" y="11507"/>
                  <a:pt x="7713" y="10643"/>
                </a:cubicBezTo>
                <a:cubicBezTo>
                  <a:pt x="7822" y="10566"/>
                  <a:pt x="7935" y="10449"/>
                  <a:pt x="8055" y="10449"/>
                </a:cubicBezTo>
                <a:cubicBezTo>
                  <a:pt x="8116" y="10449"/>
                  <a:pt x="8178" y="10479"/>
                  <a:pt x="8242" y="10557"/>
                </a:cubicBezTo>
                <a:cubicBezTo>
                  <a:pt x="8371" y="10708"/>
                  <a:pt x="8213" y="10871"/>
                  <a:pt x="8148" y="11028"/>
                </a:cubicBezTo>
                <a:cubicBezTo>
                  <a:pt x="7548" y="12492"/>
                  <a:pt x="7363" y="13999"/>
                  <a:pt x="7699" y="15563"/>
                </a:cubicBezTo>
                <a:cubicBezTo>
                  <a:pt x="7963" y="16784"/>
                  <a:pt x="8685" y="17641"/>
                  <a:pt x="9799" y="18141"/>
                </a:cubicBezTo>
                <a:cubicBezTo>
                  <a:pt x="10610" y="18503"/>
                  <a:pt x="11408" y="18668"/>
                  <a:pt x="12196" y="18668"/>
                </a:cubicBezTo>
                <a:cubicBezTo>
                  <a:pt x="13322" y="18668"/>
                  <a:pt x="14424" y="18330"/>
                  <a:pt x="15504" y="17742"/>
                </a:cubicBezTo>
                <a:cubicBezTo>
                  <a:pt x="16532" y="17192"/>
                  <a:pt x="17353" y="16384"/>
                  <a:pt x="18089" y="15485"/>
                </a:cubicBezTo>
                <a:cubicBezTo>
                  <a:pt x="18289" y="15241"/>
                  <a:pt x="18467" y="14984"/>
                  <a:pt x="18675" y="14742"/>
                </a:cubicBezTo>
                <a:cubicBezTo>
                  <a:pt x="18976" y="14394"/>
                  <a:pt x="19198" y="14226"/>
                  <a:pt x="19445" y="14226"/>
                </a:cubicBezTo>
                <a:cubicBezTo>
                  <a:pt x="19649" y="14226"/>
                  <a:pt x="19871" y="14341"/>
                  <a:pt x="20168" y="14564"/>
                </a:cubicBezTo>
                <a:cubicBezTo>
                  <a:pt x="20445" y="14770"/>
                  <a:pt x="20695" y="15020"/>
                  <a:pt x="20982" y="15221"/>
                </a:cubicBezTo>
                <a:cubicBezTo>
                  <a:pt x="22119" y="16034"/>
                  <a:pt x="23332" y="16481"/>
                  <a:pt x="24614" y="16481"/>
                </a:cubicBezTo>
                <a:cubicBezTo>
                  <a:pt x="25201" y="16481"/>
                  <a:pt x="25802" y="16387"/>
                  <a:pt x="26416" y="16192"/>
                </a:cubicBezTo>
                <a:cubicBezTo>
                  <a:pt x="29237" y="15306"/>
                  <a:pt x="30615" y="12106"/>
                  <a:pt x="29400" y="9380"/>
                </a:cubicBezTo>
                <a:cubicBezTo>
                  <a:pt x="29051" y="8608"/>
                  <a:pt x="29057" y="8593"/>
                  <a:pt x="29880" y="8536"/>
                </a:cubicBezTo>
                <a:cubicBezTo>
                  <a:pt x="30893" y="8464"/>
                  <a:pt x="31779" y="8122"/>
                  <a:pt x="32451" y="7330"/>
                </a:cubicBezTo>
                <a:cubicBezTo>
                  <a:pt x="33200" y="6444"/>
                  <a:pt x="33256" y="5379"/>
                  <a:pt x="32607" y="4416"/>
                </a:cubicBezTo>
                <a:cubicBezTo>
                  <a:pt x="32415" y="4123"/>
                  <a:pt x="32172" y="3859"/>
                  <a:pt x="31921" y="3630"/>
                </a:cubicBezTo>
                <a:cubicBezTo>
                  <a:pt x="30716" y="2532"/>
                  <a:pt x="29080" y="1977"/>
                  <a:pt x="27448" y="1977"/>
                </a:cubicBezTo>
                <a:cubicBezTo>
                  <a:pt x="25938" y="1977"/>
                  <a:pt x="24430" y="2452"/>
                  <a:pt x="23266" y="3408"/>
                </a:cubicBezTo>
                <a:cubicBezTo>
                  <a:pt x="23131" y="3516"/>
                  <a:pt x="23016" y="3659"/>
                  <a:pt x="22874" y="3751"/>
                </a:cubicBezTo>
                <a:cubicBezTo>
                  <a:pt x="22757" y="3826"/>
                  <a:pt x="22653" y="3875"/>
                  <a:pt x="22563" y="3875"/>
                </a:cubicBezTo>
                <a:cubicBezTo>
                  <a:pt x="22439" y="3875"/>
                  <a:pt x="22338" y="3784"/>
                  <a:pt x="22260" y="3544"/>
                </a:cubicBezTo>
                <a:cubicBezTo>
                  <a:pt x="21566" y="1362"/>
                  <a:pt x="19467" y="1"/>
                  <a:pt x="1731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0" name="Google Shape;820;p26"/>
          <p:cNvSpPr/>
          <p:nvPr/>
        </p:nvSpPr>
        <p:spPr>
          <a:xfrm rot="10800000" flipH="1">
            <a:off x="-394675" y="3487162"/>
            <a:ext cx="1308330" cy="734438"/>
          </a:xfrm>
          <a:custGeom>
            <a:avLst/>
            <a:gdLst/>
            <a:ahLst/>
            <a:cxnLst/>
            <a:rect l="l" t="t" r="r" b="b"/>
            <a:pathLst>
              <a:path w="33257" h="18669" extrusionOk="0">
                <a:moveTo>
                  <a:pt x="17319" y="1"/>
                </a:moveTo>
                <a:cubicBezTo>
                  <a:pt x="16529" y="1"/>
                  <a:pt x="15732" y="185"/>
                  <a:pt x="14997" y="581"/>
                </a:cubicBezTo>
                <a:cubicBezTo>
                  <a:pt x="14255" y="973"/>
                  <a:pt x="13804" y="1631"/>
                  <a:pt x="13398" y="2330"/>
                </a:cubicBezTo>
                <a:cubicBezTo>
                  <a:pt x="13019" y="2966"/>
                  <a:pt x="12762" y="3659"/>
                  <a:pt x="12527" y="4351"/>
                </a:cubicBezTo>
                <a:cubicBezTo>
                  <a:pt x="12436" y="4614"/>
                  <a:pt x="12322" y="4743"/>
                  <a:pt x="12191" y="4743"/>
                </a:cubicBezTo>
                <a:cubicBezTo>
                  <a:pt x="12076" y="4743"/>
                  <a:pt x="11949" y="4645"/>
                  <a:pt x="11812" y="4452"/>
                </a:cubicBezTo>
                <a:cubicBezTo>
                  <a:pt x="11655" y="4216"/>
                  <a:pt x="11542" y="3959"/>
                  <a:pt x="11391" y="3724"/>
                </a:cubicBezTo>
                <a:cubicBezTo>
                  <a:pt x="11019" y="3115"/>
                  <a:pt x="10548" y="2601"/>
                  <a:pt x="9941" y="2231"/>
                </a:cubicBezTo>
                <a:cubicBezTo>
                  <a:pt x="9497" y="1954"/>
                  <a:pt x="9068" y="1816"/>
                  <a:pt x="8654" y="1816"/>
                </a:cubicBezTo>
                <a:cubicBezTo>
                  <a:pt x="8109" y="1816"/>
                  <a:pt x="7590" y="2055"/>
                  <a:pt x="7099" y="2531"/>
                </a:cubicBezTo>
                <a:cubicBezTo>
                  <a:pt x="6684" y="2923"/>
                  <a:pt x="6384" y="3395"/>
                  <a:pt x="6199" y="3929"/>
                </a:cubicBezTo>
                <a:cubicBezTo>
                  <a:pt x="5857" y="4924"/>
                  <a:pt x="5514" y="5923"/>
                  <a:pt x="5528" y="6994"/>
                </a:cubicBezTo>
                <a:cubicBezTo>
                  <a:pt x="5528" y="7318"/>
                  <a:pt x="5434" y="7480"/>
                  <a:pt x="5232" y="7480"/>
                </a:cubicBezTo>
                <a:cubicBezTo>
                  <a:pt x="5154" y="7480"/>
                  <a:pt x="5061" y="7456"/>
                  <a:pt x="4950" y="7409"/>
                </a:cubicBezTo>
                <a:cubicBezTo>
                  <a:pt x="4510" y="7224"/>
                  <a:pt x="4089" y="7143"/>
                  <a:pt x="3683" y="7143"/>
                </a:cubicBezTo>
                <a:cubicBezTo>
                  <a:pt x="2738" y="7143"/>
                  <a:pt x="1876" y="7581"/>
                  <a:pt x="1058" y="8164"/>
                </a:cubicBezTo>
                <a:cubicBezTo>
                  <a:pt x="372" y="8658"/>
                  <a:pt x="0" y="9393"/>
                  <a:pt x="144" y="10271"/>
                </a:cubicBezTo>
                <a:cubicBezTo>
                  <a:pt x="293" y="11179"/>
                  <a:pt x="972" y="11608"/>
                  <a:pt x="1764" y="11885"/>
                </a:cubicBezTo>
                <a:cubicBezTo>
                  <a:pt x="2188" y="12029"/>
                  <a:pt x="2619" y="12081"/>
                  <a:pt x="3148" y="12081"/>
                </a:cubicBezTo>
                <a:cubicBezTo>
                  <a:pt x="3333" y="12081"/>
                  <a:pt x="3530" y="12075"/>
                  <a:pt x="3743" y="12064"/>
                </a:cubicBezTo>
                <a:cubicBezTo>
                  <a:pt x="5020" y="11921"/>
                  <a:pt x="6443" y="11507"/>
                  <a:pt x="7713" y="10643"/>
                </a:cubicBezTo>
                <a:cubicBezTo>
                  <a:pt x="7822" y="10566"/>
                  <a:pt x="7935" y="10449"/>
                  <a:pt x="8055" y="10449"/>
                </a:cubicBezTo>
                <a:cubicBezTo>
                  <a:pt x="8116" y="10449"/>
                  <a:pt x="8178" y="10479"/>
                  <a:pt x="8242" y="10557"/>
                </a:cubicBezTo>
                <a:cubicBezTo>
                  <a:pt x="8371" y="10708"/>
                  <a:pt x="8213" y="10871"/>
                  <a:pt x="8148" y="11028"/>
                </a:cubicBezTo>
                <a:cubicBezTo>
                  <a:pt x="7548" y="12492"/>
                  <a:pt x="7363" y="13999"/>
                  <a:pt x="7699" y="15563"/>
                </a:cubicBezTo>
                <a:cubicBezTo>
                  <a:pt x="7963" y="16784"/>
                  <a:pt x="8685" y="17641"/>
                  <a:pt x="9799" y="18141"/>
                </a:cubicBezTo>
                <a:cubicBezTo>
                  <a:pt x="10610" y="18503"/>
                  <a:pt x="11408" y="18668"/>
                  <a:pt x="12196" y="18668"/>
                </a:cubicBezTo>
                <a:cubicBezTo>
                  <a:pt x="13322" y="18668"/>
                  <a:pt x="14424" y="18330"/>
                  <a:pt x="15504" y="17742"/>
                </a:cubicBezTo>
                <a:cubicBezTo>
                  <a:pt x="16532" y="17192"/>
                  <a:pt x="17353" y="16384"/>
                  <a:pt x="18089" y="15485"/>
                </a:cubicBezTo>
                <a:cubicBezTo>
                  <a:pt x="18289" y="15241"/>
                  <a:pt x="18467" y="14984"/>
                  <a:pt x="18675" y="14742"/>
                </a:cubicBezTo>
                <a:cubicBezTo>
                  <a:pt x="18976" y="14394"/>
                  <a:pt x="19198" y="14226"/>
                  <a:pt x="19445" y="14226"/>
                </a:cubicBezTo>
                <a:cubicBezTo>
                  <a:pt x="19649" y="14226"/>
                  <a:pt x="19871" y="14341"/>
                  <a:pt x="20168" y="14564"/>
                </a:cubicBezTo>
                <a:cubicBezTo>
                  <a:pt x="20445" y="14770"/>
                  <a:pt x="20695" y="15020"/>
                  <a:pt x="20982" y="15221"/>
                </a:cubicBezTo>
                <a:cubicBezTo>
                  <a:pt x="22119" y="16034"/>
                  <a:pt x="23332" y="16481"/>
                  <a:pt x="24614" y="16481"/>
                </a:cubicBezTo>
                <a:cubicBezTo>
                  <a:pt x="25201" y="16481"/>
                  <a:pt x="25802" y="16387"/>
                  <a:pt x="26416" y="16192"/>
                </a:cubicBezTo>
                <a:cubicBezTo>
                  <a:pt x="29237" y="15306"/>
                  <a:pt x="30615" y="12106"/>
                  <a:pt x="29400" y="9380"/>
                </a:cubicBezTo>
                <a:cubicBezTo>
                  <a:pt x="29051" y="8608"/>
                  <a:pt x="29057" y="8593"/>
                  <a:pt x="29880" y="8536"/>
                </a:cubicBezTo>
                <a:cubicBezTo>
                  <a:pt x="30893" y="8464"/>
                  <a:pt x="31779" y="8122"/>
                  <a:pt x="32451" y="7330"/>
                </a:cubicBezTo>
                <a:cubicBezTo>
                  <a:pt x="33200" y="6444"/>
                  <a:pt x="33256" y="5379"/>
                  <a:pt x="32607" y="4416"/>
                </a:cubicBezTo>
                <a:cubicBezTo>
                  <a:pt x="32415" y="4123"/>
                  <a:pt x="32172" y="3859"/>
                  <a:pt x="31921" y="3630"/>
                </a:cubicBezTo>
                <a:cubicBezTo>
                  <a:pt x="30716" y="2532"/>
                  <a:pt x="29080" y="1977"/>
                  <a:pt x="27448" y="1977"/>
                </a:cubicBezTo>
                <a:cubicBezTo>
                  <a:pt x="25938" y="1977"/>
                  <a:pt x="24430" y="2452"/>
                  <a:pt x="23266" y="3408"/>
                </a:cubicBezTo>
                <a:cubicBezTo>
                  <a:pt x="23131" y="3516"/>
                  <a:pt x="23016" y="3659"/>
                  <a:pt x="22874" y="3751"/>
                </a:cubicBezTo>
                <a:cubicBezTo>
                  <a:pt x="22757" y="3826"/>
                  <a:pt x="22653" y="3875"/>
                  <a:pt x="22563" y="3875"/>
                </a:cubicBezTo>
                <a:cubicBezTo>
                  <a:pt x="22439" y="3875"/>
                  <a:pt x="22338" y="3784"/>
                  <a:pt x="22260" y="3544"/>
                </a:cubicBezTo>
                <a:cubicBezTo>
                  <a:pt x="21566" y="1362"/>
                  <a:pt x="19467" y="1"/>
                  <a:pt x="1731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1" name="Google Shape;821;p26"/>
          <p:cNvSpPr/>
          <p:nvPr/>
        </p:nvSpPr>
        <p:spPr>
          <a:xfrm>
            <a:off x="3056752" y="3962325"/>
            <a:ext cx="1676847" cy="1776787"/>
          </a:xfrm>
          <a:custGeom>
            <a:avLst/>
            <a:gdLst/>
            <a:ahLst/>
            <a:cxnLst/>
            <a:rect l="l" t="t" r="r" b="b"/>
            <a:pathLst>
              <a:path w="34849" h="36926" extrusionOk="0">
                <a:moveTo>
                  <a:pt x="19056" y="1"/>
                </a:moveTo>
                <a:cubicBezTo>
                  <a:pt x="18263" y="1"/>
                  <a:pt x="17470" y="101"/>
                  <a:pt x="16682" y="233"/>
                </a:cubicBezTo>
                <a:cubicBezTo>
                  <a:pt x="15804" y="377"/>
                  <a:pt x="14954" y="619"/>
                  <a:pt x="14111" y="905"/>
                </a:cubicBezTo>
                <a:cubicBezTo>
                  <a:pt x="13026" y="1268"/>
                  <a:pt x="11991" y="1733"/>
                  <a:pt x="11005" y="2319"/>
                </a:cubicBezTo>
                <a:cubicBezTo>
                  <a:pt x="9840" y="3005"/>
                  <a:pt x="8741" y="3776"/>
                  <a:pt x="7663" y="4590"/>
                </a:cubicBezTo>
                <a:cubicBezTo>
                  <a:pt x="6191" y="5704"/>
                  <a:pt x="4770" y="6875"/>
                  <a:pt x="3514" y="8239"/>
                </a:cubicBezTo>
                <a:cubicBezTo>
                  <a:pt x="2736" y="9082"/>
                  <a:pt x="2021" y="9982"/>
                  <a:pt x="1464" y="10995"/>
                </a:cubicBezTo>
                <a:cubicBezTo>
                  <a:pt x="1022" y="11795"/>
                  <a:pt x="679" y="12645"/>
                  <a:pt x="449" y="13538"/>
                </a:cubicBezTo>
                <a:cubicBezTo>
                  <a:pt x="172" y="14603"/>
                  <a:pt x="79" y="15701"/>
                  <a:pt x="36" y="16795"/>
                </a:cubicBezTo>
                <a:cubicBezTo>
                  <a:pt x="0" y="17751"/>
                  <a:pt x="43" y="18707"/>
                  <a:pt x="143" y="19658"/>
                </a:cubicBezTo>
                <a:cubicBezTo>
                  <a:pt x="258" y="20707"/>
                  <a:pt x="429" y="21743"/>
                  <a:pt x="650" y="22771"/>
                </a:cubicBezTo>
                <a:cubicBezTo>
                  <a:pt x="1128" y="24963"/>
                  <a:pt x="1999" y="26977"/>
                  <a:pt x="3293" y="28812"/>
                </a:cubicBezTo>
                <a:cubicBezTo>
                  <a:pt x="4278" y="30213"/>
                  <a:pt x="5406" y="31491"/>
                  <a:pt x="6678" y="32648"/>
                </a:cubicBezTo>
                <a:cubicBezTo>
                  <a:pt x="7835" y="33690"/>
                  <a:pt x="9091" y="34590"/>
                  <a:pt x="10469" y="35318"/>
                </a:cubicBezTo>
                <a:cubicBezTo>
                  <a:pt x="12011" y="36132"/>
                  <a:pt x="13646" y="36633"/>
                  <a:pt x="15383" y="36797"/>
                </a:cubicBezTo>
                <a:cubicBezTo>
                  <a:pt x="15933" y="36847"/>
                  <a:pt x="16481" y="36874"/>
                  <a:pt x="17031" y="36904"/>
                </a:cubicBezTo>
                <a:cubicBezTo>
                  <a:pt x="17406" y="36918"/>
                  <a:pt x="17781" y="36926"/>
                  <a:pt x="18156" y="36926"/>
                </a:cubicBezTo>
                <a:cubicBezTo>
                  <a:pt x="18710" y="36926"/>
                  <a:pt x="19263" y="36909"/>
                  <a:pt x="19816" y="36874"/>
                </a:cubicBezTo>
                <a:cubicBezTo>
                  <a:pt x="20416" y="36832"/>
                  <a:pt x="21016" y="36775"/>
                  <a:pt x="21616" y="36719"/>
                </a:cubicBezTo>
                <a:cubicBezTo>
                  <a:pt x="22673" y="36617"/>
                  <a:pt x="23709" y="36419"/>
                  <a:pt x="24723" y="36090"/>
                </a:cubicBezTo>
                <a:cubicBezTo>
                  <a:pt x="25745" y="35760"/>
                  <a:pt x="26694" y="35289"/>
                  <a:pt x="27551" y="34640"/>
                </a:cubicBezTo>
                <a:cubicBezTo>
                  <a:pt x="28444" y="33969"/>
                  <a:pt x="29207" y="33169"/>
                  <a:pt x="29928" y="32326"/>
                </a:cubicBezTo>
                <a:cubicBezTo>
                  <a:pt x="31035" y="31034"/>
                  <a:pt x="32014" y="29649"/>
                  <a:pt x="32914" y="28199"/>
                </a:cubicBezTo>
                <a:cubicBezTo>
                  <a:pt x="33428" y="27371"/>
                  <a:pt x="33863" y="26505"/>
                  <a:pt x="34177" y="25585"/>
                </a:cubicBezTo>
                <a:cubicBezTo>
                  <a:pt x="34614" y="24293"/>
                  <a:pt x="34792" y="22958"/>
                  <a:pt x="34828" y="21600"/>
                </a:cubicBezTo>
                <a:cubicBezTo>
                  <a:pt x="34849" y="20651"/>
                  <a:pt x="34820" y="19701"/>
                  <a:pt x="34792" y="18750"/>
                </a:cubicBezTo>
                <a:cubicBezTo>
                  <a:pt x="34763" y="17951"/>
                  <a:pt x="34720" y="17144"/>
                  <a:pt x="34671" y="16344"/>
                </a:cubicBezTo>
                <a:cubicBezTo>
                  <a:pt x="34621" y="15609"/>
                  <a:pt x="34578" y="14873"/>
                  <a:pt x="34499" y="14138"/>
                </a:cubicBezTo>
                <a:cubicBezTo>
                  <a:pt x="34407" y="13259"/>
                  <a:pt x="34213" y="12402"/>
                  <a:pt x="33942" y="11560"/>
                </a:cubicBezTo>
                <a:cubicBezTo>
                  <a:pt x="33534" y="10309"/>
                  <a:pt x="32914" y="9152"/>
                  <a:pt x="32215" y="8038"/>
                </a:cubicBezTo>
                <a:cubicBezTo>
                  <a:pt x="31642" y="7132"/>
                  <a:pt x="30972" y="6304"/>
                  <a:pt x="30165" y="5596"/>
                </a:cubicBezTo>
                <a:cubicBezTo>
                  <a:pt x="29628" y="5133"/>
                  <a:pt x="29078" y="4676"/>
                  <a:pt x="28514" y="4247"/>
                </a:cubicBezTo>
                <a:cubicBezTo>
                  <a:pt x="27407" y="3397"/>
                  <a:pt x="26223" y="2662"/>
                  <a:pt x="24958" y="2062"/>
                </a:cubicBezTo>
                <a:cubicBezTo>
                  <a:pt x="23971" y="1586"/>
                  <a:pt x="22952" y="1345"/>
                  <a:pt x="21901" y="1345"/>
                </a:cubicBezTo>
                <a:cubicBezTo>
                  <a:pt x="21455" y="1345"/>
                  <a:pt x="21003" y="1388"/>
                  <a:pt x="20545" y="1476"/>
                </a:cubicBezTo>
                <a:cubicBezTo>
                  <a:pt x="19816" y="1620"/>
                  <a:pt x="19088" y="1791"/>
                  <a:pt x="18366" y="1969"/>
                </a:cubicBezTo>
                <a:cubicBezTo>
                  <a:pt x="17374" y="2220"/>
                  <a:pt x="16382" y="2468"/>
                  <a:pt x="15396" y="2748"/>
                </a:cubicBezTo>
                <a:cubicBezTo>
                  <a:pt x="13811" y="3205"/>
                  <a:pt x="12419" y="4026"/>
                  <a:pt x="11184" y="5118"/>
                </a:cubicBezTo>
                <a:cubicBezTo>
                  <a:pt x="9991" y="6168"/>
                  <a:pt x="8940" y="7346"/>
                  <a:pt x="8020" y="8638"/>
                </a:cubicBezTo>
                <a:cubicBezTo>
                  <a:pt x="7519" y="9339"/>
                  <a:pt x="7098" y="10088"/>
                  <a:pt x="6791" y="10895"/>
                </a:cubicBezTo>
                <a:cubicBezTo>
                  <a:pt x="6520" y="11588"/>
                  <a:pt x="6306" y="12302"/>
                  <a:pt x="6128" y="13024"/>
                </a:cubicBezTo>
                <a:cubicBezTo>
                  <a:pt x="5848" y="14145"/>
                  <a:pt x="5641" y="15280"/>
                  <a:pt x="5656" y="16445"/>
                </a:cubicBezTo>
                <a:cubicBezTo>
                  <a:pt x="5663" y="16765"/>
                  <a:pt x="5649" y="17088"/>
                  <a:pt x="5677" y="17408"/>
                </a:cubicBezTo>
                <a:cubicBezTo>
                  <a:pt x="5706" y="17758"/>
                  <a:pt x="5769" y="18107"/>
                  <a:pt x="5812" y="18459"/>
                </a:cubicBezTo>
                <a:cubicBezTo>
                  <a:pt x="5963" y="19658"/>
                  <a:pt x="6112" y="20858"/>
                  <a:pt x="6263" y="22049"/>
                </a:cubicBezTo>
                <a:cubicBezTo>
                  <a:pt x="6405" y="23129"/>
                  <a:pt x="6678" y="24164"/>
                  <a:pt x="7084" y="25170"/>
                </a:cubicBezTo>
                <a:cubicBezTo>
                  <a:pt x="7578" y="26385"/>
                  <a:pt x="8248" y="27506"/>
                  <a:pt x="8998" y="28578"/>
                </a:cubicBezTo>
                <a:cubicBezTo>
                  <a:pt x="9512" y="29320"/>
                  <a:pt x="10140" y="29949"/>
                  <a:pt x="10904" y="30447"/>
                </a:cubicBezTo>
                <a:cubicBezTo>
                  <a:pt x="11398" y="30770"/>
                  <a:pt x="11896" y="31099"/>
                  <a:pt x="12390" y="31426"/>
                </a:cubicBezTo>
                <a:cubicBezTo>
                  <a:pt x="13053" y="31861"/>
                  <a:pt x="13712" y="32312"/>
                  <a:pt x="14375" y="32741"/>
                </a:cubicBezTo>
                <a:cubicBezTo>
                  <a:pt x="14911" y="33077"/>
                  <a:pt x="15489" y="33327"/>
                  <a:pt x="16111" y="33455"/>
                </a:cubicBezTo>
                <a:cubicBezTo>
                  <a:pt x="16567" y="33555"/>
                  <a:pt x="17024" y="33584"/>
                  <a:pt x="17489" y="33604"/>
                </a:cubicBezTo>
                <a:cubicBezTo>
                  <a:pt x="17599" y="33609"/>
                  <a:pt x="17709" y="33612"/>
                  <a:pt x="17819" y="33612"/>
                </a:cubicBezTo>
                <a:cubicBezTo>
                  <a:pt x="18383" y="33612"/>
                  <a:pt x="18937" y="33547"/>
                  <a:pt x="19480" y="33404"/>
                </a:cubicBezTo>
                <a:cubicBezTo>
                  <a:pt x="20603" y="33112"/>
                  <a:pt x="21681" y="32718"/>
                  <a:pt x="22745" y="32256"/>
                </a:cubicBezTo>
                <a:cubicBezTo>
                  <a:pt x="24015" y="31699"/>
                  <a:pt x="25116" y="30912"/>
                  <a:pt x="25979" y="29813"/>
                </a:cubicBezTo>
                <a:cubicBezTo>
                  <a:pt x="26437" y="29220"/>
                  <a:pt x="26843" y="28598"/>
                  <a:pt x="27222" y="27955"/>
                </a:cubicBezTo>
                <a:cubicBezTo>
                  <a:pt x="27758" y="27035"/>
                  <a:pt x="28300" y="26120"/>
                  <a:pt x="28821" y="25186"/>
                </a:cubicBezTo>
                <a:cubicBezTo>
                  <a:pt x="29351" y="24235"/>
                  <a:pt x="29693" y="23206"/>
                  <a:pt x="30007" y="22164"/>
                </a:cubicBezTo>
                <a:cubicBezTo>
                  <a:pt x="30400" y="20879"/>
                  <a:pt x="30643" y="19564"/>
                  <a:pt x="30706" y="18229"/>
                </a:cubicBezTo>
                <a:cubicBezTo>
                  <a:pt x="30736" y="17694"/>
                  <a:pt x="30722" y="17158"/>
                  <a:pt x="30672" y="16630"/>
                </a:cubicBezTo>
                <a:cubicBezTo>
                  <a:pt x="30578" y="15579"/>
                  <a:pt x="30393" y="14551"/>
                  <a:pt x="30129" y="13531"/>
                </a:cubicBezTo>
                <a:cubicBezTo>
                  <a:pt x="29928" y="12788"/>
                  <a:pt x="29678" y="12066"/>
                  <a:pt x="29328" y="11380"/>
                </a:cubicBezTo>
                <a:cubicBezTo>
                  <a:pt x="28458" y="9667"/>
                  <a:pt x="27236" y="8225"/>
                  <a:pt x="25815" y="6940"/>
                </a:cubicBezTo>
                <a:cubicBezTo>
                  <a:pt x="24915" y="6126"/>
                  <a:pt x="23873" y="5526"/>
                  <a:pt x="22788" y="4989"/>
                </a:cubicBezTo>
                <a:cubicBezTo>
                  <a:pt x="21895" y="4554"/>
                  <a:pt x="20960" y="4268"/>
                  <a:pt x="19967" y="4204"/>
                </a:cubicBezTo>
                <a:cubicBezTo>
                  <a:pt x="19741" y="4188"/>
                  <a:pt x="19515" y="4179"/>
                  <a:pt x="19290" y="4179"/>
                </a:cubicBezTo>
                <a:cubicBezTo>
                  <a:pt x="18615" y="4179"/>
                  <a:pt x="17948" y="4260"/>
                  <a:pt x="17288" y="4468"/>
                </a:cubicBezTo>
                <a:cubicBezTo>
                  <a:pt x="16510" y="4712"/>
                  <a:pt x="15775" y="5048"/>
                  <a:pt x="15060" y="5447"/>
                </a:cubicBezTo>
                <a:cubicBezTo>
                  <a:pt x="14118" y="5982"/>
                  <a:pt x="13247" y="6618"/>
                  <a:pt x="12512" y="7418"/>
                </a:cubicBezTo>
                <a:cubicBezTo>
                  <a:pt x="11533" y="8467"/>
                  <a:pt x="10776" y="9667"/>
                  <a:pt x="10169" y="10961"/>
                </a:cubicBezTo>
                <a:cubicBezTo>
                  <a:pt x="9855" y="11617"/>
                  <a:pt x="9662" y="12316"/>
                  <a:pt x="9555" y="13031"/>
                </a:cubicBezTo>
                <a:cubicBezTo>
                  <a:pt x="9447" y="13746"/>
                  <a:pt x="9463" y="14465"/>
                  <a:pt x="9454" y="15180"/>
                </a:cubicBezTo>
                <a:cubicBezTo>
                  <a:pt x="9447" y="15681"/>
                  <a:pt x="9483" y="16172"/>
                  <a:pt x="9506" y="16673"/>
                </a:cubicBezTo>
                <a:cubicBezTo>
                  <a:pt x="9526" y="17122"/>
                  <a:pt x="9562" y="17573"/>
                  <a:pt x="9583" y="18022"/>
                </a:cubicBezTo>
                <a:cubicBezTo>
                  <a:pt x="9634" y="18851"/>
                  <a:pt x="9734" y="19679"/>
                  <a:pt x="9876" y="20500"/>
                </a:cubicBezTo>
                <a:cubicBezTo>
                  <a:pt x="10105" y="21835"/>
                  <a:pt x="10577" y="23078"/>
                  <a:pt x="11290" y="24228"/>
                </a:cubicBezTo>
                <a:cubicBezTo>
                  <a:pt x="11862" y="25150"/>
                  <a:pt x="12512" y="26007"/>
                  <a:pt x="13204" y="26841"/>
                </a:cubicBezTo>
                <a:cubicBezTo>
                  <a:pt x="13953" y="27757"/>
                  <a:pt x="14882" y="28463"/>
                  <a:pt x="15960" y="28956"/>
                </a:cubicBezTo>
                <a:cubicBezTo>
                  <a:pt x="16797" y="29341"/>
                  <a:pt x="17652" y="29530"/>
                  <a:pt x="18521" y="29530"/>
                </a:cubicBezTo>
                <a:cubicBezTo>
                  <a:pt x="19070" y="29530"/>
                  <a:pt x="19623" y="29455"/>
                  <a:pt x="20181" y="29306"/>
                </a:cubicBezTo>
                <a:cubicBezTo>
                  <a:pt x="21580" y="28927"/>
                  <a:pt x="22881" y="28320"/>
                  <a:pt x="24094" y="27520"/>
                </a:cubicBezTo>
                <a:cubicBezTo>
                  <a:pt x="24631" y="27164"/>
                  <a:pt x="25109" y="26749"/>
                  <a:pt x="25522" y="26264"/>
                </a:cubicBezTo>
                <a:cubicBezTo>
                  <a:pt x="26243" y="25450"/>
                  <a:pt x="26737" y="24500"/>
                  <a:pt x="27073" y="23472"/>
                </a:cubicBezTo>
                <a:cubicBezTo>
                  <a:pt x="27565" y="21979"/>
                  <a:pt x="27980" y="20464"/>
                  <a:pt x="28365" y="18944"/>
                </a:cubicBezTo>
                <a:cubicBezTo>
                  <a:pt x="28643" y="17873"/>
                  <a:pt x="28758" y="16788"/>
                  <a:pt x="28679" y="15681"/>
                </a:cubicBezTo>
                <a:cubicBezTo>
                  <a:pt x="28622" y="14937"/>
                  <a:pt x="28435" y="14224"/>
                  <a:pt x="28221" y="13523"/>
                </a:cubicBezTo>
                <a:cubicBezTo>
                  <a:pt x="27765" y="12023"/>
                  <a:pt x="27064" y="10661"/>
                  <a:pt x="26015" y="9488"/>
                </a:cubicBezTo>
                <a:cubicBezTo>
                  <a:pt x="25165" y="8532"/>
                  <a:pt x="24130" y="7853"/>
                  <a:pt x="22894" y="7497"/>
                </a:cubicBezTo>
                <a:cubicBezTo>
                  <a:pt x="22186" y="7287"/>
                  <a:pt x="21468" y="7187"/>
                  <a:pt x="20747" y="7187"/>
                </a:cubicBezTo>
                <a:cubicBezTo>
                  <a:pt x="20140" y="7187"/>
                  <a:pt x="19531" y="7258"/>
                  <a:pt x="18923" y="7396"/>
                </a:cubicBezTo>
                <a:cubicBezTo>
                  <a:pt x="17917" y="7625"/>
                  <a:pt x="16975" y="8011"/>
                  <a:pt x="16096" y="8561"/>
                </a:cubicBezTo>
                <a:cubicBezTo>
                  <a:pt x="15317" y="9060"/>
                  <a:pt x="14632" y="9660"/>
                  <a:pt x="14011" y="10338"/>
                </a:cubicBezTo>
                <a:cubicBezTo>
                  <a:pt x="13340" y="11067"/>
                  <a:pt x="12733" y="11838"/>
                  <a:pt x="12291" y="12724"/>
                </a:cubicBezTo>
                <a:cubicBezTo>
                  <a:pt x="11847" y="13602"/>
                  <a:pt x="11576" y="14524"/>
                  <a:pt x="11526" y="15509"/>
                </a:cubicBezTo>
                <a:cubicBezTo>
                  <a:pt x="11483" y="16316"/>
                  <a:pt x="11540" y="17115"/>
                  <a:pt x="11675" y="17915"/>
                </a:cubicBezTo>
                <a:cubicBezTo>
                  <a:pt x="11948" y="19537"/>
                  <a:pt x="12462" y="21072"/>
                  <a:pt x="13211" y="22536"/>
                </a:cubicBezTo>
                <a:cubicBezTo>
                  <a:pt x="13797" y="23671"/>
                  <a:pt x="14632" y="24550"/>
                  <a:pt x="15739" y="25177"/>
                </a:cubicBezTo>
                <a:cubicBezTo>
                  <a:pt x="16474" y="25596"/>
                  <a:pt x="17245" y="25803"/>
                  <a:pt x="18049" y="25803"/>
                </a:cubicBezTo>
                <a:cubicBezTo>
                  <a:pt x="18330" y="25803"/>
                  <a:pt x="18614" y="25778"/>
                  <a:pt x="18903" y="25727"/>
                </a:cubicBezTo>
                <a:cubicBezTo>
                  <a:pt x="19816" y="25571"/>
                  <a:pt x="20603" y="25143"/>
                  <a:pt x="21289" y="24528"/>
                </a:cubicBezTo>
                <a:cubicBezTo>
                  <a:pt x="22380" y="23542"/>
                  <a:pt x="23208" y="22365"/>
                  <a:pt x="23787" y="21014"/>
                </a:cubicBezTo>
                <a:cubicBezTo>
                  <a:pt x="24173" y="20121"/>
                  <a:pt x="24552" y="19221"/>
                  <a:pt x="24937" y="18322"/>
                </a:cubicBezTo>
                <a:cubicBezTo>
                  <a:pt x="25123" y="17886"/>
                  <a:pt x="25280" y="17444"/>
                  <a:pt x="25380" y="16980"/>
                </a:cubicBezTo>
                <a:cubicBezTo>
                  <a:pt x="25530" y="16251"/>
                  <a:pt x="25573" y="15523"/>
                  <a:pt x="25373" y="14794"/>
                </a:cubicBezTo>
                <a:cubicBezTo>
                  <a:pt x="25165" y="14052"/>
                  <a:pt x="24879" y="13331"/>
                  <a:pt x="24536" y="12638"/>
                </a:cubicBezTo>
                <a:cubicBezTo>
                  <a:pt x="24288" y="12138"/>
                  <a:pt x="23937" y="11709"/>
                  <a:pt x="23481" y="11374"/>
                </a:cubicBezTo>
                <a:cubicBezTo>
                  <a:pt x="23224" y="11188"/>
                  <a:pt x="22951" y="11010"/>
                  <a:pt x="22673" y="10846"/>
                </a:cubicBezTo>
                <a:cubicBezTo>
                  <a:pt x="21948" y="10413"/>
                  <a:pt x="21162" y="10237"/>
                  <a:pt x="20346" y="10237"/>
                </a:cubicBezTo>
                <a:cubicBezTo>
                  <a:pt x="20150" y="10237"/>
                  <a:pt x="19952" y="10247"/>
                  <a:pt x="19753" y="10266"/>
                </a:cubicBezTo>
                <a:cubicBezTo>
                  <a:pt x="19117" y="10325"/>
                  <a:pt x="18553" y="10582"/>
                  <a:pt x="18039" y="10952"/>
                </a:cubicBezTo>
                <a:cubicBezTo>
                  <a:pt x="17252" y="11509"/>
                  <a:pt x="16675" y="12253"/>
                  <a:pt x="16246" y="13103"/>
                </a:cubicBezTo>
                <a:cubicBezTo>
                  <a:pt x="15753" y="14052"/>
                  <a:pt x="15439" y="15074"/>
                  <a:pt x="15175" y="16102"/>
                </a:cubicBezTo>
                <a:cubicBezTo>
                  <a:pt x="14954" y="16993"/>
                  <a:pt x="14796" y="17893"/>
                  <a:pt x="14810" y="18815"/>
                </a:cubicBezTo>
                <a:cubicBezTo>
                  <a:pt x="14810" y="18944"/>
                  <a:pt x="14832" y="19072"/>
                  <a:pt x="14839" y="19201"/>
                </a:cubicBezTo>
                <a:cubicBezTo>
                  <a:pt x="14868" y="19929"/>
                  <a:pt x="15017" y="20635"/>
                  <a:pt x="15297" y="21307"/>
                </a:cubicBezTo>
                <a:cubicBezTo>
                  <a:pt x="15453" y="21686"/>
                  <a:pt x="15667" y="22029"/>
                  <a:pt x="16003" y="22272"/>
                </a:cubicBezTo>
                <a:cubicBezTo>
                  <a:pt x="16387" y="22553"/>
                  <a:pt x="16801" y="22713"/>
                  <a:pt x="17243" y="22713"/>
                </a:cubicBezTo>
                <a:cubicBezTo>
                  <a:pt x="17418" y="22713"/>
                  <a:pt x="17598" y="22688"/>
                  <a:pt x="17782" y="22636"/>
                </a:cubicBezTo>
                <a:cubicBezTo>
                  <a:pt x="18281" y="22493"/>
                  <a:pt x="18718" y="22229"/>
                  <a:pt x="19110" y="21887"/>
                </a:cubicBezTo>
                <a:cubicBezTo>
                  <a:pt x="19952" y="21143"/>
                  <a:pt x="20637" y="20272"/>
                  <a:pt x="21230" y="19323"/>
                </a:cubicBezTo>
                <a:cubicBezTo>
                  <a:pt x="21381" y="19079"/>
                  <a:pt x="21494" y="18829"/>
                  <a:pt x="21559" y="18551"/>
                </a:cubicBezTo>
                <a:cubicBezTo>
                  <a:pt x="21717" y="17915"/>
                  <a:pt x="21688" y="17273"/>
                  <a:pt x="21537" y="16644"/>
                </a:cubicBezTo>
                <a:cubicBezTo>
                  <a:pt x="21409" y="16066"/>
                  <a:pt x="21223" y="15502"/>
                  <a:pt x="21059" y="14930"/>
                </a:cubicBezTo>
                <a:cubicBezTo>
                  <a:pt x="20996" y="14709"/>
                  <a:pt x="20917" y="14488"/>
                  <a:pt x="20838" y="14273"/>
                </a:cubicBezTo>
                <a:cubicBezTo>
                  <a:pt x="20752" y="14030"/>
                  <a:pt x="20574" y="13881"/>
                  <a:pt x="20331" y="13802"/>
                </a:cubicBezTo>
                <a:cubicBezTo>
                  <a:pt x="20129" y="13737"/>
                  <a:pt x="19924" y="13708"/>
                  <a:pt x="19714" y="13708"/>
                </a:cubicBezTo>
                <a:cubicBezTo>
                  <a:pt x="19649" y="13708"/>
                  <a:pt x="19583" y="13711"/>
                  <a:pt x="19516" y="13716"/>
                </a:cubicBezTo>
                <a:cubicBezTo>
                  <a:pt x="18831" y="13788"/>
                  <a:pt x="18217" y="14066"/>
                  <a:pt x="17653" y="14452"/>
                </a:cubicBezTo>
                <a:cubicBezTo>
                  <a:pt x="17417" y="14616"/>
                  <a:pt x="17268" y="14837"/>
                  <a:pt x="17182" y="15108"/>
                </a:cubicBezTo>
                <a:cubicBezTo>
                  <a:pt x="17132" y="15280"/>
                  <a:pt x="17090" y="15451"/>
                  <a:pt x="17060" y="15622"/>
                </a:cubicBezTo>
                <a:cubicBezTo>
                  <a:pt x="16975" y="16066"/>
                  <a:pt x="16975" y="16508"/>
                  <a:pt x="16988" y="16951"/>
                </a:cubicBezTo>
                <a:cubicBezTo>
                  <a:pt x="16995" y="17151"/>
                  <a:pt x="17018" y="17365"/>
                  <a:pt x="17074" y="17559"/>
                </a:cubicBezTo>
                <a:cubicBezTo>
                  <a:pt x="17160" y="17859"/>
                  <a:pt x="17203" y="18173"/>
                  <a:pt x="17232" y="18479"/>
                </a:cubicBezTo>
                <a:cubicBezTo>
                  <a:pt x="17246" y="18608"/>
                  <a:pt x="17275" y="18736"/>
                  <a:pt x="17304" y="18865"/>
                </a:cubicBezTo>
                <a:cubicBezTo>
                  <a:pt x="17331" y="19000"/>
                  <a:pt x="17424" y="19072"/>
                  <a:pt x="17561" y="19086"/>
                </a:cubicBezTo>
                <a:cubicBezTo>
                  <a:pt x="17655" y="19100"/>
                  <a:pt x="17747" y="19107"/>
                  <a:pt x="17838" y="19107"/>
                </a:cubicBezTo>
                <a:cubicBezTo>
                  <a:pt x="18231" y="19107"/>
                  <a:pt x="18593" y="18977"/>
                  <a:pt x="18889" y="18694"/>
                </a:cubicBezTo>
                <a:cubicBezTo>
                  <a:pt x="19424" y="18193"/>
                  <a:pt x="19503" y="17544"/>
                  <a:pt x="19388" y="16858"/>
                </a:cubicBezTo>
                <a:cubicBezTo>
                  <a:pt x="19309" y="16394"/>
                  <a:pt x="19189" y="15944"/>
                  <a:pt x="19067" y="15487"/>
                </a:cubicBezTo>
                <a:cubicBezTo>
                  <a:pt x="19045" y="15387"/>
                  <a:pt x="19018" y="15266"/>
                  <a:pt x="18910" y="15216"/>
                </a:cubicBezTo>
                <a:cubicBezTo>
                  <a:pt x="18876" y="15201"/>
                  <a:pt x="18837" y="15194"/>
                  <a:pt x="18797" y="15194"/>
                </a:cubicBezTo>
                <a:cubicBezTo>
                  <a:pt x="18664" y="15194"/>
                  <a:pt x="18511" y="15267"/>
                  <a:pt x="18445" y="15365"/>
                </a:cubicBezTo>
                <a:cubicBezTo>
                  <a:pt x="18296" y="15595"/>
                  <a:pt x="18138" y="15816"/>
                  <a:pt x="17989" y="16037"/>
                </a:cubicBezTo>
                <a:cubicBezTo>
                  <a:pt x="17960" y="16080"/>
                  <a:pt x="17938" y="16130"/>
                  <a:pt x="17895" y="16208"/>
                </a:cubicBezTo>
                <a:cubicBezTo>
                  <a:pt x="17996" y="16166"/>
                  <a:pt x="18060" y="16136"/>
                  <a:pt x="18118" y="16116"/>
                </a:cubicBezTo>
                <a:cubicBezTo>
                  <a:pt x="18172" y="16091"/>
                  <a:pt x="18225" y="16081"/>
                  <a:pt x="18279" y="16081"/>
                </a:cubicBezTo>
                <a:cubicBezTo>
                  <a:pt x="18367" y="16081"/>
                  <a:pt x="18454" y="16109"/>
                  <a:pt x="18538" y="16145"/>
                </a:cubicBezTo>
                <a:cubicBezTo>
                  <a:pt x="18646" y="16188"/>
                  <a:pt x="18632" y="16301"/>
                  <a:pt x="18653" y="16387"/>
                </a:cubicBezTo>
                <a:cubicBezTo>
                  <a:pt x="18745" y="16693"/>
                  <a:pt x="18810" y="17016"/>
                  <a:pt x="18923" y="17316"/>
                </a:cubicBezTo>
                <a:cubicBezTo>
                  <a:pt x="19018" y="17559"/>
                  <a:pt x="18953" y="17758"/>
                  <a:pt x="18817" y="17945"/>
                </a:cubicBezTo>
                <a:cubicBezTo>
                  <a:pt x="18725" y="18065"/>
                  <a:pt x="18623" y="18179"/>
                  <a:pt x="18510" y="18279"/>
                </a:cubicBezTo>
                <a:cubicBezTo>
                  <a:pt x="18347" y="18417"/>
                  <a:pt x="18169" y="18461"/>
                  <a:pt x="17981" y="18461"/>
                </a:cubicBezTo>
                <a:cubicBezTo>
                  <a:pt x="17856" y="18461"/>
                  <a:pt x="17727" y="18441"/>
                  <a:pt x="17595" y="18416"/>
                </a:cubicBezTo>
                <a:cubicBezTo>
                  <a:pt x="17581" y="18294"/>
                  <a:pt x="17575" y="18193"/>
                  <a:pt x="17561" y="18094"/>
                </a:cubicBezTo>
                <a:cubicBezTo>
                  <a:pt x="17532" y="17859"/>
                  <a:pt x="17532" y="17616"/>
                  <a:pt x="17467" y="17388"/>
                </a:cubicBezTo>
                <a:cubicBezTo>
                  <a:pt x="17338" y="16908"/>
                  <a:pt x="17331" y="16430"/>
                  <a:pt x="17354" y="15944"/>
                </a:cubicBezTo>
                <a:cubicBezTo>
                  <a:pt x="17367" y="15645"/>
                  <a:pt x="17439" y="15374"/>
                  <a:pt x="17703" y="15194"/>
                </a:cubicBezTo>
                <a:cubicBezTo>
                  <a:pt x="18260" y="14817"/>
                  <a:pt x="18853" y="14537"/>
                  <a:pt x="19539" y="14501"/>
                </a:cubicBezTo>
                <a:cubicBezTo>
                  <a:pt x="19573" y="14500"/>
                  <a:pt x="19607" y="14500"/>
                  <a:pt x="19639" y="14500"/>
                </a:cubicBezTo>
                <a:cubicBezTo>
                  <a:pt x="20157" y="14500"/>
                  <a:pt x="20364" y="14662"/>
                  <a:pt x="20538" y="15187"/>
                </a:cubicBezTo>
                <a:cubicBezTo>
                  <a:pt x="20723" y="15759"/>
                  <a:pt x="20894" y="16337"/>
                  <a:pt x="20989" y="16930"/>
                </a:cubicBezTo>
                <a:cubicBezTo>
                  <a:pt x="21002" y="17059"/>
                  <a:pt x="21002" y="17194"/>
                  <a:pt x="20973" y="17316"/>
                </a:cubicBezTo>
                <a:cubicBezTo>
                  <a:pt x="20881" y="17837"/>
                  <a:pt x="20660" y="18301"/>
                  <a:pt x="20373" y="18743"/>
                </a:cubicBezTo>
                <a:cubicBezTo>
                  <a:pt x="19967" y="19372"/>
                  <a:pt x="19510" y="19972"/>
                  <a:pt x="19018" y="20543"/>
                </a:cubicBezTo>
                <a:cubicBezTo>
                  <a:pt x="18659" y="20951"/>
                  <a:pt x="18267" y="21314"/>
                  <a:pt x="17789" y="21587"/>
                </a:cubicBezTo>
                <a:cubicBezTo>
                  <a:pt x="17582" y="21701"/>
                  <a:pt x="17374" y="21750"/>
                  <a:pt x="17160" y="21750"/>
                </a:cubicBezTo>
                <a:cubicBezTo>
                  <a:pt x="17040" y="21750"/>
                  <a:pt x="16919" y="21735"/>
                  <a:pt x="16796" y="21707"/>
                </a:cubicBezTo>
                <a:cubicBezTo>
                  <a:pt x="16233" y="21578"/>
                  <a:pt x="15854" y="21215"/>
                  <a:pt x="15633" y="20701"/>
                </a:cubicBezTo>
                <a:cubicBezTo>
                  <a:pt x="15403" y="20180"/>
                  <a:pt x="15275" y="19622"/>
                  <a:pt x="15254" y="19050"/>
                </a:cubicBezTo>
                <a:cubicBezTo>
                  <a:pt x="15239" y="18815"/>
                  <a:pt x="15239" y="18579"/>
                  <a:pt x="15254" y="18337"/>
                </a:cubicBezTo>
                <a:cubicBezTo>
                  <a:pt x="15261" y="18087"/>
                  <a:pt x="15275" y="17837"/>
                  <a:pt x="15317" y="17586"/>
                </a:cubicBezTo>
                <a:cubicBezTo>
                  <a:pt x="15475" y="16565"/>
                  <a:pt x="15753" y="15573"/>
                  <a:pt x="16118" y="14609"/>
                </a:cubicBezTo>
                <a:cubicBezTo>
                  <a:pt x="16467" y="13694"/>
                  <a:pt x="16946" y="12873"/>
                  <a:pt x="17653" y="12188"/>
                </a:cubicBezTo>
                <a:cubicBezTo>
                  <a:pt x="18348" y="11505"/>
                  <a:pt x="19143" y="11155"/>
                  <a:pt x="20055" y="11155"/>
                </a:cubicBezTo>
                <a:cubicBezTo>
                  <a:pt x="20278" y="11155"/>
                  <a:pt x="20508" y="11176"/>
                  <a:pt x="20745" y="11218"/>
                </a:cubicBezTo>
                <a:cubicBezTo>
                  <a:pt x="21553" y="11360"/>
                  <a:pt x="22281" y="11696"/>
                  <a:pt x="22944" y="12160"/>
                </a:cubicBezTo>
                <a:cubicBezTo>
                  <a:pt x="23438" y="12503"/>
                  <a:pt x="23823" y="12938"/>
                  <a:pt x="24116" y="13459"/>
                </a:cubicBezTo>
                <a:cubicBezTo>
                  <a:pt x="24480" y="14116"/>
                  <a:pt x="24730" y="14817"/>
                  <a:pt x="24922" y="15530"/>
                </a:cubicBezTo>
                <a:cubicBezTo>
                  <a:pt x="24980" y="15717"/>
                  <a:pt x="25001" y="15909"/>
                  <a:pt x="25008" y="16102"/>
                </a:cubicBezTo>
                <a:cubicBezTo>
                  <a:pt x="25037" y="16608"/>
                  <a:pt x="24879" y="17079"/>
                  <a:pt x="24680" y="17544"/>
                </a:cubicBezTo>
                <a:cubicBezTo>
                  <a:pt x="24331" y="18358"/>
                  <a:pt x="23979" y="19172"/>
                  <a:pt x="23630" y="19986"/>
                </a:cubicBezTo>
                <a:cubicBezTo>
                  <a:pt x="23380" y="20593"/>
                  <a:pt x="23131" y="21201"/>
                  <a:pt x="22766" y="21749"/>
                </a:cubicBezTo>
                <a:cubicBezTo>
                  <a:pt x="22231" y="22586"/>
                  <a:pt x="21609" y="23350"/>
                  <a:pt x="20809" y="23943"/>
                </a:cubicBezTo>
                <a:cubicBezTo>
                  <a:pt x="20123" y="24442"/>
                  <a:pt x="19374" y="24807"/>
                  <a:pt x="18495" y="24843"/>
                </a:cubicBezTo>
                <a:cubicBezTo>
                  <a:pt x="18420" y="24846"/>
                  <a:pt x="18346" y="24847"/>
                  <a:pt x="18271" y="24847"/>
                </a:cubicBezTo>
                <a:cubicBezTo>
                  <a:pt x="17545" y="24847"/>
                  <a:pt x="16844" y="24719"/>
                  <a:pt x="16203" y="24349"/>
                </a:cubicBezTo>
                <a:cubicBezTo>
                  <a:pt x="15161" y="23743"/>
                  <a:pt x="14318" y="22929"/>
                  <a:pt x="13775" y="21835"/>
                </a:cubicBezTo>
                <a:cubicBezTo>
                  <a:pt x="13190" y="20665"/>
                  <a:pt x="12769" y="19444"/>
                  <a:pt x="12462" y="18179"/>
                </a:cubicBezTo>
                <a:cubicBezTo>
                  <a:pt x="12248" y="17280"/>
                  <a:pt x="12083" y="16380"/>
                  <a:pt x="12169" y="15444"/>
                </a:cubicBezTo>
                <a:cubicBezTo>
                  <a:pt x="12219" y="14902"/>
                  <a:pt x="12325" y="14380"/>
                  <a:pt x="12561" y="13888"/>
                </a:cubicBezTo>
                <a:cubicBezTo>
                  <a:pt x="13376" y="12138"/>
                  <a:pt x="14568" y="10703"/>
                  <a:pt x="16132" y="9581"/>
                </a:cubicBezTo>
                <a:cubicBezTo>
                  <a:pt x="17424" y="8647"/>
                  <a:pt x="18867" y="8117"/>
                  <a:pt x="20481" y="8097"/>
                </a:cubicBezTo>
                <a:cubicBezTo>
                  <a:pt x="20522" y="8096"/>
                  <a:pt x="20562" y="8096"/>
                  <a:pt x="20602" y="8096"/>
                </a:cubicBezTo>
                <a:cubicBezTo>
                  <a:pt x="21905" y="8096"/>
                  <a:pt x="23107" y="8445"/>
                  <a:pt x="24223" y="9125"/>
                </a:cubicBezTo>
                <a:cubicBezTo>
                  <a:pt x="25116" y="9660"/>
                  <a:pt x="25815" y="10395"/>
                  <a:pt x="26408" y="11231"/>
                </a:cubicBezTo>
                <a:cubicBezTo>
                  <a:pt x="27073" y="12181"/>
                  <a:pt x="27565" y="13223"/>
                  <a:pt x="27894" y="14337"/>
                </a:cubicBezTo>
                <a:cubicBezTo>
                  <a:pt x="28086" y="14980"/>
                  <a:pt x="28250" y="15631"/>
                  <a:pt x="28293" y="16301"/>
                </a:cubicBezTo>
                <a:cubicBezTo>
                  <a:pt x="28336" y="17016"/>
                  <a:pt x="28300" y="17722"/>
                  <a:pt x="28115" y="18416"/>
                </a:cubicBezTo>
                <a:cubicBezTo>
                  <a:pt x="27815" y="19521"/>
                  <a:pt x="27493" y="20622"/>
                  <a:pt x="27179" y="21722"/>
                </a:cubicBezTo>
                <a:cubicBezTo>
                  <a:pt x="26936" y="22557"/>
                  <a:pt x="26629" y="23371"/>
                  <a:pt x="26243" y="24149"/>
                </a:cubicBezTo>
                <a:cubicBezTo>
                  <a:pt x="25772" y="25107"/>
                  <a:pt x="25145" y="25921"/>
                  <a:pt x="24252" y="26528"/>
                </a:cubicBezTo>
                <a:cubicBezTo>
                  <a:pt x="22973" y="27392"/>
                  <a:pt x="21580" y="28014"/>
                  <a:pt x="20089" y="28391"/>
                </a:cubicBezTo>
                <a:cubicBezTo>
                  <a:pt x="19599" y="28511"/>
                  <a:pt x="19109" y="28573"/>
                  <a:pt x="18619" y="28573"/>
                </a:cubicBezTo>
                <a:cubicBezTo>
                  <a:pt x="18295" y="28573"/>
                  <a:pt x="17971" y="28546"/>
                  <a:pt x="17647" y="28492"/>
                </a:cubicBezTo>
                <a:cubicBezTo>
                  <a:pt x="16132" y="28228"/>
                  <a:pt x="14882" y="27470"/>
                  <a:pt x="13847" y="26363"/>
                </a:cubicBezTo>
                <a:cubicBezTo>
                  <a:pt x="13112" y="25578"/>
                  <a:pt x="12483" y="24699"/>
                  <a:pt x="11862" y="23815"/>
                </a:cubicBezTo>
                <a:cubicBezTo>
                  <a:pt x="11254" y="22942"/>
                  <a:pt x="10834" y="21993"/>
                  <a:pt x="10568" y="20971"/>
                </a:cubicBezTo>
                <a:cubicBezTo>
                  <a:pt x="10268" y="19808"/>
                  <a:pt x="10140" y="18615"/>
                  <a:pt x="10054" y="17415"/>
                </a:cubicBezTo>
                <a:cubicBezTo>
                  <a:pt x="10011" y="16815"/>
                  <a:pt x="9977" y="16215"/>
                  <a:pt x="9968" y="15615"/>
                </a:cubicBezTo>
                <a:cubicBezTo>
                  <a:pt x="9955" y="14830"/>
                  <a:pt x="9919" y="14046"/>
                  <a:pt x="9998" y="13259"/>
                </a:cubicBezTo>
                <a:cubicBezTo>
                  <a:pt x="10047" y="12760"/>
                  <a:pt x="10176" y="12266"/>
                  <a:pt x="10354" y="11795"/>
                </a:cubicBezTo>
                <a:cubicBezTo>
                  <a:pt x="10568" y="11245"/>
                  <a:pt x="10848" y="10731"/>
                  <a:pt x="11154" y="10224"/>
                </a:cubicBezTo>
                <a:cubicBezTo>
                  <a:pt x="11718" y="9317"/>
                  <a:pt x="12340" y="8453"/>
                  <a:pt x="13132" y="7725"/>
                </a:cubicBezTo>
                <a:cubicBezTo>
                  <a:pt x="14118" y="6804"/>
                  <a:pt x="15232" y="6076"/>
                  <a:pt x="16474" y="5539"/>
                </a:cubicBezTo>
                <a:cubicBezTo>
                  <a:pt x="17304" y="5182"/>
                  <a:pt x="18155" y="5025"/>
                  <a:pt x="19024" y="5025"/>
                </a:cubicBezTo>
                <a:cubicBezTo>
                  <a:pt x="19404" y="5025"/>
                  <a:pt x="19788" y="5055"/>
                  <a:pt x="20175" y="5111"/>
                </a:cubicBezTo>
                <a:cubicBezTo>
                  <a:pt x="20996" y="5233"/>
                  <a:pt x="21774" y="5497"/>
                  <a:pt x="22523" y="5862"/>
                </a:cubicBezTo>
                <a:cubicBezTo>
                  <a:pt x="23745" y="6446"/>
                  <a:pt x="24872" y="7168"/>
                  <a:pt x="25851" y="8117"/>
                </a:cubicBezTo>
                <a:cubicBezTo>
                  <a:pt x="26859" y="9103"/>
                  <a:pt x="27750" y="10181"/>
                  <a:pt x="28507" y="11360"/>
                </a:cubicBezTo>
                <a:cubicBezTo>
                  <a:pt x="28992" y="12109"/>
                  <a:pt x="29351" y="12923"/>
                  <a:pt x="29585" y="13788"/>
                </a:cubicBezTo>
                <a:cubicBezTo>
                  <a:pt x="29815" y="14637"/>
                  <a:pt x="29978" y="15502"/>
                  <a:pt x="30107" y="16373"/>
                </a:cubicBezTo>
                <a:cubicBezTo>
                  <a:pt x="30165" y="16772"/>
                  <a:pt x="30235" y="17173"/>
                  <a:pt x="30257" y="17573"/>
                </a:cubicBezTo>
                <a:cubicBezTo>
                  <a:pt x="30271" y="17987"/>
                  <a:pt x="30257" y="18400"/>
                  <a:pt x="30228" y="18822"/>
                </a:cubicBezTo>
                <a:cubicBezTo>
                  <a:pt x="30165" y="19580"/>
                  <a:pt x="29978" y="20315"/>
                  <a:pt x="29779" y="21043"/>
                </a:cubicBezTo>
                <a:cubicBezTo>
                  <a:pt x="29457" y="22186"/>
                  <a:pt x="29100" y="23321"/>
                  <a:pt x="28543" y="24379"/>
                </a:cubicBezTo>
                <a:cubicBezTo>
                  <a:pt x="27822" y="25756"/>
                  <a:pt x="27022" y="27085"/>
                  <a:pt x="26158" y="28370"/>
                </a:cubicBezTo>
                <a:cubicBezTo>
                  <a:pt x="25287" y="29676"/>
                  <a:pt x="24108" y="30627"/>
                  <a:pt x="22687" y="31284"/>
                </a:cubicBezTo>
                <a:cubicBezTo>
                  <a:pt x="21717" y="31719"/>
                  <a:pt x="20723" y="32069"/>
                  <a:pt x="19703" y="32369"/>
                </a:cubicBezTo>
                <a:cubicBezTo>
                  <a:pt x="19162" y="32530"/>
                  <a:pt x="18613" y="32622"/>
                  <a:pt x="18049" y="32622"/>
                </a:cubicBezTo>
                <a:cubicBezTo>
                  <a:pt x="17989" y="32622"/>
                  <a:pt x="17928" y="32621"/>
                  <a:pt x="17868" y="32619"/>
                </a:cubicBezTo>
                <a:cubicBezTo>
                  <a:pt x="17674" y="32612"/>
                  <a:pt x="17482" y="32619"/>
                  <a:pt x="17288" y="32605"/>
                </a:cubicBezTo>
                <a:cubicBezTo>
                  <a:pt x="16560" y="32562"/>
                  <a:pt x="15854" y="32427"/>
                  <a:pt x="15196" y="32091"/>
                </a:cubicBezTo>
                <a:cubicBezTo>
                  <a:pt x="14853" y="31913"/>
                  <a:pt x="14519" y="31712"/>
                  <a:pt x="14190" y="31498"/>
                </a:cubicBezTo>
                <a:cubicBezTo>
                  <a:pt x="13148" y="30812"/>
                  <a:pt x="12104" y="30120"/>
                  <a:pt x="11069" y="29419"/>
                </a:cubicBezTo>
                <a:cubicBezTo>
                  <a:pt x="10433" y="28991"/>
                  <a:pt x="9898" y="28463"/>
                  <a:pt x="9447" y="27842"/>
                </a:cubicBezTo>
                <a:cubicBezTo>
                  <a:pt x="8870" y="27042"/>
                  <a:pt x="8369" y="26192"/>
                  <a:pt x="7920" y="25314"/>
                </a:cubicBezTo>
                <a:cubicBezTo>
                  <a:pt x="7440" y="24385"/>
                  <a:pt x="7106" y="23414"/>
                  <a:pt x="6913" y="22385"/>
                </a:cubicBezTo>
                <a:cubicBezTo>
                  <a:pt x="6734" y="21407"/>
                  <a:pt x="6642" y="20414"/>
                  <a:pt x="6520" y="19422"/>
                </a:cubicBezTo>
                <a:cubicBezTo>
                  <a:pt x="6441" y="18822"/>
                  <a:pt x="6369" y="18222"/>
                  <a:pt x="6284" y="17622"/>
                </a:cubicBezTo>
                <a:cubicBezTo>
                  <a:pt x="6191" y="16908"/>
                  <a:pt x="6148" y="16202"/>
                  <a:pt x="6220" y="15480"/>
                </a:cubicBezTo>
                <a:cubicBezTo>
                  <a:pt x="6313" y="14474"/>
                  <a:pt x="6534" y="13488"/>
                  <a:pt x="6806" y="12517"/>
                </a:cubicBezTo>
                <a:cubicBezTo>
                  <a:pt x="7226" y="11017"/>
                  <a:pt x="7927" y="9653"/>
                  <a:pt x="8890" y="8439"/>
                </a:cubicBezTo>
                <a:cubicBezTo>
                  <a:pt x="9634" y="7504"/>
                  <a:pt x="10448" y="6640"/>
                  <a:pt x="11348" y="5853"/>
                </a:cubicBezTo>
                <a:cubicBezTo>
                  <a:pt x="12404" y="4940"/>
                  <a:pt x="13576" y="4211"/>
                  <a:pt x="14896" y="3733"/>
                </a:cubicBezTo>
                <a:cubicBezTo>
                  <a:pt x="16217" y="3248"/>
                  <a:pt x="17568" y="2862"/>
                  <a:pt x="18939" y="2540"/>
                </a:cubicBezTo>
                <a:cubicBezTo>
                  <a:pt x="19710" y="2355"/>
                  <a:pt x="20488" y="2211"/>
                  <a:pt x="21289" y="2204"/>
                </a:cubicBezTo>
                <a:cubicBezTo>
                  <a:pt x="21767" y="2204"/>
                  <a:pt x="22245" y="2227"/>
                  <a:pt x="22716" y="2319"/>
                </a:cubicBezTo>
                <a:cubicBezTo>
                  <a:pt x="23637" y="2490"/>
                  <a:pt x="24494" y="2840"/>
                  <a:pt x="25308" y="3298"/>
                </a:cubicBezTo>
                <a:cubicBezTo>
                  <a:pt x="26559" y="3997"/>
                  <a:pt x="27736" y="4804"/>
                  <a:pt x="28837" y="5725"/>
                </a:cubicBezTo>
                <a:cubicBezTo>
                  <a:pt x="29472" y="6254"/>
                  <a:pt x="30093" y="6796"/>
                  <a:pt x="30650" y="7418"/>
                </a:cubicBezTo>
                <a:cubicBezTo>
                  <a:pt x="31229" y="8067"/>
                  <a:pt x="31707" y="8789"/>
                  <a:pt x="32156" y="9531"/>
                </a:cubicBezTo>
                <a:cubicBezTo>
                  <a:pt x="32914" y="10767"/>
                  <a:pt x="33449" y="12088"/>
                  <a:pt x="33771" y="13502"/>
                </a:cubicBezTo>
                <a:cubicBezTo>
                  <a:pt x="33963" y="14380"/>
                  <a:pt x="34048" y="15280"/>
                  <a:pt x="34120" y="16172"/>
                </a:cubicBezTo>
                <a:cubicBezTo>
                  <a:pt x="34170" y="16779"/>
                  <a:pt x="34220" y="17388"/>
                  <a:pt x="34249" y="17994"/>
                </a:cubicBezTo>
                <a:cubicBezTo>
                  <a:pt x="34285" y="18680"/>
                  <a:pt x="34306" y="19372"/>
                  <a:pt x="34328" y="20058"/>
                </a:cubicBezTo>
                <a:cubicBezTo>
                  <a:pt x="34335" y="20371"/>
                  <a:pt x="34299" y="20687"/>
                  <a:pt x="34299" y="21000"/>
                </a:cubicBezTo>
                <a:cubicBezTo>
                  <a:pt x="34299" y="21578"/>
                  <a:pt x="34285" y="22157"/>
                  <a:pt x="34220" y="22735"/>
                </a:cubicBezTo>
                <a:cubicBezTo>
                  <a:pt x="34134" y="23542"/>
                  <a:pt x="33949" y="24320"/>
                  <a:pt x="33656" y="25078"/>
                </a:cubicBezTo>
                <a:cubicBezTo>
                  <a:pt x="33371" y="25792"/>
                  <a:pt x="33006" y="26463"/>
                  <a:pt x="32607" y="27114"/>
                </a:cubicBezTo>
                <a:cubicBezTo>
                  <a:pt x="31536" y="28871"/>
                  <a:pt x="30364" y="30549"/>
                  <a:pt x="28979" y="32069"/>
                </a:cubicBezTo>
                <a:cubicBezTo>
                  <a:pt x="28444" y="32662"/>
                  <a:pt x="27858" y="33212"/>
                  <a:pt x="27208" y="33676"/>
                </a:cubicBezTo>
                <a:cubicBezTo>
                  <a:pt x="26173" y="34418"/>
                  <a:pt x="25023" y="34890"/>
                  <a:pt x="23787" y="35154"/>
                </a:cubicBezTo>
                <a:cubicBezTo>
                  <a:pt x="23016" y="35325"/>
                  <a:pt x="22238" y="35433"/>
                  <a:pt x="21460" y="35497"/>
                </a:cubicBezTo>
                <a:cubicBezTo>
                  <a:pt x="20603" y="35568"/>
                  <a:pt x="19753" y="35647"/>
                  <a:pt x="18903" y="35675"/>
                </a:cubicBezTo>
                <a:cubicBezTo>
                  <a:pt x="18571" y="35684"/>
                  <a:pt x="18238" y="35690"/>
                  <a:pt x="17906" y="35690"/>
                </a:cubicBezTo>
                <a:cubicBezTo>
                  <a:pt x="16979" y="35690"/>
                  <a:pt x="16052" y="35647"/>
                  <a:pt x="15132" y="35526"/>
                </a:cubicBezTo>
                <a:cubicBezTo>
                  <a:pt x="14382" y="35433"/>
                  <a:pt x="13633" y="35289"/>
                  <a:pt x="12911" y="35061"/>
                </a:cubicBezTo>
                <a:cubicBezTo>
                  <a:pt x="11441" y="34590"/>
                  <a:pt x="10097" y="33861"/>
                  <a:pt x="8841" y="32975"/>
                </a:cubicBezTo>
                <a:cubicBezTo>
                  <a:pt x="7012" y="31669"/>
                  <a:pt x="5463" y="30084"/>
                  <a:pt x="4114" y="28284"/>
                </a:cubicBezTo>
                <a:cubicBezTo>
                  <a:pt x="2770" y="26485"/>
                  <a:pt x="1850" y="24492"/>
                  <a:pt x="1329" y="22315"/>
                </a:cubicBezTo>
                <a:cubicBezTo>
                  <a:pt x="964" y="20800"/>
                  <a:pt x="743" y="19273"/>
                  <a:pt x="693" y="17722"/>
                </a:cubicBezTo>
                <a:cubicBezTo>
                  <a:pt x="664" y="16693"/>
                  <a:pt x="671" y="15674"/>
                  <a:pt x="815" y="14652"/>
                </a:cubicBezTo>
                <a:cubicBezTo>
                  <a:pt x="936" y="13802"/>
                  <a:pt x="1157" y="12974"/>
                  <a:pt x="1507" y="12181"/>
                </a:cubicBezTo>
                <a:cubicBezTo>
                  <a:pt x="1836" y="11416"/>
                  <a:pt x="2278" y="10717"/>
                  <a:pt x="2750" y="10038"/>
                </a:cubicBezTo>
                <a:cubicBezTo>
                  <a:pt x="3857" y="8460"/>
                  <a:pt x="5170" y="7082"/>
                  <a:pt x="6685" y="5882"/>
                </a:cubicBezTo>
                <a:cubicBezTo>
                  <a:pt x="7713" y="5068"/>
                  <a:pt x="8777" y="4283"/>
                  <a:pt x="9905" y="3598"/>
                </a:cubicBezTo>
                <a:cubicBezTo>
                  <a:pt x="11211" y="2797"/>
                  <a:pt x="12591" y="2168"/>
                  <a:pt x="14039" y="1670"/>
                </a:cubicBezTo>
                <a:cubicBezTo>
                  <a:pt x="14853" y="1390"/>
                  <a:pt x="15682" y="1183"/>
                  <a:pt x="16524" y="984"/>
                </a:cubicBezTo>
                <a:cubicBezTo>
                  <a:pt x="17396" y="777"/>
                  <a:pt x="18274" y="626"/>
                  <a:pt x="19167" y="540"/>
                </a:cubicBezTo>
                <a:cubicBezTo>
                  <a:pt x="19681" y="490"/>
                  <a:pt x="20202" y="463"/>
                  <a:pt x="20723" y="454"/>
                </a:cubicBezTo>
                <a:cubicBezTo>
                  <a:pt x="21602" y="454"/>
                  <a:pt x="22466" y="562"/>
                  <a:pt x="23323" y="770"/>
                </a:cubicBezTo>
                <a:cubicBezTo>
                  <a:pt x="23438" y="797"/>
                  <a:pt x="23559" y="826"/>
                  <a:pt x="23679" y="849"/>
                </a:cubicBezTo>
                <a:cubicBezTo>
                  <a:pt x="23697" y="852"/>
                  <a:pt x="23714" y="854"/>
                  <a:pt x="23729" y="854"/>
                </a:cubicBezTo>
                <a:cubicBezTo>
                  <a:pt x="23800" y="854"/>
                  <a:pt x="23842" y="814"/>
                  <a:pt x="23866" y="727"/>
                </a:cubicBezTo>
                <a:cubicBezTo>
                  <a:pt x="23530" y="562"/>
                  <a:pt x="22745" y="298"/>
                  <a:pt x="22360" y="240"/>
                </a:cubicBezTo>
                <a:cubicBezTo>
                  <a:pt x="21359" y="77"/>
                  <a:pt x="20360" y="34"/>
                  <a:pt x="19352" y="5"/>
                </a:cubicBezTo>
                <a:cubicBezTo>
                  <a:pt x="19253" y="2"/>
                  <a:pt x="19155" y="1"/>
                  <a:pt x="19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27"/>
          <p:cNvSpPr txBox="1"/>
          <p:nvPr>
            <p:ph type="title"/>
          </p:nvPr>
        </p:nvSpPr>
        <p:spPr>
          <a:xfrm>
            <a:off x="784010" y="1969227"/>
            <a:ext cx="3903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9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24" name="Google Shape;824;p27"/>
          <p:cNvSpPr txBox="1"/>
          <p:nvPr>
            <p:ph type="title" idx="2" hasCustomPrompt="1"/>
          </p:nvPr>
        </p:nvSpPr>
        <p:spPr>
          <a:xfrm>
            <a:off x="1896860" y="1154004"/>
            <a:ext cx="1677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25" name="Google Shape;825;p27"/>
          <p:cNvSpPr txBox="1"/>
          <p:nvPr>
            <p:ph type="subTitle" idx="1"/>
          </p:nvPr>
        </p:nvSpPr>
        <p:spPr>
          <a:xfrm>
            <a:off x="1007360" y="3100389"/>
            <a:ext cx="34563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6" name="Google Shape;826;p27"/>
          <p:cNvSpPr/>
          <p:nvPr/>
        </p:nvSpPr>
        <p:spPr>
          <a:xfrm>
            <a:off x="7599540" y="-382756"/>
            <a:ext cx="2340478" cy="1276843"/>
          </a:xfrm>
          <a:custGeom>
            <a:avLst/>
            <a:gdLst/>
            <a:ahLst/>
            <a:cxnLst/>
            <a:rect l="l" t="t" r="r" b="b"/>
            <a:pathLst>
              <a:path w="29815" h="16265" extrusionOk="0">
                <a:moveTo>
                  <a:pt x="14574" y="206"/>
                </a:moveTo>
                <a:cubicBezTo>
                  <a:pt x="14853" y="206"/>
                  <a:pt x="15127" y="221"/>
                  <a:pt x="15382" y="247"/>
                </a:cubicBezTo>
                <a:cubicBezTo>
                  <a:pt x="17189" y="439"/>
                  <a:pt x="18625" y="1146"/>
                  <a:pt x="19775" y="2416"/>
                </a:cubicBezTo>
                <a:cubicBezTo>
                  <a:pt x="20296" y="2989"/>
                  <a:pt x="20738" y="3553"/>
                  <a:pt x="21117" y="4123"/>
                </a:cubicBezTo>
                <a:cubicBezTo>
                  <a:pt x="21266" y="4353"/>
                  <a:pt x="21367" y="4466"/>
                  <a:pt x="21502" y="4473"/>
                </a:cubicBezTo>
                <a:cubicBezTo>
                  <a:pt x="21645" y="4466"/>
                  <a:pt x="21753" y="4360"/>
                  <a:pt x="21909" y="4146"/>
                </a:cubicBezTo>
                <a:cubicBezTo>
                  <a:pt x="22152" y="3823"/>
                  <a:pt x="22488" y="3602"/>
                  <a:pt x="22930" y="3481"/>
                </a:cubicBezTo>
                <a:cubicBezTo>
                  <a:pt x="23373" y="3362"/>
                  <a:pt x="23778" y="3301"/>
                  <a:pt x="24160" y="3301"/>
                </a:cubicBezTo>
                <a:cubicBezTo>
                  <a:pt x="24531" y="3301"/>
                  <a:pt x="24879" y="3358"/>
                  <a:pt x="25216" y="3474"/>
                </a:cubicBezTo>
                <a:cubicBezTo>
                  <a:pt x="26545" y="3931"/>
                  <a:pt x="27237" y="5030"/>
                  <a:pt x="27073" y="6423"/>
                </a:cubicBezTo>
                <a:cubicBezTo>
                  <a:pt x="27037" y="6710"/>
                  <a:pt x="27023" y="6852"/>
                  <a:pt x="27109" y="6944"/>
                </a:cubicBezTo>
                <a:cubicBezTo>
                  <a:pt x="27187" y="7037"/>
                  <a:pt x="27316" y="7044"/>
                  <a:pt x="27564" y="7044"/>
                </a:cubicBezTo>
                <a:lnTo>
                  <a:pt x="27616" y="7044"/>
                </a:lnTo>
                <a:cubicBezTo>
                  <a:pt x="28708" y="7044"/>
                  <a:pt x="29458" y="7765"/>
                  <a:pt x="29544" y="8895"/>
                </a:cubicBezTo>
                <a:cubicBezTo>
                  <a:pt x="29607" y="9772"/>
                  <a:pt x="29301" y="10629"/>
                  <a:pt x="28687" y="11315"/>
                </a:cubicBezTo>
                <a:cubicBezTo>
                  <a:pt x="28051" y="12030"/>
                  <a:pt x="27136" y="12451"/>
                  <a:pt x="26193" y="12485"/>
                </a:cubicBezTo>
                <a:cubicBezTo>
                  <a:pt x="26091" y="12489"/>
                  <a:pt x="25991" y="12492"/>
                  <a:pt x="25891" y="12492"/>
                </a:cubicBezTo>
                <a:cubicBezTo>
                  <a:pt x="24736" y="12492"/>
                  <a:pt x="23739" y="12216"/>
                  <a:pt x="22844" y="11658"/>
                </a:cubicBezTo>
                <a:cubicBezTo>
                  <a:pt x="22831" y="11651"/>
                  <a:pt x="22808" y="11637"/>
                  <a:pt x="22795" y="11622"/>
                </a:cubicBezTo>
                <a:cubicBezTo>
                  <a:pt x="22745" y="11586"/>
                  <a:pt x="22664" y="11529"/>
                  <a:pt x="22568" y="11529"/>
                </a:cubicBezTo>
                <a:cubicBezTo>
                  <a:pt x="22512" y="11529"/>
                  <a:pt x="22451" y="11548"/>
                  <a:pt x="22389" y="11601"/>
                </a:cubicBezTo>
                <a:cubicBezTo>
                  <a:pt x="22251" y="11723"/>
                  <a:pt x="22303" y="11879"/>
                  <a:pt x="22330" y="11971"/>
                </a:cubicBezTo>
                <a:lnTo>
                  <a:pt x="22337" y="12000"/>
                </a:lnTo>
                <a:cubicBezTo>
                  <a:pt x="22574" y="12785"/>
                  <a:pt x="22337" y="13457"/>
                  <a:pt x="21624" y="14050"/>
                </a:cubicBezTo>
                <a:cubicBezTo>
                  <a:pt x="19995" y="15391"/>
                  <a:pt x="18359" y="16056"/>
                  <a:pt x="16666" y="16056"/>
                </a:cubicBezTo>
                <a:cubicBezTo>
                  <a:pt x="16051" y="16056"/>
                  <a:pt x="15428" y="15968"/>
                  <a:pt x="14796" y="15793"/>
                </a:cubicBezTo>
                <a:cubicBezTo>
                  <a:pt x="14033" y="15586"/>
                  <a:pt x="13082" y="15221"/>
                  <a:pt x="12482" y="14321"/>
                </a:cubicBezTo>
                <a:cubicBezTo>
                  <a:pt x="12419" y="14228"/>
                  <a:pt x="12304" y="14136"/>
                  <a:pt x="12191" y="14136"/>
                </a:cubicBezTo>
                <a:cubicBezTo>
                  <a:pt x="12176" y="14136"/>
                  <a:pt x="12162" y="14143"/>
                  <a:pt x="12148" y="14143"/>
                </a:cubicBezTo>
                <a:cubicBezTo>
                  <a:pt x="12090" y="14150"/>
                  <a:pt x="11997" y="14192"/>
                  <a:pt x="11968" y="14350"/>
                </a:cubicBezTo>
                <a:cubicBezTo>
                  <a:pt x="11876" y="14772"/>
                  <a:pt x="11548" y="14885"/>
                  <a:pt x="11197" y="15007"/>
                </a:cubicBezTo>
                <a:lnTo>
                  <a:pt x="11127" y="15036"/>
                </a:lnTo>
                <a:cubicBezTo>
                  <a:pt x="10647" y="15207"/>
                  <a:pt x="10141" y="15294"/>
                  <a:pt x="9613" y="15294"/>
                </a:cubicBezTo>
                <a:cubicBezTo>
                  <a:pt x="9261" y="15294"/>
                  <a:pt x="8898" y="15255"/>
                  <a:pt x="8527" y="15178"/>
                </a:cubicBezTo>
                <a:cubicBezTo>
                  <a:pt x="7462" y="14950"/>
                  <a:pt x="6499" y="14456"/>
                  <a:pt x="5656" y="13701"/>
                </a:cubicBezTo>
                <a:cubicBezTo>
                  <a:pt x="4878" y="12993"/>
                  <a:pt x="4492" y="12280"/>
                  <a:pt x="4463" y="11466"/>
                </a:cubicBezTo>
                <a:cubicBezTo>
                  <a:pt x="4456" y="11301"/>
                  <a:pt x="4413" y="11186"/>
                  <a:pt x="4321" y="11130"/>
                </a:cubicBezTo>
                <a:cubicBezTo>
                  <a:pt x="4277" y="11096"/>
                  <a:pt x="4223" y="11080"/>
                  <a:pt x="4161" y="11080"/>
                </a:cubicBezTo>
                <a:cubicBezTo>
                  <a:pt x="4103" y="11080"/>
                  <a:pt x="4037" y="11095"/>
                  <a:pt x="3964" y="11123"/>
                </a:cubicBezTo>
                <a:cubicBezTo>
                  <a:pt x="3879" y="11150"/>
                  <a:pt x="3800" y="11186"/>
                  <a:pt x="3728" y="11229"/>
                </a:cubicBezTo>
                <a:cubicBezTo>
                  <a:pt x="3671" y="11258"/>
                  <a:pt x="3622" y="11286"/>
                  <a:pt x="3563" y="11308"/>
                </a:cubicBezTo>
                <a:cubicBezTo>
                  <a:pt x="3214" y="11454"/>
                  <a:pt x="2875" y="11524"/>
                  <a:pt x="2554" y="11524"/>
                </a:cubicBezTo>
                <a:cubicBezTo>
                  <a:pt x="1728" y="11524"/>
                  <a:pt x="1029" y="11052"/>
                  <a:pt x="622" y="10172"/>
                </a:cubicBezTo>
                <a:cubicBezTo>
                  <a:pt x="228" y="9315"/>
                  <a:pt x="214" y="8401"/>
                  <a:pt x="564" y="7380"/>
                </a:cubicBezTo>
                <a:cubicBezTo>
                  <a:pt x="794" y="6710"/>
                  <a:pt x="1193" y="6144"/>
                  <a:pt x="1743" y="5709"/>
                </a:cubicBezTo>
                <a:cubicBezTo>
                  <a:pt x="2844" y="4847"/>
                  <a:pt x="4105" y="4409"/>
                  <a:pt x="5499" y="4409"/>
                </a:cubicBezTo>
                <a:cubicBezTo>
                  <a:pt x="5606" y="4409"/>
                  <a:pt x="5713" y="4411"/>
                  <a:pt x="5820" y="4416"/>
                </a:cubicBezTo>
                <a:cubicBezTo>
                  <a:pt x="6391" y="4446"/>
                  <a:pt x="6977" y="4531"/>
                  <a:pt x="7413" y="4996"/>
                </a:cubicBezTo>
                <a:cubicBezTo>
                  <a:pt x="7500" y="5088"/>
                  <a:pt x="7579" y="5109"/>
                  <a:pt x="7638" y="5109"/>
                </a:cubicBezTo>
                <a:cubicBezTo>
                  <a:pt x="7662" y="5109"/>
                  <a:pt x="7682" y="5106"/>
                  <a:pt x="7699" y="5102"/>
                </a:cubicBezTo>
                <a:cubicBezTo>
                  <a:pt x="7762" y="5081"/>
                  <a:pt x="7848" y="5016"/>
                  <a:pt x="7884" y="4831"/>
                </a:cubicBezTo>
                <a:cubicBezTo>
                  <a:pt x="7891" y="4781"/>
                  <a:pt x="7891" y="4730"/>
                  <a:pt x="7891" y="4680"/>
                </a:cubicBezTo>
                <a:lnTo>
                  <a:pt x="7884" y="4631"/>
                </a:lnTo>
                <a:cubicBezTo>
                  <a:pt x="7898" y="3496"/>
                  <a:pt x="8398" y="2567"/>
                  <a:pt x="9420" y="1796"/>
                </a:cubicBezTo>
                <a:cubicBezTo>
                  <a:pt x="10583" y="917"/>
                  <a:pt x="11977" y="425"/>
                  <a:pt x="13797" y="247"/>
                </a:cubicBezTo>
                <a:cubicBezTo>
                  <a:pt x="14054" y="219"/>
                  <a:pt x="14317" y="206"/>
                  <a:pt x="14574" y="206"/>
                </a:cubicBezTo>
                <a:close/>
                <a:moveTo>
                  <a:pt x="14558" y="0"/>
                </a:moveTo>
                <a:cubicBezTo>
                  <a:pt x="14298" y="0"/>
                  <a:pt x="14034" y="13"/>
                  <a:pt x="13776" y="39"/>
                </a:cubicBezTo>
                <a:cubicBezTo>
                  <a:pt x="11912" y="224"/>
                  <a:pt x="10491" y="732"/>
                  <a:pt x="9298" y="1631"/>
                </a:cubicBezTo>
                <a:cubicBezTo>
                  <a:pt x="8234" y="2432"/>
                  <a:pt x="7692" y="3438"/>
                  <a:pt x="7683" y="4631"/>
                </a:cubicBezTo>
                <a:lnTo>
                  <a:pt x="7683" y="4687"/>
                </a:lnTo>
                <a:cubicBezTo>
                  <a:pt x="7683" y="4730"/>
                  <a:pt x="7683" y="4766"/>
                  <a:pt x="7677" y="4802"/>
                </a:cubicBezTo>
                <a:cubicBezTo>
                  <a:pt x="7663" y="4874"/>
                  <a:pt x="7641" y="4901"/>
                  <a:pt x="7634" y="4901"/>
                </a:cubicBezTo>
                <a:cubicBezTo>
                  <a:pt x="7634" y="4901"/>
                  <a:pt x="7606" y="4895"/>
                  <a:pt x="7563" y="4852"/>
                </a:cubicBezTo>
                <a:cubicBezTo>
                  <a:pt x="7077" y="4338"/>
                  <a:pt x="6441" y="4238"/>
                  <a:pt x="5827" y="4209"/>
                </a:cubicBezTo>
                <a:cubicBezTo>
                  <a:pt x="5721" y="4204"/>
                  <a:pt x="5615" y="4202"/>
                  <a:pt x="5510" y="4202"/>
                </a:cubicBezTo>
                <a:cubicBezTo>
                  <a:pt x="4065" y="4202"/>
                  <a:pt x="2759" y="4653"/>
                  <a:pt x="1615" y="5544"/>
                </a:cubicBezTo>
                <a:cubicBezTo>
                  <a:pt x="1035" y="6009"/>
                  <a:pt x="614" y="6602"/>
                  <a:pt x="372" y="7309"/>
                </a:cubicBezTo>
                <a:cubicBezTo>
                  <a:pt x="0" y="8388"/>
                  <a:pt x="22" y="9351"/>
                  <a:pt x="435" y="10257"/>
                </a:cubicBezTo>
                <a:cubicBezTo>
                  <a:pt x="875" y="11210"/>
                  <a:pt x="1658" y="11727"/>
                  <a:pt x="2566" y="11727"/>
                </a:cubicBezTo>
                <a:cubicBezTo>
                  <a:pt x="2910" y="11727"/>
                  <a:pt x="3273" y="11653"/>
                  <a:pt x="3642" y="11500"/>
                </a:cubicBezTo>
                <a:cubicBezTo>
                  <a:pt x="3699" y="11473"/>
                  <a:pt x="3764" y="11443"/>
                  <a:pt x="3820" y="11407"/>
                </a:cubicBezTo>
                <a:cubicBezTo>
                  <a:pt x="3892" y="11371"/>
                  <a:pt x="3964" y="11337"/>
                  <a:pt x="4035" y="11315"/>
                </a:cubicBezTo>
                <a:cubicBezTo>
                  <a:pt x="4082" y="11297"/>
                  <a:pt x="4124" y="11288"/>
                  <a:pt x="4156" y="11288"/>
                </a:cubicBezTo>
                <a:cubicBezTo>
                  <a:pt x="4178" y="11288"/>
                  <a:pt x="4195" y="11292"/>
                  <a:pt x="4206" y="11301"/>
                </a:cubicBezTo>
                <a:cubicBezTo>
                  <a:pt x="4235" y="11322"/>
                  <a:pt x="4256" y="11380"/>
                  <a:pt x="4256" y="11473"/>
                </a:cubicBezTo>
                <a:cubicBezTo>
                  <a:pt x="4292" y="12350"/>
                  <a:pt x="4693" y="13108"/>
                  <a:pt x="5521" y="13850"/>
                </a:cubicBezTo>
                <a:cubicBezTo>
                  <a:pt x="6384" y="14628"/>
                  <a:pt x="7384" y="15142"/>
                  <a:pt x="8484" y="15378"/>
                </a:cubicBezTo>
                <a:cubicBezTo>
                  <a:pt x="8869" y="15458"/>
                  <a:pt x="9246" y="15498"/>
                  <a:pt x="9613" y="15498"/>
                </a:cubicBezTo>
                <a:cubicBezTo>
                  <a:pt x="10165" y="15498"/>
                  <a:pt x="10695" y="15408"/>
                  <a:pt x="11197" y="15228"/>
                </a:cubicBezTo>
                <a:lnTo>
                  <a:pt x="11269" y="15200"/>
                </a:lnTo>
                <a:cubicBezTo>
                  <a:pt x="11634" y="15072"/>
                  <a:pt x="12054" y="14921"/>
                  <a:pt x="12169" y="14393"/>
                </a:cubicBezTo>
                <a:cubicBezTo>
                  <a:pt x="12176" y="14357"/>
                  <a:pt x="12182" y="14350"/>
                  <a:pt x="12182" y="14343"/>
                </a:cubicBezTo>
                <a:cubicBezTo>
                  <a:pt x="12198" y="14343"/>
                  <a:pt x="12261" y="14364"/>
                  <a:pt x="12311" y="14436"/>
                </a:cubicBezTo>
                <a:cubicBezTo>
                  <a:pt x="12954" y="15392"/>
                  <a:pt x="13948" y="15771"/>
                  <a:pt x="14739" y="15992"/>
                </a:cubicBezTo>
                <a:cubicBezTo>
                  <a:pt x="15396" y="16170"/>
                  <a:pt x="16039" y="16265"/>
                  <a:pt x="16668" y="16265"/>
                </a:cubicBezTo>
                <a:cubicBezTo>
                  <a:pt x="18411" y="16265"/>
                  <a:pt x="20082" y="15586"/>
                  <a:pt x="21753" y="14208"/>
                </a:cubicBezTo>
                <a:cubicBezTo>
                  <a:pt x="22531" y="13572"/>
                  <a:pt x="22795" y="12808"/>
                  <a:pt x="22538" y="11937"/>
                </a:cubicBezTo>
                <a:lnTo>
                  <a:pt x="22524" y="11908"/>
                </a:lnTo>
                <a:cubicBezTo>
                  <a:pt x="22495" y="11808"/>
                  <a:pt x="22495" y="11786"/>
                  <a:pt x="22524" y="11757"/>
                </a:cubicBezTo>
                <a:cubicBezTo>
                  <a:pt x="22542" y="11743"/>
                  <a:pt x="22554" y="11735"/>
                  <a:pt x="22570" y="11735"/>
                </a:cubicBezTo>
                <a:cubicBezTo>
                  <a:pt x="22593" y="11735"/>
                  <a:pt x="22621" y="11752"/>
                  <a:pt x="22680" y="11793"/>
                </a:cubicBezTo>
                <a:cubicBezTo>
                  <a:pt x="22695" y="11808"/>
                  <a:pt x="22716" y="11822"/>
                  <a:pt x="22731" y="11829"/>
                </a:cubicBezTo>
                <a:cubicBezTo>
                  <a:pt x="23663" y="12411"/>
                  <a:pt x="24706" y="12698"/>
                  <a:pt x="25909" y="12698"/>
                </a:cubicBezTo>
                <a:cubicBezTo>
                  <a:pt x="26006" y="12698"/>
                  <a:pt x="26103" y="12696"/>
                  <a:pt x="26202" y="12693"/>
                </a:cubicBezTo>
                <a:cubicBezTo>
                  <a:pt x="27201" y="12657"/>
                  <a:pt x="28164" y="12208"/>
                  <a:pt x="28836" y="11450"/>
                </a:cubicBezTo>
                <a:cubicBezTo>
                  <a:pt x="29493" y="10722"/>
                  <a:pt x="29815" y="9808"/>
                  <a:pt x="29750" y="8879"/>
                </a:cubicBezTo>
                <a:cubicBezTo>
                  <a:pt x="29657" y="7637"/>
                  <a:pt x="28822" y="6838"/>
                  <a:pt x="27623" y="6838"/>
                </a:cubicBezTo>
                <a:lnTo>
                  <a:pt x="27616" y="6838"/>
                </a:lnTo>
                <a:cubicBezTo>
                  <a:pt x="27445" y="6838"/>
                  <a:pt x="27287" y="6838"/>
                  <a:pt x="27258" y="6809"/>
                </a:cubicBezTo>
                <a:cubicBezTo>
                  <a:pt x="27237" y="6780"/>
                  <a:pt x="27251" y="6624"/>
                  <a:pt x="27273" y="6453"/>
                </a:cubicBezTo>
                <a:cubicBezTo>
                  <a:pt x="27451" y="4953"/>
                  <a:pt x="26708" y="3767"/>
                  <a:pt x="25280" y="3282"/>
                </a:cubicBezTo>
                <a:cubicBezTo>
                  <a:pt x="24916" y="3157"/>
                  <a:pt x="24542" y="3094"/>
                  <a:pt x="24147" y="3094"/>
                </a:cubicBezTo>
                <a:cubicBezTo>
                  <a:pt x="23752" y="3094"/>
                  <a:pt x="23334" y="3157"/>
                  <a:pt x="22880" y="3282"/>
                </a:cubicBezTo>
                <a:cubicBezTo>
                  <a:pt x="22389" y="3417"/>
                  <a:pt x="22017" y="3659"/>
                  <a:pt x="21746" y="4024"/>
                </a:cubicBezTo>
                <a:cubicBezTo>
                  <a:pt x="21624" y="4188"/>
                  <a:pt x="21545" y="4259"/>
                  <a:pt x="21509" y="4267"/>
                </a:cubicBezTo>
                <a:cubicBezTo>
                  <a:pt x="21453" y="4267"/>
                  <a:pt x="21331" y="4074"/>
                  <a:pt x="21288" y="4010"/>
                </a:cubicBezTo>
                <a:cubicBezTo>
                  <a:pt x="20903" y="3431"/>
                  <a:pt x="20452" y="2860"/>
                  <a:pt x="19924" y="2274"/>
                </a:cubicBezTo>
                <a:cubicBezTo>
                  <a:pt x="18738" y="968"/>
                  <a:pt x="17261" y="240"/>
                  <a:pt x="15404" y="46"/>
                </a:cubicBezTo>
                <a:cubicBezTo>
                  <a:pt x="15139" y="16"/>
                  <a:pt x="14852" y="0"/>
                  <a:pt x="145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7" name="Google Shape;827;p27"/>
          <p:cNvSpPr/>
          <p:nvPr/>
        </p:nvSpPr>
        <p:spPr>
          <a:xfrm>
            <a:off x="-571610" y="4075362"/>
            <a:ext cx="1349353" cy="1429775"/>
          </a:xfrm>
          <a:custGeom>
            <a:avLst/>
            <a:gdLst/>
            <a:ahLst/>
            <a:cxnLst/>
            <a:rect l="l" t="t" r="r" b="b"/>
            <a:pathLst>
              <a:path w="34849" h="36926" extrusionOk="0">
                <a:moveTo>
                  <a:pt x="19056" y="1"/>
                </a:moveTo>
                <a:cubicBezTo>
                  <a:pt x="18263" y="1"/>
                  <a:pt x="17470" y="101"/>
                  <a:pt x="16682" y="233"/>
                </a:cubicBezTo>
                <a:cubicBezTo>
                  <a:pt x="15804" y="377"/>
                  <a:pt x="14954" y="619"/>
                  <a:pt x="14111" y="905"/>
                </a:cubicBezTo>
                <a:cubicBezTo>
                  <a:pt x="13026" y="1268"/>
                  <a:pt x="11991" y="1733"/>
                  <a:pt x="11005" y="2319"/>
                </a:cubicBezTo>
                <a:cubicBezTo>
                  <a:pt x="9840" y="3005"/>
                  <a:pt x="8741" y="3776"/>
                  <a:pt x="7663" y="4590"/>
                </a:cubicBezTo>
                <a:cubicBezTo>
                  <a:pt x="6191" y="5704"/>
                  <a:pt x="4770" y="6875"/>
                  <a:pt x="3514" y="8239"/>
                </a:cubicBezTo>
                <a:cubicBezTo>
                  <a:pt x="2736" y="9082"/>
                  <a:pt x="2021" y="9982"/>
                  <a:pt x="1464" y="10995"/>
                </a:cubicBezTo>
                <a:cubicBezTo>
                  <a:pt x="1022" y="11795"/>
                  <a:pt x="679" y="12645"/>
                  <a:pt x="449" y="13538"/>
                </a:cubicBezTo>
                <a:cubicBezTo>
                  <a:pt x="172" y="14603"/>
                  <a:pt x="79" y="15701"/>
                  <a:pt x="36" y="16795"/>
                </a:cubicBezTo>
                <a:cubicBezTo>
                  <a:pt x="0" y="17751"/>
                  <a:pt x="43" y="18707"/>
                  <a:pt x="143" y="19658"/>
                </a:cubicBezTo>
                <a:cubicBezTo>
                  <a:pt x="258" y="20707"/>
                  <a:pt x="429" y="21743"/>
                  <a:pt x="650" y="22771"/>
                </a:cubicBezTo>
                <a:cubicBezTo>
                  <a:pt x="1128" y="24963"/>
                  <a:pt x="1999" y="26977"/>
                  <a:pt x="3293" y="28812"/>
                </a:cubicBezTo>
                <a:cubicBezTo>
                  <a:pt x="4278" y="30213"/>
                  <a:pt x="5406" y="31491"/>
                  <a:pt x="6678" y="32648"/>
                </a:cubicBezTo>
                <a:cubicBezTo>
                  <a:pt x="7835" y="33690"/>
                  <a:pt x="9091" y="34590"/>
                  <a:pt x="10469" y="35318"/>
                </a:cubicBezTo>
                <a:cubicBezTo>
                  <a:pt x="12011" y="36132"/>
                  <a:pt x="13646" y="36633"/>
                  <a:pt x="15383" y="36797"/>
                </a:cubicBezTo>
                <a:cubicBezTo>
                  <a:pt x="15933" y="36847"/>
                  <a:pt x="16481" y="36874"/>
                  <a:pt x="17031" y="36904"/>
                </a:cubicBezTo>
                <a:cubicBezTo>
                  <a:pt x="17406" y="36918"/>
                  <a:pt x="17781" y="36926"/>
                  <a:pt x="18156" y="36926"/>
                </a:cubicBezTo>
                <a:cubicBezTo>
                  <a:pt x="18710" y="36926"/>
                  <a:pt x="19263" y="36909"/>
                  <a:pt x="19816" y="36874"/>
                </a:cubicBezTo>
                <a:cubicBezTo>
                  <a:pt x="20416" y="36832"/>
                  <a:pt x="21016" y="36775"/>
                  <a:pt x="21616" y="36719"/>
                </a:cubicBezTo>
                <a:cubicBezTo>
                  <a:pt x="22673" y="36617"/>
                  <a:pt x="23709" y="36419"/>
                  <a:pt x="24723" y="36090"/>
                </a:cubicBezTo>
                <a:cubicBezTo>
                  <a:pt x="25745" y="35760"/>
                  <a:pt x="26694" y="35289"/>
                  <a:pt x="27551" y="34640"/>
                </a:cubicBezTo>
                <a:cubicBezTo>
                  <a:pt x="28444" y="33969"/>
                  <a:pt x="29207" y="33169"/>
                  <a:pt x="29928" y="32326"/>
                </a:cubicBezTo>
                <a:cubicBezTo>
                  <a:pt x="31035" y="31034"/>
                  <a:pt x="32014" y="29649"/>
                  <a:pt x="32914" y="28199"/>
                </a:cubicBezTo>
                <a:cubicBezTo>
                  <a:pt x="33428" y="27371"/>
                  <a:pt x="33863" y="26505"/>
                  <a:pt x="34177" y="25585"/>
                </a:cubicBezTo>
                <a:cubicBezTo>
                  <a:pt x="34614" y="24293"/>
                  <a:pt x="34792" y="22958"/>
                  <a:pt x="34828" y="21600"/>
                </a:cubicBezTo>
                <a:cubicBezTo>
                  <a:pt x="34849" y="20651"/>
                  <a:pt x="34820" y="19701"/>
                  <a:pt x="34792" y="18750"/>
                </a:cubicBezTo>
                <a:cubicBezTo>
                  <a:pt x="34763" y="17951"/>
                  <a:pt x="34720" y="17144"/>
                  <a:pt x="34671" y="16344"/>
                </a:cubicBezTo>
                <a:cubicBezTo>
                  <a:pt x="34621" y="15609"/>
                  <a:pt x="34578" y="14873"/>
                  <a:pt x="34499" y="14138"/>
                </a:cubicBezTo>
                <a:cubicBezTo>
                  <a:pt x="34407" y="13259"/>
                  <a:pt x="34213" y="12402"/>
                  <a:pt x="33942" y="11560"/>
                </a:cubicBezTo>
                <a:cubicBezTo>
                  <a:pt x="33534" y="10309"/>
                  <a:pt x="32914" y="9152"/>
                  <a:pt x="32215" y="8038"/>
                </a:cubicBezTo>
                <a:cubicBezTo>
                  <a:pt x="31642" y="7132"/>
                  <a:pt x="30972" y="6304"/>
                  <a:pt x="30165" y="5596"/>
                </a:cubicBezTo>
                <a:cubicBezTo>
                  <a:pt x="29628" y="5133"/>
                  <a:pt x="29078" y="4676"/>
                  <a:pt x="28514" y="4247"/>
                </a:cubicBezTo>
                <a:cubicBezTo>
                  <a:pt x="27407" y="3397"/>
                  <a:pt x="26223" y="2662"/>
                  <a:pt x="24958" y="2062"/>
                </a:cubicBezTo>
                <a:cubicBezTo>
                  <a:pt x="23971" y="1586"/>
                  <a:pt x="22952" y="1345"/>
                  <a:pt x="21901" y="1345"/>
                </a:cubicBezTo>
                <a:cubicBezTo>
                  <a:pt x="21455" y="1345"/>
                  <a:pt x="21003" y="1388"/>
                  <a:pt x="20545" y="1476"/>
                </a:cubicBezTo>
                <a:cubicBezTo>
                  <a:pt x="19816" y="1620"/>
                  <a:pt x="19088" y="1791"/>
                  <a:pt x="18366" y="1969"/>
                </a:cubicBezTo>
                <a:cubicBezTo>
                  <a:pt x="17374" y="2220"/>
                  <a:pt x="16382" y="2468"/>
                  <a:pt x="15396" y="2748"/>
                </a:cubicBezTo>
                <a:cubicBezTo>
                  <a:pt x="13811" y="3205"/>
                  <a:pt x="12419" y="4026"/>
                  <a:pt x="11184" y="5118"/>
                </a:cubicBezTo>
                <a:cubicBezTo>
                  <a:pt x="9991" y="6168"/>
                  <a:pt x="8940" y="7346"/>
                  <a:pt x="8020" y="8638"/>
                </a:cubicBezTo>
                <a:cubicBezTo>
                  <a:pt x="7519" y="9339"/>
                  <a:pt x="7098" y="10088"/>
                  <a:pt x="6791" y="10895"/>
                </a:cubicBezTo>
                <a:cubicBezTo>
                  <a:pt x="6520" y="11588"/>
                  <a:pt x="6306" y="12302"/>
                  <a:pt x="6128" y="13024"/>
                </a:cubicBezTo>
                <a:cubicBezTo>
                  <a:pt x="5848" y="14145"/>
                  <a:pt x="5641" y="15280"/>
                  <a:pt x="5656" y="16445"/>
                </a:cubicBezTo>
                <a:cubicBezTo>
                  <a:pt x="5663" y="16765"/>
                  <a:pt x="5649" y="17088"/>
                  <a:pt x="5677" y="17408"/>
                </a:cubicBezTo>
                <a:cubicBezTo>
                  <a:pt x="5706" y="17758"/>
                  <a:pt x="5769" y="18107"/>
                  <a:pt x="5812" y="18459"/>
                </a:cubicBezTo>
                <a:cubicBezTo>
                  <a:pt x="5963" y="19658"/>
                  <a:pt x="6112" y="20858"/>
                  <a:pt x="6263" y="22049"/>
                </a:cubicBezTo>
                <a:cubicBezTo>
                  <a:pt x="6405" y="23129"/>
                  <a:pt x="6678" y="24164"/>
                  <a:pt x="7084" y="25170"/>
                </a:cubicBezTo>
                <a:cubicBezTo>
                  <a:pt x="7578" y="26385"/>
                  <a:pt x="8248" y="27506"/>
                  <a:pt x="8998" y="28578"/>
                </a:cubicBezTo>
                <a:cubicBezTo>
                  <a:pt x="9512" y="29320"/>
                  <a:pt x="10140" y="29949"/>
                  <a:pt x="10904" y="30447"/>
                </a:cubicBezTo>
                <a:cubicBezTo>
                  <a:pt x="11398" y="30770"/>
                  <a:pt x="11896" y="31099"/>
                  <a:pt x="12390" y="31426"/>
                </a:cubicBezTo>
                <a:cubicBezTo>
                  <a:pt x="13053" y="31861"/>
                  <a:pt x="13712" y="32312"/>
                  <a:pt x="14375" y="32741"/>
                </a:cubicBezTo>
                <a:cubicBezTo>
                  <a:pt x="14911" y="33077"/>
                  <a:pt x="15489" y="33327"/>
                  <a:pt x="16111" y="33455"/>
                </a:cubicBezTo>
                <a:cubicBezTo>
                  <a:pt x="16567" y="33555"/>
                  <a:pt x="17024" y="33584"/>
                  <a:pt x="17489" y="33604"/>
                </a:cubicBezTo>
                <a:cubicBezTo>
                  <a:pt x="17599" y="33609"/>
                  <a:pt x="17709" y="33612"/>
                  <a:pt x="17819" y="33612"/>
                </a:cubicBezTo>
                <a:cubicBezTo>
                  <a:pt x="18383" y="33612"/>
                  <a:pt x="18937" y="33547"/>
                  <a:pt x="19480" y="33404"/>
                </a:cubicBezTo>
                <a:cubicBezTo>
                  <a:pt x="20603" y="33112"/>
                  <a:pt x="21681" y="32718"/>
                  <a:pt x="22745" y="32256"/>
                </a:cubicBezTo>
                <a:cubicBezTo>
                  <a:pt x="24015" y="31699"/>
                  <a:pt x="25116" y="30912"/>
                  <a:pt x="25979" y="29813"/>
                </a:cubicBezTo>
                <a:cubicBezTo>
                  <a:pt x="26437" y="29220"/>
                  <a:pt x="26843" y="28598"/>
                  <a:pt x="27222" y="27955"/>
                </a:cubicBezTo>
                <a:cubicBezTo>
                  <a:pt x="27758" y="27035"/>
                  <a:pt x="28300" y="26120"/>
                  <a:pt x="28821" y="25186"/>
                </a:cubicBezTo>
                <a:cubicBezTo>
                  <a:pt x="29351" y="24235"/>
                  <a:pt x="29693" y="23206"/>
                  <a:pt x="30007" y="22164"/>
                </a:cubicBezTo>
                <a:cubicBezTo>
                  <a:pt x="30400" y="20879"/>
                  <a:pt x="30643" y="19564"/>
                  <a:pt x="30706" y="18229"/>
                </a:cubicBezTo>
                <a:cubicBezTo>
                  <a:pt x="30736" y="17694"/>
                  <a:pt x="30722" y="17158"/>
                  <a:pt x="30672" y="16630"/>
                </a:cubicBezTo>
                <a:cubicBezTo>
                  <a:pt x="30578" y="15579"/>
                  <a:pt x="30393" y="14551"/>
                  <a:pt x="30129" y="13531"/>
                </a:cubicBezTo>
                <a:cubicBezTo>
                  <a:pt x="29928" y="12788"/>
                  <a:pt x="29678" y="12066"/>
                  <a:pt x="29328" y="11380"/>
                </a:cubicBezTo>
                <a:cubicBezTo>
                  <a:pt x="28458" y="9667"/>
                  <a:pt x="27236" y="8225"/>
                  <a:pt x="25815" y="6940"/>
                </a:cubicBezTo>
                <a:cubicBezTo>
                  <a:pt x="24915" y="6126"/>
                  <a:pt x="23873" y="5526"/>
                  <a:pt x="22788" y="4989"/>
                </a:cubicBezTo>
                <a:cubicBezTo>
                  <a:pt x="21895" y="4554"/>
                  <a:pt x="20960" y="4268"/>
                  <a:pt x="19967" y="4204"/>
                </a:cubicBezTo>
                <a:cubicBezTo>
                  <a:pt x="19741" y="4188"/>
                  <a:pt x="19515" y="4179"/>
                  <a:pt x="19290" y="4179"/>
                </a:cubicBezTo>
                <a:cubicBezTo>
                  <a:pt x="18615" y="4179"/>
                  <a:pt x="17948" y="4260"/>
                  <a:pt x="17288" y="4468"/>
                </a:cubicBezTo>
                <a:cubicBezTo>
                  <a:pt x="16510" y="4712"/>
                  <a:pt x="15775" y="5048"/>
                  <a:pt x="15060" y="5447"/>
                </a:cubicBezTo>
                <a:cubicBezTo>
                  <a:pt x="14118" y="5982"/>
                  <a:pt x="13247" y="6618"/>
                  <a:pt x="12512" y="7418"/>
                </a:cubicBezTo>
                <a:cubicBezTo>
                  <a:pt x="11533" y="8467"/>
                  <a:pt x="10776" y="9667"/>
                  <a:pt x="10169" y="10961"/>
                </a:cubicBezTo>
                <a:cubicBezTo>
                  <a:pt x="9855" y="11617"/>
                  <a:pt x="9662" y="12316"/>
                  <a:pt x="9555" y="13031"/>
                </a:cubicBezTo>
                <a:cubicBezTo>
                  <a:pt x="9447" y="13746"/>
                  <a:pt x="9463" y="14465"/>
                  <a:pt x="9454" y="15180"/>
                </a:cubicBezTo>
                <a:cubicBezTo>
                  <a:pt x="9447" y="15681"/>
                  <a:pt x="9483" y="16172"/>
                  <a:pt x="9506" y="16673"/>
                </a:cubicBezTo>
                <a:cubicBezTo>
                  <a:pt x="9526" y="17122"/>
                  <a:pt x="9562" y="17573"/>
                  <a:pt x="9583" y="18022"/>
                </a:cubicBezTo>
                <a:cubicBezTo>
                  <a:pt x="9634" y="18851"/>
                  <a:pt x="9734" y="19679"/>
                  <a:pt x="9876" y="20500"/>
                </a:cubicBezTo>
                <a:cubicBezTo>
                  <a:pt x="10105" y="21835"/>
                  <a:pt x="10577" y="23078"/>
                  <a:pt x="11290" y="24228"/>
                </a:cubicBezTo>
                <a:cubicBezTo>
                  <a:pt x="11862" y="25150"/>
                  <a:pt x="12512" y="26007"/>
                  <a:pt x="13204" y="26841"/>
                </a:cubicBezTo>
                <a:cubicBezTo>
                  <a:pt x="13953" y="27757"/>
                  <a:pt x="14882" y="28463"/>
                  <a:pt x="15960" y="28956"/>
                </a:cubicBezTo>
                <a:cubicBezTo>
                  <a:pt x="16797" y="29341"/>
                  <a:pt x="17652" y="29530"/>
                  <a:pt x="18521" y="29530"/>
                </a:cubicBezTo>
                <a:cubicBezTo>
                  <a:pt x="19070" y="29530"/>
                  <a:pt x="19623" y="29455"/>
                  <a:pt x="20181" y="29306"/>
                </a:cubicBezTo>
                <a:cubicBezTo>
                  <a:pt x="21580" y="28927"/>
                  <a:pt x="22881" y="28320"/>
                  <a:pt x="24094" y="27520"/>
                </a:cubicBezTo>
                <a:cubicBezTo>
                  <a:pt x="24631" y="27164"/>
                  <a:pt x="25109" y="26749"/>
                  <a:pt x="25522" y="26264"/>
                </a:cubicBezTo>
                <a:cubicBezTo>
                  <a:pt x="26243" y="25450"/>
                  <a:pt x="26737" y="24500"/>
                  <a:pt x="27073" y="23472"/>
                </a:cubicBezTo>
                <a:cubicBezTo>
                  <a:pt x="27565" y="21979"/>
                  <a:pt x="27980" y="20464"/>
                  <a:pt x="28365" y="18944"/>
                </a:cubicBezTo>
                <a:cubicBezTo>
                  <a:pt x="28643" y="17873"/>
                  <a:pt x="28758" y="16788"/>
                  <a:pt x="28679" y="15681"/>
                </a:cubicBezTo>
                <a:cubicBezTo>
                  <a:pt x="28622" y="14937"/>
                  <a:pt x="28435" y="14224"/>
                  <a:pt x="28221" y="13523"/>
                </a:cubicBezTo>
                <a:cubicBezTo>
                  <a:pt x="27765" y="12023"/>
                  <a:pt x="27064" y="10661"/>
                  <a:pt x="26015" y="9488"/>
                </a:cubicBezTo>
                <a:cubicBezTo>
                  <a:pt x="25165" y="8532"/>
                  <a:pt x="24130" y="7853"/>
                  <a:pt x="22894" y="7497"/>
                </a:cubicBezTo>
                <a:cubicBezTo>
                  <a:pt x="22186" y="7287"/>
                  <a:pt x="21468" y="7187"/>
                  <a:pt x="20747" y="7187"/>
                </a:cubicBezTo>
                <a:cubicBezTo>
                  <a:pt x="20140" y="7187"/>
                  <a:pt x="19531" y="7258"/>
                  <a:pt x="18923" y="7396"/>
                </a:cubicBezTo>
                <a:cubicBezTo>
                  <a:pt x="17917" y="7625"/>
                  <a:pt x="16975" y="8011"/>
                  <a:pt x="16096" y="8561"/>
                </a:cubicBezTo>
                <a:cubicBezTo>
                  <a:pt x="15317" y="9060"/>
                  <a:pt x="14632" y="9660"/>
                  <a:pt x="14011" y="10338"/>
                </a:cubicBezTo>
                <a:cubicBezTo>
                  <a:pt x="13340" y="11067"/>
                  <a:pt x="12733" y="11838"/>
                  <a:pt x="12291" y="12724"/>
                </a:cubicBezTo>
                <a:cubicBezTo>
                  <a:pt x="11847" y="13602"/>
                  <a:pt x="11576" y="14524"/>
                  <a:pt x="11526" y="15509"/>
                </a:cubicBezTo>
                <a:cubicBezTo>
                  <a:pt x="11483" y="16316"/>
                  <a:pt x="11540" y="17115"/>
                  <a:pt x="11675" y="17915"/>
                </a:cubicBezTo>
                <a:cubicBezTo>
                  <a:pt x="11948" y="19537"/>
                  <a:pt x="12462" y="21072"/>
                  <a:pt x="13211" y="22536"/>
                </a:cubicBezTo>
                <a:cubicBezTo>
                  <a:pt x="13797" y="23671"/>
                  <a:pt x="14632" y="24550"/>
                  <a:pt x="15739" y="25177"/>
                </a:cubicBezTo>
                <a:cubicBezTo>
                  <a:pt x="16474" y="25596"/>
                  <a:pt x="17245" y="25803"/>
                  <a:pt x="18049" y="25803"/>
                </a:cubicBezTo>
                <a:cubicBezTo>
                  <a:pt x="18330" y="25803"/>
                  <a:pt x="18614" y="25778"/>
                  <a:pt x="18903" y="25727"/>
                </a:cubicBezTo>
                <a:cubicBezTo>
                  <a:pt x="19816" y="25571"/>
                  <a:pt x="20603" y="25143"/>
                  <a:pt x="21289" y="24528"/>
                </a:cubicBezTo>
                <a:cubicBezTo>
                  <a:pt x="22380" y="23542"/>
                  <a:pt x="23208" y="22365"/>
                  <a:pt x="23787" y="21014"/>
                </a:cubicBezTo>
                <a:cubicBezTo>
                  <a:pt x="24173" y="20121"/>
                  <a:pt x="24552" y="19221"/>
                  <a:pt x="24937" y="18322"/>
                </a:cubicBezTo>
                <a:cubicBezTo>
                  <a:pt x="25123" y="17886"/>
                  <a:pt x="25280" y="17444"/>
                  <a:pt x="25380" y="16980"/>
                </a:cubicBezTo>
                <a:cubicBezTo>
                  <a:pt x="25530" y="16251"/>
                  <a:pt x="25573" y="15523"/>
                  <a:pt x="25373" y="14794"/>
                </a:cubicBezTo>
                <a:cubicBezTo>
                  <a:pt x="25165" y="14052"/>
                  <a:pt x="24879" y="13331"/>
                  <a:pt x="24536" y="12638"/>
                </a:cubicBezTo>
                <a:cubicBezTo>
                  <a:pt x="24288" y="12138"/>
                  <a:pt x="23937" y="11709"/>
                  <a:pt x="23481" y="11374"/>
                </a:cubicBezTo>
                <a:cubicBezTo>
                  <a:pt x="23224" y="11188"/>
                  <a:pt x="22951" y="11010"/>
                  <a:pt x="22673" y="10846"/>
                </a:cubicBezTo>
                <a:cubicBezTo>
                  <a:pt x="21948" y="10413"/>
                  <a:pt x="21162" y="10237"/>
                  <a:pt x="20346" y="10237"/>
                </a:cubicBezTo>
                <a:cubicBezTo>
                  <a:pt x="20150" y="10237"/>
                  <a:pt x="19952" y="10247"/>
                  <a:pt x="19753" y="10266"/>
                </a:cubicBezTo>
                <a:cubicBezTo>
                  <a:pt x="19117" y="10325"/>
                  <a:pt x="18553" y="10582"/>
                  <a:pt x="18039" y="10952"/>
                </a:cubicBezTo>
                <a:cubicBezTo>
                  <a:pt x="17252" y="11509"/>
                  <a:pt x="16675" y="12253"/>
                  <a:pt x="16246" y="13103"/>
                </a:cubicBezTo>
                <a:cubicBezTo>
                  <a:pt x="15753" y="14052"/>
                  <a:pt x="15439" y="15074"/>
                  <a:pt x="15175" y="16102"/>
                </a:cubicBezTo>
                <a:cubicBezTo>
                  <a:pt x="14954" y="16993"/>
                  <a:pt x="14796" y="17893"/>
                  <a:pt x="14810" y="18815"/>
                </a:cubicBezTo>
                <a:cubicBezTo>
                  <a:pt x="14810" y="18944"/>
                  <a:pt x="14832" y="19072"/>
                  <a:pt x="14839" y="19201"/>
                </a:cubicBezTo>
                <a:cubicBezTo>
                  <a:pt x="14868" y="19929"/>
                  <a:pt x="15017" y="20635"/>
                  <a:pt x="15297" y="21307"/>
                </a:cubicBezTo>
                <a:cubicBezTo>
                  <a:pt x="15453" y="21686"/>
                  <a:pt x="15667" y="22029"/>
                  <a:pt x="16003" y="22272"/>
                </a:cubicBezTo>
                <a:cubicBezTo>
                  <a:pt x="16387" y="22553"/>
                  <a:pt x="16801" y="22713"/>
                  <a:pt x="17243" y="22713"/>
                </a:cubicBezTo>
                <a:cubicBezTo>
                  <a:pt x="17418" y="22713"/>
                  <a:pt x="17598" y="22688"/>
                  <a:pt x="17782" y="22636"/>
                </a:cubicBezTo>
                <a:cubicBezTo>
                  <a:pt x="18281" y="22493"/>
                  <a:pt x="18718" y="22229"/>
                  <a:pt x="19110" y="21887"/>
                </a:cubicBezTo>
                <a:cubicBezTo>
                  <a:pt x="19952" y="21143"/>
                  <a:pt x="20637" y="20272"/>
                  <a:pt x="21230" y="19323"/>
                </a:cubicBezTo>
                <a:cubicBezTo>
                  <a:pt x="21381" y="19079"/>
                  <a:pt x="21494" y="18829"/>
                  <a:pt x="21559" y="18551"/>
                </a:cubicBezTo>
                <a:cubicBezTo>
                  <a:pt x="21717" y="17915"/>
                  <a:pt x="21688" y="17273"/>
                  <a:pt x="21537" y="16644"/>
                </a:cubicBezTo>
                <a:cubicBezTo>
                  <a:pt x="21409" y="16066"/>
                  <a:pt x="21223" y="15502"/>
                  <a:pt x="21059" y="14930"/>
                </a:cubicBezTo>
                <a:cubicBezTo>
                  <a:pt x="20996" y="14709"/>
                  <a:pt x="20917" y="14488"/>
                  <a:pt x="20838" y="14273"/>
                </a:cubicBezTo>
                <a:cubicBezTo>
                  <a:pt x="20752" y="14030"/>
                  <a:pt x="20574" y="13881"/>
                  <a:pt x="20331" y="13802"/>
                </a:cubicBezTo>
                <a:cubicBezTo>
                  <a:pt x="20129" y="13737"/>
                  <a:pt x="19924" y="13708"/>
                  <a:pt x="19714" y="13708"/>
                </a:cubicBezTo>
                <a:cubicBezTo>
                  <a:pt x="19649" y="13708"/>
                  <a:pt x="19583" y="13711"/>
                  <a:pt x="19516" y="13716"/>
                </a:cubicBezTo>
                <a:cubicBezTo>
                  <a:pt x="18831" y="13788"/>
                  <a:pt x="18217" y="14066"/>
                  <a:pt x="17653" y="14452"/>
                </a:cubicBezTo>
                <a:cubicBezTo>
                  <a:pt x="17417" y="14616"/>
                  <a:pt x="17268" y="14837"/>
                  <a:pt x="17182" y="15108"/>
                </a:cubicBezTo>
                <a:cubicBezTo>
                  <a:pt x="17132" y="15280"/>
                  <a:pt x="17090" y="15451"/>
                  <a:pt x="17060" y="15622"/>
                </a:cubicBezTo>
                <a:cubicBezTo>
                  <a:pt x="16975" y="16066"/>
                  <a:pt x="16975" y="16508"/>
                  <a:pt x="16988" y="16951"/>
                </a:cubicBezTo>
                <a:cubicBezTo>
                  <a:pt x="16995" y="17151"/>
                  <a:pt x="17018" y="17365"/>
                  <a:pt x="17074" y="17559"/>
                </a:cubicBezTo>
                <a:cubicBezTo>
                  <a:pt x="17160" y="17859"/>
                  <a:pt x="17203" y="18173"/>
                  <a:pt x="17232" y="18479"/>
                </a:cubicBezTo>
                <a:cubicBezTo>
                  <a:pt x="17246" y="18608"/>
                  <a:pt x="17275" y="18736"/>
                  <a:pt x="17304" y="18865"/>
                </a:cubicBezTo>
                <a:cubicBezTo>
                  <a:pt x="17331" y="19000"/>
                  <a:pt x="17424" y="19072"/>
                  <a:pt x="17561" y="19086"/>
                </a:cubicBezTo>
                <a:cubicBezTo>
                  <a:pt x="17655" y="19100"/>
                  <a:pt x="17747" y="19107"/>
                  <a:pt x="17838" y="19107"/>
                </a:cubicBezTo>
                <a:cubicBezTo>
                  <a:pt x="18231" y="19107"/>
                  <a:pt x="18593" y="18977"/>
                  <a:pt x="18889" y="18694"/>
                </a:cubicBezTo>
                <a:cubicBezTo>
                  <a:pt x="19424" y="18193"/>
                  <a:pt x="19503" y="17544"/>
                  <a:pt x="19388" y="16858"/>
                </a:cubicBezTo>
                <a:cubicBezTo>
                  <a:pt x="19309" y="16394"/>
                  <a:pt x="19189" y="15944"/>
                  <a:pt x="19067" y="15487"/>
                </a:cubicBezTo>
                <a:cubicBezTo>
                  <a:pt x="19045" y="15387"/>
                  <a:pt x="19018" y="15266"/>
                  <a:pt x="18910" y="15216"/>
                </a:cubicBezTo>
                <a:cubicBezTo>
                  <a:pt x="18876" y="15201"/>
                  <a:pt x="18837" y="15194"/>
                  <a:pt x="18797" y="15194"/>
                </a:cubicBezTo>
                <a:cubicBezTo>
                  <a:pt x="18664" y="15194"/>
                  <a:pt x="18511" y="15267"/>
                  <a:pt x="18445" y="15365"/>
                </a:cubicBezTo>
                <a:cubicBezTo>
                  <a:pt x="18296" y="15595"/>
                  <a:pt x="18138" y="15816"/>
                  <a:pt x="17989" y="16037"/>
                </a:cubicBezTo>
                <a:cubicBezTo>
                  <a:pt x="17960" y="16080"/>
                  <a:pt x="17938" y="16130"/>
                  <a:pt x="17895" y="16208"/>
                </a:cubicBezTo>
                <a:cubicBezTo>
                  <a:pt x="17996" y="16166"/>
                  <a:pt x="18060" y="16136"/>
                  <a:pt x="18118" y="16116"/>
                </a:cubicBezTo>
                <a:cubicBezTo>
                  <a:pt x="18172" y="16091"/>
                  <a:pt x="18225" y="16081"/>
                  <a:pt x="18279" y="16081"/>
                </a:cubicBezTo>
                <a:cubicBezTo>
                  <a:pt x="18367" y="16081"/>
                  <a:pt x="18454" y="16109"/>
                  <a:pt x="18538" y="16145"/>
                </a:cubicBezTo>
                <a:cubicBezTo>
                  <a:pt x="18646" y="16188"/>
                  <a:pt x="18632" y="16301"/>
                  <a:pt x="18653" y="16387"/>
                </a:cubicBezTo>
                <a:cubicBezTo>
                  <a:pt x="18745" y="16693"/>
                  <a:pt x="18810" y="17016"/>
                  <a:pt x="18923" y="17316"/>
                </a:cubicBezTo>
                <a:cubicBezTo>
                  <a:pt x="19018" y="17559"/>
                  <a:pt x="18953" y="17758"/>
                  <a:pt x="18817" y="17945"/>
                </a:cubicBezTo>
                <a:cubicBezTo>
                  <a:pt x="18725" y="18065"/>
                  <a:pt x="18623" y="18179"/>
                  <a:pt x="18510" y="18279"/>
                </a:cubicBezTo>
                <a:cubicBezTo>
                  <a:pt x="18347" y="18417"/>
                  <a:pt x="18169" y="18461"/>
                  <a:pt x="17981" y="18461"/>
                </a:cubicBezTo>
                <a:cubicBezTo>
                  <a:pt x="17856" y="18461"/>
                  <a:pt x="17727" y="18441"/>
                  <a:pt x="17595" y="18416"/>
                </a:cubicBezTo>
                <a:cubicBezTo>
                  <a:pt x="17581" y="18294"/>
                  <a:pt x="17575" y="18193"/>
                  <a:pt x="17561" y="18094"/>
                </a:cubicBezTo>
                <a:cubicBezTo>
                  <a:pt x="17532" y="17859"/>
                  <a:pt x="17532" y="17616"/>
                  <a:pt x="17467" y="17388"/>
                </a:cubicBezTo>
                <a:cubicBezTo>
                  <a:pt x="17338" y="16908"/>
                  <a:pt x="17331" y="16430"/>
                  <a:pt x="17354" y="15944"/>
                </a:cubicBezTo>
                <a:cubicBezTo>
                  <a:pt x="17367" y="15645"/>
                  <a:pt x="17439" y="15374"/>
                  <a:pt x="17703" y="15194"/>
                </a:cubicBezTo>
                <a:cubicBezTo>
                  <a:pt x="18260" y="14817"/>
                  <a:pt x="18853" y="14537"/>
                  <a:pt x="19539" y="14501"/>
                </a:cubicBezTo>
                <a:cubicBezTo>
                  <a:pt x="19573" y="14500"/>
                  <a:pt x="19607" y="14500"/>
                  <a:pt x="19639" y="14500"/>
                </a:cubicBezTo>
                <a:cubicBezTo>
                  <a:pt x="20157" y="14500"/>
                  <a:pt x="20364" y="14662"/>
                  <a:pt x="20538" y="15187"/>
                </a:cubicBezTo>
                <a:cubicBezTo>
                  <a:pt x="20723" y="15759"/>
                  <a:pt x="20894" y="16337"/>
                  <a:pt x="20989" y="16930"/>
                </a:cubicBezTo>
                <a:cubicBezTo>
                  <a:pt x="21002" y="17059"/>
                  <a:pt x="21002" y="17194"/>
                  <a:pt x="20973" y="17316"/>
                </a:cubicBezTo>
                <a:cubicBezTo>
                  <a:pt x="20881" y="17837"/>
                  <a:pt x="20660" y="18301"/>
                  <a:pt x="20373" y="18743"/>
                </a:cubicBezTo>
                <a:cubicBezTo>
                  <a:pt x="19967" y="19372"/>
                  <a:pt x="19510" y="19972"/>
                  <a:pt x="19018" y="20543"/>
                </a:cubicBezTo>
                <a:cubicBezTo>
                  <a:pt x="18659" y="20951"/>
                  <a:pt x="18267" y="21314"/>
                  <a:pt x="17789" y="21587"/>
                </a:cubicBezTo>
                <a:cubicBezTo>
                  <a:pt x="17582" y="21701"/>
                  <a:pt x="17374" y="21750"/>
                  <a:pt x="17160" y="21750"/>
                </a:cubicBezTo>
                <a:cubicBezTo>
                  <a:pt x="17040" y="21750"/>
                  <a:pt x="16919" y="21735"/>
                  <a:pt x="16796" y="21707"/>
                </a:cubicBezTo>
                <a:cubicBezTo>
                  <a:pt x="16233" y="21578"/>
                  <a:pt x="15854" y="21215"/>
                  <a:pt x="15633" y="20701"/>
                </a:cubicBezTo>
                <a:cubicBezTo>
                  <a:pt x="15403" y="20180"/>
                  <a:pt x="15275" y="19622"/>
                  <a:pt x="15254" y="19050"/>
                </a:cubicBezTo>
                <a:cubicBezTo>
                  <a:pt x="15239" y="18815"/>
                  <a:pt x="15239" y="18579"/>
                  <a:pt x="15254" y="18337"/>
                </a:cubicBezTo>
                <a:cubicBezTo>
                  <a:pt x="15261" y="18087"/>
                  <a:pt x="15275" y="17837"/>
                  <a:pt x="15317" y="17586"/>
                </a:cubicBezTo>
                <a:cubicBezTo>
                  <a:pt x="15475" y="16565"/>
                  <a:pt x="15753" y="15573"/>
                  <a:pt x="16118" y="14609"/>
                </a:cubicBezTo>
                <a:cubicBezTo>
                  <a:pt x="16467" y="13694"/>
                  <a:pt x="16946" y="12873"/>
                  <a:pt x="17653" y="12188"/>
                </a:cubicBezTo>
                <a:cubicBezTo>
                  <a:pt x="18348" y="11505"/>
                  <a:pt x="19143" y="11155"/>
                  <a:pt x="20055" y="11155"/>
                </a:cubicBezTo>
                <a:cubicBezTo>
                  <a:pt x="20278" y="11155"/>
                  <a:pt x="20508" y="11176"/>
                  <a:pt x="20745" y="11218"/>
                </a:cubicBezTo>
                <a:cubicBezTo>
                  <a:pt x="21553" y="11360"/>
                  <a:pt x="22281" y="11696"/>
                  <a:pt x="22944" y="12160"/>
                </a:cubicBezTo>
                <a:cubicBezTo>
                  <a:pt x="23438" y="12503"/>
                  <a:pt x="23823" y="12938"/>
                  <a:pt x="24116" y="13459"/>
                </a:cubicBezTo>
                <a:cubicBezTo>
                  <a:pt x="24480" y="14116"/>
                  <a:pt x="24730" y="14817"/>
                  <a:pt x="24922" y="15530"/>
                </a:cubicBezTo>
                <a:cubicBezTo>
                  <a:pt x="24980" y="15717"/>
                  <a:pt x="25001" y="15909"/>
                  <a:pt x="25008" y="16102"/>
                </a:cubicBezTo>
                <a:cubicBezTo>
                  <a:pt x="25037" y="16608"/>
                  <a:pt x="24879" y="17079"/>
                  <a:pt x="24680" y="17544"/>
                </a:cubicBezTo>
                <a:cubicBezTo>
                  <a:pt x="24331" y="18358"/>
                  <a:pt x="23979" y="19172"/>
                  <a:pt x="23630" y="19986"/>
                </a:cubicBezTo>
                <a:cubicBezTo>
                  <a:pt x="23380" y="20593"/>
                  <a:pt x="23131" y="21201"/>
                  <a:pt x="22766" y="21749"/>
                </a:cubicBezTo>
                <a:cubicBezTo>
                  <a:pt x="22231" y="22586"/>
                  <a:pt x="21609" y="23350"/>
                  <a:pt x="20809" y="23943"/>
                </a:cubicBezTo>
                <a:cubicBezTo>
                  <a:pt x="20123" y="24442"/>
                  <a:pt x="19374" y="24807"/>
                  <a:pt x="18495" y="24843"/>
                </a:cubicBezTo>
                <a:cubicBezTo>
                  <a:pt x="18420" y="24846"/>
                  <a:pt x="18346" y="24847"/>
                  <a:pt x="18271" y="24847"/>
                </a:cubicBezTo>
                <a:cubicBezTo>
                  <a:pt x="17545" y="24847"/>
                  <a:pt x="16844" y="24719"/>
                  <a:pt x="16203" y="24349"/>
                </a:cubicBezTo>
                <a:cubicBezTo>
                  <a:pt x="15161" y="23743"/>
                  <a:pt x="14318" y="22929"/>
                  <a:pt x="13775" y="21835"/>
                </a:cubicBezTo>
                <a:cubicBezTo>
                  <a:pt x="13190" y="20665"/>
                  <a:pt x="12769" y="19444"/>
                  <a:pt x="12462" y="18179"/>
                </a:cubicBezTo>
                <a:cubicBezTo>
                  <a:pt x="12248" y="17280"/>
                  <a:pt x="12083" y="16380"/>
                  <a:pt x="12169" y="15444"/>
                </a:cubicBezTo>
                <a:cubicBezTo>
                  <a:pt x="12219" y="14902"/>
                  <a:pt x="12325" y="14380"/>
                  <a:pt x="12561" y="13888"/>
                </a:cubicBezTo>
                <a:cubicBezTo>
                  <a:pt x="13376" y="12138"/>
                  <a:pt x="14568" y="10703"/>
                  <a:pt x="16132" y="9581"/>
                </a:cubicBezTo>
                <a:cubicBezTo>
                  <a:pt x="17424" y="8647"/>
                  <a:pt x="18867" y="8117"/>
                  <a:pt x="20481" y="8097"/>
                </a:cubicBezTo>
                <a:cubicBezTo>
                  <a:pt x="20522" y="8096"/>
                  <a:pt x="20562" y="8096"/>
                  <a:pt x="20602" y="8096"/>
                </a:cubicBezTo>
                <a:cubicBezTo>
                  <a:pt x="21905" y="8096"/>
                  <a:pt x="23107" y="8445"/>
                  <a:pt x="24223" y="9125"/>
                </a:cubicBezTo>
                <a:cubicBezTo>
                  <a:pt x="25116" y="9660"/>
                  <a:pt x="25815" y="10395"/>
                  <a:pt x="26408" y="11231"/>
                </a:cubicBezTo>
                <a:cubicBezTo>
                  <a:pt x="27073" y="12181"/>
                  <a:pt x="27565" y="13223"/>
                  <a:pt x="27894" y="14337"/>
                </a:cubicBezTo>
                <a:cubicBezTo>
                  <a:pt x="28086" y="14980"/>
                  <a:pt x="28250" y="15631"/>
                  <a:pt x="28293" y="16301"/>
                </a:cubicBezTo>
                <a:cubicBezTo>
                  <a:pt x="28336" y="17016"/>
                  <a:pt x="28300" y="17722"/>
                  <a:pt x="28115" y="18416"/>
                </a:cubicBezTo>
                <a:cubicBezTo>
                  <a:pt x="27815" y="19521"/>
                  <a:pt x="27493" y="20622"/>
                  <a:pt x="27179" y="21722"/>
                </a:cubicBezTo>
                <a:cubicBezTo>
                  <a:pt x="26936" y="22557"/>
                  <a:pt x="26629" y="23371"/>
                  <a:pt x="26243" y="24149"/>
                </a:cubicBezTo>
                <a:cubicBezTo>
                  <a:pt x="25772" y="25107"/>
                  <a:pt x="25145" y="25921"/>
                  <a:pt x="24252" y="26528"/>
                </a:cubicBezTo>
                <a:cubicBezTo>
                  <a:pt x="22973" y="27392"/>
                  <a:pt x="21580" y="28014"/>
                  <a:pt x="20089" y="28391"/>
                </a:cubicBezTo>
                <a:cubicBezTo>
                  <a:pt x="19599" y="28511"/>
                  <a:pt x="19109" y="28573"/>
                  <a:pt x="18619" y="28573"/>
                </a:cubicBezTo>
                <a:cubicBezTo>
                  <a:pt x="18295" y="28573"/>
                  <a:pt x="17971" y="28546"/>
                  <a:pt x="17647" y="28492"/>
                </a:cubicBezTo>
                <a:cubicBezTo>
                  <a:pt x="16132" y="28228"/>
                  <a:pt x="14882" y="27470"/>
                  <a:pt x="13847" y="26363"/>
                </a:cubicBezTo>
                <a:cubicBezTo>
                  <a:pt x="13112" y="25578"/>
                  <a:pt x="12483" y="24699"/>
                  <a:pt x="11862" y="23815"/>
                </a:cubicBezTo>
                <a:cubicBezTo>
                  <a:pt x="11254" y="22942"/>
                  <a:pt x="10834" y="21993"/>
                  <a:pt x="10568" y="20971"/>
                </a:cubicBezTo>
                <a:cubicBezTo>
                  <a:pt x="10268" y="19808"/>
                  <a:pt x="10140" y="18615"/>
                  <a:pt x="10054" y="17415"/>
                </a:cubicBezTo>
                <a:cubicBezTo>
                  <a:pt x="10011" y="16815"/>
                  <a:pt x="9977" y="16215"/>
                  <a:pt x="9968" y="15615"/>
                </a:cubicBezTo>
                <a:cubicBezTo>
                  <a:pt x="9955" y="14830"/>
                  <a:pt x="9919" y="14046"/>
                  <a:pt x="9998" y="13259"/>
                </a:cubicBezTo>
                <a:cubicBezTo>
                  <a:pt x="10047" y="12760"/>
                  <a:pt x="10176" y="12266"/>
                  <a:pt x="10354" y="11795"/>
                </a:cubicBezTo>
                <a:cubicBezTo>
                  <a:pt x="10568" y="11245"/>
                  <a:pt x="10848" y="10731"/>
                  <a:pt x="11154" y="10224"/>
                </a:cubicBezTo>
                <a:cubicBezTo>
                  <a:pt x="11718" y="9317"/>
                  <a:pt x="12340" y="8453"/>
                  <a:pt x="13132" y="7725"/>
                </a:cubicBezTo>
                <a:cubicBezTo>
                  <a:pt x="14118" y="6804"/>
                  <a:pt x="15232" y="6076"/>
                  <a:pt x="16474" y="5539"/>
                </a:cubicBezTo>
                <a:cubicBezTo>
                  <a:pt x="17304" y="5182"/>
                  <a:pt x="18155" y="5025"/>
                  <a:pt x="19024" y="5025"/>
                </a:cubicBezTo>
                <a:cubicBezTo>
                  <a:pt x="19404" y="5025"/>
                  <a:pt x="19788" y="5055"/>
                  <a:pt x="20175" y="5111"/>
                </a:cubicBezTo>
                <a:cubicBezTo>
                  <a:pt x="20996" y="5233"/>
                  <a:pt x="21774" y="5497"/>
                  <a:pt x="22523" y="5862"/>
                </a:cubicBezTo>
                <a:cubicBezTo>
                  <a:pt x="23745" y="6446"/>
                  <a:pt x="24872" y="7168"/>
                  <a:pt x="25851" y="8117"/>
                </a:cubicBezTo>
                <a:cubicBezTo>
                  <a:pt x="26859" y="9103"/>
                  <a:pt x="27750" y="10181"/>
                  <a:pt x="28507" y="11360"/>
                </a:cubicBezTo>
                <a:cubicBezTo>
                  <a:pt x="28992" y="12109"/>
                  <a:pt x="29351" y="12923"/>
                  <a:pt x="29585" y="13788"/>
                </a:cubicBezTo>
                <a:cubicBezTo>
                  <a:pt x="29815" y="14637"/>
                  <a:pt x="29978" y="15502"/>
                  <a:pt x="30107" y="16373"/>
                </a:cubicBezTo>
                <a:cubicBezTo>
                  <a:pt x="30165" y="16772"/>
                  <a:pt x="30235" y="17173"/>
                  <a:pt x="30257" y="17573"/>
                </a:cubicBezTo>
                <a:cubicBezTo>
                  <a:pt x="30271" y="17987"/>
                  <a:pt x="30257" y="18400"/>
                  <a:pt x="30228" y="18822"/>
                </a:cubicBezTo>
                <a:cubicBezTo>
                  <a:pt x="30165" y="19580"/>
                  <a:pt x="29978" y="20315"/>
                  <a:pt x="29779" y="21043"/>
                </a:cubicBezTo>
                <a:cubicBezTo>
                  <a:pt x="29457" y="22186"/>
                  <a:pt x="29100" y="23321"/>
                  <a:pt x="28543" y="24379"/>
                </a:cubicBezTo>
                <a:cubicBezTo>
                  <a:pt x="27822" y="25756"/>
                  <a:pt x="27022" y="27085"/>
                  <a:pt x="26158" y="28370"/>
                </a:cubicBezTo>
                <a:cubicBezTo>
                  <a:pt x="25287" y="29676"/>
                  <a:pt x="24108" y="30627"/>
                  <a:pt x="22687" y="31284"/>
                </a:cubicBezTo>
                <a:cubicBezTo>
                  <a:pt x="21717" y="31719"/>
                  <a:pt x="20723" y="32069"/>
                  <a:pt x="19703" y="32369"/>
                </a:cubicBezTo>
                <a:cubicBezTo>
                  <a:pt x="19162" y="32530"/>
                  <a:pt x="18613" y="32622"/>
                  <a:pt x="18049" y="32622"/>
                </a:cubicBezTo>
                <a:cubicBezTo>
                  <a:pt x="17989" y="32622"/>
                  <a:pt x="17928" y="32621"/>
                  <a:pt x="17868" y="32619"/>
                </a:cubicBezTo>
                <a:cubicBezTo>
                  <a:pt x="17674" y="32612"/>
                  <a:pt x="17482" y="32619"/>
                  <a:pt x="17288" y="32605"/>
                </a:cubicBezTo>
                <a:cubicBezTo>
                  <a:pt x="16560" y="32562"/>
                  <a:pt x="15854" y="32427"/>
                  <a:pt x="15196" y="32091"/>
                </a:cubicBezTo>
                <a:cubicBezTo>
                  <a:pt x="14853" y="31913"/>
                  <a:pt x="14519" y="31712"/>
                  <a:pt x="14190" y="31498"/>
                </a:cubicBezTo>
                <a:cubicBezTo>
                  <a:pt x="13148" y="30812"/>
                  <a:pt x="12104" y="30120"/>
                  <a:pt x="11069" y="29419"/>
                </a:cubicBezTo>
                <a:cubicBezTo>
                  <a:pt x="10433" y="28991"/>
                  <a:pt x="9898" y="28463"/>
                  <a:pt x="9447" y="27842"/>
                </a:cubicBezTo>
                <a:cubicBezTo>
                  <a:pt x="8870" y="27042"/>
                  <a:pt x="8369" y="26192"/>
                  <a:pt x="7920" y="25314"/>
                </a:cubicBezTo>
                <a:cubicBezTo>
                  <a:pt x="7440" y="24385"/>
                  <a:pt x="7106" y="23414"/>
                  <a:pt x="6913" y="22385"/>
                </a:cubicBezTo>
                <a:cubicBezTo>
                  <a:pt x="6734" y="21407"/>
                  <a:pt x="6642" y="20414"/>
                  <a:pt x="6520" y="19422"/>
                </a:cubicBezTo>
                <a:cubicBezTo>
                  <a:pt x="6441" y="18822"/>
                  <a:pt x="6369" y="18222"/>
                  <a:pt x="6284" y="17622"/>
                </a:cubicBezTo>
                <a:cubicBezTo>
                  <a:pt x="6191" y="16908"/>
                  <a:pt x="6148" y="16202"/>
                  <a:pt x="6220" y="15480"/>
                </a:cubicBezTo>
                <a:cubicBezTo>
                  <a:pt x="6313" y="14474"/>
                  <a:pt x="6534" y="13488"/>
                  <a:pt x="6806" y="12517"/>
                </a:cubicBezTo>
                <a:cubicBezTo>
                  <a:pt x="7226" y="11017"/>
                  <a:pt x="7927" y="9653"/>
                  <a:pt x="8890" y="8439"/>
                </a:cubicBezTo>
                <a:cubicBezTo>
                  <a:pt x="9634" y="7504"/>
                  <a:pt x="10448" y="6640"/>
                  <a:pt x="11348" y="5853"/>
                </a:cubicBezTo>
                <a:cubicBezTo>
                  <a:pt x="12404" y="4940"/>
                  <a:pt x="13576" y="4211"/>
                  <a:pt x="14896" y="3733"/>
                </a:cubicBezTo>
                <a:cubicBezTo>
                  <a:pt x="16217" y="3248"/>
                  <a:pt x="17568" y="2862"/>
                  <a:pt x="18939" y="2540"/>
                </a:cubicBezTo>
                <a:cubicBezTo>
                  <a:pt x="19710" y="2355"/>
                  <a:pt x="20488" y="2211"/>
                  <a:pt x="21289" y="2204"/>
                </a:cubicBezTo>
                <a:cubicBezTo>
                  <a:pt x="21767" y="2204"/>
                  <a:pt x="22245" y="2227"/>
                  <a:pt x="22716" y="2319"/>
                </a:cubicBezTo>
                <a:cubicBezTo>
                  <a:pt x="23637" y="2490"/>
                  <a:pt x="24494" y="2840"/>
                  <a:pt x="25308" y="3298"/>
                </a:cubicBezTo>
                <a:cubicBezTo>
                  <a:pt x="26559" y="3997"/>
                  <a:pt x="27736" y="4804"/>
                  <a:pt x="28837" y="5725"/>
                </a:cubicBezTo>
                <a:cubicBezTo>
                  <a:pt x="29472" y="6254"/>
                  <a:pt x="30093" y="6796"/>
                  <a:pt x="30650" y="7418"/>
                </a:cubicBezTo>
                <a:cubicBezTo>
                  <a:pt x="31229" y="8067"/>
                  <a:pt x="31707" y="8789"/>
                  <a:pt x="32156" y="9531"/>
                </a:cubicBezTo>
                <a:cubicBezTo>
                  <a:pt x="32914" y="10767"/>
                  <a:pt x="33449" y="12088"/>
                  <a:pt x="33771" y="13502"/>
                </a:cubicBezTo>
                <a:cubicBezTo>
                  <a:pt x="33963" y="14380"/>
                  <a:pt x="34048" y="15280"/>
                  <a:pt x="34120" y="16172"/>
                </a:cubicBezTo>
                <a:cubicBezTo>
                  <a:pt x="34170" y="16779"/>
                  <a:pt x="34220" y="17388"/>
                  <a:pt x="34249" y="17994"/>
                </a:cubicBezTo>
                <a:cubicBezTo>
                  <a:pt x="34285" y="18680"/>
                  <a:pt x="34306" y="19372"/>
                  <a:pt x="34328" y="20058"/>
                </a:cubicBezTo>
                <a:cubicBezTo>
                  <a:pt x="34335" y="20371"/>
                  <a:pt x="34299" y="20687"/>
                  <a:pt x="34299" y="21000"/>
                </a:cubicBezTo>
                <a:cubicBezTo>
                  <a:pt x="34299" y="21578"/>
                  <a:pt x="34285" y="22157"/>
                  <a:pt x="34220" y="22735"/>
                </a:cubicBezTo>
                <a:cubicBezTo>
                  <a:pt x="34134" y="23542"/>
                  <a:pt x="33949" y="24320"/>
                  <a:pt x="33656" y="25078"/>
                </a:cubicBezTo>
                <a:cubicBezTo>
                  <a:pt x="33371" y="25792"/>
                  <a:pt x="33006" y="26463"/>
                  <a:pt x="32607" y="27114"/>
                </a:cubicBezTo>
                <a:cubicBezTo>
                  <a:pt x="31536" y="28871"/>
                  <a:pt x="30364" y="30549"/>
                  <a:pt x="28979" y="32069"/>
                </a:cubicBezTo>
                <a:cubicBezTo>
                  <a:pt x="28444" y="32662"/>
                  <a:pt x="27858" y="33212"/>
                  <a:pt x="27208" y="33676"/>
                </a:cubicBezTo>
                <a:cubicBezTo>
                  <a:pt x="26173" y="34418"/>
                  <a:pt x="25023" y="34890"/>
                  <a:pt x="23787" y="35154"/>
                </a:cubicBezTo>
                <a:cubicBezTo>
                  <a:pt x="23016" y="35325"/>
                  <a:pt x="22238" y="35433"/>
                  <a:pt x="21460" y="35497"/>
                </a:cubicBezTo>
                <a:cubicBezTo>
                  <a:pt x="20603" y="35568"/>
                  <a:pt x="19753" y="35647"/>
                  <a:pt x="18903" y="35675"/>
                </a:cubicBezTo>
                <a:cubicBezTo>
                  <a:pt x="18571" y="35684"/>
                  <a:pt x="18238" y="35690"/>
                  <a:pt x="17906" y="35690"/>
                </a:cubicBezTo>
                <a:cubicBezTo>
                  <a:pt x="16979" y="35690"/>
                  <a:pt x="16052" y="35647"/>
                  <a:pt x="15132" y="35526"/>
                </a:cubicBezTo>
                <a:cubicBezTo>
                  <a:pt x="14382" y="35433"/>
                  <a:pt x="13633" y="35289"/>
                  <a:pt x="12911" y="35061"/>
                </a:cubicBezTo>
                <a:cubicBezTo>
                  <a:pt x="11441" y="34590"/>
                  <a:pt x="10097" y="33861"/>
                  <a:pt x="8841" y="32975"/>
                </a:cubicBezTo>
                <a:cubicBezTo>
                  <a:pt x="7012" y="31669"/>
                  <a:pt x="5463" y="30084"/>
                  <a:pt x="4114" y="28284"/>
                </a:cubicBezTo>
                <a:cubicBezTo>
                  <a:pt x="2770" y="26485"/>
                  <a:pt x="1850" y="24492"/>
                  <a:pt x="1329" y="22315"/>
                </a:cubicBezTo>
                <a:cubicBezTo>
                  <a:pt x="964" y="20800"/>
                  <a:pt x="743" y="19273"/>
                  <a:pt x="693" y="17722"/>
                </a:cubicBezTo>
                <a:cubicBezTo>
                  <a:pt x="664" y="16693"/>
                  <a:pt x="671" y="15674"/>
                  <a:pt x="815" y="14652"/>
                </a:cubicBezTo>
                <a:cubicBezTo>
                  <a:pt x="936" y="13802"/>
                  <a:pt x="1157" y="12974"/>
                  <a:pt x="1507" y="12181"/>
                </a:cubicBezTo>
                <a:cubicBezTo>
                  <a:pt x="1836" y="11416"/>
                  <a:pt x="2278" y="10717"/>
                  <a:pt x="2750" y="10038"/>
                </a:cubicBezTo>
                <a:cubicBezTo>
                  <a:pt x="3857" y="8460"/>
                  <a:pt x="5170" y="7082"/>
                  <a:pt x="6685" y="5882"/>
                </a:cubicBezTo>
                <a:cubicBezTo>
                  <a:pt x="7713" y="5068"/>
                  <a:pt x="8777" y="4283"/>
                  <a:pt x="9905" y="3598"/>
                </a:cubicBezTo>
                <a:cubicBezTo>
                  <a:pt x="11211" y="2797"/>
                  <a:pt x="12591" y="2168"/>
                  <a:pt x="14039" y="1670"/>
                </a:cubicBezTo>
                <a:cubicBezTo>
                  <a:pt x="14853" y="1390"/>
                  <a:pt x="15682" y="1183"/>
                  <a:pt x="16524" y="984"/>
                </a:cubicBezTo>
                <a:cubicBezTo>
                  <a:pt x="17396" y="777"/>
                  <a:pt x="18274" y="626"/>
                  <a:pt x="19167" y="540"/>
                </a:cubicBezTo>
                <a:cubicBezTo>
                  <a:pt x="19681" y="490"/>
                  <a:pt x="20202" y="463"/>
                  <a:pt x="20723" y="454"/>
                </a:cubicBezTo>
                <a:cubicBezTo>
                  <a:pt x="21602" y="454"/>
                  <a:pt x="22466" y="562"/>
                  <a:pt x="23323" y="770"/>
                </a:cubicBezTo>
                <a:cubicBezTo>
                  <a:pt x="23438" y="797"/>
                  <a:pt x="23559" y="826"/>
                  <a:pt x="23679" y="849"/>
                </a:cubicBezTo>
                <a:cubicBezTo>
                  <a:pt x="23697" y="852"/>
                  <a:pt x="23714" y="854"/>
                  <a:pt x="23729" y="854"/>
                </a:cubicBezTo>
                <a:cubicBezTo>
                  <a:pt x="23800" y="854"/>
                  <a:pt x="23842" y="814"/>
                  <a:pt x="23866" y="727"/>
                </a:cubicBezTo>
                <a:cubicBezTo>
                  <a:pt x="23530" y="562"/>
                  <a:pt x="22745" y="298"/>
                  <a:pt x="22360" y="240"/>
                </a:cubicBezTo>
                <a:cubicBezTo>
                  <a:pt x="21359" y="77"/>
                  <a:pt x="20360" y="34"/>
                  <a:pt x="19352" y="5"/>
                </a:cubicBezTo>
                <a:cubicBezTo>
                  <a:pt x="19253" y="2"/>
                  <a:pt x="19155" y="1"/>
                  <a:pt x="19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28" name="Google Shape;828;p27"/>
          <p:cNvGrpSpPr/>
          <p:nvPr/>
        </p:nvGrpSpPr>
        <p:grpSpPr>
          <a:xfrm>
            <a:off x="-257338" y="-164823"/>
            <a:ext cx="1349322" cy="1178509"/>
            <a:chOff x="4174688" y="2867426"/>
            <a:chExt cx="675133" cy="589667"/>
          </a:xfrm>
        </p:grpSpPr>
        <p:sp>
          <p:nvSpPr>
            <p:cNvPr id="829" name="Google Shape;829;p27"/>
            <p:cNvSpPr/>
            <p:nvPr/>
          </p:nvSpPr>
          <p:spPr>
            <a:xfrm>
              <a:off x="4174688" y="2867426"/>
              <a:ext cx="379395" cy="589667"/>
            </a:xfrm>
            <a:custGeom>
              <a:avLst/>
              <a:gdLst/>
              <a:ahLst/>
              <a:cxnLst/>
              <a:rect l="l" t="t" r="r" b="b"/>
              <a:pathLst>
                <a:path w="19288" h="29978" extrusionOk="0">
                  <a:moveTo>
                    <a:pt x="17185" y="522"/>
                  </a:moveTo>
                  <a:lnTo>
                    <a:pt x="17185" y="522"/>
                  </a:lnTo>
                  <a:cubicBezTo>
                    <a:pt x="17270" y="1656"/>
                    <a:pt x="17200" y="2800"/>
                    <a:pt x="17022" y="3927"/>
                  </a:cubicBezTo>
                  <a:cubicBezTo>
                    <a:pt x="16650" y="6191"/>
                    <a:pt x="15849" y="8370"/>
                    <a:pt x="14871" y="10440"/>
                  </a:cubicBezTo>
                  <a:cubicBezTo>
                    <a:pt x="14194" y="11883"/>
                    <a:pt x="13436" y="13311"/>
                    <a:pt x="12487" y="14605"/>
                  </a:cubicBezTo>
                  <a:cubicBezTo>
                    <a:pt x="12593" y="14411"/>
                    <a:pt x="12694" y="14219"/>
                    <a:pt x="12794" y="14026"/>
                  </a:cubicBezTo>
                  <a:cubicBezTo>
                    <a:pt x="14129" y="11383"/>
                    <a:pt x="15150" y="8591"/>
                    <a:pt x="15951" y="5735"/>
                  </a:cubicBezTo>
                  <a:cubicBezTo>
                    <a:pt x="15951" y="5726"/>
                    <a:pt x="15943" y="5722"/>
                    <a:pt x="15936" y="5722"/>
                  </a:cubicBezTo>
                  <a:cubicBezTo>
                    <a:pt x="15932" y="5722"/>
                    <a:pt x="15928" y="5724"/>
                    <a:pt x="15928" y="5727"/>
                  </a:cubicBezTo>
                  <a:cubicBezTo>
                    <a:pt x="15693" y="6514"/>
                    <a:pt x="15428" y="7292"/>
                    <a:pt x="15150" y="8063"/>
                  </a:cubicBezTo>
                  <a:cubicBezTo>
                    <a:pt x="14657" y="9441"/>
                    <a:pt x="14100" y="10805"/>
                    <a:pt x="13493" y="12140"/>
                  </a:cubicBezTo>
                  <a:cubicBezTo>
                    <a:pt x="13200" y="12797"/>
                    <a:pt x="12879" y="13448"/>
                    <a:pt x="12557" y="14098"/>
                  </a:cubicBezTo>
                  <a:cubicBezTo>
                    <a:pt x="12394" y="14418"/>
                    <a:pt x="12230" y="14740"/>
                    <a:pt x="12036" y="15040"/>
                  </a:cubicBezTo>
                  <a:cubicBezTo>
                    <a:pt x="12000" y="15090"/>
                    <a:pt x="11966" y="15140"/>
                    <a:pt x="11937" y="15189"/>
                  </a:cubicBezTo>
                  <a:cubicBezTo>
                    <a:pt x="12171" y="14733"/>
                    <a:pt x="12379" y="14269"/>
                    <a:pt x="12557" y="13791"/>
                  </a:cubicBezTo>
                  <a:cubicBezTo>
                    <a:pt x="12965" y="12661"/>
                    <a:pt x="13236" y="11498"/>
                    <a:pt x="13529" y="10341"/>
                  </a:cubicBezTo>
                  <a:cubicBezTo>
                    <a:pt x="13829" y="9177"/>
                    <a:pt x="14178" y="8027"/>
                    <a:pt x="14579" y="6892"/>
                  </a:cubicBezTo>
                  <a:cubicBezTo>
                    <a:pt x="15342" y="4728"/>
                    <a:pt x="16278" y="2628"/>
                    <a:pt x="17185" y="522"/>
                  </a:cubicBezTo>
                  <a:close/>
                  <a:moveTo>
                    <a:pt x="6495" y="3129"/>
                  </a:moveTo>
                  <a:lnTo>
                    <a:pt x="6495" y="3129"/>
                  </a:lnTo>
                  <a:cubicBezTo>
                    <a:pt x="7609" y="3499"/>
                    <a:pt x="8523" y="4321"/>
                    <a:pt x="9301" y="5170"/>
                  </a:cubicBezTo>
                  <a:cubicBezTo>
                    <a:pt x="10058" y="5999"/>
                    <a:pt x="10730" y="6920"/>
                    <a:pt x="11116" y="7984"/>
                  </a:cubicBezTo>
                  <a:cubicBezTo>
                    <a:pt x="11486" y="8976"/>
                    <a:pt x="11623" y="10034"/>
                    <a:pt x="11666" y="11091"/>
                  </a:cubicBezTo>
                  <a:cubicBezTo>
                    <a:pt x="11729" y="12519"/>
                    <a:pt x="11644" y="14012"/>
                    <a:pt x="11159" y="15354"/>
                  </a:cubicBezTo>
                  <a:cubicBezTo>
                    <a:pt x="11165" y="15325"/>
                    <a:pt x="11165" y="15297"/>
                    <a:pt x="11172" y="15268"/>
                  </a:cubicBezTo>
                  <a:cubicBezTo>
                    <a:pt x="11237" y="14912"/>
                    <a:pt x="11265" y="14547"/>
                    <a:pt x="11272" y="14190"/>
                  </a:cubicBezTo>
                  <a:cubicBezTo>
                    <a:pt x="11287" y="12776"/>
                    <a:pt x="10922" y="11383"/>
                    <a:pt x="10500" y="10041"/>
                  </a:cubicBezTo>
                  <a:cubicBezTo>
                    <a:pt x="10080" y="8676"/>
                    <a:pt x="9551" y="7348"/>
                    <a:pt x="8766" y="6142"/>
                  </a:cubicBezTo>
                  <a:cubicBezTo>
                    <a:pt x="8764" y="6138"/>
                    <a:pt x="8761" y="6136"/>
                    <a:pt x="8757" y="6136"/>
                  </a:cubicBezTo>
                  <a:cubicBezTo>
                    <a:pt x="8749" y="6136"/>
                    <a:pt x="8739" y="6146"/>
                    <a:pt x="8744" y="6155"/>
                  </a:cubicBezTo>
                  <a:cubicBezTo>
                    <a:pt x="9165" y="6849"/>
                    <a:pt x="9501" y="7585"/>
                    <a:pt x="9801" y="8334"/>
                  </a:cubicBezTo>
                  <a:cubicBezTo>
                    <a:pt x="10302" y="9612"/>
                    <a:pt x="10715" y="10970"/>
                    <a:pt x="10929" y="12325"/>
                  </a:cubicBezTo>
                  <a:cubicBezTo>
                    <a:pt x="11037" y="12997"/>
                    <a:pt x="11087" y="13669"/>
                    <a:pt x="11044" y="14348"/>
                  </a:cubicBezTo>
                  <a:cubicBezTo>
                    <a:pt x="11023" y="14675"/>
                    <a:pt x="10980" y="15004"/>
                    <a:pt x="10915" y="15333"/>
                  </a:cubicBezTo>
                  <a:cubicBezTo>
                    <a:pt x="10908" y="15347"/>
                    <a:pt x="10908" y="15354"/>
                    <a:pt x="10901" y="15367"/>
                  </a:cubicBezTo>
                  <a:cubicBezTo>
                    <a:pt x="10895" y="15110"/>
                    <a:pt x="10859" y="14846"/>
                    <a:pt x="10809" y="14589"/>
                  </a:cubicBezTo>
                  <a:cubicBezTo>
                    <a:pt x="10615" y="13626"/>
                    <a:pt x="10209" y="12711"/>
                    <a:pt x="9858" y="11804"/>
                  </a:cubicBezTo>
                  <a:cubicBezTo>
                    <a:pt x="9472" y="10812"/>
                    <a:pt x="9095" y="9827"/>
                    <a:pt x="8716" y="8834"/>
                  </a:cubicBezTo>
                  <a:cubicBezTo>
                    <a:pt x="8331" y="7849"/>
                    <a:pt x="7952" y="6856"/>
                    <a:pt x="7573" y="5871"/>
                  </a:cubicBezTo>
                  <a:cubicBezTo>
                    <a:pt x="7217" y="4956"/>
                    <a:pt x="6874" y="4035"/>
                    <a:pt x="6495" y="3129"/>
                  </a:cubicBezTo>
                  <a:close/>
                  <a:moveTo>
                    <a:pt x="18749" y="9497"/>
                  </a:moveTo>
                  <a:lnTo>
                    <a:pt x="18749" y="9497"/>
                  </a:lnTo>
                  <a:cubicBezTo>
                    <a:pt x="18564" y="10133"/>
                    <a:pt x="18328" y="10733"/>
                    <a:pt x="17999" y="11312"/>
                  </a:cubicBezTo>
                  <a:cubicBezTo>
                    <a:pt x="16679" y="13669"/>
                    <a:pt x="14422" y="15225"/>
                    <a:pt x="11993" y="16296"/>
                  </a:cubicBezTo>
                  <a:cubicBezTo>
                    <a:pt x="12237" y="16175"/>
                    <a:pt x="12471" y="16046"/>
                    <a:pt x="12694" y="15911"/>
                  </a:cubicBezTo>
                  <a:cubicBezTo>
                    <a:pt x="13186" y="15625"/>
                    <a:pt x="13657" y="15290"/>
                    <a:pt x="14100" y="14925"/>
                  </a:cubicBezTo>
                  <a:cubicBezTo>
                    <a:pt x="14986" y="14197"/>
                    <a:pt x="15779" y="13354"/>
                    <a:pt x="16535" y="12483"/>
                  </a:cubicBezTo>
                  <a:cubicBezTo>
                    <a:pt x="16541" y="12477"/>
                    <a:pt x="16533" y="12467"/>
                    <a:pt x="16522" y="12467"/>
                  </a:cubicBezTo>
                  <a:cubicBezTo>
                    <a:pt x="16520" y="12467"/>
                    <a:pt x="16517" y="12468"/>
                    <a:pt x="16514" y="12469"/>
                  </a:cubicBezTo>
                  <a:cubicBezTo>
                    <a:pt x="15728" y="13304"/>
                    <a:pt x="14900" y="14111"/>
                    <a:pt x="13993" y="14819"/>
                  </a:cubicBezTo>
                  <a:cubicBezTo>
                    <a:pt x="13558" y="15153"/>
                    <a:pt x="13100" y="15475"/>
                    <a:pt x="12622" y="15746"/>
                  </a:cubicBezTo>
                  <a:cubicBezTo>
                    <a:pt x="12401" y="15875"/>
                    <a:pt x="12165" y="15996"/>
                    <a:pt x="11937" y="16104"/>
                  </a:cubicBezTo>
                  <a:cubicBezTo>
                    <a:pt x="12144" y="15940"/>
                    <a:pt x="12351" y="15769"/>
                    <a:pt x="12550" y="15582"/>
                  </a:cubicBezTo>
                  <a:cubicBezTo>
                    <a:pt x="13087" y="15097"/>
                    <a:pt x="13585" y="14569"/>
                    <a:pt x="14108" y="14062"/>
                  </a:cubicBezTo>
                  <a:cubicBezTo>
                    <a:pt x="14672" y="13505"/>
                    <a:pt x="15272" y="12977"/>
                    <a:pt x="15865" y="12440"/>
                  </a:cubicBezTo>
                  <a:cubicBezTo>
                    <a:pt x="16885" y="11520"/>
                    <a:pt x="17899" y="10584"/>
                    <a:pt x="18749" y="9497"/>
                  </a:cubicBezTo>
                  <a:close/>
                  <a:moveTo>
                    <a:pt x="11537" y="16490"/>
                  </a:moveTo>
                  <a:cubicBezTo>
                    <a:pt x="11409" y="16547"/>
                    <a:pt x="11280" y="16596"/>
                    <a:pt x="11152" y="16646"/>
                  </a:cubicBezTo>
                  <a:cubicBezTo>
                    <a:pt x="11194" y="16625"/>
                    <a:pt x="11229" y="16596"/>
                    <a:pt x="11265" y="16576"/>
                  </a:cubicBezTo>
                  <a:cubicBezTo>
                    <a:pt x="11357" y="16554"/>
                    <a:pt x="11452" y="16524"/>
                    <a:pt x="11537" y="16490"/>
                  </a:cubicBezTo>
                  <a:close/>
                  <a:moveTo>
                    <a:pt x="5038" y="9098"/>
                  </a:moveTo>
                  <a:lnTo>
                    <a:pt x="5038" y="9098"/>
                  </a:lnTo>
                  <a:cubicBezTo>
                    <a:pt x="5487" y="9840"/>
                    <a:pt x="5859" y="10620"/>
                    <a:pt x="6159" y="11434"/>
                  </a:cubicBezTo>
                  <a:cubicBezTo>
                    <a:pt x="6788" y="13182"/>
                    <a:pt x="7088" y="15061"/>
                    <a:pt x="7253" y="16903"/>
                  </a:cubicBezTo>
                  <a:cubicBezTo>
                    <a:pt x="7395" y="18560"/>
                    <a:pt x="7381" y="20252"/>
                    <a:pt x="7009" y="21880"/>
                  </a:cubicBezTo>
                  <a:cubicBezTo>
                    <a:pt x="6995" y="21639"/>
                    <a:pt x="6953" y="21395"/>
                    <a:pt x="6930" y="21167"/>
                  </a:cubicBezTo>
                  <a:cubicBezTo>
                    <a:pt x="6894" y="20809"/>
                    <a:pt x="6852" y="20459"/>
                    <a:pt x="6816" y="20103"/>
                  </a:cubicBezTo>
                  <a:cubicBezTo>
                    <a:pt x="6738" y="19417"/>
                    <a:pt x="6660" y="18725"/>
                    <a:pt x="6574" y="18039"/>
                  </a:cubicBezTo>
                  <a:cubicBezTo>
                    <a:pt x="6387" y="16646"/>
                    <a:pt x="6159" y="15261"/>
                    <a:pt x="5909" y="13868"/>
                  </a:cubicBezTo>
                  <a:cubicBezTo>
                    <a:pt x="5909" y="13862"/>
                    <a:pt x="5902" y="13858"/>
                    <a:pt x="5895" y="13858"/>
                  </a:cubicBezTo>
                  <a:cubicBezTo>
                    <a:pt x="5886" y="13858"/>
                    <a:pt x="5877" y="13864"/>
                    <a:pt x="5881" y="13876"/>
                  </a:cubicBezTo>
                  <a:cubicBezTo>
                    <a:pt x="6080" y="15261"/>
                    <a:pt x="6245" y="16653"/>
                    <a:pt x="6409" y="18046"/>
                  </a:cubicBezTo>
                  <a:cubicBezTo>
                    <a:pt x="6488" y="18739"/>
                    <a:pt x="6558" y="19424"/>
                    <a:pt x="6630" y="20110"/>
                  </a:cubicBezTo>
                  <a:cubicBezTo>
                    <a:pt x="6666" y="20466"/>
                    <a:pt x="6696" y="20818"/>
                    <a:pt x="6730" y="21174"/>
                  </a:cubicBezTo>
                  <a:cubicBezTo>
                    <a:pt x="6738" y="21310"/>
                    <a:pt x="6745" y="21452"/>
                    <a:pt x="6752" y="21596"/>
                  </a:cubicBezTo>
                  <a:cubicBezTo>
                    <a:pt x="6488" y="20867"/>
                    <a:pt x="6252" y="20132"/>
                    <a:pt x="6060" y="19375"/>
                  </a:cubicBezTo>
                  <a:cubicBezTo>
                    <a:pt x="5609" y="17611"/>
                    <a:pt x="5352" y="15805"/>
                    <a:pt x="5223" y="13990"/>
                  </a:cubicBezTo>
                  <a:cubicBezTo>
                    <a:pt x="5153" y="13069"/>
                    <a:pt x="5117" y="12154"/>
                    <a:pt x="5102" y="11234"/>
                  </a:cubicBezTo>
                  <a:cubicBezTo>
                    <a:pt x="5088" y="10526"/>
                    <a:pt x="5131" y="9806"/>
                    <a:pt x="5038" y="9098"/>
                  </a:cubicBezTo>
                  <a:close/>
                  <a:moveTo>
                    <a:pt x="18806" y="15654"/>
                  </a:moveTo>
                  <a:lnTo>
                    <a:pt x="18806" y="15654"/>
                  </a:lnTo>
                  <a:cubicBezTo>
                    <a:pt x="18292" y="16411"/>
                    <a:pt x="17714" y="17117"/>
                    <a:pt x="17071" y="17767"/>
                  </a:cubicBezTo>
                  <a:cubicBezTo>
                    <a:pt x="15728" y="19117"/>
                    <a:pt x="14136" y="20218"/>
                    <a:pt x="12394" y="20989"/>
                  </a:cubicBezTo>
                  <a:cubicBezTo>
                    <a:pt x="10922" y="21639"/>
                    <a:pt x="9366" y="22038"/>
                    <a:pt x="7767" y="22216"/>
                  </a:cubicBezTo>
                  <a:cubicBezTo>
                    <a:pt x="7981" y="22137"/>
                    <a:pt x="8187" y="22045"/>
                    <a:pt x="8394" y="21959"/>
                  </a:cubicBezTo>
                  <a:cubicBezTo>
                    <a:pt x="8730" y="21817"/>
                    <a:pt x="9059" y="21675"/>
                    <a:pt x="9395" y="21524"/>
                  </a:cubicBezTo>
                  <a:cubicBezTo>
                    <a:pt x="10566" y="21010"/>
                    <a:pt x="11716" y="20466"/>
                    <a:pt x="12836" y="19853"/>
                  </a:cubicBezTo>
                  <a:cubicBezTo>
                    <a:pt x="13980" y="19224"/>
                    <a:pt x="15051" y="18524"/>
                    <a:pt x="16079" y="17724"/>
                  </a:cubicBezTo>
                  <a:lnTo>
                    <a:pt x="16079" y="17724"/>
                  </a:lnTo>
                  <a:cubicBezTo>
                    <a:pt x="15500" y="18146"/>
                    <a:pt x="14886" y="18531"/>
                    <a:pt x="14264" y="18896"/>
                  </a:cubicBezTo>
                  <a:cubicBezTo>
                    <a:pt x="13143" y="19560"/>
                    <a:pt x="11973" y="20139"/>
                    <a:pt x="10787" y="20667"/>
                  </a:cubicBezTo>
                  <a:cubicBezTo>
                    <a:pt x="10194" y="20931"/>
                    <a:pt x="9594" y="21188"/>
                    <a:pt x="8994" y="21438"/>
                  </a:cubicBezTo>
                  <a:cubicBezTo>
                    <a:pt x="8624" y="21596"/>
                    <a:pt x="8229" y="21738"/>
                    <a:pt x="7852" y="21909"/>
                  </a:cubicBezTo>
                  <a:cubicBezTo>
                    <a:pt x="8444" y="21409"/>
                    <a:pt x="9052" y="20924"/>
                    <a:pt x="9673" y="20453"/>
                  </a:cubicBezTo>
                  <a:cubicBezTo>
                    <a:pt x="10430" y="19875"/>
                    <a:pt x="11222" y="19352"/>
                    <a:pt x="12072" y="18917"/>
                  </a:cubicBezTo>
                  <a:cubicBezTo>
                    <a:pt x="12866" y="18504"/>
                    <a:pt x="13693" y="18146"/>
                    <a:pt x="14521" y="17789"/>
                  </a:cubicBezTo>
                  <a:cubicBezTo>
                    <a:pt x="15985" y="17160"/>
                    <a:pt x="17471" y="16540"/>
                    <a:pt x="18806" y="15654"/>
                  </a:cubicBezTo>
                  <a:close/>
                  <a:moveTo>
                    <a:pt x="2003" y="15796"/>
                  </a:moveTo>
                  <a:cubicBezTo>
                    <a:pt x="2325" y="16567"/>
                    <a:pt x="2560" y="17374"/>
                    <a:pt x="2754" y="18175"/>
                  </a:cubicBezTo>
                  <a:cubicBezTo>
                    <a:pt x="3153" y="19832"/>
                    <a:pt x="3317" y="21546"/>
                    <a:pt x="3246" y="23245"/>
                  </a:cubicBezTo>
                  <a:cubicBezTo>
                    <a:pt x="3189" y="24580"/>
                    <a:pt x="2975" y="25937"/>
                    <a:pt x="2467" y="27180"/>
                  </a:cubicBezTo>
                  <a:cubicBezTo>
                    <a:pt x="2497" y="26936"/>
                    <a:pt x="2510" y="26701"/>
                    <a:pt x="2524" y="26458"/>
                  </a:cubicBezTo>
                  <a:cubicBezTo>
                    <a:pt x="2659" y="24216"/>
                    <a:pt x="2368" y="21975"/>
                    <a:pt x="2060" y="19760"/>
                  </a:cubicBezTo>
                  <a:cubicBezTo>
                    <a:pt x="2060" y="19757"/>
                    <a:pt x="2056" y="19755"/>
                    <a:pt x="2053" y="19755"/>
                  </a:cubicBezTo>
                  <a:cubicBezTo>
                    <a:pt x="2049" y="19755"/>
                    <a:pt x="2046" y="19757"/>
                    <a:pt x="2046" y="19760"/>
                  </a:cubicBezTo>
                  <a:cubicBezTo>
                    <a:pt x="2102" y="20381"/>
                    <a:pt x="2154" y="21003"/>
                    <a:pt x="2203" y="21616"/>
                  </a:cubicBezTo>
                  <a:cubicBezTo>
                    <a:pt x="2289" y="22694"/>
                    <a:pt x="2359" y="23781"/>
                    <a:pt x="2353" y="24866"/>
                  </a:cubicBezTo>
                  <a:cubicBezTo>
                    <a:pt x="2353" y="25409"/>
                    <a:pt x="2325" y="25959"/>
                    <a:pt x="2282" y="26501"/>
                  </a:cubicBezTo>
                  <a:cubicBezTo>
                    <a:pt x="2260" y="26773"/>
                    <a:pt x="2239" y="27051"/>
                    <a:pt x="2188" y="27322"/>
                  </a:cubicBezTo>
                  <a:cubicBezTo>
                    <a:pt x="2181" y="27358"/>
                    <a:pt x="2174" y="27394"/>
                    <a:pt x="2167" y="27430"/>
                  </a:cubicBezTo>
                  <a:cubicBezTo>
                    <a:pt x="1996" y="26715"/>
                    <a:pt x="1861" y="25994"/>
                    <a:pt x="1753" y="25274"/>
                  </a:cubicBezTo>
                  <a:cubicBezTo>
                    <a:pt x="1511" y="23652"/>
                    <a:pt x="1417" y="22009"/>
                    <a:pt x="1468" y="20374"/>
                  </a:cubicBezTo>
                  <a:cubicBezTo>
                    <a:pt x="1496" y="19539"/>
                    <a:pt x="1561" y="18710"/>
                    <a:pt x="1660" y="17882"/>
                  </a:cubicBezTo>
                  <a:cubicBezTo>
                    <a:pt x="1746" y="17182"/>
                    <a:pt x="1874" y="16497"/>
                    <a:pt x="2003" y="15796"/>
                  </a:cubicBezTo>
                  <a:close/>
                  <a:moveTo>
                    <a:pt x="14907" y="23637"/>
                  </a:moveTo>
                  <a:lnTo>
                    <a:pt x="14907" y="23637"/>
                  </a:lnTo>
                  <a:cubicBezTo>
                    <a:pt x="14250" y="24288"/>
                    <a:pt x="13543" y="24873"/>
                    <a:pt x="12780" y="25394"/>
                  </a:cubicBezTo>
                  <a:cubicBezTo>
                    <a:pt x="11229" y="26444"/>
                    <a:pt x="9487" y="27202"/>
                    <a:pt x="7666" y="27637"/>
                  </a:cubicBezTo>
                  <a:cubicBezTo>
                    <a:pt x="6507" y="27911"/>
                    <a:pt x="5327" y="28043"/>
                    <a:pt x="4142" y="28043"/>
                  </a:cubicBezTo>
                  <a:cubicBezTo>
                    <a:pt x="3787" y="28043"/>
                    <a:pt x="3430" y="28031"/>
                    <a:pt x="3074" y="28007"/>
                  </a:cubicBezTo>
                  <a:cubicBezTo>
                    <a:pt x="3146" y="27994"/>
                    <a:pt x="3210" y="27980"/>
                    <a:pt x="3282" y="27965"/>
                  </a:cubicBezTo>
                  <a:cubicBezTo>
                    <a:pt x="3617" y="27901"/>
                    <a:pt x="3953" y="27822"/>
                    <a:pt x="4288" y="27750"/>
                  </a:cubicBezTo>
                  <a:cubicBezTo>
                    <a:pt x="6745" y="27186"/>
                    <a:pt x="9152" y="26395"/>
                    <a:pt x="11443" y="25351"/>
                  </a:cubicBezTo>
                  <a:cubicBezTo>
                    <a:pt x="11452" y="25351"/>
                    <a:pt x="11452" y="25344"/>
                    <a:pt x="11443" y="25344"/>
                  </a:cubicBezTo>
                  <a:cubicBezTo>
                    <a:pt x="10787" y="25617"/>
                    <a:pt x="10130" y="25865"/>
                    <a:pt x="9458" y="26102"/>
                  </a:cubicBezTo>
                  <a:cubicBezTo>
                    <a:pt x="8281" y="26516"/>
                    <a:pt x="7088" y="26880"/>
                    <a:pt x="5873" y="27186"/>
                  </a:cubicBezTo>
                  <a:cubicBezTo>
                    <a:pt x="5266" y="27344"/>
                    <a:pt x="4659" y="27480"/>
                    <a:pt x="4046" y="27608"/>
                  </a:cubicBezTo>
                  <a:cubicBezTo>
                    <a:pt x="3739" y="27673"/>
                    <a:pt x="3431" y="27730"/>
                    <a:pt x="3124" y="27779"/>
                  </a:cubicBezTo>
                  <a:cubicBezTo>
                    <a:pt x="3681" y="27450"/>
                    <a:pt x="4245" y="27137"/>
                    <a:pt x="4817" y="26830"/>
                  </a:cubicBezTo>
                  <a:cubicBezTo>
                    <a:pt x="6466" y="25951"/>
                    <a:pt x="8180" y="25238"/>
                    <a:pt x="10008" y="24802"/>
                  </a:cubicBezTo>
                  <a:cubicBezTo>
                    <a:pt x="11644" y="24424"/>
                    <a:pt x="13315" y="24180"/>
                    <a:pt x="14907" y="23637"/>
                  </a:cubicBezTo>
                  <a:close/>
                  <a:moveTo>
                    <a:pt x="17246" y="1"/>
                  </a:moveTo>
                  <a:cubicBezTo>
                    <a:pt x="17211" y="1"/>
                    <a:pt x="17177" y="18"/>
                    <a:pt x="17157" y="57"/>
                  </a:cubicBezTo>
                  <a:cubicBezTo>
                    <a:pt x="16593" y="1286"/>
                    <a:pt x="16050" y="2529"/>
                    <a:pt x="15529" y="3785"/>
                  </a:cubicBezTo>
                  <a:cubicBezTo>
                    <a:pt x="14614" y="5984"/>
                    <a:pt x="13815" y="8227"/>
                    <a:pt x="13229" y="10534"/>
                  </a:cubicBezTo>
                  <a:cubicBezTo>
                    <a:pt x="12737" y="12462"/>
                    <a:pt x="12257" y="14504"/>
                    <a:pt x="11066" y="16118"/>
                  </a:cubicBezTo>
                  <a:cubicBezTo>
                    <a:pt x="11400" y="15390"/>
                    <a:pt x="11601" y="14596"/>
                    <a:pt x="11716" y="13798"/>
                  </a:cubicBezTo>
                  <a:cubicBezTo>
                    <a:pt x="11865" y="12747"/>
                    <a:pt x="11871" y="11669"/>
                    <a:pt x="11794" y="10605"/>
                  </a:cubicBezTo>
                  <a:cubicBezTo>
                    <a:pt x="11716" y="9527"/>
                    <a:pt x="11515" y="8449"/>
                    <a:pt x="11057" y="7463"/>
                  </a:cubicBezTo>
                  <a:cubicBezTo>
                    <a:pt x="10586" y="6435"/>
                    <a:pt x="9866" y="5528"/>
                    <a:pt x="9086" y="4721"/>
                  </a:cubicBezTo>
                  <a:cubicBezTo>
                    <a:pt x="8295" y="3900"/>
                    <a:pt x="7395" y="3214"/>
                    <a:pt x="6317" y="2829"/>
                  </a:cubicBezTo>
                  <a:cubicBezTo>
                    <a:pt x="6307" y="2825"/>
                    <a:pt x="6297" y="2824"/>
                    <a:pt x="6288" y="2824"/>
                  </a:cubicBezTo>
                  <a:cubicBezTo>
                    <a:pt x="6214" y="2824"/>
                    <a:pt x="6156" y="2916"/>
                    <a:pt x="6181" y="2985"/>
                  </a:cubicBezTo>
                  <a:cubicBezTo>
                    <a:pt x="6558" y="4092"/>
                    <a:pt x="7002" y="5185"/>
                    <a:pt x="7424" y="6277"/>
                  </a:cubicBezTo>
                  <a:cubicBezTo>
                    <a:pt x="8159" y="8191"/>
                    <a:pt x="8901" y="10106"/>
                    <a:pt x="9637" y="12019"/>
                  </a:cubicBezTo>
                  <a:cubicBezTo>
                    <a:pt x="10209" y="13505"/>
                    <a:pt x="11159" y="15397"/>
                    <a:pt x="10344" y="16946"/>
                  </a:cubicBezTo>
                  <a:cubicBezTo>
                    <a:pt x="10338" y="16953"/>
                    <a:pt x="10338" y="16961"/>
                    <a:pt x="10329" y="16968"/>
                  </a:cubicBezTo>
                  <a:cubicBezTo>
                    <a:pt x="10322" y="16975"/>
                    <a:pt x="10322" y="16982"/>
                    <a:pt x="10322" y="16989"/>
                  </a:cubicBezTo>
                  <a:cubicBezTo>
                    <a:pt x="10272" y="17068"/>
                    <a:pt x="10223" y="17153"/>
                    <a:pt x="10173" y="17232"/>
                  </a:cubicBezTo>
                  <a:cubicBezTo>
                    <a:pt x="10151" y="17261"/>
                    <a:pt x="10144" y="17289"/>
                    <a:pt x="10151" y="17318"/>
                  </a:cubicBezTo>
                  <a:cubicBezTo>
                    <a:pt x="9679" y="18010"/>
                    <a:pt x="9224" y="18710"/>
                    <a:pt x="8752" y="19404"/>
                  </a:cubicBezTo>
                  <a:cubicBezTo>
                    <a:pt x="8265" y="20110"/>
                    <a:pt x="7787" y="20818"/>
                    <a:pt x="7295" y="21517"/>
                  </a:cubicBezTo>
                  <a:cubicBezTo>
                    <a:pt x="7431" y="20831"/>
                    <a:pt x="7501" y="20132"/>
                    <a:pt x="7530" y="19431"/>
                  </a:cubicBezTo>
                  <a:cubicBezTo>
                    <a:pt x="7602" y="17532"/>
                    <a:pt x="7373" y="15597"/>
                    <a:pt x="6987" y="13739"/>
                  </a:cubicBezTo>
                  <a:cubicBezTo>
                    <a:pt x="6601" y="11897"/>
                    <a:pt x="5967" y="10077"/>
                    <a:pt x="4917" y="8498"/>
                  </a:cubicBezTo>
                  <a:cubicBezTo>
                    <a:pt x="4891" y="8464"/>
                    <a:pt x="4859" y="8450"/>
                    <a:pt x="4826" y="8450"/>
                  </a:cubicBezTo>
                  <a:cubicBezTo>
                    <a:pt x="4758" y="8450"/>
                    <a:pt x="4693" y="8516"/>
                    <a:pt x="4716" y="8598"/>
                  </a:cubicBezTo>
                  <a:cubicBezTo>
                    <a:pt x="4845" y="9105"/>
                    <a:pt x="4860" y="9626"/>
                    <a:pt x="4860" y="10149"/>
                  </a:cubicBezTo>
                  <a:cubicBezTo>
                    <a:pt x="4860" y="10663"/>
                    <a:pt x="4860" y="11177"/>
                    <a:pt x="4874" y="11691"/>
                  </a:cubicBezTo>
                  <a:cubicBezTo>
                    <a:pt x="4953" y="15290"/>
                    <a:pt x="5410" y="18924"/>
                    <a:pt x="6738" y="22288"/>
                  </a:cubicBezTo>
                  <a:cubicBezTo>
                    <a:pt x="6087" y="23188"/>
                    <a:pt x="5424" y="24081"/>
                    <a:pt x="4716" y="24938"/>
                  </a:cubicBezTo>
                  <a:cubicBezTo>
                    <a:pt x="4046" y="25766"/>
                    <a:pt x="3338" y="26580"/>
                    <a:pt x="2603" y="27358"/>
                  </a:cubicBezTo>
                  <a:cubicBezTo>
                    <a:pt x="2846" y="26801"/>
                    <a:pt x="3024" y="26216"/>
                    <a:pt x="3153" y="25623"/>
                  </a:cubicBezTo>
                  <a:cubicBezTo>
                    <a:pt x="3516" y="23916"/>
                    <a:pt x="3532" y="22124"/>
                    <a:pt x="3331" y="20396"/>
                  </a:cubicBezTo>
                  <a:cubicBezTo>
                    <a:pt x="3239" y="19546"/>
                    <a:pt x="3081" y="18696"/>
                    <a:pt x="2867" y="17868"/>
                  </a:cubicBezTo>
                  <a:cubicBezTo>
                    <a:pt x="2653" y="17025"/>
                    <a:pt x="2353" y="16204"/>
                    <a:pt x="2060" y="15390"/>
                  </a:cubicBezTo>
                  <a:cubicBezTo>
                    <a:pt x="2043" y="15338"/>
                    <a:pt x="1999" y="15313"/>
                    <a:pt x="1955" y="15313"/>
                  </a:cubicBezTo>
                  <a:cubicBezTo>
                    <a:pt x="1908" y="15313"/>
                    <a:pt x="1860" y="15342"/>
                    <a:pt x="1845" y="15397"/>
                  </a:cubicBezTo>
                  <a:cubicBezTo>
                    <a:pt x="1604" y="16303"/>
                    <a:pt x="1475" y="17239"/>
                    <a:pt x="1374" y="18168"/>
                  </a:cubicBezTo>
                  <a:cubicBezTo>
                    <a:pt x="1004" y="21431"/>
                    <a:pt x="1225" y="24751"/>
                    <a:pt x="2017" y="27930"/>
                  </a:cubicBezTo>
                  <a:cubicBezTo>
                    <a:pt x="1996" y="27944"/>
                    <a:pt x="1982" y="27965"/>
                    <a:pt x="1982" y="27987"/>
                  </a:cubicBezTo>
                  <a:cubicBezTo>
                    <a:pt x="1347" y="28616"/>
                    <a:pt x="682" y="29207"/>
                    <a:pt x="54" y="29843"/>
                  </a:cubicBezTo>
                  <a:cubicBezTo>
                    <a:pt x="1" y="29896"/>
                    <a:pt x="54" y="29977"/>
                    <a:pt x="118" y="29977"/>
                  </a:cubicBezTo>
                  <a:cubicBezTo>
                    <a:pt x="132" y="29977"/>
                    <a:pt x="146" y="29974"/>
                    <a:pt x="161" y="29965"/>
                  </a:cubicBezTo>
                  <a:cubicBezTo>
                    <a:pt x="682" y="29601"/>
                    <a:pt x="1160" y="29173"/>
                    <a:pt x="1617" y="28736"/>
                  </a:cubicBezTo>
                  <a:cubicBezTo>
                    <a:pt x="1725" y="28636"/>
                    <a:pt x="1832" y="28530"/>
                    <a:pt x="1940" y="28429"/>
                  </a:cubicBezTo>
                  <a:cubicBezTo>
                    <a:pt x="1953" y="28437"/>
                    <a:pt x="1969" y="28441"/>
                    <a:pt x="1986" y="28441"/>
                  </a:cubicBezTo>
                  <a:cubicBezTo>
                    <a:pt x="2003" y="28441"/>
                    <a:pt x="2021" y="28437"/>
                    <a:pt x="2039" y="28429"/>
                  </a:cubicBezTo>
                  <a:cubicBezTo>
                    <a:pt x="2203" y="28330"/>
                    <a:pt x="2368" y="28230"/>
                    <a:pt x="2531" y="28129"/>
                  </a:cubicBezTo>
                  <a:cubicBezTo>
                    <a:pt x="3078" y="28199"/>
                    <a:pt x="3629" y="28232"/>
                    <a:pt x="4182" y="28232"/>
                  </a:cubicBezTo>
                  <a:cubicBezTo>
                    <a:pt x="4531" y="28232"/>
                    <a:pt x="4881" y="28219"/>
                    <a:pt x="5230" y="28194"/>
                  </a:cubicBezTo>
                  <a:cubicBezTo>
                    <a:pt x="7138" y="28066"/>
                    <a:pt x="9023" y="27565"/>
                    <a:pt x="10751" y="26758"/>
                  </a:cubicBezTo>
                  <a:cubicBezTo>
                    <a:pt x="12464" y="25951"/>
                    <a:pt x="14050" y="24845"/>
                    <a:pt x="15342" y="23466"/>
                  </a:cubicBezTo>
                  <a:cubicBezTo>
                    <a:pt x="15399" y="23404"/>
                    <a:pt x="15351" y="23303"/>
                    <a:pt x="15276" y="23303"/>
                  </a:cubicBezTo>
                  <a:cubicBezTo>
                    <a:pt x="15265" y="23303"/>
                    <a:pt x="15254" y="23305"/>
                    <a:pt x="15243" y="23310"/>
                  </a:cubicBezTo>
                  <a:cubicBezTo>
                    <a:pt x="14279" y="23688"/>
                    <a:pt x="13279" y="23923"/>
                    <a:pt x="12266" y="24137"/>
                  </a:cubicBezTo>
                  <a:cubicBezTo>
                    <a:pt x="11380" y="24331"/>
                    <a:pt x="10480" y="24494"/>
                    <a:pt x="9594" y="24717"/>
                  </a:cubicBezTo>
                  <a:cubicBezTo>
                    <a:pt x="8687" y="24945"/>
                    <a:pt x="7810" y="25245"/>
                    <a:pt x="6944" y="25608"/>
                  </a:cubicBezTo>
                  <a:cubicBezTo>
                    <a:pt x="5438" y="26237"/>
                    <a:pt x="4003" y="27030"/>
                    <a:pt x="2596" y="27865"/>
                  </a:cubicBezTo>
                  <a:cubicBezTo>
                    <a:pt x="2560" y="27872"/>
                    <a:pt x="2524" y="27879"/>
                    <a:pt x="2488" y="27887"/>
                  </a:cubicBezTo>
                  <a:cubicBezTo>
                    <a:pt x="2653" y="27723"/>
                    <a:pt x="2810" y="27552"/>
                    <a:pt x="2975" y="27387"/>
                  </a:cubicBezTo>
                  <a:cubicBezTo>
                    <a:pt x="3081" y="27272"/>
                    <a:pt x="3182" y="27159"/>
                    <a:pt x="3288" y="27044"/>
                  </a:cubicBezTo>
                  <a:cubicBezTo>
                    <a:pt x="3431" y="26893"/>
                    <a:pt x="3568" y="26744"/>
                    <a:pt x="3710" y="26587"/>
                  </a:cubicBezTo>
                  <a:cubicBezTo>
                    <a:pt x="3845" y="26431"/>
                    <a:pt x="3981" y="26273"/>
                    <a:pt x="4116" y="26115"/>
                  </a:cubicBezTo>
                  <a:cubicBezTo>
                    <a:pt x="4253" y="25959"/>
                    <a:pt x="4389" y="25802"/>
                    <a:pt x="4524" y="25644"/>
                  </a:cubicBezTo>
                  <a:cubicBezTo>
                    <a:pt x="4653" y="25488"/>
                    <a:pt x="4788" y="25323"/>
                    <a:pt x="4917" y="25166"/>
                  </a:cubicBezTo>
                  <a:cubicBezTo>
                    <a:pt x="5052" y="25001"/>
                    <a:pt x="5180" y="24845"/>
                    <a:pt x="5309" y="24681"/>
                  </a:cubicBezTo>
                  <a:cubicBezTo>
                    <a:pt x="5438" y="24516"/>
                    <a:pt x="5566" y="24352"/>
                    <a:pt x="5688" y="24187"/>
                  </a:cubicBezTo>
                  <a:cubicBezTo>
                    <a:pt x="5816" y="24023"/>
                    <a:pt x="5945" y="23860"/>
                    <a:pt x="6067" y="23695"/>
                  </a:cubicBezTo>
                  <a:cubicBezTo>
                    <a:pt x="6195" y="23531"/>
                    <a:pt x="6317" y="23359"/>
                    <a:pt x="6438" y="23195"/>
                  </a:cubicBezTo>
                  <a:cubicBezTo>
                    <a:pt x="6502" y="23109"/>
                    <a:pt x="6567" y="23023"/>
                    <a:pt x="6624" y="22945"/>
                  </a:cubicBezTo>
                  <a:cubicBezTo>
                    <a:pt x="6653" y="22902"/>
                    <a:pt x="6687" y="22859"/>
                    <a:pt x="6716" y="22816"/>
                  </a:cubicBezTo>
                  <a:cubicBezTo>
                    <a:pt x="6745" y="22773"/>
                    <a:pt x="6766" y="22737"/>
                    <a:pt x="6802" y="22703"/>
                  </a:cubicBezTo>
                  <a:cubicBezTo>
                    <a:pt x="6858" y="22631"/>
                    <a:pt x="6930" y="22581"/>
                    <a:pt x="7016" y="22538"/>
                  </a:cubicBezTo>
                  <a:cubicBezTo>
                    <a:pt x="7052" y="22523"/>
                    <a:pt x="7088" y="22509"/>
                    <a:pt x="7124" y="22496"/>
                  </a:cubicBezTo>
                  <a:cubicBezTo>
                    <a:pt x="7131" y="22489"/>
                    <a:pt x="7145" y="22480"/>
                    <a:pt x="7158" y="22480"/>
                  </a:cubicBezTo>
                  <a:cubicBezTo>
                    <a:pt x="7217" y="22473"/>
                    <a:pt x="7280" y="22473"/>
                    <a:pt x="7345" y="22473"/>
                  </a:cubicBezTo>
                  <a:cubicBezTo>
                    <a:pt x="8281" y="22424"/>
                    <a:pt x="9208" y="22266"/>
                    <a:pt x="10108" y="22031"/>
                  </a:cubicBezTo>
                  <a:cubicBezTo>
                    <a:pt x="11986" y="21537"/>
                    <a:pt x="13765" y="20681"/>
                    <a:pt x="15328" y="19539"/>
                  </a:cubicBezTo>
                  <a:cubicBezTo>
                    <a:pt x="16885" y="18396"/>
                    <a:pt x="18221" y="16975"/>
                    <a:pt x="19241" y="15340"/>
                  </a:cubicBezTo>
                  <a:cubicBezTo>
                    <a:pt x="19287" y="15272"/>
                    <a:pt x="19225" y="15194"/>
                    <a:pt x="19157" y="15194"/>
                  </a:cubicBezTo>
                  <a:cubicBezTo>
                    <a:pt x="19140" y="15194"/>
                    <a:pt x="19122" y="15200"/>
                    <a:pt x="19106" y="15212"/>
                  </a:cubicBezTo>
                  <a:cubicBezTo>
                    <a:pt x="18278" y="15811"/>
                    <a:pt x="17385" y="16310"/>
                    <a:pt x="16456" y="16747"/>
                  </a:cubicBezTo>
                  <a:cubicBezTo>
                    <a:pt x="14850" y="17510"/>
                    <a:pt x="13179" y="18125"/>
                    <a:pt x="11614" y="18975"/>
                  </a:cubicBezTo>
                  <a:cubicBezTo>
                    <a:pt x="9979" y="19860"/>
                    <a:pt x="8516" y="21052"/>
                    <a:pt x="7115" y="22266"/>
                  </a:cubicBezTo>
                  <a:lnTo>
                    <a:pt x="7115" y="22252"/>
                  </a:lnTo>
                  <a:cubicBezTo>
                    <a:pt x="7167" y="22196"/>
                    <a:pt x="7210" y="22130"/>
                    <a:pt x="7253" y="22074"/>
                  </a:cubicBezTo>
                  <a:cubicBezTo>
                    <a:pt x="8324" y="20561"/>
                    <a:pt x="9344" y="18996"/>
                    <a:pt x="10302" y="17404"/>
                  </a:cubicBezTo>
                  <a:cubicBezTo>
                    <a:pt x="10329" y="17397"/>
                    <a:pt x="10365" y="17381"/>
                    <a:pt x="10387" y="17347"/>
                  </a:cubicBezTo>
                  <a:cubicBezTo>
                    <a:pt x="10451" y="17253"/>
                    <a:pt x="10516" y="17153"/>
                    <a:pt x="10566" y="17054"/>
                  </a:cubicBezTo>
                  <a:cubicBezTo>
                    <a:pt x="10615" y="17004"/>
                    <a:pt x="10665" y="16946"/>
                    <a:pt x="10715" y="16896"/>
                  </a:cubicBezTo>
                  <a:lnTo>
                    <a:pt x="10730" y="16896"/>
                  </a:lnTo>
                  <a:cubicBezTo>
                    <a:pt x="11580" y="16625"/>
                    <a:pt x="12415" y="16296"/>
                    <a:pt x="13208" y="15890"/>
                  </a:cubicBezTo>
                  <a:cubicBezTo>
                    <a:pt x="14622" y="15176"/>
                    <a:pt x="15928" y="14233"/>
                    <a:pt x="16970" y="13033"/>
                  </a:cubicBezTo>
                  <a:cubicBezTo>
                    <a:pt x="17978" y="11890"/>
                    <a:pt x="18799" y="10469"/>
                    <a:pt x="19128" y="8970"/>
                  </a:cubicBezTo>
                  <a:cubicBezTo>
                    <a:pt x="19151" y="8880"/>
                    <a:pt x="19085" y="8830"/>
                    <a:pt x="19016" y="8830"/>
                  </a:cubicBezTo>
                  <a:cubicBezTo>
                    <a:pt x="18975" y="8830"/>
                    <a:pt x="18933" y="8847"/>
                    <a:pt x="18907" y="8884"/>
                  </a:cubicBezTo>
                  <a:cubicBezTo>
                    <a:pt x="18400" y="9605"/>
                    <a:pt x="17814" y="10269"/>
                    <a:pt x="17193" y="10891"/>
                  </a:cubicBezTo>
                  <a:cubicBezTo>
                    <a:pt x="16113" y="11969"/>
                    <a:pt x="14943" y="12941"/>
                    <a:pt x="13865" y="14012"/>
                  </a:cubicBezTo>
                  <a:cubicBezTo>
                    <a:pt x="13021" y="14846"/>
                    <a:pt x="12201" y="15762"/>
                    <a:pt x="11186" y="16404"/>
                  </a:cubicBezTo>
                  <a:cubicBezTo>
                    <a:pt x="12065" y="15532"/>
                    <a:pt x="12807" y="14540"/>
                    <a:pt x="13457" y="13491"/>
                  </a:cubicBezTo>
                  <a:cubicBezTo>
                    <a:pt x="14122" y="12404"/>
                    <a:pt x="14699" y="11263"/>
                    <a:pt x="15229" y="10106"/>
                  </a:cubicBezTo>
                  <a:cubicBezTo>
                    <a:pt x="15707" y="9048"/>
                    <a:pt x="16136" y="7977"/>
                    <a:pt x="16485" y="6870"/>
                  </a:cubicBezTo>
                  <a:cubicBezTo>
                    <a:pt x="17185" y="4685"/>
                    <a:pt x="17543" y="2393"/>
                    <a:pt x="17356" y="100"/>
                  </a:cubicBezTo>
                  <a:cubicBezTo>
                    <a:pt x="17352" y="40"/>
                    <a:pt x="17298" y="1"/>
                    <a:pt x="172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0" name="Google Shape;830;p27"/>
            <p:cNvSpPr/>
            <p:nvPr/>
          </p:nvSpPr>
          <p:spPr>
            <a:xfrm>
              <a:off x="4443793" y="3122565"/>
              <a:ext cx="405064" cy="228349"/>
            </a:xfrm>
            <a:custGeom>
              <a:avLst/>
              <a:gdLst/>
              <a:ahLst/>
              <a:cxnLst/>
              <a:rect l="l" t="t" r="r" b="b"/>
              <a:pathLst>
                <a:path w="20593" h="11609" extrusionOk="0">
                  <a:moveTo>
                    <a:pt x="19603" y="236"/>
                  </a:moveTo>
                  <a:cubicBezTo>
                    <a:pt x="19923" y="236"/>
                    <a:pt x="20161" y="358"/>
                    <a:pt x="20058" y="804"/>
                  </a:cubicBezTo>
                  <a:cubicBezTo>
                    <a:pt x="19993" y="1077"/>
                    <a:pt x="19772" y="1368"/>
                    <a:pt x="19623" y="1612"/>
                  </a:cubicBezTo>
                  <a:cubicBezTo>
                    <a:pt x="18908" y="2775"/>
                    <a:pt x="17873" y="3618"/>
                    <a:pt x="16700" y="4282"/>
                  </a:cubicBezTo>
                  <a:cubicBezTo>
                    <a:pt x="15622" y="4897"/>
                    <a:pt x="14438" y="5533"/>
                    <a:pt x="13259" y="5896"/>
                  </a:cubicBezTo>
                  <a:cubicBezTo>
                    <a:pt x="11832" y="6347"/>
                    <a:pt x="10368" y="6669"/>
                    <a:pt x="8925" y="7068"/>
                  </a:cubicBezTo>
                  <a:lnTo>
                    <a:pt x="8925" y="7068"/>
                  </a:lnTo>
                  <a:cubicBezTo>
                    <a:pt x="10629" y="4270"/>
                    <a:pt x="13203" y="2625"/>
                    <a:pt x="16179" y="1348"/>
                  </a:cubicBezTo>
                  <a:cubicBezTo>
                    <a:pt x="17023" y="983"/>
                    <a:pt x="17916" y="554"/>
                    <a:pt x="18822" y="362"/>
                  </a:cubicBezTo>
                  <a:cubicBezTo>
                    <a:pt x="19049" y="312"/>
                    <a:pt x="19352" y="236"/>
                    <a:pt x="19603" y="236"/>
                  </a:cubicBezTo>
                  <a:close/>
                  <a:moveTo>
                    <a:pt x="19581" y="0"/>
                  </a:moveTo>
                  <a:cubicBezTo>
                    <a:pt x="18791" y="0"/>
                    <a:pt x="18034" y="281"/>
                    <a:pt x="17266" y="590"/>
                  </a:cubicBezTo>
                  <a:cubicBezTo>
                    <a:pt x="16051" y="1077"/>
                    <a:pt x="14844" y="1591"/>
                    <a:pt x="13694" y="2211"/>
                  </a:cubicBezTo>
                  <a:cubicBezTo>
                    <a:pt x="11522" y="3384"/>
                    <a:pt x="9759" y="5027"/>
                    <a:pt x="8531" y="7180"/>
                  </a:cubicBezTo>
                  <a:lnTo>
                    <a:pt x="8531" y="7180"/>
                  </a:lnTo>
                  <a:cubicBezTo>
                    <a:pt x="5515" y="8062"/>
                    <a:pt x="2799" y="9714"/>
                    <a:pt x="134" y="11338"/>
                  </a:cubicBezTo>
                  <a:cubicBezTo>
                    <a:pt x="0" y="11416"/>
                    <a:pt x="82" y="11608"/>
                    <a:pt x="207" y="11608"/>
                  </a:cubicBezTo>
                  <a:cubicBezTo>
                    <a:pt x="229" y="11608"/>
                    <a:pt x="252" y="11602"/>
                    <a:pt x="276" y="11588"/>
                  </a:cubicBezTo>
                  <a:cubicBezTo>
                    <a:pt x="2369" y="10310"/>
                    <a:pt x="4475" y="9017"/>
                    <a:pt x="6760" y="8104"/>
                  </a:cubicBezTo>
                  <a:cubicBezTo>
                    <a:pt x="8938" y="7225"/>
                    <a:pt x="11281" y="6861"/>
                    <a:pt x="13509" y="6117"/>
                  </a:cubicBezTo>
                  <a:cubicBezTo>
                    <a:pt x="16486" y="5132"/>
                    <a:pt x="19393" y="3325"/>
                    <a:pt x="20565" y="306"/>
                  </a:cubicBezTo>
                  <a:cubicBezTo>
                    <a:pt x="20593" y="234"/>
                    <a:pt x="20536" y="148"/>
                    <a:pt x="20464" y="126"/>
                  </a:cubicBezTo>
                  <a:cubicBezTo>
                    <a:pt x="20164" y="38"/>
                    <a:pt x="19870" y="0"/>
                    <a:pt x="195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1" name="Google Shape;831;p27"/>
            <p:cNvSpPr/>
            <p:nvPr/>
          </p:nvSpPr>
          <p:spPr>
            <a:xfrm>
              <a:off x="4565472" y="3030273"/>
              <a:ext cx="133225" cy="255041"/>
            </a:xfrm>
            <a:custGeom>
              <a:avLst/>
              <a:gdLst/>
              <a:ahLst/>
              <a:cxnLst/>
              <a:rect l="l" t="t" r="r" b="b"/>
              <a:pathLst>
                <a:path w="6773" h="12966" extrusionOk="0">
                  <a:moveTo>
                    <a:pt x="5941" y="498"/>
                  </a:moveTo>
                  <a:cubicBezTo>
                    <a:pt x="6030" y="498"/>
                    <a:pt x="6060" y="584"/>
                    <a:pt x="6117" y="855"/>
                  </a:cubicBezTo>
                  <a:cubicBezTo>
                    <a:pt x="6259" y="1512"/>
                    <a:pt x="6074" y="2326"/>
                    <a:pt x="5909" y="2961"/>
                  </a:cubicBezTo>
                  <a:cubicBezTo>
                    <a:pt x="5560" y="4261"/>
                    <a:pt x="4910" y="5453"/>
                    <a:pt x="4252" y="6626"/>
                  </a:cubicBezTo>
                  <a:cubicBezTo>
                    <a:pt x="3155" y="8586"/>
                    <a:pt x="2034" y="10546"/>
                    <a:pt x="537" y="12222"/>
                  </a:cubicBezTo>
                  <a:lnTo>
                    <a:pt x="537" y="12222"/>
                  </a:lnTo>
                  <a:cubicBezTo>
                    <a:pt x="1087" y="10395"/>
                    <a:pt x="860" y="8446"/>
                    <a:pt x="1325" y="6583"/>
                  </a:cubicBezTo>
                  <a:cubicBezTo>
                    <a:pt x="1875" y="4418"/>
                    <a:pt x="3174" y="2461"/>
                    <a:pt x="4937" y="1098"/>
                  </a:cubicBezTo>
                  <a:cubicBezTo>
                    <a:pt x="5138" y="948"/>
                    <a:pt x="5445" y="661"/>
                    <a:pt x="5681" y="576"/>
                  </a:cubicBezTo>
                  <a:cubicBezTo>
                    <a:pt x="5805" y="532"/>
                    <a:pt x="5885" y="498"/>
                    <a:pt x="5941" y="498"/>
                  </a:cubicBezTo>
                  <a:close/>
                  <a:moveTo>
                    <a:pt x="6138" y="1"/>
                  </a:moveTo>
                  <a:cubicBezTo>
                    <a:pt x="6114" y="1"/>
                    <a:pt x="6089" y="7"/>
                    <a:pt x="6067" y="19"/>
                  </a:cubicBezTo>
                  <a:cubicBezTo>
                    <a:pt x="4060" y="1148"/>
                    <a:pt x="2468" y="2889"/>
                    <a:pt x="1559" y="5018"/>
                  </a:cubicBezTo>
                  <a:cubicBezTo>
                    <a:pt x="488" y="7503"/>
                    <a:pt x="1097" y="10288"/>
                    <a:pt x="53" y="12744"/>
                  </a:cubicBezTo>
                  <a:cubicBezTo>
                    <a:pt x="52" y="12746"/>
                    <a:pt x="51" y="12748"/>
                    <a:pt x="51" y="12750"/>
                  </a:cubicBezTo>
                  <a:lnTo>
                    <a:pt x="51" y="12750"/>
                  </a:lnTo>
                  <a:cubicBezTo>
                    <a:pt x="0" y="12841"/>
                    <a:pt x="69" y="12945"/>
                    <a:pt x="155" y="12960"/>
                  </a:cubicBezTo>
                  <a:lnTo>
                    <a:pt x="155" y="12960"/>
                  </a:lnTo>
                  <a:cubicBezTo>
                    <a:pt x="167" y="12963"/>
                    <a:pt x="179" y="12965"/>
                    <a:pt x="192" y="12965"/>
                  </a:cubicBezTo>
                  <a:cubicBezTo>
                    <a:pt x="231" y="12965"/>
                    <a:pt x="269" y="12945"/>
                    <a:pt x="292" y="12897"/>
                  </a:cubicBezTo>
                  <a:lnTo>
                    <a:pt x="292" y="12897"/>
                  </a:lnTo>
                  <a:cubicBezTo>
                    <a:pt x="2039" y="11101"/>
                    <a:pt x="3286" y="8939"/>
                    <a:pt x="4495" y="6768"/>
                  </a:cubicBezTo>
                  <a:cubicBezTo>
                    <a:pt x="5645" y="4718"/>
                    <a:pt x="6773" y="2519"/>
                    <a:pt x="6281" y="104"/>
                  </a:cubicBezTo>
                  <a:cubicBezTo>
                    <a:pt x="6265" y="38"/>
                    <a:pt x="6202" y="1"/>
                    <a:pt x="6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2" name="Google Shape;832;p27"/>
            <p:cNvSpPr/>
            <p:nvPr/>
          </p:nvSpPr>
          <p:spPr>
            <a:xfrm>
              <a:off x="4571097" y="3041131"/>
              <a:ext cx="111332" cy="238695"/>
            </a:xfrm>
            <a:custGeom>
              <a:avLst/>
              <a:gdLst/>
              <a:ahLst/>
              <a:cxnLst/>
              <a:rect l="l" t="t" r="r" b="b"/>
              <a:pathLst>
                <a:path w="5660" h="12135" extrusionOk="0">
                  <a:moveTo>
                    <a:pt x="5484" y="0"/>
                  </a:moveTo>
                  <a:cubicBezTo>
                    <a:pt x="5427" y="0"/>
                    <a:pt x="5369" y="29"/>
                    <a:pt x="5344" y="96"/>
                  </a:cubicBezTo>
                  <a:cubicBezTo>
                    <a:pt x="4552" y="2166"/>
                    <a:pt x="3059" y="3859"/>
                    <a:pt x="2139" y="5866"/>
                  </a:cubicBezTo>
                  <a:cubicBezTo>
                    <a:pt x="1224" y="7837"/>
                    <a:pt x="802" y="9937"/>
                    <a:pt x="39" y="11964"/>
                  </a:cubicBezTo>
                  <a:cubicBezTo>
                    <a:pt x="0" y="12067"/>
                    <a:pt x="85" y="12134"/>
                    <a:pt x="173" y="12134"/>
                  </a:cubicBezTo>
                  <a:cubicBezTo>
                    <a:pt x="232" y="12134"/>
                    <a:pt x="292" y="12105"/>
                    <a:pt x="317" y="12036"/>
                  </a:cubicBezTo>
                  <a:cubicBezTo>
                    <a:pt x="1160" y="9793"/>
                    <a:pt x="1596" y="7472"/>
                    <a:pt x="2716" y="5323"/>
                  </a:cubicBezTo>
                  <a:cubicBezTo>
                    <a:pt x="3639" y="3573"/>
                    <a:pt x="4909" y="2038"/>
                    <a:pt x="5616" y="175"/>
                  </a:cubicBezTo>
                  <a:cubicBezTo>
                    <a:pt x="5659" y="70"/>
                    <a:pt x="5573" y="0"/>
                    <a:pt x="54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3" name="Google Shape;833;p27"/>
            <p:cNvSpPr/>
            <p:nvPr/>
          </p:nvSpPr>
          <p:spPr>
            <a:xfrm>
              <a:off x="4611401" y="3124985"/>
              <a:ext cx="238420" cy="143729"/>
            </a:xfrm>
            <a:custGeom>
              <a:avLst/>
              <a:gdLst/>
              <a:ahLst/>
              <a:cxnLst/>
              <a:rect l="l" t="t" r="r" b="b"/>
              <a:pathLst>
                <a:path w="12121" h="7307" extrusionOk="0">
                  <a:moveTo>
                    <a:pt x="11905" y="0"/>
                  </a:moveTo>
                  <a:cubicBezTo>
                    <a:pt x="11883" y="0"/>
                    <a:pt x="11860" y="6"/>
                    <a:pt x="11837" y="18"/>
                  </a:cubicBezTo>
                  <a:cubicBezTo>
                    <a:pt x="7837" y="2196"/>
                    <a:pt x="3895" y="4481"/>
                    <a:pt x="124" y="7030"/>
                  </a:cubicBezTo>
                  <a:cubicBezTo>
                    <a:pt x="1" y="7119"/>
                    <a:pt x="77" y="7306"/>
                    <a:pt x="193" y="7306"/>
                  </a:cubicBezTo>
                  <a:cubicBezTo>
                    <a:pt x="217" y="7306"/>
                    <a:pt x="242" y="7298"/>
                    <a:pt x="268" y="7280"/>
                  </a:cubicBezTo>
                  <a:cubicBezTo>
                    <a:pt x="4039" y="4731"/>
                    <a:pt x="7981" y="2438"/>
                    <a:pt x="11979" y="268"/>
                  </a:cubicBezTo>
                  <a:cubicBezTo>
                    <a:pt x="12120" y="195"/>
                    <a:pt x="12036" y="0"/>
                    <a:pt x="11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4" name="Google Shape;834;p27"/>
            <p:cNvSpPr/>
            <p:nvPr/>
          </p:nvSpPr>
          <p:spPr>
            <a:xfrm>
              <a:off x="4564311" y="3278981"/>
              <a:ext cx="228782" cy="99766"/>
            </a:xfrm>
            <a:custGeom>
              <a:avLst/>
              <a:gdLst/>
              <a:ahLst/>
              <a:cxnLst/>
              <a:rect l="l" t="t" r="r" b="b"/>
              <a:pathLst>
                <a:path w="11631" h="5072" extrusionOk="0">
                  <a:moveTo>
                    <a:pt x="352" y="308"/>
                  </a:moveTo>
                  <a:cubicBezTo>
                    <a:pt x="2481" y="527"/>
                    <a:pt x="4648" y="500"/>
                    <a:pt x="6746" y="966"/>
                  </a:cubicBezTo>
                  <a:cubicBezTo>
                    <a:pt x="7668" y="1172"/>
                    <a:pt x="8575" y="1465"/>
                    <a:pt x="9410" y="1915"/>
                  </a:cubicBezTo>
                  <a:cubicBezTo>
                    <a:pt x="9860" y="2150"/>
                    <a:pt x="10296" y="2436"/>
                    <a:pt x="10688" y="2765"/>
                  </a:cubicBezTo>
                  <a:cubicBezTo>
                    <a:pt x="10774" y="2836"/>
                    <a:pt x="11139" y="3086"/>
                    <a:pt x="11153" y="3194"/>
                  </a:cubicBezTo>
                  <a:cubicBezTo>
                    <a:pt x="11182" y="3458"/>
                    <a:pt x="10659" y="3735"/>
                    <a:pt x="10488" y="3828"/>
                  </a:cubicBezTo>
                  <a:cubicBezTo>
                    <a:pt x="9412" y="4393"/>
                    <a:pt x="7818" y="4817"/>
                    <a:pt x="6371" y="4817"/>
                  </a:cubicBezTo>
                  <a:cubicBezTo>
                    <a:pt x="5676" y="4817"/>
                    <a:pt x="5015" y="4720"/>
                    <a:pt x="4462" y="4493"/>
                  </a:cubicBezTo>
                  <a:cubicBezTo>
                    <a:pt x="2746" y="3797"/>
                    <a:pt x="952" y="2105"/>
                    <a:pt x="352" y="308"/>
                  </a:cubicBezTo>
                  <a:close/>
                  <a:moveTo>
                    <a:pt x="142" y="0"/>
                  </a:moveTo>
                  <a:cubicBezTo>
                    <a:pt x="83" y="0"/>
                    <a:pt x="45" y="32"/>
                    <a:pt x="27" y="74"/>
                  </a:cubicBezTo>
                  <a:lnTo>
                    <a:pt x="27" y="74"/>
                  </a:lnTo>
                  <a:cubicBezTo>
                    <a:pt x="8" y="104"/>
                    <a:pt x="0" y="142"/>
                    <a:pt x="12" y="186"/>
                  </a:cubicBezTo>
                  <a:cubicBezTo>
                    <a:pt x="333" y="1315"/>
                    <a:pt x="991" y="2215"/>
                    <a:pt x="1848" y="3000"/>
                  </a:cubicBezTo>
                  <a:cubicBezTo>
                    <a:pt x="2705" y="3785"/>
                    <a:pt x="3697" y="4642"/>
                    <a:pt x="4847" y="4935"/>
                  </a:cubicBezTo>
                  <a:cubicBezTo>
                    <a:pt x="5235" y="5033"/>
                    <a:pt x="5642" y="5071"/>
                    <a:pt x="6055" y="5071"/>
                  </a:cubicBezTo>
                  <a:cubicBezTo>
                    <a:pt x="6823" y="5071"/>
                    <a:pt x="7612" y="4939"/>
                    <a:pt x="8332" y="4814"/>
                  </a:cubicBezTo>
                  <a:cubicBezTo>
                    <a:pt x="9531" y="4599"/>
                    <a:pt x="10625" y="4207"/>
                    <a:pt x="11567" y="3422"/>
                  </a:cubicBezTo>
                  <a:cubicBezTo>
                    <a:pt x="11631" y="3372"/>
                    <a:pt x="11617" y="3271"/>
                    <a:pt x="11567" y="3221"/>
                  </a:cubicBezTo>
                  <a:cubicBezTo>
                    <a:pt x="8638" y="66"/>
                    <a:pt x="4069" y="429"/>
                    <a:pt x="155" y="1"/>
                  </a:cubicBezTo>
                  <a:cubicBezTo>
                    <a:pt x="150" y="1"/>
                    <a:pt x="146" y="0"/>
                    <a:pt x="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5" name="Google Shape;835;p27"/>
            <p:cNvSpPr/>
            <p:nvPr/>
          </p:nvSpPr>
          <p:spPr>
            <a:xfrm>
              <a:off x="4566554" y="3278765"/>
              <a:ext cx="226815" cy="71579"/>
            </a:xfrm>
            <a:custGeom>
              <a:avLst/>
              <a:gdLst/>
              <a:ahLst/>
              <a:cxnLst/>
              <a:rect l="l" t="t" r="r" b="b"/>
              <a:pathLst>
                <a:path w="11531" h="3639" extrusionOk="0">
                  <a:moveTo>
                    <a:pt x="198" y="1"/>
                  </a:moveTo>
                  <a:cubicBezTo>
                    <a:pt x="99" y="1"/>
                    <a:pt x="1" y="103"/>
                    <a:pt x="70" y="212"/>
                  </a:cubicBezTo>
                  <a:cubicBezTo>
                    <a:pt x="934" y="1697"/>
                    <a:pt x="3055" y="2290"/>
                    <a:pt x="4598" y="2768"/>
                  </a:cubicBezTo>
                  <a:cubicBezTo>
                    <a:pt x="6489" y="3355"/>
                    <a:pt x="8450" y="3638"/>
                    <a:pt x="10424" y="3638"/>
                  </a:cubicBezTo>
                  <a:cubicBezTo>
                    <a:pt x="10731" y="3638"/>
                    <a:pt x="11038" y="3632"/>
                    <a:pt x="11345" y="3618"/>
                  </a:cubicBezTo>
                  <a:cubicBezTo>
                    <a:pt x="11521" y="3611"/>
                    <a:pt x="11530" y="3333"/>
                    <a:pt x="11354" y="3333"/>
                  </a:cubicBezTo>
                  <a:cubicBezTo>
                    <a:pt x="11351" y="3333"/>
                    <a:pt x="11348" y="3333"/>
                    <a:pt x="11345" y="3333"/>
                  </a:cubicBezTo>
                  <a:cubicBezTo>
                    <a:pt x="11041" y="3346"/>
                    <a:pt x="10737" y="3353"/>
                    <a:pt x="10433" y="3353"/>
                  </a:cubicBezTo>
                  <a:cubicBezTo>
                    <a:pt x="8726" y="3353"/>
                    <a:pt x="7030" y="3146"/>
                    <a:pt x="5376" y="2698"/>
                  </a:cubicBezTo>
                  <a:cubicBezTo>
                    <a:pt x="3732" y="2254"/>
                    <a:pt x="1227" y="1633"/>
                    <a:pt x="313" y="68"/>
                  </a:cubicBezTo>
                  <a:cubicBezTo>
                    <a:pt x="284" y="21"/>
                    <a:pt x="241" y="1"/>
                    <a:pt x="1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36" name="Google Shape;836;p27"/>
          <p:cNvSpPr/>
          <p:nvPr/>
        </p:nvSpPr>
        <p:spPr>
          <a:xfrm>
            <a:off x="3210104" y="-382753"/>
            <a:ext cx="1677317" cy="941571"/>
          </a:xfrm>
          <a:custGeom>
            <a:avLst/>
            <a:gdLst/>
            <a:ahLst/>
            <a:cxnLst/>
            <a:rect l="l" t="t" r="r" b="b"/>
            <a:pathLst>
              <a:path w="33257" h="18669" extrusionOk="0">
                <a:moveTo>
                  <a:pt x="17319" y="1"/>
                </a:moveTo>
                <a:cubicBezTo>
                  <a:pt x="16529" y="1"/>
                  <a:pt x="15732" y="185"/>
                  <a:pt x="14997" y="581"/>
                </a:cubicBezTo>
                <a:cubicBezTo>
                  <a:pt x="14255" y="973"/>
                  <a:pt x="13804" y="1631"/>
                  <a:pt x="13398" y="2330"/>
                </a:cubicBezTo>
                <a:cubicBezTo>
                  <a:pt x="13019" y="2966"/>
                  <a:pt x="12762" y="3659"/>
                  <a:pt x="12527" y="4351"/>
                </a:cubicBezTo>
                <a:cubicBezTo>
                  <a:pt x="12436" y="4614"/>
                  <a:pt x="12322" y="4743"/>
                  <a:pt x="12191" y="4743"/>
                </a:cubicBezTo>
                <a:cubicBezTo>
                  <a:pt x="12076" y="4743"/>
                  <a:pt x="11949" y="4645"/>
                  <a:pt x="11812" y="4452"/>
                </a:cubicBezTo>
                <a:cubicBezTo>
                  <a:pt x="11655" y="4216"/>
                  <a:pt x="11542" y="3959"/>
                  <a:pt x="11391" y="3724"/>
                </a:cubicBezTo>
                <a:cubicBezTo>
                  <a:pt x="11019" y="3115"/>
                  <a:pt x="10548" y="2601"/>
                  <a:pt x="9941" y="2231"/>
                </a:cubicBezTo>
                <a:cubicBezTo>
                  <a:pt x="9497" y="1954"/>
                  <a:pt x="9068" y="1816"/>
                  <a:pt x="8654" y="1816"/>
                </a:cubicBezTo>
                <a:cubicBezTo>
                  <a:pt x="8109" y="1816"/>
                  <a:pt x="7590" y="2055"/>
                  <a:pt x="7099" y="2531"/>
                </a:cubicBezTo>
                <a:cubicBezTo>
                  <a:pt x="6684" y="2923"/>
                  <a:pt x="6384" y="3395"/>
                  <a:pt x="6199" y="3929"/>
                </a:cubicBezTo>
                <a:cubicBezTo>
                  <a:pt x="5857" y="4924"/>
                  <a:pt x="5514" y="5923"/>
                  <a:pt x="5528" y="6994"/>
                </a:cubicBezTo>
                <a:cubicBezTo>
                  <a:pt x="5528" y="7318"/>
                  <a:pt x="5434" y="7480"/>
                  <a:pt x="5232" y="7480"/>
                </a:cubicBezTo>
                <a:cubicBezTo>
                  <a:pt x="5154" y="7480"/>
                  <a:pt x="5061" y="7456"/>
                  <a:pt x="4950" y="7409"/>
                </a:cubicBezTo>
                <a:cubicBezTo>
                  <a:pt x="4510" y="7224"/>
                  <a:pt x="4089" y="7143"/>
                  <a:pt x="3683" y="7143"/>
                </a:cubicBezTo>
                <a:cubicBezTo>
                  <a:pt x="2738" y="7143"/>
                  <a:pt x="1876" y="7581"/>
                  <a:pt x="1058" y="8164"/>
                </a:cubicBezTo>
                <a:cubicBezTo>
                  <a:pt x="372" y="8658"/>
                  <a:pt x="0" y="9393"/>
                  <a:pt x="144" y="10271"/>
                </a:cubicBezTo>
                <a:cubicBezTo>
                  <a:pt x="293" y="11179"/>
                  <a:pt x="972" y="11608"/>
                  <a:pt x="1764" y="11885"/>
                </a:cubicBezTo>
                <a:cubicBezTo>
                  <a:pt x="2188" y="12029"/>
                  <a:pt x="2619" y="12081"/>
                  <a:pt x="3148" y="12081"/>
                </a:cubicBezTo>
                <a:cubicBezTo>
                  <a:pt x="3333" y="12081"/>
                  <a:pt x="3530" y="12075"/>
                  <a:pt x="3743" y="12064"/>
                </a:cubicBezTo>
                <a:cubicBezTo>
                  <a:pt x="5020" y="11921"/>
                  <a:pt x="6443" y="11507"/>
                  <a:pt x="7713" y="10643"/>
                </a:cubicBezTo>
                <a:cubicBezTo>
                  <a:pt x="7822" y="10566"/>
                  <a:pt x="7935" y="10449"/>
                  <a:pt x="8055" y="10449"/>
                </a:cubicBezTo>
                <a:cubicBezTo>
                  <a:pt x="8116" y="10449"/>
                  <a:pt x="8178" y="10479"/>
                  <a:pt x="8242" y="10557"/>
                </a:cubicBezTo>
                <a:cubicBezTo>
                  <a:pt x="8371" y="10708"/>
                  <a:pt x="8213" y="10871"/>
                  <a:pt x="8148" y="11028"/>
                </a:cubicBezTo>
                <a:cubicBezTo>
                  <a:pt x="7548" y="12492"/>
                  <a:pt x="7363" y="13999"/>
                  <a:pt x="7699" y="15563"/>
                </a:cubicBezTo>
                <a:cubicBezTo>
                  <a:pt x="7963" y="16784"/>
                  <a:pt x="8685" y="17641"/>
                  <a:pt x="9799" y="18141"/>
                </a:cubicBezTo>
                <a:cubicBezTo>
                  <a:pt x="10610" y="18503"/>
                  <a:pt x="11408" y="18668"/>
                  <a:pt x="12196" y="18668"/>
                </a:cubicBezTo>
                <a:cubicBezTo>
                  <a:pt x="13322" y="18668"/>
                  <a:pt x="14424" y="18330"/>
                  <a:pt x="15504" y="17742"/>
                </a:cubicBezTo>
                <a:cubicBezTo>
                  <a:pt x="16532" y="17192"/>
                  <a:pt x="17353" y="16384"/>
                  <a:pt x="18089" y="15485"/>
                </a:cubicBezTo>
                <a:cubicBezTo>
                  <a:pt x="18289" y="15241"/>
                  <a:pt x="18467" y="14984"/>
                  <a:pt x="18675" y="14742"/>
                </a:cubicBezTo>
                <a:cubicBezTo>
                  <a:pt x="18976" y="14394"/>
                  <a:pt x="19198" y="14226"/>
                  <a:pt x="19445" y="14226"/>
                </a:cubicBezTo>
                <a:cubicBezTo>
                  <a:pt x="19649" y="14226"/>
                  <a:pt x="19871" y="14341"/>
                  <a:pt x="20168" y="14564"/>
                </a:cubicBezTo>
                <a:cubicBezTo>
                  <a:pt x="20445" y="14770"/>
                  <a:pt x="20695" y="15020"/>
                  <a:pt x="20982" y="15221"/>
                </a:cubicBezTo>
                <a:cubicBezTo>
                  <a:pt x="22119" y="16034"/>
                  <a:pt x="23332" y="16481"/>
                  <a:pt x="24614" y="16481"/>
                </a:cubicBezTo>
                <a:cubicBezTo>
                  <a:pt x="25201" y="16481"/>
                  <a:pt x="25802" y="16387"/>
                  <a:pt x="26416" y="16192"/>
                </a:cubicBezTo>
                <a:cubicBezTo>
                  <a:pt x="29237" y="15306"/>
                  <a:pt x="30615" y="12106"/>
                  <a:pt x="29400" y="9380"/>
                </a:cubicBezTo>
                <a:cubicBezTo>
                  <a:pt x="29051" y="8608"/>
                  <a:pt x="29057" y="8593"/>
                  <a:pt x="29880" y="8536"/>
                </a:cubicBezTo>
                <a:cubicBezTo>
                  <a:pt x="30893" y="8464"/>
                  <a:pt x="31779" y="8122"/>
                  <a:pt x="32451" y="7330"/>
                </a:cubicBezTo>
                <a:cubicBezTo>
                  <a:pt x="33200" y="6444"/>
                  <a:pt x="33256" y="5379"/>
                  <a:pt x="32607" y="4416"/>
                </a:cubicBezTo>
                <a:cubicBezTo>
                  <a:pt x="32415" y="4123"/>
                  <a:pt x="32172" y="3859"/>
                  <a:pt x="31921" y="3630"/>
                </a:cubicBezTo>
                <a:cubicBezTo>
                  <a:pt x="30716" y="2532"/>
                  <a:pt x="29080" y="1977"/>
                  <a:pt x="27448" y="1977"/>
                </a:cubicBezTo>
                <a:cubicBezTo>
                  <a:pt x="25938" y="1977"/>
                  <a:pt x="24430" y="2452"/>
                  <a:pt x="23266" y="3408"/>
                </a:cubicBezTo>
                <a:cubicBezTo>
                  <a:pt x="23131" y="3516"/>
                  <a:pt x="23016" y="3659"/>
                  <a:pt x="22874" y="3751"/>
                </a:cubicBezTo>
                <a:cubicBezTo>
                  <a:pt x="22757" y="3826"/>
                  <a:pt x="22653" y="3875"/>
                  <a:pt x="22563" y="3875"/>
                </a:cubicBezTo>
                <a:cubicBezTo>
                  <a:pt x="22439" y="3875"/>
                  <a:pt x="22338" y="3784"/>
                  <a:pt x="22260" y="3544"/>
                </a:cubicBezTo>
                <a:cubicBezTo>
                  <a:pt x="21566" y="1362"/>
                  <a:pt x="19467" y="1"/>
                  <a:pt x="1731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7" name="Google Shape;837;p27"/>
          <p:cNvSpPr/>
          <p:nvPr/>
        </p:nvSpPr>
        <p:spPr>
          <a:xfrm rot="10800000" flipH="1">
            <a:off x="7914276" y="4423842"/>
            <a:ext cx="1170039" cy="1081283"/>
          </a:xfrm>
          <a:custGeom>
            <a:avLst/>
            <a:gdLst/>
            <a:ahLst/>
            <a:cxnLst/>
            <a:rect l="l" t="t" r="r" b="b"/>
            <a:pathLst>
              <a:path w="17475" h="16150" extrusionOk="0">
                <a:moveTo>
                  <a:pt x="9420" y="252"/>
                </a:moveTo>
                <a:cubicBezTo>
                  <a:pt x="9834" y="1030"/>
                  <a:pt x="9706" y="2129"/>
                  <a:pt x="9606" y="2972"/>
                </a:cubicBezTo>
                <a:cubicBezTo>
                  <a:pt x="9498" y="3836"/>
                  <a:pt x="9248" y="4657"/>
                  <a:pt x="8955" y="5479"/>
                </a:cubicBezTo>
                <a:cubicBezTo>
                  <a:pt x="8777" y="5414"/>
                  <a:pt x="8585" y="5378"/>
                  <a:pt x="8391" y="5365"/>
                </a:cubicBezTo>
                <a:cubicBezTo>
                  <a:pt x="8378" y="5272"/>
                  <a:pt x="8434" y="5143"/>
                  <a:pt x="8450" y="5051"/>
                </a:cubicBezTo>
                <a:cubicBezTo>
                  <a:pt x="8470" y="4821"/>
                  <a:pt x="8434" y="4564"/>
                  <a:pt x="8434" y="4329"/>
                </a:cubicBezTo>
                <a:cubicBezTo>
                  <a:pt x="8450" y="3829"/>
                  <a:pt x="8492" y="3322"/>
                  <a:pt x="8578" y="2830"/>
                </a:cubicBezTo>
                <a:cubicBezTo>
                  <a:pt x="8734" y="1930"/>
                  <a:pt x="9041" y="1080"/>
                  <a:pt x="9420" y="252"/>
                </a:cubicBezTo>
                <a:close/>
                <a:moveTo>
                  <a:pt x="6057" y="1206"/>
                </a:moveTo>
                <a:cubicBezTo>
                  <a:pt x="6585" y="1206"/>
                  <a:pt x="7921" y="4948"/>
                  <a:pt x="8107" y="5365"/>
                </a:cubicBezTo>
                <a:lnTo>
                  <a:pt x="8114" y="5371"/>
                </a:lnTo>
                <a:cubicBezTo>
                  <a:pt x="8078" y="5378"/>
                  <a:pt x="8042" y="5378"/>
                  <a:pt x="7999" y="5385"/>
                </a:cubicBezTo>
                <a:cubicBezTo>
                  <a:pt x="7821" y="5414"/>
                  <a:pt x="7642" y="5464"/>
                  <a:pt x="7478" y="5536"/>
                </a:cubicBezTo>
                <a:cubicBezTo>
                  <a:pt x="7171" y="4850"/>
                  <a:pt x="6821" y="4194"/>
                  <a:pt x="6542" y="3493"/>
                </a:cubicBezTo>
                <a:cubicBezTo>
                  <a:pt x="6400" y="3143"/>
                  <a:pt x="6271" y="2780"/>
                  <a:pt x="6170" y="2415"/>
                </a:cubicBezTo>
                <a:cubicBezTo>
                  <a:pt x="6114" y="2223"/>
                  <a:pt x="5814" y="1366"/>
                  <a:pt x="5992" y="1229"/>
                </a:cubicBezTo>
                <a:cubicBezTo>
                  <a:pt x="6012" y="1213"/>
                  <a:pt x="6034" y="1206"/>
                  <a:pt x="6057" y="1206"/>
                </a:cubicBezTo>
                <a:close/>
                <a:moveTo>
                  <a:pt x="12044" y="1288"/>
                </a:moveTo>
                <a:cubicBezTo>
                  <a:pt x="12058" y="1288"/>
                  <a:pt x="12071" y="1290"/>
                  <a:pt x="12083" y="1294"/>
                </a:cubicBezTo>
                <a:cubicBezTo>
                  <a:pt x="12477" y="1443"/>
                  <a:pt x="11348" y="3044"/>
                  <a:pt x="11170" y="3315"/>
                </a:cubicBezTo>
                <a:cubicBezTo>
                  <a:pt x="10626" y="4143"/>
                  <a:pt x="10085" y="4972"/>
                  <a:pt x="9498" y="5764"/>
                </a:cubicBezTo>
                <a:cubicBezTo>
                  <a:pt x="9449" y="5728"/>
                  <a:pt x="9399" y="5700"/>
                  <a:pt x="9349" y="5671"/>
                </a:cubicBezTo>
                <a:cubicBezTo>
                  <a:pt x="9613" y="4794"/>
                  <a:pt x="9913" y="3964"/>
                  <a:pt x="10398" y="3179"/>
                </a:cubicBezTo>
                <a:cubicBezTo>
                  <a:pt x="10642" y="2780"/>
                  <a:pt x="10912" y="2401"/>
                  <a:pt x="11219" y="2052"/>
                </a:cubicBezTo>
                <a:cubicBezTo>
                  <a:pt x="11362" y="1896"/>
                  <a:pt x="11809" y="1288"/>
                  <a:pt x="12044" y="1288"/>
                </a:cubicBezTo>
                <a:close/>
                <a:moveTo>
                  <a:pt x="3121" y="693"/>
                </a:moveTo>
                <a:cubicBezTo>
                  <a:pt x="3263" y="693"/>
                  <a:pt x="3654" y="1090"/>
                  <a:pt x="3757" y="1179"/>
                </a:cubicBezTo>
                <a:cubicBezTo>
                  <a:pt x="3951" y="1366"/>
                  <a:pt x="4136" y="1572"/>
                  <a:pt x="4300" y="1786"/>
                </a:cubicBezTo>
                <a:cubicBezTo>
                  <a:pt x="4621" y="2180"/>
                  <a:pt x="4893" y="2609"/>
                  <a:pt x="5178" y="3022"/>
                </a:cubicBezTo>
                <a:cubicBezTo>
                  <a:pt x="5814" y="3937"/>
                  <a:pt x="6449" y="4857"/>
                  <a:pt x="7056" y="5786"/>
                </a:cubicBezTo>
                <a:cubicBezTo>
                  <a:pt x="6993" y="5843"/>
                  <a:pt x="6928" y="5899"/>
                  <a:pt x="6864" y="5958"/>
                </a:cubicBezTo>
                <a:cubicBezTo>
                  <a:pt x="6213" y="5179"/>
                  <a:pt x="5536" y="4429"/>
                  <a:pt x="4857" y="3671"/>
                </a:cubicBezTo>
                <a:cubicBezTo>
                  <a:pt x="4456" y="3222"/>
                  <a:pt x="4050" y="2787"/>
                  <a:pt x="3694" y="2300"/>
                </a:cubicBezTo>
                <a:cubicBezTo>
                  <a:pt x="3543" y="2094"/>
                  <a:pt x="2607" y="794"/>
                  <a:pt x="3107" y="694"/>
                </a:cubicBezTo>
                <a:cubicBezTo>
                  <a:pt x="3112" y="693"/>
                  <a:pt x="3116" y="693"/>
                  <a:pt x="3121" y="693"/>
                </a:cubicBezTo>
                <a:close/>
                <a:moveTo>
                  <a:pt x="15116" y="1900"/>
                </a:moveTo>
                <a:cubicBezTo>
                  <a:pt x="15120" y="1900"/>
                  <a:pt x="15123" y="1900"/>
                  <a:pt x="15125" y="1901"/>
                </a:cubicBezTo>
                <a:cubicBezTo>
                  <a:pt x="15339" y="1966"/>
                  <a:pt x="15226" y="2165"/>
                  <a:pt x="15177" y="2266"/>
                </a:cubicBezTo>
                <a:cubicBezTo>
                  <a:pt x="15125" y="2358"/>
                  <a:pt x="15012" y="2444"/>
                  <a:pt x="14940" y="2514"/>
                </a:cubicBezTo>
                <a:cubicBezTo>
                  <a:pt x="14733" y="2722"/>
                  <a:pt x="14512" y="2909"/>
                  <a:pt x="14291" y="3094"/>
                </a:cubicBezTo>
                <a:cubicBezTo>
                  <a:pt x="13826" y="3493"/>
                  <a:pt x="13312" y="3822"/>
                  <a:pt x="12791" y="4151"/>
                </a:cubicBezTo>
                <a:cubicBezTo>
                  <a:pt x="11799" y="4778"/>
                  <a:pt x="10798" y="5394"/>
                  <a:pt x="9792" y="6000"/>
                </a:cubicBezTo>
                <a:lnTo>
                  <a:pt x="9778" y="6014"/>
                </a:lnTo>
                <a:cubicBezTo>
                  <a:pt x="9742" y="5971"/>
                  <a:pt x="9699" y="5935"/>
                  <a:pt x="9656" y="5892"/>
                </a:cubicBezTo>
                <a:cubicBezTo>
                  <a:pt x="9684" y="5856"/>
                  <a:pt x="9726" y="5800"/>
                  <a:pt x="9778" y="5728"/>
                </a:cubicBezTo>
                <a:cubicBezTo>
                  <a:pt x="10626" y="5065"/>
                  <a:pt x="11440" y="4365"/>
                  <a:pt x="12270" y="3680"/>
                </a:cubicBezTo>
                <a:cubicBezTo>
                  <a:pt x="12698" y="3322"/>
                  <a:pt x="13127" y="2958"/>
                  <a:pt x="13591" y="2658"/>
                </a:cubicBezTo>
                <a:cubicBezTo>
                  <a:pt x="13862" y="2494"/>
                  <a:pt x="14155" y="2358"/>
                  <a:pt x="14440" y="2223"/>
                </a:cubicBezTo>
                <a:cubicBezTo>
                  <a:pt x="14531" y="2188"/>
                  <a:pt x="15015" y="1900"/>
                  <a:pt x="15116" y="1900"/>
                </a:cubicBezTo>
                <a:close/>
                <a:moveTo>
                  <a:pt x="2646" y="4280"/>
                </a:moveTo>
                <a:cubicBezTo>
                  <a:pt x="2958" y="4280"/>
                  <a:pt x="3362" y="4413"/>
                  <a:pt x="3615" y="4478"/>
                </a:cubicBezTo>
                <a:cubicBezTo>
                  <a:pt x="4036" y="4580"/>
                  <a:pt x="4449" y="4722"/>
                  <a:pt x="4842" y="4907"/>
                </a:cubicBezTo>
                <a:cubicBezTo>
                  <a:pt x="5521" y="5229"/>
                  <a:pt x="6100" y="5728"/>
                  <a:pt x="6763" y="6064"/>
                </a:cubicBezTo>
                <a:cubicBezTo>
                  <a:pt x="6657" y="6185"/>
                  <a:pt x="6564" y="6314"/>
                  <a:pt x="6492" y="6449"/>
                </a:cubicBezTo>
                <a:lnTo>
                  <a:pt x="6485" y="6443"/>
                </a:lnTo>
                <a:cubicBezTo>
                  <a:pt x="5764" y="6156"/>
                  <a:pt x="5022" y="5978"/>
                  <a:pt x="4285" y="5743"/>
                </a:cubicBezTo>
                <a:cubicBezTo>
                  <a:pt x="3865" y="5615"/>
                  <a:pt x="3450" y="5457"/>
                  <a:pt x="3071" y="5243"/>
                </a:cubicBezTo>
                <a:cubicBezTo>
                  <a:pt x="2900" y="5143"/>
                  <a:pt x="1894" y="4528"/>
                  <a:pt x="2393" y="4322"/>
                </a:cubicBezTo>
                <a:cubicBezTo>
                  <a:pt x="2464" y="4293"/>
                  <a:pt x="2551" y="4280"/>
                  <a:pt x="2646" y="4280"/>
                </a:cubicBezTo>
                <a:close/>
                <a:moveTo>
                  <a:pt x="14495" y="4785"/>
                </a:moveTo>
                <a:cubicBezTo>
                  <a:pt x="14724" y="4785"/>
                  <a:pt x="14878" y="4855"/>
                  <a:pt x="14512" y="5257"/>
                </a:cubicBezTo>
                <a:cubicBezTo>
                  <a:pt x="14376" y="5407"/>
                  <a:pt x="14126" y="5457"/>
                  <a:pt x="13941" y="5529"/>
                </a:cubicBezTo>
                <a:cubicBezTo>
                  <a:pt x="13512" y="5678"/>
                  <a:pt x="13062" y="5800"/>
                  <a:pt x="12626" y="5935"/>
                </a:cubicBezTo>
                <a:cubicBezTo>
                  <a:pt x="11826" y="6192"/>
                  <a:pt x="11012" y="6429"/>
                  <a:pt x="10220" y="6700"/>
                </a:cubicBezTo>
                <a:cubicBezTo>
                  <a:pt x="10155" y="6551"/>
                  <a:pt x="10078" y="6407"/>
                  <a:pt x="9984" y="6271"/>
                </a:cubicBezTo>
                <a:cubicBezTo>
                  <a:pt x="10678" y="6007"/>
                  <a:pt x="11370" y="5743"/>
                  <a:pt x="12062" y="5479"/>
                </a:cubicBezTo>
                <a:cubicBezTo>
                  <a:pt x="12748" y="5222"/>
                  <a:pt x="13490" y="4844"/>
                  <a:pt x="14234" y="4801"/>
                </a:cubicBezTo>
                <a:cubicBezTo>
                  <a:pt x="14316" y="4795"/>
                  <a:pt x="14411" y="4785"/>
                  <a:pt x="14495" y="4785"/>
                </a:cubicBezTo>
                <a:close/>
                <a:moveTo>
                  <a:pt x="9742" y="6208"/>
                </a:moveTo>
                <a:lnTo>
                  <a:pt x="9742" y="6208"/>
                </a:lnTo>
                <a:cubicBezTo>
                  <a:pt x="9785" y="6251"/>
                  <a:pt x="9821" y="6300"/>
                  <a:pt x="9855" y="6350"/>
                </a:cubicBezTo>
                <a:cubicBezTo>
                  <a:pt x="9949" y="6479"/>
                  <a:pt x="10020" y="6621"/>
                  <a:pt x="10078" y="6772"/>
                </a:cubicBezTo>
                <a:cubicBezTo>
                  <a:pt x="10069" y="6778"/>
                  <a:pt x="10069" y="6785"/>
                  <a:pt x="10062" y="6792"/>
                </a:cubicBezTo>
                <a:cubicBezTo>
                  <a:pt x="9992" y="6585"/>
                  <a:pt x="9884" y="6386"/>
                  <a:pt x="9742" y="6208"/>
                </a:cubicBezTo>
                <a:close/>
                <a:moveTo>
                  <a:pt x="10112" y="6943"/>
                </a:moveTo>
                <a:cubicBezTo>
                  <a:pt x="10112" y="6943"/>
                  <a:pt x="10121" y="6950"/>
                  <a:pt x="10127" y="6950"/>
                </a:cubicBezTo>
                <a:cubicBezTo>
                  <a:pt x="10155" y="7056"/>
                  <a:pt x="10170" y="7164"/>
                  <a:pt x="10177" y="7270"/>
                </a:cubicBezTo>
                <a:cubicBezTo>
                  <a:pt x="10163" y="7157"/>
                  <a:pt x="10141" y="7049"/>
                  <a:pt x="10112" y="6943"/>
                </a:cubicBezTo>
                <a:close/>
                <a:moveTo>
                  <a:pt x="3949" y="6592"/>
                </a:moveTo>
                <a:cubicBezTo>
                  <a:pt x="4754" y="6592"/>
                  <a:pt x="5545" y="6700"/>
                  <a:pt x="6350" y="6729"/>
                </a:cubicBezTo>
                <a:cubicBezTo>
                  <a:pt x="6271" y="6936"/>
                  <a:pt x="6222" y="7150"/>
                  <a:pt x="6199" y="7371"/>
                </a:cubicBezTo>
                <a:cubicBezTo>
                  <a:pt x="6050" y="7357"/>
                  <a:pt x="5902" y="7351"/>
                  <a:pt x="5754" y="7351"/>
                </a:cubicBezTo>
                <a:cubicBezTo>
                  <a:pt x="5020" y="7351"/>
                  <a:pt x="4305" y="7514"/>
                  <a:pt x="3586" y="7692"/>
                </a:cubicBezTo>
                <a:cubicBezTo>
                  <a:pt x="3008" y="7836"/>
                  <a:pt x="2422" y="7985"/>
                  <a:pt x="1829" y="8028"/>
                </a:cubicBezTo>
                <a:cubicBezTo>
                  <a:pt x="1741" y="8035"/>
                  <a:pt x="1654" y="8037"/>
                  <a:pt x="1567" y="8037"/>
                </a:cubicBezTo>
                <a:cubicBezTo>
                  <a:pt x="1422" y="8037"/>
                  <a:pt x="1278" y="8031"/>
                  <a:pt x="1136" y="8031"/>
                </a:cubicBezTo>
                <a:cubicBezTo>
                  <a:pt x="1076" y="8031"/>
                  <a:pt x="1017" y="8032"/>
                  <a:pt x="958" y="8035"/>
                </a:cubicBezTo>
                <a:cubicBezTo>
                  <a:pt x="878" y="8041"/>
                  <a:pt x="758" y="8080"/>
                  <a:pt x="672" y="8080"/>
                </a:cubicBezTo>
                <a:cubicBezTo>
                  <a:pt x="659" y="8080"/>
                  <a:pt x="647" y="8080"/>
                  <a:pt x="636" y="8078"/>
                </a:cubicBezTo>
                <a:cubicBezTo>
                  <a:pt x="523" y="7999"/>
                  <a:pt x="401" y="7929"/>
                  <a:pt x="286" y="7857"/>
                </a:cubicBezTo>
                <a:cubicBezTo>
                  <a:pt x="336" y="7771"/>
                  <a:pt x="401" y="7707"/>
                  <a:pt x="480" y="7656"/>
                </a:cubicBezTo>
                <a:cubicBezTo>
                  <a:pt x="780" y="7428"/>
                  <a:pt x="1193" y="7329"/>
                  <a:pt x="1529" y="7150"/>
                </a:cubicBezTo>
                <a:cubicBezTo>
                  <a:pt x="2115" y="6842"/>
                  <a:pt x="2693" y="6664"/>
                  <a:pt x="3358" y="6614"/>
                </a:cubicBezTo>
                <a:cubicBezTo>
                  <a:pt x="3556" y="6599"/>
                  <a:pt x="3753" y="6592"/>
                  <a:pt x="3949" y="6592"/>
                </a:cubicBezTo>
                <a:close/>
                <a:moveTo>
                  <a:pt x="12921" y="6910"/>
                </a:moveTo>
                <a:cubicBezTo>
                  <a:pt x="14281" y="6910"/>
                  <a:pt x="15630" y="7048"/>
                  <a:pt x="16882" y="7656"/>
                </a:cubicBezTo>
                <a:cubicBezTo>
                  <a:pt x="16961" y="7692"/>
                  <a:pt x="17096" y="7742"/>
                  <a:pt x="17154" y="7814"/>
                </a:cubicBezTo>
                <a:cubicBezTo>
                  <a:pt x="17160" y="8241"/>
                  <a:pt x="17051" y="8455"/>
                  <a:pt x="16828" y="8455"/>
                </a:cubicBezTo>
                <a:cubicBezTo>
                  <a:pt x="16790" y="8455"/>
                  <a:pt x="16749" y="8448"/>
                  <a:pt x="16704" y="8436"/>
                </a:cubicBezTo>
                <a:cubicBezTo>
                  <a:pt x="16625" y="8436"/>
                  <a:pt x="16555" y="8420"/>
                  <a:pt x="16489" y="8400"/>
                </a:cubicBezTo>
                <a:cubicBezTo>
                  <a:pt x="16255" y="8342"/>
                  <a:pt x="16054" y="8271"/>
                  <a:pt x="15819" y="8249"/>
                </a:cubicBezTo>
                <a:cubicBezTo>
                  <a:pt x="15247" y="8206"/>
                  <a:pt x="14690" y="8186"/>
                  <a:pt x="14119" y="8084"/>
                </a:cubicBezTo>
                <a:cubicBezTo>
                  <a:pt x="12877" y="7863"/>
                  <a:pt x="11627" y="7622"/>
                  <a:pt x="10385" y="7365"/>
                </a:cubicBezTo>
                <a:lnTo>
                  <a:pt x="10349" y="7365"/>
                </a:lnTo>
                <a:cubicBezTo>
                  <a:pt x="10349" y="7236"/>
                  <a:pt x="10335" y="7114"/>
                  <a:pt x="10306" y="6993"/>
                </a:cubicBezTo>
                <a:cubicBezTo>
                  <a:pt x="11167" y="6967"/>
                  <a:pt x="12046" y="6910"/>
                  <a:pt x="12921" y="6910"/>
                </a:cubicBezTo>
                <a:close/>
                <a:moveTo>
                  <a:pt x="7241" y="9449"/>
                </a:moveTo>
                <a:cubicBezTo>
                  <a:pt x="7241" y="9449"/>
                  <a:pt x="7250" y="9456"/>
                  <a:pt x="7257" y="9456"/>
                </a:cubicBezTo>
                <a:cubicBezTo>
                  <a:pt x="7250" y="9464"/>
                  <a:pt x="7241" y="9471"/>
                  <a:pt x="7241" y="9478"/>
                </a:cubicBezTo>
                <a:lnTo>
                  <a:pt x="7241" y="9449"/>
                </a:lnTo>
                <a:close/>
                <a:moveTo>
                  <a:pt x="8374" y="5580"/>
                </a:moveTo>
                <a:cubicBezTo>
                  <a:pt x="8721" y="5580"/>
                  <a:pt x="9068" y="5677"/>
                  <a:pt x="9370" y="5872"/>
                </a:cubicBezTo>
                <a:cubicBezTo>
                  <a:pt x="10405" y="6736"/>
                  <a:pt x="10306" y="8492"/>
                  <a:pt x="9248" y="9277"/>
                </a:cubicBezTo>
                <a:cubicBezTo>
                  <a:pt x="9228" y="9284"/>
                  <a:pt x="9205" y="9300"/>
                  <a:pt x="9192" y="9313"/>
                </a:cubicBezTo>
                <a:cubicBezTo>
                  <a:pt x="9049" y="9413"/>
                  <a:pt x="8892" y="9498"/>
                  <a:pt x="8714" y="9557"/>
                </a:cubicBezTo>
                <a:cubicBezTo>
                  <a:pt x="8539" y="9616"/>
                  <a:pt x="8370" y="9643"/>
                  <a:pt x="8207" y="9643"/>
                </a:cubicBezTo>
                <a:cubicBezTo>
                  <a:pt x="7842" y="9643"/>
                  <a:pt x="7511" y="9507"/>
                  <a:pt x="7234" y="9284"/>
                </a:cubicBezTo>
                <a:lnTo>
                  <a:pt x="7234" y="9270"/>
                </a:lnTo>
                <a:cubicBezTo>
                  <a:pt x="7230" y="9246"/>
                  <a:pt x="7215" y="9235"/>
                  <a:pt x="7199" y="9235"/>
                </a:cubicBezTo>
                <a:cubicBezTo>
                  <a:pt x="7192" y="9235"/>
                  <a:pt x="7184" y="9237"/>
                  <a:pt x="7178" y="9241"/>
                </a:cubicBezTo>
                <a:cubicBezTo>
                  <a:pt x="6492" y="8650"/>
                  <a:pt x="6163" y="7527"/>
                  <a:pt x="6556" y="6713"/>
                </a:cubicBezTo>
                <a:cubicBezTo>
                  <a:pt x="6864" y="6071"/>
                  <a:pt x="7464" y="5678"/>
                  <a:pt x="8107" y="5592"/>
                </a:cubicBezTo>
                <a:lnTo>
                  <a:pt x="8107" y="5592"/>
                </a:lnTo>
                <a:cubicBezTo>
                  <a:pt x="8091" y="5615"/>
                  <a:pt x="8085" y="5642"/>
                  <a:pt x="8091" y="5678"/>
                </a:cubicBezTo>
                <a:cubicBezTo>
                  <a:pt x="8101" y="5717"/>
                  <a:pt x="8134" y="5735"/>
                  <a:pt x="8168" y="5735"/>
                </a:cubicBezTo>
                <a:cubicBezTo>
                  <a:pt x="8216" y="5735"/>
                  <a:pt x="8267" y="5701"/>
                  <a:pt x="8263" y="5642"/>
                </a:cubicBezTo>
                <a:cubicBezTo>
                  <a:pt x="8263" y="5615"/>
                  <a:pt x="8249" y="5599"/>
                  <a:pt x="8235" y="5586"/>
                </a:cubicBezTo>
                <a:cubicBezTo>
                  <a:pt x="8282" y="5582"/>
                  <a:pt x="8328" y="5580"/>
                  <a:pt x="8374" y="5580"/>
                </a:cubicBezTo>
                <a:close/>
                <a:moveTo>
                  <a:pt x="6213" y="7836"/>
                </a:moveTo>
                <a:cubicBezTo>
                  <a:pt x="6228" y="7929"/>
                  <a:pt x="6242" y="8021"/>
                  <a:pt x="6271" y="8107"/>
                </a:cubicBezTo>
                <a:cubicBezTo>
                  <a:pt x="6307" y="8242"/>
                  <a:pt x="6357" y="8364"/>
                  <a:pt x="6413" y="8492"/>
                </a:cubicBezTo>
                <a:cubicBezTo>
                  <a:pt x="5493" y="8864"/>
                  <a:pt x="4578" y="9250"/>
                  <a:pt x="3642" y="9584"/>
                </a:cubicBezTo>
                <a:cubicBezTo>
                  <a:pt x="3157" y="9764"/>
                  <a:pt x="2672" y="9927"/>
                  <a:pt x="2185" y="10091"/>
                </a:cubicBezTo>
                <a:cubicBezTo>
                  <a:pt x="1944" y="10170"/>
                  <a:pt x="1700" y="10249"/>
                  <a:pt x="1457" y="10328"/>
                </a:cubicBezTo>
                <a:cubicBezTo>
                  <a:pt x="1328" y="10371"/>
                  <a:pt x="1208" y="10407"/>
                  <a:pt x="1087" y="10441"/>
                </a:cubicBezTo>
                <a:cubicBezTo>
                  <a:pt x="1017" y="10478"/>
                  <a:pt x="962" y="10497"/>
                  <a:pt x="919" y="10497"/>
                </a:cubicBezTo>
                <a:cubicBezTo>
                  <a:pt x="829" y="10497"/>
                  <a:pt x="796" y="10416"/>
                  <a:pt x="814" y="10256"/>
                </a:cubicBezTo>
                <a:cubicBezTo>
                  <a:pt x="751" y="9913"/>
                  <a:pt x="1001" y="9785"/>
                  <a:pt x="1279" y="9577"/>
                </a:cubicBezTo>
                <a:cubicBezTo>
                  <a:pt x="1472" y="9442"/>
                  <a:pt x="1680" y="9327"/>
                  <a:pt x="1885" y="9214"/>
                </a:cubicBezTo>
                <a:cubicBezTo>
                  <a:pt x="2357" y="8964"/>
                  <a:pt x="2837" y="8743"/>
                  <a:pt x="3335" y="8556"/>
                </a:cubicBezTo>
                <a:cubicBezTo>
                  <a:pt x="4257" y="8206"/>
                  <a:pt x="5227" y="7942"/>
                  <a:pt x="6213" y="7836"/>
                </a:cubicBezTo>
                <a:close/>
                <a:moveTo>
                  <a:pt x="10241" y="8107"/>
                </a:moveTo>
                <a:cubicBezTo>
                  <a:pt x="11170" y="8479"/>
                  <a:pt x="12098" y="8842"/>
                  <a:pt x="12969" y="9327"/>
                </a:cubicBezTo>
                <a:cubicBezTo>
                  <a:pt x="13454" y="9600"/>
                  <a:pt x="13925" y="9899"/>
                  <a:pt x="14354" y="10249"/>
                </a:cubicBezTo>
                <a:cubicBezTo>
                  <a:pt x="14548" y="10407"/>
                  <a:pt x="14733" y="10570"/>
                  <a:pt x="14911" y="10750"/>
                </a:cubicBezTo>
                <a:cubicBezTo>
                  <a:pt x="15048" y="10892"/>
                  <a:pt x="15483" y="11241"/>
                  <a:pt x="15497" y="11435"/>
                </a:cubicBezTo>
                <a:cubicBezTo>
                  <a:pt x="15504" y="11627"/>
                  <a:pt x="15262" y="11677"/>
                  <a:pt x="15141" y="11677"/>
                </a:cubicBezTo>
                <a:cubicBezTo>
                  <a:pt x="15134" y="11677"/>
                  <a:pt x="15127" y="11678"/>
                  <a:pt x="15120" y="11678"/>
                </a:cubicBezTo>
                <a:cubicBezTo>
                  <a:pt x="15031" y="11678"/>
                  <a:pt x="14927" y="11639"/>
                  <a:pt x="14848" y="11620"/>
                </a:cubicBezTo>
                <a:cubicBezTo>
                  <a:pt x="14584" y="11555"/>
                  <a:pt x="14326" y="11456"/>
                  <a:pt x="14083" y="11341"/>
                </a:cubicBezTo>
                <a:cubicBezTo>
                  <a:pt x="13619" y="11113"/>
                  <a:pt x="13197" y="10820"/>
                  <a:pt x="12791" y="10513"/>
                </a:cubicBezTo>
                <a:cubicBezTo>
                  <a:pt x="11891" y="9841"/>
                  <a:pt x="11005" y="9128"/>
                  <a:pt x="10121" y="8427"/>
                </a:cubicBezTo>
                <a:cubicBezTo>
                  <a:pt x="10170" y="8328"/>
                  <a:pt x="10206" y="8222"/>
                  <a:pt x="10241" y="8107"/>
                </a:cubicBezTo>
                <a:close/>
                <a:moveTo>
                  <a:pt x="6628" y="8849"/>
                </a:moveTo>
                <a:cubicBezTo>
                  <a:pt x="6671" y="8907"/>
                  <a:pt x="6713" y="8964"/>
                  <a:pt x="6763" y="9020"/>
                </a:cubicBezTo>
                <a:cubicBezTo>
                  <a:pt x="5956" y="9735"/>
                  <a:pt x="5193" y="10484"/>
                  <a:pt x="4413" y="11221"/>
                </a:cubicBezTo>
                <a:cubicBezTo>
                  <a:pt x="3978" y="11634"/>
                  <a:pt x="3556" y="12056"/>
                  <a:pt x="3085" y="12421"/>
                </a:cubicBezTo>
                <a:cubicBezTo>
                  <a:pt x="2886" y="12577"/>
                  <a:pt x="2679" y="12721"/>
                  <a:pt x="2458" y="12849"/>
                </a:cubicBezTo>
                <a:cubicBezTo>
                  <a:pt x="2352" y="12911"/>
                  <a:pt x="1961" y="13146"/>
                  <a:pt x="1743" y="13146"/>
                </a:cubicBezTo>
                <a:cubicBezTo>
                  <a:pt x="1638" y="13146"/>
                  <a:pt x="1573" y="13091"/>
                  <a:pt x="1601" y="12935"/>
                </a:cubicBezTo>
                <a:cubicBezTo>
                  <a:pt x="1680" y="12527"/>
                  <a:pt x="2329" y="12020"/>
                  <a:pt x="2629" y="11769"/>
                </a:cubicBezTo>
                <a:cubicBezTo>
                  <a:pt x="3035" y="11427"/>
                  <a:pt x="3471" y="11113"/>
                  <a:pt x="3899" y="10799"/>
                </a:cubicBezTo>
                <a:cubicBezTo>
                  <a:pt x="4799" y="10141"/>
                  <a:pt x="5714" y="9492"/>
                  <a:pt x="6628" y="8849"/>
                </a:cubicBezTo>
                <a:close/>
                <a:moveTo>
                  <a:pt x="9555" y="9214"/>
                </a:moveTo>
                <a:cubicBezTo>
                  <a:pt x="10283" y="9978"/>
                  <a:pt x="11048" y="10714"/>
                  <a:pt x="11799" y="11449"/>
                </a:cubicBezTo>
                <a:cubicBezTo>
                  <a:pt x="12227" y="11870"/>
                  <a:pt x="12662" y="12283"/>
                  <a:pt x="13048" y="12741"/>
                </a:cubicBezTo>
                <a:cubicBezTo>
                  <a:pt x="13206" y="12935"/>
                  <a:pt x="13362" y="13134"/>
                  <a:pt x="13490" y="13348"/>
                </a:cubicBezTo>
                <a:cubicBezTo>
                  <a:pt x="13614" y="13535"/>
                  <a:pt x="14046" y="14207"/>
                  <a:pt x="13655" y="14207"/>
                </a:cubicBezTo>
                <a:cubicBezTo>
                  <a:pt x="13642" y="14207"/>
                  <a:pt x="13627" y="14206"/>
                  <a:pt x="13612" y="14205"/>
                </a:cubicBezTo>
                <a:cubicBezTo>
                  <a:pt x="13391" y="14184"/>
                  <a:pt x="13104" y="13884"/>
                  <a:pt x="12940" y="13749"/>
                </a:cubicBezTo>
                <a:cubicBezTo>
                  <a:pt x="12777" y="13598"/>
                  <a:pt x="12613" y="13440"/>
                  <a:pt x="12462" y="13278"/>
                </a:cubicBezTo>
                <a:cubicBezTo>
                  <a:pt x="12083" y="12870"/>
                  <a:pt x="11749" y="12421"/>
                  <a:pt x="11406" y="11984"/>
                </a:cubicBezTo>
                <a:cubicBezTo>
                  <a:pt x="10727" y="11120"/>
                  <a:pt x="10055" y="10249"/>
                  <a:pt x="9399" y="9370"/>
                </a:cubicBezTo>
                <a:lnTo>
                  <a:pt x="9492" y="9277"/>
                </a:lnTo>
                <a:cubicBezTo>
                  <a:pt x="9521" y="9257"/>
                  <a:pt x="9534" y="9234"/>
                  <a:pt x="9555" y="9214"/>
                </a:cubicBezTo>
                <a:close/>
                <a:moveTo>
                  <a:pt x="6921" y="9185"/>
                </a:moveTo>
                <a:cubicBezTo>
                  <a:pt x="6993" y="9264"/>
                  <a:pt x="7078" y="9336"/>
                  <a:pt x="7164" y="9392"/>
                </a:cubicBezTo>
                <a:cubicBezTo>
                  <a:pt x="7149" y="10292"/>
                  <a:pt x="6813" y="11149"/>
                  <a:pt x="6542" y="11992"/>
                </a:cubicBezTo>
                <a:cubicBezTo>
                  <a:pt x="6400" y="12463"/>
                  <a:pt x="6292" y="12935"/>
                  <a:pt x="6213" y="13420"/>
                </a:cubicBezTo>
                <a:cubicBezTo>
                  <a:pt x="6150" y="13877"/>
                  <a:pt x="6114" y="14448"/>
                  <a:pt x="5922" y="14870"/>
                </a:cubicBezTo>
                <a:cubicBezTo>
                  <a:pt x="5899" y="14991"/>
                  <a:pt x="5827" y="15084"/>
                  <a:pt x="5721" y="15147"/>
                </a:cubicBezTo>
                <a:cubicBezTo>
                  <a:pt x="5670" y="15251"/>
                  <a:pt x="5613" y="15302"/>
                  <a:pt x="5549" y="15302"/>
                </a:cubicBezTo>
                <a:cubicBezTo>
                  <a:pt x="5489" y="15302"/>
                  <a:pt x="5422" y="15256"/>
                  <a:pt x="5349" y="15163"/>
                </a:cubicBezTo>
                <a:cubicBezTo>
                  <a:pt x="5121" y="15012"/>
                  <a:pt x="5099" y="14976"/>
                  <a:pt x="5092" y="14719"/>
                </a:cubicBezTo>
                <a:cubicBezTo>
                  <a:pt x="5085" y="14484"/>
                  <a:pt x="5142" y="14241"/>
                  <a:pt x="5185" y="14013"/>
                </a:cubicBezTo>
                <a:cubicBezTo>
                  <a:pt x="5299" y="13483"/>
                  <a:pt x="5442" y="12962"/>
                  <a:pt x="5606" y="12455"/>
                </a:cubicBezTo>
                <a:cubicBezTo>
                  <a:pt x="5964" y="11334"/>
                  <a:pt x="6427" y="10256"/>
                  <a:pt x="6921" y="9185"/>
                </a:cubicBezTo>
                <a:close/>
                <a:moveTo>
                  <a:pt x="8878" y="9721"/>
                </a:moveTo>
                <a:cubicBezTo>
                  <a:pt x="8885" y="9721"/>
                  <a:pt x="8885" y="9728"/>
                  <a:pt x="8885" y="9728"/>
                </a:cubicBezTo>
                <a:cubicBezTo>
                  <a:pt x="9478" y="10691"/>
                  <a:pt x="10020" y="11706"/>
                  <a:pt x="10506" y="12727"/>
                </a:cubicBezTo>
                <a:cubicBezTo>
                  <a:pt x="10755" y="13248"/>
                  <a:pt x="10978" y="13769"/>
                  <a:pt x="11206" y="14297"/>
                </a:cubicBezTo>
                <a:cubicBezTo>
                  <a:pt x="11277" y="14461"/>
                  <a:pt x="11884" y="15758"/>
                  <a:pt x="11448" y="15758"/>
                </a:cubicBezTo>
                <a:cubicBezTo>
                  <a:pt x="11406" y="15758"/>
                  <a:pt x="11354" y="15746"/>
                  <a:pt x="11291" y="15720"/>
                </a:cubicBezTo>
                <a:cubicBezTo>
                  <a:pt x="11163" y="15662"/>
                  <a:pt x="10962" y="15391"/>
                  <a:pt x="10849" y="15283"/>
                </a:cubicBezTo>
                <a:cubicBezTo>
                  <a:pt x="10619" y="15069"/>
                  <a:pt x="10455" y="14827"/>
                  <a:pt x="10299" y="14563"/>
                </a:cubicBezTo>
                <a:cubicBezTo>
                  <a:pt x="10006" y="14049"/>
                  <a:pt x="9735" y="13519"/>
                  <a:pt x="9492" y="12978"/>
                </a:cubicBezTo>
                <a:cubicBezTo>
                  <a:pt x="9034" y="11963"/>
                  <a:pt x="8684" y="10899"/>
                  <a:pt x="8407" y="9821"/>
                </a:cubicBezTo>
                <a:lnTo>
                  <a:pt x="8407" y="9821"/>
                </a:lnTo>
                <a:cubicBezTo>
                  <a:pt x="8418" y="9821"/>
                  <a:pt x="8430" y="9821"/>
                  <a:pt x="8441" y="9821"/>
                </a:cubicBezTo>
                <a:cubicBezTo>
                  <a:pt x="8593" y="9821"/>
                  <a:pt x="8744" y="9780"/>
                  <a:pt x="8878" y="9721"/>
                </a:cubicBezTo>
                <a:close/>
                <a:moveTo>
                  <a:pt x="7442" y="9570"/>
                </a:moveTo>
                <a:cubicBezTo>
                  <a:pt x="7613" y="9656"/>
                  <a:pt x="7791" y="9721"/>
                  <a:pt x="7978" y="9756"/>
                </a:cubicBezTo>
                <a:cubicBezTo>
                  <a:pt x="8071" y="10777"/>
                  <a:pt x="8242" y="11785"/>
                  <a:pt x="8306" y="12813"/>
                </a:cubicBezTo>
                <a:cubicBezTo>
                  <a:pt x="8342" y="13320"/>
                  <a:pt x="8364" y="13819"/>
                  <a:pt x="8371" y="14326"/>
                </a:cubicBezTo>
                <a:cubicBezTo>
                  <a:pt x="8377" y="14594"/>
                  <a:pt x="8496" y="15867"/>
                  <a:pt x="8085" y="15867"/>
                </a:cubicBezTo>
                <a:cubicBezTo>
                  <a:pt x="8056" y="15867"/>
                  <a:pt x="8026" y="15861"/>
                  <a:pt x="7992" y="15848"/>
                </a:cubicBezTo>
                <a:cubicBezTo>
                  <a:pt x="7721" y="15740"/>
                  <a:pt x="7606" y="15111"/>
                  <a:pt x="7570" y="14870"/>
                </a:cubicBezTo>
                <a:cubicBezTo>
                  <a:pt x="7534" y="14633"/>
                  <a:pt x="7521" y="14398"/>
                  <a:pt x="7498" y="14162"/>
                </a:cubicBezTo>
                <a:cubicBezTo>
                  <a:pt x="7464" y="13684"/>
                  <a:pt x="7435" y="13212"/>
                  <a:pt x="7413" y="12734"/>
                </a:cubicBezTo>
                <a:cubicBezTo>
                  <a:pt x="7378" y="11692"/>
                  <a:pt x="7336" y="10606"/>
                  <a:pt x="7442" y="9570"/>
                </a:cubicBezTo>
                <a:close/>
                <a:moveTo>
                  <a:pt x="9418" y="0"/>
                </a:moveTo>
                <a:cubicBezTo>
                  <a:pt x="9388" y="0"/>
                  <a:pt x="9357" y="17"/>
                  <a:pt x="9341" y="45"/>
                </a:cubicBezTo>
                <a:cubicBezTo>
                  <a:pt x="8835" y="938"/>
                  <a:pt x="8513" y="1937"/>
                  <a:pt x="8355" y="2951"/>
                </a:cubicBezTo>
                <a:cubicBezTo>
                  <a:pt x="8285" y="3407"/>
                  <a:pt x="8249" y="3872"/>
                  <a:pt x="8256" y="4336"/>
                </a:cubicBezTo>
                <a:cubicBezTo>
                  <a:pt x="8256" y="4622"/>
                  <a:pt x="8278" y="4907"/>
                  <a:pt x="8263" y="5193"/>
                </a:cubicBezTo>
                <a:cubicBezTo>
                  <a:pt x="8263" y="5279"/>
                  <a:pt x="8249" y="5322"/>
                  <a:pt x="8249" y="5365"/>
                </a:cubicBezTo>
                <a:lnTo>
                  <a:pt x="8235" y="5365"/>
                </a:lnTo>
                <a:lnTo>
                  <a:pt x="8235" y="5329"/>
                </a:lnTo>
                <a:cubicBezTo>
                  <a:pt x="7999" y="4357"/>
                  <a:pt x="7593" y="3387"/>
                  <a:pt x="7164" y="2487"/>
                </a:cubicBezTo>
                <a:cubicBezTo>
                  <a:pt x="6955" y="2054"/>
                  <a:pt x="6584" y="985"/>
                  <a:pt x="5983" y="985"/>
                </a:cubicBezTo>
                <a:cubicBezTo>
                  <a:pt x="5967" y="985"/>
                  <a:pt x="5951" y="986"/>
                  <a:pt x="5935" y="987"/>
                </a:cubicBezTo>
                <a:cubicBezTo>
                  <a:pt x="5899" y="994"/>
                  <a:pt x="5863" y="1015"/>
                  <a:pt x="5856" y="1051"/>
                </a:cubicBezTo>
                <a:cubicBezTo>
                  <a:pt x="5735" y="1765"/>
                  <a:pt x="6021" y="2530"/>
                  <a:pt x="6264" y="3186"/>
                </a:cubicBezTo>
                <a:cubicBezTo>
                  <a:pt x="6571" y="4007"/>
                  <a:pt x="6950" y="4821"/>
                  <a:pt x="7378" y="5586"/>
                </a:cubicBezTo>
                <a:cubicBezTo>
                  <a:pt x="7320" y="5615"/>
                  <a:pt x="7264" y="5651"/>
                  <a:pt x="7214" y="5678"/>
                </a:cubicBezTo>
                <a:cubicBezTo>
                  <a:pt x="6449" y="4521"/>
                  <a:pt x="5656" y="3371"/>
                  <a:pt x="4857" y="2237"/>
                </a:cubicBezTo>
                <a:cubicBezTo>
                  <a:pt x="4528" y="1772"/>
                  <a:pt x="4179" y="1315"/>
                  <a:pt x="3743" y="938"/>
                </a:cubicBezTo>
                <a:cubicBezTo>
                  <a:pt x="3604" y="816"/>
                  <a:pt x="3262" y="478"/>
                  <a:pt x="3000" y="478"/>
                </a:cubicBezTo>
                <a:cubicBezTo>
                  <a:pt x="2951" y="478"/>
                  <a:pt x="2905" y="489"/>
                  <a:pt x="2864" y="516"/>
                </a:cubicBezTo>
                <a:cubicBezTo>
                  <a:pt x="2043" y="1066"/>
                  <a:pt x="5056" y="4264"/>
                  <a:pt x="6335" y="5579"/>
                </a:cubicBezTo>
                <a:cubicBezTo>
                  <a:pt x="5699" y="5150"/>
                  <a:pt x="4979" y="4778"/>
                  <a:pt x="4285" y="4544"/>
                </a:cubicBezTo>
                <a:cubicBezTo>
                  <a:pt x="3865" y="4400"/>
                  <a:pt x="3421" y="4300"/>
                  <a:pt x="2972" y="4264"/>
                </a:cubicBezTo>
                <a:cubicBezTo>
                  <a:pt x="2819" y="4249"/>
                  <a:pt x="2582" y="4204"/>
                  <a:pt x="2365" y="4204"/>
                </a:cubicBezTo>
                <a:cubicBezTo>
                  <a:pt x="2195" y="4204"/>
                  <a:pt x="2038" y="4231"/>
                  <a:pt x="1944" y="4322"/>
                </a:cubicBezTo>
                <a:cubicBezTo>
                  <a:pt x="1928" y="4336"/>
                  <a:pt x="1921" y="4372"/>
                  <a:pt x="1928" y="4393"/>
                </a:cubicBezTo>
                <a:cubicBezTo>
                  <a:pt x="2165" y="5035"/>
                  <a:pt x="3085" y="5464"/>
                  <a:pt x="3678" y="5694"/>
                </a:cubicBezTo>
                <a:cubicBezTo>
                  <a:pt x="4578" y="6043"/>
                  <a:pt x="5543" y="6172"/>
                  <a:pt x="6443" y="6521"/>
                </a:cubicBezTo>
                <a:lnTo>
                  <a:pt x="6449" y="6521"/>
                </a:lnTo>
                <a:cubicBezTo>
                  <a:pt x="6436" y="6542"/>
                  <a:pt x="6427" y="6557"/>
                  <a:pt x="6420" y="6578"/>
                </a:cubicBezTo>
                <a:cubicBezTo>
                  <a:pt x="5772" y="6429"/>
                  <a:pt x="5043" y="6353"/>
                  <a:pt x="4325" y="6353"/>
                </a:cubicBezTo>
                <a:cubicBezTo>
                  <a:pt x="3768" y="6353"/>
                  <a:pt x="3217" y="6399"/>
                  <a:pt x="2715" y="6492"/>
                </a:cubicBezTo>
                <a:cubicBezTo>
                  <a:pt x="2014" y="6628"/>
                  <a:pt x="1457" y="7006"/>
                  <a:pt x="801" y="7264"/>
                </a:cubicBezTo>
                <a:cubicBezTo>
                  <a:pt x="543" y="7365"/>
                  <a:pt x="187" y="7507"/>
                  <a:pt x="79" y="7800"/>
                </a:cubicBezTo>
                <a:cubicBezTo>
                  <a:pt x="0" y="8021"/>
                  <a:pt x="122" y="8213"/>
                  <a:pt x="336" y="8285"/>
                </a:cubicBezTo>
                <a:cubicBezTo>
                  <a:pt x="398" y="8305"/>
                  <a:pt x="465" y="8313"/>
                  <a:pt x="533" y="8313"/>
                </a:cubicBezTo>
                <a:cubicBezTo>
                  <a:pt x="732" y="8313"/>
                  <a:pt x="948" y="8249"/>
                  <a:pt x="1130" y="8249"/>
                </a:cubicBezTo>
                <a:cubicBezTo>
                  <a:pt x="1493" y="8242"/>
                  <a:pt x="1851" y="8249"/>
                  <a:pt x="2208" y="8199"/>
                </a:cubicBezTo>
                <a:cubicBezTo>
                  <a:pt x="3460" y="8020"/>
                  <a:pt x="4651" y="7535"/>
                  <a:pt x="5919" y="7535"/>
                </a:cubicBezTo>
                <a:cubicBezTo>
                  <a:pt x="6010" y="7535"/>
                  <a:pt x="6101" y="7538"/>
                  <a:pt x="6192" y="7543"/>
                </a:cubicBezTo>
                <a:lnTo>
                  <a:pt x="6192" y="7635"/>
                </a:lnTo>
                <a:cubicBezTo>
                  <a:pt x="4986" y="7827"/>
                  <a:pt x="3822" y="8120"/>
                  <a:pt x="2693" y="8614"/>
                </a:cubicBezTo>
                <a:cubicBezTo>
                  <a:pt x="2172" y="8842"/>
                  <a:pt x="1637" y="9092"/>
                  <a:pt x="1172" y="9421"/>
                </a:cubicBezTo>
                <a:cubicBezTo>
                  <a:pt x="915" y="9606"/>
                  <a:pt x="358" y="9999"/>
                  <a:pt x="401" y="10378"/>
                </a:cubicBezTo>
                <a:cubicBezTo>
                  <a:pt x="434" y="10616"/>
                  <a:pt x="663" y="10680"/>
                  <a:pt x="870" y="10680"/>
                </a:cubicBezTo>
                <a:cubicBezTo>
                  <a:pt x="893" y="10680"/>
                  <a:pt x="914" y="10679"/>
                  <a:pt x="936" y="10678"/>
                </a:cubicBezTo>
                <a:cubicBezTo>
                  <a:pt x="1486" y="10635"/>
                  <a:pt x="2086" y="10342"/>
                  <a:pt x="2614" y="10163"/>
                </a:cubicBezTo>
                <a:cubicBezTo>
                  <a:pt x="3922" y="9713"/>
                  <a:pt x="5236" y="9221"/>
                  <a:pt x="6492" y="8635"/>
                </a:cubicBezTo>
                <a:cubicBezTo>
                  <a:pt x="6499" y="8657"/>
                  <a:pt x="6513" y="8677"/>
                  <a:pt x="6521" y="8693"/>
                </a:cubicBezTo>
                <a:cubicBezTo>
                  <a:pt x="5356" y="9514"/>
                  <a:pt x="4192" y="10342"/>
                  <a:pt x="3051" y="11205"/>
                </a:cubicBezTo>
                <a:cubicBezTo>
                  <a:pt x="2600" y="11548"/>
                  <a:pt x="2151" y="11913"/>
                  <a:pt x="1793" y="12355"/>
                </a:cubicBezTo>
                <a:cubicBezTo>
                  <a:pt x="1637" y="12549"/>
                  <a:pt x="1215" y="12991"/>
                  <a:pt x="1394" y="13255"/>
                </a:cubicBezTo>
                <a:cubicBezTo>
                  <a:pt x="1455" y="13345"/>
                  <a:pt x="1549" y="13386"/>
                  <a:pt x="1669" y="13386"/>
                </a:cubicBezTo>
                <a:cubicBezTo>
                  <a:pt x="2709" y="13386"/>
                  <a:pt x="5704" y="10288"/>
                  <a:pt x="6614" y="9327"/>
                </a:cubicBezTo>
                <a:lnTo>
                  <a:pt x="6614" y="9327"/>
                </a:lnTo>
                <a:cubicBezTo>
                  <a:pt x="6060" y="10599"/>
                  <a:pt x="3972" y="15506"/>
                  <a:pt x="5477" y="15506"/>
                </a:cubicBezTo>
                <a:cubicBezTo>
                  <a:pt x="5485" y="15506"/>
                  <a:pt x="5492" y="15506"/>
                  <a:pt x="5500" y="15506"/>
                </a:cubicBezTo>
                <a:cubicBezTo>
                  <a:pt x="5879" y="15497"/>
                  <a:pt x="6064" y="15098"/>
                  <a:pt x="6150" y="14784"/>
                </a:cubicBezTo>
                <a:cubicBezTo>
                  <a:pt x="6335" y="14155"/>
                  <a:pt x="6357" y="13483"/>
                  <a:pt x="6492" y="12841"/>
                </a:cubicBezTo>
                <a:cubicBezTo>
                  <a:pt x="6707" y="11792"/>
                  <a:pt x="7178" y="10813"/>
                  <a:pt x="7234" y="9749"/>
                </a:cubicBezTo>
                <a:lnTo>
                  <a:pt x="7234" y="9749"/>
                </a:lnTo>
                <a:cubicBezTo>
                  <a:pt x="7257" y="10984"/>
                  <a:pt x="7185" y="12213"/>
                  <a:pt x="7264" y="13449"/>
                </a:cubicBezTo>
                <a:cubicBezTo>
                  <a:pt x="7300" y="14040"/>
                  <a:pt x="7300" y="14662"/>
                  <a:pt x="7456" y="15233"/>
                </a:cubicBezTo>
                <a:cubicBezTo>
                  <a:pt x="7526" y="15484"/>
                  <a:pt x="7779" y="16150"/>
                  <a:pt x="8137" y="16150"/>
                </a:cubicBezTo>
                <a:cubicBezTo>
                  <a:pt x="8146" y="16150"/>
                  <a:pt x="8154" y="16149"/>
                  <a:pt x="8163" y="16148"/>
                </a:cubicBezTo>
                <a:cubicBezTo>
                  <a:pt x="8842" y="16076"/>
                  <a:pt x="8549" y="14112"/>
                  <a:pt x="8535" y="13756"/>
                </a:cubicBezTo>
                <a:cubicBezTo>
                  <a:pt x="8484" y="12441"/>
                  <a:pt x="8420" y="11049"/>
                  <a:pt x="8091" y="9771"/>
                </a:cubicBezTo>
                <a:lnTo>
                  <a:pt x="8091" y="9771"/>
                </a:lnTo>
                <a:cubicBezTo>
                  <a:pt x="8114" y="9778"/>
                  <a:pt x="8127" y="9778"/>
                  <a:pt x="8141" y="9778"/>
                </a:cubicBezTo>
                <a:cubicBezTo>
                  <a:pt x="8177" y="9785"/>
                  <a:pt x="8206" y="9792"/>
                  <a:pt x="8235" y="9798"/>
                </a:cubicBezTo>
                <a:cubicBezTo>
                  <a:pt x="8549" y="11163"/>
                  <a:pt x="9034" y="12484"/>
                  <a:pt x="9663" y="13740"/>
                </a:cubicBezTo>
                <a:cubicBezTo>
                  <a:pt x="9941" y="14290"/>
                  <a:pt x="10220" y="14926"/>
                  <a:pt x="10678" y="15355"/>
                </a:cubicBezTo>
                <a:cubicBezTo>
                  <a:pt x="10841" y="15512"/>
                  <a:pt x="11171" y="15981"/>
                  <a:pt x="11477" y="15981"/>
                </a:cubicBezTo>
                <a:cubicBezTo>
                  <a:pt x="11530" y="15981"/>
                  <a:pt x="11583" y="15967"/>
                  <a:pt x="11634" y="15934"/>
                </a:cubicBezTo>
                <a:cubicBezTo>
                  <a:pt x="11855" y="15790"/>
                  <a:pt x="11805" y="15427"/>
                  <a:pt x="11756" y="15206"/>
                </a:cubicBezTo>
                <a:cubicBezTo>
                  <a:pt x="11612" y="14584"/>
                  <a:pt x="11235" y="13948"/>
                  <a:pt x="10969" y="13370"/>
                </a:cubicBezTo>
                <a:cubicBezTo>
                  <a:pt x="10385" y="12085"/>
                  <a:pt x="9706" y="10878"/>
                  <a:pt x="8941" y="9692"/>
                </a:cubicBezTo>
                <a:cubicBezTo>
                  <a:pt x="9049" y="9636"/>
                  <a:pt x="9156" y="9564"/>
                  <a:pt x="9248" y="9485"/>
                </a:cubicBezTo>
                <a:cubicBezTo>
                  <a:pt x="10098" y="10606"/>
                  <a:pt x="10948" y="11720"/>
                  <a:pt x="11835" y="12813"/>
                </a:cubicBezTo>
                <a:cubicBezTo>
                  <a:pt x="12191" y="13255"/>
                  <a:pt x="12570" y="13691"/>
                  <a:pt x="13019" y="14033"/>
                </a:cubicBezTo>
                <a:cubicBezTo>
                  <a:pt x="13183" y="14157"/>
                  <a:pt x="13513" y="14455"/>
                  <a:pt x="13773" y="14455"/>
                </a:cubicBezTo>
                <a:cubicBezTo>
                  <a:pt x="13831" y="14455"/>
                  <a:pt x="13886" y="14440"/>
                  <a:pt x="13934" y="14405"/>
                </a:cubicBezTo>
                <a:cubicBezTo>
                  <a:pt x="14854" y="13740"/>
                  <a:pt x="10319" y="9749"/>
                  <a:pt x="9634" y="9135"/>
                </a:cubicBezTo>
                <a:cubicBezTo>
                  <a:pt x="9792" y="8971"/>
                  <a:pt x="9927" y="8785"/>
                  <a:pt x="10035" y="8592"/>
                </a:cubicBezTo>
                <a:cubicBezTo>
                  <a:pt x="11098" y="9428"/>
                  <a:pt x="12134" y="10328"/>
                  <a:pt x="13269" y="11070"/>
                </a:cubicBezTo>
                <a:cubicBezTo>
                  <a:pt x="13720" y="11370"/>
                  <a:pt x="14205" y="11627"/>
                  <a:pt x="14733" y="11769"/>
                </a:cubicBezTo>
                <a:cubicBezTo>
                  <a:pt x="14863" y="11801"/>
                  <a:pt x="15130" y="11882"/>
                  <a:pt x="15356" y="11882"/>
                </a:cubicBezTo>
                <a:cubicBezTo>
                  <a:pt x="15500" y="11882"/>
                  <a:pt x="15627" y="11849"/>
                  <a:pt x="15691" y="11749"/>
                </a:cubicBezTo>
                <a:cubicBezTo>
                  <a:pt x="15854" y="11492"/>
                  <a:pt x="15434" y="11099"/>
                  <a:pt x="15297" y="10942"/>
                </a:cubicBezTo>
                <a:cubicBezTo>
                  <a:pt x="14854" y="10434"/>
                  <a:pt x="14340" y="10006"/>
                  <a:pt x="13783" y="9627"/>
                </a:cubicBezTo>
                <a:cubicBezTo>
                  <a:pt x="12712" y="8914"/>
                  <a:pt x="11492" y="8414"/>
                  <a:pt x="10283" y="7965"/>
                </a:cubicBezTo>
                <a:cubicBezTo>
                  <a:pt x="10319" y="7836"/>
                  <a:pt x="10335" y="7699"/>
                  <a:pt x="10342" y="7563"/>
                </a:cubicBezTo>
                <a:lnTo>
                  <a:pt x="10349" y="7563"/>
                </a:lnTo>
                <a:cubicBezTo>
                  <a:pt x="11905" y="7821"/>
                  <a:pt x="13463" y="8222"/>
                  <a:pt x="15033" y="8350"/>
                </a:cubicBezTo>
                <a:cubicBezTo>
                  <a:pt x="15411" y="8384"/>
                  <a:pt x="15797" y="8342"/>
                  <a:pt x="16169" y="8436"/>
                </a:cubicBezTo>
                <a:cubicBezTo>
                  <a:pt x="16385" y="8488"/>
                  <a:pt x="16596" y="8588"/>
                  <a:pt x="16823" y="8588"/>
                </a:cubicBezTo>
                <a:cubicBezTo>
                  <a:pt x="16873" y="8588"/>
                  <a:pt x="16924" y="8583"/>
                  <a:pt x="16976" y="8571"/>
                </a:cubicBezTo>
                <a:cubicBezTo>
                  <a:pt x="17240" y="8506"/>
                  <a:pt x="17475" y="8278"/>
                  <a:pt x="17411" y="7985"/>
                </a:cubicBezTo>
                <a:cubicBezTo>
                  <a:pt x="17333" y="7635"/>
                  <a:pt x="16890" y="7500"/>
                  <a:pt x="16597" y="7407"/>
                </a:cubicBezTo>
                <a:cubicBezTo>
                  <a:pt x="15982" y="7200"/>
                  <a:pt x="15382" y="6993"/>
                  <a:pt x="14740" y="6893"/>
                </a:cubicBezTo>
                <a:cubicBezTo>
                  <a:pt x="14134" y="6795"/>
                  <a:pt x="13517" y="6754"/>
                  <a:pt x="12897" y="6754"/>
                </a:cubicBezTo>
                <a:cubicBezTo>
                  <a:pt x="12026" y="6754"/>
                  <a:pt x="11150" y="6836"/>
                  <a:pt x="10299" y="6957"/>
                </a:cubicBezTo>
                <a:cubicBezTo>
                  <a:pt x="10292" y="6943"/>
                  <a:pt x="10292" y="6936"/>
                  <a:pt x="10292" y="6928"/>
                </a:cubicBezTo>
                <a:cubicBezTo>
                  <a:pt x="11413" y="6578"/>
                  <a:pt x="12527" y="6179"/>
                  <a:pt x="13648" y="5807"/>
                </a:cubicBezTo>
                <a:cubicBezTo>
                  <a:pt x="13919" y="5714"/>
                  <a:pt x="15375" y="5229"/>
                  <a:pt x="14890" y="4715"/>
                </a:cubicBezTo>
                <a:cubicBezTo>
                  <a:pt x="14813" y="4635"/>
                  <a:pt x="14654" y="4611"/>
                  <a:pt x="14486" y="4611"/>
                </a:cubicBezTo>
                <a:cubicBezTo>
                  <a:pt x="14295" y="4611"/>
                  <a:pt x="14093" y="4642"/>
                  <a:pt x="13991" y="4657"/>
                </a:cubicBezTo>
                <a:cubicBezTo>
                  <a:pt x="13562" y="4722"/>
                  <a:pt x="13147" y="4880"/>
                  <a:pt x="12741" y="5029"/>
                </a:cubicBezTo>
                <a:cubicBezTo>
                  <a:pt x="11799" y="5394"/>
                  <a:pt x="10834" y="5736"/>
                  <a:pt x="9920" y="6185"/>
                </a:cubicBezTo>
                <a:cubicBezTo>
                  <a:pt x="9913" y="6172"/>
                  <a:pt x="9906" y="6165"/>
                  <a:pt x="9898" y="6156"/>
                </a:cubicBezTo>
                <a:cubicBezTo>
                  <a:pt x="11149" y="5394"/>
                  <a:pt x="12419" y="4643"/>
                  <a:pt x="13626" y="3822"/>
                </a:cubicBezTo>
                <a:cubicBezTo>
                  <a:pt x="14162" y="3457"/>
                  <a:pt x="14676" y="3037"/>
                  <a:pt x="15125" y="2573"/>
                </a:cubicBezTo>
                <a:cubicBezTo>
                  <a:pt x="15276" y="2415"/>
                  <a:pt x="15639" y="2108"/>
                  <a:pt x="15497" y="1851"/>
                </a:cubicBezTo>
                <a:cubicBezTo>
                  <a:pt x="15438" y="1747"/>
                  <a:pt x="15346" y="1708"/>
                  <a:pt x="15240" y="1708"/>
                </a:cubicBezTo>
                <a:cubicBezTo>
                  <a:pt x="14975" y="1708"/>
                  <a:pt x="14622" y="1951"/>
                  <a:pt x="14469" y="2022"/>
                </a:cubicBezTo>
                <a:cubicBezTo>
                  <a:pt x="13848" y="2300"/>
                  <a:pt x="13283" y="2629"/>
                  <a:pt x="12748" y="3058"/>
                </a:cubicBezTo>
                <a:cubicBezTo>
                  <a:pt x="11848" y="3772"/>
                  <a:pt x="10962" y="4514"/>
                  <a:pt x="10098" y="5279"/>
                </a:cubicBezTo>
                <a:cubicBezTo>
                  <a:pt x="11027" y="3971"/>
                  <a:pt x="12863" y="1251"/>
                  <a:pt x="12241" y="980"/>
                </a:cubicBezTo>
                <a:cubicBezTo>
                  <a:pt x="12211" y="967"/>
                  <a:pt x="12180" y="961"/>
                  <a:pt x="12150" y="961"/>
                </a:cubicBezTo>
                <a:cubicBezTo>
                  <a:pt x="11950" y="961"/>
                  <a:pt x="11751" y="1218"/>
                  <a:pt x="11634" y="1330"/>
                </a:cubicBezTo>
                <a:cubicBezTo>
                  <a:pt x="11235" y="1736"/>
                  <a:pt x="10856" y="2151"/>
                  <a:pt x="10527" y="2622"/>
                </a:cubicBezTo>
                <a:cubicBezTo>
                  <a:pt x="9920" y="3500"/>
                  <a:pt x="9413" y="4537"/>
                  <a:pt x="9228" y="5599"/>
                </a:cubicBezTo>
                <a:cubicBezTo>
                  <a:pt x="9192" y="5579"/>
                  <a:pt x="9163" y="5565"/>
                  <a:pt x="9127" y="5550"/>
                </a:cubicBezTo>
                <a:cubicBezTo>
                  <a:pt x="9505" y="4643"/>
                  <a:pt x="9692" y="3658"/>
                  <a:pt x="9778" y="2679"/>
                </a:cubicBezTo>
                <a:cubicBezTo>
                  <a:pt x="9841" y="1822"/>
                  <a:pt x="9941" y="800"/>
                  <a:pt x="9478" y="38"/>
                </a:cubicBezTo>
                <a:cubicBezTo>
                  <a:pt x="9465" y="12"/>
                  <a:pt x="9442" y="0"/>
                  <a:pt x="94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8" name="Google Shape;838;p27"/>
          <p:cNvSpPr/>
          <p:nvPr/>
        </p:nvSpPr>
        <p:spPr>
          <a:xfrm>
            <a:off x="3309649" y="4821134"/>
            <a:ext cx="1218453" cy="683985"/>
          </a:xfrm>
          <a:custGeom>
            <a:avLst/>
            <a:gdLst/>
            <a:ahLst/>
            <a:cxnLst/>
            <a:rect l="l" t="t" r="r" b="b"/>
            <a:pathLst>
              <a:path w="33257" h="18669" extrusionOk="0">
                <a:moveTo>
                  <a:pt x="17319" y="1"/>
                </a:moveTo>
                <a:cubicBezTo>
                  <a:pt x="16529" y="1"/>
                  <a:pt x="15732" y="185"/>
                  <a:pt x="14997" y="581"/>
                </a:cubicBezTo>
                <a:cubicBezTo>
                  <a:pt x="14255" y="973"/>
                  <a:pt x="13804" y="1631"/>
                  <a:pt x="13398" y="2330"/>
                </a:cubicBezTo>
                <a:cubicBezTo>
                  <a:pt x="13019" y="2966"/>
                  <a:pt x="12762" y="3659"/>
                  <a:pt x="12527" y="4351"/>
                </a:cubicBezTo>
                <a:cubicBezTo>
                  <a:pt x="12436" y="4614"/>
                  <a:pt x="12322" y="4743"/>
                  <a:pt x="12191" y="4743"/>
                </a:cubicBezTo>
                <a:cubicBezTo>
                  <a:pt x="12076" y="4743"/>
                  <a:pt x="11949" y="4645"/>
                  <a:pt x="11812" y="4452"/>
                </a:cubicBezTo>
                <a:cubicBezTo>
                  <a:pt x="11655" y="4216"/>
                  <a:pt x="11542" y="3959"/>
                  <a:pt x="11391" y="3724"/>
                </a:cubicBezTo>
                <a:cubicBezTo>
                  <a:pt x="11019" y="3115"/>
                  <a:pt x="10548" y="2601"/>
                  <a:pt x="9941" y="2231"/>
                </a:cubicBezTo>
                <a:cubicBezTo>
                  <a:pt x="9497" y="1954"/>
                  <a:pt x="9068" y="1816"/>
                  <a:pt x="8654" y="1816"/>
                </a:cubicBezTo>
                <a:cubicBezTo>
                  <a:pt x="8109" y="1816"/>
                  <a:pt x="7590" y="2055"/>
                  <a:pt x="7099" y="2531"/>
                </a:cubicBezTo>
                <a:cubicBezTo>
                  <a:pt x="6684" y="2923"/>
                  <a:pt x="6384" y="3395"/>
                  <a:pt x="6199" y="3929"/>
                </a:cubicBezTo>
                <a:cubicBezTo>
                  <a:pt x="5857" y="4924"/>
                  <a:pt x="5514" y="5923"/>
                  <a:pt x="5528" y="6994"/>
                </a:cubicBezTo>
                <a:cubicBezTo>
                  <a:pt x="5528" y="7318"/>
                  <a:pt x="5434" y="7480"/>
                  <a:pt x="5232" y="7480"/>
                </a:cubicBezTo>
                <a:cubicBezTo>
                  <a:pt x="5154" y="7480"/>
                  <a:pt x="5061" y="7456"/>
                  <a:pt x="4950" y="7409"/>
                </a:cubicBezTo>
                <a:cubicBezTo>
                  <a:pt x="4510" y="7224"/>
                  <a:pt x="4089" y="7143"/>
                  <a:pt x="3683" y="7143"/>
                </a:cubicBezTo>
                <a:cubicBezTo>
                  <a:pt x="2738" y="7143"/>
                  <a:pt x="1876" y="7581"/>
                  <a:pt x="1058" y="8164"/>
                </a:cubicBezTo>
                <a:cubicBezTo>
                  <a:pt x="372" y="8658"/>
                  <a:pt x="0" y="9393"/>
                  <a:pt x="144" y="10271"/>
                </a:cubicBezTo>
                <a:cubicBezTo>
                  <a:pt x="293" y="11179"/>
                  <a:pt x="972" y="11608"/>
                  <a:pt x="1764" y="11885"/>
                </a:cubicBezTo>
                <a:cubicBezTo>
                  <a:pt x="2188" y="12029"/>
                  <a:pt x="2619" y="12081"/>
                  <a:pt x="3148" y="12081"/>
                </a:cubicBezTo>
                <a:cubicBezTo>
                  <a:pt x="3333" y="12081"/>
                  <a:pt x="3530" y="12075"/>
                  <a:pt x="3743" y="12064"/>
                </a:cubicBezTo>
                <a:cubicBezTo>
                  <a:pt x="5020" y="11921"/>
                  <a:pt x="6443" y="11507"/>
                  <a:pt x="7713" y="10643"/>
                </a:cubicBezTo>
                <a:cubicBezTo>
                  <a:pt x="7822" y="10566"/>
                  <a:pt x="7935" y="10449"/>
                  <a:pt x="8055" y="10449"/>
                </a:cubicBezTo>
                <a:cubicBezTo>
                  <a:pt x="8116" y="10449"/>
                  <a:pt x="8178" y="10479"/>
                  <a:pt x="8242" y="10557"/>
                </a:cubicBezTo>
                <a:cubicBezTo>
                  <a:pt x="8371" y="10708"/>
                  <a:pt x="8213" y="10871"/>
                  <a:pt x="8148" y="11028"/>
                </a:cubicBezTo>
                <a:cubicBezTo>
                  <a:pt x="7548" y="12492"/>
                  <a:pt x="7363" y="13999"/>
                  <a:pt x="7699" y="15563"/>
                </a:cubicBezTo>
                <a:cubicBezTo>
                  <a:pt x="7963" y="16784"/>
                  <a:pt x="8685" y="17641"/>
                  <a:pt x="9799" y="18141"/>
                </a:cubicBezTo>
                <a:cubicBezTo>
                  <a:pt x="10610" y="18503"/>
                  <a:pt x="11408" y="18668"/>
                  <a:pt x="12196" y="18668"/>
                </a:cubicBezTo>
                <a:cubicBezTo>
                  <a:pt x="13322" y="18668"/>
                  <a:pt x="14424" y="18330"/>
                  <a:pt x="15504" y="17742"/>
                </a:cubicBezTo>
                <a:cubicBezTo>
                  <a:pt x="16532" y="17192"/>
                  <a:pt x="17353" y="16384"/>
                  <a:pt x="18089" y="15485"/>
                </a:cubicBezTo>
                <a:cubicBezTo>
                  <a:pt x="18289" y="15241"/>
                  <a:pt x="18467" y="14984"/>
                  <a:pt x="18675" y="14742"/>
                </a:cubicBezTo>
                <a:cubicBezTo>
                  <a:pt x="18976" y="14394"/>
                  <a:pt x="19198" y="14226"/>
                  <a:pt x="19445" y="14226"/>
                </a:cubicBezTo>
                <a:cubicBezTo>
                  <a:pt x="19649" y="14226"/>
                  <a:pt x="19871" y="14341"/>
                  <a:pt x="20168" y="14564"/>
                </a:cubicBezTo>
                <a:cubicBezTo>
                  <a:pt x="20445" y="14770"/>
                  <a:pt x="20695" y="15020"/>
                  <a:pt x="20982" y="15221"/>
                </a:cubicBezTo>
                <a:cubicBezTo>
                  <a:pt x="22119" y="16034"/>
                  <a:pt x="23332" y="16481"/>
                  <a:pt x="24614" y="16481"/>
                </a:cubicBezTo>
                <a:cubicBezTo>
                  <a:pt x="25201" y="16481"/>
                  <a:pt x="25802" y="16387"/>
                  <a:pt x="26416" y="16192"/>
                </a:cubicBezTo>
                <a:cubicBezTo>
                  <a:pt x="29237" y="15306"/>
                  <a:pt x="30615" y="12106"/>
                  <a:pt x="29400" y="9380"/>
                </a:cubicBezTo>
                <a:cubicBezTo>
                  <a:pt x="29051" y="8608"/>
                  <a:pt x="29057" y="8593"/>
                  <a:pt x="29880" y="8536"/>
                </a:cubicBezTo>
                <a:cubicBezTo>
                  <a:pt x="30893" y="8464"/>
                  <a:pt x="31779" y="8122"/>
                  <a:pt x="32451" y="7330"/>
                </a:cubicBezTo>
                <a:cubicBezTo>
                  <a:pt x="33200" y="6444"/>
                  <a:pt x="33256" y="5379"/>
                  <a:pt x="32607" y="4416"/>
                </a:cubicBezTo>
                <a:cubicBezTo>
                  <a:pt x="32415" y="4123"/>
                  <a:pt x="32172" y="3859"/>
                  <a:pt x="31921" y="3630"/>
                </a:cubicBezTo>
                <a:cubicBezTo>
                  <a:pt x="30716" y="2532"/>
                  <a:pt x="29080" y="1977"/>
                  <a:pt x="27448" y="1977"/>
                </a:cubicBezTo>
                <a:cubicBezTo>
                  <a:pt x="25938" y="1977"/>
                  <a:pt x="24430" y="2452"/>
                  <a:pt x="23266" y="3408"/>
                </a:cubicBezTo>
                <a:cubicBezTo>
                  <a:pt x="23131" y="3516"/>
                  <a:pt x="23016" y="3659"/>
                  <a:pt x="22874" y="3751"/>
                </a:cubicBezTo>
                <a:cubicBezTo>
                  <a:pt x="22757" y="3826"/>
                  <a:pt x="22653" y="3875"/>
                  <a:pt x="22563" y="3875"/>
                </a:cubicBezTo>
                <a:cubicBezTo>
                  <a:pt x="22439" y="3875"/>
                  <a:pt x="22338" y="3784"/>
                  <a:pt x="22260" y="3544"/>
                </a:cubicBezTo>
                <a:cubicBezTo>
                  <a:pt x="21566" y="1362"/>
                  <a:pt x="19467" y="1"/>
                  <a:pt x="1731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28"/>
          <p:cNvSpPr/>
          <p:nvPr/>
        </p:nvSpPr>
        <p:spPr>
          <a:xfrm>
            <a:off x="566000" y="1017725"/>
            <a:ext cx="8012002" cy="3899590"/>
          </a:xfrm>
          <a:custGeom>
            <a:avLst/>
            <a:gdLst/>
            <a:ahLst/>
            <a:cxnLst/>
            <a:rect l="l" t="t" r="r" b="b"/>
            <a:pathLst>
              <a:path w="166717" h="73989" extrusionOk="0">
                <a:moveTo>
                  <a:pt x="99158" y="0"/>
                </a:moveTo>
                <a:cubicBezTo>
                  <a:pt x="95755" y="0"/>
                  <a:pt x="92345" y="91"/>
                  <a:pt x="88927" y="286"/>
                </a:cubicBezTo>
                <a:cubicBezTo>
                  <a:pt x="73277" y="1175"/>
                  <a:pt x="57820" y="2064"/>
                  <a:pt x="42277" y="2064"/>
                </a:cubicBezTo>
                <a:cubicBezTo>
                  <a:pt x="34079" y="2064"/>
                  <a:pt x="25856" y="1817"/>
                  <a:pt x="17568" y="1191"/>
                </a:cubicBezTo>
                <a:lnTo>
                  <a:pt x="16391" y="1191"/>
                </a:lnTo>
                <a:cubicBezTo>
                  <a:pt x="16029" y="1191"/>
                  <a:pt x="15938" y="1191"/>
                  <a:pt x="15667" y="1101"/>
                </a:cubicBezTo>
                <a:cubicBezTo>
                  <a:pt x="15214" y="1055"/>
                  <a:pt x="14784" y="1033"/>
                  <a:pt x="14354" y="1033"/>
                </a:cubicBezTo>
                <a:cubicBezTo>
                  <a:pt x="13923" y="1033"/>
                  <a:pt x="13493" y="1055"/>
                  <a:pt x="13040" y="1101"/>
                </a:cubicBezTo>
                <a:lnTo>
                  <a:pt x="12678" y="1101"/>
                </a:lnTo>
                <a:cubicBezTo>
                  <a:pt x="11954" y="1101"/>
                  <a:pt x="11229" y="1191"/>
                  <a:pt x="10595" y="1372"/>
                </a:cubicBezTo>
                <a:lnTo>
                  <a:pt x="9871" y="1372"/>
                </a:lnTo>
                <a:cubicBezTo>
                  <a:pt x="7879" y="1372"/>
                  <a:pt x="5977" y="2006"/>
                  <a:pt x="4438" y="3274"/>
                </a:cubicBezTo>
                <a:cubicBezTo>
                  <a:pt x="3623" y="3908"/>
                  <a:pt x="3079" y="4723"/>
                  <a:pt x="2626" y="5719"/>
                </a:cubicBezTo>
                <a:cubicBezTo>
                  <a:pt x="2536" y="5900"/>
                  <a:pt x="2445" y="6081"/>
                  <a:pt x="2355" y="6353"/>
                </a:cubicBezTo>
                <a:cubicBezTo>
                  <a:pt x="2222" y="6486"/>
                  <a:pt x="2187" y="6570"/>
                  <a:pt x="2177" y="6570"/>
                </a:cubicBezTo>
                <a:cubicBezTo>
                  <a:pt x="2174" y="6570"/>
                  <a:pt x="2174" y="6558"/>
                  <a:pt x="2174" y="6534"/>
                </a:cubicBezTo>
                <a:cubicBezTo>
                  <a:pt x="1811" y="7259"/>
                  <a:pt x="1630" y="8074"/>
                  <a:pt x="1630" y="8889"/>
                </a:cubicBezTo>
                <a:cubicBezTo>
                  <a:pt x="1268" y="23831"/>
                  <a:pt x="453" y="38682"/>
                  <a:pt x="453" y="53533"/>
                </a:cubicBezTo>
                <a:cubicBezTo>
                  <a:pt x="453" y="60778"/>
                  <a:pt x="0" y="65034"/>
                  <a:pt x="7154" y="68204"/>
                </a:cubicBezTo>
                <a:cubicBezTo>
                  <a:pt x="17025" y="72641"/>
                  <a:pt x="32420" y="72007"/>
                  <a:pt x="43105" y="72732"/>
                </a:cubicBezTo>
                <a:cubicBezTo>
                  <a:pt x="53669" y="73344"/>
                  <a:pt x="64168" y="73568"/>
                  <a:pt x="74712" y="73568"/>
                </a:cubicBezTo>
                <a:cubicBezTo>
                  <a:pt x="76641" y="73568"/>
                  <a:pt x="78572" y="73561"/>
                  <a:pt x="80506" y="73547"/>
                </a:cubicBezTo>
                <a:cubicBezTo>
                  <a:pt x="92912" y="73547"/>
                  <a:pt x="105137" y="73275"/>
                  <a:pt x="117453" y="73184"/>
                </a:cubicBezTo>
                <a:cubicBezTo>
                  <a:pt x="117638" y="73183"/>
                  <a:pt x="117824" y="73182"/>
                  <a:pt x="118011" y="73182"/>
                </a:cubicBezTo>
                <a:cubicBezTo>
                  <a:pt x="124238" y="73182"/>
                  <a:pt x="131794" y="73988"/>
                  <a:pt x="139052" y="73988"/>
                </a:cubicBezTo>
                <a:cubicBezTo>
                  <a:pt x="144731" y="73988"/>
                  <a:pt x="150228" y="73495"/>
                  <a:pt x="154763" y="71736"/>
                </a:cubicBezTo>
                <a:cubicBezTo>
                  <a:pt x="162641" y="68747"/>
                  <a:pt x="163094" y="60416"/>
                  <a:pt x="164271" y="52718"/>
                </a:cubicBezTo>
                <a:cubicBezTo>
                  <a:pt x="166173" y="39769"/>
                  <a:pt x="166716" y="26547"/>
                  <a:pt x="165811" y="13417"/>
                </a:cubicBezTo>
                <a:cubicBezTo>
                  <a:pt x="165448" y="9975"/>
                  <a:pt x="162913" y="7259"/>
                  <a:pt x="159562" y="6715"/>
                </a:cubicBezTo>
                <a:cubicBezTo>
                  <a:pt x="139551" y="3225"/>
                  <a:pt x="119473" y="0"/>
                  <a:pt x="9915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1" name="Google Shape;841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42" name="Google Shape;842;p28"/>
          <p:cNvSpPr txBox="1"/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1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100"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43" name="Google Shape;843;p28"/>
          <p:cNvSpPr/>
          <p:nvPr/>
        </p:nvSpPr>
        <p:spPr>
          <a:xfrm>
            <a:off x="7970740" y="-341075"/>
            <a:ext cx="1349353" cy="1429775"/>
          </a:xfrm>
          <a:custGeom>
            <a:avLst/>
            <a:gdLst/>
            <a:ahLst/>
            <a:cxnLst/>
            <a:rect l="l" t="t" r="r" b="b"/>
            <a:pathLst>
              <a:path w="34849" h="36926" extrusionOk="0">
                <a:moveTo>
                  <a:pt x="19056" y="1"/>
                </a:moveTo>
                <a:cubicBezTo>
                  <a:pt x="18263" y="1"/>
                  <a:pt x="17470" y="101"/>
                  <a:pt x="16682" y="233"/>
                </a:cubicBezTo>
                <a:cubicBezTo>
                  <a:pt x="15804" y="377"/>
                  <a:pt x="14954" y="619"/>
                  <a:pt x="14111" y="905"/>
                </a:cubicBezTo>
                <a:cubicBezTo>
                  <a:pt x="13026" y="1268"/>
                  <a:pt x="11991" y="1733"/>
                  <a:pt x="11005" y="2319"/>
                </a:cubicBezTo>
                <a:cubicBezTo>
                  <a:pt x="9840" y="3005"/>
                  <a:pt x="8741" y="3776"/>
                  <a:pt x="7663" y="4590"/>
                </a:cubicBezTo>
                <a:cubicBezTo>
                  <a:pt x="6191" y="5704"/>
                  <a:pt x="4770" y="6875"/>
                  <a:pt x="3514" y="8239"/>
                </a:cubicBezTo>
                <a:cubicBezTo>
                  <a:pt x="2736" y="9082"/>
                  <a:pt x="2021" y="9982"/>
                  <a:pt x="1464" y="10995"/>
                </a:cubicBezTo>
                <a:cubicBezTo>
                  <a:pt x="1022" y="11795"/>
                  <a:pt x="679" y="12645"/>
                  <a:pt x="449" y="13538"/>
                </a:cubicBezTo>
                <a:cubicBezTo>
                  <a:pt x="172" y="14603"/>
                  <a:pt x="79" y="15701"/>
                  <a:pt x="36" y="16795"/>
                </a:cubicBezTo>
                <a:cubicBezTo>
                  <a:pt x="0" y="17751"/>
                  <a:pt x="43" y="18707"/>
                  <a:pt x="143" y="19658"/>
                </a:cubicBezTo>
                <a:cubicBezTo>
                  <a:pt x="258" y="20707"/>
                  <a:pt x="429" y="21743"/>
                  <a:pt x="650" y="22771"/>
                </a:cubicBezTo>
                <a:cubicBezTo>
                  <a:pt x="1128" y="24963"/>
                  <a:pt x="1999" y="26977"/>
                  <a:pt x="3293" y="28812"/>
                </a:cubicBezTo>
                <a:cubicBezTo>
                  <a:pt x="4278" y="30213"/>
                  <a:pt x="5406" y="31491"/>
                  <a:pt x="6678" y="32648"/>
                </a:cubicBezTo>
                <a:cubicBezTo>
                  <a:pt x="7835" y="33690"/>
                  <a:pt x="9091" y="34590"/>
                  <a:pt x="10469" y="35318"/>
                </a:cubicBezTo>
                <a:cubicBezTo>
                  <a:pt x="12011" y="36132"/>
                  <a:pt x="13646" y="36633"/>
                  <a:pt x="15383" y="36797"/>
                </a:cubicBezTo>
                <a:cubicBezTo>
                  <a:pt x="15933" y="36847"/>
                  <a:pt x="16481" y="36874"/>
                  <a:pt x="17031" y="36904"/>
                </a:cubicBezTo>
                <a:cubicBezTo>
                  <a:pt x="17406" y="36918"/>
                  <a:pt x="17781" y="36926"/>
                  <a:pt x="18156" y="36926"/>
                </a:cubicBezTo>
                <a:cubicBezTo>
                  <a:pt x="18710" y="36926"/>
                  <a:pt x="19263" y="36909"/>
                  <a:pt x="19816" y="36874"/>
                </a:cubicBezTo>
                <a:cubicBezTo>
                  <a:pt x="20416" y="36832"/>
                  <a:pt x="21016" y="36775"/>
                  <a:pt x="21616" y="36719"/>
                </a:cubicBezTo>
                <a:cubicBezTo>
                  <a:pt x="22673" y="36617"/>
                  <a:pt x="23709" y="36419"/>
                  <a:pt x="24723" y="36090"/>
                </a:cubicBezTo>
                <a:cubicBezTo>
                  <a:pt x="25745" y="35760"/>
                  <a:pt x="26694" y="35289"/>
                  <a:pt x="27551" y="34640"/>
                </a:cubicBezTo>
                <a:cubicBezTo>
                  <a:pt x="28444" y="33969"/>
                  <a:pt x="29207" y="33169"/>
                  <a:pt x="29928" y="32326"/>
                </a:cubicBezTo>
                <a:cubicBezTo>
                  <a:pt x="31035" y="31034"/>
                  <a:pt x="32014" y="29649"/>
                  <a:pt x="32914" y="28199"/>
                </a:cubicBezTo>
                <a:cubicBezTo>
                  <a:pt x="33428" y="27371"/>
                  <a:pt x="33863" y="26505"/>
                  <a:pt x="34177" y="25585"/>
                </a:cubicBezTo>
                <a:cubicBezTo>
                  <a:pt x="34614" y="24293"/>
                  <a:pt x="34792" y="22958"/>
                  <a:pt x="34828" y="21600"/>
                </a:cubicBezTo>
                <a:cubicBezTo>
                  <a:pt x="34849" y="20651"/>
                  <a:pt x="34820" y="19701"/>
                  <a:pt x="34792" y="18750"/>
                </a:cubicBezTo>
                <a:cubicBezTo>
                  <a:pt x="34763" y="17951"/>
                  <a:pt x="34720" y="17144"/>
                  <a:pt x="34671" y="16344"/>
                </a:cubicBezTo>
                <a:cubicBezTo>
                  <a:pt x="34621" y="15609"/>
                  <a:pt x="34578" y="14873"/>
                  <a:pt x="34499" y="14138"/>
                </a:cubicBezTo>
                <a:cubicBezTo>
                  <a:pt x="34407" y="13259"/>
                  <a:pt x="34213" y="12402"/>
                  <a:pt x="33942" y="11560"/>
                </a:cubicBezTo>
                <a:cubicBezTo>
                  <a:pt x="33534" y="10309"/>
                  <a:pt x="32914" y="9152"/>
                  <a:pt x="32215" y="8038"/>
                </a:cubicBezTo>
                <a:cubicBezTo>
                  <a:pt x="31642" y="7132"/>
                  <a:pt x="30972" y="6304"/>
                  <a:pt x="30165" y="5596"/>
                </a:cubicBezTo>
                <a:cubicBezTo>
                  <a:pt x="29628" y="5133"/>
                  <a:pt x="29078" y="4676"/>
                  <a:pt x="28514" y="4247"/>
                </a:cubicBezTo>
                <a:cubicBezTo>
                  <a:pt x="27407" y="3397"/>
                  <a:pt x="26223" y="2662"/>
                  <a:pt x="24958" y="2062"/>
                </a:cubicBezTo>
                <a:cubicBezTo>
                  <a:pt x="23971" y="1586"/>
                  <a:pt x="22952" y="1345"/>
                  <a:pt x="21901" y="1345"/>
                </a:cubicBezTo>
                <a:cubicBezTo>
                  <a:pt x="21455" y="1345"/>
                  <a:pt x="21003" y="1388"/>
                  <a:pt x="20545" y="1476"/>
                </a:cubicBezTo>
                <a:cubicBezTo>
                  <a:pt x="19816" y="1620"/>
                  <a:pt x="19088" y="1791"/>
                  <a:pt x="18366" y="1969"/>
                </a:cubicBezTo>
                <a:cubicBezTo>
                  <a:pt x="17374" y="2220"/>
                  <a:pt x="16382" y="2468"/>
                  <a:pt x="15396" y="2748"/>
                </a:cubicBezTo>
                <a:cubicBezTo>
                  <a:pt x="13811" y="3205"/>
                  <a:pt x="12419" y="4026"/>
                  <a:pt x="11184" y="5118"/>
                </a:cubicBezTo>
                <a:cubicBezTo>
                  <a:pt x="9991" y="6168"/>
                  <a:pt x="8940" y="7346"/>
                  <a:pt x="8020" y="8638"/>
                </a:cubicBezTo>
                <a:cubicBezTo>
                  <a:pt x="7519" y="9339"/>
                  <a:pt x="7098" y="10088"/>
                  <a:pt x="6791" y="10895"/>
                </a:cubicBezTo>
                <a:cubicBezTo>
                  <a:pt x="6520" y="11588"/>
                  <a:pt x="6306" y="12302"/>
                  <a:pt x="6128" y="13024"/>
                </a:cubicBezTo>
                <a:cubicBezTo>
                  <a:pt x="5848" y="14145"/>
                  <a:pt x="5641" y="15280"/>
                  <a:pt x="5656" y="16445"/>
                </a:cubicBezTo>
                <a:cubicBezTo>
                  <a:pt x="5663" y="16765"/>
                  <a:pt x="5649" y="17088"/>
                  <a:pt x="5677" y="17408"/>
                </a:cubicBezTo>
                <a:cubicBezTo>
                  <a:pt x="5706" y="17758"/>
                  <a:pt x="5769" y="18107"/>
                  <a:pt x="5812" y="18459"/>
                </a:cubicBezTo>
                <a:cubicBezTo>
                  <a:pt x="5963" y="19658"/>
                  <a:pt x="6112" y="20858"/>
                  <a:pt x="6263" y="22049"/>
                </a:cubicBezTo>
                <a:cubicBezTo>
                  <a:pt x="6405" y="23129"/>
                  <a:pt x="6678" y="24164"/>
                  <a:pt x="7084" y="25170"/>
                </a:cubicBezTo>
                <a:cubicBezTo>
                  <a:pt x="7578" y="26385"/>
                  <a:pt x="8248" y="27506"/>
                  <a:pt x="8998" y="28578"/>
                </a:cubicBezTo>
                <a:cubicBezTo>
                  <a:pt x="9512" y="29320"/>
                  <a:pt x="10140" y="29949"/>
                  <a:pt x="10904" y="30447"/>
                </a:cubicBezTo>
                <a:cubicBezTo>
                  <a:pt x="11398" y="30770"/>
                  <a:pt x="11896" y="31099"/>
                  <a:pt x="12390" y="31426"/>
                </a:cubicBezTo>
                <a:cubicBezTo>
                  <a:pt x="13053" y="31861"/>
                  <a:pt x="13712" y="32312"/>
                  <a:pt x="14375" y="32741"/>
                </a:cubicBezTo>
                <a:cubicBezTo>
                  <a:pt x="14911" y="33077"/>
                  <a:pt x="15489" y="33327"/>
                  <a:pt x="16111" y="33455"/>
                </a:cubicBezTo>
                <a:cubicBezTo>
                  <a:pt x="16567" y="33555"/>
                  <a:pt x="17024" y="33584"/>
                  <a:pt x="17489" y="33604"/>
                </a:cubicBezTo>
                <a:cubicBezTo>
                  <a:pt x="17599" y="33609"/>
                  <a:pt x="17709" y="33612"/>
                  <a:pt x="17819" y="33612"/>
                </a:cubicBezTo>
                <a:cubicBezTo>
                  <a:pt x="18383" y="33612"/>
                  <a:pt x="18937" y="33547"/>
                  <a:pt x="19480" y="33404"/>
                </a:cubicBezTo>
                <a:cubicBezTo>
                  <a:pt x="20603" y="33112"/>
                  <a:pt x="21681" y="32718"/>
                  <a:pt x="22745" y="32256"/>
                </a:cubicBezTo>
                <a:cubicBezTo>
                  <a:pt x="24015" y="31699"/>
                  <a:pt x="25116" y="30912"/>
                  <a:pt x="25979" y="29813"/>
                </a:cubicBezTo>
                <a:cubicBezTo>
                  <a:pt x="26437" y="29220"/>
                  <a:pt x="26843" y="28598"/>
                  <a:pt x="27222" y="27955"/>
                </a:cubicBezTo>
                <a:cubicBezTo>
                  <a:pt x="27758" y="27035"/>
                  <a:pt x="28300" y="26120"/>
                  <a:pt x="28821" y="25186"/>
                </a:cubicBezTo>
                <a:cubicBezTo>
                  <a:pt x="29351" y="24235"/>
                  <a:pt x="29693" y="23206"/>
                  <a:pt x="30007" y="22164"/>
                </a:cubicBezTo>
                <a:cubicBezTo>
                  <a:pt x="30400" y="20879"/>
                  <a:pt x="30643" y="19564"/>
                  <a:pt x="30706" y="18229"/>
                </a:cubicBezTo>
                <a:cubicBezTo>
                  <a:pt x="30736" y="17694"/>
                  <a:pt x="30722" y="17158"/>
                  <a:pt x="30672" y="16630"/>
                </a:cubicBezTo>
                <a:cubicBezTo>
                  <a:pt x="30578" y="15579"/>
                  <a:pt x="30393" y="14551"/>
                  <a:pt x="30129" y="13531"/>
                </a:cubicBezTo>
                <a:cubicBezTo>
                  <a:pt x="29928" y="12788"/>
                  <a:pt x="29678" y="12066"/>
                  <a:pt x="29328" y="11380"/>
                </a:cubicBezTo>
                <a:cubicBezTo>
                  <a:pt x="28458" y="9667"/>
                  <a:pt x="27236" y="8225"/>
                  <a:pt x="25815" y="6940"/>
                </a:cubicBezTo>
                <a:cubicBezTo>
                  <a:pt x="24915" y="6126"/>
                  <a:pt x="23873" y="5526"/>
                  <a:pt x="22788" y="4989"/>
                </a:cubicBezTo>
                <a:cubicBezTo>
                  <a:pt x="21895" y="4554"/>
                  <a:pt x="20960" y="4268"/>
                  <a:pt x="19967" y="4204"/>
                </a:cubicBezTo>
                <a:cubicBezTo>
                  <a:pt x="19741" y="4188"/>
                  <a:pt x="19515" y="4179"/>
                  <a:pt x="19290" y="4179"/>
                </a:cubicBezTo>
                <a:cubicBezTo>
                  <a:pt x="18615" y="4179"/>
                  <a:pt x="17948" y="4260"/>
                  <a:pt x="17288" y="4468"/>
                </a:cubicBezTo>
                <a:cubicBezTo>
                  <a:pt x="16510" y="4712"/>
                  <a:pt x="15775" y="5048"/>
                  <a:pt x="15060" y="5447"/>
                </a:cubicBezTo>
                <a:cubicBezTo>
                  <a:pt x="14118" y="5982"/>
                  <a:pt x="13247" y="6618"/>
                  <a:pt x="12512" y="7418"/>
                </a:cubicBezTo>
                <a:cubicBezTo>
                  <a:pt x="11533" y="8467"/>
                  <a:pt x="10776" y="9667"/>
                  <a:pt x="10169" y="10961"/>
                </a:cubicBezTo>
                <a:cubicBezTo>
                  <a:pt x="9855" y="11617"/>
                  <a:pt x="9662" y="12316"/>
                  <a:pt x="9555" y="13031"/>
                </a:cubicBezTo>
                <a:cubicBezTo>
                  <a:pt x="9447" y="13746"/>
                  <a:pt x="9463" y="14465"/>
                  <a:pt x="9454" y="15180"/>
                </a:cubicBezTo>
                <a:cubicBezTo>
                  <a:pt x="9447" y="15681"/>
                  <a:pt x="9483" y="16172"/>
                  <a:pt x="9506" y="16673"/>
                </a:cubicBezTo>
                <a:cubicBezTo>
                  <a:pt x="9526" y="17122"/>
                  <a:pt x="9562" y="17573"/>
                  <a:pt x="9583" y="18022"/>
                </a:cubicBezTo>
                <a:cubicBezTo>
                  <a:pt x="9634" y="18851"/>
                  <a:pt x="9734" y="19679"/>
                  <a:pt x="9876" y="20500"/>
                </a:cubicBezTo>
                <a:cubicBezTo>
                  <a:pt x="10105" y="21835"/>
                  <a:pt x="10577" y="23078"/>
                  <a:pt x="11290" y="24228"/>
                </a:cubicBezTo>
                <a:cubicBezTo>
                  <a:pt x="11862" y="25150"/>
                  <a:pt x="12512" y="26007"/>
                  <a:pt x="13204" y="26841"/>
                </a:cubicBezTo>
                <a:cubicBezTo>
                  <a:pt x="13953" y="27757"/>
                  <a:pt x="14882" y="28463"/>
                  <a:pt x="15960" y="28956"/>
                </a:cubicBezTo>
                <a:cubicBezTo>
                  <a:pt x="16797" y="29341"/>
                  <a:pt x="17652" y="29530"/>
                  <a:pt x="18521" y="29530"/>
                </a:cubicBezTo>
                <a:cubicBezTo>
                  <a:pt x="19070" y="29530"/>
                  <a:pt x="19623" y="29455"/>
                  <a:pt x="20181" y="29306"/>
                </a:cubicBezTo>
                <a:cubicBezTo>
                  <a:pt x="21580" y="28927"/>
                  <a:pt x="22881" y="28320"/>
                  <a:pt x="24094" y="27520"/>
                </a:cubicBezTo>
                <a:cubicBezTo>
                  <a:pt x="24631" y="27164"/>
                  <a:pt x="25109" y="26749"/>
                  <a:pt x="25522" y="26264"/>
                </a:cubicBezTo>
                <a:cubicBezTo>
                  <a:pt x="26243" y="25450"/>
                  <a:pt x="26737" y="24500"/>
                  <a:pt x="27073" y="23472"/>
                </a:cubicBezTo>
                <a:cubicBezTo>
                  <a:pt x="27565" y="21979"/>
                  <a:pt x="27980" y="20464"/>
                  <a:pt x="28365" y="18944"/>
                </a:cubicBezTo>
                <a:cubicBezTo>
                  <a:pt x="28643" y="17873"/>
                  <a:pt x="28758" y="16788"/>
                  <a:pt x="28679" y="15681"/>
                </a:cubicBezTo>
                <a:cubicBezTo>
                  <a:pt x="28622" y="14937"/>
                  <a:pt x="28435" y="14224"/>
                  <a:pt x="28221" y="13523"/>
                </a:cubicBezTo>
                <a:cubicBezTo>
                  <a:pt x="27765" y="12023"/>
                  <a:pt x="27064" y="10661"/>
                  <a:pt x="26015" y="9488"/>
                </a:cubicBezTo>
                <a:cubicBezTo>
                  <a:pt x="25165" y="8532"/>
                  <a:pt x="24130" y="7853"/>
                  <a:pt x="22894" y="7497"/>
                </a:cubicBezTo>
                <a:cubicBezTo>
                  <a:pt x="22186" y="7287"/>
                  <a:pt x="21468" y="7187"/>
                  <a:pt x="20747" y="7187"/>
                </a:cubicBezTo>
                <a:cubicBezTo>
                  <a:pt x="20140" y="7187"/>
                  <a:pt x="19531" y="7258"/>
                  <a:pt x="18923" y="7396"/>
                </a:cubicBezTo>
                <a:cubicBezTo>
                  <a:pt x="17917" y="7625"/>
                  <a:pt x="16975" y="8011"/>
                  <a:pt x="16096" y="8561"/>
                </a:cubicBezTo>
                <a:cubicBezTo>
                  <a:pt x="15317" y="9060"/>
                  <a:pt x="14632" y="9660"/>
                  <a:pt x="14011" y="10338"/>
                </a:cubicBezTo>
                <a:cubicBezTo>
                  <a:pt x="13340" y="11067"/>
                  <a:pt x="12733" y="11838"/>
                  <a:pt x="12291" y="12724"/>
                </a:cubicBezTo>
                <a:cubicBezTo>
                  <a:pt x="11847" y="13602"/>
                  <a:pt x="11576" y="14524"/>
                  <a:pt x="11526" y="15509"/>
                </a:cubicBezTo>
                <a:cubicBezTo>
                  <a:pt x="11483" y="16316"/>
                  <a:pt x="11540" y="17115"/>
                  <a:pt x="11675" y="17915"/>
                </a:cubicBezTo>
                <a:cubicBezTo>
                  <a:pt x="11948" y="19537"/>
                  <a:pt x="12462" y="21072"/>
                  <a:pt x="13211" y="22536"/>
                </a:cubicBezTo>
                <a:cubicBezTo>
                  <a:pt x="13797" y="23671"/>
                  <a:pt x="14632" y="24550"/>
                  <a:pt x="15739" y="25177"/>
                </a:cubicBezTo>
                <a:cubicBezTo>
                  <a:pt x="16474" y="25596"/>
                  <a:pt x="17245" y="25803"/>
                  <a:pt x="18049" y="25803"/>
                </a:cubicBezTo>
                <a:cubicBezTo>
                  <a:pt x="18330" y="25803"/>
                  <a:pt x="18614" y="25778"/>
                  <a:pt x="18903" y="25727"/>
                </a:cubicBezTo>
                <a:cubicBezTo>
                  <a:pt x="19816" y="25571"/>
                  <a:pt x="20603" y="25143"/>
                  <a:pt x="21289" y="24528"/>
                </a:cubicBezTo>
                <a:cubicBezTo>
                  <a:pt x="22380" y="23542"/>
                  <a:pt x="23208" y="22365"/>
                  <a:pt x="23787" y="21014"/>
                </a:cubicBezTo>
                <a:cubicBezTo>
                  <a:pt x="24173" y="20121"/>
                  <a:pt x="24552" y="19221"/>
                  <a:pt x="24937" y="18322"/>
                </a:cubicBezTo>
                <a:cubicBezTo>
                  <a:pt x="25123" y="17886"/>
                  <a:pt x="25280" y="17444"/>
                  <a:pt x="25380" y="16980"/>
                </a:cubicBezTo>
                <a:cubicBezTo>
                  <a:pt x="25530" y="16251"/>
                  <a:pt x="25573" y="15523"/>
                  <a:pt x="25373" y="14794"/>
                </a:cubicBezTo>
                <a:cubicBezTo>
                  <a:pt x="25165" y="14052"/>
                  <a:pt x="24879" y="13331"/>
                  <a:pt x="24536" y="12638"/>
                </a:cubicBezTo>
                <a:cubicBezTo>
                  <a:pt x="24288" y="12138"/>
                  <a:pt x="23937" y="11709"/>
                  <a:pt x="23481" y="11374"/>
                </a:cubicBezTo>
                <a:cubicBezTo>
                  <a:pt x="23224" y="11188"/>
                  <a:pt x="22951" y="11010"/>
                  <a:pt x="22673" y="10846"/>
                </a:cubicBezTo>
                <a:cubicBezTo>
                  <a:pt x="21948" y="10413"/>
                  <a:pt x="21162" y="10237"/>
                  <a:pt x="20346" y="10237"/>
                </a:cubicBezTo>
                <a:cubicBezTo>
                  <a:pt x="20150" y="10237"/>
                  <a:pt x="19952" y="10247"/>
                  <a:pt x="19753" y="10266"/>
                </a:cubicBezTo>
                <a:cubicBezTo>
                  <a:pt x="19117" y="10325"/>
                  <a:pt x="18553" y="10582"/>
                  <a:pt x="18039" y="10952"/>
                </a:cubicBezTo>
                <a:cubicBezTo>
                  <a:pt x="17252" y="11509"/>
                  <a:pt x="16675" y="12253"/>
                  <a:pt x="16246" y="13103"/>
                </a:cubicBezTo>
                <a:cubicBezTo>
                  <a:pt x="15753" y="14052"/>
                  <a:pt x="15439" y="15074"/>
                  <a:pt x="15175" y="16102"/>
                </a:cubicBezTo>
                <a:cubicBezTo>
                  <a:pt x="14954" y="16993"/>
                  <a:pt x="14796" y="17893"/>
                  <a:pt x="14810" y="18815"/>
                </a:cubicBezTo>
                <a:cubicBezTo>
                  <a:pt x="14810" y="18944"/>
                  <a:pt x="14832" y="19072"/>
                  <a:pt x="14839" y="19201"/>
                </a:cubicBezTo>
                <a:cubicBezTo>
                  <a:pt x="14868" y="19929"/>
                  <a:pt x="15017" y="20635"/>
                  <a:pt x="15297" y="21307"/>
                </a:cubicBezTo>
                <a:cubicBezTo>
                  <a:pt x="15453" y="21686"/>
                  <a:pt x="15667" y="22029"/>
                  <a:pt x="16003" y="22272"/>
                </a:cubicBezTo>
                <a:cubicBezTo>
                  <a:pt x="16387" y="22553"/>
                  <a:pt x="16801" y="22713"/>
                  <a:pt x="17243" y="22713"/>
                </a:cubicBezTo>
                <a:cubicBezTo>
                  <a:pt x="17418" y="22713"/>
                  <a:pt x="17598" y="22688"/>
                  <a:pt x="17782" y="22636"/>
                </a:cubicBezTo>
                <a:cubicBezTo>
                  <a:pt x="18281" y="22493"/>
                  <a:pt x="18718" y="22229"/>
                  <a:pt x="19110" y="21887"/>
                </a:cubicBezTo>
                <a:cubicBezTo>
                  <a:pt x="19952" y="21143"/>
                  <a:pt x="20637" y="20272"/>
                  <a:pt x="21230" y="19323"/>
                </a:cubicBezTo>
                <a:cubicBezTo>
                  <a:pt x="21381" y="19079"/>
                  <a:pt x="21494" y="18829"/>
                  <a:pt x="21559" y="18551"/>
                </a:cubicBezTo>
                <a:cubicBezTo>
                  <a:pt x="21717" y="17915"/>
                  <a:pt x="21688" y="17273"/>
                  <a:pt x="21537" y="16644"/>
                </a:cubicBezTo>
                <a:cubicBezTo>
                  <a:pt x="21409" y="16066"/>
                  <a:pt x="21223" y="15502"/>
                  <a:pt x="21059" y="14930"/>
                </a:cubicBezTo>
                <a:cubicBezTo>
                  <a:pt x="20996" y="14709"/>
                  <a:pt x="20917" y="14488"/>
                  <a:pt x="20838" y="14273"/>
                </a:cubicBezTo>
                <a:cubicBezTo>
                  <a:pt x="20752" y="14030"/>
                  <a:pt x="20574" y="13881"/>
                  <a:pt x="20331" y="13802"/>
                </a:cubicBezTo>
                <a:cubicBezTo>
                  <a:pt x="20129" y="13737"/>
                  <a:pt x="19924" y="13708"/>
                  <a:pt x="19714" y="13708"/>
                </a:cubicBezTo>
                <a:cubicBezTo>
                  <a:pt x="19649" y="13708"/>
                  <a:pt x="19583" y="13711"/>
                  <a:pt x="19516" y="13716"/>
                </a:cubicBezTo>
                <a:cubicBezTo>
                  <a:pt x="18831" y="13788"/>
                  <a:pt x="18217" y="14066"/>
                  <a:pt x="17653" y="14452"/>
                </a:cubicBezTo>
                <a:cubicBezTo>
                  <a:pt x="17417" y="14616"/>
                  <a:pt x="17268" y="14837"/>
                  <a:pt x="17182" y="15108"/>
                </a:cubicBezTo>
                <a:cubicBezTo>
                  <a:pt x="17132" y="15280"/>
                  <a:pt x="17090" y="15451"/>
                  <a:pt x="17060" y="15622"/>
                </a:cubicBezTo>
                <a:cubicBezTo>
                  <a:pt x="16975" y="16066"/>
                  <a:pt x="16975" y="16508"/>
                  <a:pt x="16988" y="16951"/>
                </a:cubicBezTo>
                <a:cubicBezTo>
                  <a:pt x="16995" y="17151"/>
                  <a:pt x="17018" y="17365"/>
                  <a:pt x="17074" y="17559"/>
                </a:cubicBezTo>
                <a:cubicBezTo>
                  <a:pt x="17160" y="17859"/>
                  <a:pt x="17203" y="18173"/>
                  <a:pt x="17232" y="18479"/>
                </a:cubicBezTo>
                <a:cubicBezTo>
                  <a:pt x="17246" y="18608"/>
                  <a:pt x="17275" y="18736"/>
                  <a:pt x="17304" y="18865"/>
                </a:cubicBezTo>
                <a:cubicBezTo>
                  <a:pt x="17331" y="19000"/>
                  <a:pt x="17424" y="19072"/>
                  <a:pt x="17561" y="19086"/>
                </a:cubicBezTo>
                <a:cubicBezTo>
                  <a:pt x="17655" y="19100"/>
                  <a:pt x="17747" y="19107"/>
                  <a:pt x="17838" y="19107"/>
                </a:cubicBezTo>
                <a:cubicBezTo>
                  <a:pt x="18231" y="19107"/>
                  <a:pt x="18593" y="18977"/>
                  <a:pt x="18889" y="18694"/>
                </a:cubicBezTo>
                <a:cubicBezTo>
                  <a:pt x="19424" y="18193"/>
                  <a:pt x="19503" y="17544"/>
                  <a:pt x="19388" y="16858"/>
                </a:cubicBezTo>
                <a:cubicBezTo>
                  <a:pt x="19309" y="16394"/>
                  <a:pt x="19189" y="15944"/>
                  <a:pt x="19067" y="15487"/>
                </a:cubicBezTo>
                <a:cubicBezTo>
                  <a:pt x="19045" y="15387"/>
                  <a:pt x="19018" y="15266"/>
                  <a:pt x="18910" y="15216"/>
                </a:cubicBezTo>
                <a:cubicBezTo>
                  <a:pt x="18876" y="15201"/>
                  <a:pt x="18837" y="15194"/>
                  <a:pt x="18797" y="15194"/>
                </a:cubicBezTo>
                <a:cubicBezTo>
                  <a:pt x="18664" y="15194"/>
                  <a:pt x="18511" y="15267"/>
                  <a:pt x="18445" y="15365"/>
                </a:cubicBezTo>
                <a:cubicBezTo>
                  <a:pt x="18296" y="15595"/>
                  <a:pt x="18138" y="15816"/>
                  <a:pt x="17989" y="16037"/>
                </a:cubicBezTo>
                <a:cubicBezTo>
                  <a:pt x="17960" y="16080"/>
                  <a:pt x="17938" y="16130"/>
                  <a:pt x="17895" y="16208"/>
                </a:cubicBezTo>
                <a:cubicBezTo>
                  <a:pt x="17996" y="16166"/>
                  <a:pt x="18060" y="16136"/>
                  <a:pt x="18118" y="16116"/>
                </a:cubicBezTo>
                <a:cubicBezTo>
                  <a:pt x="18172" y="16091"/>
                  <a:pt x="18225" y="16081"/>
                  <a:pt x="18279" y="16081"/>
                </a:cubicBezTo>
                <a:cubicBezTo>
                  <a:pt x="18367" y="16081"/>
                  <a:pt x="18454" y="16109"/>
                  <a:pt x="18538" y="16145"/>
                </a:cubicBezTo>
                <a:cubicBezTo>
                  <a:pt x="18646" y="16188"/>
                  <a:pt x="18632" y="16301"/>
                  <a:pt x="18653" y="16387"/>
                </a:cubicBezTo>
                <a:cubicBezTo>
                  <a:pt x="18745" y="16693"/>
                  <a:pt x="18810" y="17016"/>
                  <a:pt x="18923" y="17316"/>
                </a:cubicBezTo>
                <a:cubicBezTo>
                  <a:pt x="19018" y="17559"/>
                  <a:pt x="18953" y="17758"/>
                  <a:pt x="18817" y="17945"/>
                </a:cubicBezTo>
                <a:cubicBezTo>
                  <a:pt x="18725" y="18065"/>
                  <a:pt x="18623" y="18179"/>
                  <a:pt x="18510" y="18279"/>
                </a:cubicBezTo>
                <a:cubicBezTo>
                  <a:pt x="18347" y="18417"/>
                  <a:pt x="18169" y="18461"/>
                  <a:pt x="17981" y="18461"/>
                </a:cubicBezTo>
                <a:cubicBezTo>
                  <a:pt x="17856" y="18461"/>
                  <a:pt x="17727" y="18441"/>
                  <a:pt x="17595" y="18416"/>
                </a:cubicBezTo>
                <a:cubicBezTo>
                  <a:pt x="17581" y="18294"/>
                  <a:pt x="17575" y="18193"/>
                  <a:pt x="17561" y="18094"/>
                </a:cubicBezTo>
                <a:cubicBezTo>
                  <a:pt x="17532" y="17859"/>
                  <a:pt x="17532" y="17616"/>
                  <a:pt x="17467" y="17388"/>
                </a:cubicBezTo>
                <a:cubicBezTo>
                  <a:pt x="17338" y="16908"/>
                  <a:pt x="17331" y="16430"/>
                  <a:pt x="17354" y="15944"/>
                </a:cubicBezTo>
                <a:cubicBezTo>
                  <a:pt x="17367" y="15645"/>
                  <a:pt x="17439" y="15374"/>
                  <a:pt x="17703" y="15194"/>
                </a:cubicBezTo>
                <a:cubicBezTo>
                  <a:pt x="18260" y="14817"/>
                  <a:pt x="18853" y="14537"/>
                  <a:pt x="19539" y="14501"/>
                </a:cubicBezTo>
                <a:cubicBezTo>
                  <a:pt x="19573" y="14500"/>
                  <a:pt x="19607" y="14500"/>
                  <a:pt x="19639" y="14500"/>
                </a:cubicBezTo>
                <a:cubicBezTo>
                  <a:pt x="20157" y="14500"/>
                  <a:pt x="20364" y="14662"/>
                  <a:pt x="20538" y="15187"/>
                </a:cubicBezTo>
                <a:cubicBezTo>
                  <a:pt x="20723" y="15759"/>
                  <a:pt x="20894" y="16337"/>
                  <a:pt x="20989" y="16930"/>
                </a:cubicBezTo>
                <a:cubicBezTo>
                  <a:pt x="21002" y="17059"/>
                  <a:pt x="21002" y="17194"/>
                  <a:pt x="20973" y="17316"/>
                </a:cubicBezTo>
                <a:cubicBezTo>
                  <a:pt x="20881" y="17837"/>
                  <a:pt x="20660" y="18301"/>
                  <a:pt x="20373" y="18743"/>
                </a:cubicBezTo>
                <a:cubicBezTo>
                  <a:pt x="19967" y="19372"/>
                  <a:pt x="19510" y="19972"/>
                  <a:pt x="19018" y="20543"/>
                </a:cubicBezTo>
                <a:cubicBezTo>
                  <a:pt x="18659" y="20951"/>
                  <a:pt x="18267" y="21314"/>
                  <a:pt x="17789" y="21587"/>
                </a:cubicBezTo>
                <a:cubicBezTo>
                  <a:pt x="17582" y="21701"/>
                  <a:pt x="17374" y="21750"/>
                  <a:pt x="17160" y="21750"/>
                </a:cubicBezTo>
                <a:cubicBezTo>
                  <a:pt x="17040" y="21750"/>
                  <a:pt x="16919" y="21735"/>
                  <a:pt x="16796" y="21707"/>
                </a:cubicBezTo>
                <a:cubicBezTo>
                  <a:pt x="16233" y="21578"/>
                  <a:pt x="15854" y="21215"/>
                  <a:pt x="15633" y="20701"/>
                </a:cubicBezTo>
                <a:cubicBezTo>
                  <a:pt x="15403" y="20180"/>
                  <a:pt x="15275" y="19622"/>
                  <a:pt x="15254" y="19050"/>
                </a:cubicBezTo>
                <a:cubicBezTo>
                  <a:pt x="15239" y="18815"/>
                  <a:pt x="15239" y="18579"/>
                  <a:pt x="15254" y="18337"/>
                </a:cubicBezTo>
                <a:cubicBezTo>
                  <a:pt x="15261" y="18087"/>
                  <a:pt x="15275" y="17837"/>
                  <a:pt x="15317" y="17586"/>
                </a:cubicBezTo>
                <a:cubicBezTo>
                  <a:pt x="15475" y="16565"/>
                  <a:pt x="15753" y="15573"/>
                  <a:pt x="16118" y="14609"/>
                </a:cubicBezTo>
                <a:cubicBezTo>
                  <a:pt x="16467" y="13694"/>
                  <a:pt x="16946" y="12873"/>
                  <a:pt x="17653" y="12188"/>
                </a:cubicBezTo>
                <a:cubicBezTo>
                  <a:pt x="18348" y="11505"/>
                  <a:pt x="19143" y="11155"/>
                  <a:pt x="20055" y="11155"/>
                </a:cubicBezTo>
                <a:cubicBezTo>
                  <a:pt x="20278" y="11155"/>
                  <a:pt x="20508" y="11176"/>
                  <a:pt x="20745" y="11218"/>
                </a:cubicBezTo>
                <a:cubicBezTo>
                  <a:pt x="21553" y="11360"/>
                  <a:pt x="22281" y="11696"/>
                  <a:pt x="22944" y="12160"/>
                </a:cubicBezTo>
                <a:cubicBezTo>
                  <a:pt x="23438" y="12503"/>
                  <a:pt x="23823" y="12938"/>
                  <a:pt x="24116" y="13459"/>
                </a:cubicBezTo>
                <a:cubicBezTo>
                  <a:pt x="24480" y="14116"/>
                  <a:pt x="24730" y="14817"/>
                  <a:pt x="24922" y="15530"/>
                </a:cubicBezTo>
                <a:cubicBezTo>
                  <a:pt x="24980" y="15717"/>
                  <a:pt x="25001" y="15909"/>
                  <a:pt x="25008" y="16102"/>
                </a:cubicBezTo>
                <a:cubicBezTo>
                  <a:pt x="25037" y="16608"/>
                  <a:pt x="24879" y="17079"/>
                  <a:pt x="24680" y="17544"/>
                </a:cubicBezTo>
                <a:cubicBezTo>
                  <a:pt x="24331" y="18358"/>
                  <a:pt x="23979" y="19172"/>
                  <a:pt x="23630" y="19986"/>
                </a:cubicBezTo>
                <a:cubicBezTo>
                  <a:pt x="23380" y="20593"/>
                  <a:pt x="23131" y="21201"/>
                  <a:pt x="22766" y="21749"/>
                </a:cubicBezTo>
                <a:cubicBezTo>
                  <a:pt x="22231" y="22586"/>
                  <a:pt x="21609" y="23350"/>
                  <a:pt x="20809" y="23943"/>
                </a:cubicBezTo>
                <a:cubicBezTo>
                  <a:pt x="20123" y="24442"/>
                  <a:pt x="19374" y="24807"/>
                  <a:pt x="18495" y="24843"/>
                </a:cubicBezTo>
                <a:cubicBezTo>
                  <a:pt x="18420" y="24846"/>
                  <a:pt x="18346" y="24847"/>
                  <a:pt x="18271" y="24847"/>
                </a:cubicBezTo>
                <a:cubicBezTo>
                  <a:pt x="17545" y="24847"/>
                  <a:pt x="16844" y="24719"/>
                  <a:pt x="16203" y="24349"/>
                </a:cubicBezTo>
                <a:cubicBezTo>
                  <a:pt x="15161" y="23743"/>
                  <a:pt x="14318" y="22929"/>
                  <a:pt x="13775" y="21835"/>
                </a:cubicBezTo>
                <a:cubicBezTo>
                  <a:pt x="13190" y="20665"/>
                  <a:pt x="12769" y="19444"/>
                  <a:pt x="12462" y="18179"/>
                </a:cubicBezTo>
                <a:cubicBezTo>
                  <a:pt x="12248" y="17280"/>
                  <a:pt x="12083" y="16380"/>
                  <a:pt x="12169" y="15444"/>
                </a:cubicBezTo>
                <a:cubicBezTo>
                  <a:pt x="12219" y="14902"/>
                  <a:pt x="12325" y="14380"/>
                  <a:pt x="12561" y="13888"/>
                </a:cubicBezTo>
                <a:cubicBezTo>
                  <a:pt x="13376" y="12138"/>
                  <a:pt x="14568" y="10703"/>
                  <a:pt x="16132" y="9581"/>
                </a:cubicBezTo>
                <a:cubicBezTo>
                  <a:pt x="17424" y="8647"/>
                  <a:pt x="18867" y="8117"/>
                  <a:pt x="20481" y="8097"/>
                </a:cubicBezTo>
                <a:cubicBezTo>
                  <a:pt x="20522" y="8096"/>
                  <a:pt x="20562" y="8096"/>
                  <a:pt x="20602" y="8096"/>
                </a:cubicBezTo>
                <a:cubicBezTo>
                  <a:pt x="21905" y="8096"/>
                  <a:pt x="23107" y="8445"/>
                  <a:pt x="24223" y="9125"/>
                </a:cubicBezTo>
                <a:cubicBezTo>
                  <a:pt x="25116" y="9660"/>
                  <a:pt x="25815" y="10395"/>
                  <a:pt x="26408" y="11231"/>
                </a:cubicBezTo>
                <a:cubicBezTo>
                  <a:pt x="27073" y="12181"/>
                  <a:pt x="27565" y="13223"/>
                  <a:pt x="27894" y="14337"/>
                </a:cubicBezTo>
                <a:cubicBezTo>
                  <a:pt x="28086" y="14980"/>
                  <a:pt x="28250" y="15631"/>
                  <a:pt x="28293" y="16301"/>
                </a:cubicBezTo>
                <a:cubicBezTo>
                  <a:pt x="28336" y="17016"/>
                  <a:pt x="28300" y="17722"/>
                  <a:pt x="28115" y="18416"/>
                </a:cubicBezTo>
                <a:cubicBezTo>
                  <a:pt x="27815" y="19521"/>
                  <a:pt x="27493" y="20622"/>
                  <a:pt x="27179" y="21722"/>
                </a:cubicBezTo>
                <a:cubicBezTo>
                  <a:pt x="26936" y="22557"/>
                  <a:pt x="26629" y="23371"/>
                  <a:pt x="26243" y="24149"/>
                </a:cubicBezTo>
                <a:cubicBezTo>
                  <a:pt x="25772" y="25107"/>
                  <a:pt x="25145" y="25921"/>
                  <a:pt x="24252" y="26528"/>
                </a:cubicBezTo>
                <a:cubicBezTo>
                  <a:pt x="22973" y="27392"/>
                  <a:pt x="21580" y="28014"/>
                  <a:pt x="20089" y="28391"/>
                </a:cubicBezTo>
                <a:cubicBezTo>
                  <a:pt x="19599" y="28511"/>
                  <a:pt x="19109" y="28573"/>
                  <a:pt x="18619" y="28573"/>
                </a:cubicBezTo>
                <a:cubicBezTo>
                  <a:pt x="18295" y="28573"/>
                  <a:pt x="17971" y="28546"/>
                  <a:pt x="17647" y="28492"/>
                </a:cubicBezTo>
                <a:cubicBezTo>
                  <a:pt x="16132" y="28228"/>
                  <a:pt x="14882" y="27470"/>
                  <a:pt x="13847" y="26363"/>
                </a:cubicBezTo>
                <a:cubicBezTo>
                  <a:pt x="13112" y="25578"/>
                  <a:pt x="12483" y="24699"/>
                  <a:pt x="11862" y="23815"/>
                </a:cubicBezTo>
                <a:cubicBezTo>
                  <a:pt x="11254" y="22942"/>
                  <a:pt x="10834" y="21993"/>
                  <a:pt x="10568" y="20971"/>
                </a:cubicBezTo>
                <a:cubicBezTo>
                  <a:pt x="10268" y="19808"/>
                  <a:pt x="10140" y="18615"/>
                  <a:pt x="10054" y="17415"/>
                </a:cubicBezTo>
                <a:cubicBezTo>
                  <a:pt x="10011" y="16815"/>
                  <a:pt x="9977" y="16215"/>
                  <a:pt x="9968" y="15615"/>
                </a:cubicBezTo>
                <a:cubicBezTo>
                  <a:pt x="9955" y="14830"/>
                  <a:pt x="9919" y="14046"/>
                  <a:pt x="9998" y="13259"/>
                </a:cubicBezTo>
                <a:cubicBezTo>
                  <a:pt x="10047" y="12760"/>
                  <a:pt x="10176" y="12266"/>
                  <a:pt x="10354" y="11795"/>
                </a:cubicBezTo>
                <a:cubicBezTo>
                  <a:pt x="10568" y="11245"/>
                  <a:pt x="10848" y="10731"/>
                  <a:pt x="11154" y="10224"/>
                </a:cubicBezTo>
                <a:cubicBezTo>
                  <a:pt x="11718" y="9317"/>
                  <a:pt x="12340" y="8453"/>
                  <a:pt x="13132" y="7725"/>
                </a:cubicBezTo>
                <a:cubicBezTo>
                  <a:pt x="14118" y="6804"/>
                  <a:pt x="15232" y="6076"/>
                  <a:pt x="16474" y="5539"/>
                </a:cubicBezTo>
                <a:cubicBezTo>
                  <a:pt x="17304" y="5182"/>
                  <a:pt x="18155" y="5025"/>
                  <a:pt x="19024" y="5025"/>
                </a:cubicBezTo>
                <a:cubicBezTo>
                  <a:pt x="19404" y="5025"/>
                  <a:pt x="19788" y="5055"/>
                  <a:pt x="20175" y="5111"/>
                </a:cubicBezTo>
                <a:cubicBezTo>
                  <a:pt x="20996" y="5233"/>
                  <a:pt x="21774" y="5497"/>
                  <a:pt x="22523" y="5862"/>
                </a:cubicBezTo>
                <a:cubicBezTo>
                  <a:pt x="23745" y="6446"/>
                  <a:pt x="24872" y="7168"/>
                  <a:pt x="25851" y="8117"/>
                </a:cubicBezTo>
                <a:cubicBezTo>
                  <a:pt x="26859" y="9103"/>
                  <a:pt x="27750" y="10181"/>
                  <a:pt x="28507" y="11360"/>
                </a:cubicBezTo>
                <a:cubicBezTo>
                  <a:pt x="28992" y="12109"/>
                  <a:pt x="29351" y="12923"/>
                  <a:pt x="29585" y="13788"/>
                </a:cubicBezTo>
                <a:cubicBezTo>
                  <a:pt x="29815" y="14637"/>
                  <a:pt x="29978" y="15502"/>
                  <a:pt x="30107" y="16373"/>
                </a:cubicBezTo>
                <a:cubicBezTo>
                  <a:pt x="30165" y="16772"/>
                  <a:pt x="30235" y="17173"/>
                  <a:pt x="30257" y="17573"/>
                </a:cubicBezTo>
                <a:cubicBezTo>
                  <a:pt x="30271" y="17987"/>
                  <a:pt x="30257" y="18400"/>
                  <a:pt x="30228" y="18822"/>
                </a:cubicBezTo>
                <a:cubicBezTo>
                  <a:pt x="30165" y="19580"/>
                  <a:pt x="29978" y="20315"/>
                  <a:pt x="29779" y="21043"/>
                </a:cubicBezTo>
                <a:cubicBezTo>
                  <a:pt x="29457" y="22186"/>
                  <a:pt x="29100" y="23321"/>
                  <a:pt x="28543" y="24379"/>
                </a:cubicBezTo>
                <a:cubicBezTo>
                  <a:pt x="27822" y="25756"/>
                  <a:pt x="27022" y="27085"/>
                  <a:pt x="26158" y="28370"/>
                </a:cubicBezTo>
                <a:cubicBezTo>
                  <a:pt x="25287" y="29676"/>
                  <a:pt x="24108" y="30627"/>
                  <a:pt x="22687" y="31284"/>
                </a:cubicBezTo>
                <a:cubicBezTo>
                  <a:pt x="21717" y="31719"/>
                  <a:pt x="20723" y="32069"/>
                  <a:pt x="19703" y="32369"/>
                </a:cubicBezTo>
                <a:cubicBezTo>
                  <a:pt x="19162" y="32530"/>
                  <a:pt x="18613" y="32622"/>
                  <a:pt x="18049" y="32622"/>
                </a:cubicBezTo>
                <a:cubicBezTo>
                  <a:pt x="17989" y="32622"/>
                  <a:pt x="17928" y="32621"/>
                  <a:pt x="17868" y="32619"/>
                </a:cubicBezTo>
                <a:cubicBezTo>
                  <a:pt x="17674" y="32612"/>
                  <a:pt x="17482" y="32619"/>
                  <a:pt x="17288" y="32605"/>
                </a:cubicBezTo>
                <a:cubicBezTo>
                  <a:pt x="16560" y="32562"/>
                  <a:pt x="15854" y="32427"/>
                  <a:pt x="15196" y="32091"/>
                </a:cubicBezTo>
                <a:cubicBezTo>
                  <a:pt x="14853" y="31913"/>
                  <a:pt x="14519" y="31712"/>
                  <a:pt x="14190" y="31498"/>
                </a:cubicBezTo>
                <a:cubicBezTo>
                  <a:pt x="13148" y="30812"/>
                  <a:pt x="12104" y="30120"/>
                  <a:pt x="11069" y="29419"/>
                </a:cubicBezTo>
                <a:cubicBezTo>
                  <a:pt x="10433" y="28991"/>
                  <a:pt x="9898" y="28463"/>
                  <a:pt x="9447" y="27842"/>
                </a:cubicBezTo>
                <a:cubicBezTo>
                  <a:pt x="8870" y="27042"/>
                  <a:pt x="8369" y="26192"/>
                  <a:pt x="7920" y="25314"/>
                </a:cubicBezTo>
                <a:cubicBezTo>
                  <a:pt x="7440" y="24385"/>
                  <a:pt x="7106" y="23414"/>
                  <a:pt x="6913" y="22385"/>
                </a:cubicBezTo>
                <a:cubicBezTo>
                  <a:pt x="6734" y="21407"/>
                  <a:pt x="6642" y="20414"/>
                  <a:pt x="6520" y="19422"/>
                </a:cubicBezTo>
                <a:cubicBezTo>
                  <a:pt x="6441" y="18822"/>
                  <a:pt x="6369" y="18222"/>
                  <a:pt x="6284" y="17622"/>
                </a:cubicBezTo>
                <a:cubicBezTo>
                  <a:pt x="6191" y="16908"/>
                  <a:pt x="6148" y="16202"/>
                  <a:pt x="6220" y="15480"/>
                </a:cubicBezTo>
                <a:cubicBezTo>
                  <a:pt x="6313" y="14474"/>
                  <a:pt x="6534" y="13488"/>
                  <a:pt x="6806" y="12517"/>
                </a:cubicBezTo>
                <a:cubicBezTo>
                  <a:pt x="7226" y="11017"/>
                  <a:pt x="7927" y="9653"/>
                  <a:pt x="8890" y="8439"/>
                </a:cubicBezTo>
                <a:cubicBezTo>
                  <a:pt x="9634" y="7504"/>
                  <a:pt x="10448" y="6640"/>
                  <a:pt x="11348" y="5853"/>
                </a:cubicBezTo>
                <a:cubicBezTo>
                  <a:pt x="12404" y="4940"/>
                  <a:pt x="13576" y="4211"/>
                  <a:pt x="14896" y="3733"/>
                </a:cubicBezTo>
                <a:cubicBezTo>
                  <a:pt x="16217" y="3248"/>
                  <a:pt x="17568" y="2862"/>
                  <a:pt x="18939" y="2540"/>
                </a:cubicBezTo>
                <a:cubicBezTo>
                  <a:pt x="19710" y="2355"/>
                  <a:pt x="20488" y="2211"/>
                  <a:pt x="21289" y="2204"/>
                </a:cubicBezTo>
                <a:cubicBezTo>
                  <a:pt x="21767" y="2204"/>
                  <a:pt x="22245" y="2227"/>
                  <a:pt x="22716" y="2319"/>
                </a:cubicBezTo>
                <a:cubicBezTo>
                  <a:pt x="23637" y="2490"/>
                  <a:pt x="24494" y="2840"/>
                  <a:pt x="25308" y="3298"/>
                </a:cubicBezTo>
                <a:cubicBezTo>
                  <a:pt x="26559" y="3997"/>
                  <a:pt x="27736" y="4804"/>
                  <a:pt x="28837" y="5725"/>
                </a:cubicBezTo>
                <a:cubicBezTo>
                  <a:pt x="29472" y="6254"/>
                  <a:pt x="30093" y="6796"/>
                  <a:pt x="30650" y="7418"/>
                </a:cubicBezTo>
                <a:cubicBezTo>
                  <a:pt x="31229" y="8067"/>
                  <a:pt x="31707" y="8789"/>
                  <a:pt x="32156" y="9531"/>
                </a:cubicBezTo>
                <a:cubicBezTo>
                  <a:pt x="32914" y="10767"/>
                  <a:pt x="33449" y="12088"/>
                  <a:pt x="33771" y="13502"/>
                </a:cubicBezTo>
                <a:cubicBezTo>
                  <a:pt x="33963" y="14380"/>
                  <a:pt x="34048" y="15280"/>
                  <a:pt x="34120" y="16172"/>
                </a:cubicBezTo>
                <a:cubicBezTo>
                  <a:pt x="34170" y="16779"/>
                  <a:pt x="34220" y="17388"/>
                  <a:pt x="34249" y="17994"/>
                </a:cubicBezTo>
                <a:cubicBezTo>
                  <a:pt x="34285" y="18680"/>
                  <a:pt x="34306" y="19372"/>
                  <a:pt x="34328" y="20058"/>
                </a:cubicBezTo>
                <a:cubicBezTo>
                  <a:pt x="34335" y="20371"/>
                  <a:pt x="34299" y="20687"/>
                  <a:pt x="34299" y="21000"/>
                </a:cubicBezTo>
                <a:cubicBezTo>
                  <a:pt x="34299" y="21578"/>
                  <a:pt x="34285" y="22157"/>
                  <a:pt x="34220" y="22735"/>
                </a:cubicBezTo>
                <a:cubicBezTo>
                  <a:pt x="34134" y="23542"/>
                  <a:pt x="33949" y="24320"/>
                  <a:pt x="33656" y="25078"/>
                </a:cubicBezTo>
                <a:cubicBezTo>
                  <a:pt x="33371" y="25792"/>
                  <a:pt x="33006" y="26463"/>
                  <a:pt x="32607" y="27114"/>
                </a:cubicBezTo>
                <a:cubicBezTo>
                  <a:pt x="31536" y="28871"/>
                  <a:pt x="30364" y="30549"/>
                  <a:pt x="28979" y="32069"/>
                </a:cubicBezTo>
                <a:cubicBezTo>
                  <a:pt x="28444" y="32662"/>
                  <a:pt x="27858" y="33212"/>
                  <a:pt x="27208" y="33676"/>
                </a:cubicBezTo>
                <a:cubicBezTo>
                  <a:pt x="26173" y="34418"/>
                  <a:pt x="25023" y="34890"/>
                  <a:pt x="23787" y="35154"/>
                </a:cubicBezTo>
                <a:cubicBezTo>
                  <a:pt x="23016" y="35325"/>
                  <a:pt x="22238" y="35433"/>
                  <a:pt x="21460" y="35497"/>
                </a:cubicBezTo>
                <a:cubicBezTo>
                  <a:pt x="20603" y="35568"/>
                  <a:pt x="19753" y="35647"/>
                  <a:pt x="18903" y="35675"/>
                </a:cubicBezTo>
                <a:cubicBezTo>
                  <a:pt x="18571" y="35684"/>
                  <a:pt x="18238" y="35690"/>
                  <a:pt x="17906" y="35690"/>
                </a:cubicBezTo>
                <a:cubicBezTo>
                  <a:pt x="16979" y="35690"/>
                  <a:pt x="16052" y="35647"/>
                  <a:pt x="15132" y="35526"/>
                </a:cubicBezTo>
                <a:cubicBezTo>
                  <a:pt x="14382" y="35433"/>
                  <a:pt x="13633" y="35289"/>
                  <a:pt x="12911" y="35061"/>
                </a:cubicBezTo>
                <a:cubicBezTo>
                  <a:pt x="11441" y="34590"/>
                  <a:pt x="10097" y="33861"/>
                  <a:pt x="8841" y="32975"/>
                </a:cubicBezTo>
                <a:cubicBezTo>
                  <a:pt x="7012" y="31669"/>
                  <a:pt x="5463" y="30084"/>
                  <a:pt x="4114" y="28284"/>
                </a:cubicBezTo>
                <a:cubicBezTo>
                  <a:pt x="2770" y="26485"/>
                  <a:pt x="1850" y="24492"/>
                  <a:pt x="1329" y="22315"/>
                </a:cubicBezTo>
                <a:cubicBezTo>
                  <a:pt x="964" y="20800"/>
                  <a:pt x="743" y="19273"/>
                  <a:pt x="693" y="17722"/>
                </a:cubicBezTo>
                <a:cubicBezTo>
                  <a:pt x="664" y="16693"/>
                  <a:pt x="671" y="15674"/>
                  <a:pt x="815" y="14652"/>
                </a:cubicBezTo>
                <a:cubicBezTo>
                  <a:pt x="936" y="13802"/>
                  <a:pt x="1157" y="12974"/>
                  <a:pt x="1507" y="12181"/>
                </a:cubicBezTo>
                <a:cubicBezTo>
                  <a:pt x="1836" y="11416"/>
                  <a:pt x="2278" y="10717"/>
                  <a:pt x="2750" y="10038"/>
                </a:cubicBezTo>
                <a:cubicBezTo>
                  <a:pt x="3857" y="8460"/>
                  <a:pt x="5170" y="7082"/>
                  <a:pt x="6685" y="5882"/>
                </a:cubicBezTo>
                <a:cubicBezTo>
                  <a:pt x="7713" y="5068"/>
                  <a:pt x="8777" y="4283"/>
                  <a:pt x="9905" y="3598"/>
                </a:cubicBezTo>
                <a:cubicBezTo>
                  <a:pt x="11211" y="2797"/>
                  <a:pt x="12591" y="2168"/>
                  <a:pt x="14039" y="1670"/>
                </a:cubicBezTo>
                <a:cubicBezTo>
                  <a:pt x="14853" y="1390"/>
                  <a:pt x="15682" y="1183"/>
                  <a:pt x="16524" y="984"/>
                </a:cubicBezTo>
                <a:cubicBezTo>
                  <a:pt x="17396" y="777"/>
                  <a:pt x="18274" y="626"/>
                  <a:pt x="19167" y="540"/>
                </a:cubicBezTo>
                <a:cubicBezTo>
                  <a:pt x="19681" y="490"/>
                  <a:pt x="20202" y="463"/>
                  <a:pt x="20723" y="454"/>
                </a:cubicBezTo>
                <a:cubicBezTo>
                  <a:pt x="21602" y="454"/>
                  <a:pt x="22466" y="562"/>
                  <a:pt x="23323" y="770"/>
                </a:cubicBezTo>
                <a:cubicBezTo>
                  <a:pt x="23438" y="797"/>
                  <a:pt x="23559" y="826"/>
                  <a:pt x="23679" y="849"/>
                </a:cubicBezTo>
                <a:cubicBezTo>
                  <a:pt x="23697" y="852"/>
                  <a:pt x="23714" y="854"/>
                  <a:pt x="23729" y="854"/>
                </a:cubicBezTo>
                <a:cubicBezTo>
                  <a:pt x="23800" y="854"/>
                  <a:pt x="23842" y="814"/>
                  <a:pt x="23866" y="727"/>
                </a:cubicBezTo>
                <a:cubicBezTo>
                  <a:pt x="23530" y="562"/>
                  <a:pt x="22745" y="298"/>
                  <a:pt x="22360" y="240"/>
                </a:cubicBezTo>
                <a:cubicBezTo>
                  <a:pt x="21359" y="77"/>
                  <a:pt x="20360" y="34"/>
                  <a:pt x="19352" y="5"/>
                </a:cubicBezTo>
                <a:cubicBezTo>
                  <a:pt x="19253" y="2"/>
                  <a:pt x="19155" y="1"/>
                  <a:pt x="19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4" name="Google Shape;844;p28"/>
          <p:cNvSpPr/>
          <p:nvPr/>
        </p:nvSpPr>
        <p:spPr>
          <a:xfrm>
            <a:off x="-653851" y="2229759"/>
            <a:ext cx="1218453" cy="683985"/>
          </a:xfrm>
          <a:custGeom>
            <a:avLst/>
            <a:gdLst/>
            <a:ahLst/>
            <a:cxnLst/>
            <a:rect l="l" t="t" r="r" b="b"/>
            <a:pathLst>
              <a:path w="33257" h="18669" extrusionOk="0">
                <a:moveTo>
                  <a:pt x="17319" y="1"/>
                </a:moveTo>
                <a:cubicBezTo>
                  <a:pt x="16529" y="1"/>
                  <a:pt x="15732" y="185"/>
                  <a:pt x="14997" y="581"/>
                </a:cubicBezTo>
                <a:cubicBezTo>
                  <a:pt x="14255" y="973"/>
                  <a:pt x="13804" y="1631"/>
                  <a:pt x="13398" y="2330"/>
                </a:cubicBezTo>
                <a:cubicBezTo>
                  <a:pt x="13019" y="2966"/>
                  <a:pt x="12762" y="3659"/>
                  <a:pt x="12527" y="4351"/>
                </a:cubicBezTo>
                <a:cubicBezTo>
                  <a:pt x="12436" y="4614"/>
                  <a:pt x="12322" y="4743"/>
                  <a:pt x="12191" y="4743"/>
                </a:cubicBezTo>
                <a:cubicBezTo>
                  <a:pt x="12076" y="4743"/>
                  <a:pt x="11949" y="4645"/>
                  <a:pt x="11812" y="4452"/>
                </a:cubicBezTo>
                <a:cubicBezTo>
                  <a:pt x="11655" y="4216"/>
                  <a:pt x="11542" y="3959"/>
                  <a:pt x="11391" y="3724"/>
                </a:cubicBezTo>
                <a:cubicBezTo>
                  <a:pt x="11019" y="3115"/>
                  <a:pt x="10548" y="2601"/>
                  <a:pt x="9941" y="2231"/>
                </a:cubicBezTo>
                <a:cubicBezTo>
                  <a:pt x="9497" y="1954"/>
                  <a:pt x="9068" y="1816"/>
                  <a:pt x="8654" y="1816"/>
                </a:cubicBezTo>
                <a:cubicBezTo>
                  <a:pt x="8109" y="1816"/>
                  <a:pt x="7590" y="2055"/>
                  <a:pt x="7099" y="2531"/>
                </a:cubicBezTo>
                <a:cubicBezTo>
                  <a:pt x="6684" y="2923"/>
                  <a:pt x="6384" y="3395"/>
                  <a:pt x="6199" y="3929"/>
                </a:cubicBezTo>
                <a:cubicBezTo>
                  <a:pt x="5857" y="4924"/>
                  <a:pt x="5514" y="5923"/>
                  <a:pt x="5528" y="6994"/>
                </a:cubicBezTo>
                <a:cubicBezTo>
                  <a:pt x="5528" y="7318"/>
                  <a:pt x="5434" y="7480"/>
                  <a:pt x="5232" y="7480"/>
                </a:cubicBezTo>
                <a:cubicBezTo>
                  <a:pt x="5154" y="7480"/>
                  <a:pt x="5061" y="7456"/>
                  <a:pt x="4950" y="7409"/>
                </a:cubicBezTo>
                <a:cubicBezTo>
                  <a:pt x="4510" y="7224"/>
                  <a:pt x="4089" y="7143"/>
                  <a:pt x="3683" y="7143"/>
                </a:cubicBezTo>
                <a:cubicBezTo>
                  <a:pt x="2738" y="7143"/>
                  <a:pt x="1876" y="7581"/>
                  <a:pt x="1058" y="8164"/>
                </a:cubicBezTo>
                <a:cubicBezTo>
                  <a:pt x="372" y="8658"/>
                  <a:pt x="0" y="9393"/>
                  <a:pt x="144" y="10271"/>
                </a:cubicBezTo>
                <a:cubicBezTo>
                  <a:pt x="293" y="11179"/>
                  <a:pt x="972" y="11608"/>
                  <a:pt x="1764" y="11885"/>
                </a:cubicBezTo>
                <a:cubicBezTo>
                  <a:pt x="2188" y="12029"/>
                  <a:pt x="2619" y="12081"/>
                  <a:pt x="3148" y="12081"/>
                </a:cubicBezTo>
                <a:cubicBezTo>
                  <a:pt x="3333" y="12081"/>
                  <a:pt x="3530" y="12075"/>
                  <a:pt x="3743" y="12064"/>
                </a:cubicBezTo>
                <a:cubicBezTo>
                  <a:pt x="5020" y="11921"/>
                  <a:pt x="6443" y="11507"/>
                  <a:pt x="7713" y="10643"/>
                </a:cubicBezTo>
                <a:cubicBezTo>
                  <a:pt x="7822" y="10566"/>
                  <a:pt x="7935" y="10449"/>
                  <a:pt x="8055" y="10449"/>
                </a:cubicBezTo>
                <a:cubicBezTo>
                  <a:pt x="8116" y="10449"/>
                  <a:pt x="8178" y="10479"/>
                  <a:pt x="8242" y="10557"/>
                </a:cubicBezTo>
                <a:cubicBezTo>
                  <a:pt x="8371" y="10708"/>
                  <a:pt x="8213" y="10871"/>
                  <a:pt x="8148" y="11028"/>
                </a:cubicBezTo>
                <a:cubicBezTo>
                  <a:pt x="7548" y="12492"/>
                  <a:pt x="7363" y="13999"/>
                  <a:pt x="7699" y="15563"/>
                </a:cubicBezTo>
                <a:cubicBezTo>
                  <a:pt x="7963" y="16784"/>
                  <a:pt x="8685" y="17641"/>
                  <a:pt x="9799" y="18141"/>
                </a:cubicBezTo>
                <a:cubicBezTo>
                  <a:pt x="10610" y="18503"/>
                  <a:pt x="11408" y="18668"/>
                  <a:pt x="12196" y="18668"/>
                </a:cubicBezTo>
                <a:cubicBezTo>
                  <a:pt x="13322" y="18668"/>
                  <a:pt x="14424" y="18330"/>
                  <a:pt x="15504" y="17742"/>
                </a:cubicBezTo>
                <a:cubicBezTo>
                  <a:pt x="16532" y="17192"/>
                  <a:pt x="17353" y="16384"/>
                  <a:pt x="18089" y="15485"/>
                </a:cubicBezTo>
                <a:cubicBezTo>
                  <a:pt x="18289" y="15241"/>
                  <a:pt x="18467" y="14984"/>
                  <a:pt x="18675" y="14742"/>
                </a:cubicBezTo>
                <a:cubicBezTo>
                  <a:pt x="18976" y="14394"/>
                  <a:pt x="19198" y="14226"/>
                  <a:pt x="19445" y="14226"/>
                </a:cubicBezTo>
                <a:cubicBezTo>
                  <a:pt x="19649" y="14226"/>
                  <a:pt x="19871" y="14341"/>
                  <a:pt x="20168" y="14564"/>
                </a:cubicBezTo>
                <a:cubicBezTo>
                  <a:pt x="20445" y="14770"/>
                  <a:pt x="20695" y="15020"/>
                  <a:pt x="20982" y="15221"/>
                </a:cubicBezTo>
                <a:cubicBezTo>
                  <a:pt x="22119" y="16034"/>
                  <a:pt x="23332" y="16481"/>
                  <a:pt x="24614" y="16481"/>
                </a:cubicBezTo>
                <a:cubicBezTo>
                  <a:pt x="25201" y="16481"/>
                  <a:pt x="25802" y="16387"/>
                  <a:pt x="26416" y="16192"/>
                </a:cubicBezTo>
                <a:cubicBezTo>
                  <a:pt x="29237" y="15306"/>
                  <a:pt x="30615" y="12106"/>
                  <a:pt x="29400" y="9380"/>
                </a:cubicBezTo>
                <a:cubicBezTo>
                  <a:pt x="29051" y="8608"/>
                  <a:pt x="29057" y="8593"/>
                  <a:pt x="29880" y="8536"/>
                </a:cubicBezTo>
                <a:cubicBezTo>
                  <a:pt x="30893" y="8464"/>
                  <a:pt x="31779" y="8122"/>
                  <a:pt x="32451" y="7330"/>
                </a:cubicBezTo>
                <a:cubicBezTo>
                  <a:pt x="33200" y="6444"/>
                  <a:pt x="33256" y="5379"/>
                  <a:pt x="32607" y="4416"/>
                </a:cubicBezTo>
                <a:cubicBezTo>
                  <a:pt x="32415" y="4123"/>
                  <a:pt x="32172" y="3859"/>
                  <a:pt x="31921" y="3630"/>
                </a:cubicBezTo>
                <a:cubicBezTo>
                  <a:pt x="30716" y="2532"/>
                  <a:pt x="29080" y="1977"/>
                  <a:pt x="27448" y="1977"/>
                </a:cubicBezTo>
                <a:cubicBezTo>
                  <a:pt x="25938" y="1977"/>
                  <a:pt x="24430" y="2452"/>
                  <a:pt x="23266" y="3408"/>
                </a:cubicBezTo>
                <a:cubicBezTo>
                  <a:pt x="23131" y="3516"/>
                  <a:pt x="23016" y="3659"/>
                  <a:pt x="22874" y="3751"/>
                </a:cubicBezTo>
                <a:cubicBezTo>
                  <a:pt x="22757" y="3826"/>
                  <a:pt x="22653" y="3875"/>
                  <a:pt x="22563" y="3875"/>
                </a:cubicBezTo>
                <a:cubicBezTo>
                  <a:pt x="22439" y="3875"/>
                  <a:pt x="22338" y="3784"/>
                  <a:pt x="22260" y="3544"/>
                </a:cubicBezTo>
                <a:cubicBezTo>
                  <a:pt x="21566" y="1362"/>
                  <a:pt x="19467" y="1"/>
                  <a:pt x="1731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5" name="Google Shape;845;p28"/>
          <p:cNvSpPr/>
          <p:nvPr/>
        </p:nvSpPr>
        <p:spPr>
          <a:xfrm>
            <a:off x="2051335" y="4917329"/>
            <a:ext cx="1349348" cy="730007"/>
          </a:xfrm>
          <a:custGeom>
            <a:avLst/>
            <a:gdLst/>
            <a:ahLst/>
            <a:cxnLst/>
            <a:rect l="l" t="t" r="r" b="b"/>
            <a:pathLst>
              <a:path w="29687" h="16060" extrusionOk="0">
                <a:moveTo>
                  <a:pt x="14479" y="1"/>
                </a:moveTo>
                <a:cubicBezTo>
                  <a:pt x="14224" y="1"/>
                  <a:pt x="13960" y="14"/>
                  <a:pt x="13698" y="41"/>
                </a:cubicBezTo>
                <a:cubicBezTo>
                  <a:pt x="12090" y="204"/>
                  <a:pt x="10577" y="625"/>
                  <a:pt x="9269" y="1611"/>
                </a:cubicBezTo>
                <a:cubicBezTo>
                  <a:pt x="8306" y="2339"/>
                  <a:pt x="7699" y="3275"/>
                  <a:pt x="7692" y="4531"/>
                </a:cubicBezTo>
                <a:cubicBezTo>
                  <a:pt x="7692" y="4590"/>
                  <a:pt x="7699" y="4653"/>
                  <a:pt x="7692" y="4718"/>
                </a:cubicBezTo>
                <a:cubicBezTo>
                  <a:pt x="7671" y="4844"/>
                  <a:pt x="7617" y="4909"/>
                  <a:pt x="7547" y="4909"/>
                </a:cubicBezTo>
                <a:cubicBezTo>
                  <a:pt x="7502" y="4909"/>
                  <a:pt x="7449" y="4881"/>
                  <a:pt x="7392" y="4824"/>
                </a:cubicBezTo>
                <a:cubicBezTo>
                  <a:pt x="6935" y="4339"/>
                  <a:pt x="6342" y="4240"/>
                  <a:pt x="5735" y="4211"/>
                </a:cubicBezTo>
                <a:cubicBezTo>
                  <a:pt x="5626" y="4206"/>
                  <a:pt x="5517" y="4203"/>
                  <a:pt x="5410" y="4203"/>
                </a:cubicBezTo>
                <a:cubicBezTo>
                  <a:pt x="3997" y="4203"/>
                  <a:pt x="2721" y="4642"/>
                  <a:pt x="1586" y="5532"/>
                </a:cubicBezTo>
                <a:cubicBezTo>
                  <a:pt x="1015" y="5981"/>
                  <a:pt x="607" y="6561"/>
                  <a:pt x="372" y="7246"/>
                </a:cubicBezTo>
                <a:cubicBezTo>
                  <a:pt x="43" y="8202"/>
                  <a:pt x="0" y="9174"/>
                  <a:pt x="436" y="10117"/>
                </a:cubicBezTo>
                <a:cubicBezTo>
                  <a:pt x="859" y="11033"/>
                  <a:pt x="1601" y="11526"/>
                  <a:pt x="2464" y="11526"/>
                </a:cubicBezTo>
                <a:cubicBezTo>
                  <a:pt x="2797" y="11526"/>
                  <a:pt x="3149" y="11453"/>
                  <a:pt x="3507" y="11301"/>
                </a:cubicBezTo>
                <a:cubicBezTo>
                  <a:pt x="3642" y="11245"/>
                  <a:pt x="3771" y="11166"/>
                  <a:pt x="3906" y="11116"/>
                </a:cubicBezTo>
                <a:cubicBezTo>
                  <a:pt x="3964" y="11096"/>
                  <a:pt x="4016" y="11085"/>
                  <a:pt x="4061" y="11085"/>
                </a:cubicBezTo>
                <a:cubicBezTo>
                  <a:pt x="4190" y="11085"/>
                  <a:pt x="4266" y="11171"/>
                  <a:pt x="4271" y="11366"/>
                </a:cubicBezTo>
                <a:cubicBezTo>
                  <a:pt x="4307" y="12329"/>
                  <a:pt x="4813" y="13058"/>
                  <a:pt x="5499" y="13673"/>
                </a:cubicBezTo>
                <a:cubicBezTo>
                  <a:pt x="6335" y="14429"/>
                  <a:pt x="7314" y="14943"/>
                  <a:pt x="8412" y="15180"/>
                </a:cubicBezTo>
                <a:cubicBezTo>
                  <a:pt x="8784" y="15256"/>
                  <a:pt x="9154" y="15298"/>
                  <a:pt x="9522" y="15298"/>
                </a:cubicBezTo>
                <a:cubicBezTo>
                  <a:pt x="10045" y="15298"/>
                  <a:pt x="10562" y="15214"/>
                  <a:pt x="11069" y="15029"/>
                </a:cubicBezTo>
                <a:cubicBezTo>
                  <a:pt x="11447" y="14893"/>
                  <a:pt x="11862" y="14780"/>
                  <a:pt x="11977" y="14266"/>
                </a:cubicBezTo>
                <a:cubicBezTo>
                  <a:pt x="11996" y="14177"/>
                  <a:pt x="12042" y="14142"/>
                  <a:pt x="12096" y="14142"/>
                </a:cubicBezTo>
                <a:cubicBezTo>
                  <a:pt x="12167" y="14142"/>
                  <a:pt x="12252" y="14203"/>
                  <a:pt x="12304" y="14280"/>
                </a:cubicBezTo>
                <a:cubicBezTo>
                  <a:pt x="12877" y="15130"/>
                  <a:pt x="13741" y="15536"/>
                  <a:pt x="14676" y="15793"/>
                </a:cubicBezTo>
                <a:cubicBezTo>
                  <a:pt x="15333" y="15975"/>
                  <a:pt x="15965" y="16060"/>
                  <a:pt x="16577" y="16060"/>
                </a:cubicBezTo>
                <a:cubicBezTo>
                  <a:pt x="18421" y="16060"/>
                  <a:pt x="20073" y="15285"/>
                  <a:pt x="21595" y="14030"/>
                </a:cubicBezTo>
                <a:cubicBezTo>
                  <a:pt x="22274" y="13473"/>
                  <a:pt x="22617" y="12773"/>
                  <a:pt x="22346" y="11867"/>
                </a:cubicBezTo>
                <a:cubicBezTo>
                  <a:pt x="22317" y="11766"/>
                  <a:pt x="22267" y="11666"/>
                  <a:pt x="22367" y="11581"/>
                </a:cubicBezTo>
                <a:cubicBezTo>
                  <a:pt x="22406" y="11547"/>
                  <a:pt x="22443" y="11535"/>
                  <a:pt x="22478" y="11535"/>
                </a:cubicBezTo>
                <a:cubicBezTo>
                  <a:pt x="22556" y="11535"/>
                  <a:pt x="22626" y="11600"/>
                  <a:pt x="22696" y="11644"/>
                </a:cubicBezTo>
                <a:cubicBezTo>
                  <a:pt x="23661" y="12247"/>
                  <a:pt x="24724" y="12499"/>
                  <a:pt x="25839" y="12499"/>
                </a:cubicBezTo>
                <a:cubicBezTo>
                  <a:pt x="25929" y="12499"/>
                  <a:pt x="26018" y="12497"/>
                  <a:pt x="26108" y="12494"/>
                </a:cubicBezTo>
                <a:cubicBezTo>
                  <a:pt x="28101" y="12415"/>
                  <a:pt x="29687" y="10701"/>
                  <a:pt x="29551" y="8789"/>
                </a:cubicBezTo>
                <a:cubicBezTo>
                  <a:pt x="29466" y="7603"/>
                  <a:pt x="28665" y="6838"/>
                  <a:pt x="27522" y="6838"/>
                </a:cubicBezTo>
                <a:cubicBezTo>
                  <a:pt x="27023" y="6838"/>
                  <a:pt x="27023" y="6838"/>
                  <a:pt x="27080" y="6339"/>
                </a:cubicBezTo>
                <a:cubicBezTo>
                  <a:pt x="27251" y="4896"/>
                  <a:pt x="26523" y="3746"/>
                  <a:pt x="25152" y="3275"/>
                </a:cubicBezTo>
                <a:cubicBezTo>
                  <a:pt x="24788" y="3152"/>
                  <a:pt x="24423" y="3098"/>
                  <a:pt x="24058" y="3098"/>
                </a:cubicBezTo>
                <a:cubicBezTo>
                  <a:pt x="23641" y="3098"/>
                  <a:pt x="23224" y="3168"/>
                  <a:pt x="22809" y="3282"/>
                </a:cubicBezTo>
                <a:cubicBezTo>
                  <a:pt x="22380" y="3397"/>
                  <a:pt x="22017" y="3611"/>
                  <a:pt x="21738" y="3990"/>
                </a:cubicBezTo>
                <a:cubicBezTo>
                  <a:pt x="21598" y="4175"/>
                  <a:pt x="21507" y="4268"/>
                  <a:pt x="21419" y="4268"/>
                </a:cubicBezTo>
                <a:cubicBezTo>
                  <a:pt x="21328" y="4268"/>
                  <a:pt x="21241" y="4168"/>
                  <a:pt x="21110" y="3967"/>
                </a:cubicBezTo>
                <a:cubicBezTo>
                  <a:pt x="20702" y="3361"/>
                  <a:pt x="20253" y="2790"/>
                  <a:pt x="19760" y="2247"/>
                </a:cubicBezTo>
                <a:cubicBezTo>
                  <a:pt x="18582" y="954"/>
                  <a:pt x="17119" y="240"/>
                  <a:pt x="15297" y="48"/>
                </a:cubicBezTo>
                <a:cubicBezTo>
                  <a:pt x="15044" y="17"/>
                  <a:pt x="14767" y="1"/>
                  <a:pt x="144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46" name="Google Shape;846;p28"/>
          <p:cNvGrpSpPr/>
          <p:nvPr/>
        </p:nvGrpSpPr>
        <p:grpSpPr>
          <a:xfrm>
            <a:off x="8499307" y="4340143"/>
            <a:ext cx="1013442" cy="956542"/>
            <a:chOff x="2971651" y="3782061"/>
            <a:chExt cx="391079" cy="369108"/>
          </a:xfrm>
        </p:grpSpPr>
        <p:sp>
          <p:nvSpPr>
            <p:cNvPr id="847" name="Google Shape;847;p28"/>
            <p:cNvSpPr/>
            <p:nvPr/>
          </p:nvSpPr>
          <p:spPr>
            <a:xfrm>
              <a:off x="2973756" y="3784087"/>
              <a:ext cx="387715" cy="364997"/>
            </a:xfrm>
            <a:custGeom>
              <a:avLst/>
              <a:gdLst/>
              <a:ahLst/>
              <a:cxnLst/>
              <a:rect l="l" t="t" r="r" b="b"/>
              <a:pathLst>
                <a:path w="19711" h="18556" extrusionOk="0">
                  <a:moveTo>
                    <a:pt x="187" y="195"/>
                  </a:moveTo>
                  <a:lnTo>
                    <a:pt x="187" y="195"/>
                  </a:lnTo>
                  <a:cubicBezTo>
                    <a:pt x="200" y="202"/>
                    <a:pt x="223" y="208"/>
                    <a:pt x="236" y="208"/>
                  </a:cubicBezTo>
                  <a:cubicBezTo>
                    <a:pt x="1328" y="1566"/>
                    <a:pt x="2415" y="2930"/>
                    <a:pt x="3542" y="4252"/>
                  </a:cubicBezTo>
                  <a:cubicBezTo>
                    <a:pt x="3230" y="4356"/>
                    <a:pt x="2916" y="4396"/>
                    <a:pt x="2602" y="4396"/>
                  </a:cubicBezTo>
                  <a:cubicBezTo>
                    <a:pt x="2016" y="4396"/>
                    <a:pt x="1428" y="4260"/>
                    <a:pt x="843" y="4157"/>
                  </a:cubicBezTo>
                  <a:cubicBezTo>
                    <a:pt x="744" y="3729"/>
                    <a:pt x="651" y="3300"/>
                    <a:pt x="565" y="2865"/>
                  </a:cubicBezTo>
                  <a:cubicBezTo>
                    <a:pt x="401" y="1981"/>
                    <a:pt x="272" y="1088"/>
                    <a:pt x="187" y="195"/>
                  </a:cubicBezTo>
                  <a:close/>
                  <a:moveTo>
                    <a:pt x="865" y="4229"/>
                  </a:moveTo>
                  <a:cubicBezTo>
                    <a:pt x="1409" y="4397"/>
                    <a:pt x="1998" y="4530"/>
                    <a:pt x="2579" y="4530"/>
                  </a:cubicBezTo>
                  <a:cubicBezTo>
                    <a:pt x="2935" y="4530"/>
                    <a:pt x="3289" y="4480"/>
                    <a:pt x="3628" y="4358"/>
                  </a:cubicBezTo>
                  <a:lnTo>
                    <a:pt x="3650" y="4380"/>
                  </a:lnTo>
                  <a:cubicBezTo>
                    <a:pt x="3763" y="4522"/>
                    <a:pt x="3885" y="4658"/>
                    <a:pt x="4007" y="4793"/>
                  </a:cubicBezTo>
                  <a:cubicBezTo>
                    <a:pt x="3687" y="4876"/>
                    <a:pt x="3360" y="4903"/>
                    <a:pt x="3034" y="4903"/>
                  </a:cubicBezTo>
                  <a:cubicBezTo>
                    <a:pt x="2829" y="4903"/>
                    <a:pt x="2625" y="4893"/>
                    <a:pt x="2421" y="4879"/>
                  </a:cubicBezTo>
                  <a:cubicBezTo>
                    <a:pt x="2158" y="4865"/>
                    <a:pt x="1894" y="4836"/>
                    <a:pt x="1637" y="4800"/>
                  </a:cubicBezTo>
                  <a:cubicBezTo>
                    <a:pt x="1407" y="4773"/>
                    <a:pt x="1150" y="4737"/>
                    <a:pt x="951" y="4601"/>
                  </a:cubicBezTo>
                  <a:cubicBezTo>
                    <a:pt x="922" y="4479"/>
                    <a:pt x="893" y="4358"/>
                    <a:pt x="865" y="4229"/>
                  </a:cubicBezTo>
                  <a:close/>
                  <a:moveTo>
                    <a:pt x="401" y="258"/>
                  </a:moveTo>
                  <a:lnTo>
                    <a:pt x="401" y="258"/>
                  </a:lnTo>
                  <a:cubicBezTo>
                    <a:pt x="2122" y="723"/>
                    <a:pt x="3763" y="1415"/>
                    <a:pt x="5313" y="2287"/>
                  </a:cubicBezTo>
                  <a:cubicBezTo>
                    <a:pt x="5856" y="2587"/>
                    <a:pt x="6384" y="2908"/>
                    <a:pt x="6898" y="3244"/>
                  </a:cubicBezTo>
                  <a:cubicBezTo>
                    <a:pt x="6914" y="3386"/>
                    <a:pt x="6934" y="3530"/>
                    <a:pt x="6934" y="3672"/>
                  </a:cubicBezTo>
                  <a:cubicBezTo>
                    <a:pt x="6934" y="3844"/>
                    <a:pt x="6920" y="4022"/>
                    <a:pt x="6898" y="4200"/>
                  </a:cubicBezTo>
                  <a:cubicBezTo>
                    <a:pt x="6855" y="4515"/>
                    <a:pt x="6806" y="4836"/>
                    <a:pt x="6735" y="5151"/>
                  </a:cubicBezTo>
                  <a:cubicBezTo>
                    <a:pt x="6598" y="5785"/>
                    <a:pt x="6406" y="6408"/>
                    <a:pt x="6156" y="7007"/>
                  </a:cubicBezTo>
                  <a:cubicBezTo>
                    <a:pt x="5493" y="6279"/>
                    <a:pt x="4835" y="5544"/>
                    <a:pt x="4185" y="4793"/>
                  </a:cubicBezTo>
                  <a:cubicBezTo>
                    <a:pt x="2985" y="3422"/>
                    <a:pt x="1822" y="2030"/>
                    <a:pt x="678" y="610"/>
                  </a:cubicBezTo>
                  <a:cubicBezTo>
                    <a:pt x="586" y="495"/>
                    <a:pt x="493" y="373"/>
                    <a:pt x="401" y="258"/>
                  </a:cubicBezTo>
                  <a:close/>
                  <a:moveTo>
                    <a:pt x="7042" y="3336"/>
                  </a:moveTo>
                  <a:lnTo>
                    <a:pt x="7042" y="3336"/>
                  </a:lnTo>
                  <a:cubicBezTo>
                    <a:pt x="7207" y="3444"/>
                    <a:pt x="7363" y="3551"/>
                    <a:pt x="7527" y="3659"/>
                  </a:cubicBezTo>
                  <a:cubicBezTo>
                    <a:pt x="7642" y="4365"/>
                    <a:pt x="7520" y="5100"/>
                    <a:pt x="7392" y="5794"/>
                  </a:cubicBezTo>
                  <a:cubicBezTo>
                    <a:pt x="7335" y="6128"/>
                    <a:pt x="7256" y="6464"/>
                    <a:pt x="7155" y="6786"/>
                  </a:cubicBezTo>
                  <a:cubicBezTo>
                    <a:pt x="7063" y="7107"/>
                    <a:pt x="6934" y="7407"/>
                    <a:pt x="6806" y="7714"/>
                  </a:cubicBezTo>
                  <a:cubicBezTo>
                    <a:pt x="6614" y="7508"/>
                    <a:pt x="6427" y="7301"/>
                    <a:pt x="6242" y="7100"/>
                  </a:cubicBezTo>
                  <a:cubicBezTo>
                    <a:pt x="6242" y="7093"/>
                    <a:pt x="6249" y="7086"/>
                    <a:pt x="6249" y="7079"/>
                  </a:cubicBezTo>
                  <a:cubicBezTo>
                    <a:pt x="6513" y="6457"/>
                    <a:pt x="6713" y="5808"/>
                    <a:pt x="6855" y="5143"/>
                  </a:cubicBezTo>
                  <a:cubicBezTo>
                    <a:pt x="6927" y="4809"/>
                    <a:pt x="6984" y="4473"/>
                    <a:pt x="7020" y="4130"/>
                  </a:cubicBezTo>
                  <a:cubicBezTo>
                    <a:pt x="7049" y="3886"/>
                    <a:pt x="7085" y="3593"/>
                    <a:pt x="7042" y="3336"/>
                  </a:cubicBezTo>
                  <a:close/>
                  <a:moveTo>
                    <a:pt x="978" y="4723"/>
                  </a:moveTo>
                  <a:lnTo>
                    <a:pt x="978" y="4723"/>
                  </a:lnTo>
                  <a:cubicBezTo>
                    <a:pt x="1136" y="4829"/>
                    <a:pt x="1314" y="4879"/>
                    <a:pt x="1515" y="4915"/>
                  </a:cubicBezTo>
                  <a:cubicBezTo>
                    <a:pt x="1815" y="4958"/>
                    <a:pt x="2115" y="4994"/>
                    <a:pt x="2421" y="5014"/>
                  </a:cubicBezTo>
                  <a:cubicBezTo>
                    <a:pt x="2656" y="5027"/>
                    <a:pt x="2893" y="5038"/>
                    <a:pt x="3132" y="5038"/>
                  </a:cubicBezTo>
                  <a:cubicBezTo>
                    <a:pt x="3186" y="5038"/>
                    <a:pt x="3239" y="5038"/>
                    <a:pt x="3292" y="5036"/>
                  </a:cubicBezTo>
                  <a:cubicBezTo>
                    <a:pt x="3565" y="5030"/>
                    <a:pt x="3842" y="5000"/>
                    <a:pt x="4093" y="4894"/>
                  </a:cubicBezTo>
                  <a:cubicBezTo>
                    <a:pt x="5135" y="6094"/>
                    <a:pt x="6199" y="7278"/>
                    <a:pt x="7292" y="8442"/>
                  </a:cubicBezTo>
                  <a:cubicBezTo>
                    <a:pt x="8542" y="9770"/>
                    <a:pt x="9827" y="11071"/>
                    <a:pt x="11133" y="12356"/>
                  </a:cubicBezTo>
                  <a:cubicBezTo>
                    <a:pt x="11262" y="12485"/>
                    <a:pt x="11397" y="12607"/>
                    <a:pt x="11526" y="12735"/>
                  </a:cubicBezTo>
                  <a:cubicBezTo>
                    <a:pt x="10826" y="13112"/>
                    <a:pt x="10048" y="13284"/>
                    <a:pt x="9270" y="13421"/>
                  </a:cubicBezTo>
                  <a:cubicBezTo>
                    <a:pt x="8449" y="13556"/>
                    <a:pt x="7620" y="13656"/>
                    <a:pt x="6785" y="13712"/>
                  </a:cubicBezTo>
                  <a:cubicBezTo>
                    <a:pt x="6524" y="13731"/>
                    <a:pt x="6261" y="13752"/>
                    <a:pt x="5998" y="13752"/>
                  </a:cubicBezTo>
                  <a:cubicBezTo>
                    <a:pt x="5851" y="13752"/>
                    <a:pt x="5703" y="13745"/>
                    <a:pt x="5556" y="13728"/>
                  </a:cubicBezTo>
                  <a:cubicBezTo>
                    <a:pt x="5035" y="13006"/>
                    <a:pt x="4557" y="12249"/>
                    <a:pt x="4142" y="11457"/>
                  </a:cubicBezTo>
                  <a:cubicBezTo>
                    <a:pt x="4528" y="11170"/>
                    <a:pt x="4857" y="10828"/>
                    <a:pt x="5135" y="10435"/>
                  </a:cubicBezTo>
                  <a:cubicBezTo>
                    <a:pt x="5177" y="10379"/>
                    <a:pt x="5141" y="10307"/>
                    <a:pt x="5071" y="10307"/>
                  </a:cubicBezTo>
                  <a:cubicBezTo>
                    <a:pt x="4643" y="10307"/>
                    <a:pt x="4221" y="10314"/>
                    <a:pt x="3793" y="10327"/>
                  </a:cubicBezTo>
                  <a:cubicBezTo>
                    <a:pt x="3687" y="10332"/>
                    <a:pt x="3579" y="10341"/>
                    <a:pt x="3472" y="10341"/>
                  </a:cubicBezTo>
                  <a:cubicBezTo>
                    <a:pt x="3392" y="10341"/>
                    <a:pt x="3312" y="10336"/>
                    <a:pt x="3236" y="10320"/>
                  </a:cubicBezTo>
                  <a:cubicBezTo>
                    <a:pt x="3042" y="10284"/>
                    <a:pt x="2922" y="10149"/>
                    <a:pt x="2828" y="9978"/>
                  </a:cubicBezTo>
                  <a:cubicBezTo>
                    <a:pt x="2636" y="9621"/>
                    <a:pt x="2493" y="9229"/>
                    <a:pt x="2336" y="8850"/>
                  </a:cubicBezTo>
                  <a:cubicBezTo>
                    <a:pt x="2178" y="8464"/>
                    <a:pt x="2036" y="8079"/>
                    <a:pt x="1894" y="7686"/>
                  </a:cubicBezTo>
                  <a:cubicBezTo>
                    <a:pt x="1535" y="6714"/>
                    <a:pt x="1235" y="5722"/>
                    <a:pt x="978" y="4723"/>
                  </a:cubicBezTo>
                  <a:close/>
                  <a:moveTo>
                    <a:pt x="11620" y="12828"/>
                  </a:moveTo>
                  <a:cubicBezTo>
                    <a:pt x="11898" y="13092"/>
                    <a:pt x="12177" y="13363"/>
                    <a:pt x="12455" y="13626"/>
                  </a:cubicBezTo>
                  <a:cubicBezTo>
                    <a:pt x="12083" y="13764"/>
                    <a:pt x="11712" y="13913"/>
                    <a:pt x="11327" y="14034"/>
                  </a:cubicBezTo>
                  <a:cubicBezTo>
                    <a:pt x="10905" y="14163"/>
                    <a:pt x="10477" y="14269"/>
                    <a:pt x="10041" y="14363"/>
                  </a:cubicBezTo>
                  <a:cubicBezTo>
                    <a:pt x="9220" y="14542"/>
                    <a:pt x="8384" y="14684"/>
                    <a:pt x="7541" y="14713"/>
                  </a:cubicBezTo>
                  <a:cubicBezTo>
                    <a:pt x="7485" y="14715"/>
                    <a:pt x="7430" y="14716"/>
                    <a:pt x="7375" y="14716"/>
                  </a:cubicBezTo>
                  <a:cubicBezTo>
                    <a:pt x="6998" y="14716"/>
                    <a:pt x="6629" y="14677"/>
                    <a:pt x="6255" y="14627"/>
                  </a:cubicBezTo>
                  <a:cubicBezTo>
                    <a:pt x="6142" y="14483"/>
                    <a:pt x="6027" y="14341"/>
                    <a:pt x="5913" y="14199"/>
                  </a:cubicBezTo>
                  <a:cubicBezTo>
                    <a:pt x="5813" y="14070"/>
                    <a:pt x="5721" y="13942"/>
                    <a:pt x="5621" y="13820"/>
                  </a:cubicBezTo>
                  <a:lnTo>
                    <a:pt x="5621" y="13820"/>
                  </a:lnTo>
                  <a:cubicBezTo>
                    <a:pt x="5792" y="13839"/>
                    <a:pt x="5964" y="13846"/>
                    <a:pt x="6135" y="13846"/>
                  </a:cubicBezTo>
                  <a:cubicBezTo>
                    <a:pt x="6284" y="13846"/>
                    <a:pt x="6432" y="13841"/>
                    <a:pt x="6578" y="13834"/>
                  </a:cubicBezTo>
                  <a:cubicBezTo>
                    <a:pt x="7013" y="13813"/>
                    <a:pt x="7448" y="13770"/>
                    <a:pt x="7877" y="13721"/>
                  </a:cubicBezTo>
                  <a:cubicBezTo>
                    <a:pt x="8720" y="13626"/>
                    <a:pt x="9570" y="13520"/>
                    <a:pt x="10391" y="13306"/>
                  </a:cubicBezTo>
                  <a:cubicBezTo>
                    <a:pt x="10813" y="13191"/>
                    <a:pt x="11234" y="13042"/>
                    <a:pt x="11620" y="12828"/>
                  </a:cubicBezTo>
                  <a:close/>
                  <a:moveTo>
                    <a:pt x="7656" y="3751"/>
                  </a:moveTo>
                  <a:cubicBezTo>
                    <a:pt x="8470" y="4308"/>
                    <a:pt x="9255" y="4901"/>
                    <a:pt x="10019" y="5515"/>
                  </a:cubicBezTo>
                  <a:cubicBezTo>
                    <a:pt x="10227" y="5686"/>
                    <a:pt x="10434" y="5851"/>
                    <a:pt x="10641" y="6022"/>
                  </a:cubicBezTo>
                  <a:cubicBezTo>
                    <a:pt x="10833" y="6180"/>
                    <a:pt x="11140" y="6358"/>
                    <a:pt x="11183" y="6615"/>
                  </a:cubicBezTo>
                  <a:cubicBezTo>
                    <a:pt x="11212" y="6764"/>
                    <a:pt x="11198" y="6922"/>
                    <a:pt x="11191" y="7071"/>
                  </a:cubicBezTo>
                  <a:cubicBezTo>
                    <a:pt x="11183" y="7229"/>
                    <a:pt x="11183" y="7379"/>
                    <a:pt x="11169" y="7535"/>
                  </a:cubicBezTo>
                  <a:cubicBezTo>
                    <a:pt x="11155" y="7864"/>
                    <a:pt x="11133" y="8185"/>
                    <a:pt x="11106" y="8514"/>
                  </a:cubicBezTo>
                  <a:cubicBezTo>
                    <a:pt x="11106" y="8568"/>
                    <a:pt x="11150" y="8627"/>
                    <a:pt x="11202" y="8627"/>
                  </a:cubicBezTo>
                  <a:cubicBezTo>
                    <a:pt x="11219" y="8627"/>
                    <a:pt x="11237" y="8621"/>
                    <a:pt x="11255" y="8606"/>
                  </a:cubicBezTo>
                  <a:cubicBezTo>
                    <a:pt x="11600" y="8333"/>
                    <a:pt x="12075" y="7993"/>
                    <a:pt x="12544" y="7993"/>
                  </a:cubicBezTo>
                  <a:cubicBezTo>
                    <a:pt x="12687" y="7993"/>
                    <a:pt x="12830" y="8024"/>
                    <a:pt x="12969" y="8099"/>
                  </a:cubicBezTo>
                  <a:cubicBezTo>
                    <a:pt x="13275" y="8264"/>
                    <a:pt x="13519" y="8571"/>
                    <a:pt x="13740" y="8828"/>
                  </a:cubicBezTo>
                  <a:cubicBezTo>
                    <a:pt x="13983" y="9107"/>
                    <a:pt x="14204" y="9400"/>
                    <a:pt x="14412" y="9714"/>
                  </a:cubicBezTo>
                  <a:cubicBezTo>
                    <a:pt x="14811" y="10314"/>
                    <a:pt x="15140" y="10956"/>
                    <a:pt x="15404" y="11628"/>
                  </a:cubicBezTo>
                  <a:cubicBezTo>
                    <a:pt x="15682" y="12314"/>
                    <a:pt x="15939" y="13042"/>
                    <a:pt x="16040" y="13770"/>
                  </a:cubicBezTo>
                  <a:cubicBezTo>
                    <a:pt x="16133" y="14413"/>
                    <a:pt x="16061" y="15178"/>
                    <a:pt x="15569" y="15633"/>
                  </a:cubicBezTo>
                  <a:cubicBezTo>
                    <a:pt x="15562" y="15640"/>
                    <a:pt x="15546" y="15640"/>
                    <a:pt x="15540" y="15656"/>
                  </a:cubicBezTo>
                  <a:cubicBezTo>
                    <a:pt x="15504" y="15683"/>
                    <a:pt x="15461" y="15719"/>
                    <a:pt x="15425" y="15748"/>
                  </a:cubicBezTo>
                  <a:cubicBezTo>
                    <a:pt x="15404" y="15769"/>
                    <a:pt x="15382" y="15784"/>
                    <a:pt x="15361" y="15798"/>
                  </a:cubicBezTo>
                  <a:cubicBezTo>
                    <a:pt x="15348" y="15805"/>
                    <a:pt x="15339" y="15820"/>
                    <a:pt x="15339" y="15827"/>
                  </a:cubicBezTo>
                  <a:cubicBezTo>
                    <a:pt x="15332" y="15834"/>
                    <a:pt x="15325" y="15841"/>
                    <a:pt x="15318" y="15841"/>
                  </a:cubicBezTo>
                  <a:cubicBezTo>
                    <a:pt x="14040" y="14869"/>
                    <a:pt x="12847" y="13798"/>
                    <a:pt x="11690" y="12684"/>
                  </a:cubicBezTo>
                  <a:cubicBezTo>
                    <a:pt x="10384" y="11434"/>
                    <a:pt x="9106" y="10149"/>
                    <a:pt x="7863" y="8836"/>
                  </a:cubicBezTo>
                  <a:cubicBezTo>
                    <a:pt x="7527" y="8485"/>
                    <a:pt x="7191" y="8128"/>
                    <a:pt x="6864" y="7772"/>
                  </a:cubicBezTo>
                  <a:cubicBezTo>
                    <a:pt x="7220" y="7186"/>
                    <a:pt x="7385" y="6464"/>
                    <a:pt x="7498" y="5794"/>
                  </a:cubicBezTo>
                  <a:cubicBezTo>
                    <a:pt x="7563" y="5436"/>
                    <a:pt x="7613" y="5072"/>
                    <a:pt x="7649" y="4707"/>
                  </a:cubicBezTo>
                  <a:cubicBezTo>
                    <a:pt x="7685" y="4394"/>
                    <a:pt x="7712" y="4065"/>
                    <a:pt x="7656" y="3751"/>
                  </a:cubicBezTo>
                  <a:close/>
                  <a:moveTo>
                    <a:pt x="12563" y="13721"/>
                  </a:moveTo>
                  <a:cubicBezTo>
                    <a:pt x="13291" y="14406"/>
                    <a:pt x="14040" y="15070"/>
                    <a:pt x="14818" y="15692"/>
                  </a:cubicBezTo>
                  <a:cubicBezTo>
                    <a:pt x="14933" y="15784"/>
                    <a:pt x="15055" y="15877"/>
                    <a:pt x="15168" y="15969"/>
                  </a:cubicBezTo>
                  <a:cubicBezTo>
                    <a:pt x="14050" y="16885"/>
                    <a:pt x="12647" y="17464"/>
                    <a:pt x="11200" y="17464"/>
                  </a:cubicBezTo>
                  <a:cubicBezTo>
                    <a:pt x="10920" y="17464"/>
                    <a:pt x="10637" y="17442"/>
                    <a:pt x="10355" y="17397"/>
                  </a:cubicBezTo>
                  <a:cubicBezTo>
                    <a:pt x="9442" y="17248"/>
                    <a:pt x="8605" y="16862"/>
                    <a:pt x="7884" y="16283"/>
                  </a:cubicBezTo>
                  <a:cubicBezTo>
                    <a:pt x="7327" y="15834"/>
                    <a:pt x="6828" y="15313"/>
                    <a:pt x="6363" y="14756"/>
                  </a:cubicBezTo>
                  <a:lnTo>
                    <a:pt x="6363" y="14756"/>
                  </a:lnTo>
                  <a:cubicBezTo>
                    <a:pt x="6677" y="14819"/>
                    <a:pt x="7006" y="14835"/>
                    <a:pt x="7327" y="14835"/>
                  </a:cubicBezTo>
                  <a:cubicBezTo>
                    <a:pt x="7748" y="14835"/>
                    <a:pt x="8163" y="14799"/>
                    <a:pt x="8578" y="14740"/>
                  </a:cubicBezTo>
                  <a:cubicBezTo>
                    <a:pt x="9455" y="14621"/>
                    <a:pt x="10334" y="14456"/>
                    <a:pt x="11183" y="14219"/>
                  </a:cubicBezTo>
                  <a:cubicBezTo>
                    <a:pt x="11654" y="14091"/>
                    <a:pt x="12125" y="13942"/>
                    <a:pt x="12563" y="13721"/>
                  </a:cubicBezTo>
                  <a:close/>
                  <a:moveTo>
                    <a:pt x="90" y="0"/>
                  </a:moveTo>
                  <a:cubicBezTo>
                    <a:pt x="44" y="0"/>
                    <a:pt x="0" y="41"/>
                    <a:pt x="8" y="95"/>
                  </a:cubicBezTo>
                  <a:cubicBezTo>
                    <a:pt x="200" y="1809"/>
                    <a:pt x="522" y="3515"/>
                    <a:pt x="978" y="5179"/>
                  </a:cubicBezTo>
                  <a:cubicBezTo>
                    <a:pt x="1208" y="6015"/>
                    <a:pt x="1465" y="6836"/>
                    <a:pt x="1756" y="7657"/>
                  </a:cubicBezTo>
                  <a:cubicBezTo>
                    <a:pt x="1907" y="8072"/>
                    <a:pt x="2065" y="8478"/>
                    <a:pt x="2228" y="8893"/>
                  </a:cubicBezTo>
                  <a:cubicBezTo>
                    <a:pt x="2379" y="9265"/>
                    <a:pt x="2521" y="9650"/>
                    <a:pt x="2708" y="10014"/>
                  </a:cubicBezTo>
                  <a:cubicBezTo>
                    <a:pt x="2785" y="10171"/>
                    <a:pt x="2893" y="10320"/>
                    <a:pt x="3050" y="10406"/>
                  </a:cubicBezTo>
                  <a:cubicBezTo>
                    <a:pt x="3206" y="10478"/>
                    <a:pt x="3385" y="10485"/>
                    <a:pt x="3556" y="10492"/>
                  </a:cubicBezTo>
                  <a:cubicBezTo>
                    <a:pt x="4014" y="10492"/>
                    <a:pt x="4471" y="10485"/>
                    <a:pt x="4927" y="10471"/>
                  </a:cubicBezTo>
                  <a:lnTo>
                    <a:pt x="4927" y="10471"/>
                  </a:lnTo>
                  <a:cubicBezTo>
                    <a:pt x="4670" y="10821"/>
                    <a:pt x="4356" y="11121"/>
                    <a:pt x="4000" y="11371"/>
                  </a:cubicBezTo>
                  <a:cubicBezTo>
                    <a:pt x="3957" y="11398"/>
                    <a:pt x="3957" y="11441"/>
                    <a:pt x="3978" y="11477"/>
                  </a:cubicBezTo>
                  <a:cubicBezTo>
                    <a:pt x="4435" y="12399"/>
                    <a:pt x="4979" y="13284"/>
                    <a:pt x="5599" y="14098"/>
                  </a:cubicBezTo>
                  <a:cubicBezTo>
                    <a:pt x="6199" y="14884"/>
                    <a:pt x="6864" y="15656"/>
                    <a:pt x="7620" y="16283"/>
                  </a:cubicBezTo>
                  <a:cubicBezTo>
                    <a:pt x="8341" y="16883"/>
                    <a:pt x="9162" y="17320"/>
                    <a:pt x="10084" y="17505"/>
                  </a:cubicBezTo>
                  <a:cubicBezTo>
                    <a:pt x="10457" y="17582"/>
                    <a:pt x="10835" y="17619"/>
                    <a:pt x="11213" y="17619"/>
                  </a:cubicBezTo>
                  <a:cubicBezTo>
                    <a:pt x="11750" y="17619"/>
                    <a:pt x="12286" y="17544"/>
                    <a:pt x="12804" y="17397"/>
                  </a:cubicBezTo>
                  <a:cubicBezTo>
                    <a:pt x="13726" y="17140"/>
                    <a:pt x="14561" y="16669"/>
                    <a:pt x="15276" y="16048"/>
                  </a:cubicBezTo>
                  <a:cubicBezTo>
                    <a:pt x="16426" y="16926"/>
                    <a:pt x="17646" y="17706"/>
                    <a:pt x="18960" y="18305"/>
                  </a:cubicBezTo>
                  <a:cubicBezTo>
                    <a:pt x="19139" y="18391"/>
                    <a:pt x="19324" y="18468"/>
                    <a:pt x="19511" y="18547"/>
                  </a:cubicBezTo>
                  <a:cubicBezTo>
                    <a:pt x="19525" y="18553"/>
                    <a:pt x="19539" y="18555"/>
                    <a:pt x="19552" y="18555"/>
                  </a:cubicBezTo>
                  <a:cubicBezTo>
                    <a:pt x="19651" y="18555"/>
                    <a:pt x="19711" y="18406"/>
                    <a:pt x="19603" y="18362"/>
                  </a:cubicBezTo>
                  <a:cubicBezTo>
                    <a:pt x="18104" y="17748"/>
                    <a:pt x="16710" y="16898"/>
                    <a:pt x="15425" y="15920"/>
                  </a:cubicBezTo>
                  <a:cubicBezTo>
                    <a:pt x="15490" y="15855"/>
                    <a:pt x="15562" y="15798"/>
                    <a:pt x="15625" y="15726"/>
                  </a:cubicBezTo>
                  <a:cubicBezTo>
                    <a:pt x="15632" y="15726"/>
                    <a:pt x="15632" y="15719"/>
                    <a:pt x="15632" y="15712"/>
                  </a:cubicBezTo>
                  <a:cubicBezTo>
                    <a:pt x="16061" y="15340"/>
                    <a:pt x="16275" y="14756"/>
                    <a:pt x="16268" y="14192"/>
                  </a:cubicBezTo>
                  <a:cubicBezTo>
                    <a:pt x="16268" y="13791"/>
                    <a:pt x="16182" y="13392"/>
                    <a:pt x="16076" y="13013"/>
                  </a:cubicBezTo>
                  <a:cubicBezTo>
                    <a:pt x="15968" y="12620"/>
                    <a:pt x="15839" y="12235"/>
                    <a:pt x="15704" y="11856"/>
                  </a:cubicBezTo>
                  <a:cubicBezTo>
                    <a:pt x="15425" y="11121"/>
                    <a:pt x="15082" y="10399"/>
                    <a:pt x="14653" y="9736"/>
                  </a:cubicBezTo>
                  <a:cubicBezTo>
                    <a:pt x="14439" y="9407"/>
                    <a:pt x="14204" y="9093"/>
                    <a:pt x="13954" y="8793"/>
                  </a:cubicBezTo>
                  <a:cubicBezTo>
                    <a:pt x="13719" y="8521"/>
                    <a:pt x="13469" y="8214"/>
                    <a:pt x="13169" y="8013"/>
                  </a:cubicBezTo>
                  <a:cubicBezTo>
                    <a:pt x="12977" y="7889"/>
                    <a:pt x="12777" y="7838"/>
                    <a:pt x="12577" y="7838"/>
                  </a:cubicBezTo>
                  <a:cubicBezTo>
                    <a:pt x="12135" y="7838"/>
                    <a:pt x="11690" y="8085"/>
                    <a:pt x="11311" y="8336"/>
                  </a:cubicBezTo>
                  <a:cubicBezTo>
                    <a:pt x="11354" y="7851"/>
                    <a:pt x="11377" y="7350"/>
                    <a:pt x="11383" y="6857"/>
                  </a:cubicBezTo>
                  <a:cubicBezTo>
                    <a:pt x="11390" y="6600"/>
                    <a:pt x="11341" y="6394"/>
                    <a:pt x="11149" y="6207"/>
                  </a:cubicBezTo>
                  <a:cubicBezTo>
                    <a:pt x="10969" y="6043"/>
                    <a:pt x="10784" y="5900"/>
                    <a:pt x="10598" y="5751"/>
                  </a:cubicBezTo>
                  <a:cubicBezTo>
                    <a:pt x="9841" y="5129"/>
                    <a:pt x="9063" y="4529"/>
                    <a:pt x="8262" y="3958"/>
                  </a:cubicBezTo>
                  <a:cubicBezTo>
                    <a:pt x="6677" y="2822"/>
                    <a:pt x="4999" y="1816"/>
                    <a:pt x="3206" y="1045"/>
                  </a:cubicBezTo>
                  <a:cubicBezTo>
                    <a:pt x="2200" y="610"/>
                    <a:pt x="1165" y="251"/>
                    <a:pt x="101" y="1"/>
                  </a:cubicBezTo>
                  <a:cubicBezTo>
                    <a:pt x="97" y="1"/>
                    <a:pt x="94" y="0"/>
                    <a:pt x="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8" name="Google Shape;848;p28"/>
            <p:cNvSpPr/>
            <p:nvPr/>
          </p:nvSpPr>
          <p:spPr>
            <a:xfrm>
              <a:off x="2971651" y="3782061"/>
              <a:ext cx="391079" cy="369108"/>
            </a:xfrm>
            <a:custGeom>
              <a:avLst/>
              <a:gdLst/>
              <a:ahLst/>
              <a:cxnLst/>
              <a:rect l="l" t="t" r="r" b="b"/>
              <a:pathLst>
                <a:path w="19882" h="18765" extrusionOk="0">
                  <a:moveTo>
                    <a:pt x="422" y="575"/>
                  </a:moveTo>
                  <a:lnTo>
                    <a:pt x="729" y="961"/>
                  </a:lnTo>
                  <a:cubicBezTo>
                    <a:pt x="1615" y="2061"/>
                    <a:pt x="2535" y="3204"/>
                    <a:pt x="3464" y="4303"/>
                  </a:cubicBezTo>
                  <a:cubicBezTo>
                    <a:pt x="3214" y="4369"/>
                    <a:pt x="2960" y="4395"/>
                    <a:pt x="2705" y="4395"/>
                  </a:cubicBezTo>
                  <a:cubicBezTo>
                    <a:pt x="2240" y="4395"/>
                    <a:pt x="1771" y="4309"/>
                    <a:pt x="1315" y="4226"/>
                  </a:cubicBezTo>
                  <a:cubicBezTo>
                    <a:pt x="1221" y="4211"/>
                    <a:pt x="1128" y="4190"/>
                    <a:pt x="1036" y="4175"/>
                  </a:cubicBezTo>
                  <a:cubicBezTo>
                    <a:pt x="943" y="3762"/>
                    <a:pt x="851" y="3354"/>
                    <a:pt x="779" y="2947"/>
                  </a:cubicBezTo>
                  <a:cubicBezTo>
                    <a:pt x="629" y="2190"/>
                    <a:pt x="515" y="1412"/>
                    <a:pt x="422" y="575"/>
                  </a:cubicBezTo>
                  <a:close/>
                  <a:moveTo>
                    <a:pt x="3771" y="4461"/>
                  </a:moveTo>
                  <a:lnTo>
                    <a:pt x="3778" y="4468"/>
                  </a:lnTo>
                  <a:lnTo>
                    <a:pt x="3757" y="4483"/>
                  </a:lnTo>
                  <a:lnTo>
                    <a:pt x="3757" y="4483"/>
                  </a:lnTo>
                  <a:lnTo>
                    <a:pt x="3771" y="4461"/>
                  </a:lnTo>
                  <a:close/>
                  <a:moveTo>
                    <a:pt x="1108" y="4483"/>
                  </a:moveTo>
                  <a:lnTo>
                    <a:pt x="1108" y="4483"/>
                  </a:lnTo>
                  <a:cubicBezTo>
                    <a:pt x="1702" y="4652"/>
                    <a:pt x="2224" y="4736"/>
                    <a:pt x="2693" y="4736"/>
                  </a:cubicBezTo>
                  <a:cubicBezTo>
                    <a:pt x="3058" y="4736"/>
                    <a:pt x="3390" y="4685"/>
                    <a:pt x="3699" y="4582"/>
                  </a:cubicBezTo>
                  <a:cubicBezTo>
                    <a:pt x="3771" y="4654"/>
                    <a:pt x="3834" y="4732"/>
                    <a:pt x="3900" y="4810"/>
                  </a:cubicBezTo>
                  <a:lnTo>
                    <a:pt x="3920" y="4833"/>
                  </a:lnTo>
                  <a:cubicBezTo>
                    <a:pt x="3652" y="4886"/>
                    <a:pt x="3379" y="4904"/>
                    <a:pt x="3110" y="4904"/>
                  </a:cubicBezTo>
                  <a:cubicBezTo>
                    <a:pt x="2915" y="4904"/>
                    <a:pt x="2722" y="4895"/>
                    <a:pt x="2535" y="4882"/>
                  </a:cubicBezTo>
                  <a:cubicBezTo>
                    <a:pt x="2271" y="4869"/>
                    <a:pt x="2014" y="4840"/>
                    <a:pt x="1757" y="4804"/>
                  </a:cubicBezTo>
                  <a:cubicBezTo>
                    <a:pt x="1536" y="4774"/>
                    <a:pt x="1315" y="4740"/>
                    <a:pt x="1151" y="4639"/>
                  </a:cubicBezTo>
                  <a:cubicBezTo>
                    <a:pt x="1135" y="4589"/>
                    <a:pt x="1121" y="4533"/>
                    <a:pt x="1108" y="4483"/>
                  </a:cubicBezTo>
                  <a:close/>
                  <a:moveTo>
                    <a:pt x="779" y="541"/>
                  </a:moveTo>
                  <a:lnTo>
                    <a:pt x="779" y="541"/>
                  </a:lnTo>
                  <a:cubicBezTo>
                    <a:pt x="2321" y="983"/>
                    <a:pt x="3870" y="1633"/>
                    <a:pt x="5370" y="2476"/>
                  </a:cubicBezTo>
                  <a:cubicBezTo>
                    <a:pt x="5871" y="2761"/>
                    <a:pt x="6378" y="3061"/>
                    <a:pt x="6913" y="3412"/>
                  </a:cubicBezTo>
                  <a:cubicBezTo>
                    <a:pt x="6913" y="3439"/>
                    <a:pt x="6919" y="3468"/>
                    <a:pt x="6919" y="3504"/>
                  </a:cubicBezTo>
                  <a:cubicBezTo>
                    <a:pt x="6928" y="3597"/>
                    <a:pt x="6942" y="3683"/>
                    <a:pt x="6942" y="3768"/>
                  </a:cubicBezTo>
                  <a:cubicBezTo>
                    <a:pt x="6942" y="3960"/>
                    <a:pt x="6919" y="4147"/>
                    <a:pt x="6906" y="4289"/>
                  </a:cubicBezTo>
                  <a:cubicBezTo>
                    <a:pt x="6863" y="4596"/>
                    <a:pt x="6813" y="4912"/>
                    <a:pt x="6741" y="5232"/>
                  </a:cubicBezTo>
                  <a:cubicBezTo>
                    <a:pt x="6620" y="5796"/>
                    <a:pt x="6448" y="6368"/>
                    <a:pt x="6227" y="6925"/>
                  </a:cubicBezTo>
                  <a:cubicBezTo>
                    <a:pt x="5591" y="6224"/>
                    <a:pt x="4971" y="5525"/>
                    <a:pt x="4371" y="4833"/>
                  </a:cubicBezTo>
                  <a:cubicBezTo>
                    <a:pt x="3171" y="3462"/>
                    <a:pt x="1992" y="2054"/>
                    <a:pt x="864" y="647"/>
                  </a:cubicBezTo>
                  <a:cubicBezTo>
                    <a:pt x="835" y="611"/>
                    <a:pt x="808" y="575"/>
                    <a:pt x="779" y="541"/>
                  </a:cubicBezTo>
                  <a:close/>
                  <a:moveTo>
                    <a:pt x="7271" y="3647"/>
                  </a:moveTo>
                  <a:lnTo>
                    <a:pt x="7271" y="3647"/>
                  </a:lnTo>
                  <a:cubicBezTo>
                    <a:pt x="7363" y="3703"/>
                    <a:pt x="7449" y="3762"/>
                    <a:pt x="7542" y="3825"/>
                  </a:cubicBezTo>
                  <a:cubicBezTo>
                    <a:pt x="7634" y="4474"/>
                    <a:pt x="7535" y="5139"/>
                    <a:pt x="7399" y="5882"/>
                  </a:cubicBezTo>
                  <a:cubicBezTo>
                    <a:pt x="7334" y="6240"/>
                    <a:pt x="7255" y="6560"/>
                    <a:pt x="7163" y="6860"/>
                  </a:cubicBezTo>
                  <a:cubicBezTo>
                    <a:pt x="7084" y="7124"/>
                    <a:pt x="6985" y="7374"/>
                    <a:pt x="6877" y="7625"/>
                  </a:cubicBezTo>
                  <a:cubicBezTo>
                    <a:pt x="6741" y="7482"/>
                    <a:pt x="6606" y="7332"/>
                    <a:pt x="6470" y="7182"/>
                  </a:cubicBezTo>
                  <a:cubicBezTo>
                    <a:pt x="6727" y="6560"/>
                    <a:pt x="6928" y="5918"/>
                    <a:pt x="7063" y="5268"/>
                  </a:cubicBezTo>
                  <a:cubicBezTo>
                    <a:pt x="7142" y="4918"/>
                    <a:pt x="7199" y="4576"/>
                    <a:pt x="7235" y="4240"/>
                  </a:cubicBezTo>
                  <a:lnTo>
                    <a:pt x="7235" y="4217"/>
                  </a:lnTo>
                  <a:cubicBezTo>
                    <a:pt x="7255" y="4039"/>
                    <a:pt x="7278" y="3840"/>
                    <a:pt x="7271" y="3647"/>
                  </a:cubicBezTo>
                  <a:close/>
                  <a:moveTo>
                    <a:pt x="1243" y="5025"/>
                  </a:moveTo>
                  <a:lnTo>
                    <a:pt x="1243" y="5025"/>
                  </a:lnTo>
                  <a:cubicBezTo>
                    <a:pt x="1372" y="5074"/>
                    <a:pt x="1500" y="5097"/>
                    <a:pt x="1600" y="5117"/>
                  </a:cubicBezTo>
                  <a:cubicBezTo>
                    <a:pt x="1879" y="5160"/>
                    <a:pt x="2179" y="5196"/>
                    <a:pt x="2522" y="5218"/>
                  </a:cubicBezTo>
                  <a:cubicBezTo>
                    <a:pt x="2767" y="5234"/>
                    <a:pt x="2990" y="5241"/>
                    <a:pt x="3197" y="5241"/>
                  </a:cubicBezTo>
                  <a:cubicBezTo>
                    <a:pt x="3266" y="5241"/>
                    <a:pt x="3333" y="5241"/>
                    <a:pt x="3399" y="5239"/>
                  </a:cubicBezTo>
                  <a:cubicBezTo>
                    <a:pt x="3620" y="5239"/>
                    <a:pt x="3906" y="5218"/>
                    <a:pt x="4170" y="5117"/>
                  </a:cubicBezTo>
                  <a:cubicBezTo>
                    <a:pt x="5185" y="6289"/>
                    <a:pt x="6242" y="7460"/>
                    <a:pt x="7327" y="8610"/>
                  </a:cubicBezTo>
                  <a:cubicBezTo>
                    <a:pt x="8513" y="9882"/>
                    <a:pt x="9770" y="11159"/>
                    <a:pt x="11170" y="12530"/>
                  </a:cubicBezTo>
                  <a:lnTo>
                    <a:pt x="11461" y="12816"/>
                  </a:lnTo>
                  <a:cubicBezTo>
                    <a:pt x="10798" y="13145"/>
                    <a:pt x="10063" y="13301"/>
                    <a:pt x="9355" y="13416"/>
                  </a:cubicBezTo>
                  <a:cubicBezTo>
                    <a:pt x="8541" y="13551"/>
                    <a:pt x="7713" y="13652"/>
                    <a:pt x="6885" y="13716"/>
                  </a:cubicBezTo>
                  <a:lnTo>
                    <a:pt x="6856" y="13716"/>
                  </a:lnTo>
                  <a:cubicBezTo>
                    <a:pt x="6618" y="13734"/>
                    <a:pt x="6378" y="13752"/>
                    <a:pt x="6140" y="13752"/>
                  </a:cubicBezTo>
                  <a:cubicBezTo>
                    <a:pt x="5999" y="13752"/>
                    <a:pt x="5858" y="13745"/>
                    <a:pt x="5720" y="13729"/>
                  </a:cubicBezTo>
                  <a:cubicBezTo>
                    <a:pt x="5221" y="13044"/>
                    <a:pt x="4770" y="12324"/>
                    <a:pt x="4378" y="11587"/>
                  </a:cubicBezTo>
                  <a:cubicBezTo>
                    <a:pt x="4734" y="11316"/>
                    <a:pt x="5056" y="10980"/>
                    <a:pt x="5327" y="10602"/>
                  </a:cubicBezTo>
                  <a:cubicBezTo>
                    <a:pt x="5370" y="10538"/>
                    <a:pt x="5377" y="10466"/>
                    <a:pt x="5343" y="10410"/>
                  </a:cubicBezTo>
                  <a:cubicBezTo>
                    <a:pt x="5314" y="10345"/>
                    <a:pt x="5248" y="10310"/>
                    <a:pt x="5178" y="10310"/>
                  </a:cubicBezTo>
                  <a:cubicBezTo>
                    <a:pt x="4770" y="10310"/>
                    <a:pt x="4349" y="10317"/>
                    <a:pt x="3893" y="10324"/>
                  </a:cubicBezTo>
                  <a:cubicBezTo>
                    <a:pt x="3850" y="10331"/>
                    <a:pt x="3800" y="10331"/>
                    <a:pt x="3749" y="10331"/>
                  </a:cubicBezTo>
                  <a:cubicBezTo>
                    <a:pt x="3677" y="10335"/>
                    <a:pt x="3604" y="10341"/>
                    <a:pt x="3532" y="10341"/>
                  </a:cubicBezTo>
                  <a:cubicBezTo>
                    <a:pt x="3474" y="10341"/>
                    <a:pt x="3417" y="10337"/>
                    <a:pt x="3363" y="10324"/>
                  </a:cubicBezTo>
                  <a:cubicBezTo>
                    <a:pt x="3228" y="10302"/>
                    <a:pt x="3121" y="10209"/>
                    <a:pt x="3029" y="10031"/>
                  </a:cubicBezTo>
                  <a:cubicBezTo>
                    <a:pt x="2871" y="9745"/>
                    <a:pt x="2750" y="9431"/>
                    <a:pt x="2628" y="9131"/>
                  </a:cubicBezTo>
                  <a:lnTo>
                    <a:pt x="2542" y="8917"/>
                  </a:lnTo>
                  <a:cubicBezTo>
                    <a:pt x="2386" y="8531"/>
                    <a:pt x="2235" y="8139"/>
                    <a:pt x="2093" y="7753"/>
                  </a:cubicBezTo>
                  <a:cubicBezTo>
                    <a:pt x="1771" y="6860"/>
                    <a:pt x="1486" y="5947"/>
                    <a:pt x="1243" y="5025"/>
                  </a:cubicBezTo>
                  <a:close/>
                  <a:moveTo>
                    <a:pt x="11711" y="13052"/>
                  </a:moveTo>
                  <a:cubicBezTo>
                    <a:pt x="11926" y="13267"/>
                    <a:pt x="12147" y="13481"/>
                    <a:pt x="12370" y="13687"/>
                  </a:cubicBezTo>
                  <a:cubicBezTo>
                    <a:pt x="12318" y="13709"/>
                    <a:pt x="12268" y="13729"/>
                    <a:pt x="12219" y="13745"/>
                  </a:cubicBezTo>
                  <a:cubicBezTo>
                    <a:pt x="11955" y="13844"/>
                    <a:pt x="11684" y="13952"/>
                    <a:pt x="11405" y="14038"/>
                  </a:cubicBezTo>
                  <a:cubicBezTo>
                    <a:pt x="11005" y="14158"/>
                    <a:pt x="10577" y="14273"/>
                    <a:pt x="10126" y="14365"/>
                  </a:cubicBezTo>
                  <a:cubicBezTo>
                    <a:pt x="9391" y="14523"/>
                    <a:pt x="8520" y="14688"/>
                    <a:pt x="7648" y="14708"/>
                  </a:cubicBezTo>
                  <a:cubicBezTo>
                    <a:pt x="7587" y="14710"/>
                    <a:pt x="7526" y="14711"/>
                    <a:pt x="7465" y="14711"/>
                  </a:cubicBezTo>
                  <a:cubicBezTo>
                    <a:pt x="7098" y="14711"/>
                    <a:pt x="6738" y="14675"/>
                    <a:pt x="6421" y="14638"/>
                  </a:cubicBezTo>
                  <a:cubicBezTo>
                    <a:pt x="6313" y="14501"/>
                    <a:pt x="6206" y="14372"/>
                    <a:pt x="6098" y="14237"/>
                  </a:cubicBezTo>
                  <a:cubicBezTo>
                    <a:pt x="6049" y="14173"/>
                    <a:pt x="5999" y="14108"/>
                    <a:pt x="5949" y="14045"/>
                  </a:cubicBezTo>
                  <a:lnTo>
                    <a:pt x="5949" y="14045"/>
                  </a:lnTo>
                  <a:cubicBezTo>
                    <a:pt x="6050" y="14050"/>
                    <a:pt x="6150" y="14052"/>
                    <a:pt x="6247" y="14052"/>
                  </a:cubicBezTo>
                  <a:cubicBezTo>
                    <a:pt x="6404" y="14052"/>
                    <a:pt x="6555" y="14046"/>
                    <a:pt x="6692" y="14038"/>
                  </a:cubicBezTo>
                  <a:cubicBezTo>
                    <a:pt x="7070" y="14023"/>
                    <a:pt x="7485" y="13987"/>
                    <a:pt x="7999" y="13930"/>
                  </a:cubicBezTo>
                  <a:cubicBezTo>
                    <a:pt x="8770" y="13844"/>
                    <a:pt x="9662" y="13729"/>
                    <a:pt x="10519" y="13508"/>
                  </a:cubicBezTo>
                  <a:cubicBezTo>
                    <a:pt x="10969" y="13387"/>
                    <a:pt x="11355" y="13238"/>
                    <a:pt x="11711" y="13052"/>
                  </a:cubicBezTo>
                  <a:close/>
                  <a:moveTo>
                    <a:pt x="7898" y="4068"/>
                  </a:moveTo>
                  <a:lnTo>
                    <a:pt x="7898" y="4068"/>
                  </a:lnTo>
                  <a:cubicBezTo>
                    <a:pt x="8606" y="4569"/>
                    <a:pt x="9312" y="5097"/>
                    <a:pt x="10063" y="5703"/>
                  </a:cubicBezTo>
                  <a:cubicBezTo>
                    <a:pt x="10270" y="5868"/>
                    <a:pt x="10476" y="6032"/>
                    <a:pt x="10683" y="6204"/>
                  </a:cubicBezTo>
                  <a:cubicBezTo>
                    <a:pt x="10719" y="6240"/>
                    <a:pt x="10762" y="6267"/>
                    <a:pt x="10812" y="6303"/>
                  </a:cubicBezTo>
                  <a:cubicBezTo>
                    <a:pt x="10976" y="6425"/>
                    <a:pt x="11161" y="6567"/>
                    <a:pt x="11190" y="6739"/>
                  </a:cubicBezTo>
                  <a:cubicBezTo>
                    <a:pt x="11213" y="6840"/>
                    <a:pt x="11204" y="6960"/>
                    <a:pt x="11197" y="7068"/>
                  </a:cubicBezTo>
                  <a:lnTo>
                    <a:pt x="11197" y="7167"/>
                  </a:lnTo>
                  <a:cubicBezTo>
                    <a:pt x="11190" y="7325"/>
                    <a:pt x="11184" y="7482"/>
                    <a:pt x="11177" y="7631"/>
                  </a:cubicBezTo>
                  <a:cubicBezTo>
                    <a:pt x="11170" y="7868"/>
                    <a:pt x="11148" y="8096"/>
                    <a:pt x="11134" y="8331"/>
                  </a:cubicBezTo>
                  <a:lnTo>
                    <a:pt x="11112" y="8610"/>
                  </a:lnTo>
                  <a:cubicBezTo>
                    <a:pt x="11105" y="8689"/>
                    <a:pt x="11154" y="8775"/>
                    <a:pt x="11226" y="8811"/>
                  </a:cubicBezTo>
                  <a:cubicBezTo>
                    <a:pt x="11254" y="8825"/>
                    <a:pt x="11284" y="8832"/>
                    <a:pt x="11314" y="8832"/>
                  </a:cubicBezTo>
                  <a:cubicBezTo>
                    <a:pt x="11354" y="8832"/>
                    <a:pt x="11394" y="8820"/>
                    <a:pt x="11427" y="8795"/>
                  </a:cubicBezTo>
                  <a:cubicBezTo>
                    <a:pt x="11793" y="8505"/>
                    <a:pt x="12235" y="8203"/>
                    <a:pt x="12656" y="8203"/>
                  </a:cubicBezTo>
                  <a:cubicBezTo>
                    <a:pt x="12784" y="8203"/>
                    <a:pt x="12911" y="8231"/>
                    <a:pt x="13033" y="8296"/>
                  </a:cubicBezTo>
                  <a:cubicBezTo>
                    <a:pt x="13290" y="8432"/>
                    <a:pt x="13511" y="8696"/>
                    <a:pt x="13712" y="8924"/>
                  </a:cubicBezTo>
                  <a:lnTo>
                    <a:pt x="13768" y="8996"/>
                  </a:lnTo>
                  <a:cubicBezTo>
                    <a:pt x="14005" y="9267"/>
                    <a:pt x="14226" y="9560"/>
                    <a:pt x="14433" y="9873"/>
                  </a:cubicBezTo>
                  <a:cubicBezTo>
                    <a:pt x="14812" y="10439"/>
                    <a:pt x="15139" y="11073"/>
                    <a:pt x="15419" y="11767"/>
                  </a:cubicBezTo>
                  <a:cubicBezTo>
                    <a:pt x="15669" y="12394"/>
                    <a:pt x="15940" y="13138"/>
                    <a:pt x="16046" y="13887"/>
                  </a:cubicBezTo>
                  <a:cubicBezTo>
                    <a:pt x="16097" y="14244"/>
                    <a:pt x="16161" y="15130"/>
                    <a:pt x="15626" y="15651"/>
                  </a:cubicBezTo>
                  <a:cubicBezTo>
                    <a:pt x="15604" y="15658"/>
                    <a:pt x="15590" y="15666"/>
                    <a:pt x="15575" y="15680"/>
                  </a:cubicBezTo>
                  <a:cubicBezTo>
                    <a:pt x="15540" y="15716"/>
                    <a:pt x="15504" y="15743"/>
                    <a:pt x="15475" y="15772"/>
                  </a:cubicBezTo>
                  <a:lnTo>
                    <a:pt x="15455" y="15786"/>
                  </a:lnTo>
                  <a:cubicBezTo>
                    <a:pt x="15439" y="15795"/>
                    <a:pt x="15432" y="15802"/>
                    <a:pt x="15419" y="15808"/>
                  </a:cubicBezTo>
                  <a:cubicBezTo>
                    <a:pt x="14332" y="14981"/>
                    <a:pt x="13233" y="14023"/>
                    <a:pt x="11869" y="12717"/>
                  </a:cubicBezTo>
                  <a:cubicBezTo>
                    <a:pt x="10613" y="11517"/>
                    <a:pt x="9362" y="10259"/>
                    <a:pt x="8042" y="8867"/>
                  </a:cubicBezTo>
                  <a:cubicBezTo>
                    <a:pt x="7727" y="8538"/>
                    <a:pt x="7413" y="8202"/>
                    <a:pt x="7099" y="7859"/>
                  </a:cubicBezTo>
                  <a:cubicBezTo>
                    <a:pt x="7442" y="7260"/>
                    <a:pt x="7598" y="6547"/>
                    <a:pt x="7706" y="5911"/>
                  </a:cubicBezTo>
                  <a:cubicBezTo>
                    <a:pt x="7770" y="5575"/>
                    <a:pt x="7819" y="5211"/>
                    <a:pt x="7862" y="4817"/>
                  </a:cubicBezTo>
                  <a:cubicBezTo>
                    <a:pt x="7891" y="4576"/>
                    <a:pt x="7913" y="4325"/>
                    <a:pt x="7898" y="4068"/>
                  </a:cubicBezTo>
                  <a:close/>
                  <a:moveTo>
                    <a:pt x="12647" y="13952"/>
                  </a:moveTo>
                  <a:cubicBezTo>
                    <a:pt x="13448" y="14694"/>
                    <a:pt x="14176" y="15323"/>
                    <a:pt x="14862" y="15872"/>
                  </a:cubicBezTo>
                  <a:cubicBezTo>
                    <a:pt x="14940" y="15937"/>
                    <a:pt x="15026" y="16000"/>
                    <a:pt x="15112" y="16072"/>
                  </a:cubicBezTo>
                  <a:cubicBezTo>
                    <a:pt x="13959" y="16977"/>
                    <a:pt x="12607" y="17465"/>
                    <a:pt x="11297" y="17465"/>
                  </a:cubicBezTo>
                  <a:cubicBezTo>
                    <a:pt x="11024" y="17465"/>
                    <a:pt x="10752" y="17444"/>
                    <a:pt x="10484" y="17401"/>
                  </a:cubicBezTo>
                  <a:cubicBezTo>
                    <a:pt x="9605" y="17258"/>
                    <a:pt x="8791" y="16886"/>
                    <a:pt x="8056" y="16309"/>
                  </a:cubicBezTo>
                  <a:cubicBezTo>
                    <a:pt x="7620" y="15958"/>
                    <a:pt x="7185" y="15529"/>
                    <a:pt x="6727" y="15008"/>
                  </a:cubicBezTo>
                  <a:lnTo>
                    <a:pt x="6727" y="15008"/>
                  </a:lnTo>
                  <a:cubicBezTo>
                    <a:pt x="6998" y="15037"/>
                    <a:pt x="7249" y="15044"/>
                    <a:pt x="7434" y="15044"/>
                  </a:cubicBezTo>
                  <a:cubicBezTo>
                    <a:pt x="7812" y="15037"/>
                    <a:pt x="8227" y="15008"/>
                    <a:pt x="8698" y="14945"/>
                  </a:cubicBezTo>
                  <a:cubicBezTo>
                    <a:pt x="9662" y="14816"/>
                    <a:pt x="10519" y="14645"/>
                    <a:pt x="11319" y="14424"/>
                  </a:cubicBezTo>
                  <a:cubicBezTo>
                    <a:pt x="11761" y="14302"/>
                    <a:pt x="12226" y="14158"/>
                    <a:pt x="12647" y="13952"/>
                  </a:cubicBezTo>
                  <a:close/>
                  <a:moveTo>
                    <a:pt x="199" y="0"/>
                  </a:moveTo>
                  <a:cubicBezTo>
                    <a:pt x="153" y="0"/>
                    <a:pt x="106" y="19"/>
                    <a:pt x="72" y="48"/>
                  </a:cubicBezTo>
                  <a:cubicBezTo>
                    <a:pt x="30" y="90"/>
                    <a:pt x="1" y="147"/>
                    <a:pt x="7" y="205"/>
                  </a:cubicBezTo>
                  <a:cubicBezTo>
                    <a:pt x="201" y="1926"/>
                    <a:pt x="528" y="3647"/>
                    <a:pt x="986" y="5311"/>
                  </a:cubicBezTo>
                  <a:cubicBezTo>
                    <a:pt x="1221" y="6161"/>
                    <a:pt x="1478" y="6996"/>
                    <a:pt x="1764" y="7789"/>
                  </a:cubicBezTo>
                  <a:cubicBezTo>
                    <a:pt x="1915" y="8211"/>
                    <a:pt x="2071" y="8624"/>
                    <a:pt x="2235" y="9032"/>
                  </a:cubicBezTo>
                  <a:lnTo>
                    <a:pt x="2321" y="9239"/>
                  </a:lnTo>
                  <a:cubicBezTo>
                    <a:pt x="2443" y="9546"/>
                    <a:pt x="2571" y="9866"/>
                    <a:pt x="2720" y="10166"/>
                  </a:cubicBezTo>
                  <a:cubicBezTo>
                    <a:pt x="2792" y="10302"/>
                    <a:pt x="2907" y="10495"/>
                    <a:pt x="3115" y="10602"/>
                  </a:cubicBezTo>
                  <a:cubicBezTo>
                    <a:pt x="3286" y="10687"/>
                    <a:pt x="3471" y="10696"/>
                    <a:pt x="3663" y="10696"/>
                  </a:cubicBezTo>
                  <a:cubicBezTo>
                    <a:pt x="3753" y="10698"/>
                    <a:pt x="3845" y="10699"/>
                    <a:pt x="3939" y="10699"/>
                  </a:cubicBezTo>
                  <a:cubicBezTo>
                    <a:pt x="4204" y="10699"/>
                    <a:pt x="4489" y="10692"/>
                    <a:pt x="4820" y="10680"/>
                  </a:cubicBezTo>
                  <a:lnTo>
                    <a:pt x="4820" y="10680"/>
                  </a:lnTo>
                  <a:cubicBezTo>
                    <a:pt x="4606" y="10944"/>
                    <a:pt x="4342" y="11181"/>
                    <a:pt x="4042" y="11388"/>
                  </a:cubicBezTo>
                  <a:cubicBezTo>
                    <a:pt x="3972" y="11438"/>
                    <a:pt x="3942" y="11537"/>
                    <a:pt x="3992" y="11630"/>
                  </a:cubicBezTo>
                  <a:cubicBezTo>
                    <a:pt x="4463" y="12573"/>
                    <a:pt x="5014" y="13459"/>
                    <a:pt x="5627" y="14266"/>
                  </a:cubicBezTo>
                  <a:cubicBezTo>
                    <a:pt x="6349" y="15215"/>
                    <a:pt x="6998" y="15915"/>
                    <a:pt x="7663" y="16472"/>
                  </a:cubicBezTo>
                  <a:cubicBezTo>
                    <a:pt x="8435" y="17108"/>
                    <a:pt x="9276" y="17529"/>
                    <a:pt x="10169" y="17707"/>
                  </a:cubicBezTo>
                  <a:cubicBezTo>
                    <a:pt x="10550" y="17786"/>
                    <a:pt x="10939" y="17825"/>
                    <a:pt x="11331" y="17825"/>
                  </a:cubicBezTo>
                  <a:cubicBezTo>
                    <a:pt x="11871" y="17825"/>
                    <a:pt x="12414" y="17750"/>
                    <a:pt x="12940" y="17601"/>
                  </a:cubicBezTo>
                  <a:cubicBezTo>
                    <a:pt x="13826" y="17358"/>
                    <a:pt x="14647" y="16916"/>
                    <a:pt x="15389" y="16287"/>
                  </a:cubicBezTo>
                  <a:cubicBezTo>
                    <a:pt x="16625" y="17222"/>
                    <a:pt x="17811" y="17951"/>
                    <a:pt x="19025" y="18501"/>
                  </a:cubicBezTo>
                  <a:cubicBezTo>
                    <a:pt x="19203" y="18587"/>
                    <a:pt x="19388" y="18665"/>
                    <a:pt x="19575" y="18743"/>
                  </a:cubicBezTo>
                  <a:cubicBezTo>
                    <a:pt x="19602" y="18758"/>
                    <a:pt x="19631" y="18765"/>
                    <a:pt x="19660" y="18765"/>
                  </a:cubicBezTo>
                  <a:cubicBezTo>
                    <a:pt x="19703" y="18765"/>
                    <a:pt x="19746" y="18751"/>
                    <a:pt x="19782" y="18722"/>
                  </a:cubicBezTo>
                  <a:cubicBezTo>
                    <a:pt x="19846" y="18672"/>
                    <a:pt x="19882" y="18593"/>
                    <a:pt x="19868" y="18521"/>
                  </a:cubicBezTo>
                  <a:cubicBezTo>
                    <a:pt x="19859" y="18451"/>
                    <a:pt x="19816" y="18393"/>
                    <a:pt x="19746" y="18366"/>
                  </a:cubicBezTo>
                  <a:cubicBezTo>
                    <a:pt x="18396" y="17815"/>
                    <a:pt x="17067" y="17044"/>
                    <a:pt x="15689" y="16016"/>
                  </a:cubicBezTo>
                  <a:cubicBezTo>
                    <a:pt x="15725" y="15980"/>
                    <a:pt x="15768" y="15944"/>
                    <a:pt x="15804" y="15908"/>
                  </a:cubicBezTo>
                  <a:lnTo>
                    <a:pt x="15818" y="15887"/>
                  </a:lnTo>
                  <a:cubicBezTo>
                    <a:pt x="16240" y="15508"/>
                    <a:pt x="16483" y="14915"/>
                    <a:pt x="16474" y="14295"/>
                  </a:cubicBezTo>
                  <a:cubicBezTo>
                    <a:pt x="16474" y="13844"/>
                    <a:pt x="16368" y="13416"/>
                    <a:pt x="16282" y="13087"/>
                  </a:cubicBezTo>
                  <a:cubicBezTo>
                    <a:pt x="16174" y="12694"/>
                    <a:pt x="16046" y="12309"/>
                    <a:pt x="15904" y="11923"/>
                  </a:cubicBezTo>
                  <a:cubicBezTo>
                    <a:pt x="15611" y="11138"/>
                    <a:pt x="15254" y="10423"/>
                    <a:pt x="14846" y="9788"/>
                  </a:cubicBezTo>
                  <a:cubicBezTo>
                    <a:pt x="14625" y="9445"/>
                    <a:pt x="14390" y="9124"/>
                    <a:pt x="14140" y="8824"/>
                  </a:cubicBezTo>
                  <a:lnTo>
                    <a:pt x="14083" y="8768"/>
                  </a:lnTo>
                  <a:cubicBezTo>
                    <a:pt x="13869" y="8511"/>
                    <a:pt x="13626" y="8224"/>
                    <a:pt x="13333" y="8031"/>
                  </a:cubicBezTo>
                  <a:cubicBezTo>
                    <a:pt x="13122" y="7893"/>
                    <a:pt x="12904" y="7837"/>
                    <a:pt x="12686" y="7837"/>
                  </a:cubicBezTo>
                  <a:cubicBezTo>
                    <a:pt x="12286" y="7837"/>
                    <a:pt x="11888" y="8026"/>
                    <a:pt x="11540" y="8238"/>
                  </a:cubicBezTo>
                  <a:cubicBezTo>
                    <a:pt x="11569" y="7839"/>
                    <a:pt x="11590" y="7410"/>
                    <a:pt x="11598" y="6968"/>
                  </a:cubicBezTo>
                  <a:cubicBezTo>
                    <a:pt x="11598" y="6739"/>
                    <a:pt x="11569" y="6468"/>
                    <a:pt x="11319" y="6240"/>
                  </a:cubicBezTo>
                  <a:cubicBezTo>
                    <a:pt x="11190" y="6118"/>
                    <a:pt x="11055" y="6003"/>
                    <a:pt x="10920" y="5897"/>
                  </a:cubicBezTo>
                  <a:lnTo>
                    <a:pt x="10769" y="5775"/>
                  </a:lnTo>
                  <a:cubicBezTo>
                    <a:pt x="9955" y="5103"/>
                    <a:pt x="9190" y="4517"/>
                    <a:pt x="8428" y="3976"/>
                  </a:cubicBezTo>
                  <a:cubicBezTo>
                    <a:pt x="6671" y="2718"/>
                    <a:pt x="5007" y="1761"/>
                    <a:pt x="3356" y="1047"/>
                  </a:cubicBezTo>
                  <a:cubicBezTo>
                    <a:pt x="2301" y="598"/>
                    <a:pt x="1250" y="248"/>
                    <a:pt x="235" y="5"/>
                  </a:cubicBezTo>
                  <a:cubicBezTo>
                    <a:pt x="223" y="2"/>
                    <a:pt x="211" y="0"/>
                    <a:pt x="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49" name="Google Shape;849;p28"/>
          <p:cNvGrpSpPr/>
          <p:nvPr/>
        </p:nvGrpSpPr>
        <p:grpSpPr>
          <a:xfrm>
            <a:off x="-719276" y="-341073"/>
            <a:ext cx="1349322" cy="1178509"/>
            <a:chOff x="4174688" y="2867426"/>
            <a:chExt cx="675133" cy="589667"/>
          </a:xfrm>
        </p:grpSpPr>
        <p:sp>
          <p:nvSpPr>
            <p:cNvPr id="850" name="Google Shape;850;p28"/>
            <p:cNvSpPr/>
            <p:nvPr/>
          </p:nvSpPr>
          <p:spPr>
            <a:xfrm>
              <a:off x="4174688" y="2867426"/>
              <a:ext cx="379395" cy="589667"/>
            </a:xfrm>
            <a:custGeom>
              <a:avLst/>
              <a:gdLst/>
              <a:ahLst/>
              <a:cxnLst/>
              <a:rect l="l" t="t" r="r" b="b"/>
              <a:pathLst>
                <a:path w="19288" h="29978" extrusionOk="0">
                  <a:moveTo>
                    <a:pt x="17185" y="522"/>
                  </a:moveTo>
                  <a:lnTo>
                    <a:pt x="17185" y="522"/>
                  </a:lnTo>
                  <a:cubicBezTo>
                    <a:pt x="17270" y="1656"/>
                    <a:pt x="17200" y="2800"/>
                    <a:pt x="17022" y="3927"/>
                  </a:cubicBezTo>
                  <a:cubicBezTo>
                    <a:pt x="16650" y="6191"/>
                    <a:pt x="15849" y="8370"/>
                    <a:pt x="14871" y="10440"/>
                  </a:cubicBezTo>
                  <a:cubicBezTo>
                    <a:pt x="14194" y="11883"/>
                    <a:pt x="13436" y="13311"/>
                    <a:pt x="12487" y="14605"/>
                  </a:cubicBezTo>
                  <a:cubicBezTo>
                    <a:pt x="12593" y="14411"/>
                    <a:pt x="12694" y="14219"/>
                    <a:pt x="12794" y="14026"/>
                  </a:cubicBezTo>
                  <a:cubicBezTo>
                    <a:pt x="14129" y="11383"/>
                    <a:pt x="15150" y="8591"/>
                    <a:pt x="15951" y="5735"/>
                  </a:cubicBezTo>
                  <a:cubicBezTo>
                    <a:pt x="15951" y="5726"/>
                    <a:pt x="15943" y="5722"/>
                    <a:pt x="15936" y="5722"/>
                  </a:cubicBezTo>
                  <a:cubicBezTo>
                    <a:pt x="15932" y="5722"/>
                    <a:pt x="15928" y="5724"/>
                    <a:pt x="15928" y="5727"/>
                  </a:cubicBezTo>
                  <a:cubicBezTo>
                    <a:pt x="15693" y="6514"/>
                    <a:pt x="15428" y="7292"/>
                    <a:pt x="15150" y="8063"/>
                  </a:cubicBezTo>
                  <a:cubicBezTo>
                    <a:pt x="14657" y="9441"/>
                    <a:pt x="14100" y="10805"/>
                    <a:pt x="13493" y="12140"/>
                  </a:cubicBezTo>
                  <a:cubicBezTo>
                    <a:pt x="13200" y="12797"/>
                    <a:pt x="12879" y="13448"/>
                    <a:pt x="12557" y="14098"/>
                  </a:cubicBezTo>
                  <a:cubicBezTo>
                    <a:pt x="12394" y="14418"/>
                    <a:pt x="12230" y="14740"/>
                    <a:pt x="12036" y="15040"/>
                  </a:cubicBezTo>
                  <a:cubicBezTo>
                    <a:pt x="12000" y="15090"/>
                    <a:pt x="11966" y="15140"/>
                    <a:pt x="11937" y="15189"/>
                  </a:cubicBezTo>
                  <a:cubicBezTo>
                    <a:pt x="12171" y="14733"/>
                    <a:pt x="12379" y="14269"/>
                    <a:pt x="12557" y="13791"/>
                  </a:cubicBezTo>
                  <a:cubicBezTo>
                    <a:pt x="12965" y="12661"/>
                    <a:pt x="13236" y="11498"/>
                    <a:pt x="13529" y="10341"/>
                  </a:cubicBezTo>
                  <a:cubicBezTo>
                    <a:pt x="13829" y="9177"/>
                    <a:pt x="14178" y="8027"/>
                    <a:pt x="14579" y="6892"/>
                  </a:cubicBezTo>
                  <a:cubicBezTo>
                    <a:pt x="15342" y="4728"/>
                    <a:pt x="16278" y="2628"/>
                    <a:pt x="17185" y="522"/>
                  </a:cubicBezTo>
                  <a:close/>
                  <a:moveTo>
                    <a:pt x="6495" y="3129"/>
                  </a:moveTo>
                  <a:lnTo>
                    <a:pt x="6495" y="3129"/>
                  </a:lnTo>
                  <a:cubicBezTo>
                    <a:pt x="7609" y="3499"/>
                    <a:pt x="8523" y="4321"/>
                    <a:pt x="9301" y="5170"/>
                  </a:cubicBezTo>
                  <a:cubicBezTo>
                    <a:pt x="10058" y="5999"/>
                    <a:pt x="10730" y="6920"/>
                    <a:pt x="11116" y="7984"/>
                  </a:cubicBezTo>
                  <a:cubicBezTo>
                    <a:pt x="11486" y="8976"/>
                    <a:pt x="11623" y="10034"/>
                    <a:pt x="11666" y="11091"/>
                  </a:cubicBezTo>
                  <a:cubicBezTo>
                    <a:pt x="11729" y="12519"/>
                    <a:pt x="11644" y="14012"/>
                    <a:pt x="11159" y="15354"/>
                  </a:cubicBezTo>
                  <a:cubicBezTo>
                    <a:pt x="11165" y="15325"/>
                    <a:pt x="11165" y="15297"/>
                    <a:pt x="11172" y="15268"/>
                  </a:cubicBezTo>
                  <a:cubicBezTo>
                    <a:pt x="11237" y="14912"/>
                    <a:pt x="11265" y="14547"/>
                    <a:pt x="11272" y="14190"/>
                  </a:cubicBezTo>
                  <a:cubicBezTo>
                    <a:pt x="11287" y="12776"/>
                    <a:pt x="10922" y="11383"/>
                    <a:pt x="10500" y="10041"/>
                  </a:cubicBezTo>
                  <a:cubicBezTo>
                    <a:pt x="10080" y="8676"/>
                    <a:pt x="9551" y="7348"/>
                    <a:pt x="8766" y="6142"/>
                  </a:cubicBezTo>
                  <a:cubicBezTo>
                    <a:pt x="8764" y="6138"/>
                    <a:pt x="8761" y="6136"/>
                    <a:pt x="8757" y="6136"/>
                  </a:cubicBezTo>
                  <a:cubicBezTo>
                    <a:pt x="8749" y="6136"/>
                    <a:pt x="8739" y="6146"/>
                    <a:pt x="8744" y="6155"/>
                  </a:cubicBezTo>
                  <a:cubicBezTo>
                    <a:pt x="9165" y="6849"/>
                    <a:pt x="9501" y="7585"/>
                    <a:pt x="9801" y="8334"/>
                  </a:cubicBezTo>
                  <a:cubicBezTo>
                    <a:pt x="10302" y="9612"/>
                    <a:pt x="10715" y="10970"/>
                    <a:pt x="10929" y="12325"/>
                  </a:cubicBezTo>
                  <a:cubicBezTo>
                    <a:pt x="11037" y="12997"/>
                    <a:pt x="11087" y="13669"/>
                    <a:pt x="11044" y="14348"/>
                  </a:cubicBezTo>
                  <a:cubicBezTo>
                    <a:pt x="11023" y="14675"/>
                    <a:pt x="10980" y="15004"/>
                    <a:pt x="10915" y="15333"/>
                  </a:cubicBezTo>
                  <a:cubicBezTo>
                    <a:pt x="10908" y="15347"/>
                    <a:pt x="10908" y="15354"/>
                    <a:pt x="10901" y="15367"/>
                  </a:cubicBezTo>
                  <a:cubicBezTo>
                    <a:pt x="10895" y="15110"/>
                    <a:pt x="10859" y="14846"/>
                    <a:pt x="10809" y="14589"/>
                  </a:cubicBezTo>
                  <a:cubicBezTo>
                    <a:pt x="10615" y="13626"/>
                    <a:pt x="10209" y="12711"/>
                    <a:pt x="9858" y="11804"/>
                  </a:cubicBezTo>
                  <a:cubicBezTo>
                    <a:pt x="9472" y="10812"/>
                    <a:pt x="9095" y="9827"/>
                    <a:pt x="8716" y="8834"/>
                  </a:cubicBezTo>
                  <a:cubicBezTo>
                    <a:pt x="8331" y="7849"/>
                    <a:pt x="7952" y="6856"/>
                    <a:pt x="7573" y="5871"/>
                  </a:cubicBezTo>
                  <a:cubicBezTo>
                    <a:pt x="7217" y="4956"/>
                    <a:pt x="6874" y="4035"/>
                    <a:pt x="6495" y="3129"/>
                  </a:cubicBezTo>
                  <a:close/>
                  <a:moveTo>
                    <a:pt x="18749" y="9497"/>
                  </a:moveTo>
                  <a:lnTo>
                    <a:pt x="18749" y="9497"/>
                  </a:lnTo>
                  <a:cubicBezTo>
                    <a:pt x="18564" y="10133"/>
                    <a:pt x="18328" y="10733"/>
                    <a:pt x="17999" y="11312"/>
                  </a:cubicBezTo>
                  <a:cubicBezTo>
                    <a:pt x="16679" y="13669"/>
                    <a:pt x="14422" y="15225"/>
                    <a:pt x="11993" y="16296"/>
                  </a:cubicBezTo>
                  <a:cubicBezTo>
                    <a:pt x="12237" y="16175"/>
                    <a:pt x="12471" y="16046"/>
                    <a:pt x="12694" y="15911"/>
                  </a:cubicBezTo>
                  <a:cubicBezTo>
                    <a:pt x="13186" y="15625"/>
                    <a:pt x="13657" y="15290"/>
                    <a:pt x="14100" y="14925"/>
                  </a:cubicBezTo>
                  <a:cubicBezTo>
                    <a:pt x="14986" y="14197"/>
                    <a:pt x="15779" y="13354"/>
                    <a:pt x="16535" y="12483"/>
                  </a:cubicBezTo>
                  <a:cubicBezTo>
                    <a:pt x="16541" y="12477"/>
                    <a:pt x="16533" y="12467"/>
                    <a:pt x="16522" y="12467"/>
                  </a:cubicBezTo>
                  <a:cubicBezTo>
                    <a:pt x="16520" y="12467"/>
                    <a:pt x="16517" y="12468"/>
                    <a:pt x="16514" y="12469"/>
                  </a:cubicBezTo>
                  <a:cubicBezTo>
                    <a:pt x="15728" y="13304"/>
                    <a:pt x="14900" y="14111"/>
                    <a:pt x="13993" y="14819"/>
                  </a:cubicBezTo>
                  <a:cubicBezTo>
                    <a:pt x="13558" y="15153"/>
                    <a:pt x="13100" y="15475"/>
                    <a:pt x="12622" y="15746"/>
                  </a:cubicBezTo>
                  <a:cubicBezTo>
                    <a:pt x="12401" y="15875"/>
                    <a:pt x="12165" y="15996"/>
                    <a:pt x="11937" y="16104"/>
                  </a:cubicBezTo>
                  <a:cubicBezTo>
                    <a:pt x="12144" y="15940"/>
                    <a:pt x="12351" y="15769"/>
                    <a:pt x="12550" y="15582"/>
                  </a:cubicBezTo>
                  <a:cubicBezTo>
                    <a:pt x="13087" y="15097"/>
                    <a:pt x="13585" y="14569"/>
                    <a:pt x="14108" y="14062"/>
                  </a:cubicBezTo>
                  <a:cubicBezTo>
                    <a:pt x="14672" y="13505"/>
                    <a:pt x="15272" y="12977"/>
                    <a:pt x="15865" y="12440"/>
                  </a:cubicBezTo>
                  <a:cubicBezTo>
                    <a:pt x="16885" y="11520"/>
                    <a:pt x="17899" y="10584"/>
                    <a:pt x="18749" y="9497"/>
                  </a:cubicBezTo>
                  <a:close/>
                  <a:moveTo>
                    <a:pt x="11537" y="16490"/>
                  </a:moveTo>
                  <a:cubicBezTo>
                    <a:pt x="11409" y="16547"/>
                    <a:pt x="11280" y="16596"/>
                    <a:pt x="11152" y="16646"/>
                  </a:cubicBezTo>
                  <a:cubicBezTo>
                    <a:pt x="11194" y="16625"/>
                    <a:pt x="11229" y="16596"/>
                    <a:pt x="11265" y="16576"/>
                  </a:cubicBezTo>
                  <a:cubicBezTo>
                    <a:pt x="11357" y="16554"/>
                    <a:pt x="11452" y="16524"/>
                    <a:pt x="11537" y="16490"/>
                  </a:cubicBezTo>
                  <a:close/>
                  <a:moveTo>
                    <a:pt x="5038" y="9098"/>
                  </a:moveTo>
                  <a:lnTo>
                    <a:pt x="5038" y="9098"/>
                  </a:lnTo>
                  <a:cubicBezTo>
                    <a:pt x="5487" y="9840"/>
                    <a:pt x="5859" y="10620"/>
                    <a:pt x="6159" y="11434"/>
                  </a:cubicBezTo>
                  <a:cubicBezTo>
                    <a:pt x="6788" y="13182"/>
                    <a:pt x="7088" y="15061"/>
                    <a:pt x="7253" y="16903"/>
                  </a:cubicBezTo>
                  <a:cubicBezTo>
                    <a:pt x="7395" y="18560"/>
                    <a:pt x="7381" y="20252"/>
                    <a:pt x="7009" y="21880"/>
                  </a:cubicBezTo>
                  <a:cubicBezTo>
                    <a:pt x="6995" y="21639"/>
                    <a:pt x="6953" y="21395"/>
                    <a:pt x="6930" y="21167"/>
                  </a:cubicBezTo>
                  <a:cubicBezTo>
                    <a:pt x="6894" y="20809"/>
                    <a:pt x="6852" y="20459"/>
                    <a:pt x="6816" y="20103"/>
                  </a:cubicBezTo>
                  <a:cubicBezTo>
                    <a:pt x="6738" y="19417"/>
                    <a:pt x="6660" y="18725"/>
                    <a:pt x="6574" y="18039"/>
                  </a:cubicBezTo>
                  <a:cubicBezTo>
                    <a:pt x="6387" y="16646"/>
                    <a:pt x="6159" y="15261"/>
                    <a:pt x="5909" y="13868"/>
                  </a:cubicBezTo>
                  <a:cubicBezTo>
                    <a:pt x="5909" y="13862"/>
                    <a:pt x="5902" y="13858"/>
                    <a:pt x="5895" y="13858"/>
                  </a:cubicBezTo>
                  <a:cubicBezTo>
                    <a:pt x="5886" y="13858"/>
                    <a:pt x="5877" y="13864"/>
                    <a:pt x="5881" y="13876"/>
                  </a:cubicBezTo>
                  <a:cubicBezTo>
                    <a:pt x="6080" y="15261"/>
                    <a:pt x="6245" y="16653"/>
                    <a:pt x="6409" y="18046"/>
                  </a:cubicBezTo>
                  <a:cubicBezTo>
                    <a:pt x="6488" y="18739"/>
                    <a:pt x="6558" y="19424"/>
                    <a:pt x="6630" y="20110"/>
                  </a:cubicBezTo>
                  <a:cubicBezTo>
                    <a:pt x="6666" y="20466"/>
                    <a:pt x="6696" y="20818"/>
                    <a:pt x="6730" y="21174"/>
                  </a:cubicBezTo>
                  <a:cubicBezTo>
                    <a:pt x="6738" y="21310"/>
                    <a:pt x="6745" y="21452"/>
                    <a:pt x="6752" y="21596"/>
                  </a:cubicBezTo>
                  <a:cubicBezTo>
                    <a:pt x="6488" y="20867"/>
                    <a:pt x="6252" y="20132"/>
                    <a:pt x="6060" y="19375"/>
                  </a:cubicBezTo>
                  <a:cubicBezTo>
                    <a:pt x="5609" y="17611"/>
                    <a:pt x="5352" y="15805"/>
                    <a:pt x="5223" y="13990"/>
                  </a:cubicBezTo>
                  <a:cubicBezTo>
                    <a:pt x="5153" y="13069"/>
                    <a:pt x="5117" y="12154"/>
                    <a:pt x="5102" y="11234"/>
                  </a:cubicBezTo>
                  <a:cubicBezTo>
                    <a:pt x="5088" y="10526"/>
                    <a:pt x="5131" y="9806"/>
                    <a:pt x="5038" y="9098"/>
                  </a:cubicBezTo>
                  <a:close/>
                  <a:moveTo>
                    <a:pt x="18806" y="15654"/>
                  </a:moveTo>
                  <a:lnTo>
                    <a:pt x="18806" y="15654"/>
                  </a:lnTo>
                  <a:cubicBezTo>
                    <a:pt x="18292" y="16411"/>
                    <a:pt x="17714" y="17117"/>
                    <a:pt x="17071" y="17767"/>
                  </a:cubicBezTo>
                  <a:cubicBezTo>
                    <a:pt x="15728" y="19117"/>
                    <a:pt x="14136" y="20218"/>
                    <a:pt x="12394" y="20989"/>
                  </a:cubicBezTo>
                  <a:cubicBezTo>
                    <a:pt x="10922" y="21639"/>
                    <a:pt x="9366" y="22038"/>
                    <a:pt x="7767" y="22216"/>
                  </a:cubicBezTo>
                  <a:cubicBezTo>
                    <a:pt x="7981" y="22137"/>
                    <a:pt x="8187" y="22045"/>
                    <a:pt x="8394" y="21959"/>
                  </a:cubicBezTo>
                  <a:cubicBezTo>
                    <a:pt x="8730" y="21817"/>
                    <a:pt x="9059" y="21675"/>
                    <a:pt x="9395" y="21524"/>
                  </a:cubicBezTo>
                  <a:cubicBezTo>
                    <a:pt x="10566" y="21010"/>
                    <a:pt x="11716" y="20466"/>
                    <a:pt x="12836" y="19853"/>
                  </a:cubicBezTo>
                  <a:cubicBezTo>
                    <a:pt x="13980" y="19224"/>
                    <a:pt x="15051" y="18524"/>
                    <a:pt x="16079" y="17724"/>
                  </a:cubicBezTo>
                  <a:lnTo>
                    <a:pt x="16079" y="17724"/>
                  </a:lnTo>
                  <a:cubicBezTo>
                    <a:pt x="15500" y="18146"/>
                    <a:pt x="14886" y="18531"/>
                    <a:pt x="14264" y="18896"/>
                  </a:cubicBezTo>
                  <a:cubicBezTo>
                    <a:pt x="13143" y="19560"/>
                    <a:pt x="11973" y="20139"/>
                    <a:pt x="10787" y="20667"/>
                  </a:cubicBezTo>
                  <a:cubicBezTo>
                    <a:pt x="10194" y="20931"/>
                    <a:pt x="9594" y="21188"/>
                    <a:pt x="8994" y="21438"/>
                  </a:cubicBezTo>
                  <a:cubicBezTo>
                    <a:pt x="8624" y="21596"/>
                    <a:pt x="8229" y="21738"/>
                    <a:pt x="7852" y="21909"/>
                  </a:cubicBezTo>
                  <a:cubicBezTo>
                    <a:pt x="8444" y="21409"/>
                    <a:pt x="9052" y="20924"/>
                    <a:pt x="9673" y="20453"/>
                  </a:cubicBezTo>
                  <a:cubicBezTo>
                    <a:pt x="10430" y="19875"/>
                    <a:pt x="11222" y="19352"/>
                    <a:pt x="12072" y="18917"/>
                  </a:cubicBezTo>
                  <a:cubicBezTo>
                    <a:pt x="12866" y="18504"/>
                    <a:pt x="13693" y="18146"/>
                    <a:pt x="14521" y="17789"/>
                  </a:cubicBezTo>
                  <a:cubicBezTo>
                    <a:pt x="15985" y="17160"/>
                    <a:pt x="17471" y="16540"/>
                    <a:pt x="18806" y="15654"/>
                  </a:cubicBezTo>
                  <a:close/>
                  <a:moveTo>
                    <a:pt x="2003" y="15796"/>
                  </a:moveTo>
                  <a:cubicBezTo>
                    <a:pt x="2325" y="16567"/>
                    <a:pt x="2560" y="17374"/>
                    <a:pt x="2754" y="18175"/>
                  </a:cubicBezTo>
                  <a:cubicBezTo>
                    <a:pt x="3153" y="19832"/>
                    <a:pt x="3317" y="21546"/>
                    <a:pt x="3246" y="23245"/>
                  </a:cubicBezTo>
                  <a:cubicBezTo>
                    <a:pt x="3189" y="24580"/>
                    <a:pt x="2975" y="25937"/>
                    <a:pt x="2467" y="27180"/>
                  </a:cubicBezTo>
                  <a:cubicBezTo>
                    <a:pt x="2497" y="26936"/>
                    <a:pt x="2510" y="26701"/>
                    <a:pt x="2524" y="26458"/>
                  </a:cubicBezTo>
                  <a:cubicBezTo>
                    <a:pt x="2659" y="24216"/>
                    <a:pt x="2368" y="21975"/>
                    <a:pt x="2060" y="19760"/>
                  </a:cubicBezTo>
                  <a:cubicBezTo>
                    <a:pt x="2060" y="19757"/>
                    <a:pt x="2056" y="19755"/>
                    <a:pt x="2053" y="19755"/>
                  </a:cubicBezTo>
                  <a:cubicBezTo>
                    <a:pt x="2049" y="19755"/>
                    <a:pt x="2046" y="19757"/>
                    <a:pt x="2046" y="19760"/>
                  </a:cubicBezTo>
                  <a:cubicBezTo>
                    <a:pt x="2102" y="20381"/>
                    <a:pt x="2154" y="21003"/>
                    <a:pt x="2203" y="21616"/>
                  </a:cubicBezTo>
                  <a:cubicBezTo>
                    <a:pt x="2289" y="22694"/>
                    <a:pt x="2359" y="23781"/>
                    <a:pt x="2353" y="24866"/>
                  </a:cubicBezTo>
                  <a:cubicBezTo>
                    <a:pt x="2353" y="25409"/>
                    <a:pt x="2325" y="25959"/>
                    <a:pt x="2282" y="26501"/>
                  </a:cubicBezTo>
                  <a:cubicBezTo>
                    <a:pt x="2260" y="26773"/>
                    <a:pt x="2239" y="27051"/>
                    <a:pt x="2188" y="27322"/>
                  </a:cubicBezTo>
                  <a:cubicBezTo>
                    <a:pt x="2181" y="27358"/>
                    <a:pt x="2174" y="27394"/>
                    <a:pt x="2167" y="27430"/>
                  </a:cubicBezTo>
                  <a:cubicBezTo>
                    <a:pt x="1996" y="26715"/>
                    <a:pt x="1861" y="25994"/>
                    <a:pt x="1753" y="25274"/>
                  </a:cubicBezTo>
                  <a:cubicBezTo>
                    <a:pt x="1511" y="23652"/>
                    <a:pt x="1417" y="22009"/>
                    <a:pt x="1468" y="20374"/>
                  </a:cubicBezTo>
                  <a:cubicBezTo>
                    <a:pt x="1496" y="19539"/>
                    <a:pt x="1561" y="18710"/>
                    <a:pt x="1660" y="17882"/>
                  </a:cubicBezTo>
                  <a:cubicBezTo>
                    <a:pt x="1746" y="17182"/>
                    <a:pt x="1874" y="16497"/>
                    <a:pt x="2003" y="15796"/>
                  </a:cubicBezTo>
                  <a:close/>
                  <a:moveTo>
                    <a:pt x="14907" y="23637"/>
                  </a:moveTo>
                  <a:lnTo>
                    <a:pt x="14907" y="23637"/>
                  </a:lnTo>
                  <a:cubicBezTo>
                    <a:pt x="14250" y="24288"/>
                    <a:pt x="13543" y="24873"/>
                    <a:pt x="12780" y="25394"/>
                  </a:cubicBezTo>
                  <a:cubicBezTo>
                    <a:pt x="11229" y="26444"/>
                    <a:pt x="9487" y="27202"/>
                    <a:pt x="7666" y="27637"/>
                  </a:cubicBezTo>
                  <a:cubicBezTo>
                    <a:pt x="6507" y="27911"/>
                    <a:pt x="5327" y="28043"/>
                    <a:pt x="4142" y="28043"/>
                  </a:cubicBezTo>
                  <a:cubicBezTo>
                    <a:pt x="3787" y="28043"/>
                    <a:pt x="3430" y="28031"/>
                    <a:pt x="3074" y="28007"/>
                  </a:cubicBezTo>
                  <a:cubicBezTo>
                    <a:pt x="3146" y="27994"/>
                    <a:pt x="3210" y="27980"/>
                    <a:pt x="3282" y="27965"/>
                  </a:cubicBezTo>
                  <a:cubicBezTo>
                    <a:pt x="3617" y="27901"/>
                    <a:pt x="3953" y="27822"/>
                    <a:pt x="4288" y="27750"/>
                  </a:cubicBezTo>
                  <a:cubicBezTo>
                    <a:pt x="6745" y="27186"/>
                    <a:pt x="9152" y="26395"/>
                    <a:pt x="11443" y="25351"/>
                  </a:cubicBezTo>
                  <a:cubicBezTo>
                    <a:pt x="11452" y="25351"/>
                    <a:pt x="11452" y="25344"/>
                    <a:pt x="11443" y="25344"/>
                  </a:cubicBezTo>
                  <a:cubicBezTo>
                    <a:pt x="10787" y="25617"/>
                    <a:pt x="10130" y="25865"/>
                    <a:pt x="9458" y="26102"/>
                  </a:cubicBezTo>
                  <a:cubicBezTo>
                    <a:pt x="8281" y="26516"/>
                    <a:pt x="7088" y="26880"/>
                    <a:pt x="5873" y="27186"/>
                  </a:cubicBezTo>
                  <a:cubicBezTo>
                    <a:pt x="5266" y="27344"/>
                    <a:pt x="4659" y="27480"/>
                    <a:pt x="4046" y="27608"/>
                  </a:cubicBezTo>
                  <a:cubicBezTo>
                    <a:pt x="3739" y="27673"/>
                    <a:pt x="3431" y="27730"/>
                    <a:pt x="3124" y="27779"/>
                  </a:cubicBezTo>
                  <a:cubicBezTo>
                    <a:pt x="3681" y="27450"/>
                    <a:pt x="4245" y="27137"/>
                    <a:pt x="4817" y="26830"/>
                  </a:cubicBezTo>
                  <a:cubicBezTo>
                    <a:pt x="6466" y="25951"/>
                    <a:pt x="8180" y="25238"/>
                    <a:pt x="10008" y="24802"/>
                  </a:cubicBezTo>
                  <a:cubicBezTo>
                    <a:pt x="11644" y="24424"/>
                    <a:pt x="13315" y="24180"/>
                    <a:pt x="14907" y="23637"/>
                  </a:cubicBezTo>
                  <a:close/>
                  <a:moveTo>
                    <a:pt x="17246" y="1"/>
                  </a:moveTo>
                  <a:cubicBezTo>
                    <a:pt x="17211" y="1"/>
                    <a:pt x="17177" y="18"/>
                    <a:pt x="17157" y="57"/>
                  </a:cubicBezTo>
                  <a:cubicBezTo>
                    <a:pt x="16593" y="1286"/>
                    <a:pt x="16050" y="2529"/>
                    <a:pt x="15529" y="3785"/>
                  </a:cubicBezTo>
                  <a:cubicBezTo>
                    <a:pt x="14614" y="5984"/>
                    <a:pt x="13815" y="8227"/>
                    <a:pt x="13229" y="10534"/>
                  </a:cubicBezTo>
                  <a:cubicBezTo>
                    <a:pt x="12737" y="12462"/>
                    <a:pt x="12257" y="14504"/>
                    <a:pt x="11066" y="16118"/>
                  </a:cubicBezTo>
                  <a:cubicBezTo>
                    <a:pt x="11400" y="15390"/>
                    <a:pt x="11601" y="14596"/>
                    <a:pt x="11716" y="13798"/>
                  </a:cubicBezTo>
                  <a:cubicBezTo>
                    <a:pt x="11865" y="12747"/>
                    <a:pt x="11871" y="11669"/>
                    <a:pt x="11794" y="10605"/>
                  </a:cubicBezTo>
                  <a:cubicBezTo>
                    <a:pt x="11716" y="9527"/>
                    <a:pt x="11515" y="8449"/>
                    <a:pt x="11057" y="7463"/>
                  </a:cubicBezTo>
                  <a:cubicBezTo>
                    <a:pt x="10586" y="6435"/>
                    <a:pt x="9866" y="5528"/>
                    <a:pt x="9086" y="4721"/>
                  </a:cubicBezTo>
                  <a:cubicBezTo>
                    <a:pt x="8295" y="3900"/>
                    <a:pt x="7395" y="3214"/>
                    <a:pt x="6317" y="2829"/>
                  </a:cubicBezTo>
                  <a:cubicBezTo>
                    <a:pt x="6307" y="2825"/>
                    <a:pt x="6297" y="2824"/>
                    <a:pt x="6288" y="2824"/>
                  </a:cubicBezTo>
                  <a:cubicBezTo>
                    <a:pt x="6214" y="2824"/>
                    <a:pt x="6156" y="2916"/>
                    <a:pt x="6181" y="2985"/>
                  </a:cubicBezTo>
                  <a:cubicBezTo>
                    <a:pt x="6558" y="4092"/>
                    <a:pt x="7002" y="5185"/>
                    <a:pt x="7424" y="6277"/>
                  </a:cubicBezTo>
                  <a:cubicBezTo>
                    <a:pt x="8159" y="8191"/>
                    <a:pt x="8901" y="10106"/>
                    <a:pt x="9637" y="12019"/>
                  </a:cubicBezTo>
                  <a:cubicBezTo>
                    <a:pt x="10209" y="13505"/>
                    <a:pt x="11159" y="15397"/>
                    <a:pt x="10344" y="16946"/>
                  </a:cubicBezTo>
                  <a:cubicBezTo>
                    <a:pt x="10338" y="16953"/>
                    <a:pt x="10338" y="16961"/>
                    <a:pt x="10329" y="16968"/>
                  </a:cubicBezTo>
                  <a:cubicBezTo>
                    <a:pt x="10322" y="16975"/>
                    <a:pt x="10322" y="16982"/>
                    <a:pt x="10322" y="16989"/>
                  </a:cubicBezTo>
                  <a:cubicBezTo>
                    <a:pt x="10272" y="17068"/>
                    <a:pt x="10223" y="17153"/>
                    <a:pt x="10173" y="17232"/>
                  </a:cubicBezTo>
                  <a:cubicBezTo>
                    <a:pt x="10151" y="17261"/>
                    <a:pt x="10144" y="17289"/>
                    <a:pt x="10151" y="17318"/>
                  </a:cubicBezTo>
                  <a:cubicBezTo>
                    <a:pt x="9679" y="18010"/>
                    <a:pt x="9224" y="18710"/>
                    <a:pt x="8752" y="19404"/>
                  </a:cubicBezTo>
                  <a:cubicBezTo>
                    <a:pt x="8265" y="20110"/>
                    <a:pt x="7787" y="20818"/>
                    <a:pt x="7295" y="21517"/>
                  </a:cubicBezTo>
                  <a:cubicBezTo>
                    <a:pt x="7431" y="20831"/>
                    <a:pt x="7501" y="20132"/>
                    <a:pt x="7530" y="19431"/>
                  </a:cubicBezTo>
                  <a:cubicBezTo>
                    <a:pt x="7602" y="17532"/>
                    <a:pt x="7373" y="15597"/>
                    <a:pt x="6987" y="13739"/>
                  </a:cubicBezTo>
                  <a:cubicBezTo>
                    <a:pt x="6601" y="11897"/>
                    <a:pt x="5967" y="10077"/>
                    <a:pt x="4917" y="8498"/>
                  </a:cubicBezTo>
                  <a:cubicBezTo>
                    <a:pt x="4891" y="8464"/>
                    <a:pt x="4859" y="8450"/>
                    <a:pt x="4826" y="8450"/>
                  </a:cubicBezTo>
                  <a:cubicBezTo>
                    <a:pt x="4758" y="8450"/>
                    <a:pt x="4693" y="8516"/>
                    <a:pt x="4716" y="8598"/>
                  </a:cubicBezTo>
                  <a:cubicBezTo>
                    <a:pt x="4845" y="9105"/>
                    <a:pt x="4860" y="9626"/>
                    <a:pt x="4860" y="10149"/>
                  </a:cubicBezTo>
                  <a:cubicBezTo>
                    <a:pt x="4860" y="10663"/>
                    <a:pt x="4860" y="11177"/>
                    <a:pt x="4874" y="11691"/>
                  </a:cubicBezTo>
                  <a:cubicBezTo>
                    <a:pt x="4953" y="15290"/>
                    <a:pt x="5410" y="18924"/>
                    <a:pt x="6738" y="22288"/>
                  </a:cubicBezTo>
                  <a:cubicBezTo>
                    <a:pt x="6087" y="23188"/>
                    <a:pt x="5424" y="24081"/>
                    <a:pt x="4716" y="24938"/>
                  </a:cubicBezTo>
                  <a:cubicBezTo>
                    <a:pt x="4046" y="25766"/>
                    <a:pt x="3338" y="26580"/>
                    <a:pt x="2603" y="27358"/>
                  </a:cubicBezTo>
                  <a:cubicBezTo>
                    <a:pt x="2846" y="26801"/>
                    <a:pt x="3024" y="26216"/>
                    <a:pt x="3153" y="25623"/>
                  </a:cubicBezTo>
                  <a:cubicBezTo>
                    <a:pt x="3516" y="23916"/>
                    <a:pt x="3532" y="22124"/>
                    <a:pt x="3331" y="20396"/>
                  </a:cubicBezTo>
                  <a:cubicBezTo>
                    <a:pt x="3239" y="19546"/>
                    <a:pt x="3081" y="18696"/>
                    <a:pt x="2867" y="17868"/>
                  </a:cubicBezTo>
                  <a:cubicBezTo>
                    <a:pt x="2653" y="17025"/>
                    <a:pt x="2353" y="16204"/>
                    <a:pt x="2060" y="15390"/>
                  </a:cubicBezTo>
                  <a:cubicBezTo>
                    <a:pt x="2043" y="15338"/>
                    <a:pt x="1999" y="15313"/>
                    <a:pt x="1955" y="15313"/>
                  </a:cubicBezTo>
                  <a:cubicBezTo>
                    <a:pt x="1908" y="15313"/>
                    <a:pt x="1860" y="15342"/>
                    <a:pt x="1845" y="15397"/>
                  </a:cubicBezTo>
                  <a:cubicBezTo>
                    <a:pt x="1604" y="16303"/>
                    <a:pt x="1475" y="17239"/>
                    <a:pt x="1374" y="18168"/>
                  </a:cubicBezTo>
                  <a:cubicBezTo>
                    <a:pt x="1004" y="21431"/>
                    <a:pt x="1225" y="24751"/>
                    <a:pt x="2017" y="27930"/>
                  </a:cubicBezTo>
                  <a:cubicBezTo>
                    <a:pt x="1996" y="27944"/>
                    <a:pt x="1982" y="27965"/>
                    <a:pt x="1982" y="27987"/>
                  </a:cubicBezTo>
                  <a:cubicBezTo>
                    <a:pt x="1347" y="28616"/>
                    <a:pt x="682" y="29207"/>
                    <a:pt x="54" y="29843"/>
                  </a:cubicBezTo>
                  <a:cubicBezTo>
                    <a:pt x="1" y="29896"/>
                    <a:pt x="54" y="29977"/>
                    <a:pt x="118" y="29977"/>
                  </a:cubicBezTo>
                  <a:cubicBezTo>
                    <a:pt x="132" y="29977"/>
                    <a:pt x="146" y="29974"/>
                    <a:pt x="161" y="29965"/>
                  </a:cubicBezTo>
                  <a:cubicBezTo>
                    <a:pt x="682" y="29601"/>
                    <a:pt x="1160" y="29173"/>
                    <a:pt x="1617" y="28736"/>
                  </a:cubicBezTo>
                  <a:cubicBezTo>
                    <a:pt x="1725" y="28636"/>
                    <a:pt x="1832" y="28530"/>
                    <a:pt x="1940" y="28429"/>
                  </a:cubicBezTo>
                  <a:cubicBezTo>
                    <a:pt x="1953" y="28437"/>
                    <a:pt x="1969" y="28441"/>
                    <a:pt x="1986" y="28441"/>
                  </a:cubicBezTo>
                  <a:cubicBezTo>
                    <a:pt x="2003" y="28441"/>
                    <a:pt x="2021" y="28437"/>
                    <a:pt x="2039" y="28429"/>
                  </a:cubicBezTo>
                  <a:cubicBezTo>
                    <a:pt x="2203" y="28330"/>
                    <a:pt x="2368" y="28230"/>
                    <a:pt x="2531" y="28129"/>
                  </a:cubicBezTo>
                  <a:cubicBezTo>
                    <a:pt x="3078" y="28199"/>
                    <a:pt x="3629" y="28232"/>
                    <a:pt x="4182" y="28232"/>
                  </a:cubicBezTo>
                  <a:cubicBezTo>
                    <a:pt x="4531" y="28232"/>
                    <a:pt x="4881" y="28219"/>
                    <a:pt x="5230" y="28194"/>
                  </a:cubicBezTo>
                  <a:cubicBezTo>
                    <a:pt x="7138" y="28066"/>
                    <a:pt x="9023" y="27565"/>
                    <a:pt x="10751" y="26758"/>
                  </a:cubicBezTo>
                  <a:cubicBezTo>
                    <a:pt x="12464" y="25951"/>
                    <a:pt x="14050" y="24845"/>
                    <a:pt x="15342" y="23466"/>
                  </a:cubicBezTo>
                  <a:cubicBezTo>
                    <a:pt x="15399" y="23404"/>
                    <a:pt x="15351" y="23303"/>
                    <a:pt x="15276" y="23303"/>
                  </a:cubicBezTo>
                  <a:cubicBezTo>
                    <a:pt x="15265" y="23303"/>
                    <a:pt x="15254" y="23305"/>
                    <a:pt x="15243" y="23310"/>
                  </a:cubicBezTo>
                  <a:cubicBezTo>
                    <a:pt x="14279" y="23688"/>
                    <a:pt x="13279" y="23923"/>
                    <a:pt x="12266" y="24137"/>
                  </a:cubicBezTo>
                  <a:cubicBezTo>
                    <a:pt x="11380" y="24331"/>
                    <a:pt x="10480" y="24494"/>
                    <a:pt x="9594" y="24717"/>
                  </a:cubicBezTo>
                  <a:cubicBezTo>
                    <a:pt x="8687" y="24945"/>
                    <a:pt x="7810" y="25245"/>
                    <a:pt x="6944" y="25608"/>
                  </a:cubicBezTo>
                  <a:cubicBezTo>
                    <a:pt x="5438" y="26237"/>
                    <a:pt x="4003" y="27030"/>
                    <a:pt x="2596" y="27865"/>
                  </a:cubicBezTo>
                  <a:cubicBezTo>
                    <a:pt x="2560" y="27872"/>
                    <a:pt x="2524" y="27879"/>
                    <a:pt x="2488" y="27887"/>
                  </a:cubicBezTo>
                  <a:cubicBezTo>
                    <a:pt x="2653" y="27723"/>
                    <a:pt x="2810" y="27552"/>
                    <a:pt x="2975" y="27387"/>
                  </a:cubicBezTo>
                  <a:cubicBezTo>
                    <a:pt x="3081" y="27272"/>
                    <a:pt x="3182" y="27159"/>
                    <a:pt x="3288" y="27044"/>
                  </a:cubicBezTo>
                  <a:cubicBezTo>
                    <a:pt x="3431" y="26893"/>
                    <a:pt x="3568" y="26744"/>
                    <a:pt x="3710" y="26587"/>
                  </a:cubicBezTo>
                  <a:cubicBezTo>
                    <a:pt x="3845" y="26431"/>
                    <a:pt x="3981" y="26273"/>
                    <a:pt x="4116" y="26115"/>
                  </a:cubicBezTo>
                  <a:cubicBezTo>
                    <a:pt x="4253" y="25959"/>
                    <a:pt x="4389" y="25802"/>
                    <a:pt x="4524" y="25644"/>
                  </a:cubicBezTo>
                  <a:cubicBezTo>
                    <a:pt x="4653" y="25488"/>
                    <a:pt x="4788" y="25323"/>
                    <a:pt x="4917" y="25166"/>
                  </a:cubicBezTo>
                  <a:cubicBezTo>
                    <a:pt x="5052" y="25001"/>
                    <a:pt x="5180" y="24845"/>
                    <a:pt x="5309" y="24681"/>
                  </a:cubicBezTo>
                  <a:cubicBezTo>
                    <a:pt x="5438" y="24516"/>
                    <a:pt x="5566" y="24352"/>
                    <a:pt x="5688" y="24187"/>
                  </a:cubicBezTo>
                  <a:cubicBezTo>
                    <a:pt x="5816" y="24023"/>
                    <a:pt x="5945" y="23860"/>
                    <a:pt x="6067" y="23695"/>
                  </a:cubicBezTo>
                  <a:cubicBezTo>
                    <a:pt x="6195" y="23531"/>
                    <a:pt x="6317" y="23359"/>
                    <a:pt x="6438" y="23195"/>
                  </a:cubicBezTo>
                  <a:cubicBezTo>
                    <a:pt x="6502" y="23109"/>
                    <a:pt x="6567" y="23023"/>
                    <a:pt x="6624" y="22945"/>
                  </a:cubicBezTo>
                  <a:cubicBezTo>
                    <a:pt x="6653" y="22902"/>
                    <a:pt x="6687" y="22859"/>
                    <a:pt x="6716" y="22816"/>
                  </a:cubicBezTo>
                  <a:cubicBezTo>
                    <a:pt x="6745" y="22773"/>
                    <a:pt x="6766" y="22737"/>
                    <a:pt x="6802" y="22703"/>
                  </a:cubicBezTo>
                  <a:cubicBezTo>
                    <a:pt x="6858" y="22631"/>
                    <a:pt x="6930" y="22581"/>
                    <a:pt x="7016" y="22538"/>
                  </a:cubicBezTo>
                  <a:cubicBezTo>
                    <a:pt x="7052" y="22523"/>
                    <a:pt x="7088" y="22509"/>
                    <a:pt x="7124" y="22496"/>
                  </a:cubicBezTo>
                  <a:cubicBezTo>
                    <a:pt x="7131" y="22489"/>
                    <a:pt x="7145" y="22480"/>
                    <a:pt x="7158" y="22480"/>
                  </a:cubicBezTo>
                  <a:cubicBezTo>
                    <a:pt x="7217" y="22473"/>
                    <a:pt x="7280" y="22473"/>
                    <a:pt x="7345" y="22473"/>
                  </a:cubicBezTo>
                  <a:cubicBezTo>
                    <a:pt x="8281" y="22424"/>
                    <a:pt x="9208" y="22266"/>
                    <a:pt x="10108" y="22031"/>
                  </a:cubicBezTo>
                  <a:cubicBezTo>
                    <a:pt x="11986" y="21537"/>
                    <a:pt x="13765" y="20681"/>
                    <a:pt x="15328" y="19539"/>
                  </a:cubicBezTo>
                  <a:cubicBezTo>
                    <a:pt x="16885" y="18396"/>
                    <a:pt x="18221" y="16975"/>
                    <a:pt x="19241" y="15340"/>
                  </a:cubicBezTo>
                  <a:cubicBezTo>
                    <a:pt x="19287" y="15272"/>
                    <a:pt x="19225" y="15194"/>
                    <a:pt x="19157" y="15194"/>
                  </a:cubicBezTo>
                  <a:cubicBezTo>
                    <a:pt x="19140" y="15194"/>
                    <a:pt x="19122" y="15200"/>
                    <a:pt x="19106" y="15212"/>
                  </a:cubicBezTo>
                  <a:cubicBezTo>
                    <a:pt x="18278" y="15811"/>
                    <a:pt x="17385" y="16310"/>
                    <a:pt x="16456" y="16747"/>
                  </a:cubicBezTo>
                  <a:cubicBezTo>
                    <a:pt x="14850" y="17510"/>
                    <a:pt x="13179" y="18125"/>
                    <a:pt x="11614" y="18975"/>
                  </a:cubicBezTo>
                  <a:cubicBezTo>
                    <a:pt x="9979" y="19860"/>
                    <a:pt x="8516" y="21052"/>
                    <a:pt x="7115" y="22266"/>
                  </a:cubicBezTo>
                  <a:lnTo>
                    <a:pt x="7115" y="22252"/>
                  </a:lnTo>
                  <a:cubicBezTo>
                    <a:pt x="7167" y="22196"/>
                    <a:pt x="7210" y="22130"/>
                    <a:pt x="7253" y="22074"/>
                  </a:cubicBezTo>
                  <a:cubicBezTo>
                    <a:pt x="8324" y="20561"/>
                    <a:pt x="9344" y="18996"/>
                    <a:pt x="10302" y="17404"/>
                  </a:cubicBezTo>
                  <a:cubicBezTo>
                    <a:pt x="10329" y="17397"/>
                    <a:pt x="10365" y="17381"/>
                    <a:pt x="10387" y="17347"/>
                  </a:cubicBezTo>
                  <a:cubicBezTo>
                    <a:pt x="10451" y="17253"/>
                    <a:pt x="10516" y="17153"/>
                    <a:pt x="10566" y="17054"/>
                  </a:cubicBezTo>
                  <a:cubicBezTo>
                    <a:pt x="10615" y="17004"/>
                    <a:pt x="10665" y="16946"/>
                    <a:pt x="10715" y="16896"/>
                  </a:cubicBezTo>
                  <a:lnTo>
                    <a:pt x="10730" y="16896"/>
                  </a:lnTo>
                  <a:cubicBezTo>
                    <a:pt x="11580" y="16625"/>
                    <a:pt x="12415" y="16296"/>
                    <a:pt x="13208" y="15890"/>
                  </a:cubicBezTo>
                  <a:cubicBezTo>
                    <a:pt x="14622" y="15176"/>
                    <a:pt x="15928" y="14233"/>
                    <a:pt x="16970" y="13033"/>
                  </a:cubicBezTo>
                  <a:cubicBezTo>
                    <a:pt x="17978" y="11890"/>
                    <a:pt x="18799" y="10469"/>
                    <a:pt x="19128" y="8970"/>
                  </a:cubicBezTo>
                  <a:cubicBezTo>
                    <a:pt x="19151" y="8880"/>
                    <a:pt x="19085" y="8830"/>
                    <a:pt x="19016" y="8830"/>
                  </a:cubicBezTo>
                  <a:cubicBezTo>
                    <a:pt x="18975" y="8830"/>
                    <a:pt x="18933" y="8847"/>
                    <a:pt x="18907" y="8884"/>
                  </a:cubicBezTo>
                  <a:cubicBezTo>
                    <a:pt x="18400" y="9605"/>
                    <a:pt x="17814" y="10269"/>
                    <a:pt x="17193" y="10891"/>
                  </a:cubicBezTo>
                  <a:cubicBezTo>
                    <a:pt x="16113" y="11969"/>
                    <a:pt x="14943" y="12941"/>
                    <a:pt x="13865" y="14012"/>
                  </a:cubicBezTo>
                  <a:cubicBezTo>
                    <a:pt x="13021" y="14846"/>
                    <a:pt x="12201" y="15762"/>
                    <a:pt x="11186" y="16404"/>
                  </a:cubicBezTo>
                  <a:cubicBezTo>
                    <a:pt x="12065" y="15532"/>
                    <a:pt x="12807" y="14540"/>
                    <a:pt x="13457" y="13491"/>
                  </a:cubicBezTo>
                  <a:cubicBezTo>
                    <a:pt x="14122" y="12404"/>
                    <a:pt x="14699" y="11263"/>
                    <a:pt x="15229" y="10106"/>
                  </a:cubicBezTo>
                  <a:cubicBezTo>
                    <a:pt x="15707" y="9048"/>
                    <a:pt x="16136" y="7977"/>
                    <a:pt x="16485" y="6870"/>
                  </a:cubicBezTo>
                  <a:cubicBezTo>
                    <a:pt x="17185" y="4685"/>
                    <a:pt x="17543" y="2393"/>
                    <a:pt x="17356" y="100"/>
                  </a:cubicBezTo>
                  <a:cubicBezTo>
                    <a:pt x="17352" y="40"/>
                    <a:pt x="17298" y="1"/>
                    <a:pt x="172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1" name="Google Shape;851;p28"/>
            <p:cNvSpPr/>
            <p:nvPr/>
          </p:nvSpPr>
          <p:spPr>
            <a:xfrm>
              <a:off x="4443793" y="3122565"/>
              <a:ext cx="405064" cy="228349"/>
            </a:xfrm>
            <a:custGeom>
              <a:avLst/>
              <a:gdLst/>
              <a:ahLst/>
              <a:cxnLst/>
              <a:rect l="l" t="t" r="r" b="b"/>
              <a:pathLst>
                <a:path w="20593" h="11609" extrusionOk="0">
                  <a:moveTo>
                    <a:pt x="19603" y="236"/>
                  </a:moveTo>
                  <a:cubicBezTo>
                    <a:pt x="19923" y="236"/>
                    <a:pt x="20161" y="358"/>
                    <a:pt x="20058" y="804"/>
                  </a:cubicBezTo>
                  <a:cubicBezTo>
                    <a:pt x="19993" y="1077"/>
                    <a:pt x="19772" y="1368"/>
                    <a:pt x="19623" y="1612"/>
                  </a:cubicBezTo>
                  <a:cubicBezTo>
                    <a:pt x="18908" y="2775"/>
                    <a:pt x="17873" y="3618"/>
                    <a:pt x="16700" y="4282"/>
                  </a:cubicBezTo>
                  <a:cubicBezTo>
                    <a:pt x="15622" y="4897"/>
                    <a:pt x="14438" y="5533"/>
                    <a:pt x="13259" y="5896"/>
                  </a:cubicBezTo>
                  <a:cubicBezTo>
                    <a:pt x="11832" y="6347"/>
                    <a:pt x="10368" y="6669"/>
                    <a:pt x="8925" y="7068"/>
                  </a:cubicBezTo>
                  <a:lnTo>
                    <a:pt x="8925" y="7068"/>
                  </a:lnTo>
                  <a:cubicBezTo>
                    <a:pt x="10629" y="4270"/>
                    <a:pt x="13203" y="2625"/>
                    <a:pt x="16179" y="1348"/>
                  </a:cubicBezTo>
                  <a:cubicBezTo>
                    <a:pt x="17023" y="983"/>
                    <a:pt x="17916" y="554"/>
                    <a:pt x="18822" y="362"/>
                  </a:cubicBezTo>
                  <a:cubicBezTo>
                    <a:pt x="19049" y="312"/>
                    <a:pt x="19352" y="236"/>
                    <a:pt x="19603" y="236"/>
                  </a:cubicBezTo>
                  <a:close/>
                  <a:moveTo>
                    <a:pt x="19581" y="0"/>
                  </a:moveTo>
                  <a:cubicBezTo>
                    <a:pt x="18791" y="0"/>
                    <a:pt x="18034" y="281"/>
                    <a:pt x="17266" y="590"/>
                  </a:cubicBezTo>
                  <a:cubicBezTo>
                    <a:pt x="16051" y="1077"/>
                    <a:pt x="14844" y="1591"/>
                    <a:pt x="13694" y="2211"/>
                  </a:cubicBezTo>
                  <a:cubicBezTo>
                    <a:pt x="11522" y="3384"/>
                    <a:pt x="9759" y="5027"/>
                    <a:pt x="8531" y="7180"/>
                  </a:cubicBezTo>
                  <a:lnTo>
                    <a:pt x="8531" y="7180"/>
                  </a:lnTo>
                  <a:cubicBezTo>
                    <a:pt x="5515" y="8062"/>
                    <a:pt x="2799" y="9714"/>
                    <a:pt x="134" y="11338"/>
                  </a:cubicBezTo>
                  <a:cubicBezTo>
                    <a:pt x="0" y="11416"/>
                    <a:pt x="82" y="11608"/>
                    <a:pt x="207" y="11608"/>
                  </a:cubicBezTo>
                  <a:cubicBezTo>
                    <a:pt x="229" y="11608"/>
                    <a:pt x="252" y="11602"/>
                    <a:pt x="276" y="11588"/>
                  </a:cubicBezTo>
                  <a:cubicBezTo>
                    <a:pt x="2369" y="10310"/>
                    <a:pt x="4475" y="9017"/>
                    <a:pt x="6760" y="8104"/>
                  </a:cubicBezTo>
                  <a:cubicBezTo>
                    <a:pt x="8938" y="7225"/>
                    <a:pt x="11281" y="6861"/>
                    <a:pt x="13509" y="6117"/>
                  </a:cubicBezTo>
                  <a:cubicBezTo>
                    <a:pt x="16486" y="5132"/>
                    <a:pt x="19393" y="3325"/>
                    <a:pt x="20565" y="306"/>
                  </a:cubicBezTo>
                  <a:cubicBezTo>
                    <a:pt x="20593" y="234"/>
                    <a:pt x="20536" y="148"/>
                    <a:pt x="20464" y="126"/>
                  </a:cubicBezTo>
                  <a:cubicBezTo>
                    <a:pt x="20164" y="38"/>
                    <a:pt x="19870" y="0"/>
                    <a:pt x="195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2" name="Google Shape;852;p28"/>
            <p:cNvSpPr/>
            <p:nvPr/>
          </p:nvSpPr>
          <p:spPr>
            <a:xfrm>
              <a:off x="4565472" y="3030273"/>
              <a:ext cx="133225" cy="255041"/>
            </a:xfrm>
            <a:custGeom>
              <a:avLst/>
              <a:gdLst/>
              <a:ahLst/>
              <a:cxnLst/>
              <a:rect l="l" t="t" r="r" b="b"/>
              <a:pathLst>
                <a:path w="6773" h="12966" extrusionOk="0">
                  <a:moveTo>
                    <a:pt x="5941" y="498"/>
                  </a:moveTo>
                  <a:cubicBezTo>
                    <a:pt x="6030" y="498"/>
                    <a:pt x="6060" y="584"/>
                    <a:pt x="6117" y="855"/>
                  </a:cubicBezTo>
                  <a:cubicBezTo>
                    <a:pt x="6259" y="1512"/>
                    <a:pt x="6074" y="2326"/>
                    <a:pt x="5909" y="2961"/>
                  </a:cubicBezTo>
                  <a:cubicBezTo>
                    <a:pt x="5560" y="4261"/>
                    <a:pt x="4910" y="5453"/>
                    <a:pt x="4252" y="6626"/>
                  </a:cubicBezTo>
                  <a:cubicBezTo>
                    <a:pt x="3155" y="8586"/>
                    <a:pt x="2034" y="10546"/>
                    <a:pt x="537" y="12222"/>
                  </a:cubicBezTo>
                  <a:lnTo>
                    <a:pt x="537" y="12222"/>
                  </a:lnTo>
                  <a:cubicBezTo>
                    <a:pt x="1087" y="10395"/>
                    <a:pt x="860" y="8446"/>
                    <a:pt x="1325" y="6583"/>
                  </a:cubicBezTo>
                  <a:cubicBezTo>
                    <a:pt x="1875" y="4418"/>
                    <a:pt x="3174" y="2461"/>
                    <a:pt x="4937" y="1098"/>
                  </a:cubicBezTo>
                  <a:cubicBezTo>
                    <a:pt x="5138" y="948"/>
                    <a:pt x="5445" y="661"/>
                    <a:pt x="5681" y="576"/>
                  </a:cubicBezTo>
                  <a:cubicBezTo>
                    <a:pt x="5805" y="532"/>
                    <a:pt x="5885" y="498"/>
                    <a:pt x="5941" y="498"/>
                  </a:cubicBezTo>
                  <a:close/>
                  <a:moveTo>
                    <a:pt x="6138" y="1"/>
                  </a:moveTo>
                  <a:cubicBezTo>
                    <a:pt x="6114" y="1"/>
                    <a:pt x="6089" y="7"/>
                    <a:pt x="6067" y="19"/>
                  </a:cubicBezTo>
                  <a:cubicBezTo>
                    <a:pt x="4060" y="1148"/>
                    <a:pt x="2468" y="2889"/>
                    <a:pt x="1559" y="5018"/>
                  </a:cubicBezTo>
                  <a:cubicBezTo>
                    <a:pt x="488" y="7503"/>
                    <a:pt x="1097" y="10288"/>
                    <a:pt x="53" y="12744"/>
                  </a:cubicBezTo>
                  <a:cubicBezTo>
                    <a:pt x="52" y="12746"/>
                    <a:pt x="51" y="12748"/>
                    <a:pt x="51" y="12750"/>
                  </a:cubicBezTo>
                  <a:lnTo>
                    <a:pt x="51" y="12750"/>
                  </a:lnTo>
                  <a:cubicBezTo>
                    <a:pt x="0" y="12841"/>
                    <a:pt x="69" y="12945"/>
                    <a:pt x="155" y="12960"/>
                  </a:cubicBezTo>
                  <a:lnTo>
                    <a:pt x="155" y="12960"/>
                  </a:lnTo>
                  <a:cubicBezTo>
                    <a:pt x="167" y="12963"/>
                    <a:pt x="179" y="12965"/>
                    <a:pt x="192" y="12965"/>
                  </a:cubicBezTo>
                  <a:cubicBezTo>
                    <a:pt x="231" y="12965"/>
                    <a:pt x="269" y="12945"/>
                    <a:pt x="292" y="12897"/>
                  </a:cubicBezTo>
                  <a:lnTo>
                    <a:pt x="292" y="12897"/>
                  </a:lnTo>
                  <a:cubicBezTo>
                    <a:pt x="2039" y="11101"/>
                    <a:pt x="3286" y="8939"/>
                    <a:pt x="4495" y="6768"/>
                  </a:cubicBezTo>
                  <a:cubicBezTo>
                    <a:pt x="5645" y="4718"/>
                    <a:pt x="6773" y="2519"/>
                    <a:pt x="6281" y="104"/>
                  </a:cubicBezTo>
                  <a:cubicBezTo>
                    <a:pt x="6265" y="38"/>
                    <a:pt x="6202" y="1"/>
                    <a:pt x="6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3" name="Google Shape;853;p28"/>
            <p:cNvSpPr/>
            <p:nvPr/>
          </p:nvSpPr>
          <p:spPr>
            <a:xfrm>
              <a:off x="4571097" y="3041131"/>
              <a:ext cx="111332" cy="238695"/>
            </a:xfrm>
            <a:custGeom>
              <a:avLst/>
              <a:gdLst/>
              <a:ahLst/>
              <a:cxnLst/>
              <a:rect l="l" t="t" r="r" b="b"/>
              <a:pathLst>
                <a:path w="5660" h="12135" extrusionOk="0">
                  <a:moveTo>
                    <a:pt x="5484" y="0"/>
                  </a:moveTo>
                  <a:cubicBezTo>
                    <a:pt x="5427" y="0"/>
                    <a:pt x="5369" y="29"/>
                    <a:pt x="5344" y="96"/>
                  </a:cubicBezTo>
                  <a:cubicBezTo>
                    <a:pt x="4552" y="2166"/>
                    <a:pt x="3059" y="3859"/>
                    <a:pt x="2139" y="5866"/>
                  </a:cubicBezTo>
                  <a:cubicBezTo>
                    <a:pt x="1224" y="7837"/>
                    <a:pt x="802" y="9937"/>
                    <a:pt x="39" y="11964"/>
                  </a:cubicBezTo>
                  <a:cubicBezTo>
                    <a:pt x="0" y="12067"/>
                    <a:pt x="85" y="12134"/>
                    <a:pt x="173" y="12134"/>
                  </a:cubicBezTo>
                  <a:cubicBezTo>
                    <a:pt x="232" y="12134"/>
                    <a:pt x="292" y="12105"/>
                    <a:pt x="317" y="12036"/>
                  </a:cubicBezTo>
                  <a:cubicBezTo>
                    <a:pt x="1160" y="9793"/>
                    <a:pt x="1596" y="7472"/>
                    <a:pt x="2716" y="5323"/>
                  </a:cubicBezTo>
                  <a:cubicBezTo>
                    <a:pt x="3639" y="3573"/>
                    <a:pt x="4909" y="2038"/>
                    <a:pt x="5616" y="175"/>
                  </a:cubicBezTo>
                  <a:cubicBezTo>
                    <a:pt x="5659" y="70"/>
                    <a:pt x="5573" y="0"/>
                    <a:pt x="54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4" name="Google Shape;854;p28"/>
            <p:cNvSpPr/>
            <p:nvPr/>
          </p:nvSpPr>
          <p:spPr>
            <a:xfrm>
              <a:off x="4611401" y="3124985"/>
              <a:ext cx="238420" cy="143729"/>
            </a:xfrm>
            <a:custGeom>
              <a:avLst/>
              <a:gdLst/>
              <a:ahLst/>
              <a:cxnLst/>
              <a:rect l="l" t="t" r="r" b="b"/>
              <a:pathLst>
                <a:path w="12121" h="7307" extrusionOk="0">
                  <a:moveTo>
                    <a:pt x="11905" y="0"/>
                  </a:moveTo>
                  <a:cubicBezTo>
                    <a:pt x="11883" y="0"/>
                    <a:pt x="11860" y="6"/>
                    <a:pt x="11837" y="18"/>
                  </a:cubicBezTo>
                  <a:cubicBezTo>
                    <a:pt x="7837" y="2196"/>
                    <a:pt x="3895" y="4481"/>
                    <a:pt x="124" y="7030"/>
                  </a:cubicBezTo>
                  <a:cubicBezTo>
                    <a:pt x="1" y="7119"/>
                    <a:pt x="77" y="7306"/>
                    <a:pt x="193" y="7306"/>
                  </a:cubicBezTo>
                  <a:cubicBezTo>
                    <a:pt x="217" y="7306"/>
                    <a:pt x="242" y="7298"/>
                    <a:pt x="268" y="7280"/>
                  </a:cubicBezTo>
                  <a:cubicBezTo>
                    <a:pt x="4039" y="4731"/>
                    <a:pt x="7981" y="2438"/>
                    <a:pt x="11979" y="268"/>
                  </a:cubicBezTo>
                  <a:cubicBezTo>
                    <a:pt x="12120" y="195"/>
                    <a:pt x="12036" y="0"/>
                    <a:pt x="11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5" name="Google Shape;855;p28"/>
            <p:cNvSpPr/>
            <p:nvPr/>
          </p:nvSpPr>
          <p:spPr>
            <a:xfrm>
              <a:off x="4564311" y="3278981"/>
              <a:ext cx="228782" cy="99766"/>
            </a:xfrm>
            <a:custGeom>
              <a:avLst/>
              <a:gdLst/>
              <a:ahLst/>
              <a:cxnLst/>
              <a:rect l="l" t="t" r="r" b="b"/>
              <a:pathLst>
                <a:path w="11631" h="5072" extrusionOk="0">
                  <a:moveTo>
                    <a:pt x="352" y="308"/>
                  </a:moveTo>
                  <a:cubicBezTo>
                    <a:pt x="2481" y="527"/>
                    <a:pt x="4648" y="500"/>
                    <a:pt x="6746" y="966"/>
                  </a:cubicBezTo>
                  <a:cubicBezTo>
                    <a:pt x="7668" y="1172"/>
                    <a:pt x="8575" y="1465"/>
                    <a:pt x="9410" y="1915"/>
                  </a:cubicBezTo>
                  <a:cubicBezTo>
                    <a:pt x="9860" y="2150"/>
                    <a:pt x="10296" y="2436"/>
                    <a:pt x="10688" y="2765"/>
                  </a:cubicBezTo>
                  <a:cubicBezTo>
                    <a:pt x="10774" y="2836"/>
                    <a:pt x="11139" y="3086"/>
                    <a:pt x="11153" y="3194"/>
                  </a:cubicBezTo>
                  <a:cubicBezTo>
                    <a:pt x="11182" y="3458"/>
                    <a:pt x="10659" y="3735"/>
                    <a:pt x="10488" y="3828"/>
                  </a:cubicBezTo>
                  <a:cubicBezTo>
                    <a:pt x="9412" y="4393"/>
                    <a:pt x="7818" y="4817"/>
                    <a:pt x="6371" y="4817"/>
                  </a:cubicBezTo>
                  <a:cubicBezTo>
                    <a:pt x="5676" y="4817"/>
                    <a:pt x="5015" y="4720"/>
                    <a:pt x="4462" y="4493"/>
                  </a:cubicBezTo>
                  <a:cubicBezTo>
                    <a:pt x="2746" y="3797"/>
                    <a:pt x="952" y="2105"/>
                    <a:pt x="352" y="308"/>
                  </a:cubicBezTo>
                  <a:close/>
                  <a:moveTo>
                    <a:pt x="142" y="0"/>
                  </a:moveTo>
                  <a:cubicBezTo>
                    <a:pt x="83" y="0"/>
                    <a:pt x="45" y="32"/>
                    <a:pt x="27" y="74"/>
                  </a:cubicBezTo>
                  <a:lnTo>
                    <a:pt x="27" y="74"/>
                  </a:lnTo>
                  <a:cubicBezTo>
                    <a:pt x="8" y="104"/>
                    <a:pt x="0" y="142"/>
                    <a:pt x="12" y="186"/>
                  </a:cubicBezTo>
                  <a:cubicBezTo>
                    <a:pt x="333" y="1315"/>
                    <a:pt x="991" y="2215"/>
                    <a:pt x="1848" y="3000"/>
                  </a:cubicBezTo>
                  <a:cubicBezTo>
                    <a:pt x="2705" y="3785"/>
                    <a:pt x="3697" y="4642"/>
                    <a:pt x="4847" y="4935"/>
                  </a:cubicBezTo>
                  <a:cubicBezTo>
                    <a:pt x="5235" y="5033"/>
                    <a:pt x="5642" y="5071"/>
                    <a:pt x="6055" y="5071"/>
                  </a:cubicBezTo>
                  <a:cubicBezTo>
                    <a:pt x="6823" y="5071"/>
                    <a:pt x="7612" y="4939"/>
                    <a:pt x="8332" y="4814"/>
                  </a:cubicBezTo>
                  <a:cubicBezTo>
                    <a:pt x="9531" y="4599"/>
                    <a:pt x="10625" y="4207"/>
                    <a:pt x="11567" y="3422"/>
                  </a:cubicBezTo>
                  <a:cubicBezTo>
                    <a:pt x="11631" y="3372"/>
                    <a:pt x="11617" y="3271"/>
                    <a:pt x="11567" y="3221"/>
                  </a:cubicBezTo>
                  <a:cubicBezTo>
                    <a:pt x="8638" y="66"/>
                    <a:pt x="4069" y="429"/>
                    <a:pt x="155" y="1"/>
                  </a:cubicBezTo>
                  <a:cubicBezTo>
                    <a:pt x="150" y="1"/>
                    <a:pt x="146" y="0"/>
                    <a:pt x="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6" name="Google Shape;856;p28"/>
            <p:cNvSpPr/>
            <p:nvPr/>
          </p:nvSpPr>
          <p:spPr>
            <a:xfrm>
              <a:off x="4566554" y="3278765"/>
              <a:ext cx="226815" cy="71579"/>
            </a:xfrm>
            <a:custGeom>
              <a:avLst/>
              <a:gdLst/>
              <a:ahLst/>
              <a:cxnLst/>
              <a:rect l="l" t="t" r="r" b="b"/>
              <a:pathLst>
                <a:path w="11531" h="3639" extrusionOk="0">
                  <a:moveTo>
                    <a:pt x="198" y="1"/>
                  </a:moveTo>
                  <a:cubicBezTo>
                    <a:pt x="99" y="1"/>
                    <a:pt x="1" y="103"/>
                    <a:pt x="70" y="212"/>
                  </a:cubicBezTo>
                  <a:cubicBezTo>
                    <a:pt x="934" y="1697"/>
                    <a:pt x="3055" y="2290"/>
                    <a:pt x="4598" y="2768"/>
                  </a:cubicBezTo>
                  <a:cubicBezTo>
                    <a:pt x="6489" y="3355"/>
                    <a:pt x="8450" y="3638"/>
                    <a:pt x="10424" y="3638"/>
                  </a:cubicBezTo>
                  <a:cubicBezTo>
                    <a:pt x="10731" y="3638"/>
                    <a:pt x="11038" y="3632"/>
                    <a:pt x="11345" y="3618"/>
                  </a:cubicBezTo>
                  <a:cubicBezTo>
                    <a:pt x="11521" y="3611"/>
                    <a:pt x="11530" y="3333"/>
                    <a:pt x="11354" y="3333"/>
                  </a:cubicBezTo>
                  <a:cubicBezTo>
                    <a:pt x="11351" y="3333"/>
                    <a:pt x="11348" y="3333"/>
                    <a:pt x="11345" y="3333"/>
                  </a:cubicBezTo>
                  <a:cubicBezTo>
                    <a:pt x="11041" y="3346"/>
                    <a:pt x="10737" y="3353"/>
                    <a:pt x="10433" y="3353"/>
                  </a:cubicBezTo>
                  <a:cubicBezTo>
                    <a:pt x="8726" y="3353"/>
                    <a:pt x="7030" y="3146"/>
                    <a:pt x="5376" y="2698"/>
                  </a:cubicBezTo>
                  <a:cubicBezTo>
                    <a:pt x="3732" y="2254"/>
                    <a:pt x="1227" y="1633"/>
                    <a:pt x="313" y="68"/>
                  </a:cubicBezTo>
                  <a:cubicBezTo>
                    <a:pt x="284" y="21"/>
                    <a:pt x="241" y="1"/>
                    <a:pt x="1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29"/>
          <p:cNvSpPr txBox="1"/>
          <p:nvPr>
            <p:ph type="subTitle" idx="1"/>
          </p:nvPr>
        </p:nvSpPr>
        <p:spPr>
          <a:xfrm>
            <a:off x="1049720" y="2737768"/>
            <a:ext cx="31569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800" b="1">
                <a:solidFill>
                  <a:schemeClr val="accent5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859" name="Google Shape;859;p29"/>
          <p:cNvSpPr txBox="1"/>
          <p:nvPr>
            <p:ph type="subTitle" idx="2"/>
          </p:nvPr>
        </p:nvSpPr>
        <p:spPr>
          <a:xfrm>
            <a:off x="1049707" y="3089675"/>
            <a:ext cx="3156900" cy="93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0" name="Google Shape;860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61" name="Google Shape;861;p29"/>
          <p:cNvSpPr txBox="1"/>
          <p:nvPr>
            <p:ph type="subTitle" idx="3"/>
          </p:nvPr>
        </p:nvSpPr>
        <p:spPr>
          <a:xfrm>
            <a:off x="5030795" y="2737768"/>
            <a:ext cx="31569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800" b="1">
                <a:solidFill>
                  <a:schemeClr val="accent5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862" name="Google Shape;862;p29"/>
          <p:cNvSpPr txBox="1"/>
          <p:nvPr>
            <p:ph type="subTitle" idx="4"/>
          </p:nvPr>
        </p:nvSpPr>
        <p:spPr>
          <a:xfrm>
            <a:off x="5030802" y="3088025"/>
            <a:ext cx="3156900" cy="93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3" name="Google Shape;863;p29"/>
          <p:cNvSpPr/>
          <p:nvPr/>
        </p:nvSpPr>
        <p:spPr>
          <a:xfrm>
            <a:off x="-955723" y="112561"/>
            <a:ext cx="1555057" cy="1437148"/>
          </a:xfrm>
          <a:custGeom>
            <a:avLst/>
            <a:gdLst/>
            <a:ahLst/>
            <a:cxnLst/>
            <a:rect l="l" t="t" r="r" b="b"/>
            <a:pathLst>
              <a:path w="17475" h="16150" extrusionOk="0">
                <a:moveTo>
                  <a:pt x="9420" y="252"/>
                </a:moveTo>
                <a:cubicBezTo>
                  <a:pt x="9834" y="1030"/>
                  <a:pt x="9706" y="2129"/>
                  <a:pt x="9606" y="2972"/>
                </a:cubicBezTo>
                <a:cubicBezTo>
                  <a:pt x="9498" y="3836"/>
                  <a:pt x="9248" y="4657"/>
                  <a:pt x="8955" y="5479"/>
                </a:cubicBezTo>
                <a:cubicBezTo>
                  <a:pt x="8777" y="5414"/>
                  <a:pt x="8585" y="5378"/>
                  <a:pt x="8391" y="5365"/>
                </a:cubicBezTo>
                <a:cubicBezTo>
                  <a:pt x="8378" y="5272"/>
                  <a:pt x="8434" y="5143"/>
                  <a:pt x="8450" y="5051"/>
                </a:cubicBezTo>
                <a:cubicBezTo>
                  <a:pt x="8470" y="4821"/>
                  <a:pt x="8434" y="4564"/>
                  <a:pt x="8434" y="4329"/>
                </a:cubicBezTo>
                <a:cubicBezTo>
                  <a:pt x="8450" y="3829"/>
                  <a:pt x="8492" y="3322"/>
                  <a:pt x="8578" y="2830"/>
                </a:cubicBezTo>
                <a:cubicBezTo>
                  <a:pt x="8734" y="1930"/>
                  <a:pt x="9041" y="1080"/>
                  <a:pt x="9420" y="252"/>
                </a:cubicBezTo>
                <a:close/>
                <a:moveTo>
                  <a:pt x="6057" y="1206"/>
                </a:moveTo>
                <a:cubicBezTo>
                  <a:pt x="6585" y="1206"/>
                  <a:pt x="7921" y="4948"/>
                  <a:pt x="8107" y="5365"/>
                </a:cubicBezTo>
                <a:lnTo>
                  <a:pt x="8114" y="5371"/>
                </a:lnTo>
                <a:cubicBezTo>
                  <a:pt x="8078" y="5378"/>
                  <a:pt x="8042" y="5378"/>
                  <a:pt x="7999" y="5385"/>
                </a:cubicBezTo>
                <a:cubicBezTo>
                  <a:pt x="7821" y="5414"/>
                  <a:pt x="7642" y="5464"/>
                  <a:pt x="7478" y="5536"/>
                </a:cubicBezTo>
                <a:cubicBezTo>
                  <a:pt x="7171" y="4850"/>
                  <a:pt x="6821" y="4194"/>
                  <a:pt x="6542" y="3493"/>
                </a:cubicBezTo>
                <a:cubicBezTo>
                  <a:pt x="6400" y="3143"/>
                  <a:pt x="6271" y="2780"/>
                  <a:pt x="6170" y="2415"/>
                </a:cubicBezTo>
                <a:cubicBezTo>
                  <a:pt x="6114" y="2223"/>
                  <a:pt x="5814" y="1366"/>
                  <a:pt x="5992" y="1229"/>
                </a:cubicBezTo>
                <a:cubicBezTo>
                  <a:pt x="6012" y="1213"/>
                  <a:pt x="6034" y="1206"/>
                  <a:pt x="6057" y="1206"/>
                </a:cubicBezTo>
                <a:close/>
                <a:moveTo>
                  <a:pt x="12044" y="1288"/>
                </a:moveTo>
                <a:cubicBezTo>
                  <a:pt x="12058" y="1288"/>
                  <a:pt x="12071" y="1290"/>
                  <a:pt x="12083" y="1294"/>
                </a:cubicBezTo>
                <a:cubicBezTo>
                  <a:pt x="12477" y="1443"/>
                  <a:pt x="11348" y="3044"/>
                  <a:pt x="11170" y="3315"/>
                </a:cubicBezTo>
                <a:cubicBezTo>
                  <a:pt x="10626" y="4143"/>
                  <a:pt x="10085" y="4972"/>
                  <a:pt x="9498" y="5764"/>
                </a:cubicBezTo>
                <a:cubicBezTo>
                  <a:pt x="9449" y="5728"/>
                  <a:pt x="9399" y="5700"/>
                  <a:pt x="9349" y="5671"/>
                </a:cubicBezTo>
                <a:cubicBezTo>
                  <a:pt x="9613" y="4794"/>
                  <a:pt x="9913" y="3964"/>
                  <a:pt x="10398" y="3179"/>
                </a:cubicBezTo>
                <a:cubicBezTo>
                  <a:pt x="10642" y="2780"/>
                  <a:pt x="10912" y="2401"/>
                  <a:pt x="11219" y="2052"/>
                </a:cubicBezTo>
                <a:cubicBezTo>
                  <a:pt x="11362" y="1896"/>
                  <a:pt x="11809" y="1288"/>
                  <a:pt x="12044" y="1288"/>
                </a:cubicBezTo>
                <a:close/>
                <a:moveTo>
                  <a:pt x="3121" y="693"/>
                </a:moveTo>
                <a:cubicBezTo>
                  <a:pt x="3263" y="693"/>
                  <a:pt x="3654" y="1090"/>
                  <a:pt x="3757" y="1179"/>
                </a:cubicBezTo>
                <a:cubicBezTo>
                  <a:pt x="3951" y="1366"/>
                  <a:pt x="4136" y="1572"/>
                  <a:pt x="4300" y="1786"/>
                </a:cubicBezTo>
                <a:cubicBezTo>
                  <a:pt x="4621" y="2180"/>
                  <a:pt x="4893" y="2609"/>
                  <a:pt x="5178" y="3022"/>
                </a:cubicBezTo>
                <a:cubicBezTo>
                  <a:pt x="5814" y="3937"/>
                  <a:pt x="6449" y="4857"/>
                  <a:pt x="7056" y="5786"/>
                </a:cubicBezTo>
                <a:cubicBezTo>
                  <a:pt x="6993" y="5843"/>
                  <a:pt x="6928" y="5899"/>
                  <a:pt x="6864" y="5958"/>
                </a:cubicBezTo>
                <a:cubicBezTo>
                  <a:pt x="6213" y="5179"/>
                  <a:pt x="5536" y="4429"/>
                  <a:pt x="4857" y="3671"/>
                </a:cubicBezTo>
                <a:cubicBezTo>
                  <a:pt x="4456" y="3222"/>
                  <a:pt x="4050" y="2787"/>
                  <a:pt x="3694" y="2300"/>
                </a:cubicBezTo>
                <a:cubicBezTo>
                  <a:pt x="3543" y="2094"/>
                  <a:pt x="2607" y="794"/>
                  <a:pt x="3107" y="694"/>
                </a:cubicBezTo>
                <a:cubicBezTo>
                  <a:pt x="3112" y="693"/>
                  <a:pt x="3116" y="693"/>
                  <a:pt x="3121" y="693"/>
                </a:cubicBezTo>
                <a:close/>
                <a:moveTo>
                  <a:pt x="15116" y="1900"/>
                </a:moveTo>
                <a:cubicBezTo>
                  <a:pt x="15120" y="1900"/>
                  <a:pt x="15123" y="1900"/>
                  <a:pt x="15125" y="1901"/>
                </a:cubicBezTo>
                <a:cubicBezTo>
                  <a:pt x="15339" y="1966"/>
                  <a:pt x="15226" y="2165"/>
                  <a:pt x="15177" y="2266"/>
                </a:cubicBezTo>
                <a:cubicBezTo>
                  <a:pt x="15125" y="2358"/>
                  <a:pt x="15012" y="2444"/>
                  <a:pt x="14940" y="2514"/>
                </a:cubicBezTo>
                <a:cubicBezTo>
                  <a:pt x="14733" y="2722"/>
                  <a:pt x="14512" y="2909"/>
                  <a:pt x="14291" y="3094"/>
                </a:cubicBezTo>
                <a:cubicBezTo>
                  <a:pt x="13826" y="3493"/>
                  <a:pt x="13312" y="3822"/>
                  <a:pt x="12791" y="4151"/>
                </a:cubicBezTo>
                <a:cubicBezTo>
                  <a:pt x="11799" y="4778"/>
                  <a:pt x="10798" y="5394"/>
                  <a:pt x="9792" y="6000"/>
                </a:cubicBezTo>
                <a:lnTo>
                  <a:pt x="9778" y="6014"/>
                </a:lnTo>
                <a:cubicBezTo>
                  <a:pt x="9742" y="5971"/>
                  <a:pt x="9699" y="5935"/>
                  <a:pt x="9656" y="5892"/>
                </a:cubicBezTo>
                <a:cubicBezTo>
                  <a:pt x="9684" y="5856"/>
                  <a:pt x="9726" y="5800"/>
                  <a:pt x="9778" y="5728"/>
                </a:cubicBezTo>
                <a:cubicBezTo>
                  <a:pt x="10626" y="5065"/>
                  <a:pt x="11440" y="4365"/>
                  <a:pt x="12270" y="3680"/>
                </a:cubicBezTo>
                <a:cubicBezTo>
                  <a:pt x="12698" y="3322"/>
                  <a:pt x="13127" y="2958"/>
                  <a:pt x="13591" y="2658"/>
                </a:cubicBezTo>
                <a:cubicBezTo>
                  <a:pt x="13862" y="2494"/>
                  <a:pt x="14155" y="2358"/>
                  <a:pt x="14440" y="2223"/>
                </a:cubicBezTo>
                <a:cubicBezTo>
                  <a:pt x="14531" y="2188"/>
                  <a:pt x="15015" y="1900"/>
                  <a:pt x="15116" y="1900"/>
                </a:cubicBezTo>
                <a:close/>
                <a:moveTo>
                  <a:pt x="2646" y="4280"/>
                </a:moveTo>
                <a:cubicBezTo>
                  <a:pt x="2958" y="4280"/>
                  <a:pt x="3362" y="4413"/>
                  <a:pt x="3615" y="4478"/>
                </a:cubicBezTo>
                <a:cubicBezTo>
                  <a:pt x="4036" y="4580"/>
                  <a:pt x="4449" y="4722"/>
                  <a:pt x="4842" y="4907"/>
                </a:cubicBezTo>
                <a:cubicBezTo>
                  <a:pt x="5521" y="5229"/>
                  <a:pt x="6100" y="5728"/>
                  <a:pt x="6763" y="6064"/>
                </a:cubicBezTo>
                <a:cubicBezTo>
                  <a:pt x="6657" y="6185"/>
                  <a:pt x="6564" y="6314"/>
                  <a:pt x="6492" y="6449"/>
                </a:cubicBezTo>
                <a:lnTo>
                  <a:pt x="6485" y="6443"/>
                </a:lnTo>
                <a:cubicBezTo>
                  <a:pt x="5764" y="6156"/>
                  <a:pt x="5022" y="5978"/>
                  <a:pt x="4285" y="5743"/>
                </a:cubicBezTo>
                <a:cubicBezTo>
                  <a:pt x="3865" y="5615"/>
                  <a:pt x="3450" y="5457"/>
                  <a:pt x="3071" y="5243"/>
                </a:cubicBezTo>
                <a:cubicBezTo>
                  <a:pt x="2900" y="5143"/>
                  <a:pt x="1894" y="4528"/>
                  <a:pt x="2393" y="4322"/>
                </a:cubicBezTo>
                <a:cubicBezTo>
                  <a:pt x="2464" y="4293"/>
                  <a:pt x="2551" y="4280"/>
                  <a:pt x="2646" y="4280"/>
                </a:cubicBezTo>
                <a:close/>
                <a:moveTo>
                  <a:pt x="14495" y="4785"/>
                </a:moveTo>
                <a:cubicBezTo>
                  <a:pt x="14724" y="4785"/>
                  <a:pt x="14878" y="4855"/>
                  <a:pt x="14512" y="5257"/>
                </a:cubicBezTo>
                <a:cubicBezTo>
                  <a:pt x="14376" y="5407"/>
                  <a:pt x="14126" y="5457"/>
                  <a:pt x="13941" y="5529"/>
                </a:cubicBezTo>
                <a:cubicBezTo>
                  <a:pt x="13512" y="5678"/>
                  <a:pt x="13062" y="5800"/>
                  <a:pt x="12626" y="5935"/>
                </a:cubicBezTo>
                <a:cubicBezTo>
                  <a:pt x="11826" y="6192"/>
                  <a:pt x="11012" y="6429"/>
                  <a:pt x="10220" y="6700"/>
                </a:cubicBezTo>
                <a:cubicBezTo>
                  <a:pt x="10155" y="6551"/>
                  <a:pt x="10078" y="6407"/>
                  <a:pt x="9984" y="6271"/>
                </a:cubicBezTo>
                <a:cubicBezTo>
                  <a:pt x="10678" y="6007"/>
                  <a:pt x="11370" y="5743"/>
                  <a:pt x="12062" y="5479"/>
                </a:cubicBezTo>
                <a:cubicBezTo>
                  <a:pt x="12748" y="5222"/>
                  <a:pt x="13490" y="4844"/>
                  <a:pt x="14234" y="4801"/>
                </a:cubicBezTo>
                <a:cubicBezTo>
                  <a:pt x="14316" y="4795"/>
                  <a:pt x="14411" y="4785"/>
                  <a:pt x="14495" y="4785"/>
                </a:cubicBezTo>
                <a:close/>
                <a:moveTo>
                  <a:pt x="9742" y="6208"/>
                </a:moveTo>
                <a:lnTo>
                  <a:pt x="9742" y="6208"/>
                </a:lnTo>
                <a:cubicBezTo>
                  <a:pt x="9785" y="6251"/>
                  <a:pt x="9821" y="6300"/>
                  <a:pt x="9855" y="6350"/>
                </a:cubicBezTo>
                <a:cubicBezTo>
                  <a:pt x="9949" y="6479"/>
                  <a:pt x="10020" y="6621"/>
                  <a:pt x="10078" y="6772"/>
                </a:cubicBezTo>
                <a:cubicBezTo>
                  <a:pt x="10069" y="6778"/>
                  <a:pt x="10069" y="6785"/>
                  <a:pt x="10062" y="6792"/>
                </a:cubicBezTo>
                <a:cubicBezTo>
                  <a:pt x="9992" y="6585"/>
                  <a:pt x="9884" y="6386"/>
                  <a:pt x="9742" y="6208"/>
                </a:cubicBezTo>
                <a:close/>
                <a:moveTo>
                  <a:pt x="10112" y="6943"/>
                </a:moveTo>
                <a:cubicBezTo>
                  <a:pt x="10112" y="6943"/>
                  <a:pt x="10121" y="6950"/>
                  <a:pt x="10127" y="6950"/>
                </a:cubicBezTo>
                <a:cubicBezTo>
                  <a:pt x="10155" y="7056"/>
                  <a:pt x="10170" y="7164"/>
                  <a:pt x="10177" y="7270"/>
                </a:cubicBezTo>
                <a:cubicBezTo>
                  <a:pt x="10163" y="7157"/>
                  <a:pt x="10141" y="7049"/>
                  <a:pt x="10112" y="6943"/>
                </a:cubicBezTo>
                <a:close/>
                <a:moveTo>
                  <a:pt x="3949" y="6592"/>
                </a:moveTo>
                <a:cubicBezTo>
                  <a:pt x="4754" y="6592"/>
                  <a:pt x="5545" y="6700"/>
                  <a:pt x="6350" y="6729"/>
                </a:cubicBezTo>
                <a:cubicBezTo>
                  <a:pt x="6271" y="6936"/>
                  <a:pt x="6222" y="7150"/>
                  <a:pt x="6199" y="7371"/>
                </a:cubicBezTo>
                <a:cubicBezTo>
                  <a:pt x="6050" y="7357"/>
                  <a:pt x="5902" y="7351"/>
                  <a:pt x="5754" y="7351"/>
                </a:cubicBezTo>
                <a:cubicBezTo>
                  <a:pt x="5020" y="7351"/>
                  <a:pt x="4305" y="7514"/>
                  <a:pt x="3586" y="7692"/>
                </a:cubicBezTo>
                <a:cubicBezTo>
                  <a:pt x="3008" y="7836"/>
                  <a:pt x="2422" y="7985"/>
                  <a:pt x="1829" y="8028"/>
                </a:cubicBezTo>
                <a:cubicBezTo>
                  <a:pt x="1741" y="8035"/>
                  <a:pt x="1654" y="8037"/>
                  <a:pt x="1567" y="8037"/>
                </a:cubicBezTo>
                <a:cubicBezTo>
                  <a:pt x="1422" y="8037"/>
                  <a:pt x="1278" y="8031"/>
                  <a:pt x="1136" y="8031"/>
                </a:cubicBezTo>
                <a:cubicBezTo>
                  <a:pt x="1076" y="8031"/>
                  <a:pt x="1017" y="8032"/>
                  <a:pt x="958" y="8035"/>
                </a:cubicBezTo>
                <a:cubicBezTo>
                  <a:pt x="878" y="8041"/>
                  <a:pt x="758" y="8080"/>
                  <a:pt x="672" y="8080"/>
                </a:cubicBezTo>
                <a:cubicBezTo>
                  <a:pt x="659" y="8080"/>
                  <a:pt x="647" y="8080"/>
                  <a:pt x="636" y="8078"/>
                </a:cubicBezTo>
                <a:cubicBezTo>
                  <a:pt x="523" y="7999"/>
                  <a:pt x="401" y="7929"/>
                  <a:pt x="286" y="7857"/>
                </a:cubicBezTo>
                <a:cubicBezTo>
                  <a:pt x="336" y="7771"/>
                  <a:pt x="401" y="7707"/>
                  <a:pt x="480" y="7656"/>
                </a:cubicBezTo>
                <a:cubicBezTo>
                  <a:pt x="780" y="7428"/>
                  <a:pt x="1193" y="7329"/>
                  <a:pt x="1529" y="7150"/>
                </a:cubicBezTo>
                <a:cubicBezTo>
                  <a:pt x="2115" y="6842"/>
                  <a:pt x="2693" y="6664"/>
                  <a:pt x="3358" y="6614"/>
                </a:cubicBezTo>
                <a:cubicBezTo>
                  <a:pt x="3556" y="6599"/>
                  <a:pt x="3753" y="6592"/>
                  <a:pt x="3949" y="6592"/>
                </a:cubicBezTo>
                <a:close/>
                <a:moveTo>
                  <a:pt x="12921" y="6910"/>
                </a:moveTo>
                <a:cubicBezTo>
                  <a:pt x="14281" y="6910"/>
                  <a:pt x="15630" y="7048"/>
                  <a:pt x="16882" y="7656"/>
                </a:cubicBezTo>
                <a:cubicBezTo>
                  <a:pt x="16961" y="7692"/>
                  <a:pt x="17096" y="7742"/>
                  <a:pt x="17154" y="7814"/>
                </a:cubicBezTo>
                <a:cubicBezTo>
                  <a:pt x="17160" y="8241"/>
                  <a:pt x="17051" y="8455"/>
                  <a:pt x="16828" y="8455"/>
                </a:cubicBezTo>
                <a:cubicBezTo>
                  <a:pt x="16790" y="8455"/>
                  <a:pt x="16749" y="8448"/>
                  <a:pt x="16704" y="8436"/>
                </a:cubicBezTo>
                <a:cubicBezTo>
                  <a:pt x="16625" y="8436"/>
                  <a:pt x="16555" y="8420"/>
                  <a:pt x="16489" y="8400"/>
                </a:cubicBezTo>
                <a:cubicBezTo>
                  <a:pt x="16255" y="8342"/>
                  <a:pt x="16054" y="8271"/>
                  <a:pt x="15819" y="8249"/>
                </a:cubicBezTo>
                <a:cubicBezTo>
                  <a:pt x="15247" y="8206"/>
                  <a:pt x="14690" y="8186"/>
                  <a:pt x="14119" y="8084"/>
                </a:cubicBezTo>
                <a:cubicBezTo>
                  <a:pt x="12877" y="7863"/>
                  <a:pt x="11627" y="7622"/>
                  <a:pt x="10385" y="7365"/>
                </a:cubicBezTo>
                <a:lnTo>
                  <a:pt x="10349" y="7365"/>
                </a:lnTo>
                <a:cubicBezTo>
                  <a:pt x="10349" y="7236"/>
                  <a:pt x="10335" y="7114"/>
                  <a:pt x="10306" y="6993"/>
                </a:cubicBezTo>
                <a:cubicBezTo>
                  <a:pt x="11167" y="6967"/>
                  <a:pt x="12046" y="6910"/>
                  <a:pt x="12921" y="6910"/>
                </a:cubicBezTo>
                <a:close/>
                <a:moveTo>
                  <a:pt x="7241" y="9449"/>
                </a:moveTo>
                <a:cubicBezTo>
                  <a:pt x="7241" y="9449"/>
                  <a:pt x="7250" y="9456"/>
                  <a:pt x="7257" y="9456"/>
                </a:cubicBezTo>
                <a:cubicBezTo>
                  <a:pt x="7250" y="9464"/>
                  <a:pt x="7241" y="9471"/>
                  <a:pt x="7241" y="9478"/>
                </a:cubicBezTo>
                <a:lnTo>
                  <a:pt x="7241" y="9449"/>
                </a:lnTo>
                <a:close/>
                <a:moveTo>
                  <a:pt x="8374" y="5580"/>
                </a:moveTo>
                <a:cubicBezTo>
                  <a:pt x="8721" y="5580"/>
                  <a:pt x="9068" y="5677"/>
                  <a:pt x="9370" y="5872"/>
                </a:cubicBezTo>
                <a:cubicBezTo>
                  <a:pt x="10405" y="6736"/>
                  <a:pt x="10306" y="8492"/>
                  <a:pt x="9248" y="9277"/>
                </a:cubicBezTo>
                <a:cubicBezTo>
                  <a:pt x="9228" y="9284"/>
                  <a:pt x="9205" y="9300"/>
                  <a:pt x="9192" y="9313"/>
                </a:cubicBezTo>
                <a:cubicBezTo>
                  <a:pt x="9049" y="9413"/>
                  <a:pt x="8892" y="9498"/>
                  <a:pt x="8714" y="9557"/>
                </a:cubicBezTo>
                <a:cubicBezTo>
                  <a:pt x="8539" y="9616"/>
                  <a:pt x="8370" y="9643"/>
                  <a:pt x="8207" y="9643"/>
                </a:cubicBezTo>
                <a:cubicBezTo>
                  <a:pt x="7842" y="9643"/>
                  <a:pt x="7511" y="9507"/>
                  <a:pt x="7234" y="9284"/>
                </a:cubicBezTo>
                <a:lnTo>
                  <a:pt x="7234" y="9270"/>
                </a:lnTo>
                <a:cubicBezTo>
                  <a:pt x="7230" y="9246"/>
                  <a:pt x="7215" y="9235"/>
                  <a:pt x="7199" y="9235"/>
                </a:cubicBezTo>
                <a:cubicBezTo>
                  <a:pt x="7192" y="9235"/>
                  <a:pt x="7184" y="9237"/>
                  <a:pt x="7178" y="9241"/>
                </a:cubicBezTo>
                <a:cubicBezTo>
                  <a:pt x="6492" y="8650"/>
                  <a:pt x="6163" y="7527"/>
                  <a:pt x="6556" y="6713"/>
                </a:cubicBezTo>
                <a:cubicBezTo>
                  <a:pt x="6864" y="6071"/>
                  <a:pt x="7464" y="5678"/>
                  <a:pt x="8107" y="5592"/>
                </a:cubicBezTo>
                <a:lnTo>
                  <a:pt x="8107" y="5592"/>
                </a:lnTo>
                <a:cubicBezTo>
                  <a:pt x="8091" y="5615"/>
                  <a:pt x="8085" y="5642"/>
                  <a:pt x="8091" y="5678"/>
                </a:cubicBezTo>
                <a:cubicBezTo>
                  <a:pt x="8101" y="5717"/>
                  <a:pt x="8134" y="5735"/>
                  <a:pt x="8168" y="5735"/>
                </a:cubicBezTo>
                <a:cubicBezTo>
                  <a:pt x="8216" y="5735"/>
                  <a:pt x="8267" y="5701"/>
                  <a:pt x="8263" y="5642"/>
                </a:cubicBezTo>
                <a:cubicBezTo>
                  <a:pt x="8263" y="5615"/>
                  <a:pt x="8249" y="5599"/>
                  <a:pt x="8235" y="5586"/>
                </a:cubicBezTo>
                <a:cubicBezTo>
                  <a:pt x="8282" y="5582"/>
                  <a:pt x="8328" y="5580"/>
                  <a:pt x="8374" y="5580"/>
                </a:cubicBezTo>
                <a:close/>
                <a:moveTo>
                  <a:pt x="6213" y="7836"/>
                </a:moveTo>
                <a:cubicBezTo>
                  <a:pt x="6228" y="7929"/>
                  <a:pt x="6242" y="8021"/>
                  <a:pt x="6271" y="8107"/>
                </a:cubicBezTo>
                <a:cubicBezTo>
                  <a:pt x="6307" y="8242"/>
                  <a:pt x="6357" y="8364"/>
                  <a:pt x="6413" y="8492"/>
                </a:cubicBezTo>
                <a:cubicBezTo>
                  <a:pt x="5493" y="8864"/>
                  <a:pt x="4578" y="9250"/>
                  <a:pt x="3642" y="9584"/>
                </a:cubicBezTo>
                <a:cubicBezTo>
                  <a:pt x="3157" y="9764"/>
                  <a:pt x="2672" y="9927"/>
                  <a:pt x="2185" y="10091"/>
                </a:cubicBezTo>
                <a:cubicBezTo>
                  <a:pt x="1944" y="10170"/>
                  <a:pt x="1700" y="10249"/>
                  <a:pt x="1457" y="10328"/>
                </a:cubicBezTo>
                <a:cubicBezTo>
                  <a:pt x="1328" y="10371"/>
                  <a:pt x="1208" y="10407"/>
                  <a:pt x="1087" y="10441"/>
                </a:cubicBezTo>
                <a:cubicBezTo>
                  <a:pt x="1017" y="10478"/>
                  <a:pt x="962" y="10497"/>
                  <a:pt x="919" y="10497"/>
                </a:cubicBezTo>
                <a:cubicBezTo>
                  <a:pt x="829" y="10497"/>
                  <a:pt x="796" y="10416"/>
                  <a:pt x="814" y="10256"/>
                </a:cubicBezTo>
                <a:cubicBezTo>
                  <a:pt x="751" y="9913"/>
                  <a:pt x="1001" y="9785"/>
                  <a:pt x="1279" y="9577"/>
                </a:cubicBezTo>
                <a:cubicBezTo>
                  <a:pt x="1472" y="9442"/>
                  <a:pt x="1680" y="9327"/>
                  <a:pt x="1885" y="9214"/>
                </a:cubicBezTo>
                <a:cubicBezTo>
                  <a:pt x="2357" y="8964"/>
                  <a:pt x="2837" y="8743"/>
                  <a:pt x="3335" y="8556"/>
                </a:cubicBezTo>
                <a:cubicBezTo>
                  <a:pt x="4257" y="8206"/>
                  <a:pt x="5227" y="7942"/>
                  <a:pt x="6213" y="7836"/>
                </a:cubicBezTo>
                <a:close/>
                <a:moveTo>
                  <a:pt x="10241" y="8107"/>
                </a:moveTo>
                <a:cubicBezTo>
                  <a:pt x="11170" y="8479"/>
                  <a:pt x="12098" y="8842"/>
                  <a:pt x="12969" y="9327"/>
                </a:cubicBezTo>
                <a:cubicBezTo>
                  <a:pt x="13454" y="9600"/>
                  <a:pt x="13925" y="9899"/>
                  <a:pt x="14354" y="10249"/>
                </a:cubicBezTo>
                <a:cubicBezTo>
                  <a:pt x="14548" y="10407"/>
                  <a:pt x="14733" y="10570"/>
                  <a:pt x="14911" y="10750"/>
                </a:cubicBezTo>
                <a:cubicBezTo>
                  <a:pt x="15048" y="10892"/>
                  <a:pt x="15483" y="11241"/>
                  <a:pt x="15497" y="11435"/>
                </a:cubicBezTo>
                <a:cubicBezTo>
                  <a:pt x="15504" y="11627"/>
                  <a:pt x="15262" y="11677"/>
                  <a:pt x="15141" y="11677"/>
                </a:cubicBezTo>
                <a:cubicBezTo>
                  <a:pt x="15134" y="11677"/>
                  <a:pt x="15127" y="11678"/>
                  <a:pt x="15120" y="11678"/>
                </a:cubicBezTo>
                <a:cubicBezTo>
                  <a:pt x="15031" y="11678"/>
                  <a:pt x="14927" y="11639"/>
                  <a:pt x="14848" y="11620"/>
                </a:cubicBezTo>
                <a:cubicBezTo>
                  <a:pt x="14584" y="11555"/>
                  <a:pt x="14326" y="11456"/>
                  <a:pt x="14083" y="11341"/>
                </a:cubicBezTo>
                <a:cubicBezTo>
                  <a:pt x="13619" y="11113"/>
                  <a:pt x="13197" y="10820"/>
                  <a:pt x="12791" y="10513"/>
                </a:cubicBezTo>
                <a:cubicBezTo>
                  <a:pt x="11891" y="9841"/>
                  <a:pt x="11005" y="9128"/>
                  <a:pt x="10121" y="8427"/>
                </a:cubicBezTo>
                <a:cubicBezTo>
                  <a:pt x="10170" y="8328"/>
                  <a:pt x="10206" y="8222"/>
                  <a:pt x="10241" y="8107"/>
                </a:cubicBezTo>
                <a:close/>
                <a:moveTo>
                  <a:pt x="6628" y="8849"/>
                </a:moveTo>
                <a:cubicBezTo>
                  <a:pt x="6671" y="8907"/>
                  <a:pt x="6713" y="8964"/>
                  <a:pt x="6763" y="9020"/>
                </a:cubicBezTo>
                <a:cubicBezTo>
                  <a:pt x="5956" y="9735"/>
                  <a:pt x="5193" y="10484"/>
                  <a:pt x="4413" y="11221"/>
                </a:cubicBezTo>
                <a:cubicBezTo>
                  <a:pt x="3978" y="11634"/>
                  <a:pt x="3556" y="12056"/>
                  <a:pt x="3085" y="12421"/>
                </a:cubicBezTo>
                <a:cubicBezTo>
                  <a:pt x="2886" y="12577"/>
                  <a:pt x="2679" y="12721"/>
                  <a:pt x="2458" y="12849"/>
                </a:cubicBezTo>
                <a:cubicBezTo>
                  <a:pt x="2352" y="12911"/>
                  <a:pt x="1961" y="13146"/>
                  <a:pt x="1743" y="13146"/>
                </a:cubicBezTo>
                <a:cubicBezTo>
                  <a:pt x="1638" y="13146"/>
                  <a:pt x="1573" y="13091"/>
                  <a:pt x="1601" y="12935"/>
                </a:cubicBezTo>
                <a:cubicBezTo>
                  <a:pt x="1680" y="12527"/>
                  <a:pt x="2329" y="12020"/>
                  <a:pt x="2629" y="11769"/>
                </a:cubicBezTo>
                <a:cubicBezTo>
                  <a:pt x="3035" y="11427"/>
                  <a:pt x="3471" y="11113"/>
                  <a:pt x="3899" y="10799"/>
                </a:cubicBezTo>
                <a:cubicBezTo>
                  <a:pt x="4799" y="10141"/>
                  <a:pt x="5714" y="9492"/>
                  <a:pt x="6628" y="8849"/>
                </a:cubicBezTo>
                <a:close/>
                <a:moveTo>
                  <a:pt x="9555" y="9214"/>
                </a:moveTo>
                <a:cubicBezTo>
                  <a:pt x="10283" y="9978"/>
                  <a:pt x="11048" y="10714"/>
                  <a:pt x="11799" y="11449"/>
                </a:cubicBezTo>
                <a:cubicBezTo>
                  <a:pt x="12227" y="11870"/>
                  <a:pt x="12662" y="12283"/>
                  <a:pt x="13048" y="12741"/>
                </a:cubicBezTo>
                <a:cubicBezTo>
                  <a:pt x="13206" y="12935"/>
                  <a:pt x="13362" y="13134"/>
                  <a:pt x="13490" y="13348"/>
                </a:cubicBezTo>
                <a:cubicBezTo>
                  <a:pt x="13614" y="13535"/>
                  <a:pt x="14046" y="14207"/>
                  <a:pt x="13655" y="14207"/>
                </a:cubicBezTo>
                <a:cubicBezTo>
                  <a:pt x="13642" y="14207"/>
                  <a:pt x="13627" y="14206"/>
                  <a:pt x="13612" y="14205"/>
                </a:cubicBezTo>
                <a:cubicBezTo>
                  <a:pt x="13391" y="14184"/>
                  <a:pt x="13104" y="13884"/>
                  <a:pt x="12940" y="13749"/>
                </a:cubicBezTo>
                <a:cubicBezTo>
                  <a:pt x="12777" y="13598"/>
                  <a:pt x="12613" y="13440"/>
                  <a:pt x="12462" y="13278"/>
                </a:cubicBezTo>
                <a:cubicBezTo>
                  <a:pt x="12083" y="12870"/>
                  <a:pt x="11749" y="12421"/>
                  <a:pt x="11406" y="11984"/>
                </a:cubicBezTo>
                <a:cubicBezTo>
                  <a:pt x="10727" y="11120"/>
                  <a:pt x="10055" y="10249"/>
                  <a:pt x="9399" y="9370"/>
                </a:cubicBezTo>
                <a:lnTo>
                  <a:pt x="9492" y="9277"/>
                </a:lnTo>
                <a:cubicBezTo>
                  <a:pt x="9521" y="9257"/>
                  <a:pt x="9534" y="9234"/>
                  <a:pt x="9555" y="9214"/>
                </a:cubicBezTo>
                <a:close/>
                <a:moveTo>
                  <a:pt x="6921" y="9185"/>
                </a:moveTo>
                <a:cubicBezTo>
                  <a:pt x="6993" y="9264"/>
                  <a:pt x="7078" y="9336"/>
                  <a:pt x="7164" y="9392"/>
                </a:cubicBezTo>
                <a:cubicBezTo>
                  <a:pt x="7149" y="10292"/>
                  <a:pt x="6813" y="11149"/>
                  <a:pt x="6542" y="11992"/>
                </a:cubicBezTo>
                <a:cubicBezTo>
                  <a:pt x="6400" y="12463"/>
                  <a:pt x="6292" y="12935"/>
                  <a:pt x="6213" y="13420"/>
                </a:cubicBezTo>
                <a:cubicBezTo>
                  <a:pt x="6150" y="13877"/>
                  <a:pt x="6114" y="14448"/>
                  <a:pt x="5922" y="14870"/>
                </a:cubicBezTo>
                <a:cubicBezTo>
                  <a:pt x="5899" y="14991"/>
                  <a:pt x="5827" y="15084"/>
                  <a:pt x="5721" y="15147"/>
                </a:cubicBezTo>
                <a:cubicBezTo>
                  <a:pt x="5670" y="15251"/>
                  <a:pt x="5613" y="15302"/>
                  <a:pt x="5549" y="15302"/>
                </a:cubicBezTo>
                <a:cubicBezTo>
                  <a:pt x="5489" y="15302"/>
                  <a:pt x="5422" y="15256"/>
                  <a:pt x="5349" y="15163"/>
                </a:cubicBezTo>
                <a:cubicBezTo>
                  <a:pt x="5121" y="15012"/>
                  <a:pt x="5099" y="14976"/>
                  <a:pt x="5092" y="14719"/>
                </a:cubicBezTo>
                <a:cubicBezTo>
                  <a:pt x="5085" y="14484"/>
                  <a:pt x="5142" y="14241"/>
                  <a:pt x="5185" y="14013"/>
                </a:cubicBezTo>
                <a:cubicBezTo>
                  <a:pt x="5299" y="13483"/>
                  <a:pt x="5442" y="12962"/>
                  <a:pt x="5606" y="12455"/>
                </a:cubicBezTo>
                <a:cubicBezTo>
                  <a:pt x="5964" y="11334"/>
                  <a:pt x="6427" y="10256"/>
                  <a:pt x="6921" y="9185"/>
                </a:cubicBezTo>
                <a:close/>
                <a:moveTo>
                  <a:pt x="8878" y="9721"/>
                </a:moveTo>
                <a:cubicBezTo>
                  <a:pt x="8885" y="9721"/>
                  <a:pt x="8885" y="9728"/>
                  <a:pt x="8885" y="9728"/>
                </a:cubicBezTo>
                <a:cubicBezTo>
                  <a:pt x="9478" y="10691"/>
                  <a:pt x="10020" y="11706"/>
                  <a:pt x="10506" y="12727"/>
                </a:cubicBezTo>
                <a:cubicBezTo>
                  <a:pt x="10755" y="13248"/>
                  <a:pt x="10978" y="13769"/>
                  <a:pt x="11206" y="14297"/>
                </a:cubicBezTo>
                <a:cubicBezTo>
                  <a:pt x="11277" y="14461"/>
                  <a:pt x="11884" y="15758"/>
                  <a:pt x="11448" y="15758"/>
                </a:cubicBezTo>
                <a:cubicBezTo>
                  <a:pt x="11406" y="15758"/>
                  <a:pt x="11354" y="15746"/>
                  <a:pt x="11291" y="15720"/>
                </a:cubicBezTo>
                <a:cubicBezTo>
                  <a:pt x="11163" y="15662"/>
                  <a:pt x="10962" y="15391"/>
                  <a:pt x="10849" y="15283"/>
                </a:cubicBezTo>
                <a:cubicBezTo>
                  <a:pt x="10619" y="15069"/>
                  <a:pt x="10455" y="14827"/>
                  <a:pt x="10299" y="14563"/>
                </a:cubicBezTo>
                <a:cubicBezTo>
                  <a:pt x="10006" y="14049"/>
                  <a:pt x="9735" y="13519"/>
                  <a:pt x="9492" y="12978"/>
                </a:cubicBezTo>
                <a:cubicBezTo>
                  <a:pt x="9034" y="11963"/>
                  <a:pt x="8684" y="10899"/>
                  <a:pt x="8407" y="9821"/>
                </a:cubicBezTo>
                <a:lnTo>
                  <a:pt x="8407" y="9821"/>
                </a:lnTo>
                <a:cubicBezTo>
                  <a:pt x="8418" y="9821"/>
                  <a:pt x="8430" y="9821"/>
                  <a:pt x="8441" y="9821"/>
                </a:cubicBezTo>
                <a:cubicBezTo>
                  <a:pt x="8593" y="9821"/>
                  <a:pt x="8744" y="9780"/>
                  <a:pt x="8878" y="9721"/>
                </a:cubicBezTo>
                <a:close/>
                <a:moveTo>
                  <a:pt x="7442" y="9570"/>
                </a:moveTo>
                <a:cubicBezTo>
                  <a:pt x="7613" y="9656"/>
                  <a:pt x="7791" y="9721"/>
                  <a:pt x="7978" y="9756"/>
                </a:cubicBezTo>
                <a:cubicBezTo>
                  <a:pt x="8071" y="10777"/>
                  <a:pt x="8242" y="11785"/>
                  <a:pt x="8306" y="12813"/>
                </a:cubicBezTo>
                <a:cubicBezTo>
                  <a:pt x="8342" y="13320"/>
                  <a:pt x="8364" y="13819"/>
                  <a:pt x="8371" y="14326"/>
                </a:cubicBezTo>
                <a:cubicBezTo>
                  <a:pt x="8377" y="14594"/>
                  <a:pt x="8496" y="15867"/>
                  <a:pt x="8085" y="15867"/>
                </a:cubicBezTo>
                <a:cubicBezTo>
                  <a:pt x="8056" y="15867"/>
                  <a:pt x="8026" y="15861"/>
                  <a:pt x="7992" y="15848"/>
                </a:cubicBezTo>
                <a:cubicBezTo>
                  <a:pt x="7721" y="15740"/>
                  <a:pt x="7606" y="15111"/>
                  <a:pt x="7570" y="14870"/>
                </a:cubicBezTo>
                <a:cubicBezTo>
                  <a:pt x="7534" y="14633"/>
                  <a:pt x="7521" y="14398"/>
                  <a:pt x="7498" y="14162"/>
                </a:cubicBezTo>
                <a:cubicBezTo>
                  <a:pt x="7464" y="13684"/>
                  <a:pt x="7435" y="13212"/>
                  <a:pt x="7413" y="12734"/>
                </a:cubicBezTo>
                <a:cubicBezTo>
                  <a:pt x="7378" y="11692"/>
                  <a:pt x="7336" y="10606"/>
                  <a:pt x="7442" y="9570"/>
                </a:cubicBezTo>
                <a:close/>
                <a:moveTo>
                  <a:pt x="9418" y="0"/>
                </a:moveTo>
                <a:cubicBezTo>
                  <a:pt x="9388" y="0"/>
                  <a:pt x="9357" y="17"/>
                  <a:pt x="9341" y="45"/>
                </a:cubicBezTo>
                <a:cubicBezTo>
                  <a:pt x="8835" y="938"/>
                  <a:pt x="8513" y="1937"/>
                  <a:pt x="8355" y="2951"/>
                </a:cubicBezTo>
                <a:cubicBezTo>
                  <a:pt x="8285" y="3407"/>
                  <a:pt x="8249" y="3872"/>
                  <a:pt x="8256" y="4336"/>
                </a:cubicBezTo>
                <a:cubicBezTo>
                  <a:pt x="8256" y="4622"/>
                  <a:pt x="8278" y="4907"/>
                  <a:pt x="8263" y="5193"/>
                </a:cubicBezTo>
                <a:cubicBezTo>
                  <a:pt x="8263" y="5279"/>
                  <a:pt x="8249" y="5322"/>
                  <a:pt x="8249" y="5365"/>
                </a:cubicBezTo>
                <a:lnTo>
                  <a:pt x="8235" y="5365"/>
                </a:lnTo>
                <a:lnTo>
                  <a:pt x="8235" y="5329"/>
                </a:lnTo>
                <a:cubicBezTo>
                  <a:pt x="7999" y="4357"/>
                  <a:pt x="7593" y="3387"/>
                  <a:pt x="7164" y="2487"/>
                </a:cubicBezTo>
                <a:cubicBezTo>
                  <a:pt x="6955" y="2054"/>
                  <a:pt x="6584" y="985"/>
                  <a:pt x="5983" y="985"/>
                </a:cubicBezTo>
                <a:cubicBezTo>
                  <a:pt x="5967" y="985"/>
                  <a:pt x="5951" y="986"/>
                  <a:pt x="5935" y="987"/>
                </a:cubicBezTo>
                <a:cubicBezTo>
                  <a:pt x="5899" y="994"/>
                  <a:pt x="5863" y="1015"/>
                  <a:pt x="5856" y="1051"/>
                </a:cubicBezTo>
                <a:cubicBezTo>
                  <a:pt x="5735" y="1765"/>
                  <a:pt x="6021" y="2530"/>
                  <a:pt x="6264" y="3186"/>
                </a:cubicBezTo>
                <a:cubicBezTo>
                  <a:pt x="6571" y="4007"/>
                  <a:pt x="6950" y="4821"/>
                  <a:pt x="7378" y="5586"/>
                </a:cubicBezTo>
                <a:cubicBezTo>
                  <a:pt x="7320" y="5615"/>
                  <a:pt x="7264" y="5651"/>
                  <a:pt x="7214" y="5678"/>
                </a:cubicBezTo>
                <a:cubicBezTo>
                  <a:pt x="6449" y="4521"/>
                  <a:pt x="5656" y="3371"/>
                  <a:pt x="4857" y="2237"/>
                </a:cubicBezTo>
                <a:cubicBezTo>
                  <a:pt x="4528" y="1772"/>
                  <a:pt x="4179" y="1315"/>
                  <a:pt x="3743" y="938"/>
                </a:cubicBezTo>
                <a:cubicBezTo>
                  <a:pt x="3604" y="816"/>
                  <a:pt x="3262" y="478"/>
                  <a:pt x="3000" y="478"/>
                </a:cubicBezTo>
                <a:cubicBezTo>
                  <a:pt x="2951" y="478"/>
                  <a:pt x="2905" y="489"/>
                  <a:pt x="2864" y="516"/>
                </a:cubicBezTo>
                <a:cubicBezTo>
                  <a:pt x="2043" y="1066"/>
                  <a:pt x="5056" y="4264"/>
                  <a:pt x="6335" y="5579"/>
                </a:cubicBezTo>
                <a:cubicBezTo>
                  <a:pt x="5699" y="5150"/>
                  <a:pt x="4979" y="4778"/>
                  <a:pt x="4285" y="4544"/>
                </a:cubicBezTo>
                <a:cubicBezTo>
                  <a:pt x="3865" y="4400"/>
                  <a:pt x="3421" y="4300"/>
                  <a:pt x="2972" y="4264"/>
                </a:cubicBezTo>
                <a:cubicBezTo>
                  <a:pt x="2819" y="4249"/>
                  <a:pt x="2582" y="4204"/>
                  <a:pt x="2365" y="4204"/>
                </a:cubicBezTo>
                <a:cubicBezTo>
                  <a:pt x="2195" y="4204"/>
                  <a:pt x="2038" y="4231"/>
                  <a:pt x="1944" y="4322"/>
                </a:cubicBezTo>
                <a:cubicBezTo>
                  <a:pt x="1928" y="4336"/>
                  <a:pt x="1921" y="4372"/>
                  <a:pt x="1928" y="4393"/>
                </a:cubicBezTo>
                <a:cubicBezTo>
                  <a:pt x="2165" y="5035"/>
                  <a:pt x="3085" y="5464"/>
                  <a:pt x="3678" y="5694"/>
                </a:cubicBezTo>
                <a:cubicBezTo>
                  <a:pt x="4578" y="6043"/>
                  <a:pt x="5543" y="6172"/>
                  <a:pt x="6443" y="6521"/>
                </a:cubicBezTo>
                <a:lnTo>
                  <a:pt x="6449" y="6521"/>
                </a:lnTo>
                <a:cubicBezTo>
                  <a:pt x="6436" y="6542"/>
                  <a:pt x="6427" y="6557"/>
                  <a:pt x="6420" y="6578"/>
                </a:cubicBezTo>
                <a:cubicBezTo>
                  <a:pt x="5772" y="6429"/>
                  <a:pt x="5043" y="6353"/>
                  <a:pt x="4325" y="6353"/>
                </a:cubicBezTo>
                <a:cubicBezTo>
                  <a:pt x="3768" y="6353"/>
                  <a:pt x="3217" y="6399"/>
                  <a:pt x="2715" y="6492"/>
                </a:cubicBezTo>
                <a:cubicBezTo>
                  <a:pt x="2014" y="6628"/>
                  <a:pt x="1457" y="7006"/>
                  <a:pt x="801" y="7264"/>
                </a:cubicBezTo>
                <a:cubicBezTo>
                  <a:pt x="543" y="7365"/>
                  <a:pt x="187" y="7507"/>
                  <a:pt x="79" y="7800"/>
                </a:cubicBezTo>
                <a:cubicBezTo>
                  <a:pt x="0" y="8021"/>
                  <a:pt x="122" y="8213"/>
                  <a:pt x="336" y="8285"/>
                </a:cubicBezTo>
                <a:cubicBezTo>
                  <a:pt x="398" y="8305"/>
                  <a:pt x="465" y="8313"/>
                  <a:pt x="533" y="8313"/>
                </a:cubicBezTo>
                <a:cubicBezTo>
                  <a:pt x="732" y="8313"/>
                  <a:pt x="948" y="8249"/>
                  <a:pt x="1130" y="8249"/>
                </a:cubicBezTo>
                <a:cubicBezTo>
                  <a:pt x="1493" y="8242"/>
                  <a:pt x="1851" y="8249"/>
                  <a:pt x="2208" y="8199"/>
                </a:cubicBezTo>
                <a:cubicBezTo>
                  <a:pt x="3460" y="8020"/>
                  <a:pt x="4651" y="7535"/>
                  <a:pt x="5919" y="7535"/>
                </a:cubicBezTo>
                <a:cubicBezTo>
                  <a:pt x="6010" y="7535"/>
                  <a:pt x="6101" y="7538"/>
                  <a:pt x="6192" y="7543"/>
                </a:cubicBezTo>
                <a:lnTo>
                  <a:pt x="6192" y="7635"/>
                </a:lnTo>
                <a:cubicBezTo>
                  <a:pt x="4986" y="7827"/>
                  <a:pt x="3822" y="8120"/>
                  <a:pt x="2693" y="8614"/>
                </a:cubicBezTo>
                <a:cubicBezTo>
                  <a:pt x="2172" y="8842"/>
                  <a:pt x="1637" y="9092"/>
                  <a:pt x="1172" y="9421"/>
                </a:cubicBezTo>
                <a:cubicBezTo>
                  <a:pt x="915" y="9606"/>
                  <a:pt x="358" y="9999"/>
                  <a:pt x="401" y="10378"/>
                </a:cubicBezTo>
                <a:cubicBezTo>
                  <a:pt x="434" y="10616"/>
                  <a:pt x="663" y="10680"/>
                  <a:pt x="870" y="10680"/>
                </a:cubicBezTo>
                <a:cubicBezTo>
                  <a:pt x="893" y="10680"/>
                  <a:pt x="914" y="10679"/>
                  <a:pt x="936" y="10678"/>
                </a:cubicBezTo>
                <a:cubicBezTo>
                  <a:pt x="1486" y="10635"/>
                  <a:pt x="2086" y="10342"/>
                  <a:pt x="2614" y="10163"/>
                </a:cubicBezTo>
                <a:cubicBezTo>
                  <a:pt x="3922" y="9713"/>
                  <a:pt x="5236" y="9221"/>
                  <a:pt x="6492" y="8635"/>
                </a:cubicBezTo>
                <a:cubicBezTo>
                  <a:pt x="6499" y="8657"/>
                  <a:pt x="6513" y="8677"/>
                  <a:pt x="6521" y="8693"/>
                </a:cubicBezTo>
                <a:cubicBezTo>
                  <a:pt x="5356" y="9514"/>
                  <a:pt x="4192" y="10342"/>
                  <a:pt x="3051" y="11205"/>
                </a:cubicBezTo>
                <a:cubicBezTo>
                  <a:pt x="2600" y="11548"/>
                  <a:pt x="2151" y="11913"/>
                  <a:pt x="1793" y="12355"/>
                </a:cubicBezTo>
                <a:cubicBezTo>
                  <a:pt x="1637" y="12549"/>
                  <a:pt x="1215" y="12991"/>
                  <a:pt x="1394" y="13255"/>
                </a:cubicBezTo>
                <a:cubicBezTo>
                  <a:pt x="1455" y="13345"/>
                  <a:pt x="1549" y="13386"/>
                  <a:pt x="1669" y="13386"/>
                </a:cubicBezTo>
                <a:cubicBezTo>
                  <a:pt x="2709" y="13386"/>
                  <a:pt x="5704" y="10288"/>
                  <a:pt x="6614" y="9327"/>
                </a:cubicBezTo>
                <a:lnTo>
                  <a:pt x="6614" y="9327"/>
                </a:lnTo>
                <a:cubicBezTo>
                  <a:pt x="6060" y="10599"/>
                  <a:pt x="3972" y="15506"/>
                  <a:pt x="5477" y="15506"/>
                </a:cubicBezTo>
                <a:cubicBezTo>
                  <a:pt x="5485" y="15506"/>
                  <a:pt x="5492" y="15506"/>
                  <a:pt x="5500" y="15506"/>
                </a:cubicBezTo>
                <a:cubicBezTo>
                  <a:pt x="5879" y="15497"/>
                  <a:pt x="6064" y="15098"/>
                  <a:pt x="6150" y="14784"/>
                </a:cubicBezTo>
                <a:cubicBezTo>
                  <a:pt x="6335" y="14155"/>
                  <a:pt x="6357" y="13483"/>
                  <a:pt x="6492" y="12841"/>
                </a:cubicBezTo>
                <a:cubicBezTo>
                  <a:pt x="6707" y="11792"/>
                  <a:pt x="7178" y="10813"/>
                  <a:pt x="7234" y="9749"/>
                </a:cubicBezTo>
                <a:lnTo>
                  <a:pt x="7234" y="9749"/>
                </a:lnTo>
                <a:cubicBezTo>
                  <a:pt x="7257" y="10984"/>
                  <a:pt x="7185" y="12213"/>
                  <a:pt x="7264" y="13449"/>
                </a:cubicBezTo>
                <a:cubicBezTo>
                  <a:pt x="7300" y="14040"/>
                  <a:pt x="7300" y="14662"/>
                  <a:pt x="7456" y="15233"/>
                </a:cubicBezTo>
                <a:cubicBezTo>
                  <a:pt x="7526" y="15484"/>
                  <a:pt x="7779" y="16150"/>
                  <a:pt x="8137" y="16150"/>
                </a:cubicBezTo>
                <a:cubicBezTo>
                  <a:pt x="8146" y="16150"/>
                  <a:pt x="8154" y="16149"/>
                  <a:pt x="8163" y="16148"/>
                </a:cubicBezTo>
                <a:cubicBezTo>
                  <a:pt x="8842" y="16076"/>
                  <a:pt x="8549" y="14112"/>
                  <a:pt x="8535" y="13756"/>
                </a:cubicBezTo>
                <a:cubicBezTo>
                  <a:pt x="8484" y="12441"/>
                  <a:pt x="8420" y="11049"/>
                  <a:pt x="8091" y="9771"/>
                </a:cubicBezTo>
                <a:lnTo>
                  <a:pt x="8091" y="9771"/>
                </a:lnTo>
                <a:cubicBezTo>
                  <a:pt x="8114" y="9778"/>
                  <a:pt x="8127" y="9778"/>
                  <a:pt x="8141" y="9778"/>
                </a:cubicBezTo>
                <a:cubicBezTo>
                  <a:pt x="8177" y="9785"/>
                  <a:pt x="8206" y="9792"/>
                  <a:pt x="8235" y="9798"/>
                </a:cubicBezTo>
                <a:cubicBezTo>
                  <a:pt x="8549" y="11163"/>
                  <a:pt x="9034" y="12484"/>
                  <a:pt x="9663" y="13740"/>
                </a:cubicBezTo>
                <a:cubicBezTo>
                  <a:pt x="9941" y="14290"/>
                  <a:pt x="10220" y="14926"/>
                  <a:pt x="10678" y="15355"/>
                </a:cubicBezTo>
                <a:cubicBezTo>
                  <a:pt x="10841" y="15512"/>
                  <a:pt x="11171" y="15981"/>
                  <a:pt x="11477" y="15981"/>
                </a:cubicBezTo>
                <a:cubicBezTo>
                  <a:pt x="11530" y="15981"/>
                  <a:pt x="11583" y="15967"/>
                  <a:pt x="11634" y="15934"/>
                </a:cubicBezTo>
                <a:cubicBezTo>
                  <a:pt x="11855" y="15790"/>
                  <a:pt x="11805" y="15427"/>
                  <a:pt x="11756" y="15206"/>
                </a:cubicBezTo>
                <a:cubicBezTo>
                  <a:pt x="11612" y="14584"/>
                  <a:pt x="11235" y="13948"/>
                  <a:pt x="10969" y="13370"/>
                </a:cubicBezTo>
                <a:cubicBezTo>
                  <a:pt x="10385" y="12085"/>
                  <a:pt x="9706" y="10878"/>
                  <a:pt x="8941" y="9692"/>
                </a:cubicBezTo>
                <a:cubicBezTo>
                  <a:pt x="9049" y="9636"/>
                  <a:pt x="9156" y="9564"/>
                  <a:pt x="9248" y="9485"/>
                </a:cubicBezTo>
                <a:cubicBezTo>
                  <a:pt x="10098" y="10606"/>
                  <a:pt x="10948" y="11720"/>
                  <a:pt x="11835" y="12813"/>
                </a:cubicBezTo>
                <a:cubicBezTo>
                  <a:pt x="12191" y="13255"/>
                  <a:pt x="12570" y="13691"/>
                  <a:pt x="13019" y="14033"/>
                </a:cubicBezTo>
                <a:cubicBezTo>
                  <a:pt x="13183" y="14157"/>
                  <a:pt x="13513" y="14455"/>
                  <a:pt x="13773" y="14455"/>
                </a:cubicBezTo>
                <a:cubicBezTo>
                  <a:pt x="13831" y="14455"/>
                  <a:pt x="13886" y="14440"/>
                  <a:pt x="13934" y="14405"/>
                </a:cubicBezTo>
                <a:cubicBezTo>
                  <a:pt x="14854" y="13740"/>
                  <a:pt x="10319" y="9749"/>
                  <a:pt x="9634" y="9135"/>
                </a:cubicBezTo>
                <a:cubicBezTo>
                  <a:pt x="9792" y="8971"/>
                  <a:pt x="9927" y="8785"/>
                  <a:pt x="10035" y="8592"/>
                </a:cubicBezTo>
                <a:cubicBezTo>
                  <a:pt x="11098" y="9428"/>
                  <a:pt x="12134" y="10328"/>
                  <a:pt x="13269" y="11070"/>
                </a:cubicBezTo>
                <a:cubicBezTo>
                  <a:pt x="13720" y="11370"/>
                  <a:pt x="14205" y="11627"/>
                  <a:pt x="14733" y="11769"/>
                </a:cubicBezTo>
                <a:cubicBezTo>
                  <a:pt x="14863" y="11801"/>
                  <a:pt x="15130" y="11882"/>
                  <a:pt x="15356" y="11882"/>
                </a:cubicBezTo>
                <a:cubicBezTo>
                  <a:pt x="15500" y="11882"/>
                  <a:pt x="15627" y="11849"/>
                  <a:pt x="15691" y="11749"/>
                </a:cubicBezTo>
                <a:cubicBezTo>
                  <a:pt x="15854" y="11492"/>
                  <a:pt x="15434" y="11099"/>
                  <a:pt x="15297" y="10942"/>
                </a:cubicBezTo>
                <a:cubicBezTo>
                  <a:pt x="14854" y="10434"/>
                  <a:pt x="14340" y="10006"/>
                  <a:pt x="13783" y="9627"/>
                </a:cubicBezTo>
                <a:cubicBezTo>
                  <a:pt x="12712" y="8914"/>
                  <a:pt x="11492" y="8414"/>
                  <a:pt x="10283" y="7965"/>
                </a:cubicBezTo>
                <a:cubicBezTo>
                  <a:pt x="10319" y="7836"/>
                  <a:pt x="10335" y="7699"/>
                  <a:pt x="10342" y="7563"/>
                </a:cubicBezTo>
                <a:lnTo>
                  <a:pt x="10349" y="7563"/>
                </a:lnTo>
                <a:cubicBezTo>
                  <a:pt x="11905" y="7821"/>
                  <a:pt x="13463" y="8222"/>
                  <a:pt x="15033" y="8350"/>
                </a:cubicBezTo>
                <a:cubicBezTo>
                  <a:pt x="15411" y="8384"/>
                  <a:pt x="15797" y="8342"/>
                  <a:pt x="16169" y="8436"/>
                </a:cubicBezTo>
                <a:cubicBezTo>
                  <a:pt x="16385" y="8488"/>
                  <a:pt x="16596" y="8588"/>
                  <a:pt x="16823" y="8588"/>
                </a:cubicBezTo>
                <a:cubicBezTo>
                  <a:pt x="16873" y="8588"/>
                  <a:pt x="16924" y="8583"/>
                  <a:pt x="16976" y="8571"/>
                </a:cubicBezTo>
                <a:cubicBezTo>
                  <a:pt x="17240" y="8506"/>
                  <a:pt x="17475" y="8278"/>
                  <a:pt x="17411" y="7985"/>
                </a:cubicBezTo>
                <a:cubicBezTo>
                  <a:pt x="17333" y="7635"/>
                  <a:pt x="16890" y="7500"/>
                  <a:pt x="16597" y="7407"/>
                </a:cubicBezTo>
                <a:cubicBezTo>
                  <a:pt x="15982" y="7200"/>
                  <a:pt x="15382" y="6993"/>
                  <a:pt x="14740" y="6893"/>
                </a:cubicBezTo>
                <a:cubicBezTo>
                  <a:pt x="14134" y="6795"/>
                  <a:pt x="13517" y="6754"/>
                  <a:pt x="12897" y="6754"/>
                </a:cubicBezTo>
                <a:cubicBezTo>
                  <a:pt x="12026" y="6754"/>
                  <a:pt x="11150" y="6836"/>
                  <a:pt x="10299" y="6957"/>
                </a:cubicBezTo>
                <a:cubicBezTo>
                  <a:pt x="10292" y="6943"/>
                  <a:pt x="10292" y="6936"/>
                  <a:pt x="10292" y="6928"/>
                </a:cubicBezTo>
                <a:cubicBezTo>
                  <a:pt x="11413" y="6578"/>
                  <a:pt x="12527" y="6179"/>
                  <a:pt x="13648" y="5807"/>
                </a:cubicBezTo>
                <a:cubicBezTo>
                  <a:pt x="13919" y="5714"/>
                  <a:pt x="15375" y="5229"/>
                  <a:pt x="14890" y="4715"/>
                </a:cubicBezTo>
                <a:cubicBezTo>
                  <a:pt x="14813" y="4635"/>
                  <a:pt x="14654" y="4611"/>
                  <a:pt x="14486" y="4611"/>
                </a:cubicBezTo>
                <a:cubicBezTo>
                  <a:pt x="14295" y="4611"/>
                  <a:pt x="14093" y="4642"/>
                  <a:pt x="13991" y="4657"/>
                </a:cubicBezTo>
                <a:cubicBezTo>
                  <a:pt x="13562" y="4722"/>
                  <a:pt x="13147" y="4880"/>
                  <a:pt x="12741" y="5029"/>
                </a:cubicBezTo>
                <a:cubicBezTo>
                  <a:pt x="11799" y="5394"/>
                  <a:pt x="10834" y="5736"/>
                  <a:pt x="9920" y="6185"/>
                </a:cubicBezTo>
                <a:cubicBezTo>
                  <a:pt x="9913" y="6172"/>
                  <a:pt x="9906" y="6165"/>
                  <a:pt x="9898" y="6156"/>
                </a:cubicBezTo>
                <a:cubicBezTo>
                  <a:pt x="11149" y="5394"/>
                  <a:pt x="12419" y="4643"/>
                  <a:pt x="13626" y="3822"/>
                </a:cubicBezTo>
                <a:cubicBezTo>
                  <a:pt x="14162" y="3457"/>
                  <a:pt x="14676" y="3037"/>
                  <a:pt x="15125" y="2573"/>
                </a:cubicBezTo>
                <a:cubicBezTo>
                  <a:pt x="15276" y="2415"/>
                  <a:pt x="15639" y="2108"/>
                  <a:pt x="15497" y="1851"/>
                </a:cubicBezTo>
                <a:cubicBezTo>
                  <a:pt x="15438" y="1747"/>
                  <a:pt x="15346" y="1708"/>
                  <a:pt x="15240" y="1708"/>
                </a:cubicBezTo>
                <a:cubicBezTo>
                  <a:pt x="14975" y="1708"/>
                  <a:pt x="14622" y="1951"/>
                  <a:pt x="14469" y="2022"/>
                </a:cubicBezTo>
                <a:cubicBezTo>
                  <a:pt x="13848" y="2300"/>
                  <a:pt x="13283" y="2629"/>
                  <a:pt x="12748" y="3058"/>
                </a:cubicBezTo>
                <a:cubicBezTo>
                  <a:pt x="11848" y="3772"/>
                  <a:pt x="10962" y="4514"/>
                  <a:pt x="10098" y="5279"/>
                </a:cubicBezTo>
                <a:cubicBezTo>
                  <a:pt x="11027" y="3971"/>
                  <a:pt x="12863" y="1251"/>
                  <a:pt x="12241" y="980"/>
                </a:cubicBezTo>
                <a:cubicBezTo>
                  <a:pt x="12211" y="967"/>
                  <a:pt x="12180" y="961"/>
                  <a:pt x="12150" y="961"/>
                </a:cubicBezTo>
                <a:cubicBezTo>
                  <a:pt x="11950" y="961"/>
                  <a:pt x="11751" y="1218"/>
                  <a:pt x="11634" y="1330"/>
                </a:cubicBezTo>
                <a:cubicBezTo>
                  <a:pt x="11235" y="1736"/>
                  <a:pt x="10856" y="2151"/>
                  <a:pt x="10527" y="2622"/>
                </a:cubicBezTo>
                <a:cubicBezTo>
                  <a:pt x="9920" y="3500"/>
                  <a:pt x="9413" y="4537"/>
                  <a:pt x="9228" y="5599"/>
                </a:cubicBezTo>
                <a:cubicBezTo>
                  <a:pt x="9192" y="5579"/>
                  <a:pt x="9163" y="5565"/>
                  <a:pt x="9127" y="5550"/>
                </a:cubicBezTo>
                <a:cubicBezTo>
                  <a:pt x="9505" y="4643"/>
                  <a:pt x="9692" y="3658"/>
                  <a:pt x="9778" y="2679"/>
                </a:cubicBezTo>
                <a:cubicBezTo>
                  <a:pt x="9841" y="1822"/>
                  <a:pt x="9941" y="800"/>
                  <a:pt x="9478" y="38"/>
                </a:cubicBezTo>
                <a:cubicBezTo>
                  <a:pt x="9465" y="12"/>
                  <a:pt x="9442" y="0"/>
                  <a:pt x="94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4" name="Google Shape;864;p29"/>
          <p:cNvSpPr/>
          <p:nvPr/>
        </p:nvSpPr>
        <p:spPr>
          <a:xfrm>
            <a:off x="-758625" y="4446327"/>
            <a:ext cx="1761623" cy="988897"/>
          </a:xfrm>
          <a:custGeom>
            <a:avLst/>
            <a:gdLst/>
            <a:ahLst/>
            <a:cxnLst/>
            <a:rect l="l" t="t" r="r" b="b"/>
            <a:pathLst>
              <a:path w="33257" h="18669" extrusionOk="0">
                <a:moveTo>
                  <a:pt x="17319" y="1"/>
                </a:moveTo>
                <a:cubicBezTo>
                  <a:pt x="16529" y="1"/>
                  <a:pt x="15732" y="185"/>
                  <a:pt x="14997" y="581"/>
                </a:cubicBezTo>
                <a:cubicBezTo>
                  <a:pt x="14255" y="973"/>
                  <a:pt x="13804" y="1631"/>
                  <a:pt x="13398" y="2330"/>
                </a:cubicBezTo>
                <a:cubicBezTo>
                  <a:pt x="13019" y="2966"/>
                  <a:pt x="12762" y="3659"/>
                  <a:pt x="12527" y="4351"/>
                </a:cubicBezTo>
                <a:cubicBezTo>
                  <a:pt x="12436" y="4614"/>
                  <a:pt x="12322" y="4743"/>
                  <a:pt x="12191" y="4743"/>
                </a:cubicBezTo>
                <a:cubicBezTo>
                  <a:pt x="12076" y="4743"/>
                  <a:pt x="11949" y="4645"/>
                  <a:pt x="11812" y="4452"/>
                </a:cubicBezTo>
                <a:cubicBezTo>
                  <a:pt x="11655" y="4216"/>
                  <a:pt x="11542" y="3959"/>
                  <a:pt x="11391" y="3724"/>
                </a:cubicBezTo>
                <a:cubicBezTo>
                  <a:pt x="11019" y="3115"/>
                  <a:pt x="10548" y="2601"/>
                  <a:pt x="9941" y="2231"/>
                </a:cubicBezTo>
                <a:cubicBezTo>
                  <a:pt x="9497" y="1954"/>
                  <a:pt x="9068" y="1816"/>
                  <a:pt x="8654" y="1816"/>
                </a:cubicBezTo>
                <a:cubicBezTo>
                  <a:pt x="8109" y="1816"/>
                  <a:pt x="7590" y="2055"/>
                  <a:pt x="7099" y="2531"/>
                </a:cubicBezTo>
                <a:cubicBezTo>
                  <a:pt x="6684" y="2923"/>
                  <a:pt x="6384" y="3395"/>
                  <a:pt x="6199" y="3929"/>
                </a:cubicBezTo>
                <a:cubicBezTo>
                  <a:pt x="5857" y="4924"/>
                  <a:pt x="5514" y="5923"/>
                  <a:pt x="5528" y="6994"/>
                </a:cubicBezTo>
                <a:cubicBezTo>
                  <a:pt x="5528" y="7318"/>
                  <a:pt x="5434" y="7480"/>
                  <a:pt x="5232" y="7480"/>
                </a:cubicBezTo>
                <a:cubicBezTo>
                  <a:pt x="5154" y="7480"/>
                  <a:pt x="5061" y="7456"/>
                  <a:pt x="4950" y="7409"/>
                </a:cubicBezTo>
                <a:cubicBezTo>
                  <a:pt x="4510" y="7224"/>
                  <a:pt x="4089" y="7143"/>
                  <a:pt x="3683" y="7143"/>
                </a:cubicBezTo>
                <a:cubicBezTo>
                  <a:pt x="2738" y="7143"/>
                  <a:pt x="1876" y="7581"/>
                  <a:pt x="1058" y="8164"/>
                </a:cubicBezTo>
                <a:cubicBezTo>
                  <a:pt x="372" y="8658"/>
                  <a:pt x="0" y="9393"/>
                  <a:pt x="144" y="10271"/>
                </a:cubicBezTo>
                <a:cubicBezTo>
                  <a:pt x="293" y="11179"/>
                  <a:pt x="972" y="11608"/>
                  <a:pt x="1764" y="11885"/>
                </a:cubicBezTo>
                <a:cubicBezTo>
                  <a:pt x="2188" y="12029"/>
                  <a:pt x="2619" y="12081"/>
                  <a:pt x="3148" y="12081"/>
                </a:cubicBezTo>
                <a:cubicBezTo>
                  <a:pt x="3333" y="12081"/>
                  <a:pt x="3530" y="12075"/>
                  <a:pt x="3743" y="12064"/>
                </a:cubicBezTo>
                <a:cubicBezTo>
                  <a:pt x="5020" y="11921"/>
                  <a:pt x="6443" y="11507"/>
                  <a:pt x="7713" y="10643"/>
                </a:cubicBezTo>
                <a:cubicBezTo>
                  <a:pt x="7822" y="10566"/>
                  <a:pt x="7935" y="10449"/>
                  <a:pt x="8055" y="10449"/>
                </a:cubicBezTo>
                <a:cubicBezTo>
                  <a:pt x="8116" y="10449"/>
                  <a:pt x="8178" y="10479"/>
                  <a:pt x="8242" y="10557"/>
                </a:cubicBezTo>
                <a:cubicBezTo>
                  <a:pt x="8371" y="10708"/>
                  <a:pt x="8213" y="10871"/>
                  <a:pt x="8148" y="11028"/>
                </a:cubicBezTo>
                <a:cubicBezTo>
                  <a:pt x="7548" y="12492"/>
                  <a:pt x="7363" y="13999"/>
                  <a:pt x="7699" y="15563"/>
                </a:cubicBezTo>
                <a:cubicBezTo>
                  <a:pt x="7963" y="16784"/>
                  <a:pt x="8685" y="17641"/>
                  <a:pt x="9799" y="18141"/>
                </a:cubicBezTo>
                <a:cubicBezTo>
                  <a:pt x="10610" y="18503"/>
                  <a:pt x="11408" y="18668"/>
                  <a:pt x="12196" y="18668"/>
                </a:cubicBezTo>
                <a:cubicBezTo>
                  <a:pt x="13322" y="18668"/>
                  <a:pt x="14424" y="18330"/>
                  <a:pt x="15504" y="17742"/>
                </a:cubicBezTo>
                <a:cubicBezTo>
                  <a:pt x="16532" y="17192"/>
                  <a:pt x="17353" y="16384"/>
                  <a:pt x="18089" y="15485"/>
                </a:cubicBezTo>
                <a:cubicBezTo>
                  <a:pt x="18289" y="15241"/>
                  <a:pt x="18467" y="14984"/>
                  <a:pt x="18675" y="14742"/>
                </a:cubicBezTo>
                <a:cubicBezTo>
                  <a:pt x="18976" y="14394"/>
                  <a:pt x="19198" y="14226"/>
                  <a:pt x="19445" y="14226"/>
                </a:cubicBezTo>
                <a:cubicBezTo>
                  <a:pt x="19649" y="14226"/>
                  <a:pt x="19871" y="14341"/>
                  <a:pt x="20168" y="14564"/>
                </a:cubicBezTo>
                <a:cubicBezTo>
                  <a:pt x="20445" y="14770"/>
                  <a:pt x="20695" y="15020"/>
                  <a:pt x="20982" y="15221"/>
                </a:cubicBezTo>
                <a:cubicBezTo>
                  <a:pt x="22119" y="16034"/>
                  <a:pt x="23332" y="16481"/>
                  <a:pt x="24614" y="16481"/>
                </a:cubicBezTo>
                <a:cubicBezTo>
                  <a:pt x="25201" y="16481"/>
                  <a:pt x="25802" y="16387"/>
                  <a:pt x="26416" y="16192"/>
                </a:cubicBezTo>
                <a:cubicBezTo>
                  <a:pt x="29237" y="15306"/>
                  <a:pt x="30615" y="12106"/>
                  <a:pt x="29400" y="9380"/>
                </a:cubicBezTo>
                <a:cubicBezTo>
                  <a:pt x="29051" y="8608"/>
                  <a:pt x="29057" y="8593"/>
                  <a:pt x="29880" y="8536"/>
                </a:cubicBezTo>
                <a:cubicBezTo>
                  <a:pt x="30893" y="8464"/>
                  <a:pt x="31779" y="8122"/>
                  <a:pt x="32451" y="7330"/>
                </a:cubicBezTo>
                <a:cubicBezTo>
                  <a:pt x="33200" y="6444"/>
                  <a:pt x="33256" y="5379"/>
                  <a:pt x="32607" y="4416"/>
                </a:cubicBezTo>
                <a:cubicBezTo>
                  <a:pt x="32415" y="4123"/>
                  <a:pt x="32172" y="3859"/>
                  <a:pt x="31921" y="3630"/>
                </a:cubicBezTo>
                <a:cubicBezTo>
                  <a:pt x="30716" y="2532"/>
                  <a:pt x="29080" y="1977"/>
                  <a:pt x="27448" y="1977"/>
                </a:cubicBezTo>
                <a:cubicBezTo>
                  <a:pt x="25938" y="1977"/>
                  <a:pt x="24430" y="2452"/>
                  <a:pt x="23266" y="3408"/>
                </a:cubicBezTo>
                <a:cubicBezTo>
                  <a:pt x="23131" y="3516"/>
                  <a:pt x="23016" y="3659"/>
                  <a:pt x="22874" y="3751"/>
                </a:cubicBezTo>
                <a:cubicBezTo>
                  <a:pt x="22757" y="3826"/>
                  <a:pt x="22653" y="3875"/>
                  <a:pt x="22563" y="3875"/>
                </a:cubicBezTo>
                <a:cubicBezTo>
                  <a:pt x="22439" y="3875"/>
                  <a:pt x="22338" y="3784"/>
                  <a:pt x="22260" y="3544"/>
                </a:cubicBezTo>
                <a:cubicBezTo>
                  <a:pt x="21566" y="1362"/>
                  <a:pt x="19467" y="1"/>
                  <a:pt x="1731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5" name="Google Shape;865;p29"/>
          <p:cNvSpPr/>
          <p:nvPr/>
        </p:nvSpPr>
        <p:spPr>
          <a:xfrm flipH="1">
            <a:off x="7573402" y="-412505"/>
            <a:ext cx="1915650" cy="2029822"/>
          </a:xfrm>
          <a:custGeom>
            <a:avLst/>
            <a:gdLst/>
            <a:ahLst/>
            <a:cxnLst/>
            <a:rect l="l" t="t" r="r" b="b"/>
            <a:pathLst>
              <a:path w="34849" h="36926" extrusionOk="0">
                <a:moveTo>
                  <a:pt x="19056" y="1"/>
                </a:moveTo>
                <a:cubicBezTo>
                  <a:pt x="18263" y="1"/>
                  <a:pt x="17470" y="101"/>
                  <a:pt x="16682" y="233"/>
                </a:cubicBezTo>
                <a:cubicBezTo>
                  <a:pt x="15804" y="377"/>
                  <a:pt x="14954" y="619"/>
                  <a:pt x="14111" y="905"/>
                </a:cubicBezTo>
                <a:cubicBezTo>
                  <a:pt x="13026" y="1268"/>
                  <a:pt x="11991" y="1733"/>
                  <a:pt x="11005" y="2319"/>
                </a:cubicBezTo>
                <a:cubicBezTo>
                  <a:pt x="9840" y="3005"/>
                  <a:pt x="8741" y="3776"/>
                  <a:pt x="7663" y="4590"/>
                </a:cubicBezTo>
                <a:cubicBezTo>
                  <a:pt x="6191" y="5704"/>
                  <a:pt x="4770" y="6875"/>
                  <a:pt x="3514" y="8239"/>
                </a:cubicBezTo>
                <a:cubicBezTo>
                  <a:pt x="2736" y="9082"/>
                  <a:pt x="2021" y="9982"/>
                  <a:pt x="1464" y="10995"/>
                </a:cubicBezTo>
                <a:cubicBezTo>
                  <a:pt x="1022" y="11795"/>
                  <a:pt x="679" y="12645"/>
                  <a:pt x="449" y="13538"/>
                </a:cubicBezTo>
                <a:cubicBezTo>
                  <a:pt x="172" y="14603"/>
                  <a:pt x="79" y="15701"/>
                  <a:pt x="36" y="16795"/>
                </a:cubicBezTo>
                <a:cubicBezTo>
                  <a:pt x="0" y="17751"/>
                  <a:pt x="43" y="18707"/>
                  <a:pt x="143" y="19658"/>
                </a:cubicBezTo>
                <a:cubicBezTo>
                  <a:pt x="258" y="20707"/>
                  <a:pt x="429" y="21743"/>
                  <a:pt x="650" y="22771"/>
                </a:cubicBezTo>
                <a:cubicBezTo>
                  <a:pt x="1128" y="24963"/>
                  <a:pt x="1999" y="26977"/>
                  <a:pt x="3293" y="28812"/>
                </a:cubicBezTo>
                <a:cubicBezTo>
                  <a:pt x="4278" y="30213"/>
                  <a:pt x="5406" y="31491"/>
                  <a:pt x="6678" y="32648"/>
                </a:cubicBezTo>
                <a:cubicBezTo>
                  <a:pt x="7835" y="33690"/>
                  <a:pt x="9091" y="34590"/>
                  <a:pt x="10469" y="35318"/>
                </a:cubicBezTo>
                <a:cubicBezTo>
                  <a:pt x="12011" y="36132"/>
                  <a:pt x="13646" y="36633"/>
                  <a:pt x="15383" y="36797"/>
                </a:cubicBezTo>
                <a:cubicBezTo>
                  <a:pt x="15933" y="36847"/>
                  <a:pt x="16481" y="36874"/>
                  <a:pt x="17031" y="36904"/>
                </a:cubicBezTo>
                <a:cubicBezTo>
                  <a:pt x="17406" y="36918"/>
                  <a:pt x="17781" y="36926"/>
                  <a:pt x="18156" y="36926"/>
                </a:cubicBezTo>
                <a:cubicBezTo>
                  <a:pt x="18710" y="36926"/>
                  <a:pt x="19263" y="36909"/>
                  <a:pt x="19816" y="36874"/>
                </a:cubicBezTo>
                <a:cubicBezTo>
                  <a:pt x="20416" y="36832"/>
                  <a:pt x="21016" y="36775"/>
                  <a:pt x="21616" y="36719"/>
                </a:cubicBezTo>
                <a:cubicBezTo>
                  <a:pt x="22673" y="36617"/>
                  <a:pt x="23709" y="36419"/>
                  <a:pt x="24723" y="36090"/>
                </a:cubicBezTo>
                <a:cubicBezTo>
                  <a:pt x="25745" y="35760"/>
                  <a:pt x="26694" y="35289"/>
                  <a:pt x="27551" y="34640"/>
                </a:cubicBezTo>
                <a:cubicBezTo>
                  <a:pt x="28444" y="33969"/>
                  <a:pt x="29207" y="33169"/>
                  <a:pt x="29928" y="32326"/>
                </a:cubicBezTo>
                <a:cubicBezTo>
                  <a:pt x="31035" y="31034"/>
                  <a:pt x="32014" y="29649"/>
                  <a:pt x="32914" y="28199"/>
                </a:cubicBezTo>
                <a:cubicBezTo>
                  <a:pt x="33428" y="27371"/>
                  <a:pt x="33863" y="26505"/>
                  <a:pt x="34177" y="25585"/>
                </a:cubicBezTo>
                <a:cubicBezTo>
                  <a:pt x="34614" y="24293"/>
                  <a:pt x="34792" y="22958"/>
                  <a:pt x="34828" y="21600"/>
                </a:cubicBezTo>
                <a:cubicBezTo>
                  <a:pt x="34849" y="20651"/>
                  <a:pt x="34820" y="19701"/>
                  <a:pt x="34792" y="18750"/>
                </a:cubicBezTo>
                <a:cubicBezTo>
                  <a:pt x="34763" y="17951"/>
                  <a:pt x="34720" y="17144"/>
                  <a:pt x="34671" y="16344"/>
                </a:cubicBezTo>
                <a:cubicBezTo>
                  <a:pt x="34621" y="15609"/>
                  <a:pt x="34578" y="14873"/>
                  <a:pt x="34499" y="14138"/>
                </a:cubicBezTo>
                <a:cubicBezTo>
                  <a:pt x="34407" y="13259"/>
                  <a:pt x="34213" y="12402"/>
                  <a:pt x="33942" y="11560"/>
                </a:cubicBezTo>
                <a:cubicBezTo>
                  <a:pt x="33534" y="10309"/>
                  <a:pt x="32914" y="9152"/>
                  <a:pt x="32215" y="8038"/>
                </a:cubicBezTo>
                <a:cubicBezTo>
                  <a:pt x="31642" y="7132"/>
                  <a:pt x="30972" y="6304"/>
                  <a:pt x="30165" y="5596"/>
                </a:cubicBezTo>
                <a:cubicBezTo>
                  <a:pt x="29628" y="5133"/>
                  <a:pt x="29078" y="4676"/>
                  <a:pt x="28514" y="4247"/>
                </a:cubicBezTo>
                <a:cubicBezTo>
                  <a:pt x="27407" y="3397"/>
                  <a:pt x="26223" y="2662"/>
                  <a:pt x="24958" y="2062"/>
                </a:cubicBezTo>
                <a:cubicBezTo>
                  <a:pt x="23971" y="1586"/>
                  <a:pt x="22952" y="1345"/>
                  <a:pt x="21901" y="1345"/>
                </a:cubicBezTo>
                <a:cubicBezTo>
                  <a:pt x="21455" y="1345"/>
                  <a:pt x="21003" y="1388"/>
                  <a:pt x="20545" y="1476"/>
                </a:cubicBezTo>
                <a:cubicBezTo>
                  <a:pt x="19816" y="1620"/>
                  <a:pt x="19088" y="1791"/>
                  <a:pt x="18366" y="1969"/>
                </a:cubicBezTo>
                <a:cubicBezTo>
                  <a:pt x="17374" y="2220"/>
                  <a:pt x="16382" y="2468"/>
                  <a:pt x="15396" y="2748"/>
                </a:cubicBezTo>
                <a:cubicBezTo>
                  <a:pt x="13811" y="3205"/>
                  <a:pt x="12419" y="4026"/>
                  <a:pt x="11184" y="5118"/>
                </a:cubicBezTo>
                <a:cubicBezTo>
                  <a:pt x="9991" y="6168"/>
                  <a:pt x="8940" y="7346"/>
                  <a:pt x="8020" y="8638"/>
                </a:cubicBezTo>
                <a:cubicBezTo>
                  <a:pt x="7519" y="9339"/>
                  <a:pt x="7098" y="10088"/>
                  <a:pt x="6791" y="10895"/>
                </a:cubicBezTo>
                <a:cubicBezTo>
                  <a:pt x="6520" y="11588"/>
                  <a:pt x="6306" y="12302"/>
                  <a:pt x="6128" y="13024"/>
                </a:cubicBezTo>
                <a:cubicBezTo>
                  <a:pt x="5848" y="14145"/>
                  <a:pt x="5641" y="15280"/>
                  <a:pt x="5656" y="16445"/>
                </a:cubicBezTo>
                <a:cubicBezTo>
                  <a:pt x="5663" y="16765"/>
                  <a:pt x="5649" y="17088"/>
                  <a:pt x="5677" y="17408"/>
                </a:cubicBezTo>
                <a:cubicBezTo>
                  <a:pt x="5706" y="17758"/>
                  <a:pt x="5769" y="18107"/>
                  <a:pt x="5812" y="18459"/>
                </a:cubicBezTo>
                <a:cubicBezTo>
                  <a:pt x="5963" y="19658"/>
                  <a:pt x="6112" y="20858"/>
                  <a:pt x="6263" y="22049"/>
                </a:cubicBezTo>
                <a:cubicBezTo>
                  <a:pt x="6405" y="23129"/>
                  <a:pt x="6678" y="24164"/>
                  <a:pt x="7084" y="25170"/>
                </a:cubicBezTo>
                <a:cubicBezTo>
                  <a:pt x="7578" y="26385"/>
                  <a:pt x="8248" y="27506"/>
                  <a:pt x="8998" y="28578"/>
                </a:cubicBezTo>
                <a:cubicBezTo>
                  <a:pt x="9512" y="29320"/>
                  <a:pt x="10140" y="29949"/>
                  <a:pt x="10904" y="30447"/>
                </a:cubicBezTo>
                <a:cubicBezTo>
                  <a:pt x="11398" y="30770"/>
                  <a:pt x="11896" y="31099"/>
                  <a:pt x="12390" y="31426"/>
                </a:cubicBezTo>
                <a:cubicBezTo>
                  <a:pt x="13053" y="31861"/>
                  <a:pt x="13712" y="32312"/>
                  <a:pt x="14375" y="32741"/>
                </a:cubicBezTo>
                <a:cubicBezTo>
                  <a:pt x="14911" y="33077"/>
                  <a:pt x="15489" y="33327"/>
                  <a:pt x="16111" y="33455"/>
                </a:cubicBezTo>
                <a:cubicBezTo>
                  <a:pt x="16567" y="33555"/>
                  <a:pt x="17024" y="33584"/>
                  <a:pt x="17489" y="33604"/>
                </a:cubicBezTo>
                <a:cubicBezTo>
                  <a:pt x="17599" y="33609"/>
                  <a:pt x="17709" y="33612"/>
                  <a:pt x="17819" y="33612"/>
                </a:cubicBezTo>
                <a:cubicBezTo>
                  <a:pt x="18383" y="33612"/>
                  <a:pt x="18937" y="33547"/>
                  <a:pt x="19480" y="33404"/>
                </a:cubicBezTo>
                <a:cubicBezTo>
                  <a:pt x="20603" y="33112"/>
                  <a:pt x="21681" y="32718"/>
                  <a:pt x="22745" y="32256"/>
                </a:cubicBezTo>
                <a:cubicBezTo>
                  <a:pt x="24015" y="31699"/>
                  <a:pt x="25116" y="30912"/>
                  <a:pt x="25979" y="29813"/>
                </a:cubicBezTo>
                <a:cubicBezTo>
                  <a:pt x="26437" y="29220"/>
                  <a:pt x="26843" y="28598"/>
                  <a:pt x="27222" y="27955"/>
                </a:cubicBezTo>
                <a:cubicBezTo>
                  <a:pt x="27758" y="27035"/>
                  <a:pt x="28300" y="26120"/>
                  <a:pt x="28821" y="25186"/>
                </a:cubicBezTo>
                <a:cubicBezTo>
                  <a:pt x="29351" y="24235"/>
                  <a:pt x="29693" y="23206"/>
                  <a:pt x="30007" y="22164"/>
                </a:cubicBezTo>
                <a:cubicBezTo>
                  <a:pt x="30400" y="20879"/>
                  <a:pt x="30643" y="19564"/>
                  <a:pt x="30706" y="18229"/>
                </a:cubicBezTo>
                <a:cubicBezTo>
                  <a:pt x="30736" y="17694"/>
                  <a:pt x="30722" y="17158"/>
                  <a:pt x="30672" y="16630"/>
                </a:cubicBezTo>
                <a:cubicBezTo>
                  <a:pt x="30578" y="15579"/>
                  <a:pt x="30393" y="14551"/>
                  <a:pt x="30129" y="13531"/>
                </a:cubicBezTo>
                <a:cubicBezTo>
                  <a:pt x="29928" y="12788"/>
                  <a:pt x="29678" y="12066"/>
                  <a:pt x="29328" y="11380"/>
                </a:cubicBezTo>
                <a:cubicBezTo>
                  <a:pt x="28458" y="9667"/>
                  <a:pt x="27236" y="8225"/>
                  <a:pt x="25815" y="6940"/>
                </a:cubicBezTo>
                <a:cubicBezTo>
                  <a:pt x="24915" y="6126"/>
                  <a:pt x="23873" y="5526"/>
                  <a:pt x="22788" y="4989"/>
                </a:cubicBezTo>
                <a:cubicBezTo>
                  <a:pt x="21895" y="4554"/>
                  <a:pt x="20960" y="4268"/>
                  <a:pt x="19967" y="4204"/>
                </a:cubicBezTo>
                <a:cubicBezTo>
                  <a:pt x="19741" y="4188"/>
                  <a:pt x="19515" y="4179"/>
                  <a:pt x="19290" y="4179"/>
                </a:cubicBezTo>
                <a:cubicBezTo>
                  <a:pt x="18615" y="4179"/>
                  <a:pt x="17948" y="4260"/>
                  <a:pt x="17288" y="4468"/>
                </a:cubicBezTo>
                <a:cubicBezTo>
                  <a:pt x="16510" y="4712"/>
                  <a:pt x="15775" y="5048"/>
                  <a:pt x="15060" y="5447"/>
                </a:cubicBezTo>
                <a:cubicBezTo>
                  <a:pt x="14118" y="5982"/>
                  <a:pt x="13247" y="6618"/>
                  <a:pt x="12512" y="7418"/>
                </a:cubicBezTo>
                <a:cubicBezTo>
                  <a:pt x="11533" y="8467"/>
                  <a:pt x="10776" y="9667"/>
                  <a:pt x="10169" y="10961"/>
                </a:cubicBezTo>
                <a:cubicBezTo>
                  <a:pt x="9855" y="11617"/>
                  <a:pt x="9662" y="12316"/>
                  <a:pt x="9555" y="13031"/>
                </a:cubicBezTo>
                <a:cubicBezTo>
                  <a:pt x="9447" y="13746"/>
                  <a:pt x="9463" y="14465"/>
                  <a:pt x="9454" y="15180"/>
                </a:cubicBezTo>
                <a:cubicBezTo>
                  <a:pt x="9447" y="15681"/>
                  <a:pt x="9483" y="16172"/>
                  <a:pt x="9506" y="16673"/>
                </a:cubicBezTo>
                <a:cubicBezTo>
                  <a:pt x="9526" y="17122"/>
                  <a:pt x="9562" y="17573"/>
                  <a:pt x="9583" y="18022"/>
                </a:cubicBezTo>
                <a:cubicBezTo>
                  <a:pt x="9634" y="18851"/>
                  <a:pt x="9734" y="19679"/>
                  <a:pt x="9876" y="20500"/>
                </a:cubicBezTo>
                <a:cubicBezTo>
                  <a:pt x="10105" y="21835"/>
                  <a:pt x="10577" y="23078"/>
                  <a:pt x="11290" y="24228"/>
                </a:cubicBezTo>
                <a:cubicBezTo>
                  <a:pt x="11862" y="25150"/>
                  <a:pt x="12512" y="26007"/>
                  <a:pt x="13204" y="26841"/>
                </a:cubicBezTo>
                <a:cubicBezTo>
                  <a:pt x="13953" y="27757"/>
                  <a:pt x="14882" y="28463"/>
                  <a:pt x="15960" y="28956"/>
                </a:cubicBezTo>
                <a:cubicBezTo>
                  <a:pt x="16797" y="29341"/>
                  <a:pt x="17652" y="29530"/>
                  <a:pt x="18521" y="29530"/>
                </a:cubicBezTo>
                <a:cubicBezTo>
                  <a:pt x="19070" y="29530"/>
                  <a:pt x="19623" y="29455"/>
                  <a:pt x="20181" y="29306"/>
                </a:cubicBezTo>
                <a:cubicBezTo>
                  <a:pt x="21580" y="28927"/>
                  <a:pt x="22881" y="28320"/>
                  <a:pt x="24094" y="27520"/>
                </a:cubicBezTo>
                <a:cubicBezTo>
                  <a:pt x="24631" y="27164"/>
                  <a:pt x="25109" y="26749"/>
                  <a:pt x="25522" y="26264"/>
                </a:cubicBezTo>
                <a:cubicBezTo>
                  <a:pt x="26243" y="25450"/>
                  <a:pt x="26737" y="24500"/>
                  <a:pt x="27073" y="23472"/>
                </a:cubicBezTo>
                <a:cubicBezTo>
                  <a:pt x="27565" y="21979"/>
                  <a:pt x="27980" y="20464"/>
                  <a:pt x="28365" y="18944"/>
                </a:cubicBezTo>
                <a:cubicBezTo>
                  <a:pt x="28643" y="17873"/>
                  <a:pt x="28758" y="16788"/>
                  <a:pt x="28679" y="15681"/>
                </a:cubicBezTo>
                <a:cubicBezTo>
                  <a:pt x="28622" y="14937"/>
                  <a:pt x="28435" y="14224"/>
                  <a:pt x="28221" y="13523"/>
                </a:cubicBezTo>
                <a:cubicBezTo>
                  <a:pt x="27765" y="12023"/>
                  <a:pt x="27064" y="10661"/>
                  <a:pt x="26015" y="9488"/>
                </a:cubicBezTo>
                <a:cubicBezTo>
                  <a:pt x="25165" y="8532"/>
                  <a:pt x="24130" y="7853"/>
                  <a:pt x="22894" y="7497"/>
                </a:cubicBezTo>
                <a:cubicBezTo>
                  <a:pt x="22186" y="7287"/>
                  <a:pt x="21468" y="7187"/>
                  <a:pt x="20747" y="7187"/>
                </a:cubicBezTo>
                <a:cubicBezTo>
                  <a:pt x="20140" y="7187"/>
                  <a:pt x="19531" y="7258"/>
                  <a:pt x="18923" y="7396"/>
                </a:cubicBezTo>
                <a:cubicBezTo>
                  <a:pt x="17917" y="7625"/>
                  <a:pt x="16975" y="8011"/>
                  <a:pt x="16096" y="8561"/>
                </a:cubicBezTo>
                <a:cubicBezTo>
                  <a:pt x="15317" y="9060"/>
                  <a:pt x="14632" y="9660"/>
                  <a:pt x="14011" y="10338"/>
                </a:cubicBezTo>
                <a:cubicBezTo>
                  <a:pt x="13340" y="11067"/>
                  <a:pt x="12733" y="11838"/>
                  <a:pt x="12291" y="12724"/>
                </a:cubicBezTo>
                <a:cubicBezTo>
                  <a:pt x="11847" y="13602"/>
                  <a:pt x="11576" y="14524"/>
                  <a:pt x="11526" y="15509"/>
                </a:cubicBezTo>
                <a:cubicBezTo>
                  <a:pt x="11483" y="16316"/>
                  <a:pt x="11540" y="17115"/>
                  <a:pt x="11675" y="17915"/>
                </a:cubicBezTo>
                <a:cubicBezTo>
                  <a:pt x="11948" y="19537"/>
                  <a:pt x="12462" y="21072"/>
                  <a:pt x="13211" y="22536"/>
                </a:cubicBezTo>
                <a:cubicBezTo>
                  <a:pt x="13797" y="23671"/>
                  <a:pt x="14632" y="24550"/>
                  <a:pt x="15739" y="25177"/>
                </a:cubicBezTo>
                <a:cubicBezTo>
                  <a:pt x="16474" y="25596"/>
                  <a:pt x="17245" y="25803"/>
                  <a:pt x="18049" y="25803"/>
                </a:cubicBezTo>
                <a:cubicBezTo>
                  <a:pt x="18330" y="25803"/>
                  <a:pt x="18614" y="25778"/>
                  <a:pt x="18903" y="25727"/>
                </a:cubicBezTo>
                <a:cubicBezTo>
                  <a:pt x="19816" y="25571"/>
                  <a:pt x="20603" y="25143"/>
                  <a:pt x="21289" y="24528"/>
                </a:cubicBezTo>
                <a:cubicBezTo>
                  <a:pt x="22380" y="23542"/>
                  <a:pt x="23208" y="22365"/>
                  <a:pt x="23787" y="21014"/>
                </a:cubicBezTo>
                <a:cubicBezTo>
                  <a:pt x="24173" y="20121"/>
                  <a:pt x="24552" y="19221"/>
                  <a:pt x="24937" y="18322"/>
                </a:cubicBezTo>
                <a:cubicBezTo>
                  <a:pt x="25123" y="17886"/>
                  <a:pt x="25280" y="17444"/>
                  <a:pt x="25380" y="16980"/>
                </a:cubicBezTo>
                <a:cubicBezTo>
                  <a:pt x="25530" y="16251"/>
                  <a:pt x="25573" y="15523"/>
                  <a:pt x="25373" y="14794"/>
                </a:cubicBezTo>
                <a:cubicBezTo>
                  <a:pt x="25165" y="14052"/>
                  <a:pt x="24879" y="13331"/>
                  <a:pt x="24536" y="12638"/>
                </a:cubicBezTo>
                <a:cubicBezTo>
                  <a:pt x="24288" y="12138"/>
                  <a:pt x="23937" y="11709"/>
                  <a:pt x="23481" y="11374"/>
                </a:cubicBezTo>
                <a:cubicBezTo>
                  <a:pt x="23224" y="11188"/>
                  <a:pt x="22951" y="11010"/>
                  <a:pt x="22673" y="10846"/>
                </a:cubicBezTo>
                <a:cubicBezTo>
                  <a:pt x="21948" y="10413"/>
                  <a:pt x="21162" y="10237"/>
                  <a:pt x="20346" y="10237"/>
                </a:cubicBezTo>
                <a:cubicBezTo>
                  <a:pt x="20150" y="10237"/>
                  <a:pt x="19952" y="10247"/>
                  <a:pt x="19753" y="10266"/>
                </a:cubicBezTo>
                <a:cubicBezTo>
                  <a:pt x="19117" y="10325"/>
                  <a:pt x="18553" y="10582"/>
                  <a:pt x="18039" y="10952"/>
                </a:cubicBezTo>
                <a:cubicBezTo>
                  <a:pt x="17252" y="11509"/>
                  <a:pt x="16675" y="12253"/>
                  <a:pt x="16246" y="13103"/>
                </a:cubicBezTo>
                <a:cubicBezTo>
                  <a:pt x="15753" y="14052"/>
                  <a:pt x="15439" y="15074"/>
                  <a:pt x="15175" y="16102"/>
                </a:cubicBezTo>
                <a:cubicBezTo>
                  <a:pt x="14954" y="16993"/>
                  <a:pt x="14796" y="17893"/>
                  <a:pt x="14810" y="18815"/>
                </a:cubicBezTo>
                <a:cubicBezTo>
                  <a:pt x="14810" y="18944"/>
                  <a:pt x="14832" y="19072"/>
                  <a:pt x="14839" y="19201"/>
                </a:cubicBezTo>
                <a:cubicBezTo>
                  <a:pt x="14868" y="19929"/>
                  <a:pt x="15017" y="20635"/>
                  <a:pt x="15297" y="21307"/>
                </a:cubicBezTo>
                <a:cubicBezTo>
                  <a:pt x="15453" y="21686"/>
                  <a:pt x="15667" y="22029"/>
                  <a:pt x="16003" y="22272"/>
                </a:cubicBezTo>
                <a:cubicBezTo>
                  <a:pt x="16387" y="22553"/>
                  <a:pt x="16801" y="22713"/>
                  <a:pt x="17243" y="22713"/>
                </a:cubicBezTo>
                <a:cubicBezTo>
                  <a:pt x="17418" y="22713"/>
                  <a:pt x="17598" y="22688"/>
                  <a:pt x="17782" y="22636"/>
                </a:cubicBezTo>
                <a:cubicBezTo>
                  <a:pt x="18281" y="22493"/>
                  <a:pt x="18718" y="22229"/>
                  <a:pt x="19110" y="21887"/>
                </a:cubicBezTo>
                <a:cubicBezTo>
                  <a:pt x="19952" y="21143"/>
                  <a:pt x="20637" y="20272"/>
                  <a:pt x="21230" y="19323"/>
                </a:cubicBezTo>
                <a:cubicBezTo>
                  <a:pt x="21381" y="19079"/>
                  <a:pt x="21494" y="18829"/>
                  <a:pt x="21559" y="18551"/>
                </a:cubicBezTo>
                <a:cubicBezTo>
                  <a:pt x="21717" y="17915"/>
                  <a:pt x="21688" y="17273"/>
                  <a:pt x="21537" y="16644"/>
                </a:cubicBezTo>
                <a:cubicBezTo>
                  <a:pt x="21409" y="16066"/>
                  <a:pt x="21223" y="15502"/>
                  <a:pt x="21059" y="14930"/>
                </a:cubicBezTo>
                <a:cubicBezTo>
                  <a:pt x="20996" y="14709"/>
                  <a:pt x="20917" y="14488"/>
                  <a:pt x="20838" y="14273"/>
                </a:cubicBezTo>
                <a:cubicBezTo>
                  <a:pt x="20752" y="14030"/>
                  <a:pt x="20574" y="13881"/>
                  <a:pt x="20331" y="13802"/>
                </a:cubicBezTo>
                <a:cubicBezTo>
                  <a:pt x="20129" y="13737"/>
                  <a:pt x="19924" y="13708"/>
                  <a:pt x="19714" y="13708"/>
                </a:cubicBezTo>
                <a:cubicBezTo>
                  <a:pt x="19649" y="13708"/>
                  <a:pt x="19583" y="13711"/>
                  <a:pt x="19516" y="13716"/>
                </a:cubicBezTo>
                <a:cubicBezTo>
                  <a:pt x="18831" y="13788"/>
                  <a:pt x="18217" y="14066"/>
                  <a:pt x="17653" y="14452"/>
                </a:cubicBezTo>
                <a:cubicBezTo>
                  <a:pt x="17417" y="14616"/>
                  <a:pt x="17268" y="14837"/>
                  <a:pt x="17182" y="15108"/>
                </a:cubicBezTo>
                <a:cubicBezTo>
                  <a:pt x="17132" y="15280"/>
                  <a:pt x="17090" y="15451"/>
                  <a:pt x="17060" y="15622"/>
                </a:cubicBezTo>
                <a:cubicBezTo>
                  <a:pt x="16975" y="16066"/>
                  <a:pt x="16975" y="16508"/>
                  <a:pt x="16988" y="16951"/>
                </a:cubicBezTo>
                <a:cubicBezTo>
                  <a:pt x="16995" y="17151"/>
                  <a:pt x="17018" y="17365"/>
                  <a:pt x="17074" y="17559"/>
                </a:cubicBezTo>
                <a:cubicBezTo>
                  <a:pt x="17160" y="17859"/>
                  <a:pt x="17203" y="18173"/>
                  <a:pt x="17232" y="18479"/>
                </a:cubicBezTo>
                <a:cubicBezTo>
                  <a:pt x="17246" y="18608"/>
                  <a:pt x="17275" y="18736"/>
                  <a:pt x="17304" y="18865"/>
                </a:cubicBezTo>
                <a:cubicBezTo>
                  <a:pt x="17331" y="19000"/>
                  <a:pt x="17424" y="19072"/>
                  <a:pt x="17561" y="19086"/>
                </a:cubicBezTo>
                <a:cubicBezTo>
                  <a:pt x="17655" y="19100"/>
                  <a:pt x="17747" y="19107"/>
                  <a:pt x="17838" y="19107"/>
                </a:cubicBezTo>
                <a:cubicBezTo>
                  <a:pt x="18231" y="19107"/>
                  <a:pt x="18593" y="18977"/>
                  <a:pt x="18889" y="18694"/>
                </a:cubicBezTo>
                <a:cubicBezTo>
                  <a:pt x="19424" y="18193"/>
                  <a:pt x="19503" y="17544"/>
                  <a:pt x="19388" y="16858"/>
                </a:cubicBezTo>
                <a:cubicBezTo>
                  <a:pt x="19309" y="16394"/>
                  <a:pt x="19189" y="15944"/>
                  <a:pt x="19067" y="15487"/>
                </a:cubicBezTo>
                <a:cubicBezTo>
                  <a:pt x="19045" y="15387"/>
                  <a:pt x="19018" y="15266"/>
                  <a:pt x="18910" y="15216"/>
                </a:cubicBezTo>
                <a:cubicBezTo>
                  <a:pt x="18876" y="15201"/>
                  <a:pt x="18837" y="15194"/>
                  <a:pt x="18797" y="15194"/>
                </a:cubicBezTo>
                <a:cubicBezTo>
                  <a:pt x="18664" y="15194"/>
                  <a:pt x="18511" y="15267"/>
                  <a:pt x="18445" y="15365"/>
                </a:cubicBezTo>
                <a:cubicBezTo>
                  <a:pt x="18296" y="15595"/>
                  <a:pt x="18138" y="15816"/>
                  <a:pt x="17989" y="16037"/>
                </a:cubicBezTo>
                <a:cubicBezTo>
                  <a:pt x="17960" y="16080"/>
                  <a:pt x="17938" y="16130"/>
                  <a:pt x="17895" y="16208"/>
                </a:cubicBezTo>
                <a:cubicBezTo>
                  <a:pt x="17996" y="16166"/>
                  <a:pt x="18060" y="16136"/>
                  <a:pt x="18118" y="16116"/>
                </a:cubicBezTo>
                <a:cubicBezTo>
                  <a:pt x="18172" y="16091"/>
                  <a:pt x="18225" y="16081"/>
                  <a:pt x="18279" y="16081"/>
                </a:cubicBezTo>
                <a:cubicBezTo>
                  <a:pt x="18367" y="16081"/>
                  <a:pt x="18454" y="16109"/>
                  <a:pt x="18538" y="16145"/>
                </a:cubicBezTo>
                <a:cubicBezTo>
                  <a:pt x="18646" y="16188"/>
                  <a:pt x="18632" y="16301"/>
                  <a:pt x="18653" y="16387"/>
                </a:cubicBezTo>
                <a:cubicBezTo>
                  <a:pt x="18745" y="16693"/>
                  <a:pt x="18810" y="17016"/>
                  <a:pt x="18923" y="17316"/>
                </a:cubicBezTo>
                <a:cubicBezTo>
                  <a:pt x="19018" y="17559"/>
                  <a:pt x="18953" y="17758"/>
                  <a:pt x="18817" y="17945"/>
                </a:cubicBezTo>
                <a:cubicBezTo>
                  <a:pt x="18725" y="18065"/>
                  <a:pt x="18623" y="18179"/>
                  <a:pt x="18510" y="18279"/>
                </a:cubicBezTo>
                <a:cubicBezTo>
                  <a:pt x="18347" y="18417"/>
                  <a:pt x="18169" y="18461"/>
                  <a:pt x="17981" y="18461"/>
                </a:cubicBezTo>
                <a:cubicBezTo>
                  <a:pt x="17856" y="18461"/>
                  <a:pt x="17727" y="18441"/>
                  <a:pt x="17595" y="18416"/>
                </a:cubicBezTo>
                <a:cubicBezTo>
                  <a:pt x="17581" y="18294"/>
                  <a:pt x="17575" y="18193"/>
                  <a:pt x="17561" y="18094"/>
                </a:cubicBezTo>
                <a:cubicBezTo>
                  <a:pt x="17532" y="17859"/>
                  <a:pt x="17532" y="17616"/>
                  <a:pt x="17467" y="17388"/>
                </a:cubicBezTo>
                <a:cubicBezTo>
                  <a:pt x="17338" y="16908"/>
                  <a:pt x="17331" y="16430"/>
                  <a:pt x="17354" y="15944"/>
                </a:cubicBezTo>
                <a:cubicBezTo>
                  <a:pt x="17367" y="15645"/>
                  <a:pt x="17439" y="15374"/>
                  <a:pt x="17703" y="15194"/>
                </a:cubicBezTo>
                <a:cubicBezTo>
                  <a:pt x="18260" y="14817"/>
                  <a:pt x="18853" y="14537"/>
                  <a:pt x="19539" y="14501"/>
                </a:cubicBezTo>
                <a:cubicBezTo>
                  <a:pt x="19573" y="14500"/>
                  <a:pt x="19607" y="14500"/>
                  <a:pt x="19639" y="14500"/>
                </a:cubicBezTo>
                <a:cubicBezTo>
                  <a:pt x="20157" y="14500"/>
                  <a:pt x="20364" y="14662"/>
                  <a:pt x="20538" y="15187"/>
                </a:cubicBezTo>
                <a:cubicBezTo>
                  <a:pt x="20723" y="15759"/>
                  <a:pt x="20894" y="16337"/>
                  <a:pt x="20989" y="16930"/>
                </a:cubicBezTo>
                <a:cubicBezTo>
                  <a:pt x="21002" y="17059"/>
                  <a:pt x="21002" y="17194"/>
                  <a:pt x="20973" y="17316"/>
                </a:cubicBezTo>
                <a:cubicBezTo>
                  <a:pt x="20881" y="17837"/>
                  <a:pt x="20660" y="18301"/>
                  <a:pt x="20373" y="18743"/>
                </a:cubicBezTo>
                <a:cubicBezTo>
                  <a:pt x="19967" y="19372"/>
                  <a:pt x="19510" y="19972"/>
                  <a:pt x="19018" y="20543"/>
                </a:cubicBezTo>
                <a:cubicBezTo>
                  <a:pt x="18659" y="20951"/>
                  <a:pt x="18267" y="21314"/>
                  <a:pt x="17789" y="21587"/>
                </a:cubicBezTo>
                <a:cubicBezTo>
                  <a:pt x="17582" y="21701"/>
                  <a:pt x="17374" y="21750"/>
                  <a:pt x="17160" y="21750"/>
                </a:cubicBezTo>
                <a:cubicBezTo>
                  <a:pt x="17040" y="21750"/>
                  <a:pt x="16919" y="21735"/>
                  <a:pt x="16796" y="21707"/>
                </a:cubicBezTo>
                <a:cubicBezTo>
                  <a:pt x="16233" y="21578"/>
                  <a:pt x="15854" y="21215"/>
                  <a:pt x="15633" y="20701"/>
                </a:cubicBezTo>
                <a:cubicBezTo>
                  <a:pt x="15403" y="20180"/>
                  <a:pt x="15275" y="19622"/>
                  <a:pt x="15254" y="19050"/>
                </a:cubicBezTo>
                <a:cubicBezTo>
                  <a:pt x="15239" y="18815"/>
                  <a:pt x="15239" y="18579"/>
                  <a:pt x="15254" y="18337"/>
                </a:cubicBezTo>
                <a:cubicBezTo>
                  <a:pt x="15261" y="18087"/>
                  <a:pt x="15275" y="17837"/>
                  <a:pt x="15317" y="17586"/>
                </a:cubicBezTo>
                <a:cubicBezTo>
                  <a:pt x="15475" y="16565"/>
                  <a:pt x="15753" y="15573"/>
                  <a:pt x="16118" y="14609"/>
                </a:cubicBezTo>
                <a:cubicBezTo>
                  <a:pt x="16467" y="13694"/>
                  <a:pt x="16946" y="12873"/>
                  <a:pt x="17653" y="12188"/>
                </a:cubicBezTo>
                <a:cubicBezTo>
                  <a:pt x="18348" y="11505"/>
                  <a:pt x="19143" y="11155"/>
                  <a:pt x="20055" y="11155"/>
                </a:cubicBezTo>
                <a:cubicBezTo>
                  <a:pt x="20278" y="11155"/>
                  <a:pt x="20508" y="11176"/>
                  <a:pt x="20745" y="11218"/>
                </a:cubicBezTo>
                <a:cubicBezTo>
                  <a:pt x="21553" y="11360"/>
                  <a:pt x="22281" y="11696"/>
                  <a:pt x="22944" y="12160"/>
                </a:cubicBezTo>
                <a:cubicBezTo>
                  <a:pt x="23438" y="12503"/>
                  <a:pt x="23823" y="12938"/>
                  <a:pt x="24116" y="13459"/>
                </a:cubicBezTo>
                <a:cubicBezTo>
                  <a:pt x="24480" y="14116"/>
                  <a:pt x="24730" y="14817"/>
                  <a:pt x="24922" y="15530"/>
                </a:cubicBezTo>
                <a:cubicBezTo>
                  <a:pt x="24980" y="15717"/>
                  <a:pt x="25001" y="15909"/>
                  <a:pt x="25008" y="16102"/>
                </a:cubicBezTo>
                <a:cubicBezTo>
                  <a:pt x="25037" y="16608"/>
                  <a:pt x="24879" y="17079"/>
                  <a:pt x="24680" y="17544"/>
                </a:cubicBezTo>
                <a:cubicBezTo>
                  <a:pt x="24331" y="18358"/>
                  <a:pt x="23979" y="19172"/>
                  <a:pt x="23630" y="19986"/>
                </a:cubicBezTo>
                <a:cubicBezTo>
                  <a:pt x="23380" y="20593"/>
                  <a:pt x="23131" y="21201"/>
                  <a:pt x="22766" y="21749"/>
                </a:cubicBezTo>
                <a:cubicBezTo>
                  <a:pt x="22231" y="22586"/>
                  <a:pt x="21609" y="23350"/>
                  <a:pt x="20809" y="23943"/>
                </a:cubicBezTo>
                <a:cubicBezTo>
                  <a:pt x="20123" y="24442"/>
                  <a:pt x="19374" y="24807"/>
                  <a:pt x="18495" y="24843"/>
                </a:cubicBezTo>
                <a:cubicBezTo>
                  <a:pt x="18420" y="24846"/>
                  <a:pt x="18346" y="24847"/>
                  <a:pt x="18271" y="24847"/>
                </a:cubicBezTo>
                <a:cubicBezTo>
                  <a:pt x="17545" y="24847"/>
                  <a:pt x="16844" y="24719"/>
                  <a:pt x="16203" y="24349"/>
                </a:cubicBezTo>
                <a:cubicBezTo>
                  <a:pt x="15161" y="23743"/>
                  <a:pt x="14318" y="22929"/>
                  <a:pt x="13775" y="21835"/>
                </a:cubicBezTo>
                <a:cubicBezTo>
                  <a:pt x="13190" y="20665"/>
                  <a:pt x="12769" y="19444"/>
                  <a:pt x="12462" y="18179"/>
                </a:cubicBezTo>
                <a:cubicBezTo>
                  <a:pt x="12248" y="17280"/>
                  <a:pt x="12083" y="16380"/>
                  <a:pt x="12169" y="15444"/>
                </a:cubicBezTo>
                <a:cubicBezTo>
                  <a:pt x="12219" y="14902"/>
                  <a:pt x="12325" y="14380"/>
                  <a:pt x="12561" y="13888"/>
                </a:cubicBezTo>
                <a:cubicBezTo>
                  <a:pt x="13376" y="12138"/>
                  <a:pt x="14568" y="10703"/>
                  <a:pt x="16132" y="9581"/>
                </a:cubicBezTo>
                <a:cubicBezTo>
                  <a:pt x="17424" y="8647"/>
                  <a:pt x="18867" y="8117"/>
                  <a:pt x="20481" y="8097"/>
                </a:cubicBezTo>
                <a:cubicBezTo>
                  <a:pt x="20522" y="8096"/>
                  <a:pt x="20562" y="8096"/>
                  <a:pt x="20602" y="8096"/>
                </a:cubicBezTo>
                <a:cubicBezTo>
                  <a:pt x="21905" y="8096"/>
                  <a:pt x="23107" y="8445"/>
                  <a:pt x="24223" y="9125"/>
                </a:cubicBezTo>
                <a:cubicBezTo>
                  <a:pt x="25116" y="9660"/>
                  <a:pt x="25815" y="10395"/>
                  <a:pt x="26408" y="11231"/>
                </a:cubicBezTo>
                <a:cubicBezTo>
                  <a:pt x="27073" y="12181"/>
                  <a:pt x="27565" y="13223"/>
                  <a:pt x="27894" y="14337"/>
                </a:cubicBezTo>
                <a:cubicBezTo>
                  <a:pt x="28086" y="14980"/>
                  <a:pt x="28250" y="15631"/>
                  <a:pt x="28293" y="16301"/>
                </a:cubicBezTo>
                <a:cubicBezTo>
                  <a:pt x="28336" y="17016"/>
                  <a:pt x="28300" y="17722"/>
                  <a:pt x="28115" y="18416"/>
                </a:cubicBezTo>
                <a:cubicBezTo>
                  <a:pt x="27815" y="19521"/>
                  <a:pt x="27493" y="20622"/>
                  <a:pt x="27179" y="21722"/>
                </a:cubicBezTo>
                <a:cubicBezTo>
                  <a:pt x="26936" y="22557"/>
                  <a:pt x="26629" y="23371"/>
                  <a:pt x="26243" y="24149"/>
                </a:cubicBezTo>
                <a:cubicBezTo>
                  <a:pt x="25772" y="25107"/>
                  <a:pt x="25145" y="25921"/>
                  <a:pt x="24252" y="26528"/>
                </a:cubicBezTo>
                <a:cubicBezTo>
                  <a:pt x="22973" y="27392"/>
                  <a:pt x="21580" y="28014"/>
                  <a:pt x="20089" y="28391"/>
                </a:cubicBezTo>
                <a:cubicBezTo>
                  <a:pt x="19599" y="28511"/>
                  <a:pt x="19109" y="28573"/>
                  <a:pt x="18619" y="28573"/>
                </a:cubicBezTo>
                <a:cubicBezTo>
                  <a:pt x="18295" y="28573"/>
                  <a:pt x="17971" y="28546"/>
                  <a:pt x="17647" y="28492"/>
                </a:cubicBezTo>
                <a:cubicBezTo>
                  <a:pt x="16132" y="28228"/>
                  <a:pt x="14882" y="27470"/>
                  <a:pt x="13847" y="26363"/>
                </a:cubicBezTo>
                <a:cubicBezTo>
                  <a:pt x="13112" y="25578"/>
                  <a:pt x="12483" y="24699"/>
                  <a:pt x="11862" y="23815"/>
                </a:cubicBezTo>
                <a:cubicBezTo>
                  <a:pt x="11254" y="22942"/>
                  <a:pt x="10834" y="21993"/>
                  <a:pt x="10568" y="20971"/>
                </a:cubicBezTo>
                <a:cubicBezTo>
                  <a:pt x="10268" y="19808"/>
                  <a:pt x="10140" y="18615"/>
                  <a:pt x="10054" y="17415"/>
                </a:cubicBezTo>
                <a:cubicBezTo>
                  <a:pt x="10011" y="16815"/>
                  <a:pt x="9977" y="16215"/>
                  <a:pt x="9968" y="15615"/>
                </a:cubicBezTo>
                <a:cubicBezTo>
                  <a:pt x="9955" y="14830"/>
                  <a:pt x="9919" y="14046"/>
                  <a:pt x="9998" y="13259"/>
                </a:cubicBezTo>
                <a:cubicBezTo>
                  <a:pt x="10047" y="12760"/>
                  <a:pt x="10176" y="12266"/>
                  <a:pt x="10354" y="11795"/>
                </a:cubicBezTo>
                <a:cubicBezTo>
                  <a:pt x="10568" y="11245"/>
                  <a:pt x="10848" y="10731"/>
                  <a:pt x="11154" y="10224"/>
                </a:cubicBezTo>
                <a:cubicBezTo>
                  <a:pt x="11718" y="9317"/>
                  <a:pt x="12340" y="8453"/>
                  <a:pt x="13132" y="7725"/>
                </a:cubicBezTo>
                <a:cubicBezTo>
                  <a:pt x="14118" y="6804"/>
                  <a:pt x="15232" y="6076"/>
                  <a:pt x="16474" y="5539"/>
                </a:cubicBezTo>
                <a:cubicBezTo>
                  <a:pt x="17304" y="5182"/>
                  <a:pt x="18155" y="5025"/>
                  <a:pt x="19024" y="5025"/>
                </a:cubicBezTo>
                <a:cubicBezTo>
                  <a:pt x="19404" y="5025"/>
                  <a:pt x="19788" y="5055"/>
                  <a:pt x="20175" y="5111"/>
                </a:cubicBezTo>
                <a:cubicBezTo>
                  <a:pt x="20996" y="5233"/>
                  <a:pt x="21774" y="5497"/>
                  <a:pt x="22523" y="5862"/>
                </a:cubicBezTo>
                <a:cubicBezTo>
                  <a:pt x="23745" y="6446"/>
                  <a:pt x="24872" y="7168"/>
                  <a:pt x="25851" y="8117"/>
                </a:cubicBezTo>
                <a:cubicBezTo>
                  <a:pt x="26859" y="9103"/>
                  <a:pt x="27750" y="10181"/>
                  <a:pt x="28507" y="11360"/>
                </a:cubicBezTo>
                <a:cubicBezTo>
                  <a:pt x="28992" y="12109"/>
                  <a:pt x="29351" y="12923"/>
                  <a:pt x="29585" y="13788"/>
                </a:cubicBezTo>
                <a:cubicBezTo>
                  <a:pt x="29815" y="14637"/>
                  <a:pt x="29978" y="15502"/>
                  <a:pt x="30107" y="16373"/>
                </a:cubicBezTo>
                <a:cubicBezTo>
                  <a:pt x="30165" y="16772"/>
                  <a:pt x="30235" y="17173"/>
                  <a:pt x="30257" y="17573"/>
                </a:cubicBezTo>
                <a:cubicBezTo>
                  <a:pt x="30271" y="17987"/>
                  <a:pt x="30257" y="18400"/>
                  <a:pt x="30228" y="18822"/>
                </a:cubicBezTo>
                <a:cubicBezTo>
                  <a:pt x="30165" y="19580"/>
                  <a:pt x="29978" y="20315"/>
                  <a:pt x="29779" y="21043"/>
                </a:cubicBezTo>
                <a:cubicBezTo>
                  <a:pt x="29457" y="22186"/>
                  <a:pt x="29100" y="23321"/>
                  <a:pt x="28543" y="24379"/>
                </a:cubicBezTo>
                <a:cubicBezTo>
                  <a:pt x="27822" y="25756"/>
                  <a:pt x="27022" y="27085"/>
                  <a:pt x="26158" y="28370"/>
                </a:cubicBezTo>
                <a:cubicBezTo>
                  <a:pt x="25287" y="29676"/>
                  <a:pt x="24108" y="30627"/>
                  <a:pt x="22687" y="31284"/>
                </a:cubicBezTo>
                <a:cubicBezTo>
                  <a:pt x="21717" y="31719"/>
                  <a:pt x="20723" y="32069"/>
                  <a:pt x="19703" y="32369"/>
                </a:cubicBezTo>
                <a:cubicBezTo>
                  <a:pt x="19162" y="32530"/>
                  <a:pt x="18613" y="32622"/>
                  <a:pt x="18049" y="32622"/>
                </a:cubicBezTo>
                <a:cubicBezTo>
                  <a:pt x="17989" y="32622"/>
                  <a:pt x="17928" y="32621"/>
                  <a:pt x="17868" y="32619"/>
                </a:cubicBezTo>
                <a:cubicBezTo>
                  <a:pt x="17674" y="32612"/>
                  <a:pt x="17482" y="32619"/>
                  <a:pt x="17288" y="32605"/>
                </a:cubicBezTo>
                <a:cubicBezTo>
                  <a:pt x="16560" y="32562"/>
                  <a:pt x="15854" y="32427"/>
                  <a:pt x="15196" y="32091"/>
                </a:cubicBezTo>
                <a:cubicBezTo>
                  <a:pt x="14853" y="31913"/>
                  <a:pt x="14519" y="31712"/>
                  <a:pt x="14190" y="31498"/>
                </a:cubicBezTo>
                <a:cubicBezTo>
                  <a:pt x="13148" y="30812"/>
                  <a:pt x="12104" y="30120"/>
                  <a:pt x="11069" y="29419"/>
                </a:cubicBezTo>
                <a:cubicBezTo>
                  <a:pt x="10433" y="28991"/>
                  <a:pt x="9898" y="28463"/>
                  <a:pt x="9447" y="27842"/>
                </a:cubicBezTo>
                <a:cubicBezTo>
                  <a:pt x="8870" y="27042"/>
                  <a:pt x="8369" y="26192"/>
                  <a:pt x="7920" y="25314"/>
                </a:cubicBezTo>
                <a:cubicBezTo>
                  <a:pt x="7440" y="24385"/>
                  <a:pt x="7106" y="23414"/>
                  <a:pt x="6913" y="22385"/>
                </a:cubicBezTo>
                <a:cubicBezTo>
                  <a:pt x="6734" y="21407"/>
                  <a:pt x="6642" y="20414"/>
                  <a:pt x="6520" y="19422"/>
                </a:cubicBezTo>
                <a:cubicBezTo>
                  <a:pt x="6441" y="18822"/>
                  <a:pt x="6369" y="18222"/>
                  <a:pt x="6284" y="17622"/>
                </a:cubicBezTo>
                <a:cubicBezTo>
                  <a:pt x="6191" y="16908"/>
                  <a:pt x="6148" y="16202"/>
                  <a:pt x="6220" y="15480"/>
                </a:cubicBezTo>
                <a:cubicBezTo>
                  <a:pt x="6313" y="14474"/>
                  <a:pt x="6534" y="13488"/>
                  <a:pt x="6806" y="12517"/>
                </a:cubicBezTo>
                <a:cubicBezTo>
                  <a:pt x="7226" y="11017"/>
                  <a:pt x="7927" y="9653"/>
                  <a:pt x="8890" y="8439"/>
                </a:cubicBezTo>
                <a:cubicBezTo>
                  <a:pt x="9634" y="7504"/>
                  <a:pt x="10448" y="6640"/>
                  <a:pt x="11348" y="5853"/>
                </a:cubicBezTo>
                <a:cubicBezTo>
                  <a:pt x="12404" y="4940"/>
                  <a:pt x="13576" y="4211"/>
                  <a:pt x="14896" y="3733"/>
                </a:cubicBezTo>
                <a:cubicBezTo>
                  <a:pt x="16217" y="3248"/>
                  <a:pt x="17568" y="2862"/>
                  <a:pt x="18939" y="2540"/>
                </a:cubicBezTo>
                <a:cubicBezTo>
                  <a:pt x="19710" y="2355"/>
                  <a:pt x="20488" y="2211"/>
                  <a:pt x="21289" y="2204"/>
                </a:cubicBezTo>
                <a:cubicBezTo>
                  <a:pt x="21767" y="2204"/>
                  <a:pt x="22245" y="2227"/>
                  <a:pt x="22716" y="2319"/>
                </a:cubicBezTo>
                <a:cubicBezTo>
                  <a:pt x="23637" y="2490"/>
                  <a:pt x="24494" y="2840"/>
                  <a:pt x="25308" y="3298"/>
                </a:cubicBezTo>
                <a:cubicBezTo>
                  <a:pt x="26559" y="3997"/>
                  <a:pt x="27736" y="4804"/>
                  <a:pt x="28837" y="5725"/>
                </a:cubicBezTo>
                <a:cubicBezTo>
                  <a:pt x="29472" y="6254"/>
                  <a:pt x="30093" y="6796"/>
                  <a:pt x="30650" y="7418"/>
                </a:cubicBezTo>
                <a:cubicBezTo>
                  <a:pt x="31229" y="8067"/>
                  <a:pt x="31707" y="8789"/>
                  <a:pt x="32156" y="9531"/>
                </a:cubicBezTo>
                <a:cubicBezTo>
                  <a:pt x="32914" y="10767"/>
                  <a:pt x="33449" y="12088"/>
                  <a:pt x="33771" y="13502"/>
                </a:cubicBezTo>
                <a:cubicBezTo>
                  <a:pt x="33963" y="14380"/>
                  <a:pt x="34048" y="15280"/>
                  <a:pt x="34120" y="16172"/>
                </a:cubicBezTo>
                <a:cubicBezTo>
                  <a:pt x="34170" y="16779"/>
                  <a:pt x="34220" y="17388"/>
                  <a:pt x="34249" y="17994"/>
                </a:cubicBezTo>
                <a:cubicBezTo>
                  <a:pt x="34285" y="18680"/>
                  <a:pt x="34306" y="19372"/>
                  <a:pt x="34328" y="20058"/>
                </a:cubicBezTo>
                <a:cubicBezTo>
                  <a:pt x="34335" y="20371"/>
                  <a:pt x="34299" y="20687"/>
                  <a:pt x="34299" y="21000"/>
                </a:cubicBezTo>
                <a:cubicBezTo>
                  <a:pt x="34299" y="21578"/>
                  <a:pt x="34285" y="22157"/>
                  <a:pt x="34220" y="22735"/>
                </a:cubicBezTo>
                <a:cubicBezTo>
                  <a:pt x="34134" y="23542"/>
                  <a:pt x="33949" y="24320"/>
                  <a:pt x="33656" y="25078"/>
                </a:cubicBezTo>
                <a:cubicBezTo>
                  <a:pt x="33371" y="25792"/>
                  <a:pt x="33006" y="26463"/>
                  <a:pt x="32607" y="27114"/>
                </a:cubicBezTo>
                <a:cubicBezTo>
                  <a:pt x="31536" y="28871"/>
                  <a:pt x="30364" y="30549"/>
                  <a:pt x="28979" y="32069"/>
                </a:cubicBezTo>
                <a:cubicBezTo>
                  <a:pt x="28444" y="32662"/>
                  <a:pt x="27858" y="33212"/>
                  <a:pt x="27208" y="33676"/>
                </a:cubicBezTo>
                <a:cubicBezTo>
                  <a:pt x="26173" y="34418"/>
                  <a:pt x="25023" y="34890"/>
                  <a:pt x="23787" y="35154"/>
                </a:cubicBezTo>
                <a:cubicBezTo>
                  <a:pt x="23016" y="35325"/>
                  <a:pt x="22238" y="35433"/>
                  <a:pt x="21460" y="35497"/>
                </a:cubicBezTo>
                <a:cubicBezTo>
                  <a:pt x="20603" y="35568"/>
                  <a:pt x="19753" y="35647"/>
                  <a:pt x="18903" y="35675"/>
                </a:cubicBezTo>
                <a:cubicBezTo>
                  <a:pt x="18571" y="35684"/>
                  <a:pt x="18238" y="35690"/>
                  <a:pt x="17906" y="35690"/>
                </a:cubicBezTo>
                <a:cubicBezTo>
                  <a:pt x="16979" y="35690"/>
                  <a:pt x="16052" y="35647"/>
                  <a:pt x="15132" y="35526"/>
                </a:cubicBezTo>
                <a:cubicBezTo>
                  <a:pt x="14382" y="35433"/>
                  <a:pt x="13633" y="35289"/>
                  <a:pt x="12911" y="35061"/>
                </a:cubicBezTo>
                <a:cubicBezTo>
                  <a:pt x="11441" y="34590"/>
                  <a:pt x="10097" y="33861"/>
                  <a:pt x="8841" y="32975"/>
                </a:cubicBezTo>
                <a:cubicBezTo>
                  <a:pt x="7012" y="31669"/>
                  <a:pt x="5463" y="30084"/>
                  <a:pt x="4114" y="28284"/>
                </a:cubicBezTo>
                <a:cubicBezTo>
                  <a:pt x="2770" y="26485"/>
                  <a:pt x="1850" y="24492"/>
                  <a:pt x="1329" y="22315"/>
                </a:cubicBezTo>
                <a:cubicBezTo>
                  <a:pt x="964" y="20800"/>
                  <a:pt x="743" y="19273"/>
                  <a:pt x="693" y="17722"/>
                </a:cubicBezTo>
                <a:cubicBezTo>
                  <a:pt x="664" y="16693"/>
                  <a:pt x="671" y="15674"/>
                  <a:pt x="815" y="14652"/>
                </a:cubicBezTo>
                <a:cubicBezTo>
                  <a:pt x="936" y="13802"/>
                  <a:pt x="1157" y="12974"/>
                  <a:pt x="1507" y="12181"/>
                </a:cubicBezTo>
                <a:cubicBezTo>
                  <a:pt x="1836" y="11416"/>
                  <a:pt x="2278" y="10717"/>
                  <a:pt x="2750" y="10038"/>
                </a:cubicBezTo>
                <a:cubicBezTo>
                  <a:pt x="3857" y="8460"/>
                  <a:pt x="5170" y="7082"/>
                  <a:pt x="6685" y="5882"/>
                </a:cubicBezTo>
                <a:cubicBezTo>
                  <a:pt x="7713" y="5068"/>
                  <a:pt x="8777" y="4283"/>
                  <a:pt x="9905" y="3598"/>
                </a:cubicBezTo>
                <a:cubicBezTo>
                  <a:pt x="11211" y="2797"/>
                  <a:pt x="12591" y="2168"/>
                  <a:pt x="14039" y="1670"/>
                </a:cubicBezTo>
                <a:cubicBezTo>
                  <a:pt x="14853" y="1390"/>
                  <a:pt x="15682" y="1183"/>
                  <a:pt x="16524" y="984"/>
                </a:cubicBezTo>
                <a:cubicBezTo>
                  <a:pt x="17396" y="777"/>
                  <a:pt x="18274" y="626"/>
                  <a:pt x="19167" y="540"/>
                </a:cubicBezTo>
                <a:cubicBezTo>
                  <a:pt x="19681" y="490"/>
                  <a:pt x="20202" y="463"/>
                  <a:pt x="20723" y="454"/>
                </a:cubicBezTo>
                <a:cubicBezTo>
                  <a:pt x="21602" y="454"/>
                  <a:pt x="22466" y="562"/>
                  <a:pt x="23323" y="770"/>
                </a:cubicBezTo>
                <a:cubicBezTo>
                  <a:pt x="23438" y="797"/>
                  <a:pt x="23559" y="826"/>
                  <a:pt x="23679" y="849"/>
                </a:cubicBezTo>
                <a:cubicBezTo>
                  <a:pt x="23697" y="852"/>
                  <a:pt x="23714" y="854"/>
                  <a:pt x="23729" y="854"/>
                </a:cubicBezTo>
                <a:cubicBezTo>
                  <a:pt x="23800" y="854"/>
                  <a:pt x="23842" y="814"/>
                  <a:pt x="23866" y="727"/>
                </a:cubicBezTo>
                <a:cubicBezTo>
                  <a:pt x="23530" y="562"/>
                  <a:pt x="22745" y="298"/>
                  <a:pt x="22360" y="240"/>
                </a:cubicBezTo>
                <a:cubicBezTo>
                  <a:pt x="21359" y="77"/>
                  <a:pt x="20360" y="34"/>
                  <a:pt x="19352" y="5"/>
                </a:cubicBezTo>
                <a:cubicBezTo>
                  <a:pt x="19253" y="2"/>
                  <a:pt x="19155" y="1"/>
                  <a:pt x="19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66" name="Google Shape;866;p29"/>
          <p:cNvGrpSpPr/>
          <p:nvPr/>
        </p:nvGrpSpPr>
        <p:grpSpPr>
          <a:xfrm flipH="1">
            <a:off x="7930965" y="3986652"/>
            <a:ext cx="1349322" cy="1178509"/>
            <a:chOff x="4174688" y="2867426"/>
            <a:chExt cx="675133" cy="589667"/>
          </a:xfrm>
        </p:grpSpPr>
        <p:sp>
          <p:nvSpPr>
            <p:cNvPr id="867" name="Google Shape;867;p29"/>
            <p:cNvSpPr/>
            <p:nvPr/>
          </p:nvSpPr>
          <p:spPr>
            <a:xfrm>
              <a:off x="4174688" y="2867426"/>
              <a:ext cx="379395" cy="589667"/>
            </a:xfrm>
            <a:custGeom>
              <a:avLst/>
              <a:gdLst/>
              <a:ahLst/>
              <a:cxnLst/>
              <a:rect l="l" t="t" r="r" b="b"/>
              <a:pathLst>
                <a:path w="19288" h="29978" extrusionOk="0">
                  <a:moveTo>
                    <a:pt x="17185" y="522"/>
                  </a:moveTo>
                  <a:lnTo>
                    <a:pt x="17185" y="522"/>
                  </a:lnTo>
                  <a:cubicBezTo>
                    <a:pt x="17270" y="1656"/>
                    <a:pt x="17200" y="2800"/>
                    <a:pt x="17022" y="3927"/>
                  </a:cubicBezTo>
                  <a:cubicBezTo>
                    <a:pt x="16650" y="6191"/>
                    <a:pt x="15849" y="8370"/>
                    <a:pt x="14871" y="10440"/>
                  </a:cubicBezTo>
                  <a:cubicBezTo>
                    <a:pt x="14194" y="11883"/>
                    <a:pt x="13436" y="13311"/>
                    <a:pt x="12487" y="14605"/>
                  </a:cubicBezTo>
                  <a:cubicBezTo>
                    <a:pt x="12593" y="14411"/>
                    <a:pt x="12694" y="14219"/>
                    <a:pt x="12794" y="14026"/>
                  </a:cubicBezTo>
                  <a:cubicBezTo>
                    <a:pt x="14129" y="11383"/>
                    <a:pt x="15150" y="8591"/>
                    <a:pt x="15951" y="5735"/>
                  </a:cubicBezTo>
                  <a:cubicBezTo>
                    <a:pt x="15951" y="5726"/>
                    <a:pt x="15943" y="5722"/>
                    <a:pt x="15936" y="5722"/>
                  </a:cubicBezTo>
                  <a:cubicBezTo>
                    <a:pt x="15932" y="5722"/>
                    <a:pt x="15928" y="5724"/>
                    <a:pt x="15928" y="5727"/>
                  </a:cubicBezTo>
                  <a:cubicBezTo>
                    <a:pt x="15693" y="6514"/>
                    <a:pt x="15428" y="7292"/>
                    <a:pt x="15150" y="8063"/>
                  </a:cubicBezTo>
                  <a:cubicBezTo>
                    <a:pt x="14657" y="9441"/>
                    <a:pt x="14100" y="10805"/>
                    <a:pt x="13493" y="12140"/>
                  </a:cubicBezTo>
                  <a:cubicBezTo>
                    <a:pt x="13200" y="12797"/>
                    <a:pt x="12879" y="13448"/>
                    <a:pt x="12557" y="14098"/>
                  </a:cubicBezTo>
                  <a:cubicBezTo>
                    <a:pt x="12394" y="14418"/>
                    <a:pt x="12230" y="14740"/>
                    <a:pt x="12036" y="15040"/>
                  </a:cubicBezTo>
                  <a:cubicBezTo>
                    <a:pt x="12000" y="15090"/>
                    <a:pt x="11966" y="15140"/>
                    <a:pt x="11937" y="15189"/>
                  </a:cubicBezTo>
                  <a:cubicBezTo>
                    <a:pt x="12171" y="14733"/>
                    <a:pt x="12379" y="14269"/>
                    <a:pt x="12557" y="13791"/>
                  </a:cubicBezTo>
                  <a:cubicBezTo>
                    <a:pt x="12965" y="12661"/>
                    <a:pt x="13236" y="11498"/>
                    <a:pt x="13529" y="10341"/>
                  </a:cubicBezTo>
                  <a:cubicBezTo>
                    <a:pt x="13829" y="9177"/>
                    <a:pt x="14178" y="8027"/>
                    <a:pt x="14579" y="6892"/>
                  </a:cubicBezTo>
                  <a:cubicBezTo>
                    <a:pt x="15342" y="4728"/>
                    <a:pt x="16278" y="2628"/>
                    <a:pt x="17185" y="522"/>
                  </a:cubicBezTo>
                  <a:close/>
                  <a:moveTo>
                    <a:pt x="6495" y="3129"/>
                  </a:moveTo>
                  <a:lnTo>
                    <a:pt x="6495" y="3129"/>
                  </a:lnTo>
                  <a:cubicBezTo>
                    <a:pt x="7609" y="3499"/>
                    <a:pt x="8523" y="4321"/>
                    <a:pt x="9301" y="5170"/>
                  </a:cubicBezTo>
                  <a:cubicBezTo>
                    <a:pt x="10058" y="5999"/>
                    <a:pt x="10730" y="6920"/>
                    <a:pt x="11116" y="7984"/>
                  </a:cubicBezTo>
                  <a:cubicBezTo>
                    <a:pt x="11486" y="8976"/>
                    <a:pt x="11623" y="10034"/>
                    <a:pt x="11666" y="11091"/>
                  </a:cubicBezTo>
                  <a:cubicBezTo>
                    <a:pt x="11729" y="12519"/>
                    <a:pt x="11644" y="14012"/>
                    <a:pt x="11159" y="15354"/>
                  </a:cubicBezTo>
                  <a:cubicBezTo>
                    <a:pt x="11165" y="15325"/>
                    <a:pt x="11165" y="15297"/>
                    <a:pt x="11172" y="15268"/>
                  </a:cubicBezTo>
                  <a:cubicBezTo>
                    <a:pt x="11237" y="14912"/>
                    <a:pt x="11265" y="14547"/>
                    <a:pt x="11272" y="14190"/>
                  </a:cubicBezTo>
                  <a:cubicBezTo>
                    <a:pt x="11287" y="12776"/>
                    <a:pt x="10922" y="11383"/>
                    <a:pt x="10500" y="10041"/>
                  </a:cubicBezTo>
                  <a:cubicBezTo>
                    <a:pt x="10080" y="8676"/>
                    <a:pt x="9551" y="7348"/>
                    <a:pt x="8766" y="6142"/>
                  </a:cubicBezTo>
                  <a:cubicBezTo>
                    <a:pt x="8764" y="6138"/>
                    <a:pt x="8761" y="6136"/>
                    <a:pt x="8757" y="6136"/>
                  </a:cubicBezTo>
                  <a:cubicBezTo>
                    <a:pt x="8749" y="6136"/>
                    <a:pt x="8739" y="6146"/>
                    <a:pt x="8744" y="6155"/>
                  </a:cubicBezTo>
                  <a:cubicBezTo>
                    <a:pt x="9165" y="6849"/>
                    <a:pt x="9501" y="7585"/>
                    <a:pt x="9801" y="8334"/>
                  </a:cubicBezTo>
                  <a:cubicBezTo>
                    <a:pt x="10302" y="9612"/>
                    <a:pt x="10715" y="10970"/>
                    <a:pt x="10929" y="12325"/>
                  </a:cubicBezTo>
                  <a:cubicBezTo>
                    <a:pt x="11037" y="12997"/>
                    <a:pt x="11087" y="13669"/>
                    <a:pt x="11044" y="14348"/>
                  </a:cubicBezTo>
                  <a:cubicBezTo>
                    <a:pt x="11023" y="14675"/>
                    <a:pt x="10980" y="15004"/>
                    <a:pt x="10915" y="15333"/>
                  </a:cubicBezTo>
                  <a:cubicBezTo>
                    <a:pt x="10908" y="15347"/>
                    <a:pt x="10908" y="15354"/>
                    <a:pt x="10901" y="15367"/>
                  </a:cubicBezTo>
                  <a:cubicBezTo>
                    <a:pt x="10895" y="15110"/>
                    <a:pt x="10859" y="14846"/>
                    <a:pt x="10809" y="14589"/>
                  </a:cubicBezTo>
                  <a:cubicBezTo>
                    <a:pt x="10615" y="13626"/>
                    <a:pt x="10209" y="12711"/>
                    <a:pt x="9858" y="11804"/>
                  </a:cubicBezTo>
                  <a:cubicBezTo>
                    <a:pt x="9472" y="10812"/>
                    <a:pt x="9095" y="9827"/>
                    <a:pt x="8716" y="8834"/>
                  </a:cubicBezTo>
                  <a:cubicBezTo>
                    <a:pt x="8331" y="7849"/>
                    <a:pt x="7952" y="6856"/>
                    <a:pt x="7573" y="5871"/>
                  </a:cubicBezTo>
                  <a:cubicBezTo>
                    <a:pt x="7217" y="4956"/>
                    <a:pt x="6874" y="4035"/>
                    <a:pt x="6495" y="3129"/>
                  </a:cubicBezTo>
                  <a:close/>
                  <a:moveTo>
                    <a:pt x="18749" y="9497"/>
                  </a:moveTo>
                  <a:lnTo>
                    <a:pt x="18749" y="9497"/>
                  </a:lnTo>
                  <a:cubicBezTo>
                    <a:pt x="18564" y="10133"/>
                    <a:pt x="18328" y="10733"/>
                    <a:pt x="17999" y="11312"/>
                  </a:cubicBezTo>
                  <a:cubicBezTo>
                    <a:pt x="16679" y="13669"/>
                    <a:pt x="14422" y="15225"/>
                    <a:pt x="11993" y="16296"/>
                  </a:cubicBezTo>
                  <a:cubicBezTo>
                    <a:pt x="12237" y="16175"/>
                    <a:pt x="12471" y="16046"/>
                    <a:pt x="12694" y="15911"/>
                  </a:cubicBezTo>
                  <a:cubicBezTo>
                    <a:pt x="13186" y="15625"/>
                    <a:pt x="13657" y="15290"/>
                    <a:pt x="14100" y="14925"/>
                  </a:cubicBezTo>
                  <a:cubicBezTo>
                    <a:pt x="14986" y="14197"/>
                    <a:pt x="15779" y="13354"/>
                    <a:pt x="16535" y="12483"/>
                  </a:cubicBezTo>
                  <a:cubicBezTo>
                    <a:pt x="16541" y="12477"/>
                    <a:pt x="16533" y="12467"/>
                    <a:pt x="16522" y="12467"/>
                  </a:cubicBezTo>
                  <a:cubicBezTo>
                    <a:pt x="16520" y="12467"/>
                    <a:pt x="16517" y="12468"/>
                    <a:pt x="16514" y="12469"/>
                  </a:cubicBezTo>
                  <a:cubicBezTo>
                    <a:pt x="15728" y="13304"/>
                    <a:pt x="14900" y="14111"/>
                    <a:pt x="13993" y="14819"/>
                  </a:cubicBezTo>
                  <a:cubicBezTo>
                    <a:pt x="13558" y="15153"/>
                    <a:pt x="13100" y="15475"/>
                    <a:pt x="12622" y="15746"/>
                  </a:cubicBezTo>
                  <a:cubicBezTo>
                    <a:pt x="12401" y="15875"/>
                    <a:pt x="12165" y="15996"/>
                    <a:pt x="11937" y="16104"/>
                  </a:cubicBezTo>
                  <a:cubicBezTo>
                    <a:pt x="12144" y="15940"/>
                    <a:pt x="12351" y="15769"/>
                    <a:pt x="12550" y="15582"/>
                  </a:cubicBezTo>
                  <a:cubicBezTo>
                    <a:pt x="13087" y="15097"/>
                    <a:pt x="13585" y="14569"/>
                    <a:pt x="14108" y="14062"/>
                  </a:cubicBezTo>
                  <a:cubicBezTo>
                    <a:pt x="14672" y="13505"/>
                    <a:pt x="15272" y="12977"/>
                    <a:pt x="15865" y="12440"/>
                  </a:cubicBezTo>
                  <a:cubicBezTo>
                    <a:pt x="16885" y="11520"/>
                    <a:pt x="17899" y="10584"/>
                    <a:pt x="18749" y="9497"/>
                  </a:cubicBezTo>
                  <a:close/>
                  <a:moveTo>
                    <a:pt x="11537" y="16490"/>
                  </a:moveTo>
                  <a:cubicBezTo>
                    <a:pt x="11409" y="16547"/>
                    <a:pt x="11280" y="16596"/>
                    <a:pt x="11152" y="16646"/>
                  </a:cubicBezTo>
                  <a:cubicBezTo>
                    <a:pt x="11194" y="16625"/>
                    <a:pt x="11229" y="16596"/>
                    <a:pt x="11265" y="16576"/>
                  </a:cubicBezTo>
                  <a:cubicBezTo>
                    <a:pt x="11357" y="16554"/>
                    <a:pt x="11452" y="16524"/>
                    <a:pt x="11537" y="16490"/>
                  </a:cubicBezTo>
                  <a:close/>
                  <a:moveTo>
                    <a:pt x="5038" y="9098"/>
                  </a:moveTo>
                  <a:lnTo>
                    <a:pt x="5038" y="9098"/>
                  </a:lnTo>
                  <a:cubicBezTo>
                    <a:pt x="5487" y="9840"/>
                    <a:pt x="5859" y="10620"/>
                    <a:pt x="6159" y="11434"/>
                  </a:cubicBezTo>
                  <a:cubicBezTo>
                    <a:pt x="6788" y="13182"/>
                    <a:pt x="7088" y="15061"/>
                    <a:pt x="7253" y="16903"/>
                  </a:cubicBezTo>
                  <a:cubicBezTo>
                    <a:pt x="7395" y="18560"/>
                    <a:pt x="7381" y="20252"/>
                    <a:pt x="7009" y="21880"/>
                  </a:cubicBezTo>
                  <a:cubicBezTo>
                    <a:pt x="6995" y="21639"/>
                    <a:pt x="6953" y="21395"/>
                    <a:pt x="6930" y="21167"/>
                  </a:cubicBezTo>
                  <a:cubicBezTo>
                    <a:pt x="6894" y="20809"/>
                    <a:pt x="6852" y="20459"/>
                    <a:pt x="6816" y="20103"/>
                  </a:cubicBezTo>
                  <a:cubicBezTo>
                    <a:pt x="6738" y="19417"/>
                    <a:pt x="6660" y="18725"/>
                    <a:pt x="6574" y="18039"/>
                  </a:cubicBezTo>
                  <a:cubicBezTo>
                    <a:pt x="6387" y="16646"/>
                    <a:pt x="6159" y="15261"/>
                    <a:pt x="5909" y="13868"/>
                  </a:cubicBezTo>
                  <a:cubicBezTo>
                    <a:pt x="5909" y="13862"/>
                    <a:pt x="5902" y="13858"/>
                    <a:pt x="5895" y="13858"/>
                  </a:cubicBezTo>
                  <a:cubicBezTo>
                    <a:pt x="5886" y="13858"/>
                    <a:pt x="5877" y="13864"/>
                    <a:pt x="5881" y="13876"/>
                  </a:cubicBezTo>
                  <a:cubicBezTo>
                    <a:pt x="6080" y="15261"/>
                    <a:pt x="6245" y="16653"/>
                    <a:pt x="6409" y="18046"/>
                  </a:cubicBezTo>
                  <a:cubicBezTo>
                    <a:pt x="6488" y="18739"/>
                    <a:pt x="6558" y="19424"/>
                    <a:pt x="6630" y="20110"/>
                  </a:cubicBezTo>
                  <a:cubicBezTo>
                    <a:pt x="6666" y="20466"/>
                    <a:pt x="6696" y="20818"/>
                    <a:pt x="6730" y="21174"/>
                  </a:cubicBezTo>
                  <a:cubicBezTo>
                    <a:pt x="6738" y="21310"/>
                    <a:pt x="6745" y="21452"/>
                    <a:pt x="6752" y="21596"/>
                  </a:cubicBezTo>
                  <a:cubicBezTo>
                    <a:pt x="6488" y="20867"/>
                    <a:pt x="6252" y="20132"/>
                    <a:pt x="6060" y="19375"/>
                  </a:cubicBezTo>
                  <a:cubicBezTo>
                    <a:pt x="5609" y="17611"/>
                    <a:pt x="5352" y="15805"/>
                    <a:pt x="5223" y="13990"/>
                  </a:cubicBezTo>
                  <a:cubicBezTo>
                    <a:pt x="5153" y="13069"/>
                    <a:pt x="5117" y="12154"/>
                    <a:pt x="5102" y="11234"/>
                  </a:cubicBezTo>
                  <a:cubicBezTo>
                    <a:pt x="5088" y="10526"/>
                    <a:pt x="5131" y="9806"/>
                    <a:pt x="5038" y="9098"/>
                  </a:cubicBezTo>
                  <a:close/>
                  <a:moveTo>
                    <a:pt x="18806" y="15654"/>
                  </a:moveTo>
                  <a:lnTo>
                    <a:pt x="18806" y="15654"/>
                  </a:lnTo>
                  <a:cubicBezTo>
                    <a:pt x="18292" y="16411"/>
                    <a:pt x="17714" y="17117"/>
                    <a:pt x="17071" y="17767"/>
                  </a:cubicBezTo>
                  <a:cubicBezTo>
                    <a:pt x="15728" y="19117"/>
                    <a:pt x="14136" y="20218"/>
                    <a:pt x="12394" y="20989"/>
                  </a:cubicBezTo>
                  <a:cubicBezTo>
                    <a:pt x="10922" y="21639"/>
                    <a:pt x="9366" y="22038"/>
                    <a:pt x="7767" y="22216"/>
                  </a:cubicBezTo>
                  <a:cubicBezTo>
                    <a:pt x="7981" y="22137"/>
                    <a:pt x="8187" y="22045"/>
                    <a:pt x="8394" y="21959"/>
                  </a:cubicBezTo>
                  <a:cubicBezTo>
                    <a:pt x="8730" y="21817"/>
                    <a:pt x="9059" y="21675"/>
                    <a:pt x="9395" y="21524"/>
                  </a:cubicBezTo>
                  <a:cubicBezTo>
                    <a:pt x="10566" y="21010"/>
                    <a:pt x="11716" y="20466"/>
                    <a:pt x="12836" y="19853"/>
                  </a:cubicBezTo>
                  <a:cubicBezTo>
                    <a:pt x="13980" y="19224"/>
                    <a:pt x="15051" y="18524"/>
                    <a:pt x="16079" y="17724"/>
                  </a:cubicBezTo>
                  <a:lnTo>
                    <a:pt x="16079" y="17724"/>
                  </a:lnTo>
                  <a:cubicBezTo>
                    <a:pt x="15500" y="18146"/>
                    <a:pt x="14886" y="18531"/>
                    <a:pt x="14264" y="18896"/>
                  </a:cubicBezTo>
                  <a:cubicBezTo>
                    <a:pt x="13143" y="19560"/>
                    <a:pt x="11973" y="20139"/>
                    <a:pt x="10787" y="20667"/>
                  </a:cubicBezTo>
                  <a:cubicBezTo>
                    <a:pt x="10194" y="20931"/>
                    <a:pt x="9594" y="21188"/>
                    <a:pt x="8994" y="21438"/>
                  </a:cubicBezTo>
                  <a:cubicBezTo>
                    <a:pt x="8624" y="21596"/>
                    <a:pt x="8229" y="21738"/>
                    <a:pt x="7852" y="21909"/>
                  </a:cubicBezTo>
                  <a:cubicBezTo>
                    <a:pt x="8444" y="21409"/>
                    <a:pt x="9052" y="20924"/>
                    <a:pt x="9673" y="20453"/>
                  </a:cubicBezTo>
                  <a:cubicBezTo>
                    <a:pt x="10430" y="19875"/>
                    <a:pt x="11222" y="19352"/>
                    <a:pt x="12072" y="18917"/>
                  </a:cubicBezTo>
                  <a:cubicBezTo>
                    <a:pt x="12866" y="18504"/>
                    <a:pt x="13693" y="18146"/>
                    <a:pt x="14521" y="17789"/>
                  </a:cubicBezTo>
                  <a:cubicBezTo>
                    <a:pt x="15985" y="17160"/>
                    <a:pt x="17471" y="16540"/>
                    <a:pt x="18806" y="15654"/>
                  </a:cubicBezTo>
                  <a:close/>
                  <a:moveTo>
                    <a:pt x="2003" y="15796"/>
                  </a:moveTo>
                  <a:cubicBezTo>
                    <a:pt x="2325" y="16567"/>
                    <a:pt x="2560" y="17374"/>
                    <a:pt x="2754" y="18175"/>
                  </a:cubicBezTo>
                  <a:cubicBezTo>
                    <a:pt x="3153" y="19832"/>
                    <a:pt x="3317" y="21546"/>
                    <a:pt x="3246" y="23245"/>
                  </a:cubicBezTo>
                  <a:cubicBezTo>
                    <a:pt x="3189" y="24580"/>
                    <a:pt x="2975" y="25937"/>
                    <a:pt x="2467" y="27180"/>
                  </a:cubicBezTo>
                  <a:cubicBezTo>
                    <a:pt x="2497" y="26936"/>
                    <a:pt x="2510" y="26701"/>
                    <a:pt x="2524" y="26458"/>
                  </a:cubicBezTo>
                  <a:cubicBezTo>
                    <a:pt x="2659" y="24216"/>
                    <a:pt x="2368" y="21975"/>
                    <a:pt x="2060" y="19760"/>
                  </a:cubicBezTo>
                  <a:cubicBezTo>
                    <a:pt x="2060" y="19757"/>
                    <a:pt x="2056" y="19755"/>
                    <a:pt x="2053" y="19755"/>
                  </a:cubicBezTo>
                  <a:cubicBezTo>
                    <a:pt x="2049" y="19755"/>
                    <a:pt x="2046" y="19757"/>
                    <a:pt x="2046" y="19760"/>
                  </a:cubicBezTo>
                  <a:cubicBezTo>
                    <a:pt x="2102" y="20381"/>
                    <a:pt x="2154" y="21003"/>
                    <a:pt x="2203" y="21616"/>
                  </a:cubicBezTo>
                  <a:cubicBezTo>
                    <a:pt x="2289" y="22694"/>
                    <a:pt x="2359" y="23781"/>
                    <a:pt x="2353" y="24866"/>
                  </a:cubicBezTo>
                  <a:cubicBezTo>
                    <a:pt x="2353" y="25409"/>
                    <a:pt x="2325" y="25959"/>
                    <a:pt x="2282" y="26501"/>
                  </a:cubicBezTo>
                  <a:cubicBezTo>
                    <a:pt x="2260" y="26773"/>
                    <a:pt x="2239" y="27051"/>
                    <a:pt x="2188" y="27322"/>
                  </a:cubicBezTo>
                  <a:cubicBezTo>
                    <a:pt x="2181" y="27358"/>
                    <a:pt x="2174" y="27394"/>
                    <a:pt x="2167" y="27430"/>
                  </a:cubicBezTo>
                  <a:cubicBezTo>
                    <a:pt x="1996" y="26715"/>
                    <a:pt x="1861" y="25994"/>
                    <a:pt x="1753" y="25274"/>
                  </a:cubicBezTo>
                  <a:cubicBezTo>
                    <a:pt x="1511" y="23652"/>
                    <a:pt x="1417" y="22009"/>
                    <a:pt x="1468" y="20374"/>
                  </a:cubicBezTo>
                  <a:cubicBezTo>
                    <a:pt x="1496" y="19539"/>
                    <a:pt x="1561" y="18710"/>
                    <a:pt x="1660" y="17882"/>
                  </a:cubicBezTo>
                  <a:cubicBezTo>
                    <a:pt x="1746" y="17182"/>
                    <a:pt x="1874" y="16497"/>
                    <a:pt x="2003" y="15796"/>
                  </a:cubicBezTo>
                  <a:close/>
                  <a:moveTo>
                    <a:pt x="14907" y="23637"/>
                  </a:moveTo>
                  <a:lnTo>
                    <a:pt x="14907" y="23637"/>
                  </a:lnTo>
                  <a:cubicBezTo>
                    <a:pt x="14250" y="24288"/>
                    <a:pt x="13543" y="24873"/>
                    <a:pt x="12780" y="25394"/>
                  </a:cubicBezTo>
                  <a:cubicBezTo>
                    <a:pt x="11229" y="26444"/>
                    <a:pt x="9487" y="27202"/>
                    <a:pt x="7666" y="27637"/>
                  </a:cubicBezTo>
                  <a:cubicBezTo>
                    <a:pt x="6507" y="27911"/>
                    <a:pt x="5327" y="28043"/>
                    <a:pt x="4142" y="28043"/>
                  </a:cubicBezTo>
                  <a:cubicBezTo>
                    <a:pt x="3787" y="28043"/>
                    <a:pt x="3430" y="28031"/>
                    <a:pt x="3074" y="28007"/>
                  </a:cubicBezTo>
                  <a:cubicBezTo>
                    <a:pt x="3146" y="27994"/>
                    <a:pt x="3210" y="27980"/>
                    <a:pt x="3282" y="27965"/>
                  </a:cubicBezTo>
                  <a:cubicBezTo>
                    <a:pt x="3617" y="27901"/>
                    <a:pt x="3953" y="27822"/>
                    <a:pt x="4288" y="27750"/>
                  </a:cubicBezTo>
                  <a:cubicBezTo>
                    <a:pt x="6745" y="27186"/>
                    <a:pt x="9152" y="26395"/>
                    <a:pt x="11443" y="25351"/>
                  </a:cubicBezTo>
                  <a:cubicBezTo>
                    <a:pt x="11452" y="25351"/>
                    <a:pt x="11452" y="25344"/>
                    <a:pt x="11443" y="25344"/>
                  </a:cubicBezTo>
                  <a:cubicBezTo>
                    <a:pt x="10787" y="25617"/>
                    <a:pt x="10130" y="25865"/>
                    <a:pt x="9458" y="26102"/>
                  </a:cubicBezTo>
                  <a:cubicBezTo>
                    <a:pt x="8281" y="26516"/>
                    <a:pt x="7088" y="26880"/>
                    <a:pt x="5873" y="27186"/>
                  </a:cubicBezTo>
                  <a:cubicBezTo>
                    <a:pt x="5266" y="27344"/>
                    <a:pt x="4659" y="27480"/>
                    <a:pt x="4046" y="27608"/>
                  </a:cubicBezTo>
                  <a:cubicBezTo>
                    <a:pt x="3739" y="27673"/>
                    <a:pt x="3431" y="27730"/>
                    <a:pt x="3124" y="27779"/>
                  </a:cubicBezTo>
                  <a:cubicBezTo>
                    <a:pt x="3681" y="27450"/>
                    <a:pt x="4245" y="27137"/>
                    <a:pt x="4817" y="26830"/>
                  </a:cubicBezTo>
                  <a:cubicBezTo>
                    <a:pt x="6466" y="25951"/>
                    <a:pt x="8180" y="25238"/>
                    <a:pt x="10008" y="24802"/>
                  </a:cubicBezTo>
                  <a:cubicBezTo>
                    <a:pt x="11644" y="24424"/>
                    <a:pt x="13315" y="24180"/>
                    <a:pt x="14907" y="23637"/>
                  </a:cubicBezTo>
                  <a:close/>
                  <a:moveTo>
                    <a:pt x="17246" y="1"/>
                  </a:moveTo>
                  <a:cubicBezTo>
                    <a:pt x="17211" y="1"/>
                    <a:pt x="17177" y="18"/>
                    <a:pt x="17157" y="57"/>
                  </a:cubicBezTo>
                  <a:cubicBezTo>
                    <a:pt x="16593" y="1286"/>
                    <a:pt x="16050" y="2529"/>
                    <a:pt x="15529" y="3785"/>
                  </a:cubicBezTo>
                  <a:cubicBezTo>
                    <a:pt x="14614" y="5984"/>
                    <a:pt x="13815" y="8227"/>
                    <a:pt x="13229" y="10534"/>
                  </a:cubicBezTo>
                  <a:cubicBezTo>
                    <a:pt x="12737" y="12462"/>
                    <a:pt x="12257" y="14504"/>
                    <a:pt x="11066" y="16118"/>
                  </a:cubicBezTo>
                  <a:cubicBezTo>
                    <a:pt x="11400" y="15390"/>
                    <a:pt x="11601" y="14596"/>
                    <a:pt x="11716" y="13798"/>
                  </a:cubicBezTo>
                  <a:cubicBezTo>
                    <a:pt x="11865" y="12747"/>
                    <a:pt x="11871" y="11669"/>
                    <a:pt x="11794" y="10605"/>
                  </a:cubicBezTo>
                  <a:cubicBezTo>
                    <a:pt x="11716" y="9527"/>
                    <a:pt x="11515" y="8449"/>
                    <a:pt x="11057" y="7463"/>
                  </a:cubicBezTo>
                  <a:cubicBezTo>
                    <a:pt x="10586" y="6435"/>
                    <a:pt x="9866" y="5528"/>
                    <a:pt x="9086" y="4721"/>
                  </a:cubicBezTo>
                  <a:cubicBezTo>
                    <a:pt x="8295" y="3900"/>
                    <a:pt x="7395" y="3214"/>
                    <a:pt x="6317" y="2829"/>
                  </a:cubicBezTo>
                  <a:cubicBezTo>
                    <a:pt x="6307" y="2825"/>
                    <a:pt x="6297" y="2824"/>
                    <a:pt x="6288" y="2824"/>
                  </a:cubicBezTo>
                  <a:cubicBezTo>
                    <a:pt x="6214" y="2824"/>
                    <a:pt x="6156" y="2916"/>
                    <a:pt x="6181" y="2985"/>
                  </a:cubicBezTo>
                  <a:cubicBezTo>
                    <a:pt x="6558" y="4092"/>
                    <a:pt x="7002" y="5185"/>
                    <a:pt x="7424" y="6277"/>
                  </a:cubicBezTo>
                  <a:cubicBezTo>
                    <a:pt x="8159" y="8191"/>
                    <a:pt x="8901" y="10106"/>
                    <a:pt x="9637" y="12019"/>
                  </a:cubicBezTo>
                  <a:cubicBezTo>
                    <a:pt x="10209" y="13505"/>
                    <a:pt x="11159" y="15397"/>
                    <a:pt x="10344" y="16946"/>
                  </a:cubicBezTo>
                  <a:cubicBezTo>
                    <a:pt x="10338" y="16953"/>
                    <a:pt x="10338" y="16961"/>
                    <a:pt x="10329" y="16968"/>
                  </a:cubicBezTo>
                  <a:cubicBezTo>
                    <a:pt x="10322" y="16975"/>
                    <a:pt x="10322" y="16982"/>
                    <a:pt x="10322" y="16989"/>
                  </a:cubicBezTo>
                  <a:cubicBezTo>
                    <a:pt x="10272" y="17068"/>
                    <a:pt x="10223" y="17153"/>
                    <a:pt x="10173" y="17232"/>
                  </a:cubicBezTo>
                  <a:cubicBezTo>
                    <a:pt x="10151" y="17261"/>
                    <a:pt x="10144" y="17289"/>
                    <a:pt x="10151" y="17318"/>
                  </a:cubicBezTo>
                  <a:cubicBezTo>
                    <a:pt x="9679" y="18010"/>
                    <a:pt x="9224" y="18710"/>
                    <a:pt x="8752" y="19404"/>
                  </a:cubicBezTo>
                  <a:cubicBezTo>
                    <a:pt x="8265" y="20110"/>
                    <a:pt x="7787" y="20818"/>
                    <a:pt x="7295" y="21517"/>
                  </a:cubicBezTo>
                  <a:cubicBezTo>
                    <a:pt x="7431" y="20831"/>
                    <a:pt x="7501" y="20132"/>
                    <a:pt x="7530" y="19431"/>
                  </a:cubicBezTo>
                  <a:cubicBezTo>
                    <a:pt x="7602" y="17532"/>
                    <a:pt x="7373" y="15597"/>
                    <a:pt x="6987" y="13739"/>
                  </a:cubicBezTo>
                  <a:cubicBezTo>
                    <a:pt x="6601" y="11897"/>
                    <a:pt x="5967" y="10077"/>
                    <a:pt x="4917" y="8498"/>
                  </a:cubicBezTo>
                  <a:cubicBezTo>
                    <a:pt x="4891" y="8464"/>
                    <a:pt x="4859" y="8450"/>
                    <a:pt x="4826" y="8450"/>
                  </a:cubicBezTo>
                  <a:cubicBezTo>
                    <a:pt x="4758" y="8450"/>
                    <a:pt x="4693" y="8516"/>
                    <a:pt x="4716" y="8598"/>
                  </a:cubicBezTo>
                  <a:cubicBezTo>
                    <a:pt x="4845" y="9105"/>
                    <a:pt x="4860" y="9626"/>
                    <a:pt x="4860" y="10149"/>
                  </a:cubicBezTo>
                  <a:cubicBezTo>
                    <a:pt x="4860" y="10663"/>
                    <a:pt x="4860" y="11177"/>
                    <a:pt x="4874" y="11691"/>
                  </a:cubicBezTo>
                  <a:cubicBezTo>
                    <a:pt x="4953" y="15290"/>
                    <a:pt x="5410" y="18924"/>
                    <a:pt x="6738" y="22288"/>
                  </a:cubicBezTo>
                  <a:cubicBezTo>
                    <a:pt x="6087" y="23188"/>
                    <a:pt x="5424" y="24081"/>
                    <a:pt x="4716" y="24938"/>
                  </a:cubicBezTo>
                  <a:cubicBezTo>
                    <a:pt x="4046" y="25766"/>
                    <a:pt x="3338" y="26580"/>
                    <a:pt x="2603" y="27358"/>
                  </a:cubicBezTo>
                  <a:cubicBezTo>
                    <a:pt x="2846" y="26801"/>
                    <a:pt x="3024" y="26216"/>
                    <a:pt x="3153" y="25623"/>
                  </a:cubicBezTo>
                  <a:cubicBezTo>
                    <a:pt x="3516" y="23916"/>
                    <a:pt x="3532" y="22124"/>
                    <a:pt x="3331" y="20396"/>
                  </a:cubicBezTo>
                  <a:cubicBezTo>
                    <a:pt x="3239" y="19546"/>
                    <a:pt x="3081" y="18696"/>
                    <a:pt x="2867" y="17868"/>
                  </a:cubicBezTo>
                  <a:cubicBezTo>
                    <a:pt x="2653" y="17025"/>
                    <a:pt x="2353" y="16204"/>
                    <a:pt x="2060" y="15390"/>
                  </a:cubicBezTo>
                  <a:cubicBezTo>
                    <a:pt x="2043" y="15338"/>
                    <a:pt x="1999" y="15313"/>
                    <a:pt x="1955" y="15313"/>
                  </a:cubicBezTo>
                  <a:cubicBezTo>
                    <a:pt x="1908" y="15313"/>
                    <a:pt x="1860" y="15342"/>
                    <a:pt x="1845" y="15397"/>
                  </a:cubicBezTo>
                  <a:cubicBezTo>
                    <a:pt x="1604" y="16303"/>
                    <a:pt x="1475" y="17239"/>
                    <a:pt x="1374" y="18168"/>
                  </a:cubicBezTo>
                  <a:cubicBezTo>
                    <a:pt x="1004" y="21431"/>
                    <a:pt x="1225" y="24751"/>
                    <a:pt x="2017" y="27930"/>
                  </a:cubicBezTo>
                  <a:cubicBezTo>
                    <a:pt x="1996" y="27944"/>
                    <a:pt x="1982" y="27965"/>
                    <a:pt x="1982" y="27987"/>
                  </a:cubicBezTo>
                  <a:cubicBezTo>
                    <a:pt x="1347" y="28616"/>
                    <a:pt x="682" y="29207"/>
                    <a:pt x="54" y="29843"/>
                  </a:cubicBezTo>
                  <a:cubicBezTo>
                    <a:pt x="1" y="29896"/>
                    <a:pt x="54" y="29977"/>
                    <a:pt x="118" y="29977"/>
                  </a:cubicBezTo>
                  <a:cubicBezTo>
                    <a:pt x="132" y="29977"/>
                    <a:pt x="146" y="29974"/>
                    <a:pt x="161" y="29965"/>
                  </a:cubicBezTo>
                  <a:cubicBezTo>
                    <a:pt x="682" y="29601"/>
                    <a:pt x="1160" y="29173"/>
                    <a:pt x="1617" y="28736"/>
                  </a:cubicBezTo>
                  <a:cubicBezTo>
                    <a:pt x="1725" y="28636"/>
                    <a:pt x="1832" y="28530"/>
                    <a:pt x="1940" y="28429"/>
                  </a:cubicBezTo>
                  <a:cubicBezTo>
                    <a:pt x="1953" y="28437"/>
                    <a:pt x="1969" y="28441"/>
                    <a:pt x="1986" y="28441"/>
                  </a:cubicBezTo>
                  <a:cubicBezTo>
                    <a:pt x="2003" y="28441"/>
                    <a:pt x="2021" y="28437"/>
                    <a:pt x="2039" y="28429"/>
                  </a:cubicBezTo>
                  <a:cubicBezTo>
                    <a:pt x="2203" y="28330"/>
                    <a:pt x="2368" y="28230"/>
                    <a:pt x="2531" y="28129"/>
                  </a:cubicBezTo>
                  <a:cubicBezTo>
                    <a:pt x="3078" y="28199"/>
                    <a:pt x="3629" y="28232"/>
                    <a:pt x="4182" y="28232"/>
                  </a:cubicBezTo>
                  <a:cubicBezTo>
                    <a:pt x="4531" y="28232"/>
                    <a:pt x="4881" y="28219"/>
                    <a:pt x="5230" y="28194"/>
                  </a:cubicBezTo>
                  <a:cubicBezTo>
                    <a:pt x="7138" y="28066"/>
                    <a:pt x="9023" y="27565"/>
                    <a:pt x="10751" y="26758"/>
                  </a:cubicBezTo>
                  <a:cubicBezTo>
                    <a:pt x="12464" y="25951"/>
                    <a:pt x="14050" y="24845"/>
                    <a:pt x="15342" y="23466"/>
                  </a:cubicBezTo>
                  <a:cubicBezTo>
                    <a:pt x="15399" y="23404"/>
                    <a:pt x="15351" y="23303"/>
                    <a:pt x="15276" y="23303"/>
                  </a:cubicBezTo>
                  <a:cubicBezTo>
                    <a:pt x="15265" y="23303"/>
                    <a:pt x="15254" y="23305"/>
                    <a:pt x="15243" y="23310"/>
                  </a:cubicBezTo>
                  <a:cubicBezTo>
                    <a:pt x="14279" y="23688"/>
                    <a:pt x="13279" y="23923"/>
                    <a:pt x="12266" y="24137"/>
                  </a:cubicBezTo>
                  <a:cubicBezTo>
                    <a:pt x="11380" y="24331"/>
                    <a:pt x="10480" y="24494"/>
                    <a:pt x="9594" y="24717"/>
                  </a:cubicBezTo>
                  <a:cubicBezTo>
                    <a:pt x="8687" y="24945"/>
                    <a:pt x="7810" y="25245"/>
                    <a:pt x="6944" y="25608"/>
                  </a:cubicBezTo>
                  <a:cubicBezTo>
                    <a:pt x="5438" y="26237"/>
                    <a:pt x="4003" y="27030"/>
                    <a:pt x="2596" y="27865"/>
                  </a:cubicBezTo>
                  <a:cubicBezTo>
                    <a:pt x="2560" y="27872"/>
                    <a:pt x="2524" y="27879"/>
                    <a:pt x="2488" y="27887"/>
                  </a:cubicBezTo>
                  <a:cubicBezTo>
                    <a:pt x="2653" y="27723"/>
                    <a:pt x="2810" y="27552"/>
                    <a:pt x="2975" y="27387"/>
                  </a:cubicBezTo>
                  <a:cubicBezTo>
                    <a:pt x="3081" y="27272"/>
                    <a:pt x="3182" y="27159"/>
                    <a:pt x="3288" y="27044"/>
                  </a:cubicBezTo>
                  <a:cubicBezTo>
                    <a:pt x="3431" y="26893"/>
                    <a:pt x="3568" y="26744"/>
                    <a:pt x="3710" y="26587"/>
                  </a:cubicBezTo>
                  <a:cubicBezTo>
                    <a:pt x="3845" y="26431"/>
                    <a:pt x="3981" y="26273"/>
                    <a:pt x="4116" y="26115"/>
                  </a:cubicBezTo>
                  <a:cubicBezTo>
                    <a:pt x="4253" y="25959"/>
                    <a:pt x="4389" y="25802"/>
                    <a:pt x="4524" y="25644"/>
                  </a:cubicBezTo>
                  <a:cubicBezTo>
                    <a:pt x="4653" y="25488"/>
                    <a:pt x="4788" y="25323"/>
                    <a:pt x="4917" y="25166"/>
                  </a:cubicBezTo>
                  <a:cubicBezTo>
                    <a:pt x="5052" y="25001"/>
                    <a:pt x="5180" y="24845"/>
                    <a:pt x="5309" y="24681"/>
                  </a:cubicBezTo>
                  <a:cubicBezTo>
                    <a:pt x="5438" y="24516"/>
                    <a:pt x="5566" y="24352"/>
                    <a:pt x="5688" y="24187"/>
                  </a:cubicBezTo>
                  <a:cubicBezTo>
                    <a:pt x="5816" y="24023"/>
                    <a:pt x="5945" y="23860"/>
                    <a:pt x="6067" y="23695"/>
                  </a:cubicBezTo>
                  <a:cubicBezTo>
                    <a:pt x="6195" y="23531"/>
                    <a:pt x="6317" y="23359"/>
                    <a:pt x="6438" y="23195"/>
                  </a:cubicBezTo>
                  <a:cubicBezTo>
                    <a:pt x="6502" y="23109"/>
                    <a:pt x="6567" y="23023"/>
                    <a:pt x="6624" y="22945"/>
                  </a:cubicBezTo>
                  <a:cubicBezTo>
                    <a:pt x="6653" y="22902"/>
                    <a:pt x="6687" y="22859"/>
                    <a:pt x="6716" y="22816"/>
                  </a:cubicBezTo>
                  <a:cubicBezTo>
                    <a:pt x="6745" y="22773"/>
                    <a:pt x="6766" y="22737"/>
                    <a:pt x="6802" y="22703"/>
                  </a:cubicBezTo>
                  <a:cubicBezTo>
                    <a:pt x="6858" y="22631"/>
                    <a:pt x="6930" y="22581"/>
                    <a:pt x="7016" y="22538"/>
                  </a:cubicBezTo>
                  <a:cubicBezTo>
                    <a:pt x="7052" y="22523"/>
                    <a:pt x="7088" y="22509"/>
                    <a:pt x="7124" y="22496"/>
                  </a:cubicBezTo>
                  <a:cubicBezTo>
                    <a:pt x="7131" y="22489"/>
                    <a:pt x="7145" y="22480"/>
                    <a:pt x="7158" y="22480"/>
                  </a:cubicBezTo>
                  <a:cubicBezTo>
                    <a:pt x="7217" y="22473"/>
                    <a:pt x="7280" y="22473"/>
                    <a:pt x="7345" y="22473"/>
                  </a:cubicBezTo>
                  <a:cubicBezTo>
                    <a:pt x="8281" y="22424"/>
                    <a:pt x="9208" y="22266"/>
                    <a:pt x="10108" y="22031"/>
                  </a:cubicBezTo>
                  <a:cubicBezTo>
                    <a:pt x="11986" y="21537"/>
                    <a:pt x="13765" y="20681"/>
                    <a:pt x="15328" y="19539"/>
                  </a:cubicBezTo>
                  <a:cubicBezTo>
                    <a:pt x="16885" y="18396"/>
                    <a:pt x="18221" y="16975"/>
                    <a:pt x="19241" y="15340"/>
                  </a:cubicBezTo>
                  <a:cubicBezTo>
                    <a:pt x="19287" y="15272"/>
                    <a:pt x="19225" y="15194"/>
                    <a:pt x="19157" y="15194"/>
                  </a:cubicBezTo>
                  <a:cubicBezTo>
                    <a:pt x="19140" y="15194"/>
                    <a:pt x="19122" y="15200"/>
                    <a:pt x="19106" y="15212"/>
                  </a:cubicBezTo>
                  <a:cubicBezTo>
                    <a:pt x="18278" y="15811"/>
                    <a:pt x="17385" y="16310"/>
                    <a:pt x="16456" y="16747"/>
                  </a:cubicBezTo>
                  <a:cubicBezTo>
                    <a:pt x="14850" y="17510"/>
                    <a:pt x="13179" y="18125"/>
                    <a:pt x="11614" y="18975"/>
                  </a:cubicBezTo>
                  <a:cubicBezTo>
                    <a:pt x="9979" y="19860"/>
                    <a:pt x="8516" y="21052"/>
                    <a:pt x="7115" y="22266"/>
                  </a:cubicBezTo>
                  <a:lnTo>
                    <a:pt x="7115" y="22252"/>
                  </a:lnTo>
                  <a:cubicBezTo>
                    <a:pt x="7167" y="22196"/>
                    <a:pt x="7210" y="22130"/>
                    <a:pt x="7253" y="22074"/>
                  </a:cubicBezTo>
                  <a:cubicBezTo>
                    <a:pt x="8324" y="20561"/>
                    <a:pt x="9344" y="18996"/>
                    <a:pt x="10302" y="17404"/>
                  </a:cubicBezTo>
                  <a:cubicBezTo>
                    <a:pt x="10329" y="17397"/>
                    <a:pt x="10365" y="17381"/>
                    <a:pt x="10387" y="17347"/>
                  </a:cubicBezTo>
                  <a:cubicBezTo>
                    <a:pt x="10451" y="17253"/>
                    <a:pt x="10516" y="17153"/>
                    <a:pt x="10566" y="17054"/>
                  </a:cubicBezTo>
                  <a:cubicBezTo>
                    <a:pt x="10615" y="17004"/>
                    <a:pt x="10665" y="16946"/>
                    <a:pt x="10715" y="16896"/>
                  </a:cubicBezTo>
                  <a:lnTo>
                    <a:pt x="10730" y="16896"/>
                  </a:lnTo>
                  <a:cubicBezTo>
                    <a:pt x="11580" y="16625"/>
                    <a:pt x="12415" y="16296"/>
                    <a:pt x="13208" y="15890"/>
                  </a:cubicBezTo>
                  <a:cubicBezTo>
                    <a:pt x="14622" y="15176"/>
                    <a:pt x="15928" y="14233"/>
                    <a:pt x="16970" y="13033"/>
                  </a:cubicBezTo>
                  <a:cubicBezTo>
                    <a:pt x="17978" y="11890"/>
                    <a:pt x="18799" y="10469"/>
                    <a:pt x="19128" y="8970"/>
                  </a:cubicBezTo>
                  <a:cubicBezTo>
                    <a:pt x="19151" y="8880"/>
                    <a:pt x="19085" y="8830"/>
                    <a:pt x="19016" y="8830"/>
                  </a:cubicBezTo>
                  <a:cubicBezTo>
                    <a:pt x="18975" y="8830"/>
                    <a:pt x="18933" y="8847"/>
                    <a:pt x="18907" y="8884"/>
                  </a:cubicBezTo>
                  <a:cubicBezTo>
                    <a:pt x="18400" y="9605"/>
                    <a:pt x="17814" y="10269"/>
                    <a:pt x="17193" y="10891"/>
                  </a:cubicBezTo>
                  <a:cubicBezTo>
                    <a:pt x="16113" y="11969"/>
                    <a:pt x="14943" y="12941"/>
                    <a:pt x="13865" y="14012"/>
                  </a:cubicBezTo>
                  <a:cubicBezTo>
                    <a:pt x="13021" y="14846"/>
                    <a:pt x="12201" y="15762"/>
                    <a:pt x="11186" y="16404"/>
                  </a:cubicBezTo>
                  <a:cubicBezTo>
                    <a:pt x="12065" y="15532"/>
                    <a:pt x="12807" y="14540"/>
                    <a:pt x="13457" y="13491"/>
                  </a:cubicBezTo>
                  <a:cubicBezTo>
                    <a:pt x="14122" y="12404"/>
                    <a:pt x="14699" y="11263"/>
                    <a:pt x="15229" y="10106"/>
                  </a:cubicBezTo>
                  <a:cubicBezTo>
                    <a:pt x="15707" y="9048"/>
                    <a:pt x="16136" y="7977"/>
                    <a:pt x="16485" y="6870"/>
                  </a:cubicBezTo>
                  <a:cubicBezTo>
                    <a:pt x="17185" y="4685"/>
                    <a:pt x="17543" y="2393"/>
                    <a:pt x="17356" y="100"/>
                  </a:cubicBezTo>
                  <a:cubicBezTo>
                    <a:pt x="17352" y="40"/>
                    <a:pt x="17298" y="1"/>
                    <a:pt x="172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8" name="Google Shape;868;p29"/>
            <p:cNvSpPr/>
            <p:nvPr/>
          </p:nvSpPr>
          <p:spPr>
            <a:xfrm>
              <a:off x="4443793" y="3122565"/>
              <a:ext cx="405064" cy="228349"/>
            </a:xfrm>
            <a:custGeom>
              <a:avLst/>
              <a:gdLst/>
              <a:ahLst/>
              <a:cxnLst/>
              <a:rect l="l" t="t" r="r" b="b"/>
              <a:pathLst>
                <a:path w="20593" h="11609" extrusionOk="0">
                  <a:moveTo>
                    <a:pt x="19603" y="236"/>
                  </a:moveTo>
                  <a:cubicBezTo>
                    <a:pt x="19923" y="236"/>
                    <a:pt x="20161" y="358"/>
                    <a:pt x="20058" y="804"/>
                  </a:cubicBezTo>
                  <a:cubicBezTo>
                    <a:pt x="19993" y="1077"/>
                    <a:pt x="19772" y="1368"/>
                    <a:pt x="19623" y="1612"/>
                  </a:cubicBezTo>
                  <a:cubicBezTo>
                    <a:pt x="18908" y="2775"/>
                    <a:pt x="17873" y="3618"/>
                    <a:pt x="16700" y="4282"/>
                  </a:cubicBezTo>
                  <a:cubicBezTo>
                    <a:pt x="15622" y="4897"/>
                    <a:pt x="14438" y="5533"/>
                    <a:pt x="13259" y="5896"/>
                  </a:cubicBezTo>
                  <a:cubicBezTo>
                    <a:pt x="11832" y="6347"/>
                    <a:pt x="10368" y="6669"/>
                    <a:pt x="8925" y="7068"/>
                  </a:cubicBezTo>
                  <a:lnTo>
                    <a:pt x="8925" y="7068"/>
                  </a:lnTo>
                  <a:cubicBezTo>
                    <a:pt x="10629" y="4270"/>
                    <a:pt x="13203" y="2625"/>
                    <a:pt x="16179" y="1348"/>
                  </a:cubicBezTo>
                  <a:cubicBezTo>
                    <a:pt x="17023" y="983"/>
                    <a:pt x="17916" y="554"/>
                    <a:pt x="18822" y="362"/>
                  </a:cubicBezTo>
                  <a:cubicBezTo>
                    <a:pt x="19049" y="312"/>
                    <a:pt x="19352" y="236"/>
                    <a:pt x="19603" y="236"/>
                  </a:cubicBezTo>
                  <a:close/>
                  <a:moveTo>
                    <a:pt x="19581" y="0"/>
                  </a:moveTo>
                  <a:cubicBezTo>
                    <a:pt x="18791" y="0"/>
                    <a:pt x="18034" y="281"/>
                    <a:pt x="17266" y="590"/>
                  </a:cubicBezTo>
                  <a:cubicBezTo>
                    <a:pt x="16051" y="1077"/>
                    <a:pt x="14844" y="1591"/>
                    <a:pt x="13694" y="2211"/>
                  </a:cubicBezTo>
                  <a:cubicBezTo>
                    <a:pt x="11522" y="3384"/>
                    <a:pt x="9759" y="5027"/>
                    <a:pt x="8531" y="7180"/>
                  </a:cubicBezTo>
                  <a:lnTo>
                    <a:pt x="8531" y="7180"/>
                  </a:lnTo>
                  <a:cubicBezTo>
                    <a:pt x="5515" y="8062"/>
                    <a:pt x="2799" y="9714"/>
                    <a:pt x="134" y="11338"/>
                  </a:cubicBezTo>
                  <a:cubicBezTo>
                    <a:pt x="0" y="11416"/>
                    <a:pt x="82" y="11608"/>
                    <a:pt x="207" y="11608"/>
                  </a:cubicBezTo>
                  <a:cubicBezTo>
                    <a:pt x="229" y="11608"/>
                    <a:pt x="252" y="11602"/>
                    <a:pt x="276" y="11588"/>
                  </a:cubicBezTo>
                  <a:cubicBezTo>
                    <a:pt x="2369" y="10310"/>
                    <a:pt x="4475" y="9017"/>
                    <a:pt x="6760" y="8104"/>
                  </a:cubicBezTo>
                  <a:cubicBezTo>
                    <a:pt x="8938" y="7225"/>
                    <a:pt x="11281" y="6861"/>
                    <a:pt x="13509" y="6117"/>
                  </a:cubicBezTo>
                  <a:cubicBezTo>
                    <a:pt x="16486" y="5132"/>
                    <a:pt x="19393" y="3325"/>
                    <a:pt x="20565" y="306"/>
                  </a:cubicBezTo>
                  <a:cubicBezTo>
                    <a:pt x="20593" y="234"/>
                    <a:pt x="20536" y="148"/>
                    <a:pt x="20464" y="126"/>
                  </a:cubicBezTo>
                  <a:cubicBezTo>
                    <a:pt x="20164" y="38"/>
                    <a:pt x="19870" y="0"/>
                    <a:pt x="195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9" name="Google Shape;869;p29"/>
            <p:cNvSpPr/>
            <p:nvPr/>
          </p:nvSpPr>
          <p:spPr>
            <a:xfrm>
              <a:off x="4565472" y="3030273"/>
              <a:ext cx="133225" cy="255041"/>
            </a:xfrm>
            <a:custGeom>
              <a:avLst/>
              <a:gdLst/>
              <a:ahLst/>
              <a:cxnLst/>
              <a:rect l="l" t="t" r="r" b="b"/>
              <a:pathLst>
                <a:path w="6773" h="12966" extrusionOk="0">
                  <a:moveTo>
                    <a:pt x="5941" y="498"/>
                  </a:moveTo>
                  <a:cubicBezTo>
                    <a:pt x="6030" y="498"/>
                    <a:pt x="6060" y="584"/>
                    <a:pt x="6117" y="855"/>
                  </a:cubicBezTo>
                  <a:cubicBezTo>
                    <a:pt x="6259" y="1512"/>
                    <a:pt x="6074" y="2326"/>
                    <a:pt x="5909" y="2961"/>
                  </a:cubicBezTo>
                  <a:cubicBezTo>
                    <a:pt x="5560" y="4261"/>
                    <a:pt x="4910" y="5453"/>
                    <a:pt x="4252" y="6626"/>
                  </a:cubicBezTo>
                  <a:cubicBezTo>
                    <a:pt x="3155" y="8586"/>
                    <a:pt x="2034" y="10546"/>
                    <a:pt x="537" y="12222"/>
                  </a:cubicBezTo>
                  <a:lnTo>
                    <a:pt x="537" y="12222"/>
                  </a:lnTo>
                  <a:cubicBezTo>
                    <a:pt x="1087" y="10395"/>
                    <a:pt x="860" y="8446"/>
                    <a:pt x="1325" y="6583"/>
                  </a:cubicBezTo>
                  <a:cubicBezTo>
                    <a:pt x="1875" y="4418"/>
                    <a:pt x="3174" y="2461"/>
                    <a:pt x="4937" y="1098"/>
                  </a:cubicBezTo>
                  <a:cubicBezTo>
                    <a:pt x="5138" y="948"/>
                    <a:pt x="5445" y="661"/>
                    <a:pt x="5681" y="576"/>
                  </a:cubicBezTo>
                  <a:cubicBezTo>
                    <a:pt x="5805" y="532"/>
                    <a:pt x="5885" y="498"/>
                    <a:pt x="5941" y="498"/>
                  </a:cubicBezTo>
                  <a:close/>
                  <a:moveTo>
                    <a:pt x="6138" y="1"/>
                  </a:moveTo>
                  <a:cubicBezTo>
                    <a:pt x="6114" y="1"/>
                    <a:pt x="6089" y="7"/>
                    <a:pt x="6067" y="19"/>
                  </a:cubicBezTo>
                  <a:cubicBezTo>
                    <a:pt x="4060" y="1148"/>
                    <a:pt x="2468" y="2889"/>
                    <a:pt x="1559" y="5018"/>
                  </a:cubicBezTo>
                  <a:cubicBezTo>
                    <a:pt x="488" y="7503"/>
                    <a:pt x="1097" y="10288"/>
                    <a:pt x="53" y="12744"/>
                  </a:cubicBezTo>
                  <a:cubicBezTo>
                    <a:pt x="52" y="12746"/>
                    <a:pt x="51" y="12748"/>
                    <a:pt x="51" y="12750"/>
                  </a:cubicBezTo>
                  <a:lnTo>
                    <a:pt x="51" y="12750"/>
                  </a:lnTo>
                  <a:cubicBezTo>
                    <a:pt x="0" y="12841"/>
                    <a:pt x="69" y="12945"/>
                    <a:pt x="155" y="12960"/>
                  </a:cubicBezTo>
                  <a:lnTo>
                    <a:pt x="155" y="12960"/>
                  </a:lnTo>
                  <a:cubicBezTo>
                    <a:pt x="167" y="12963"/>
                    <a:pt x="179" y="12965"/>
                    <a:pt x="192" y="12965"/>
                  </a:cubicBezTo>
                  <a:cubicBezTo>
                    <a:pt x="231" y="12965"/>
                    <a:pt x="269" y="12945"/>
                    <a:pt x="292" y="12897"/>
                  </a:cubicBezTo>
                  <a:lnTo>
                    <a:pt x="292" y="12897"/>
                  </a:lnTo>
                  <a:cubicBezTo>
                    <a:pt x="2039" y="11101"/>
                    <a:pt x="3286" y="8939"/>
                    <a:pt x="4495" y="6768"/>
                  </a:cubicBezTo>
                  <a:cubicBezTo>
                    <a:pt x="5645" y="4718"/>
                    <a:pt x="6773" y="2519"/>
                    <a:pt x="6281" y="104"/>
                  </a:cubicBezTo>
                  <a:cubicBezTo>
                    <a:pt x="6265" y="38"/>
                    <a:pt x="6202" y="1"/>
                    <a:pt x="6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0" name="Google Shape;870;p29"/>
            <p:cNvSpPr/>
            <p:nvPr/>
          </p:nvSpPr>
          <p:spPr>
            <a:xfrm>
              <a:off x="4571097" y="3041131"/>
              <a:ext cx="111332" cy="238695"/>
            </a:xfrm>
            <a:custGeom>
              <a:avLst/>
              <a:gdLst/>
              <a:ahLst/>
              <a:cxnLst/>
              <a:rect l="l" t="t" r="r" b="b"/>
              <a:pathLst>
                <a:path w="5660" h="12135" extrusionOk="0">
                  <a:moveTo>
                    <a:pt x="5484" y="0"/>
                  </a:moveTo>
                  <a:cubicBezTo>
                    <a:pt x="5427" y="0"/>
                    <a:pt x="5369" y="29"/>
                    <a:pt x="5344" y="96"/>
                  </a:cubicBezTo>
                  <a:cubicBezTo>
                    <a:pt x="4552" y="2166"/>
                    <a:pt x="3059" y="3859"/>
                    <a:pt x="2139" y="5866"/>
                  </a:cubicBezTo>
                  <a:cubicBezTo>
                    <a:pt x="1224" y="7837"/>
                    <a:pt x="802" y="9937"/>
                    <a:pt x="39" y="11964"/>
                  </a:cubicBezTo>
                  <a:cubicBezTo>
                    <a:pt x="0" y="12067"/>
                    <a:pt x="85" y="12134"/>
                    <a:pt x="173" y="12134"/>
                  </a:cubicBezTo>
                  <a:cubicBezTo>
                    <a:pt x="232" y="12134"/>
                    <a:pt x="292" y="12105"/>
                    <a:pt x="317" y="12036"/>
                  </a:cubicBezTo>
                  <a:cubicBezTo>
                    <a:pt x="1160" y="9793"/>
                    <a:pt x="1596" y="7472"/>
                    <a:pt x="2716" y="5323"/>
                  </a:cubicBezTo>
                  <a:cubicBezTo>
                    <a:pt x="3639" y="3573"/>
                    <a:pt x="4909" y="2038"/>
                    <a:pt x="5616" y="175"/>
                  </a:cubicBezTo>
                  <a:cubicBezTo>
                    <a:pt x="5659" y="70"/>
                    <a:pt x="5573" y="0"/>
                    <a:pt x="54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1" name="Google Shape;871;p29"/>
            <p:cNvSpPr/>
            <p:nvPr/>
          </p:nvSpPr>
          <p:spPr>
            <a:xfrm>
              <a:off x="4611401" y="3124985"/>
              <a:ext cx="238420" cy="143729"/>
            </a:xfrm>
            <a:custGeom>
              <a:avLst/>
              <a:gdLst/>
              <a:ahLst/>
              <a:cxnLst/>
              <a:rect l="l" t="t" r="r" b="b"/>
              <a:pathLst>
                <a:path w="12121" h="7307" extrusionOk="0">
                  <a:moveTo>
                    <a:pt x="11905" y="0"/>
                  </a:moveTo>
                  <a:cubicBezTo>
                    <a:pt x="11883" y="0"/>
                    <a:pt x="11860" y="6"/>
                    <a:pt x="11837" y="18"/>
                  </a:cubicBezTo>
                  <a:cubicBezTo>
                    <a:pt x="7837" y="2196"/>
                    <a:pt x="3895" y="4481"/>
                    <a:pt x="124" y="7030"/>
                  </a:cubicBezTo>
                  <a:cubicBezTo>
                    <a:pt x="1" y="7119"/>
                    <a:pt x="77" y="7306"/>
                    <a:pt x="193" y="7306"/>
                  </a:cubicBezTo>
                  <a:cubicBezTo>
                    <a:pt x="217" y="7306"/>
                    <a:pt x="242" y="7298"/>
                    <a:pt x="268" y="7280"/>
                  </a:cubicBezTo>
                  <a:cubicBezTo>
                    <a:pt x="4039" y="4731"/>
                    <a:pt x="7981" y="2438"/>
                    <a:pt x="11979" y="268"/>
                  </a:cubicBezTo>
                  <a:cubicBezTo>
                    <a:pt x="12120" y="195"/>
                    <a:pt x="12036" y="0"/>
                    <a:pt x="11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2" name="Google Shape;872;p29"/>
            <p:cNvSpPr/>
            <p:nvPr/>
          </p:nvSpPr>
          <p:spPr>
            <a:xfrm>
              <a:off x="4564311" y="3278981"/>
              <a:ext cx="228782" cy="99766"/>
            </a:xfrm>
            <a:custGeom>
              <a:avLst/>
              <a:gdLst/>
              <a:ahLst/>
              <a:cxnLst/>
              <a:rect l="l" t="t" r="r" b="b"/>
              <a:pathLst>
                <a:path w="11631" h="5072" extrusionOk="0">
                  <a:moveTo>
                    <a:pt x="352" y="308"/>
                  </a:moveTo>
                  <a:cubicBezTo>
                    <a:pt x="2481" y="527"/>
                    <a:pt x="4648" y="500"/>
                    <a:pt x="6746" y="966"/>
                  </a:cubicBezTo>
                  <a:cubicBezTo>
                    <a:pt x="7668" y="1172"/>
                    <a:pt x="8575" y="1465"/>
                    <a:pt x="9410" y="1915"/>
                  </a:cubicBezTo>
                  <a:cubicBezTo>
                    <a:pt x="9860" y="2150"/>
                    <a:pt x="10296" y="2436"/>
                    <a:pt x="10688" y="2765"/>
                  </a:cubicBezTo>
                  <a:cubicBezTo>
                    <a:pt x="10774" y="2836"/>
                    <a:pt x="11139" y="3086"/>
                    <a:pt x="11153" y="3194"/>
                  </a:cubicBezTo>
                  <a:cubicBezTo>
                    <a:pt x="11182" y="3458"/>
                    <a:pt x="10659" y="3735"/>
                    <a:pt x="10488" y="3828"/>
                  </a:cubicBezTo>
                  <a:cubicBezTo>
                    <a:pt x="9412" y="4393"/>
                    <a:pt x="7818" y="4817"/>
                    <a:pt x="6371" y="4817"/>
                  </a:cubicBezTo>
                  <a:cubicBezTo>
                    <a:pt x="5676" y="4817"/>
                    <a:pt x="5015" y="4720"/>
                    <a:pt x="4462" y="4493"/>
                  </a:cubicBezTo>
                  <a:cubicBezTo>
                    <a:pt x="2746" y="3797"/>
                    <a:pt x="952" y="2105"/>
                    <a:pt x="352" y="308"/>
                  </a:cubicBezTo>
                  <a:close/>
                  <a:moveTo>
                    <a:pt x="142" y="0"/>
                  </a:moveTo>
                  <a:cubicBezTo>
                    <a:pt x="83" y="0"/>
                    <a:pt x="45" y="32"/>
                    <a:pt x="27" y="74"/>
                  </a:cubicBezTo>
                  <a:lnTo>
                    <a:pt x="27" y="74"/>
                  </a:lnTo>
                  <a:cubicBezTo>
                    <a:pt x="8" y="104"/>
                    <a:pt x="0" y="142"/>
                    <a:pt x="12" y="186"/>
                  </a:cubicBezTo>
                  <a:cubicBezTo>
                    <a:pt x="333" y="1315"/>
                    <a:pt x="991" y="2215"/>
                    <a:pt x="1848" y="3000"/>
                  </a:cubicBezTo>
                  <a:cubicBezTo>
                    <a:pt x="2705" y="3785"/>
                    <a:pt x="3697" y="4642"/>
                    <a:pt x="4847" y="4935"/>
                  </a:cubicBezTo>
                  <a:cubicBezTo>
                    <a:pt x="5235" y="5033"/>
                    <a:pt x="5642" y="5071"/>
                    <a:pt x="6055" y="5071"/>
                  </a:cubicBezTo>
                  <a:cubicBezTo>
                    <a:pt x="6823" y="5071"/>
                    <a:pt x="7612" y="4939"/>
                    <a:pt x="8332" y="4814"/>
                  </a:cubicBezTo>
                  <a:cubicBezTo>
                    <a:pt x="9531" y="4599"/>
                    <a:pt x="10625" y="4207"/>
                    <a:pt x="11567" y="3422"/>
                  </a:cubicBezTo>
                  <a:cubicBezTo>
                    <a:pt x="11631" y="3372"/>
                    <a:pt x="11617" y="3271"/>
                    <a:pt x="11567" y="3221"/>
                  </a:cubicBezTo>
                  <a:cubicBezTo>
                    <a:pt x="8638" y="66"/>
                    <a:pt x="4069" y="429"/>
                    <a:pt x="155" y="1"/>
                  </a:cubicBezTo>
                  <a:cubicBezTo>
                    <a:pt x="150" y="1"/>
                    <a:pt x="146" y="0"/>
                    <a:pt x="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3" name="Google Shape;873;p29"/>
            <p:cNvSpPr/>
            <p:nvPr/>
          </p:nvSpPr>
          <p:spPr>
            <a:xfrm>
              <a:off x="4566554" y="3278765"/>
              <a:ext cx="226815" cy="71579"/>
            </a:xfrm>
            <a:custGeom>
              <a:avLst/>
              <a:gdLst/>
              <a:ahLst/>
              <a:cxnLst/>
              <a:rect l="l" t="t" r="r" b="b"/>
              <a:pathLst>
                <a:path w="11531" h="3639" extrusionOk="0">
                  <a:moveTo>
                    <a:pt x="198" y="1"/>
                  </a:moveTo>
                  <a:cubicBezTo>
                    <a:pt x="99" y="1"/>
                    <a:pt x="1" y="103"/>
                    <a:pt x="70" y="212"/>
                  </a:cubicBezTo>
                  <a:cubicBezTo>
                    <a:pt x="934" y="1697"/>
                    <a:pt x="3055" y="2290"/>
                    <a:pt x="4598" y="2768"/>
                  </a:cubicBezTo>
                  <a:cubicBezTo>
                    <a:pt x="6489" y="3355"/>
                    <a:pt x="8450" y="3638"/>
                    <a:pt x="10424" y="3638"/>
                  </a:cubicBezTo>
                  <a:cubicBezTo>
                    <a:pt x="10731" y="3638"/>
                    <a:pt x="11038" y="3632"/>
                    <a:pt x="11345" y="3618"/>
                  </a:cubicBezTo>
                  <a:cubicBezTo>
                    <a:pt x="11521" y="3611"/>
                    <a:pt x="11530" y="3333"/>
                    <a:pt x="11354" y="3333"/>
                  </a:cubicBezTo>
                  <a:cubicBezTo>
                    <a:pt x="11351" y="3333"/>
                    <a:pt x="11348" y="3333"/>
                    <a:pt x="11345" y="3333"/>
                  </a:cubicBezTo>
                  <a:cubicBezTo>
                    <a:pt x="11041" y="3346"/>
                    <a:pt x="10737" y="3353"/>
                    <a:pt x="10433" y="3353"/>
                  </a:cubicBezTo>
                  <a:cubicBezTo>
                    <a:pt x="8726" y="3353"/>
                    <a:pt x="7030" y="3146"/>
                    <a:pt x="5376" y="2698"/>
                  </a:cubicBezTo>
                  <a:cubicBezTo>
                    <a:pt x="3732" y="2254"/>
                    <a:pt x="1227" y="1633"/>
                    <a:pt x="313" y="68"/>
                  </a:cubicBezTo>
                  <a:cubicBezTo>
                    <a:pt x="284" y="21"/>
                    <a:pt x="241" y="1"/>
                    <a:pt x="1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74" name="Google Shape;874;p29"/>
          <p:cNvSpPr/>
          <p:nvPr/>
        </p:nvSpPr>
        <p:spPr>
          <a:xfrm rot="10800000" flipH="1">
            <a:off x="3391347" y="4853957"/>
            <a:ext cx="1349278" cy="736113"/>
          </a:xfrm>
          <a:custGeom>
            <a:avLst/>
            <a:gdLst/>
            <a:ahLst/>
            <a:cxnLst/>
            <a:rect l="l" t="t" r="r" b="b"/>
            <a:pathLst>
              <a:path w="29815" h="16265" extrusionOk="0">
                <a:moveTo>
                  <a:pt x="14574" y="206"/>
                </a:moveTo>
                <a:cubicBezTo>
                  <a:pt x="14853" y="206"/>
                  <a:pt x="15127" y="221"/>
                  <a:pt x="15382" y="247"/>
                </a:cubicBezTo>
                <a:cubicBezTo>
                  <a:pt x="17189" y="439"/>
                  <a:pt x="18625" y="1146"/>
                  <a:pt x="19775" y="2416"/>
                </a:cubicBezTo>
                <a:cubicBezTo>
                  <a:pt x="20296" y="2989"/>
                  <a:pt x="20738" y="3553"/>
                  <a:pt x="21117" y="4123"/>
                </a:cubicBezTo>
                <a:cubicBezTo>
                  <a:pt x="21266" y="4353"/>
                  <a:pt x="21367" y="4466"/>
                  <a:pt x="21502" y="4473"/>
                </a:cubicBezTo>
                <a:cubicBezTo>
                  <a:pt x="21645" y="4466"/>
                  <a:pt x="21753" y="4360"/>
                  <a:pt x="21909" y="4146"/>
                </a:cubicBezTo>
                <a:cubicBezTo>
                  <a:pt x="22152" y="3823"/>
                  <a:pt x="22488" y="3602"/>
                  <a:pt x="22930" y="3481"/>
                </a:cubicBezTo>
                <a:cubicBezTo>
                  <a:pt x="23373" y="3362"/>
                  <a:pt x="23778" y="3301"/>
                  <a:pt x="24160" y="3301"/>
                </a:cubicBezTo>
                <a:cubicBezTo>
                  <a:pt x="24531" y="3301"/>
                  <a:pt x="24879" y="3358"/>
                  <a:pt x="25216" y="3474"/>
                </a:cubicBezTo>
                <a:cubicBezTo>
                  <a:pt x="26545" y="3931"/>
                  <a:pt x="27237" y="5030"/>
                  <a:pt x="27073" y="6423"/>
                </a:cubicBezTo>
                <a:cubicBezTo>
                  <a:pt x="27037" y="6710"/>
                  <a:pt x="27023" y="6852"/>
                  <a:pt x="27109" y="6944"/>
                </a:cubicBezTo>
                <a:cubicBezTo>
                  <a:pt x="27187" y="7037"/>
                  <a:pt x="27316" y="7044"/>
                  <a:pt x="27564" y="7044"/>
                </a:cubicBezTo>
                <a:lnTo>
                  <a:pt x="27616" y="7044"/>
                </a:lnTo>
                <a:cubicBezTo>
                  <a:pt x="28708" y="7044"/>
                  <a:pt x="29458" y="7765"/>
                  <a:pt x="29544" y="8895"/>
                </a:cubicBezTo>
                <a:cubicBezTo>
                  <a:pt x="29607" y="9772"/>
                  <a:pt x="29301" y="10629"/>
                  <a:pt x="28687" y="11315"/>
                </a:cubicBezTo>
                <a:cubicBezTo>
                  <a:pt x="28051" y="12030"/>
                  <a:pt x="27136" y="12451"/>
                  <a:pt x="26193" y="12485"/>
                </a:cubicBezTo>
                <a:cubicBezTo>
                  <a:pt x="26091" y="12489"/>
                  <a:pt x="25991" y="12492"/>
                  <a:pt x="25891" y="12492"/>
                </a:cubicBezTo>
                <a:cubicBezTo>
                  <a:pt x="24736" y="12492"/>
                  <a:pt x="23739" y="12216"/>
                  <a:pt x="22844" y="11658"/>
                </a:cubicBezTo>
                <a:cubicBezTo>
                  <a:pt x="22831" y="11651"/>
                  <a:pt x="22808" y="11637"/>
                  <a:pt x="22795" y="11622"/>
                </a:cubicBezTo>
                <a:cubicBezTo>
                  <a:pt x="22745" y="11586"/>
                  <a:pt x="22664" y="11529"/>
                  <a:pt x="22568" y="11529"/>
                </a:cubicBezTo>
                <a:cubicBezTo>
                  <a:pt x="22512" y="11529"/>
                  <a:pt x="22451" y="11548"/>
                  <a:pt x="22389" y="11601"/>
                </a:cubicBezTo>
                <a:cubicBezTo>
                  <a:pt x="22251" y="11723"/>
                  <a:pt x="22303" y="11879"/>
                  <a:pt x="22330" y="11971"/>
                </a:cubicBezTo>
                <a:lnTo>
                  <a:pt x="22337" y="12000"/>
                </a:lnTo>
                <a:cubicBezTo>
                  <a:pt x="22574" y="12785"/>
                  <a:pt x="22337" y="13457"/>
                  <a:pt x="21624" y="14050"/>
                </a:cubicBezTo>
                <a:cubicBezTo>
                  <a:pt x="19995" y="15391"/>
                  <a:pt x="18359" y="16056"/>
                  <a:pt x="16666" y="16056"/>
                </a:cubicBezTo>
                <a:cubicBezTo>
                  <a:pt x="16051" y="16056"/>
                  <a:pt x="15428" y="15968"/>
                  <a:pt x="14796" y="15793"/>
                </a:cubicBezTo>
                <a:cubicBezTo>
                  <a:pt x="14033" y="15586"/>
                  <a:pt x="13082" y="15221"/>
                  <a:pt x="12482" y="14321"/>
                </a:cubicBezTo>
                <a:cubicBezTo>
                  <a:pt x="12419" y="14228"/>
                  <a:pt x="12304" y="14136"/>
                  <a:pt x="12191" y="14136"/>
                </a:cubicBezTo>
                <a:cubicBezTo>
                  <a:pt x="12176" y="14136"/>
                  <a:pt x="12162" y="14143"/>
                  <a:pt x="12148" y="14143"/>
                </a:cubicBezTo>
                <a:cubicBezTo>
                  <a:pt x="12090" y="14150"/>
                  <a:pt x="11997" y="14192"/>
                  <a:pt x="11968" y="14350"/>
                </a:cubicBezTo>
                <a:cubicBezTo>
                  <a:pt x="11876" y="14772"/>
                  <a:pt x="11548" y="14885"/>
                  <a:pt x="11197" y="15007"/>
                </a:cubicBezTo>
                <a:lnTo>
                  <a:pt x="11127" y="15036"/>
                </a:lnTo>
                <a:cubicBezTo>
                  <a:pt x="10647" y="15207"/>
                  <a:pt x="10141" y="15294"/>
                  <a:pt x="9613" y="15294"/>
                </a:cubicBezTo>
                <a:cubicBezTo>
                  <a:pt x="9261" y="15294"/>
                  <a:pt x="8898" y="15255"/>
                  <a:pt x="8527" y="15178"/>
                </a:cubicBezTo>
                <a:cubicBezTo>
                  <a:pt x="7462" y="14950"/>
                  <a:pt x="6499" y="14456"/>
                  <a:pt x="5656" y="13701"/>
                </a:cubicBezTo>
                <a:cubicBezTo>
                  <a:pt x="4878" y="12993"/>
                  <a:pt x="4492" y="12280"/>
                  <a:pt x="4463" y="11466"/>
                </a:cubicBezTo>
                <a:cubicBezTo>
                  <a:pt x="4456" y="11301"/>
                  <a:pt x="4413" y="11186"/>
                  <a:pt x="4321" y="11130"/>
                </a:cubicBezTo>
                <a:cubicBezTo>
                  <a:pt x="4277" y="11096"/>
                  <a:pt x="4223" y="11080"/>
                  <a:pt x="4161" y="11080"/>
                </a:cubicBezTo>
                <a:cubicBezTo>
                  <a:pt x="4103" y="11080"/>
                  <a:pt x="4037" y="11095"/>
                  <a:pt x="3964" y="11123"/>
                </a:cubicBezTo>
                <a:cubicBezTo>
                  <a:pt x="3879" y="11150"/>
                  <a:pt x="3800" y="11186"/>
                  <a:pt x="3728" y="11229"/>
                </a:cubicBezTo>
                <a:cubicBezTo>
                  <a:pt x="3671" y="11258"/>
                  <a:pt x="3622" y="11286"/>
                  <a:pt x="3563" y="11308"/>
                </a:cubicBezTo>
                <a:cubicBezTo>
                  <a:pt x="3214" y="11454"/>
                  <a:pt x="2875" y="11524"/>
                  <a:pt x="2554" y="11524"/>
                </a:cubicBezTo>
                <a:cubicBezTo>
                  <a:pt x="1728" y="11524"/>
                  <a:pt x="1029" y="11052"/>
                  <a:pt x="622" y="10172"/>
                </a:cubicBezTo>
                <a:cubicBezTo>
                  <a:pt x="228" y="9315"/>
                  <a:pt x="214" y="8401"/>
                  <a:pt x="564" y="7380"/>
                </a:cubicBezTo>
                <a:cubicBezTo>
                  <a:pt x="794" y="6710"/>
                  <a:pt x="1193" y="6144"/>
                  <a:pt x="1743" y="5709"/>
                </a:cubicBezTo>
                <a:cubicBezTo>
                  <a:pt x="2844" y="4847"/>
                  <a:pt x="4105" y="4409"/>
                  <a:pt x="5499" y="4409"/>
                </a:cubicBezTo>
                <a:cubicBezTo>
                  <a:pt x="5606" y="4409"/>
                  <a:pt x="5713" y="4411"/>
                  <a:pt x="5820" y="4416"/>
                </a:cubicBezTo>
                <a:cubicBezTo>
                  <a:pt x="6391" y="4446"/>
                  <a:pt x="6977" y="4531"/>
                  <a:pt x="7413" y="4996"/>
                </a:cubicBezTo>
                <a:cubicBezTo>
                  <a:pt x="7500" y="5088"/>
                  <a:pt x="7579" y="5109"/>
                  <a:pt x="7638" y="5109"/>
                </a:cubicBezTo>
                <a:cubicBezTo>
                  <a:pt x="7662" y="5109"/>
                  <a:pt x="7682" y="5106"/>
                  <a:pt x="7699" y="5102"/>
                </a:cubicBezTo>
                <a:cubicBezTo>
                  <a:pt x="7762" y="5081"/>
                  <a:pt x="7848" y="5016"/>
                  <a:pt x="7884" y="4831"/>
                </a:cubicBezTo>
                <a:cubicBezTo>
                  <a:pt x="7891" y="4781"/>
                  <a:pt x="7891" y="4730"/>
                  <a:pt x="7891" y="4680"/>
                </a:cubicBezTo>
                <a:lnTo>
                  <a:pt x="7884" y="4631"/>
                </a:lnTo>
                <a:cubicBezTo>
                  <a:pt x="7898" y="3496"/>
                  <a:pt x="8398" y="2567"/>
                  <a:pt x="9420" y="1796"/>
                </a:cubicBezTo>
                <a:cubicBezTo>
                  <a:pt x="10583" y="917"/>
                  <a:pt x="11977" y="425"/>
                  <a:pt x="13797" y="247"/>
                </a:cubicBezTo>
                <a:cubicBezTo>
                  <a:pt x="14054" y="219"/>
                  <a:pt x="14317" y="206"/>
                  <a:pt x="14574" y="206"/>
                </a:cubicBezTo>
                <a:close/>
                <a:moveTo>
                  <a:pt x="14558" y="0"/>
                </a:moveTo>
                <a:cubicBezTo>
                  <a:pt x="14298" y="0"/>
                  <a:pt x="14034" y="13"/>
                  <a:pt x="13776" y="39"/>
                </a:cubicBezTo>
                <a:cubicBezTo>
                  <a:pt x="11912" y="224"/>
                  <a:pt x="10491" y="732"/>
                  <a:pt x="9298" y="1631"/>
                </a:cubicBezTo>
                <a:cubicBezTo>
                  <a:pt x="8234" y="2432"/>
                  <a:pt x="7692" y="3438"/>
                  <a:pt x="7683" y="4631"/>
                </a:cubicBezTo>
                <a:lnTo>
                  <a:pt x="7683" y="4687"/>
                </a:lnTo>
                <a:cubicBezTo>
                  <a:pt x="7683" y="4730"/>
                  <a:pt x="7683" y="4766"/>
                  <a:pt x="7677" y="4802"/>
                </a:cubicBezTo>
                <a:cubicBezTo>
                  <a:pt x="7663" y="4874"/>
                  <a:pt x="7641" y="4901"/>
                  <a:pt x="7634" y="4901"/>
                </a:cubicBezTo>
                <a:cubicBezTo>
                  <a:pt x="7634" y="4901"/>
                  <a:pt x="7606" y="4895"/>
                  <a:pt x="7563" y="4852"/>
                </a:cubicBezTo>
                <a:cubicBezTo>
                  <a:pt x="7077" y="4338"/>
                  <a:pt x="6441" y="4238"/>
                  <a:pt x="5827" y="4209"/>
                </a:cubicBezTo>
                <a:cubicBezTo>
                  <a:pt x="5721" y="4204"/>
                  <a:pt x="5615" y="4202"/>
                  <a:pt x="5510" y="4202"/>
                </a:cubicBezTo>
                <a:cubicBezTo>
                  <a:pt x="4065" y="4202"/>
                  <a:pt x="2759" y="4653"/>
                  <a:pt x="1615" y="5544"/>
                </a:cubicBezTo>
                <a:cubicBezTo>
                  <a:pt x="1035" y="6009"/>
                  <a:pt x="614" y="6602"/>
                  <a:pt x="372" y="7309"/>
                </a:cubicBezTo>
                <a:cubicBezTo>
                  <a:pt x="0" y="8388"/>
                  <a:pt x="22" y="9351"/>
                  <a:pt x="435" y="10257"/>
                </a:cubicBezTo>
                <a:cubicBezTo>
                  <a:pt x="875" y="11210"/>
                  <a:pt x="1658" y="11727"/>
                  <a:pt x="2566" y="11727"/>
                </a:cubicBezTo>
                <a:cubicBezTo>
                  <a:pt x="2910" y="11727"/>
                  <a:pt x="3273" y="11653"/>
                  <a:pt x="3642" y="11500"/>
                </a:cubicBezTo>
                <a:cubicBezTo>
                  <a:pt x="3699" y="11473"/>
                  <a:pt x="3764" y="11443"/>
                  <a:pt x="3820" y="11407"/>
                </a:cubicBezTo>
                <a:cubicBezTo>
                  <a:pt x="3892" y="11371"/>
                  <a:pt x="3964" y="11337"/>
                  <a:pt x="4035" y="11315"/>
                </a:cubicBezTo>
                <a:cubicBezTo>
                  <a:pt x="4082" y="11297"/>
                  <a:pt x="4124" y="11288"/>
                  <a:pt x="4156" y="11288"/>
                </a:cubicBezTo>
                <a:cubicBezTo>
                  <a:pt x="4178" y="11288"/>
                  <a:pt x="4195" y="11292"/>
                  <a:pt x="4206" y="11301"/>
                </a:cubicBezTo>
                <a:cubicBezTo>
                  <a:pt x="4235" y="11322"/>
                  <a:pt x="4256" y="11380"/>
                  <a:pt x="4256" y="11473"/>
                </a:cubicBezTo>
                <a:cubicBezTo>
                  <a:pt x="4292" y="12350"/>
                  <a:pt x="4693" y="13108"/>
                  <a:pt x="5521" y="13850"/>
                </a:cubicBezTo>
                <a:cubicBezTo>
                  <a:pt x="6384" y="14628"/>
                  <a:pt x="7384" y="15142"/>
                  <a:pt x="8484" y="15378"/>
                </a:cubicBezTo>
                <a:cubicBezTo>
                  <a:pt x="8869" y="15458"/>
                  <a:pt x="9246" y="15498"/>
                  <a:pt x="9613" y="15498"/>
                </a:cubicBezTo>
                <a:cubicBezTo>
                  <a:pt x="10165" y="15498"/>
                  <a:pt x="10695" y="15408"/>
                  <a:pt x="11197" y="15228"/>
                </a:cubicBezTo>
                <a:lnTo>
                  <a:pt x="11269" y="15200"/>
                </a:lnTo>
                <a:cubicBezTo>
                  <a:pt x="11634" y="15072"/>
                  <a:pt x="12054" y="14921"/>
                  <a:pt x="12169" y="14393"/>
                </a:cubicBezTo>
                <a:cubicBezTo>
                  <a:pt x="12176" y="14357"/>
                  <a:pt x="12182" y="14350"/>
                  <a:pt x="12182" y="14343"/>
                </a:cubicBezTo>
                <a:cubicBezTo>
                  <a:pt x="12198" y="14343"/>
                  <a:pt x="12261" y="14364"/>
                  <a:pt x="12311" y="14436"/>
                </a:cubicBezTo>
                <a:cubicBezTo>
                  <a:pt x="12954" y="15392"/>
                  <a:pt x="13948" y="15771"/>
                  <a:pt x="14739" y="15992"/>
                </a:cubicBezTo>
                <a:cubicBezTo>
                  <a:pt x="15396" y="16170"/>
                  <a:pt x="16039" y="16265"/>
                  <a:pt x="16668" y="16265"/>
                </a:cubicBezTo>
                <a:cubicBezTo>
                  <a:pt x="18411" y="16265"/>
                  <a:pt x="20082" y="15586"/>
                  <a:pt x="21753" y="14208"/>
                </a:cubicBezTo>
                <a:cubicBezTo>
                  <a:pt x="22531" y="13572"/>
                  <a:pt x="22795" y="12808"/>
                  <a:pt x="22538" y="11937"/>
                </a:cubicBezTo>
                <a:lnTo>
                  <a:pt x="22524" y="11908"/>
                </a:lnTo>
                <a:cubicBezTo>
                  <a:pt x="22495" y="11808"/>
                  <a:pt x="22495" y="11786"/>
                  <a:pt x="22524" y="11757"/>
                </a:cubicBezTo>
                <a:cubicBezTo>
                  <a:pt x="22542" y="11743"/>
                  <a:pt x="22554" y="11735"/>
                  <a:pt x="22570" y="11735"/>
                </a:cubicBezTo>
                <a:cubicBezTo>
                  <a:pt x="22593" y="11735"/>
                  <a:pt x="22621" y="11752"/>
                  <a:pt x="22680" y="11793"/>
                </a:cubicBezTo>
                <a:cubicBezTo>
                  <a:pt x="22695" y="11808"/>
                  <a:pt x="22716" y="11822"/>
                  <a:pt x="22731" y="11829"/>
                </a:cubicBezTo>
                <a:cubicBezTo>
                  <a:pt x="23663" y="12411"/>
                  <a:pt x="24706" y="12698"/>
                  <a:pt x="25909" y="12698"/>
                </a:cubicBezTo>
                <a:cubicBezTo>
                  <a:pt x="26006" y="12698"/>
                  <a:pt x="26103" y="12696"/>
                  <a:pt x="26202" y="12693"/>
                </a:cubicBezTo>
                <a:cubicBezTo>
                  <a:pt x="27201" y="12657"/>
                  <a:pt x="28164" y="12208"/>
                  <a:pt x="28836" y="11450"/>
                </a:cubicBezTo>
                <a:cubicBezTo>
                  <a:pt x="29493" y="10722"/>
                  <a:pt x="29815" y="9808"/>
                  <a:pt x="29750" y="8879"/>
                </a:cubicBezTo>
                <a:cubicBezTo>
                  <a:pt x="29657" y="7637"/>
                  <a:pt x="28822" y="6838"/>
                  <a:pt x="27623" y="6838"/>
                </a:cubicBezTo>
                <a:lnTo>
                  <a:pt x="27616" y="6838"/>
                </a:lnTo>
                <a:cubicBezTo>
                  <a:pt x="27445" y="6838"/>
                  <a:pt x="27287" y="6838"/>
                  <a:pt x="27258" y="6809"/>
                </a:cubicBezTo>
                <a:cubicBezTo>
                  <a:pt x="27237" y="6780"/>
                  <a:pt x="27251" y="6624"/>
                  <a:pt x="27273" y="6453"/>
                </a:cubicBezTo>
                <a:cubicBezTo>
                  <a:pt x="27451" y="4953"/>
                  <a:pt x="26708" y="3767"/>
                  <a:pt x="25280" y="3282"/>
                </a:cubicBezTo>
                <a:cubicBezTo>
                  <a:pt x="24916" y="3157"/>
                  <a:pt x="24542" y="3094"/>
                  <a:pt x="24147" y="3094"/>
                </a:cubicBezTo>
                <a:cubicBezTo>
                  <a:pt x="23752" y="3094"/>
                  <a:pt x="23334" y="3157"/>
                  <a:pt x="22880" y="3282"/>
                </a:cubicBezTo>
                <a:cubicBezTo>
                  <a:pt x="22389" y="3417"/>
                  <a:pt x="22017" y="3659"/>
                  <a:pt x="21746" y="4024"/>
                </a:cubicBezTo>
                <a:cubicBezTo>
                  <a:pt x="21624" y="4188"/>
                  <a:pt x="21545" y="4259"/>
                  <a:pt x="21509" y="4267"/>
                </a:cubicBezTo>
                <a:cubicBezTo>
                  <a:pt x="21453" y="4267"/>
                  <a:pt x="21331" y="4074"/>
                  <a:pt x="21288" y="4010"/>
                </a:cubicBezTo>
                <a:cubicBezTo>
                  <a:pt x="20903" y="3431"/>
                  <a:pt x="20452" y="2860"/>
                  <a:pt x="19924" y="2274"/>
                </a:cubicBezTo>
                <a:cubicBezTo>
                  <a:pt x="18738" y="968"/>
                  <a:pt x="17261" y="240"/>
                  <a:pt x="15404" y="46"/>
                </a:cubicBezTo>
                <a:cubicBezTo>
                  <a:pt x="15139" y="16"/>
                  <a:pt x="14852" y="0"/>
                  <a:pt x="145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5" name="Google Shape;875;p29"/>
          <p:cNvSpPr/>
          <p:nvPr/>
        </p:nvSpPr>
        <p:spPr>
          <a:xfrm>
            <a:off x="5476261" y="-321396"/>
            <a:ext cx="881982" cy="554707"/>
          </a:xfrm>
          <a:custGeom>
            <a:avLst/>
            <a:gdLst/>
            <a:ahLst/>
            <a:cxnLst/>
            <a:rect l="l" t="t" r="r" b="b"/>
            <a:pathLst>
              <a:path w="47083" h="29612" extrusionOk="0">
                <a:moveTo>
                  <a:pt x="25392" y="1"/>
                </a:moveTo>
                <a:cubicBezTo>
                  <a:pt x="24571" y="1"/>
                  <a:pt x="23700" y="241"/>
                  <a:pt x="22782" y="684"/>
                </a:cubicBezTo>
                <a:cubicBezTo>
                  <a:pt x="19511" y="2254"/>
                  <a:pt x="17489" y="6067"/>
                  <a:pt x="17918" y="9817"/>
                </a:cubicBezTo>
                <a:cubicBezTo>
                  <a:pt x="17947" y="10081"/>
                  <a:pt x="17832" y="10223"/>
                  <a:pt x="17633" y="10331"/>
                </a:cubicBezTo>
                <a:cubicBezTo>
                  <a:pt x="17588" y="10355"/>
                  <a:pt x="17548" y="10366"/>
                  <a:pt x="17511" y="10366"/>
                </a:cubicBezTo>
                <a:cubicBezTo>
                  <a:pt x="17396" y="10366"/>
                  <a:pt x="17318" y="10263"/>
                  <a:pt x="17247" y="10160"/>
                </a:cubicBezTo>
                <a:cubicBezTo>
                  <a:pt x="16905" y="9702"/>
                  <a:pt x="16476" y="9346"/>
                  <a:pt x="16019" y="9024"/>
                </a:cubicBezTo>
                <a:cubicBezTo>
                  <a:pt x="15053" y="8356"/>
                  <a:pt x="14054" y="8026"/>
                  <a:pt x="13079" y="8026"/>
                </a:cubicBezTo>
                <a:cubicBezTo>
                  <a:pt x="11811" y="8026"/>
                  <a:pt x="10582" y="8583"/>
                  <a:pt x="9513" y="9682"/>
                </a:cubicBezTo>
                <a:cubicBezTo>
                  <a:pt x="8520" y="10710"/>
                  <a:pt x="7848" y="11917"/>
                  <a:pt x="7456" y="13288"/>
                </a:cubicBezTo>
                <a:cubicBezTo>
                  <a:pt x="7310" y="13795"/>
                  <a:pt x="7244" y="13933"/>
                  <a:pt x="6944" y="13933"/>
                </a:cubicBezTo>
                <a:cubicBezTo>
                  <a:pt x="6864" y="13933"/>
                  <a:pt x="6768" y="13923"/>
                  <a:pt x="6649" y="13908"/>
                </a:cubicBezTo>
                <a:cubicBezTo>
                  <a:pt x="6409" y="13878"/>
                  <a:pt x="6173" y="13863"/>
                  <a:pt x="5941" y="13863"/>
                </a:cubicBezTo>
                <a:cubicBezTo>
                  <a:pt x="4752" y="13863"/>
                  <a:pt x="3652" y="14245"/>
                  <a:pt x="2607" y="14873"/>
                </a:cubicBezTo>
                <a:cubicBezTo>
                  <a:pt x="2215" y="15101"/>
                  <a:pt x="1872" y="15401"/>
                  <a:pt x="1559" y="15737"/>
                </a:cubicBezTo>
                <a:cubicBezTo>
                  <a:pt x="129" y="17257"/>
                  <a:pt x="1" y="19758"/>
                  <a:pt x="1622" y="21050"/>
                </a:cubicBezTo>
                <a:cubicBezTo>
                  <a:pt x="1687" y="21100"/>
                  <a:pt x="1744" y="21156"/>
                  <a:pt x="1793" y="21221"/>
                </a:cubicBezTo>
                <a:cubicBezTo>
                  <a:pt x="1893" y="21357"/>
                  <a:pt x="1958" y="21499"/>
                  <a:pt x="1836" y="21657"/>
                </a:cubicBezTo>
                <a:cubicBezTo>
                  <a:pt x="1250" y="22392"/>
                  <a:pt x="1593" y="23093"/>
                  <a:pt x="1958" y="23749"/>
                </a:cubicBezTo>
                <a:cubicBezTo>
                  <a:pt x="2472" y="24670"/>
                  <a:pt x="3279" y="25285"/>
                  <a:pt x="4164" y="25792"/>
                </a:cubicBezTo>
                <a:cubicBezTo>
                  <a:pt x="5722" y="26684"/>
                  <a:pt x="7420" y="27098"/>
                  <a:pt x="9199" y="27170"/>
                </a:cubicBezTo>
                <a:cubicBezTo>
                  <a:pt x="9371" y="27177"/>
                  <a:pt x="9541" y="27180"/>
                  <a:pt x="9711" y="27180"/>
                </a:cubicBezTo>
                <a:cubicBezTo>
                  <a:pt x="12008" y="27180"/>
                  <a:pt x="14146" y="26589"/>
                  <a:pt x="16061" y="25199"/>
                </a:cubicBezTo>
                <a:cubicBezTo>
                  <a:pt x="16265" y="25052"/>
                  <a:pt x="16392" y="24969"/>
                  <a:pt x="16483" y="24969"/>
                </a:cubicBezTo>
                <a:cubicBezTo>
                  <a:pt x="16600" y="24969"/>
                  <a:pt x="16658" y="25105"/>
                  <a:pt x="16747" y="25414"/>
                </a:cubicBezTo>
                <a:cubicBezTo>
                  <a:pt x="17076" y="26564"/>
                  <a:pt x="17825" y="27326"/>
                  <a:pt x="18869" y="27777"/>
                </a:cubicBezTo>
                <a:cubicBezTo>
                  <a:pt x="19993" y="28262"/>
                  <a:pt x="21103" y="28513"/>
                  <a:pt x="22196" y="28513"/>
                </a:cubicBezTo>
                <a:cubicBezTo>
                  <a:pt x="23630" y="28513"/>
                  <a:pt x="25033" y="28081"/>
                  <a:pt x="26394" y="27177"/>
                </a:cubicBezTo>
                <a:cubicBezTo>
                  <a:pt x="26624" y="27024"/>
                  <a:pt x="26781" y="26939"/>
                  <a:pt x="26898" y="26939"/>
                </a:cubicBezTo>
                <a:cubicBezTo>
                  <a:pt x="27064" y="26939"/>
                  <a:pt x="27148" y="27111"/>
                  <a:pt x="27244" y="27506"/>
                </a:cubicBezTo>
                <a:cubicBezTo>
                  <a:pt x="27508" y="28584"/>
                  <a:pt x="28209" y="29205"/>
                  <a:pt x="29238" y="29477"/>
                </a:cubicBezTo>
                <a:cubicBezTo>
                  <a:pt x="29585" y="29568"/>
                  <a:pt x="29941" y="29612"/>
                  <a:pt x="30297" y="29612"/>
                </a:cubicBezTo>
                <a:cubicBezTo>
                  <a:pt x="32115" y="29612"/>
                  <a:pt x="33940" y="28478"/>
                  <a:pt x="34657" y="26769"/>
                </a:cubicBezTo>
                <a:cubicBezTo>
                  <a:pt x="34786" y="26469"/>
                  <a:pt x="34878" y="26156"/>
                  <a:pt x="35000" y="25863"/>
                </a:cubicBezTo>
                <a:cubicBezTo>
                  <a:pt x="35072" y="25683"/>
                  <a:pt x="35157" y="25591"/>
                  <a:pt x="35248" y="25591"/>
                </a:cubicBezTo>
                <a:cubicBezTo>
                  <a:pt x="35327" y="25591"/>
                  <a:pt x="35410" y="25660"/>
                  <a:pt x="35493" y="25799"/>
                </a:cubicBezTo>
                <a:cubicBezTo>
                  <a:pt x="35692" y="26149"/>
                  <a:pt x="35843" y="26521"/>
                  <a:pt x="36021" y="26884"/>
                </a:cubicBezTo>
                <a:cubicBezTo>
                  <a:pt x="36428" y="27710"/>
                  <a:pt x="37079" y="28199"/>
                  <a:pt x="37992" y="28199"/>
                </a:cubicBezTo>
                <a:cubicBezTo>
                  <a:pt x="38011" y="28199"/>
                  <a:pt x="38030" y="28199"/>
                  <a:pt x="38049" y="28199"/>
                </a:cubicBezTo>
                <a:cubicBezTo>
                  <a:pt x="38978" y="28176"/>
                  <a:pt x="39650" y="27691"/>
                  <a:pt x="40049" y="26828"/>
                </a:cubicBezTo>
                <a:cubicBezTo>
                  <a:pt x="40213" y="26478"/>
                  <a:pt x="40327" y="26127"/>
                  <a:pt x="40349" y="25741"/>
                </a:cubicBezTo>
                <a:cubicBezTo>
                  <a:pt x="40392" y="25177"/>
                  <a:pt x="40428" y="24613"/>
                  <a:pt x="40299" y="24056"/>
                </a:cubicBezTo>
                <a:cubicBezTo>
                  <a:pt x="40263" y="23885"/>
                  <a:pt x="40141" y="23664"/>
                  <a:pt x="40399" y="23571"/>
                </a:cubicBezTo>
                <a:cubicBezTo>
                  <a:pt x="40438" y="23556"/>
                  <a:pt x="40476" y="23550"/>
                  <a:pt x="40514" y="23550"/>
                </a:cubicBezTo>
                <a:cubicBezTo>
                  <a:pt x="40658" y="23550"/>
                  <a:pt x="40783" y="23650"/>
                  <a:pt x="40892" y="23763"/>
                </a:cubicBezTo>
                <a:cubicBezTo>
                  <a:pt x="40942" y="23821"/>
                  <a:pt x="40978" y="23898"/>
                  <a:pt x="41012" y="23970"/>
                </a:cubicBezTo>
                <a:cubicBezTo>
                  <a:pt x="41249" y="24392"/>
                  <a:pt x="41634" y="24534"/>
                  <a:pt x="42083" y="24534"/>
                </a:cubicBezTo>
                <a:cubicBezTo>
                  <a:pt x="43747" y="24527"/>
                  <a:pt x="45083" y="23898"/>
                  <a:pt x="46005" y="22457"/>
                </a:cubicBezTo>
                <a:cubicBezTo>
                  <a:pt x="46404" y="21835"/>
                  <a:pt x="46625" y="21149"/>
                  <a:pt x="46790" y="20436"/>
                </a:cubicBezTo>
                <a:cubicBezTo>
                  <a:pt x="47083" y="19057"/>
                  <a:pt x="46904" y="17658"/>
                  <a:pt x="46291" y="16522"/>
                </a:cubicBezTo>
                <a:cubicBezTo>
                  <a:pt x="45146" y="14418"/>
                  <a:pt x="42474" y="12950"/>
                  <a:pt x="40025" y="12950"/>
                </a:cubicBezTo>
                <a:cubicBezTo>
                  <a:pt x="39599" y="12950"/>
                  <a:pt x="39180" y="12994"/>
                  <a:pt x="38777" y="13087"/>
                </a:cubicBezTo>
                <a:cubicBezTo>
                  <a:pt x="37636" y="13351"/>
                  <a:pt x="36565" y="13766"/>
                  <a:pt x="36265" y="15123"/>
                </a:cubicBezTo>
                <a:cubicBezTo>
                  <a:pt x="36237" y="15232"/>
                  <a:pt x="36175" y="15316"/>
                  <a:pt x="36056" y="15316"/>
                </a:cubicBezTo>
                <a:cubicBezTo>
                  <a:pt x="36051" y="15316"/>
                  <a:pt x="36047" y="15316"/>
                  <a:pt x="36042" y="15315"/>
                </a:cubicBezTo>
                <a:cubicBezTo>
                  <a:pt x="35929" y="15302"/>
                  <a:pt x="35850" y="15230"/>
                  <a:pt x="35800" y="15130"/>
                </a:cubicBezTo>
                <a:cubicBezTo>
                  <a:pt x="35728" y="15002"/>
                  <a:pt x="35728" y="14873"/>
                  <a:pt x="35785" y="14745"/>
                </a:cubicBezTo>
                <a:cubicBezTo>
                  <a:pt x="36229" y="13787"/>
                  <a:pt x="35972" y="12844"/>
                  <a:pt x="35692" y="11917"/>
                </a:cubicBezTo>
                <a:cubicBezTo>
                  <a:pt x="35457" y="11145"/>
                  <a:pt x="34950" y="10552"/>
                  <a:pt x="34222" y="10196"/>
                </a:cubicBezTo>
                <a:cubicBezTo>
                  <a:pt x="33571" y="9868"/>
                  <a:pt x="32907" y="9647"/>
                  <a:pt x="32221" y="9647"/>
                </a:cubicBezTo>
                <a:cubicBezTo>
                  <a:pt x="31799" y="9647"/>
                  <a:pt x="31370" y="9730"/>
                  <a:pt x="30929" y="9923"/>
                </a:cubicBezTo>
                <a:cubicBezTo>
                  <a:pt x="30836" y="9965"/>
                  <a:pt x="30758" y="9987"/>
                  <a:pt x="30696" y="9987"/>
                </a:cubicBezTo>
                <a:cubicBezTo>
                  <a:pt x="30547" y="9987"/>
                  <a:pt x="30493" y="9862"/>
                  <a:pt x="30544" y="9610"/>
                </a:cubicBezTo>
                <a:cubicBezTo>
                  <a:pt x="30636" y="9152"/>
                  <a:pt x="30643" y="8703"/>
                  <a:pt x="30659" y="8246"/>
                </a:cubicBezTo>
                <a:cubicBezTo>
                  <a:pt x="30737" y="6268"/>
                  <a:pt x="30458" y="4346"/>
                  <a:pt x="29409" y="2669"/>
                </a:cubicBezTo>
                <a:cubicBezTo>
                  <a:pt x="28248" y="813"/>
                  <a:pt x="26904" y="1"/>
                  <a:pt x="253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78" name="Google Shape;878;p30"/>
          <p:cNvSpPr/>
          <p:nvPr/>
        </p:nvSpPr>
        <p:spPr>
          <a:xfrm>
            <a:off x="-653851" y="2229759"/>
            <a:ext cx="1218453" cy="683985"/>
          </a:xfrm>
          <a:custGeom>
            <a:avLst/>
            <a:gdLst/>
            <a:ahLst/>
            <a:cxnLst/>
            <a:rect l="l" t="t" r="r" b="b"/>
            <a:pathLst>
              <a:path w="33257" h="18669" extrusionOk="0">
                <a:moveTo>
                  <a:pt x="17319" y="1"/>
                </a:moveTo>
                <a:cubicBezTo>
                  <a:pt x="16529" y="1"/>
                  <a:pt x="15732" y="185"/>
                  <a:pt x="14997" y="581"/>
                </a:cubicBezTo>
                <a:cubicBezTo>
                  <a:pt x="14255" y="973"/>
                  <a:pt x="13804" y="1631"/>
                  <a:pt x="13398" y="2330"/>
                </a:cubicBezTo>
                <a:cubicBezTo>
                  <a:pt x="13019" y="2966"/>
                  <a:pt x="12762" y="3659"/>
                  <a:pt x="12527" y="4351"/>
                </a:cubicBezTo>
                <a:cubicBezTo>
                  <a:pt x="12436" y="4614"/>
                  <a:pt x="12322" y="4743"/>
                  <a:pt x="12191" y="4743"/>
                </a:cubicBezTo>
                <a:cubicBezTo>
                  <a:pt x="12076" y="4743"/>
                  <a:pt x="11949" y="4645"/>
                  <a:pt x="11812" y="4452"/>
                </a:cubicBezTo>
                <a:cubicBezTo>
                  <a:pt x="11655" y="4216"/>
                  <a:pt x="11542" y="3959"/>
                  <a:pt x="11391" y="3724"/>
                </a:cubicBezTo>
                <a:cubicBezTo>
                  <a:pt x="11019" y="3115"/>
                  <a:pt x="10548" y="2601"/>
                  <a:pt x="9941" y="2231"/>
                </a:cubicBezTo>
                <a:cubicBezTo>
                  <a:pt x="9497" y="1954"/>
                  <a:pt x="9068" y="1816"/>
                  <a:pt x="8654" y="1816"/>
                </a:cubicBezTo>
                <a:cubicBezTo>
                  <a:pt x="8109" y="1816"/>
                  <a:pt x="7590" y="2055"/>
                  <a:pt x="7099" y="2531"/>
                </a:cubicBezTo>
                <a:cubicBezTo>
                  <a:pt x="6684" y="2923"/>
                  <a:pt x="6384" y="3395"/>
                  <a:pt x="6199" y="3929"/>
                </a:cubicBezTo>
                <a:cubicBezTo>
                  <a:pt x="5857" y="4924"/>
                  <a:pt x="5514" y="5923"/>
                  <a:pt x="5528" y="6994"/>
                </a:cubicBezTo>
                <a:cubicBezTo>
                  <a:pt x="5528" y="7318"/>
                  <a:pt x="5434" y="7480"/>
                  <a:pt x="5232" y="7480"/>
                </a:cubicBezTo>
                <a:cubicBezTo>
                  <a:pt x="5154" y="7480"/>
                  <a:pt x="5061" y="7456"/>
                  <a:pt x="4950" y="7409"/>
                </a:cubicBezTo>
                <a:cubicBezTo>
                  <a:pt x="4510" y="7224"/>
                  <a:pt x="4089" y="7143"/>
                  <a:pt x="3683" y="7143"/>
                </a:cubicBezTo>
                <a:cubicBezTo>
                  <a:pt x="2738" y="7143"/>
                  <a:pt x="1876" y="7581"/>
                  <a:pt x="1058" y="8164"/>
                </a:cubicBezTo>
                <a:cubicBezTo>
                  <a:pt x="372" y="8658"/>
                  <a:pt x="0" y="9393"/>
                  <a:pt x="144" y="10271"/>
                </a:cubicBezTo>
                <a:cubicBezTo>
                  <a:pt x="293" y="11179"/>
                  <a:pt x="972" y="11608"/>
                  <a:pt x="1764" y="11885"/>
                </a:cubicBezTo>
                <a:cubicBezTo>
                  <a:pt x="2188" y="12029"/>
                  <a:pt x="2619" y="12081"/>
                  <a:pt x="3148" y="12081"/>
                </a:cubicBezTo>
                <a:cubicBezTo>
                  <a:pt x="3333" y="12081"/>
                  <a:pt x="3530" y="12075"/>
                  <a:pt x="3743" y="12064"/>
                </a:cubicBezTo>
                <a:cubicBezTo>
                  <a:pt x="5020" y="11921"/>
                  <a:pt x="6443" y="11507"/>
                  <a:pt x="7713" y="10643"/>
                </a:cubicBezTo>
                <a:cubicBezTo>
                  <a:pt x="7822" y="10566"/>
                  <a:pt x="7935" y="10449"/>
                  <a:pt x="8055" y="10449"/>
                </a:cubicBezTo>
                <a:cubicBezTo>
                  <a:pt x="8116" y="10449"/>
                  <a:pt x="8178" y="10479"/>
                  <a:pt x="8242" y="10557"/>
                </a:cubicBezTo>
                <a:cubicBezTo>
                  <a:pt x="8371" y="10708"/>
                  <a:pt x="8213" y="10871"/>
                  <a:pt x="8148" y="11028"/>
                </a:cubicBezTo>
                <a:cubicBezTo>
                  <a:pt x="7548" y="12492"/>
                  <a:pt x="7363" y="13999"/>
                  <a:pt x="7699" y="15563"/>
                </a:cubicBezTo>
                <a:cubicBezTo>
                  <a:pt x="7963" y="16784"/>
                  <a:pt x="8685" y="17641"/>
                  <a:pt x="9799" y="18141"/>
                </a:cubicBezTo>
                <a:cubicBezTo>
                  <a:pt x="10610" y="18503"/>
                  <a:pt x="11408" y="18668"/>
                  <a:pt x="12196" y="18668"/>
                </a:cubicBezTo>
                <a:cubicBezTo>
                  <a:pt x="13322" y="18668"/>
                  <a:pt x="14424" y="18330"/>
                  <a:pt x="15504" y="17742"/>
                </a:cubicBezTo>
                <a:cubicBezTo>
                  <a:pt x="16532" y="17192"/>
                  <a:pt x="17353" y="16384"/>
                  <a:pt x="18089" y="15485"/>
                </a:cubicBezTo>
                <a:cubicBezTo>
                  <a:pt x="18289" y="15241"/>
                  <a:pt x="18467" y="14984"/>
                  <a:pt x="18675" y="14742"/>
                </a:cubicBezTo>
                <a:cubicBezTo>
                  <a:pt x="18976" y="14394"/>
                  <a:pt x="19198" y="14226"/>
                  <a:pt x="19445" y="14226"/>
                </a:cubicBezTo>
                <a:cubicBezTo>
                  <a:pt x="19649" y="14226"/>
                  <a:pt x="19871" y="14341"/>
                  <a:pt x="20168" y="14564"/>
                </a:cubicBezTo>
                <a:cubicBezTo>
                  <a:pt x="20445" y="14770"/>
                  <a:pt x="20695" y="15020"/>
                  <a:pt x="20982" y="15221"/>
                </a:cubicBezTo>
                <a:cubicBezTo>
                  <a:pt x="22119" y="16034"/>
                  <a:pt x="23332" y="16481"/>
                  <a:pt x="24614" y="16481"/>
                </a:cubicBezTo>
                <a:cubicBezTo>
                  <a:pt x="25201" y="16481"/>
                  <a:pt x="25802" y="16387"/>
                  <a:pt x="26416" y="16192"/>
                </a:cubicBezTo>
                <a:cubicBezTo>
                  <a:pt x="29237" y="15306"/>
                  <a:pt x="30615" y="12106"/>
                  <a:pt x="29400" y="9380"/>
                </a:cubicBezTo>
                <a:cubicBezTo>
                  <a:pt x="29051" y="8608"/>
                  <a:pt x="29057" y="8593"/>
                  <a:pt x="29880" y="8536"/>
                </a:cubicBezTo>
                <a:cubicBezTo>
                  <a:pt x="30893" y="8464"/>
                  <a:pt x="31779" y="8122"/>
                  <a:pt x="32451" y="7330"/>
                </a:cubicBezTo>
                <a:cubicBezTo>
                  <a:pt x="33200" y="6444"/>
                  <a:pt x="33256" y="5379"/>
                  <a:pt x="32607" y="4416"/>
                </a:cubicBezTo>
                <a:cubicBezTo>
                  <a:pt x="32415" y="4123"/>
                  <a:pt x="32172" y="3859"/>
                  <a:pt x="31921" y="3630"/>
                </a:cubicBezTo>
                <a:cubicBezTo>
                  <a:pt x="30716" y="2532"/>
                  <a:pt x="29080" y="1977"/>
                  <a:pt x="27448" y="1977"/>
                </a:cubicBezTo>
                <a:cubicBezTo>
                  <a:pt x="25938" y="1977"/>
                  <a:pt x="24430" y="2452"/>
                  <a:pt x="23266" y="3408"/>
                </a:cubicBezTo>
                <a:cubicBezTo>
                  <a:pt x="23131" y="3516"/>
                  <a:pt x="23016" y="3659"/>
                  <a:pt x="22874" y="3751"/>
                </a:cubicBezTo>
                <a:cubicBezTo>
                  <a:pt x="22757" y="3826"/>
                  <a:pt x="22653" y="3875"/>
                  <a:pt x="22563" y="3875"/>
                </a:cubicBezTo>
                <a:cubicBezTo>
                  <a:pt x="22439" y="3875"/>
                  <a:pt x="22338" y="3784"/>
                  <a:pt x="22260" y="3544"/>
                </a:cubicBezTo>
                <a:cubicBezTo>
                  <a:pt x="21566" y="1362"/>
                  <a:pt x="19467" y="1"/>
                  <a:pt x="1731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9" name="Google Shape;879;p30"/>
          <p:cNvSpPr/>
          <p:nvPr/>
        </p:nvSpPr>
        <p:spPr>
          <a:xfrm>
            <a:off x="2051335" y="4917329"/>
            <a:ext cx="1349348" cy="730007"/>
          </a:xfrm>
          <a:custGeom>
            <a:avLst/>
            <a:gdLst/>
            <a:ahLst/>
            <a:cxnLst/>
            <a:rect l="l" t="t" r="r" b="b"/>
            <a:pathLst>
              <a:path w="29687" h="16060" extrusionOk="0">
                <a:moveTo>
                  <a:pt x="14479" y="1"/>
                </a:moveTo>
                <a:cubicBezTo>
                  <a:pt x="14224" y="1"/>
                  <a:pt x="13960" y="14"/>
                  <a:pt x="13698" y="41"/>
                </a:cubicBezTo>
                <a:cubicBezTo>
                  <a:pt x="12090" y="204"/>
                  <a:pt x="10577" y="625"/>
                  <a:pt x="9269" y="1611"/>
                </a:cubicBezTo>
                <a:cubicBezTo>
                  <a:pt x="8306" y="2339"/>
                  <a:pt x="7699" y="3275"/>
                  <a:pt x="7692" y="4531"/>
                </a:cubicBezTo>
                <a:cubicBezTo>
                  <a:pt x="7692" y="4590"/>
                  <a:pt x="7699" y="4653"/>
                  <a:pt x="7692" y="4718"/>
                </a:cubicBezTo>
                <a:cubicBezTo>
                  <a:pt x="7671" y="4844"/>
                  <a:pt x="7617" y="4909"/>
                  <a:pt x="7547" y="4909"/>
                </a:cubicBezTo>
                <a:cubicBezTo>
                  <a:pt x="7502" y="4909"/>
                  <a:pt x="7449" y="4881"/>
                  <a:pt x="7392" y="4824"/>
                </a:cubicBezTo>
                <a:cubicBezTo>
                  <a:pt x="6935" y="4339"/>
                  <a:pt x="6342" y="4240"/>
                  <a:pt x="5735" y="4211"/>
                </a:cubicBezTo>
                <a:cubicBezTo>
                  <a:pt x="5626" y="4206"/>
                  <a:pt x="5517" y="4203"/>
                  <a:pt x="5410" y="4203"/>
                </a:cubicBezTo>
                <a:cubicBezTo>
                  <a:pt x="3997" y="4203"/>
                  <a:pt x="2721" y="4642"/>
                  <a:pt x="1586" y="5532"/>
                </a:cubicBezTo>
                <a:cubicBezTo>
                  <a:pt x="1015" y="5981"/>
                  <a:pt x="607" y="6561"/>
                  <a:pt x="372" y="7246"/>
                </a:cubicBezTo>
                <a:cubicBezTo>
                  <a:pt x="43" y="8202"/>
                  <a:pt x="0" y="9174"/>
                  <a:pt x="436" y="10117"/>
                </a:cubicBezTo>
                <a:cubicBezTo>
                  <a:pt x="859" y="11033"/>
                  <a:pt x="1601" y="11526"/>
                  <a:pt x="2464" y="11526"/>
                </a:cubicBezTo>
                <a:cubicBezTo>
                  <a:pt x="2797" y="11526"/>
                  <a:pt x="3149" y="11453"/>
                  <a:pt x="3507" y="11301"/>
                </a:cubicBezTo>
                <a:cubicBezTo>
                  <a:pt x="3642" y="11245"/>
                  <a:pt x="3771" y="11166"/>
                  <a:pt x="3906" y="11116"/>
                </a:cubicBezTo>
                <a:cubicBezTo>
                  <a:pt x="3964" y="11096"/>
                  <a:pt x="4016" y="11085"/>
                  <a:pt x="4061" y="11085"/>
                </a:cubicBezTo>
                <a:cubicBezTo>
                  <a:pt x="4190" y="11085"/>
                  <a:pt x="4266" y="11171"/>
                  <a:pt x="4271" y="11366"/>
                </a:cubicBezTo>
                <a:cubicBezTo>
                  <a:pt x="4307" y="12329"/>
                  <a:pt x="4813" y="13058"/>
                  <a:pt x="5499" y="13673"/>
                </a:cubicBezTo>
                <a:cubicBezTo>
                  <a:pt x="6335" y="14429"/>
                  <a:pt x="7314" y="14943"/>
                  <a:pt x="8412" y="15180"/>
                </a:cubicBezTo>
                <a:cubicBezTo>
                  <a:pt x="8784" y="15256"/>
                  <a:pt x="9154" y="15298"/>
                  <a:pt x="9522" y="15298"/>
                </a:cubicBezTo>
                <a:cubicBezTo>
                  <a:pt x="10045" y="15298"/>
                  <a:pt x="10562" y="15214"/>
                  <a:pt x="11069" y="15029"/>
                </a:cubicBezTo>
                <a:cubicBezTo>
                  <a:pt x="11447" y="14893"/>
                  <a:pt x="11862" y="14780"/>
                  <a:pt x="11977" y="14266"/>
                </a:cubicBezTo>
                <a:cubicBezTo>
                  <a:pt x="11996" y="14177"/>
                  <a:pt x="12042" y="14142"/>
                  <a:pt x="12096" y="14142"/>
                </a:cubicBezTo>
                <a:cubicBezTo>
                  <a:pt x="12167" y="14142"/>
                  <a:pt x="12252" y="14203"/>
                  <a:pt x="12304" y="14280"/>
                </a:cubicBezTo>
                <a:cubicBezTo>
                  <a:pt x="12877" y="15130"/>
                  <a:pt x="13741" y="15536"/>
                  <a:pt x="14676" y="15793"/>
                </a:cubicBezTo>
                <a:cubicBezTo>
                  <a:pt x="15333" y="15975"/>
                  <a:pt x="15965" y="16060"/>
                  <a:pt x="16577" y="16060"/>
                </a:cubicBezTo>
                <a:cubicBezTo>
                  <a:pt x="18421" y="16060"/>
                  <a:pt x="20073" y="15285"/>
                  <a:pt x="21595" y="14030"/>
                </a:cubicBezTo>
                <a:cubicBezTo>
                  <a:pt x="22274" y="13473"/>
                  <a:pt x="22617" y="12773"/>
                  <a:pt x="22346" y="11867"/>
                </a:cubicBezTo>
                <a:cubicBezTo>
                  <a:pt x="22317" y="11766"/>
                  <a:pt x="22267" y="11666"/>
                  <a:pt x="22367" y="11581"/>
                </a:cubicBezTo>
                <a:cubicBezTo>
                  <a:pt x="22406" y="11547"/>
                  <a:pt x="22443" y="11535"/>
                  <a:pt x="22478" y="11535"/>
                </a:cubicBezTo>
                <a:cubicBezTo>
                  <a:pt x="22556" y="11535"/>
                  <a:pt x="22626" y="11600"/>
                  <a:pt x="22696" y="11644"/>
                </a:cubicBezTo>
                <a:cubicBezTo>
                  <a:pt x="23661" y="12247"/>
                  <a:pt x="24724" y="12499"/>
                  <a:pt x="25839" y="12499"/>
                </a:cubicBezTo>
                <a:cubicBezTo>
                  <a:pt x="25929" y="12499"/>
                  <a:pt x="26018" y="12497"/>
                  <a:pt x="26108" y="12494"/>
                </a:cubicBezTo>
                <a:cubicBezTo>
                  <a:pt x="28101" y="12415"/>
                  <a:pt x="29687" y="10701"/>
                  <a:pt x="29551" y="8789"/>
                </a:cubicBezTo>
                <a:cubicBezTo>
                  <a:pt x="29466" y="7603"/>
                  <a:pt x="28665" y="6838"/>
                  <a:pt x="27522" y="6838"/>
                </a:cubicBezTo>
                <a:cubicBezTo>
                  <a:pt x="27023" y="6838"/>
                  <a:pt x="27023" y="6838"/>
                  <a:pt x="27080" y="6339"/>
                </a:cubicBezTo>
                <a:cubicBezTo>
                  <a:pt x="27251" y="4896"/>
                  <a:pt x="26523" y="3746"/>
                  <a:pt x="25152" y="3275"/>
                </a:cubicBezTo>
                <a:cubicBezTo>
                  <a:pt x="24788" y="3152"/>
                  <a:pt x="24423" y="3098"/>
                  <a:pt x="24058" y="3098"/>
                </a:cubicBezTo>
                <a:cubicBezTo>
                  <a:pt x="23641" y="3098"/>
                  <a:pt x="23224" y="3168"/>
                  <a:pt x="22809" y="3282"/>
                </a:cubicBezTo>
                <a:cubicBezTo>
                  <a:pt x="22380" y="3397"/>
                  <a:pt x="22017" y="3611"/>
                  <a:pt x="21738" y="3990"/>
                </a:cubicBezTo>
                <a:cubicBezTo>
                  <a:pt x="21598" y="4175"/>
                  <a:pt x="21507" y="4268"/>
                  <a:pt x="21419" y="4268"/>
                </a:cubicBezTo>
                <a:cubicBezTo>
                  <a:pt x="21328" y="4268"/>
                  <a:pt x="21241" y="4168"/>
                  <a:pt x="21110" y="3967"/>
                </a:cubicBezTo>
                <a:cubicBezTo>
                  <a:pt x="20702" y="3361"/>
                  <a:pt x="20253" y="2790"/>
                  <a:pt x="19760" y="2247"/>
                </a:cubicBezTo>
                <a:cubicBezTo>
                  <a:pt x="18582" y="954"/>
                  <a:pt x="17119" y="240"/>
                  <a:pt x="15297" y="48"/>
                </a:cubicBezTo>
                <a:cubicBezTo>
                  <a:pt x="15044" y="17"/>
                  <a:pt x="14767" y="1"/>
                  <a:pt x="144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80" name="Google Shape;880;p30"/>
          <p:cNvGrpSpPr/>
          <p:nvPr/>
        </p:nvGrpSpPr>
        <p:grpSpPr>
          <a:xfrm>
            <a:off x="8499307" y="4340143"/>
            <a:ext cx="1013442" cy="956542"/>
            <a:chOff x="2971651" y="3782061"/>
            <a:chExt cx="391079" cy="369108"/>
          </a:xfrm>
        </p:grpSpPr>
        <p:sp>
          <p:nvSpPr>
            <p:cNvPr id="881" name="Google Shape;881;p30"/>
            <p:cNvSpPr/>
            <p:nvPr/>
          </p:nvSpPr>
          <p:spPr>
            <a:xfrm>
              <a:off x="2973756" y="3784087"/>
              <a:ext cx="387715" cy="364997"/>
            </a:xfrm>
            <a:custGeom>
              <a:avLst/>
              <a:gdLst/>
              <a:ahLst/>
              <a:cxnLst/>
              <a:rect l="l" t="t" r="r" b="b"/>
              <a:pathLst>
                <a:path w="19711" h="18556" extrusionOk="0">
                  <a:moveTo>
                    <a:pt x="187" y="195"/>
                  </a:moveTo>
                  <a:lnTo>
                    <a:pt x="187" y="195"/>
                  </a:lnTo>
                  <a:cubicBezTo>
                    <a:pt x="200" y="202"/>
                    <a:pt x="223" y="208"/>
                    <a:pt x="236" y="208"/>
                  </a:cubicBezTo>
                  <a:cubicBezTo>
                    <a:pt x="1328" y="1566"/>
                    <a:pt x="2415" y="2930"/>
                    <a:pt x="3542" y="4252"/>
                  </a:cubicBezTo>
                  <a:cubicBezTo>
                    <a:pt x="3230" y="4356"/>
                    <a:pt x="2916" y="4396"/>
                    <a:pt x="2602" y="4396"/>
                  </a:cubicBezTo>
                  <a:cubicBezTo>
                    <a:pt x="2016" y="4396"/>
                    <a:pt x="1428" y="4260"/>
                    <a:pt x="843" y="4157"/>
                  </a:cubicBezTo>
                  <a:cubicBezTo>
                    <a:pt x="744" y="3729"/>
                    <a:pt x="651" y="3300"/>
                    <a:pt x="565" y="2865"/>
                  </a:cubicBezTo>
                  <a:cubicBezTo>
                    <a:pt x="401" y="1981"/>
                    <a:pt x="272" y="1088"/>
                    <a:pt x="187" y="195"/>
                  </a:cubicBezTo>
                  <a:close/>
                  <a:moveTo>
                    <a:pt x="865" y="4229"/>
                  </a:moveTo>
                  <a:cubicBezTo>
                    <a:pt x="1409" y="4397"/>
                    <a:pt x="1998" y="4530"/>
                    <a:pt x="2579" y="4530"/>
                  </a:cubicBezTo>
                  <a:cubicBezTo>
                    <a:pt x="2935" y="4530"/>
                    <a:pt x="3289" y="4480"/>
                    <a:pt x="3628" y="4358"/>
                  </a:cubicBezTo>
                  <a:lnTo>
                    <a:pt x="3650" y="4380"/>
                  </a:lnTo>
                  <a:cubicBezTo>
                    <a:pt x="3763" y="4522"/>
                    <a:pt x="3885" y="4658"/>
                    <a:pt x="4007" y="4793"/>
                  </a:cubicBezTo>
                  <a:cubicBezTo>
                    <a:pt x="3687" y="4876"/>
                    <a:pt x="3360" y="4903"/>
                    <a:pt x="3034" y="4903"/>
                  </a:cubicBezTo>
                  <a:cubicBezTo>
                    <a:pt x="2829" y="4903"/>
                    <a:pt x="2625" y="4893"/>
                    <a:pt x="2421" y="4879"/>
                  </a:cubicBezTo>
                  <a:cubicBezTo>
                    <a:pt x="2158" y="4865"/>
                    <a:pt x="1894" y="4836"/>
                    <a:pt x="1637" y="4800"/>
                  </a:cubicBezTo>
                  <a:cubicBezTo>
                    <a:pt x="1407" y="4773"/>
                    <a:pt x="1150" y="4737"/>
                    <a:pt x="951" y="4601"/>
                  </a:cubicBezTo>
                  <a:cubicBezTo>
                    <a:pt x="922" y="4479"/>
                    <a:pt x="893" y="4358"/>
                    <a:pt x="865" y="4229"/>
                  </a:cubicBezTo>
                  <a:close/>
                  <a:moveTo>
                    <a:pt x="401" y="258"/>
                  </a:moveTo>
                  <a:lnTo>
                    <a:pt x="401" y="258"/>
                  </a:lnTo>
                  <a:cubicBezTo>
                    <a:pt x="2122" y="723"/>
                    <a:pt x="3763" y="1415"/>
                    <a:pt x="5313" y="2287"/>
                  </a:cubicBezTo>
                  <a:cubicBezTo>
                    <a:pt x="5856" y="2587"/>
                    <a:pt x="6384" y="2908"/>
                    <a:pt x="6898" y="3244"/>
                  </a:cubicBezTo>
                  <a:cubicBezTo>
                    <a:pt x="6914" y="3386"/>
                    <a:pt x="6934" y="3530"/>
                    <a:pt x="6934" y="3672"/>
                  </a:cubicBezTo>
                  <a:cubicBezTo>
                    <a:pt x="6934" y="3844"/>
                    <a:pt x="6920" y="4022"/>
                    <a:pt x="6898" y="4200"/>
                  </a:cubicBezTo>
                  <a:cubicBezTo>
                    <a:pt x="6855" y="4515"/>
                    <a:pt x="6806" y="4836"/>
                    <a:pt x="6735" y="5151"/>
                  </a:cubicBezTo>
                  <a:cubicBezTo>
                    <a:pt x="6598" y="5785"/>
                    <a:pt x="6406" y="6408"/>
                    <a:pt x="6156" y="7007"/>
                  </a:cubicBezTo>
                  <a:cubicBezTo>
                    <a:pt x="5493" y="6279"/>
                    <a:pt x="4835" y="5544"/>
                    <a:pt x="4185" y="4793"/>
                  </a:cubicBezTo>
                  <a:cubicBezTo>
                    <a:pt x="2985" y="3422"/>
                    <a:pt x="1822" y="2030"/>
                    <a:pt x="678" y="610"/>
                  </a:cubicBezTo>
                  <a:cubicBezTo>
                    <a:pt x="586" y="495"/>
                    <a:pt x="493" y="373"/>
                    <a:pt x="401" y="258"/>
                  </a:cubicBezTo>
                  <a:close/>
                  <a:moveTo>
                    <a:pt x="7042" y="3336"/>
                  </a:moveTo>
                  <a:lnTo>
                    <a:pt x="7042" y="3336"/>
                  </a:lnTo>
                  <a:cubicBezTo>
                    <a:pt x="7207" y="3444"/>
                    <a:pt x="7363" y="3551"/>
                    <a:pt x="7527" y="3659"/>
                  </a:cubicBezTo>
                  <a:cubicBezTo>
                    <a:pt x="7642" y="4365"/>
                    <a:pt x="7520" y="5100"/>
                    <a:pt x="7392" y="5794"/>
                  </a:cubicBezTo>
                  <a:cubicBezTo>
                    <a:pt x="7335" y="6128"/>
                    <a:pt x="7256" y="6464"/>
                    <a:pt x="7155" y="6786"/>
                  </a:cubicBezTo>
                  <a:cubicBezTo>
                    <a:pt x="7063" y="7107"/>
                    <a:pt x="6934" y="7407"/>
                    <a:pt x="6806" y="7714"/>
                  </a:cubicBezTo>
                  <a:cubicBezTo>
                    <a:pt x="6614" y="7508"/>
                    <a:pt x="6427" y="7301"/>
                    <a:pt x="6242" y="7100"/>
                  </a:cubicBezTo>
                  <a:cubicBezTo>
                    <a:pt x="6242" y="7093"/>
                    <a:pt x="6249" y="7086"/>
                    <a:pt x="6249" y="7079"/>
                  </a:cubicBezTo>
                  <a:cubicBezTo>
                    <a:pt x="6513" y="6457"/>
                    <a:pt x="6713" y="5808"/>
                    <a:pt x="6855" y="5143"/>
                  </a:cubicBezTo>
                  <a:cubicBezTo>
                    <a:pt x="6927" y="4809"/>
                    <a:pt x="6984" y="4473"/>
                    <a:pt x="7020" y="4130"/>
                  </a:cubicBezTo>
                  <a:cubicBezTo>
                    <a:pt x="7049" y="3886"/>
                    <a:pt x="7085" y="3593"/>
                    <a:pt x="7042" y="3336"/>
                  </a:cubicBezTo>
                  <a:close/>
                  <a:moveTo>
                    <a:pt x="978" y="4723"/>
                  </a:moveTo>
                  <a:lnTo>
                    <a:pt x="978" y="4723"/>
                  </a:lnTo>
                  <a:cubicBezTo>
                    <a:pt x="1136" y="4829"/>
                    <a:pt x="1314" y="4879"/>
                    <a:pt x="1515" y="4915"/>
                  </a:cubicBezTo>
                  <a:cubicBezTo>
                    <a:pt x="1815" y="4958"/>
                    <a:pt x="2115" y="4994"/>
                    <a:pt x="2421" y="5014"/>
                  </a:cubicBezTo>
                  <a:cubicBezTo>
                    <a:pt x="2656" y="5027"/>
                    <a:pt x="2893" y="5038"/>
                    <a:pt x="3132" y="5038"/>
                  </a:cubicBezTo>
                  <a:cubicBezTo>
                    <a:pt x="3186" y="5038"/>
                    <a:pt x="3239" y="5038"/>
                    <a:pt x="3292" y="5036"/>
                  </a:cubicBezTo>
                  <a:cubicBezTo>
                    <a:pt x="3565" y="5030"/>
                    <a:pt x="3842" y="5000"/>
                    <a:pt x="4093" y="4894"/>
                  </a:cubicBezTo>
                  <a:cubicBezTo>
                    <a:pt x="5135" y="6094"/>
                    <a:pt x="6199" y="7278"/>
                    <a:pt x="7292" y="8442"/>
                  </a:cubicBezTo>
                  <a:cubicBezTo>
                    <a:pt x="8542" y="9770"/>
                    <a:pt x="9827" y="11071"/>
                    <a:pt x="11133" y="12356"/>
                  </a:cubicBezTo>
                  <a:cubicBezTo>
                    <a:pt x="11262" y="12485"/>
                    <a:pt x="11397" y="12607"/>
                    <a:pt x="11526" y="12735"/>
                  </a:cubicBezTo>
                  <a:cubicBezTo>
                    <a:pt x="10826" y="13112"/>
                    <a:pt x="10048" y="13284"/>
                    <a:pt x="9270" y="13421"/>
                  </a:cubicBezTo>
                  <a:cubicBezTo>
                    <a:pt x="8449" y="13556"/>
                    <a:pt x="7620" y="13656"/>
                    <a:pt x="6785" y="13712"/>
                  </a:cubicBezTo>
                  <a:cubicBezTo>
                    <a:pt x="6524" y="13731"/>
                    <a:pt x="6261" y="13752"/>
                    <a:pt x="5998" y="13752"/>
                  </a:cubicBezTo>
                  <a:cubicBezTo>
                    <a:pt x="5851" y="13752"/>
                    <a:pt x="5703" y="13745"/>
                    <a:pt x="5556" y="13728"/>
                  </a:cubicBezTo>
                  <a:cubicBezTo>
                    <a:pt x="5035" y="13006"/>
                    <a:pt x="4557" y="12249"/>
                    <a:pt x="4142" y="11457"/>
                  </a:cubicBezTo>
                  <a:cubicBezTo>
                    <a:pt x="4528" y="11170"/>
                    <a:pt x="4857" y="10828"/>
                    <a:pt x="5135" y="10435"/>
                  </a:cubicBezTo>
                  <a:cubicBezTo>
                    <a:pt x="5177" y="10379"/>
                    <a:pt x="5141" y="10307"/>
                    <a:pt x="5071" y="10307"/>
                  </a:cubicBezTo>
                  <a:cubicBezTo>
                    <a:pt x="4643" y="10307"/>
                    <a:pt x="4221" y="10314"/>
                    <a:pt x="3793" y="10327"/>
                  </a:cubicBezTo>
                  <a:cubicBezTo>
                    <a:pt x="3687" y="10332"/>
                    <a:pt x="3579" y="10341"/>
                    <a:pt x="3472" y="10341"/>
                  </a:cubicBezTo>
                  <a:cubicBezTo>
                    <a:pt x="3392" y="10341"/>
                    <a:pt x="3312" y="10336"/>
                    <a:pt x="3236" y="10320"/>
                  </a:cubicBezTo>
                  <a:cubicBezTo>
                    <a:pt x="3042" y="10284"/>
                    <a:pt x="2922" y="10149"/>
                    <a:pt x="2828" y="9978"/>
                  </a:cubicBezTo>
                  <a:cubicBezTo>
                    <a:pt x="2636" y="9621"/>
                    <a:pt x="2493" y="9229"/>
                    <a:pt x="2336" y="8850"/>
                  </a:cubicBezTo>
                  <a:cubicBezTo>
                    <a:pt x="2178" y="8464"/>
                    <a:pt x="2036" y="8079"/>
                    <a:pt x="1894" y="7686"/>
                  </a:cubicBezTo>
                  <a:cubicBezTo>
                    <a:pt x="1535" y="6714"/>
                    <a:pt x="1235" y="5722"/>
                    <a:pt x="978" y="4723"/>
                  </a:cubicBezTo>
                  <a:close/>
                  <a:moveTo>
                    <a:pt x="11620" y="12828"/>
                  </a:moveTo>
                  <a:cubicBezTo>
                    <a:pt x="11898" y="13092"/>
                    <a:pt x="12177" y="13363"/>
                    <a:pt x="12455" y="13626"/>
                  </a:cubicBezTo>
                  <a:cubicBezTo>
                    <a:pt x="12083" y="13764"/>
                    <a:pt x="11712" y="13913"/>
                    <a:pt x="11327" y="14034"/>
                  </a:cubicBezTo>
                  <a:cubicBezTo>
                    <a:pt x="10905" y="14163"/>
                    <a:pt x="10477" y="14269"/>
                    <a:pt x="10041" y="14363"/>
                  </a:cubicBezTo>
                  <a:cubicBezTo>
                    <a:pt x="9220" y="14542"/>
                    <a:pt x="8384" y="14684"/>
                    <a:pt x="7541" y="14713"/>
                  </a:cubicBezTo>
                  <a:cubicBezTo>
                    <a:pt x="7485" y="14715"/>
                    <a:pt x="7430" y="14716"/>
                    <a:pt x="7375" y="14716"/>
                  </a:cubicBezTo>
                  <a:cubicBezTo>
                    <a:pt x="6998" y="14716"/>
                    <a:pt x="6629" y="14677"/>
                    <a:pt x="6255" y="14627"/>
                  </a:cubicBezTo>
                  <a:cubicBezTo>
                    <a:pt x="6142" y="14483"/>
                    <a:pt x="6027" y="14341"/>
                    <a:pt x="5913" y="14199"/>
                  </a:cubicBezTo>
                  <a:cubicBezTo>
                    <a:pt x="5813" y="14070"/>
                    <a:pt x="5721" y="13942"/>
                    <a:pt x="5621" y="13820"/>
                  </a:cubicBezTo>
                  <a:lnTo>
                    <a:pt x="5621" y="13820"/>
                  </a:lnTo>
                  <a:cubicBezTo>
                    <a:pt x="5792" y="13839"/>
                    <a:pt x="5964" y="13846"/>
                    <a:pt x="6135" y="13846"/>
                  </a:cubicBezTo>
                  <a:cubicBezTo>
                    <a:pt x="6284" y="13846"/>
                    <a:pt x="6432" y="13841"/>
                    <a:pt x="6578" y="13834"/>
                  </a:cubicBezTo>
                  <a:cubicBezTo>
                    <a:pt x="7013" y="13813"/>
                    <a:pt x="7448" y="13770"/>
                    <a:pt x="7877" y="13721"/>
                  </a:cubicBezTo>
                  <a:cubicBezTo>
                    <a:pt x="8720" y="13626"/>
                    <a:pt x="9570" y="13520"/>
                    <a:pt x="10391" y="13306"/>
                  </a:cubicBezTo>
                  <a:cubicBezTo>
                    <a:pt x="10813" y="13191"/>
                    <a:pt x="11234" y="13042"/>
                    <a:pt x="11620" y="12828"/>
                  </a:cubicBezTo>
                  <a:close/>
                  <a:moveTo>
                    <a:pt x="7656" y="3751"/>
                  </a:moveTo>
                  <a:cubicBezTo>
                    <a:pt x="8470" y="4308"/>
                    <a:pt x="9255" y="4901"/>
                    <a:pt x="10019" y="5515"/>
                  </a:cubicBezTo>
                  <a:cubicBezTo>
                    <a:pt x="10227" y="5686"/>
                    <a:pt x="10434" y="5851"/>
                    <a:pt x="10641" y="6022"/>
                  </a:cubicBezTo>
                  <a:cubicBezTo>
                    <a:pt x="10833" y="6180"/>
                    <a:pt x="11140" y="6358"/>
                    <a:pt x="11183" y="6615"/>
                  </a:cubicBezTo>
                  <a:cubicBezTo>
                    <a:pt x="11212" y="6764"/>
                    <a:pt x="11198" y="6922"/>
                    <a:pt x="11191" y="7071"/>
                  </a:cubicBezTo>
                  <a:cubicBezTo>
                    <a:pt x="11183" y="7229"/>
                    <a:pt x="11183" y="7379"/>
                    <a:pt x="11169" y="7535"/>
                  </a:cubicBezTo>
                  <a:cubicBezTo>
                    <a:pt x="11155" y="7864"/>
                    <a:pt x="11133" y="8185"/>
                    <a:pt x="11106" y="8514"/>
                  </a:cubicBezTo>
                  <a:cubicBezTo>
                    <a:pt x="11106" y="8568"/>
                    <a:pt x="11150" y="8627"/>
                    <a:pt x="11202" y="8627"/>
                  </a:cubicBezTo>
                  <a:cubicBezTo>
                    <a:pt x="11219" y="8627"/>
                    <a:pt x="11237" y="8621"/>
                    <a:pt x="11255" y="8606"/>
                  </a:cubicBezTo>
                  <a:cubicBezTo>
                    <a:pt x="11600" y="8333"/>
                    <a:pt x="12075" y="7993"/>
                    <a:pt x="12544" y="7993"/>
                  </a:cubicBezTo>
                  <a:cubicBezTo>
                    <a:pt x="12687" y="7993"/>
                    <a:pt x="12830" y="8024"/>
                    <a:pt x="12969" y="8099"/>
                  </a:cubicBezTo>
                  <a:cubicBezTo>
                    <a:pt x="13275" y="8264"/>
                    <a:pt x="13519" y="8571"/>
                    <a:pt x="13740" y="8828"/>
                  </a:cubicBezTo>
                  <a:cubicBezTo>
                    <a:pt x="13983" y="9107"/>
                    <a:pt x="14204" y="9400"/>
                    <a:pt x="14412" y="9714"/>
                  </a:cubicBezTo>
                  <a:cubicBezTo>
                    <a:pt x="14811" y="10314"/>
                    <a:pt x="15140" y="10956"/>
                    <a:pt x="15404" y="11628"/>
                  </a:cubicBezTo>
                  <a:cubicBezTo>
                    <a:pt x="15682" y="12314"/>
                    <a:pt x="15939" y="13042"/>
                    <a:pt x="16040" y="13770"/>
                  </a:cubicBezTo>
                  <a:cubicBezTo>
                    <a:pt x="16133" y="14413"/>
                    <a:pt x="16061" y="15178"/>
                    <a:pt x="15569" y="15633"/>
                  </a:cubicBezTo>
                  <a:cubicBezTo>
                    <a:pt x="15562" y="15640"/>
                    <a:pt x="15546" y="15640"/>
                    <a:pt x="15540" y="15656"/>
                  </a:cubicBezTo>
                  <a:cubicBezTo>
                    <a:pt x="15504" y="15683"/>
                    <a:pt x="15461" y="15719"/>
                    <a:pt x="15425" y="15748"/>
                  </a:cubicBezTo>
                  <a:cubicBezTo>
                    <a:pt x="15404" y="15769"/>
                    <a:pt x="15382" y="15784"/>
                    <a:pt x="15361" y="15798"/>
                  </a:cubicBezTo>
                  <a:cubicBezTo>
                    <a:pt x="15348" y="15805"/>
                    <a:pt x="15339" y="15820"/>
                    <a:pt x="15339" y="15827"/>
                  </a:cubicBezTo>
                  <a:cubicBezTo>
                    <a:pt x="15332" y="15834"/>
                    <a:pt x="15325" y="15841"/>
                    <a:pt x="15318" y="15841"/>
                  </a:cubicBezTo>
                  <a:cubicBezTo>
                    <a:pt x="14040" y="14869"/>
                    <a:pt x="12847" y="13798"/>
                    <a:pt x="11690" y="12684"/>
                  </a:cubicBezTo>
                  <a:cubicBezTo>
                    <a:pt x="10384" y="11434"/>
                    <a:pt x="9106" y="10149"/>
                    <a:pt x="7863" y="8836"/>
                  </a:cubicBezTo>
                  <a:cubicBezTo>
                    <a:pt x="7527" y="8485"/>
                    <a:pt x="7191" y="8128"/>
                    <a:pt x="6864" y="7772"/>
                  </a:cubicBezTo>
                  <a:cubicBezTo>
                    <a:pt x="7220" y="7186"/>
                    <a:pt x="7385" y="6464"/>
                    <a:pt x="7498" y="5794"/>
                  </a:cubicBezTo>
                  <a:cubicBezTo>
                    <a:pt x="7563" y="5436"/>
                    <a:pt x="7613" y="5072"/>
                    <a:pt x="7649" y="4707"/>
                  </a:cubicBezTo>
                  <a:cubicBezTo>
                    <a:pt x="7685" y="4394"/>
                    <a:pt x="7712" y="4065"/>
                    <a:pt x="7656" y="3751"/>
                  </a:cubicBezTo>
                  <a:close/>
                  <a:moveTo>
                    <a:pt x="12563" y="13721"/>
                  </a:moveTo>
                  <a:cubicBezTo>
                    <a:pt x="13291" y="14406"/>
                    <a:pt x="14040" y="15070"/>
                    <a:pt x="14818" y="15692"/>
                  </a:cubicBezTo>
                  <a:cubicBezTo>
                    <a:pt x="14933" y="15784"/>
                    <a:pt x="15055" y="15877"/>
                    <a:pt x="15168" y="15969"/>
                  </a:cubicBezTo>
                  <a:cubicBezTo>
                    <a:pt x="14050" y="16885"/>
                    <a:pt x="12647" y="17464"/>
                    <a:pt x="11200" y="17464"/>
                  </a:cubicBezTo>
                  <a:cubicBezTo>
                    <a:pt x="10920" y="17464"/>
                    <a:pt x="10637" y="17442"/>
                    <a:pt x="10355" y="17397"/>
                  </a:cubicBezTo>
                  <a:cubicBezTo>
                    <a:pt x="9442" y="17248"/>
                    <a:pt x="8605" y="16862"/>
                    <a:pt x="7884" y="16283"/>
                  </a:cubicBezTo>
                  <a:cubicBezTo>
                    <a:pt x="7327" y="15834"/>
                    <a:pt x="6828" y="15313"/>
                    <a:pt x="6363" y="14756"/>
                  </a:cubicBezTo>
                  <a:lnTo>
                    <a:pt x="6363" y="14756"/>
                  </a:lnTo>
                  <a:cubicBezTo>
                    <a:pt x="6677" y="14819"/>
                    <a:pt x="7006" y="14835"/>
                    <a:pt x="7327" y="14835"/>
                  </a:cubicBezTo>
                  <a:cubicBezTo>
                    <a:pt x="7748" y="14835"/>
                    <a:pt x="8163" y="14799"/>
                    <a:pt x="8578" y="14740"/>
                  </a:cubicBezTo>
                  <a:cubicBezTo>
                    <a:pt x="9455" y="14621"/>
                    <a:pt x="10334" y="14456"/>
                    <a:pt x="11183" y="14219"/>
                  </a:cubicBezTo>
                  <a:cubicBezTo>
                    <a:pt x="11654" y="14091"/>
                    <a:pt x="12125" y="13942"/>
                    <a:pt x="12563" y="13721"/>
                  </a:cubicBezTo>
                  <a:close/>
                  <a:moveTo>
                    <a:pt x="90" y="0"/>
                  </a:moveTo>
                  <a:cubicBezTo>
                    <a:pt x="44" y="0"/>
                    <a:pt x="0" y="41"/>
                    <a:pt x="8" y="95"/>
                  </a:cubicBezTo>
                  <a:cubicBezTo>
                    <a:pt x="200" y="1809"/>
                    <a:pt x="522" y="3515"/>
                    <a:pt x="978" y="5179"/>
                  </a:cubicBezTo>
                  <a:cubicBezTo>
                    <a:pt x="1208" y="6015"/>
                    <a:pt x="1465" y="6836"/>
                    <a:pt x="1756" y="7657"/>
                  </a:cubicBezTo>
                  <a:cubicBezTo>
                    <a:pt x="1907" y="8072"/>
                    <a:pt x="2065" y="8478"/>
                    <a:pt x="2228" y="8893"/>
                  </a:cubicBezTo>
                  <a:cubicBezTo>
                    <a:pt x="2379" y="9265"/>
                    <a:pt x="2521" y="9650"/>
                    <a:pt x="2708" y="10014"/>
                  </a:cubicBezTo>
                  <a:cubicBezTo>
                    <a:pt x="2785" y="10171"/>
                    <a:pt x="2893" y="10320"/>
                    <a:pt x="3050" y="10406"/>
                  </a:cubicBezTo>
                  <a:cubicBezTo>
                    <a:pt x="3206" y="10478"/>
                    <a:pt x="3385" y="10485"/>
                    <a:pt x="3556" y="10492"/>
                  </a:cubicBezTo>
                  <a:cubicBezTo>
                    <a:pt x="4014" y="10492"/>
                    <a:pt x="4471" y="10485"/>
                    <a:pt x="4927" y="10471"/>
                  </a:cubicBezTo>
                  <a:lnTo>
                    <a:pt x="4927" y="10471"/>
                  </a:lnTo>
                  <a:cubicBezTo>
                    <a:pt x="4670" y="10821"/>
                    <a:pt x="4356" y="11121"/>
                    <a:pt x="4000" y="11371"/>
                  </a:cubicBezTo>
                  <a:cubicBezTo>
                    <a:pt x="3957" y="11398"/>
                    <a:pt x="3957" y="11441"/>
                    <a:pt x="3978" y="11477"/>
                  </a:cubicBezTo>
                  <a:cubicBezTo>
                    <a:pt x="4435" y="12399"/>
                    <a:pt x="4979" y="13284"/>
                    <a:pt x="5599" y="14098"/>
                  </a:cubicBezTo>
                  <a:cubicBezTo>
                    <a:pt x="6199" y="14884"/>
                    <a:pt x="6864" y="15656"/>
                    <a:pt x="7620" y="16283"/>
                  </a:cubicBezTo>
                  <a:cubicBezTo>
                    <a:pt x="8341" y="16883"/>
                    <a:pt x="9162" y="17320"/>
                    <a:pt x="10084" y="17505"/>
                  </a:cubicBezTo>
                  <a:cubicBezTo>
                    <a:pt x="10457" y="17582"/>
                    <a:pt x="10835" y="17619"/>
                    <a:pt x="11213" y="17619"/>
                  </a:cubicBezTo>
                  <a:cubicBezTo>
                    <a:pt x="11750" y="17619"/>
                    <a:pt x="12286" y="17544"/>
                    <a:pt x="12804" y="17397"/>
                  </a:cubicBezTo>
                  <a:cubicBezTo>
                    <a:pt x="13726" y="17140"/>
                    <a:pt x="14561" y="16669"/>
                    <a:pt x="15276" y="16048"/>
                  </a:cubicBezTo>
                  <a:cubicBezTo>
                    <a:pt x="16426" y="16926"/>
                    <a:pt x="17646" y="17706"/>
                    <a:pt x="18960" y="18305"/>
                  </a:cubicBezTo>
                  <a:cubicBezTo>
                    <a:pt x="19139" y="18391"/>
                    <a:pt x="19324" y="18468"/>
                    <a:pt x="19511" y="18547"/>
                  </a:cubicBezTo>
                  <a:cubicBezTo>
                    <a:pt x="19525" y="18553"/>
                    <a:pt x="19539" y="18555"/>
                    <a:pt x="19552" y="18555"/>
                  </a:cubicBezTo>
                  <a:cubicBezTo>
                    <a:pt x="19651" y="18555"/>
                    <a:pt x="19711" y="18406"/>
                    <a:pt x="19603" y="18362"/>
                  </a:cubicBezTo>
                  <a:cubicBezTo>
                    <a:pt x="18104" y="17748"/>
                    <a:pt x="16710" y="16898"/>
                    <a:pt x="15425" y="15920"/>
                  </a:cubicBezTo>
                  <a:cubicBezTo>
                    <a:pt x="15490" y="15855"/>
                    <a:pt x="15562" y="15798"/>
                    <a:pt x="15625" y="15726"/>
                  </a:cubicBezTo>
                  <a:cubicBezTo>
                    <a:pt x="15632" y="15726"/>
                    <a:pt x="15632" y="15719"/>
                    <a:pt x="15632" y="15712"/>
                  </a:cubicBezTo>
                  <a:cubicBezTo>
                    <a:pt x="16061" y="15340"/>
                    <a:pt x="16275" y="14756"/>
                    <a:pt x="16268" y="14192"/>
                  </a:cubicBezTo>
                  <a:cubicBezTo>
                    <a:pt x="16268" y="13791"/>
                    <a:pt x="16182" y="13392"/>
                    <a:pt x="16076" y="13013"/>
                  </a:cubicBezTo>
                  <a:cubicBezTo>
                    <a:pt x="15968" y="12620"/>
                    <a:pt x="15839" y="12235"/>
                    <a:pt x="15704" y="11856"/>
                  </a:cubicBezTo>
                  <a:cubicBezTo>
                    <a:pt x="15425" y="11121"/>
                    <a:pt x="15082" y="10399"/>
                    <a:pt x="14653" y="9736"/>
                  </a:cubicBezTo>
                  <a:cubicBezTo>
                    <a:pt x="14439" y="9407"/>
                    <a:pt x="14204" y="9093"/>
                    <a:pt x="13954" y="8793"/>
                  </a:cubicBezTo>
                  <a:cubicBezTo>
                    <a:pt x="13719" y="8521"/>
                    <a:pt x="13469" y="8214"/>
                    <a:pt x="13169" y="8013"/>
                  </a:cubicBezTo>
                  <a:cubicBezTo>
                    <a:pt x="12977" y="7889"/>
                    <a:pt x="12777" y="7838"/>
                    <a:pt x="12577" y="7838"/>
                  </a:cubicBezTo>
                  <a:cubicBezTo>
                    <a:pt x="12135" y="7838"/>
                    <a:pt x="11690" y="8085"/>
                    <a:pt x="11311" y="8336"/>
                  </a:cubicBezTo>
                  <a:cubicBezTo>
                    <a:pt x="11354" y="7851"/>
                    <a:pt x="11377" y="7350"/>
                    <a:pt x="11383" y="6857"/>
                  </a:cubicBezTo>
                  <a:cubicBezTo>
                    <a:pt x="11390" y="6600"/>
                    <a:pt x="11341" y="6394"/>
                    <a:pt x="11149" y="6207"/>
                  </a:cubicBezTo>
                  <a:cubicBezTo>
                    <a:pt x="10969" y="6043"/>
                    <a:pt x="10784" y="5900"/>
                    <a:pt x="10598" y="5751"/>
                  </a:cubicBezTo>
                  <a:cubicBezTo>
                    <a:pt x="9841" y="5129"/>
                    <a:pt x="9063" y="4529"/>
                    <a:pt x="8262" y="3958"/>
                  </a:cubicBezTo>
                  <a:cubicBezTo>
                    <a:pt x="6677" y="2822"/>
                    <a:pt x="4999" y="1816"/>
                    <a:pt x="3206" y="1045"/>
                  </a:cubicBezTo>
                  <a:cubicBezTo>
                    <a:pt x="2200" y="610"/>
                    <a:pt x="1165" y="251"/>
                    <a:pt x="101" y="1"/>
                  </a:cubicBezTo>
                  <a:cubicBezTo>
                    <a:pt x="97" y="1"/>
                    <a:pt x="94" y="0"/>
                    <a:pt x="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2" name="Google Shape;882;p30"/>
            <p:cNvSpPr/>
            <p:nvPr/>
          </p:nvSpPr>
          <p:spPr>
            <a:xfrm>
              <a:off x="2971651" y="3782061"/>
              <a:ext cx="391079" cy="369108"/>
            </a:xfrm>
            <a:custGeom>
              <a:avLst/>
              <a:gdLst/>
              <a:ahLst/>
              <a:cxnLst/>
              <a:rect l="l" t="t" r="r" b="b"/>
              <a:pathLst>
                <a:path w="19882" h="18765" extrusionOk="0">
                  <a:moveTo>
                    <a:pt x="422" y="575"/>
                  </a:moveTo>
                  <a:lnTo>
                    <a:pt x="729" y="961"/>
                  </a:lnTo>
                  <a:cubicBezTo>
                    <a:pt x="1615" y="2061"/>
                    <a:pt x="2535" y="3204"/>
                    <a:pt x="3464" y="4303"/>
                  </a:cubicBezTo>
                  <a:cubicBezTo>
                    <a:pt x="3214" y="4369"/>
                    <a:pt x="2960" y="4395"/>
                    <a:pt x="2705" y="4395"/>
                  </a:cubicBezTo>
                  <a:cubicBezTo>
                    <a:pt x="2240" y="4395"/>
                    <a:pt x="1771" y="4309"/>
                    <a:pt x="1315" y="4226"/>
                  </a:cubicBezTo>
                  <a:cubicBezTo>
                    <a:pt x="1221" y="4211"/>
                    <a:pt x="1128" y="4190"/>
                    <a:pt x="1036" y="4175"/>
                  </a:cubicBezTo>
                  <a:cubicBezTo>
                    <a:pt x="943" y="3762"/>
                    <a:pt x="851" y="3354"/>
                    <a:pt x="779" y="2947"/>
                  </a:cubicBezTo>
                  <a:cubicBezTo>
                    <a:pt x="629" y="2190"/>
                    <a:pt x="515" y="1412"/>
                    <a:pt x="422" y="575"/>
                  </a:cubicBezTo>
                  <a:close/>
                  <a:moveTo>
                    <a:pt x="3771" y="4461"/>
                  </a:moveTo>
                  <a:lnTo>
                    <a:pt x="3778" y="4468"/>
                  </a:lnTo>
                  <a:lnTo>
                    <a:pt x="3757" y="4483"/>
                  </a:lnTo>
                  <a:lnTo>
                    <a:pt x="3757" y="4483"/>
                  </a:lnTo>
                  <a:lnTo>
                    <a:pt x="3771" y="4461"/>
                  </a:lnTo>
                  <a:close/>
                  <a:moveTo>
                    <a:pt x="1108" y="4483"/>
                  </a:moveTo>
                  <a:lnTo>
                    <a:pt x="1108" y="4483"/>
                  </a:lnTo>
                  <a:cubicBezTo>
                    <a:pt x="1702" y="4652"/>
                    <a:pt x="2224" y="4736"/>
                    <a:pt x="2693" y="4736"/>
                  </a:cubicBezTo>
                  <a:cubicBezTo>
                    <a:pt x="3058" y="4736"/>
                    <a:pt x="3390" y="4685"/>
                    <a:pt x="3699" y="4582"/>
                  </a:cubicBezTo>
                  <a:cubicBezTo>
                    <a:pt x="3771" y="4654"/>
                    <a:pt x="3834" y="4732"/>
                    <a:pt x="3900" y="4810"/>
                  </a:cubicBezTo>
                  <a:lnTo>
                    <a:pt x="3920" y="4833"/>
                  </a:lnTo>
                  <a:cubicBezTo>
                    <a:pt x="3652" y="4886"/>
                    <a:pt x="3379" y="4904"/>
                    <a:pt x="3110" y="4904"/>
                  </a:cubicBezTo>
                  <a:cubicBezTo>
                    <a:pt x="2915" y="4904"/>
                    <a:pt x="2722" y="4895"/>
                    <a:pt x="2535" y="4882"/>
                  </a:cubicBezTo>
                  <a:cubicBezTo>
                    <a:pt x="2271" y="4869"/>
                    <a:pt x="2014" y="4840"/>
                    <a:pt x="1757" y="4804"/>
                  </a:cubicBezTo>
                  <a:cubicBezTo>
                    <a:pt x="1536" y="4774"/>
                    <a:pt x="1315" y="4740"/>
                    <a:pt x="1151" y="4639"/>
                  </a:cubicBezTo>
                  <a:cubicBezTo>
                    <a:pt x="1135" y="4589"/>
                    <a:pt x="1121" y="4533"/>
                    <a:pt x="1108" y="4483"/>
                  </a:cubicBezTo>
                  <a:close/>
                  <a:moveTo>
                    <a:pt x="779" y="541"/>
                  </a:moveTo>
                  <a:lnTo>
                    <a:pt x="779" y="541"/>
                  </a:lnTo>
                  <a:cubicBezTo>
                    <a:pt x="2321" y="983"/>
                    <a:pt x="3870" y="1633"/>
                    <a:pt x="5370" y="2476"/>
                  </a:cubicBezTo>
                  <a:cubicBezTo>
                    <a:pt x="5871" y="2761"/>
                    <a:pt x="6378" y="3061"/>
                    <a:pt x="6913" y="3412"/>
                  </a:cubicBezTo>
                  <a:cubicBezTo>
                    <a:pt x="6913" y="3439"/>
                    <a:pt x="6919" y="3468"/>
                    <a:pt x="6919" y="3504"/>
                  </a:cubicBezTo>
                  <a:cubicBezTo>
                    <a:pt x="6928" y="3597"/>
                    <a:pt x="6942" y="3683"/>
                    <a:pt x="6942" y="3768"/>
                  </a:cubicBezTo>
                  <a:cubicBezTo>
                    <a:pt x="6942" y="3960"/>
                    <a:pt x="6919" y="4147"/>
                    <a:pt x="6906" y="4289"/>
                  </a:cubicBezTo>
                  <a:cubicBezTo>
                    <a:pt x="6863" y="4596"/>
                    <a:pt x="6813" y="4912"/>
                    <a:pt x="6741" y="5232"/>
                  </a:cubicBezTo>
                  <a:cubicBezTo>
                    <a:pt x="6620" y="5796"/>
                    <a:pt x="6448" y="6368"/>
                    <a:pt x="6227" y="6925"/>
                  </a:cubicBezTo>
                  <a:cubicBezTo>
                    <a:pt x="5591" y="6224"/>
                    <a:pt x="4971" y="5525"/>
                    <a:pt x="4371" y="4833"/>
                  </a:cubicBezTo>
                  <a:cubicBezTo>
                    <a:pt x="3171" y="3462"/>
                    <a:pt x="1992" y="2054"/>
                    <a:pt x="864" y="647"/>
                  </a:cubicBezTo>
                  <a:cubicBezTo>
                    <a:pt x="835" y="611"/>
                    <a:pt x="808" y="575"/>
                    <a:pt x="779" y="541"/>
                  </a:cubicBezTo>
                  <a:close/>
                  <a:moveTo>
                    <a:pt x="7271" y="3647"/>
                  </a:moveTo>
                  <a:lnTo>
                    <a:pt x="7271" y="3647"/>
                  </a:lnTo>
                  <a:cubicBezTo>
                    <a:pt x="7363" y="3703"/>
                    <a:pt x="7449" y="3762"/>
                    <a:pt x="7542" y="3825"/>
                  </a:cubicBezTo>
                  <a:cubicBezTo>
                    <a:pt x="7634" y="4474"/>
                    <a:pt x="7535" y="5139"/>
                    <a:pt x="7399" y="5882"/>
                  </a:cubicBezTo>
                  <a:cubicBezTo>
                    <a:pt x="7334" y="6240"/>
                    <a:pt x="7255" y="6560"/>
                    <a:pt x="7163" y="6860"/>
                  </a:cubicBezTo>
                  <a:cubicBezTo>
                    <a:pt x="7084" y="7124"/>
                    <a:pt x="6985" y="7374"/>
                    <a:pt x="6877" y="7625"/>
                  </a:cubicBezTo>
                  <a:cubicBezTo>
                    <a:pt x="6741" y="7482"/>
                    <a:pt x="6606" y="7332"/>
                    <a:pt x="6470" y="7182"/>
                  </a:cubicBezTo>
                  <a:cubicBezTo>
                    <a:pt x="6727" y="6560"/>
                    <a:pt x="6928" y="5918"/>
                    <a:pt x="7063" y="5268"/>
                  </a:cubicBezTo>
                  <a:cubicBezTo>
                    <a:pt x="7142" y="4918"/>
                    <a:pt x="7199" y="4576"/>
                    <a:pt x="7235" y="4240"/>
                  </a:cubicBezTo>
                  <a:lnTo>
                    <a:pt x="7235" y="4217"/>
                  </a:lnTo>
                  <a:cubicBezTo>
                    <a:pt x="7255" y="4039"/>
                    <a:pt x="7278" y="3840"/>
                    <a:pt x="7271" y="3647"/>
                  </a:cubicBezTo>
                  <a:close/>
                  <a:moveTo>
                    <a:pt x="1243" y="5025"/>
                  </a:moveTo>
                  <a:lnTo>
                    <a:pt x="1243" y="5025"/>
                  </a:lnTo>
                  <a:cubicBezTo>
                    <a:pt x="1372" y="5074"/>
                    <a:pt x="1500" y="5097"/>
                    <a:pt x="1600" y="5117"/>
                  </a:cubicBezTo>
                  <a:cubicBezTo>
                    <a:pt x="1879" y="5160"/>
                    <a:pt x="2179" y="5196"/>
                    <a:pt x="2522" y="5218"/>
                  </a:cubicBezTo>
                  <a:cubicBezTo>
                    <a:pt x="2767" y="5234"/>
                    <a:pt x="2990" y="5241"/>
                    <a:pt x="3197" y="5241"/>
                  </a:cubicBezTo>
                  <a:cubicBezTo>
                    <a:pt x="3266" y="5241"/>
                    <a:pt x="3333" y="5241"/>
                    <a:pt x="3399" y="5239"/>
                  </a:cubicBezTo>
                  <a:cubicBezTo>
                    <a:pt x="3620" y="5239"/>
                    <a:pt x="3906" y="5218"/>
                    <a:pt x="4170" y="5117"/>
                  </a:cubicBezTo>
                  <a:cubicBezTo>
                    <a:pt x="5185" y="6289"/>
                    <a:pt x="6242" y="7460"/>
                    <a:pt x="7327" y="8610"/>
                  </a:cubicBezTo>
                  <a:cubicBezTo>
                    <a:pt x="8513" y="9882"/>
                    <a:pt x="9770" y="11159"/>
                    <a:pt x="11170" y="12530"/>
                  </a:cubicBezTo>
                  <a:lnTo>
                    <a:pt x="11461" y="12816"/>
                  </a:lnTo>
                  <a:cubicBezTo>
                    <a:pt x="10798" y="13145"/>
                    <a:pt x="10063" y="13301"/>
                    <a:pt x="9355" y="13416"/>
                  </a:cubicBezTo>
                  <a:cubicBezTo>
                    <a:pt x="8541" y="13551"/>
                    <a:pt x="7713" y="13652"/>
                    <a:pt x="6885" y="13716"/>
                  </a:cubicBezTo>
                  <a:lnTo>
                    <a:pt x="6856" y="13716"/>
                  </a:lnTo>
                  <a:cubicBezTo>
                    <a:pt x="6618" y="13734"/>
                    <a:pt x="6378" y="13752"/>
                    <a:pt x="6140" y="13752"/>
                  </a:cubicBezTo>
                  <a:cubicBezTo>
                    <a:pt x="5999" y="13752"/>
                    <a:pt x="5858" y="13745"/>
                    <a:pt x="5720" y="13729"/>
                  </a:cubicBezTo>
                  <a:cubicBezTo>
                    <a:pt x="5221" y="13044"/>
                    <a:pt x="4770" y="12324"/>
                    <a:pt x="4378" y="11587"/>
                  </a:cubicBezTo>
                  <a:cubicBezTo>
                    <a:pt x="4734" y="11316"/>
                    <a:pt x="5056" y="10980"/>
                    <a:pt x="5327" y="10602"/>
                  </a:cubicBezTo>
                  <a:cubicBezTo>
                    <a:pt x="5370" y="10538"/>
                    <a:pt x="5377" y="10466"/>
                    <a:pt x="5343" y="10410"/>
                  </a:cubicBezTo>
                  <a:cubicBezTo>
                    <a:pt x="5314" y="10345"/>
                    <a:pt x="5248" y="10310"/>
                    <a:pt x="5178" y="10310"/>
                  </a:cubicBezTo>
                  <a:cubicBezTo>
                    <a:pt x="4770" y="10310"/>
                    <a:pt x="4349" y="10317"/>
                    <a:pt x="3893" y="10324"/>
                  </a:cubicBezTo>
                  <a:cubicBezTo>
                    <a:pt x="3850" y="10331"/>
                    <a:pt x="3800" y="10331"/>
                    <a:pt x="3749" y="10331"/>
                  </a:cubicBezTo>
                  <a:cubicBezTo>
                    <a:pt x="3677" y="10335"/>
                    <a:pt x="3604" y="10341"/>
                    <a:pt x="3532" y="10341"/>
                  </a:cubicBezTo>
                  <a:cubicBezTo>
                    <a:pt x="3474" y="10341"/>
                    <a:pt x="3417" y="10337"/>
                    <a:pt x="3363" y="10324"/>
                  </a:cubicBezTo>
                  <a:cubicBezTo>
                    <a:pt x="3228" y="10302"/>
                    <a:pt x="3121" y="10209"/>
                    <a:pt x="3029" y="10031"/>
                  </a:cubicBezTo>
                  <a:cubicBezTo>
                    <a:pt x="2871" y="9745"/>
                    <a:pt x="2750" y="9431"/>
                    <a:pt x="2628" y="9131"/>
                  </a:cubicBezTo>
                  <a:lnTo>
                    <a:pt x="2542" y="8917"/>
                  </a:lnTo>
                  <a:cubicBezTo>
                    <a:pt x="2386" y="8531"/>
                    <a:pt x="2235" y="8139"/>
                    <a:pt x="2093" y="7753"/>
                  </a:cubicBezTo>
                  <a:cubicBezTo>
                    <a:pt x="1771" y="6860"/>
                    <a:pt x="1486" y="5947"/>
                    <a:pt x="1243" y="5025"/>
                  </a:cubicBezTo>
                  <a:close/>
                  <a:moveTo>
                    <a:pt x="11711" y="13052"/>
                  </a:moveTo>
                  <a:cubicBezTo>
                    <a:pt x="11926" y="13267"/>
                    <a:pt x="12147" y="13481"/>
                    <a:pt x="12370" y="13687"/>
                  </a:cubicBezTo>
                  <a:cubicBezTo>
                    <a:pt x="12318" y="13709"/>
                    <a:pt x="12268" y="13729"/>
                    <a:pt x="12219" y="13745"/>
                  </a:cubicBezTo>
                  <a:cubicBezTo>
                    <a:pt x="11955" y="13844"/>
                    <a:pt x="11684" y="13952"/>
                    <a:pt x="11405" y="14038"/>
                  </a:cubicBezTo>
                  <a:cubicBezTo>
                    <a:pt x="11005" y="14158"/>
                    <a:pt x="10577" y="14273"/>
                    <a:pt x="10126" y="14365"/>
                  </a:cubicBezTo>
                  <a:cubicBezTo>
                    <a:pt x="9391" y="14523"/>
                    <a:pt x="8520" y="14688"/>
                    <a:pt x="7648" y="14708"/>
                  </a:cubicBezTo>
                  <a:cubicBezTo>
                    <a:pt x="7587" y="14710"/>
                    <a:pt x="7526" y="14711"/>
                    <a:pt x="7465" y="14711"/>
                  </a:cubicBezTo>
                  <a:cubicBezTo>
                    <a:pt x="7098" y="14711"/>
                    <a:pt x="6738" y="14675"/>
                    <a:pt x="6421" y="14638"/>
                  </a:cubicBezTo>
                  <a:cubicBezTo>
                    <a:pt x="6313" y="14501"/>
                    <a:pt x="6206" y="14372"/>
                    <a:pt x="6098" y="14237"/>
                  </a:cubicBezTo>
                  <a:cubicBezTo>
                    <a:pt x="6049" y="14173"/>
                    <a:pt x="5999" y="14108"/>
                    <a:pt x="5949" y="14045"/>
                  </a:cubicBezTo>
                  <a:lnTo>
                    <a:pt x="5949" y="14045"/>
                  </a:lnTo>
                  <a:cubicBezTo>
                    <a:pt x="6050" y="14050"/>
                    <a:pt x="6150" y="14052"/>
                    <a:pt x="6247" y="14052"/>
                  </a:cubicBezTo>
                  <a:cubicBezTo>
                    <a:pt x="6404" y="14052"/>
                    <a:pt x="6555" y="14046"/>
                    <a:pt x="6692" y="14038"/>
                  </a:cubicBezTo>
                  <a:cubicBezTo>
                    <a:pt x="7070" y="14023"/>
                    <a:pt x="7485" y="13987"/>
                    <a:pt x="7999" y="13930"/>
                  </a:cubicBezTo>
                  <a:cubicBezTo>
                    <a:pt x="8770" y="13844"/>
                    <a:pt x="9662" y="13729"/>
                    <a:pt x="10519" y="13508"/>
                  </a:cubicBezTo>
                  <a:cubicBezTo>
                    <a:pt x="10969" y="13387"/>
                    <a:pt x="11355" y="13238"/>
                    <a:pt x="11711" y="13052"/>
                  </a:cubicBezTo>
                  <a:close/>
                  <a:moveTo>
                    <a:pt x="7898" y="4068"/>
                  </a:moveTo>
                  <a:lnTo>
                    <a:pt x="7898" y="4068"/>
                  </a:lnTo>
                  <a:cubicBezTo>
                    <a:pt x="8606" y="4569"/>
                    <a:pt x="9312" y="5097"/>
                    <a:pt x="10063" y="5703"/>
                  </a:cubicBezTo>
                  <a:cubicBezTo>
                    <a:pt x="10270" y="5868"/>
                    <a:pt x="10476" y="6032"/>
                    <a:pt x="10683" y="6204"/>
                  </a:cubicBezTo>
                  <a:cubicBezTo>
                    <a:pt x="10719" y="6240"/>
                    <a:pt x="10762" y="6267"/>
                    <a:pt x="10812" y="6303"/>
                  </a:cubicBezTo>
                  <a:cubicBezTo>
                    <a:pt x="10976" y="6425"/>
                    <a:pt x="11161" y="6567"/>
                    <a:pt x="11190" y="6739"/>
                  </a:cubicBezTo>
                  <a:cubicBezTo>
                    <a:pt x="11213" y="6840"/>
                    <a:pt x="11204" y="6960"/>
                    <a:pt x="11197" y="7068"/>
                  </a:cubicBezTo>
                  <a:lnTo>
                    <a:pt x="11197" y="7167"/>
                  </a:lnTo>
                  <a:cubicBezTo>
                    <a:pt x="11190" y="7325"/>
                    <a:pt x="11184" y="7482"/>
                    <a:pt x="11177" y="7631"/>
                  </a:cubicBezTo>
                  <a:cubicBezTo>
                    <a:pt x="11170" y="7868"/>
                    <a:pt x="11148" y="8096"/>
                    <a:pt x="11134" y="8331"/>
                  </a:cubicBezTo>
                  <a:lnTo>
                    <a:pt x="11112" y="8610"/>
                  </a:lnTo>
                  <a:cubicBezTo>
                    <a:pt x="11105" y="8689"/>
                    <a:pt x="11154" y="8775"/>
                    <a:pt x="11226" y="8811"/>
                  </a:cubicBezTo>
                  <a:cubicBezTo>
                    <a:pt x="11254" y="8825"/>
                    <a:pt x="11284" y="8832"/>
                    <a:pt x="11314" y="8832"/>
                  </a:cubicBezTo>
                  <a:cubicBezTo>
                    <a:pt x="11354" y="8832"/>
                    <a:pt x="11394" y="8820"/>
                    <a:pt x="11427" y="8795"/>
                  </a:cubicBezTo>
                  <a:cubicBezTo>
                    <a:pt x="11793" y="8505"/>
                    <a:pt x="12235" y="8203"/>
                    <a:pt x="12656" y="8203"/>
                  </a:cubicBezTo>
                  <a:cubicBezTo>
                    <a:pt x="12784" y="8203"/>
                    <a:pt x="12911" y="8231"/>
                    <a:pt x="13033" y="8296"/>
                  </a:cubicBezTo>
                  <a:cubicBezTo>
                    <a:pt x="13290" y="8432"/>
                    <a:pt x="13511" y="8696"/>
                    <a:pt x="13712" y="8924"/>
                  </a:cubicBezTo>
                  <a:lnTo>
                    <a:pt x="13768" y="8996"/>
                  </a:lnTo>
                  <a:cubicBezTo>
                    <a:pt x="14005" y="9267"/>
                    <a:pt x="14226" y="9560"/>
                    <a:pt x="14433" y="9873"/>
                  </a:cubicBezTo>
                  <a:cubicBezTo>
                    <a:pt x="14812" y="10439"/>
                    <a:pt x="15139" y="11073"/>
                    <a:pt x="15419" y="11767"/>
                  </a:cubicBezTo>
                  <a:cubicBezTo>
                    <a:pt x="15669" y="12394"/>
                    <a:pt x="15940" y="13138"/>
                    <a:pt x="16046" y="13887"/>
                  </a:cubicBezTo>
                  <a:cubicBezTo>
                    <a:pt x="16097" y="14244"/>
                    <a:pt x="16161" y="15130"/>
                    <a:pt x="15626" y="15651"/>
                  </a:cubicBezTo>
                  <a:cubicBezTo>
                    <a:pt x="15604" y="15658"/>
                    <a:pt x="15590" y="15666"/>
                    <a:pt x="15575" y="15680"/>
                  </a:cubicBezTo>
                  <a:cubicBezTo>
                    <a:pt x="15540" y="15716"/>
                    <a:pt x="15504" y="15743"/>
                    <a:pt x="15475" y="15772"/>
                  </a:cubicBezTo>
                  <a:lnTo>
                    <a:pt x="15455" y="15786"/>
                  </a:lnTo>
                  <a:cubicBezTo>
                    <a:pt x="15439" y="15795"/>
                    <a:pt x="15432" y="15802"/>
                    <a:pt x="15419" y="15808"/>
                  </a:cubicBezTo>
                  <a:cubicBezTo>
                    <a:pt x="14332" y="14981"/>
                    <a:pt x="13233" y="14023"/>
                    <a:pt x="11869" y="12717"/>
                  </a:cubicBezTo>
                  <a:cubicBezTo>
                    <a:pt x="10613" y="11517"/>
                    <a:pt x="9362" y="10259"/>
                    <a:pt x="8042" y="8867"/>
                  </a:cubicBezTo>
                  <a:cubicBezTo>
                    <a:pt x="7727" y="8538"/>
                    <a:pt x="7413" y="8202"/>
                    <a:pt x="7099" y="7859"/>
                  </a:cubicBezTo>
                  <a:cubicBezTo>
                    <a:pt x="7442" y="7260"/>
                    <a:pt x="7598" y="6547"/>
                    <a:pt x="7706" y="5911"/>
                  </a:cubicBezTo>
                  <a:cubicBezTo>
                    <a:pt x="7770" y="5575"/>
                    <a:pt x="7819" y="5211"/>
                    <a:pt x="7862" y="4817"/>
                  </a:cubicBezTo>
                  <a:cubicBezTo>
                    <a:pt x="7891" y="4576"/>
                    <a:pt x="7913" y="4325"/>
                    <a:pt x="7898" y="4068"/>
                  </a:cubicBezTo>
                  <a:close/>
                  <a:moveTo>
                    <a:pt x="12647" y="13952"/>
                  </a:moveTo>
                  <a:cubicBezTo>
                    <a:pt x="13448" y="14694"/>
                    <a:pt x="14176" y="15323"/>
                    <a:pt x="14862" y="15872"/>
                  </a:cubicBezTo>
                  <a:cubicBezTo>
                    <a:pt x="14940" y="15937"/>
                    <a:pt x="15026" y="16000"/>
                    <a:pt x="15112" y="16072"/>
                  </a:cubicBezTo>
                  <a:cubicBezTo>
                    <a:pt x="13959" y="16977"/>
                    <a:pt x="12607" y="17465"/>
                    <a:pt x="11297" y="17465"/>
                  </a:cubicBezTo>
                  <a:cubicBezTo>
                    <a:pt x="11024" y="17465"/>
                    <a:pt x="10752" y="17444"/>
                    <a:pt x="10484" y="17401"/>
                  </a:cubicBezTo>
                  <a:cubicBezTo>
                    <a:pt x="9605" y="17258"/>
                    <a:pt x="8791" y="16886"/>
                    <a:pt x="8056" y="16309"/>
                  </a:cubicBezTo>
                  <a:cubicBezTo>
                    <a:pt x="7620" y="15958"/>
                    <a:pt x="7185" y="15529"/>
                    <a:pt x="6727" y="15008"/>
                  </a:cubicBezTo>
                  <a:lnTo>
                    <a:pt x="6727" y="15008"/>
                  </a:lnTo>
                  <a:cubicBezTo>
                    <a:pt x="6998" y="15037"/>
                    <a:pt x="7249" y="15044"/>
                    <a:pt x="7434" y="15044"/>
                  </a:cubicBezTo>
                  <a:cubicBezTo>
                    <a:pt x="7812" y="15037"/>
                    <a:pt x="8227" y="15008"/>
                    <a:pt x="8698" y="14945"/>
                  </a:cubicBezTo>
                  <a:cubicBezTo>
                    <a:pt x="9662" y="14816"/>
                    <a:pt x="10519" y="14645"/>
                    <a:pt x="11319" y="14424"/>
                  </a:cubicBezTo>
                  <a:cubicBezTo>
                    <a:pt x="11761" y="14302"/>
                    <a:pt x="12226" y="14158"/>
                    <a:pt x="12647" y="13952"/>
                  </a:cubicBezTo>
                  <a:close/>
                  <a:moveTo>
                    <a:pt x="199" y="0"/>
                  </a:moveTo>
                  <a:cubicBezTo>
                    <a:pt x="153" y="0"/>
                    <a:pt x="106" y="19"/>
                    <a:pt x="72" y="48"/>
                  </a:cubicBezTo>
                  <a:cubicBezTo>
                    <a:pt x="30" y="90"/>
                    <a:pt x="1" y="147"/>
                    <a:pt x="7" y="205"/>
                  </a:cubicBezTo>
                  <a:cubicBezTo>
                    <a:pt x="201" y="1926"/>
                    <a:pt x="528" y="3647"/>
                    <a:pt x="986" y="5311"/>
                  </a:cubicBezTo>
                  <a:cubicBezTo>
                    <a:pt x="1221" y="6161"/>
                    <a:pt x="1478" y="6996"/>
                    <a:pt x="1764" y="7789"/>
                  </a:cubicBezTo>
                  <a:cubicBezTo>
                    <a:pt x="1915" y="8211"/>
                    <a:pt x="2071" y="8624"/>
                    <a:pt x="2235" y="9032"/>
                  </a:cubicBezTo>
                  <a:lnTo>
                    <a:pt x="2321" y="9239"/>
                  </a:lnTo>
                  <a:cubicBezTo>
                    <a:pt x="2443" y="9546"/>
                    <a:pt x="2571" y="9866"/>
                    <a:pt x="2720" y="10166"/>
                  </a:cubicBezTo>
                  <a:cubicBezTo>
                    <a:pt x="2792" y="10302"/>
                    <a:pt x="2907" y="10495"/>
                    <a:pt x="3115" y="10602"/>
                  </a:cubicBezTo>
                  <a:cubicBezTo>
                    <a:pt x="3286" y="10687"/>
                    <a:pt x="3471" y="10696"/>
                    <a:pt x="3663" y="10696"/>
                  </a:cubicBezTo>
                  <a:cubicBezTo>
                    <a:pt x="3753" y="10698"/>
                    <a:pt x="3845" y="10699"/>
                    <a:pt x="3939" y="10699"/>
                  </a:cubicBezTo>
                  <a:cubicBezTo>
                    <a:pt x="4204" y="10699"/>
                    <a:pt x="4489" y="10692"/>
                    <a:pt x="4820" y="10680"/>
                  </a:cubicBezTo>
                  <a:lnTo>
                    <a:pt x="4820" y="10680"/>
                  </a:lnTo>
                  <a:cubicBezTo>
                    <a:pt x="4606" y="10944"/>
                    <a:pt x="4342" y="11181"/>
                    <a:pt x="4042" y="11388"/>
                  </a:cubicBezTo>
                  <a:cubicBezTo>
                    <a:pt x="3972" y="11438"/>
                    <a:pt x="3942" y="11537"/>
                    <a:pt x="3992" y="11630"/>
                  </a:cubicBezTo>
                  <a:cubicBezTo>
                    <a:pt x="4463" y="12573"/>
                    <a:pt x="5014" y="13459"/>
                    <a:pt x="5627" y="14266"/>
                  </a:cubicBezTo>
                  <a:cubicBezTo>
                    <a:pt x="6349" y="15215"/>
                    <a:pt x="6998" y="15915"/>
                    <a:pt x="7663" y="16472"/>
                  </a:cubicBezTo>
                  <a:cubicBezTo>
                    <a:pt x="8435" y="17108"/>
                    <a:pt x="9276" y="17529"/>
                    <a:pt x="10169" y="17707"/>
                  </a:cubicBezTo>
                  <a:cubicBezTo>
                    <a:pt x="10550" y="17786"/>
                    <a:pt x="10939" y="17825"/>
                    <a:pt x="11331" y="17825"/>
                  </a:cubicBezTo>
                  <a:cubicBezTo>
                    <a:pt x="11871" y="17825"/>
                    <a:pt x="12414" y="17750"/>
                    <a:pt x="12940" y="17601"/>
                  </a:cubicBezTo>
                  <a:cubicBezTo>
                    <a:pt x="13826" y="17358"/>
                    <a:pt x="14647" y="16916"/>
                    <a:pt x="15389" y="16287"/>
                  </a:cubicBezTo>
                  <a:cubicBezTo>
                    <a:pt x="16625" y="17222"/>
                    <a:pt x="17811" y="17951"/>
                    <a:pt x="19025" y="18501"/>
                  </a:cubicBezTo>
                  <a:cubicBezTo>
                    <a:pt x="19203" y="18587"/>
                    <a:pt x="19388" y="18665"/>
                    <a:pt x="19575" y="18743"/>
                  </a:cubicBezTo>
                  <a:cubicBezTo>
                    <a:pt x="19602" y="18758"/>
                    <a:pt x="19631" y="18765"/>
                    <a:pt x="19660" y="18765"/>
                  </a:cubicBezTo>
                  <a:cubicBezTo>
                    <a:pt x="19703" y="18765"/>
                    <a:pt x="19746" y="18751"/>
                    <a:pt x="19782" y="18722"/>
                  </a:cubicBezTo>
                  <a:cubicBezTo>
                    <a:pt x="19846" y="18672"/>
                    <a:pt x="19882" y="18593"/>
                    <a:pt x="19868" y="18521"/>
                  </a:cubicBezTo>
                  <a:cubicBezTo>
                    <a:pt x="19859" y="18451"/>
                    <a:pt x="19816" y="18393"/>
                    <a:pt x="19746" y="18366"/>
                  </a:cubicBezTo>
                  <a:cubicBezTo>
                    <a:pt x="18396" y="17815"/>
                    <a:pt x="17067" y="17044"/>
                    <a:pt x="15689" y="16016"/>
                  </a:cubicBezTo>
                  <a:cubicBezTo>
                    <a:pt x="15725" y="15980"/>
                    <a:pt x="15768" y="15944"/>
                    <a:pt x="15804" y="15908"/>
                  </a:cubicBezTo>
                  <a:lnTo>
                    <a:pt x="15818" y="15887"/>
                  </a:lnTo>
                  <a:cubicBezTo>
                    <a:pt x="16240" y="15508"/>
                    <a:pt x="16483" y="14915"/>
                    <a:pt x="16474" y="14295"/>
                  </a:cubicBezTo>
                  <a:cubicBezTo>
                    <a:pt x="16474" y="13844"/>
                    <a:pt x="16368" y="13416"/>
                    <a:pt x="16282" y="13087"/>
                  </a:cubicBezTo>
                  <a:cubicBezTo>
                    <a:pt x="16174" y="12694"/>
                    <a:pt x="16046" y="12309"/>
                    <a:pt x="15904" y="11923"/>
                  </a:cubicBezTo>
                  <a:cubicBezTo>
                    <a:pt x="15611" y="11138"/>
                    <a:pt x="15254" y="10423"/>
                    <a:pt x="14846" y="9788"/>
                  </a:cubicBezTo>
                  <a:cubicBezTo>
                    <a:pt x="14625" y="9445"/>
                    <a:pt x="14390" y="9124"/>
                    <a:pt x="14140" y="8824"/>
                  </a:cubicBezTo>
                  <a:lnTo>
                    <a:pt x="14083" y="8768"/>
                  </a:lnTo>
                  <a:cubicBezTo>
                    <a:pt x="13869" y="8511"/>
                    <a:pt x="13626" y="8224"/>
                    <a:pt x="13333" y="8031"/>
                  </a:cubicBezTo>
                  <a:cubicBezTo>
                    <a:pt x="13122" y="7893"/>
                    <a:pt x="12904" y="7837"/>
                    <a:pt x="12686" y="7837"/>
                  </a:cubicBezTo>
                  <a:cubicBezTo>
                    <a:pt x="12286" y="7837"/>
                    <a:pt x="11888" y="8026"/>
                    <a:pt x="11540" y="8238"/>
                  </a:cubicBezTo>
                  <a:cubicBezTo>
                    <a:pt x="11569" y="7839"/>
                    <a:pt x="11590" y="7410"/>
                    <a:pt x="11598" y="6968"/>
                  </a:cubicBezTo>
                  <a:cubicBezTo>
                    <a:pt x="11598" y="6739"/>
                    <a:pt x="11569" y="6468"/>
                    <a:pt x="11319" y="6240"/>
                  </a:cubicBezTo>
                  <a:cubicBezTo>
                    <a:pt x="11190" y="6118"/>
                    <a:pt x="11055" y="6003"/>
                    <a:pt x="10920" y="5897"/>
                  </a:cubicBezTo>
                  <a:lnTo>
                    <a:pt x="10769" y="5775"/>
                  </a:lnTo>
                  <a:cubicBezTo>
                    <a:pt x="9955" y="5103"/>
                    <a:pt x="9190" y="4517"/>
                    <a:pt x="8428" y="3976"/>
                  </a:cubicBezTo>
                  <a:cubicBezTo>
                    <a:pt x="6671" y="2718"/>
                    <a:pt x="5007" y="1761"/>
                    <a:pt x="3356" y="1047"/>
                  </a:cubicBezTo>
                  <a:cubicBezTo>
                    <a:pt x="2301" y="598"/>
                    <a:pt x="1250" y="248"/>
                    <a:pt x="235" y="5"/>
                  </a:cubicBezTo>
                  <a:cubicBezTo>
                    <a:pt x="223" y="2"/>
                    <a:pt x="211" y="0"/>
                    <a:pt x="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83" name="Google Shape;883;p30"/>
          <p:cNvGrpSpPr/>
          <p:nvPr/>
        </p:nvGrpSpPr>
        <p:grpSpPr>
          <a:xfrm>
            <a:off x="-719276" y="-341073"/>
            <a:ext cx="1349322" cy="1178509"/>
            <a:chOff x="4174688" y="2867426"/>
            <a:chExt cx="675133" cy="589667"/>
          </a:xfrm>
        </p:grpSpPr>
        <p:sp>
          <p:nvSpPr>
            <p:cNvPr id="884" name="Google Shape;884;p30"/>
            <p:cNvSpPr/>
            <p:nvPr/>
          </p:nvSpPr>
          <p:spPr>
            <a:xfrm>
              <a:off x="4174688" y="2867426"/>
              <a:ext cx="379395" cy="589667"/>
            </a:xfrm>
            <a:custGeom>
              <a:avLst/>
              <a:gdLst/>
              <a:ahLst/>
              <a:cxnLst/>
              <a:rect l="l" t="t" r="r" b="b"/>
              <a:pathLst>
                <a:path w="19288" h="29978" extrusionOk="0">
                  <a:moveTo>
                    <a:pt x="17185" y="522"/>
                  </a:moveTo>
                  <a:lnTo>
                    <a:pt x="17185" y="522"/>
                  </a:lnTo>
                  <a:cubicBezTo>
                    <a:pt x="17270" y="1656"/>
                    <a:pt x="17200" y="2800"/>
                    <a:pt x="17022" y="3927"/>
                  </a:cubicBezTo>
                  <a:cubicBezTo>
                    <a:pt x="16650" y="6191"/>
                    <a:pt x="15849" y="8370"/>
                    <a:pt x="14871" y="10440"/>
                  </a:cubicBezTo>
                  <a:cubicBezTo>
                    <a:pt x="14194" y="11883"/>
                    <a:pt x="13436" y="13311"/>
                    <a:pt x="12487" y="14605"/>
                  </a:cubicBezTo>
                  <a:cubicBezTo>
                    <a:pt x="12593" y="14411"/>
                    <a:pt x="12694" y="14219"/>
                    <a:pt x="12794" y="14026"/>
                  </a:cubicBezTo>
                  <a:cubicBezTo>
                    <a:pt x="14129" y="11383"/>
                    <a:pt x="15150" y="8591"/>
                    <a:pt x="15951" y="5735"/>
                  </a:cubicBezTo>
                  <a:cubicBezTo>
                    <a:pt x="15951" y="5726"/>
                    <a:pt x="15943" y="5722"/>
                    <a:pt x="15936" y="5722"/>
                  </a:cubicBezTo>
                  <a:cubicBezTo>
                    <a:pt x="15932" y="5722"/>
                    <a:pt x="15928" y="5724"/>
                    <a:pt x="15928" y="5727"/>
                  </a:cubicBezTo>
                  <a:cubicBezTo>
                    <a:pt x="15693" y="6514"/>
                    <a:pt x="15428" y="7292"/>
                    <a:pt x="15150" y="8063"/>
                  </a:cubicBezTo>
                  <a:cubicBezTo>
                    <a:pt x="14657" y="9441"/>
                    <a:pt x="14100" y="10805"/>
                    <a:pt x="13493" y="12140"/>
                  </a:cubicBezTo>
                  <a:cubicBezTo>
                    <a:pt x="13200" y="12797"/>
                    <a:pt x="12879" y="13448"/>
                    <a:pt x="12557" y="14098"/>
                  </a:cubicBezTo>
                  <a:cubicBezTo>
                    <a:pt x="12394" y="14418"/>
                    <a:pt x="12230" y="14740"/>
                    <a:pt x="12036" y="15040"/>
                  </a:cubicBezTo>
                  <a:cubicBezTo>
                    <a:pt x="12000" y="15090"/>
                    <a:pt x="11966" y="15140"/>
                    <a:pt x="11937" y="15189"/>
                  </a:cubicBezTo>
                  <a:cubicBezTo>
                    <a:pt x="12171" y="14733"/>
                    <a:pt x="12379" y="14269"/>
                    <a:pt x="12557" y="13791"/>
                  </a:cubicBezTo>
                  <a:cubicBezTo>
                    <a:pt x="12965" y="12661"/>
                    <a:pt x="13236" y="11498"/>
                    <a:pt x="13529" y="10341"/>
                  </a:cubicBezTo>
                  <a:cubicBezTo>
                    <a:pt x="13829" y="9177"/>
                    <a:pt x="14178" y="8027"/>
                    <a:pt x="14579" y="6892"/>
                  </a:cubicBezTo>
                  <a:cubicBezTo>
                    <a:pt x="15342" y="4728"/>
                    <a:pt x="16278" y="2628"/>
                    <a:pt x="17185" y="522"/>
                  </a:cubicBezTo>
                  <a:close/>
                  <a:moveTo>
                    <a:pt x="6495" y="3129"/>
                  </a:moveTo>
                  <a:lnTo>
                    <a:pt x="6495" y="3129"/>
                  </a:lnTo>
                  <a:cubicBezTo>
                    <a:pt x="7609" y="3499"/>
                    <a:pt x="8523" y="4321"/>
                    <a:pt x="9301" y="5170"/>
                  </a:cubicBezTo>
                  <a:cubicBezTo>
                    <a:pt x="10058" y="5999"/>
                    <a:pt x="10730" y="6920"/>
                    <a:pt x="11116" y="7984"/>
                  </a:cubicBezTo>
                  <a:cubicBezTo>
                    <a:pt x="11486" y="8976"/>
                    <a:pt x="11623" y="10034"/>
                    <a:pt x="11666" y="11091"/>
                  </a:cubicBezTo>
                  <a:cubicBezTo>
                    <a:pt x="11729" y="12519"/>
                    <a:pt x="11644" y="14012"/>
                    <a:pt x="11159" y="15354"/>
                  </a:cubicBezTo>
                  <a:cubicBezTo>
                    <a:pt x="11165" y="15325"/>
                    <a:pt x="11165" y="15297"/>
                    <a:pt x="11172" y="15268"/>
                  </a:cubicBezTo>
                  <a:cubicBezTo>
                    <a:pt x="11237" y="14912"/>
                    <a:pt x="11265" y="14547"/>
                    <a:pt x="11272" y="14190"/>
                  </a:cubicBezTo>
                  <a:cubicBezTo>
                    <a:pt x="11287" y="12776"/>
                    <a:pt x="10922" y="11383"/>
                    <a:pt x="10500" y="10041"/>
                  </a:cubicBezTo>
                  <a:cubicBezTo>
                    <a:pt x="10080" y="8676"/>
                    <a:pt x="9551" y="7348"/>
                    <a:pt x="8766" y="6142"/>
                  </a:cubicBezTo>
                  <a:cubicBezTo>
                    <a:pt x="8764" y="6138"/>
                    <a:pt x="8761" y="6136"/>
                    <a:pt x="8757" y="6136"/>
                  </a:cubicBezTo>
                  <a:cubicBezTo>
                    <a:pt x="8749" y="6136"/>
                    <a:pt x="8739" y="6146"/>
                    <a:pt x="8744" y="6155"/>
                  </a:cubicBezTo>
                  <a:cubicBezTo>
                    <a:pt x="9165" y="6849"/>
                    <a:pt x="9501" y="7585"/>
                    <a:pt x="9801" y="8334"/>
                  </a:cubicBezTo>
                  <a:cubicBezTo>
                    <a:pt x="10302" y="9612"/>
                    <a:pt x="10715" y="10970"/>
                    <a:pt x="10929" y="12325"/>
                  </a:cubicBezTo>
                  <a:cubicBezTo>
                    <a:pt x="11037" y="12997"/>
                    <a:pt x="11087" y="13669"/>
                    <a:pt x="11044" y="14348"/>
                  </a:cubicBezTo>
                  <a:cubicBezTo>
                    <a:pt x="11023" y="14675"/>
                    <a:pt x="10980" y="15004"/>
                    <a:pt x="10915" y="15333"/>
                  </a:cubicBezTo>
                  <a:cubicBezTo>
                    <a:pt x="10908" y="15347"/>
                    <a:pt x="10908" y="15354"/>
                    <a:pt x="10901" y="15367"/>
                  </a:cubicBezTo>
                  <a:cubicBezTo>
                    <a:pt x="10895" y="15110"/>
                    <a:pt x="10859" y="14846"/>
                    <a:pt x="10809" y="14589"/>
                  </a:cubicBezTo>
                  <a:cubicBezTo>
                    <a:pt x="10615" y="13626"/>
                    <a:pt x="10209" y="12711"/>
                    <a:pt x="9858" y="11804"/>
                  </a:cubicBezTo>
                  <a:cubicBezTo>
                    <a:pt x="9472" y="10812"/>
                    <a:pt x="9095" y="9827"/>
                    <a:pt x="8716" y="8834"/>
                  </a:cubicBezTo>
                  <a:cubicBezTo>
                    <a:pt x="8331" y="7849"/>
                    <a:pt x="7952" y="6856"/>
                    <a:pt x="7573" y="5871"/>
                  </a:cubicBezTo>
                  <a:cubicBezTo>
                    <a:pt x="7217" y="4956"/>
                    <a:pt x="6874" y="4035"/>
                    <a:pt x="6495" y="3129"/>
                  </a:cubicBezTo>
                  <a:close/>
                  <a:moveTo>
                    <a:pt x="18749" y="9497"/>
                  </a:moveTo>
                  <a:lnTo>
                    <a:pt x="18749" y="9497"/>
                  </a:lnTo>
                  <a:cubicBezTo>
                    <a:pt x="18564" y="10133"/>
                    <a:pt x="18328" y="10733"/>
                    <a:pt x="17999" y="11312"/>
                  </a:cubicBezTo>
                  <a:cubicBezTo>
                    <a:pt x="16679" y="13669"/>
                    <a:pt x="14422" y="15225"/>
                    <a:pt x="11993" y="16296"/>
                  </a:cubicBezTo>
                  <a:cubicBezTo>
                    <a:pt x="12237" y="16175"/>
                    <a:pt x="12471" y="16046"/>
                    <a:pt x="12694" y="15911"/>
                  </a:cubicBezTo>
                  <a:cubicBezTo>
                    <a:pt x="13186" y="15625"/>
                    <a:pt x="13657" y="15290"/>
                    <a:pt x="14100" y="14925"/>
                  </a:cubicBezTo>
                  <a:cubicBezTo>
                    <a:pt x="14986" y="14197"/>
                    <a:pt x="15779" y="13354"/>
                    <a:pt x="16535" y="12483"/>
                  </a:cubicBezTo>
                  <a:cubicBezTo>
                    <a:pt x="16541" y="12477"/>
                    <a:pt x="16533" y="12467"/>
                    <a:pt x="16522" y="12467"/>
                  </a:cubicBezTo>
                  <a:cubicBezTo>
                    <a:pt x="16520" y="12467"/>
                    <a:pt x="16517" y="12468"/>
                    <a:pt x="16514" y="12469"/>
                  </a:cubicBezTo>
                  <a:cubicBezTo>
                    <a:pt x="15728" y="13304"/>
                    <a:pt x="14900" y="14111"/>
                    <a:pt x="13993" y="14819"/>
                  </a:cubicBezTo>
                  <a:cubicBezTo>
                    <a:pt x="13558" y="15153"/>
                    <a:pt x="13100" y="15475"/>
                    <a:pt x="12622" y="15746"/>
                  </a:cubicBezTo>
                  <a:cubicBezTo>
                    <a:pt x="12401" y="15875"/>
                    <a:pt x="12165" y="15996"/>
                    <a:pt x="11937" y="16104"/>
                  </a:cubicBezTo>
                  <a:cubicBezTo>
                    <a:pt x="12144" y="15940"/>
                    <a:pt x="12351" y="15769"/>
                    <a:pt x="12550" y="15582"/>
                  </a:cubicBezTo>
                  <a:cubicBezTo>
                    <a:pt x="13087" y="15097"/>
                    <a:pt x="13585" y="14569"/>
                    <a:pt x="14108" y="14062"/>
                  </a:cubicBezTo>
                  <a:cubicBezTo>
                    <a:pt x="14672" y="13505"/>
                    <a:pt x="15272" y="12977"/>
                    <a:pt x="15865" y="12440"/>
                  </a:cubicBezTo>
                  <a:cubicBezTo>
                    <a:pt x="16885" y="11520"/>
                    <a:pt x="17899" y="10584"/>
                    <a:pt x="18749" y="9497"/>
                  </a:cubicBezTo>
                  <a:close/>
                  <a:moveTo>
                    <a:pt x="11537" y="16490"/>
                  </a:moveTo>
                  <a:cubicBezTo>
                    <a:pt x="11409" y="16547"/>
                    <a:pt x="11280" y="16596"/>
                    <a:pt x="11152" y="16646"/>
                  </a:cubicBezTo>
                  <a:cubicBezTo>
                    <a:pt x="11194" y="16625"/>
                    <a:pt x="11229" y="16596"/>
                    <a:pt x="11265" y="16576"/>
                  </a:cubicBezTo>
                  <a:cubicBezTo>
                    <a:pt x="11357" y="16554"/>
                    <a:pt x="11452" y="16524"/>
                    <a:pt x="11537" y="16490"/>
                  </a:cubicBezTo>
                  <a:close/>
                  <a:moveTo>
                    <a:pt x="5038" y="9098"/>
                  </a:moveTo>
                  <a:lnTo>
                    <a:pt x="5038" y="9098"/>
                  </a:lnTo>
                  <a:cubicBezTo>
                    <a:pt x="5487" y="9840"/>
                    <a:pt x="5859" y="10620"/>
                    <a:pt x="6159" y="11434"/>
                  </a:cubicBezTo>
                  <a:cubicBezTo>
                    <a:pt x="6788" y="13182"/>
                    <a:pt x="7088" y="15061"/>
                    <a:pt x="7253" y="16903"/>
                  </a:cubicBezTo>
                  <a:cubicBezTo>
                    <a:pt x="7395" y="18560"/>
                    <a:pt x="7381" y="20252"/>
                    <a:pt x="7009" y="21880"/>
                  </a:cubicBezTo>
                  <a:cubicBezTo>
                    <a:pt x="6995" y="21639"/>
                    <a:pt x="6953" y="21395"/>
                    <a:pt x="6930" y="21167"/>
                  </a:cubicBezTo>
                  <a:cubicBezTo>
                    <a:pt x="6894" y="20809"/>
                    <a:pt x="6852" y="20459"/>
                    <a:pt x="6816" y="20103"/>
                  </a:cubicBezTo>
                  <a:cubicBezTo>
                    <a:pt x="6738" y="19417"/>
                    <a:pt x="6660" y="18725"/>
                    <a:pt x="6574" y="18039"/>
                  </a:cubicBezTo>
                  <a:cubicBezTo>
                    <a:pt x="6387" y="16646"/>
                    <a:pt x="6159" y="15261"/>
                    <a:pt x="5909" y="13868"/>
                  </a:cubicBezTo>
                  <a:cubicBezTo>
                    <a:pt x="5909" y="13862"/>
                    <a:pt x="5902" y="13858"/>
                    <a:pt x="5895" y="13858"/>
                  </a:cubicBezTo>
                  <a:cubicBezTo>
                    <a:pt x="5886" y="13858"/>
                    <a:pt x="5877" y="13864"/>
                    <a:pt x="5881" y="13876"/>
                  </a:cubicBezTo>
                  <a:cubicBezTo>
                    <a:pt x="6080" y="15261"/>
                    <a:pt x="6245" y="16653"/>
                    <a:pt x="6409" y="18046"/>
                  </a:cubicBezTo>
                  <a:cubicBezTo>
                    <a:pt x="6488" y="18739"/>
                    <a:pt x="6558" y="19424"/>
                    <a:pt x="6630" y="20110"/>
                  </a:cubicBezTo>
                  <a:cubicBezTo>
                    <a:pt x="6666" y="20466"/>
                    <a:pt x="6696" y="20818"/>
                    <a:pt x="6730" y="21174"/>
                  </a:cubicBezTo>
                  <a:cubicBezTo>
                    <a:pt x="6738" y="21310"/>
                    <a:pt x="6745" y="21452"/>
                    <a:pt x="6752" y="21596"/>
                  </a:cubicBezTo>
                  <a:cubicBezTo>
                    <a:pt x="6488" y="20867"/>
                    <a:pt x="6252" y="20132"/>
                    <a:pt x="6060" y="19375"/>
                  </a:cubicBezTo>
                  <a:cubicBezTo>
                    <a:pt x="5609" y="17611"/>
                    <a:pt x="5352" y="15805"/>
                    <a:pt x="5223" y="13990"/>
                  </a:cubicBezTo>
                  <a:cubicBezTo>
                    <a:pt x="5153" y="13069"/>
                    <a:pt x="5117" y="12154"/>
                    <a:pt x="5102" y="11234"/>
                  </a:cubicBezTo>
                  <a:cubicBezTo>
                    <a:pt x="5088" y="10526"/>
                    <a:pt x="5131" y="9806"/>
                    <a:pt x="5038" y="9098"/>
                  </a:cubicBezTo>
                  <a:close/>
                  <a:moveTo>
                    <a:pt x="18806" y="15654"/>
                  </a:moveTo>
                  <a:lnTo>
                    <a:pt x="18806" y="15654"/>
                  </a:lnTo>
                  <a:cubicBezTo>
                    <a:pt x="18292" y="16411"/>
                    <a:pt x="17714" y="17117"/>
                    <a:pt x="17071" y="17767"/>
                  </a:cubicBezTo>
                  <a:cubicBezTo>
                    <a:pt x="15728" y="19117"/>
                    <a:pt x="14136" y="20218"/>
                    <a:pt x="12394" y="20989"/>
                  </a:cubicBezTo>
                  <a:cubicBezTo>
                    <a:pt x="10922" y="21639"/>
                    <a:pt x="9366" y="22038"/>
                    <a:pt x="7767" y="22216"/>
                  </a:cubicBezTo>
                  <a:cubicBezTo>
                    <a:pt x="7981" y="22137"/>
                    <a:pt x="8187" y="22045"/>
                    <a:pt x="8394" y="21959"/>
                  </a:cubicBezTo>
                  <a:cubicBezTo>
                    <a:pt x="8730" y="21817"/>
                    <a:pt x="9059" y="21675"/>
                    <a:pt x="9395" y="21524"/>
                  </a:cubicBezTo>
                  <a:cubicBezTo>
                    <a:pt x="10566" y="21010"/>
                    <a:pt x="11716" y="20466"/>
                    <a:pt x="12836" y="19853"/>
                  </a:cubicBezTo>
                  <a:cubicBezTo>
                    <a:pt x="13980" y="19224"/>
                    <a:pt x="15051" y="18524"/>
                    <a:pt x="16079" y="17724"/>
                  </a:cubicBezTo>
                  <a:lnTo>
                    <a:pt x="16079" y="17724"/>
                  </a:lnTo>
                  <a:cubicBezTo>
                    <a:pt x="15500" y="18146"/>
                    <a:pt x="14886" y="18531"/>
                    <a:pt x="14264" y="18896"/>
                  </a:cubicBezTo>
                  <a:cubicBezTo>
                    <a:pt x="13143" y="19560"/>
                    <a:pt x="11973" y="20139"/>
                    <a:pt x="10787" y="20667"/>
                  </a:cubicBezTo>
                  <a:cubicBezTo>
                    <a:pt x="10194" y="20931"/>
                    <a:pt x="9594" y="21188"/>
                    <a:pt x="8994" y="21438"/>
                  </a:cubicBezTo>
                  <a:cubicBezTo>
                    <a:pt x="8624" y="21596"/>
                    <a:pt x="8229" y="21738"/>
                    <a:pt x="7852" y="21909"/>
                  </a:cubicBezTo>
                  <a:cubicBezTo>
                    <a:pt x="8444" y="21409"/>
                    <a:pt x="9052" y="20924"/>
                    <a:pt x="9673" y="20453"/>
                  </a:cubicBezTo>
                  <a:cubicBezTo>
                    <a:pt x="10430" y="19875"/>
                    <a:pt x="11222" y="19352"/>
                    <a:pt x="12072" y="18917"/>
                  </a:cubicBezTo>
                  <a:cubicBezTo>
                    <a:pt x="12866" y="18504"/>
                    <a:pt x="13693" y="18146"/>
                    <a:pt x="14521" y="17789"/>
                  </a:cubicBezTo>
                  <a:cubicBezTo>
                    <a:pt x="15985" y="17160"/>
                    <a:pt x="17471" y="16540"/>
                    <a:pt x="18806" y="15654"/>
                  </a:cubicBezTo>
                  <a:close/>
                  <a:moveTo>
                    <a:pt x="2003" y="15796"/>
                  </a:moveTo>
                  <a:cubicBezTo>
                    <a:pt x="2325" y="16567"/>
                    <a:pt x="2560" y="17374"/>
                    <a:pt x="2754" y="18175"/>
                  </a:cubicBezTo>
                  <a:cubicBezTo>
                    <a:pt x="3153" y="19832"/>
                    <a:pt x="3317" y="21546"/>
                    <a:pt x="3246" y="23245"/>
                  </a:cubicBezTo>
                  <a:cubicBezTo>
                    <a:pt x="3189" y="24580"/>
                    <a:pt x="2975" y="25937"/>
                    <a:pt x="2467" y="27180"/>
                  </a:cubicBezTo>
                  <a:cubicBezTo>
                    <a:pt x="2497" y="26936"/>
                    <a:pt x="2510" y="26701"/>
                    <a:pt x="2524" y="26458"/>
                  </a:cubicBezTo>
                  <a:cubicBezTo>
                    <a:pt x="2659" y="24216"/>
                    <a:pt x="2368" y="21975"/>
                    <a:pt x="2060" y="19760"/>
                  </a:cubicBezTo>
                  <a:cubicBezTo>
                    <a:pt x="2060" y="19757"/>
                    <a:pt x="2056" y="19755"/>
                    <a:pt x="2053" y="19755"/>
                  </a:cubicBezTo>
                  <a:cubicBezTo>
                    <a:pt x="2049" y="19755"/>
                    <a:pt x="2046" y="19757"/>
                    <a:pt x="2046" y="19760"/>
                  </a:cubicBezTo>
                  <a:cubicBezTo>
                    <a:pt x="2102" y="20381"/>
                    <a:pt x="2154" y="21003"/>
                    <a:pt x="2203" y="21616"/>
                  </a:cubicBezTo>
                  <a:cubicBezTo>
                    <a:pt x="2289" y="22694"/>
                    <a:pt x="2359" y="23781"/>
                    <a:pt x="2353" y="24866"/>
                  </a:cubicBezTo>
                  <a:cubicBezTo>
                    <a:pt x="2353" y="25409"/>
                    <a:pt x="2325" y="25959"/>
                    <a:pt x="2282" y="26501"/>
                  </a:cubicBezTo>
                  <a:cubicBezTo>
                    <a:pt x="2260" y="26773"/>
                    <a:pt x="2239" y="27051"/>
                    <a:pt x="2188" y="27322"/>
                  </a:cubicBezTo>
                  <a:cubicBezTo>
                    <a:pt x="2181" y="27358"/>
                    <a:pt x="2174" y="27394"/>
                    <a:pt x="2167" y="27430"/>
                  </a:cubicBezTo>
                  <a:cubicBezTo>
                    <a:pt x="1996" y="26715"/>
                    <a:pt x="1861" y="25994"/>
                    <a:pt x="1753" y="25274"/>
                  </a:cubicBezTo>
                  <a:cubicBezTo>
                    <a:pt x="1511" y="23652"/>
                    <a:pt x="1417" y="22009"/>
                    <a:pt x="1468" y="20374"/>
                  </a:cubicBezTo>
                  <a:cubicBezTo>
                    <a:pt x="1496" y="19539"/>
                    <a:pt x="1561" y="18710"/>
                    <a:pt x="1660" y="17882"/>
                  </a:cubicBezTo>
                  <a:cubicBezTo>
                    <a:pt x="1746" y="17182"/>
                    <a:pt x="1874" y="16497"/>
                    <a:pt x="2003" y="15796"/>
                  </a:cubicBezTo>
                  <a:close/>
                  <a:moveTo>
                    <a:pt x="14907" y="23637"/>
                  </a:moveTo>
                  <a:lnTo>
                    <a:pt x="14907" y="23637"/>
                  </a:lnTo>
                  <a:cubicBezTo>
                    <a:pt x="14250" y="24288"/>
                    <a:pt x="13543" y="24873"/>
                    <a:pt x="12780" y="25394"/>
                  </a:cubicBezTo>
                  <a:cubicBezTo>
                    <a:pt x="11229" y="26444"/>
                    <a:pt x="9487" y="27202"/>
                    <a:pt x="7666" y="27637"/>
                  </a:cubicBezTo>
                  <a:cubicBezTo>
                    <a:pt x="6507" y="27911"/>
                    <a:pt x="5327" y="28043"/>
                    <a:pt x="4142" y="28043"/>
                  </a:cubicBezTo>
                  <a:cubicBezTo>
                    <a:pt x="3787" y="28043"/>
                    <a:pt x="3430" y="28031"/>
                    <a:pt x="3074" y="28007"/>
                  </a:cubicBezTo>
                  <a:cubicBezTo>
                    <a:pt x="3146" y="27994"/>
                    <a:pt x="3210" y="27980"/>
                    <a:pt x="3282" y="27965"/>
                  </a:cubicBezTo>
                  <a:cubicBezTo>
                    <a:pt x="3617" y="27901"/>
                    <a:pt x="3953" y="27822"/>
                    <a:pt x="4288" y="27750"/>
                  </a:cubicBezTo>
                  <a:cubicBezTo>
                    <a:pt x="6745" y="27186"/>
                    <a:pt x="9152" y="26395"/>
                    <a:pt x="11443" y="25351"/>
                  </a:cubicBezTo>
                  <a:cubicBezTo>
                    <a:pt x="11452" y="25351"/>
                    <a:pt x="11452" y="25344"/>
                    <a:pt x="11443" y="25344"/>
                  </a:cubicBezTo>
                  <a:cubicBezTo>
                    <a:pt x="10787" y="25617"/>
                    <a:pt x="10130" y="25865"/>
                    <a:pt x="9458" y="26102"/>
                  </a:cubicBezTo>
                  <a:cubicBezTo>
                    <a:pt x="8281" y="26516"/>
                    <a:pt x="7088" y="26880"/>
                    <a:pt x="5873" y="27186"/>
                  </a:cubicBezTo>
                  <a:cubicBezTo>
                    <a:pt x="5266" y="27344"/>
                    <a:pt x="4659" y="27480"/>
                    <a:pt x="4046" y="27608"/>
                  </a:cubicBezTo>
                  <a:cubicBezTo>
                    <a:pt x="3739" y="27673"/>
                    <a:pt x="3431" y="27730"/>
                    <a:pt x="3124" y="27779"/>
                  </a:cubicBezTo>
                  <a:cubicBezTo>
                    <a:pt x="3681" y="27450"/>
                    <a:pt x="4245" y="27137"/>
                    <a:pt x="4817" y="26830"/>
                  </a:cubicBezTo>
                  <a:cubicBezTo>
                    <a:pt x="6466" y="25951"/>
                    <a:pt x="8180" y="25238"/>
                    <a:pt x="10008" y="24802"/>
                  </a:cubicBezTo>
                  <a:cubicBezTo>
                    <a:pt x="11644" y="24424"/>
                    <a:pt x="13315" y="24180"/>
                    <a:pt x="14907" y="23637"/>
                  </a:cubicBezTo>
                  <a:close/>
                  <a:moveTo>
                    <a:pt x="17246" y="1"/>
                  </a:moveTo>
                  <a:cubicBezTo>
                    <a:pt x="17211" y="1"/>
                    <a:pt x="17177" y="18"/>
                    <a:pt x="17157" y="57"/>
                  </a:cubicBezTo>
                  <a:cubicBezTo>
                    <a:pt x="16593" y="1286"/>
                    <a:pt x="16050" y="2529"/>
                    <a:pt x="15529" y="3785"/>
                  </a:cubicBezTo>
                  <a:cubicBezTo>
                    <a:pt x="14614" y="5984"/>
                    <a:pt x="13815" y="8227"/>
                    <a:pt x="13229" y="10534"/>
                  </a:cubicBezTo>
                  <a:cubicBezTo>
                    <a:pt x="12737" y="12462"/>
                    <a:pt x="12257" y="14504"/>
                    <a:pt x="11066" y="16118"/>
                  </a:cubicBezTo>
                  <a:cubicBezTo>
                    <a:pt x="11400" y="15390"/>
                    <a:pt x="11601" y="14596"/>
                    <a:pt x="11716" y="13798"/>
                  </a:cubicBezTo>
                  <a:cubicBezTo>
                    <a:pt x="11865" y="12747"/>
                    <a:pt x="11871" y="11669"/>
                    <a:pt x="11794" y="10605"/>
                  </a:cubicBezTo>
                  <a:cubicBezTo>
                    <a:pt x="11716" y="9527"/>
                    <a:pt x="11515" y="8449"/>
                    <a:pt x="11057" y="7463"/>
                  </a:cubicBezTo>
                  <a:cubicBezTo>
                    <a:pt x="10586" y="6435"/>
                    <a:pt x="9866" y="5528"/>
                    <a:pt x="9086" y="4721"/>
                  </a:cubicBezTo>
                  <a:cubicBezTo>
                    <a:pt x="8295" y="3900"/>
                    <a:pt x="7395" y="3214"/>
                    <a:pt x="6317" y="2829"/>
                  </a:cubicBezTo>
                  <a:cubicBezTo>
                    <a:pt x="6307" y="2825"/>
                    <a:pt x="6297" y="2824"/>
                    <a:pt x="6288" y="2824"/>
                  </a:cubicBezTo>
                  <a:cubicBezTo>
                    <a:pt x="6214" y="2824"/>
                    <a:pt x="6156" y="2916"/>
                    <a:pt x="6181" y="2985"/>
                  </a:cubicBezTo>
                  <a:cubicBezTo>
                    <a:pt x="6558" y="4092"/>
                    <a:pt x="7002" y="5185"/>
                    <a:pt x="7424" y="6277"/>
                  </a:cubicBezTo>
                  <a:cubicBezTo>
                    <a:pt x="8159" y="8191"/>
                    <a:pt x="8901" y="10106"/>
                    <a:pt x="9637" y="12019"/>
                  </a:cubicBezTo>
                  <a:cubicBezTo>
                    <a:pt x="10209" y="13505"/>
                    <a:pt x="11159" y="15397"/>
                    <a:pt x="10344" y="16946"/>
                  </a:cubicBezTo>
                  <a:cubicBezTo>
                    <a:pt x="10338" y="16953"/>
                    <a:pt x="10338" y="16961"/>
                    <a:pt x="10329" y="16968"/>
                  </a:cubicBezTo>
                  <a:cubicBezTo>
                    <a:pt x="10322" y="16975"/>
                    <a:pt x="10322" y="16982"/>
                    <a:pt x="10322" y="16989"/>
                  </a:cubicBezTo>
                  <a:cubicBezTo>
                    <a:pt x="10272" y="17068"/>
                    <a:pt x="10223" y="17153"/>
                    <a:pt x="10173" y="17232"/>
                  </a:cubicBezTo>
                  <a:cubicBezTo>
                    <a:pt x="10151" y="17261"/>
                    <a:pt x="10144" y="17289"/>
                    <a:pt x="10151" y="17318"/>
                  </a:cubicBezTo>
                  <a:cubicBezTo>
                    <a:pt x="9679" y="18010"/>
                    <a:pt x="9224" y="18710"/>
                    <a:pt x="8752" y="19404"/>
                  </a:cubicBezTo>
                  <a:cubicBezTo>
                    <a:pt x="8265" y="20110"/>
                    <a:pt x="7787" y="20818"/>
                    <a:pt x="7295" y="21517"/>
                  </a:cubicBezTo>
                  <a:cubicBezTo>
                    <a:pt x="7431" y="20831"/>
                    <a:pt x="7501" y="20132"/>
                    <a:pt x="7530" y="19431"/>
                  </a:cubicBezTo>
                  <a:cubicBezTo>
                    <a:pt x="7602" y="17532"/>
                    <a:pt x="7373" y="15597"/>
                    <a:pt x="6987" y="13739"/>
                  </a:cubicBezTo>
                  <a:cubicBezTo>
                    <a:pt x="6601" y="11897"/>
                    <a:pt x="5967" y="10077"/>
                    <a:pt x="4917" y="8498"/>
                  </a:cubicBezTo>
                  <a:cubicBezTo>
                    <a:pt x="4891" y="8464"/>
                    <a:pt x="4859" y="8450"/>
                    <a:pt x="4826" y="8450"/>
                  </a:cubicBezTo>
                  <a:cubicBezTo>
                    <a:pt x="4758" y="8450"/>
                    <a:pt x="4693" y="8516"/>
                    <a:pt x="4716" y="8598"/>
                  </a:cubicBezTo>
                  <a:cubicBezTo>
                    <a:pt x="4845" y="9105"/>
                    <a:pt x="4860" y="9626"/>
                    <a:pt x="4860" y="10149"/>
                  </a:cubicBezTo>
                  <a:cubicBezTo>
                    <a:pt x="4860" y="10663"/>
                    <a:pt x="4860" y="11177"/>
                    <a:pt x="4874" y="11691"/>
                  </a:cubicBezTo>
                  <a:cubicBezTo>
                    <a:pt x="4953" y="15290"/>
                    <a:pt x="5410" y="18924"/>
                    <a:pt x="6738" y="22288"/>
                  </a:cubicBezTo>
                  <a:cubicBezTo>
                    <a:pt x="6087" y="23188"/>
                    <a:pt x="5424" y="24081"/>
                    <a:pt x="4716" y="24938"/>
                  </a:cubicBezTo>
                  <a:cubicBezTo>
                    <a:pt x="4046" y="25766"/>
                    <a:pt x="3338" y="26580"/>
                    <a:pt x="2603" y="27358"/>
                  </a:cubicBezTo>
                  <a:cubicBezTo>
                    <a:pt x="2846" y="26801"/>
                    <a:pt x="3024" y="26216"/>
                    <a:pt x="3153" y="25623"/>
                  </a:cubicBezTo>
                  <a:cubicBezTo>
                    <a:pt x="3516" y="23916"/>
                    <a:pt x="3532" y="22124"/>
                    <a:pt x="3331" y="20396"/>
                  </a:cubicBezTo>
                  <a:cubicBezTo>
                    <a:pt x="3239" y="19546"/>
                    <a:pt x="3081" y="18696"/>
                    <a:pt x="2867" y="17868"/>
                  </a:cubicBezTo>
                  <a:cubicBezTo>
                    <a:pt x="2653" y="17025"/>
                    <a:pt x="2353" y="16204"/>
                    <a:pt x="2060" y="15390"/>
                  </a:cubicBezTo>
                  <a:cubicBezTo>
                    <a:pt x="2043" y="15338"/>
                    <a:pt x="1999" y="15313"/>
                    <a:pt x="1955" y="15313"/>
                  </a:cubicBezTo>
                  <a:cubicBezTo>
                    <a:pt x="1908" y="15313"/>
                    <a:pt x="1860" y="15342"/>
                    <a:pt x="1845" y="15397"/>
                  </a:cubicBezTo>
                  <a:cubicBezTo>
                    <a:pt x="1604" y="16303"/>
                    <a:pt x="1475" y="17239"/>
                    <a:pt x="1374" y="18168"/>
                  </a:cubicBezTo>
                  <a:cubicBezTo>
                    <a:pt x="1004" y="21431"/>
                    <a:pt x="1225" y="24751"/>
                    <a:pt x="2017" y="27930"/>
                  </a:cubicBezTo>
                  <a:cubicBezTo>
                    <a:pt x="1996" y="27944"/>
                    <a:pt x="1982" y="27965"/>
                    <a:pt x="1982" y="27987"/>
                  </a:cubicBezTo>
                  <a:cubicBezTo>
                    <a:pt x="1347" y="28616"/>
                    <a:pt x="682" y="29207"/>
                    <a:pt x="54" y="29843"/>
                  </a:cubicBezTo>
                  <a:cubicBezTo>
                    <a:pt x="1" y="29896"/>
                    <a:pt x="54" y="29977"/>
                    <a:pt x="118" y="29977"/>
                  </a:cubicBezTo>
                  <a:cubicBezTo>
                    <a:pt x="132" y="29977"/>
                    <a:pt x="146" y="29974"/>
                    <a:pt x="161" y="29965"/>
                  </a:cubicBezTo>
                  <a:cubicBezTo>
                    <a:pt x="682" y="29601"/>
                    <a:pt x="1160" y="29173"/>
                    <a:pt x="1617" y="28736"/>
                  </a:cubicBezTo>
                  <a:cubicBezTo>
                    <a:pt x="1725" y="28636"/>
                    <a:pt x="1832" y="28530"/>
                    <a:pt x="1940" y="28429"/>
                  </a:cubicBezTo>
                  <a:cubicBezTo>
                    <a:pt x="1953" y="28437"/>
                    <a:pt x="1969" y="28441"/>
                    <a:pt x="1986" y="28441"/>
                  </a:cubicBezTo>
                  <a:cubicBezTo>
                    <a:pt x="2003" y="28441"/>
                    <a:pt x="2021" y="28437"/>
                    <a:pt x="2039" y="28429"/>
                  </a:cubicBezTo>
                  <a:cubicBezTo>
                    <a:pt x="2203" y="28330"/>
                    <a:pt x="2368" y="28230"/>
                    <a:pt x="2531" y="28129"/>
                  </a:cubicBezTo>
                  <a:cubicBezTo>
                    <a:pt x="3078" y="28199"/>
                    <a:pt x="3629" y="28232"/>
                    <a:pt x="4182" y="28232"/>
                  </a:cubicBezTo>
                  <a:cubicBezTo>
                    <a:pt x="4531" y="28232"/>
                    <a:pt x="4881" y="28219"/>
                    <a:pt x="5230" y="28194"/>
                  </a:cubicBezTo>
                  <a:cubicBezTo>
                    <a:pt x="7138" y="28066"/>
                    <a:pt x="9023" y="27565"/>
                    <a:pt x="10751" y="26758"/>
                  </a:cubicBezTo>
                  <a:cubicBezTo>
                    <a:pt x="12464" y="25951"/>
                    <a:pt x="14050" y="24845"/>
                    <a:pt x="15342" y="23466"/>
                  </a:cubicBezTo>
                  <a:cubicBezTo>
                    <a:pt x="15399" y="23404"/>
                    <a:pt x="15351" y="23303"/>
                    <a:pt x="15276" y="23303"/>
                  </a:cubicBezTo>
                  <a:cubicBezTo>
                    <a:pt x="15265" y="23303"/>
                    <a:pt x="15254" y="23305"/>
                    <a:pt x="15243" y="23310"/>
                  </a:cubicBezTo>
                  <a:cubicBezTo>
                    <a:pt x="14279" y="23688"/>
                    <a:pt x="13279" y="23923"/>
                    <a:pt x="12266" y="24137"/>
                  </a:cubicBezTo>
                  <a:cubicBezTo>
                    <a:pt x="11380" y="24331"/>
                    <a:pt x="10480" y="24494"/>
                    <a:pt x="9594" y="24717"/>
                  </a:cubicBezTo>
                  <a:cubicBezTo>
                    <a:pt x="8687" y="24945"/>
                    <a:pt x="7810" y="25245"/>
                    <a:pt x="6944" y="25608"/>
                  </a:cubicBezTo>
                  <a:cubicBezTo>
                    <a:pt x="5438" y="26237"/>
                    <a:pt x="4003" y="27030"/>
                    <a:pt x="2596" y="27865"/>
                  </a:cubicBezTo>
                  <a:cubicBezTo>
                    <a:pt x="2560" y="27872"/>
                    <a:pt x="2524" y="27879"/>
                    <a:pt x="2488" y="27887"/>
                  </a:cubicBezTo>
                  <a:cubicBezTo>
                    <a:pt x="2653" y="27723"/>
                    <a:pt x="2810" y="27552"/>
                    <a:pt x="2975" y="27387"/>
                  </a:cubicBezTo>
                  <a:cubicBezTo>
                    <a:pt x="3081" y="27272"/>
                    <a:pt x="3182" y="27159"/>
                    <a:pt x="3288" y="27044"/>
                  </a:cubicBezTo>
                  <a:cubicBezTo>
                    <a:pt x="3431" y="26893"/>
                    <a:pt x="3568" y="26744"/>
                    <a:pt x="3710" y="26587"/>
                  </a:cubicBezTo>
                  <a:cubicBezTo>
                    <a:pt x="3845" y="26431"/>
                    <a:pt x="3981" y="26273"/>
                    <a:pt x="4116" y="26115"/>
                  </a:cubicBezTo>
                  <a:cubicBezTo>
                    <a:pt x="4253" y="25959"/>
                    <a:pt x="4389" y="25802"/>
                    <a:pt x="4524" y="25644"/>
                  </a:cubicBezTo>
                  <a:cubicBezTo>
                    <a:pt x="4653" y="25488"/>
                    <a:pt x="4788" y="25323"/>
                    <a:pt x="4917" y="25166"/>
                  </a:cubicBezTo>
                  <a:cubicBezTo>
                    <a:pt x="5052" y="25001"/>
                    <a:pt x="5180" y="24845"/>
                    <a:pt x="5309" y="24681"/>
                  </a:cubicBezTo>
                  <a:cubicBezTo>
                    <a:pt x="5438" y="24516"/>
                    <a:pt x="5566" y="24352"/>
                    <a:pt x="5688" y="24187"/>
                  </a:cubicBezTo>
                  <a:cubicBezTo>
                    <a:pt x="5816" y="24023"/>
                    <a:pt x="5945" y="23860"/>
                    <a:pt x="6067" y="23695"/>
                  </a:cubicBezTo>
                  <a:cubicBezTo>
                    <a:pt x="6195" y="23531"/>
                    <a:pt x="6317" y="23359"/>
                    <a:pt x="6438" y="23195"/>
                  </a:cubicBezTo>
                  <a:cubicBezTo>
                    <a:pt x="6502" y="23109"/>
                    <a:pt x="6567" y="23023"/>
                    <a:pt x="6624" y="22945"/>
                  </a:cubicBezTo>
                  <a:cubicBezTo>
                    <a:pt x="6653" y="22902"/>
                    <a:pt x="6687" y="22859"/>
                    <a:pt x="6716" y="22816"/>
                  </a:cubicBezTo>
                  <a:cubicBezTo>
                    <a:pt x="6745" y="22773"/>
                    <a:pt x="6766" y="22737"/>
                    <a:pt x="6802" y="22703"/>
                  </a:cubicBezTo>
                  <a:cubicBezTo>
                    <a:pt x="6858" y="22631"/>
                    <a:pt x="6930" y="22581"/>
                    <a:pt x="7016" y="22538"/>
                  </a:cubicBezTo>
                  <a:cubicBezTo>
                    <a:pt x="7052" y="22523"/>
                    <a:pt x="7088" y="22509"/>
                    <a:pt x="7124" y="22496"/>
                  </a:cubicBezTo>
                  <a:cubicBezTo>
                    <a:pt x="7131" y="22489"/>
                    <a:pt x="7145" y="22480"/>
                    <a:pt x="7158" y="22480"/>
                  </a:cubicBezTo>
                  <a:cubicBezTo>
                    <a:pt x="7217" y="22473"/>
                    <a:pt x="7280" y="22473"/>
                    <a:pt x="7345" y="22473"/>
                  </a:cubicBezTo>
                  <a:cubicBezTo>
                    <a:pt x="8281" y="22424"/>
                    <a:pt x="9208" y="22266"/>
                    <a:pt x="10108" y="22031"/>
                  </a:cubicBezTo>
                  <a:cubicBezTo>
                    <a:pt x="11986" y="21537"/>
                    <a:pt x="13765" y="20681"/>
                    <a:pt x="15328" y="19539"/>
                  </a:cubicBezTo>
                  <a:cubicBezTo>
                    <a:pt x="16885" y="18396"/>
                    <a:pt x="18221" y="16975"/>
                    <a:pt x="19241" y="15340"/>
                  </a:cubicBezTo>
                  <a:cubicBezTo>
                    <a:pt x="19287" y="15272"/>
                    <a:pt x="19225" y="15194"/>
                    <a:pt x="19157" y="15194"/>
                  </a:cubicBezTo>
                  <a:cubicBezTo>
                    <a:pt x="19140" y="15194"/>
                    <a:pt x="19122" y="15200"/>
                    <a:pt x="19106" y="15212"/>
                  </a:cubicBezTo>
                  <a:cubicBezTo>
                    <a:pt x="18278" y="15811"/>
                    <a:pt x="17385" y="16310"/>
                    <a:pt x="16456" y="16747"/>
                  </a:cubicBezTo>
                  <a:cubicBezTo>
                    <a:pt x="14850" y="17510"/>
                    <a:pt x="13179" y="18125"/>
                    <a:pt x="11614" y="18975"/>
                  </a:cubicBezTo>
                  <a:cubicBezTo>
                    <a:pt x="9979" y="19860"/>
                    <a:pt x="8516" y="21052"/>
                    <a:pt x="7115" y="22266"/>
                  </a:cubicBezTo>
                  <a:lnTo>
                    <a:pt x="7115" y="22252"/>
                  </a:lnTo>
                  <a:cubicBezTo>
                    <a:pt x="7167" y="22196"/>
                    <a:pt x="7210" y="22130"/>
                    <a:pt x="7253" y="22074"/>
                  </a:cubicBezTo>
                  <a:cubicBezTo>
                    <a:pt x="8324" y="20561"/>
                    <a:pt x="9344" y="18996"/>
                    <a:pt x="10302" y="17404"/>
                  </a:cubicBezTo>
                  <a:cubicBezTo>
                    <a:pt x="10329" y="17397"/>
                    <a:pt x="10365" y="17381"/>
                    <a:pt x="10387" y="17347"/>
                  </a:cubicBezTo>
                  <a:cubicBezTo>
                    <a:pt x="10451" y="17253"/>
                    <a:pt x="10516" y="17153"/>
                    <a:pt x="10566" y="17054"/>
                  </a:cubicBezTo>
                  <a:cubicBezTo>
                    <a:pt x="10615" y="17004"/>
                    <a:pt x="10665" y="16946"/>
                    <a:pt x="10715" y="16896"/>
                  </a:cubicBezTo>
                  <a:lnTo>
                    <a:pt x="10730" y="16896"/>
                  </a:lnTo>
                  <a:cubicBezTo>
                    <a:pt x="11580" y="16625"/>
                    <a:pt x="12415" y="16296"/>
                    <a:pt x="13208" y="15890"/>
                  </a:cubicBezTo>
                  <a:cubicBezTo>
                    <a:pt x="14622" y="15176"/>
                    <a:pt x="15928" y="14233"/>
                    <a:pt x="16970" y="13033"/>
                  </a:cubicBezTo>
                  <a:cubicBezTo>
                    <a:pt x="17978" y="11890"/>
                    <a:pt x="18799" y="10469"/>
                    <a:pt x="19128" y="8970"/>
                  </a:cubicBezTo>
                  <a:cubicBezTo>
                    <a:pt x="19151" y="8880"/>
                    <a:pt x="19085" y="8830"/>
                    <a:pt x="19016" y="8830"/>
                  </a:cubicBezTo>
                  <a:cubicBezTo>
                    <a:pt x="18975" y="8830"/>
                    <a:pt x="18933" y="8847"/>
                    <a:pt x="18907" y="8884"/>
                  </a:cubicBezTo>
                  <a:cubicBezTo>
                    <a:pt x="18400" y="9605"/>
                    <a:pt x="17814" y="10269"/>
                    <a:pt x="17193" y="10891"/>
                  </a:cubicBezTo>
                  <a:cubicBezTo>
                    <a:pt x="16113" y="11969"/>
                    <a:pt x="14943" y="12941"/>
                    <a:pt x="13865" y="14012"/>
                  </a:cubicBezTo>
                  <a:cubicBezTo>
                    <a:pt x="13021" y="14846"/>
                    <a:pt x="12201" y="15762"/>
                    <a:pt x="11186" y="16404"/>
                  </a:cubicBezTo>
                  <a:cubicBezTo>
                    <a:pt x="12065" y="15532"/>
                    <a:pt x="12807" y="14540"/>
                    <a:pt x="13457" y="13491"/>
                  </a:cubicBezTo>
                  <a:cubicBezTo>
                    <a:pt x="14122" y="12404"/>
                    <a:pt x="14699" y="11263"/>
                    <a:pt x="15229" y="10106"/>
                  </a:cubicBezTo>
                  <a:cubicBezTo>
                    <a:pt x="15707" y="9048"/>
                    <a:pt x="16136" y="7977"/>
                    <a:pt x="16485" y="6870"/>
                  </a:cubicBezTo>
                  <a:cubicBezTo>
                    <a:pt x="17185" y="4685"/>
                    <a:pt x="17543" y="2393"/>
                    <a:pt x="17356" y="100"/>
                  </a:cubicBezTo>
                  <a:cubicBezTo>
                    <a:pt x="17352" y="40"/>
                    <a:pt x="17298" y="1"/>
                    <a:pt x="172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5" name="Google Shape;885;p30"/>
            <p:cNvSpPr/>
            <p:nvPr/>
          </p:nvSpPr>
          <p:spPr>
            <a:xfrm>
              <a:off x="4443793" y="3122565"/>
              <a:ext cx="405064" cy="228349"/>
            </a:xfrm>
            <a:custGeom>
              <a:avLst/>
              <a:gdLst/>
              <a:ahLst/>
              <a:cxnLst/>
              <a:rect l="l" t="t" r="r" b="b"/>
              <a:pathLst>
                <a:path w="20593" h="11609" extrusionOk="0">
                  <a:moveTo>
                    <a:pt x="19603" y="236"/>
                  </a:moveTo>
                  <a:cubicBezTo>
                    <a:pt x="19923" y="236"/>
                    <a:pt x="20161" y="358"/>
                    <a:pt x="20058" y="804"/>
                  </a:cubicBezTo>
                  <a:cubicBezTo>
                    <a:pt x="19993" y="1077"/>
                    <a:pt x="19772" y="1368"/>
                    <a:pt x="19623" y="1612"/>
                  </a:cubicBezTo>
                  <a:cubicBezTo>
                    <a:pt x="18908" y="2775"/>
                    <a:pt x="17873" y="3618"/>
                    <a:pt x="16700" y="4282"/>
                  </a:cubicBezTo>
                  <a:cubicBezTo>
                    <a:pt x="15622" y="4897"/>
                    <a:pt x="14438" y="5533"/>
                    <a:pt x="13259" y="5896"/>
                  </a:cubicBezTo>
                  <a:cubicBezTo>
                    <a:pt x="11832" y="6347"/>
                    <a:pt x="10368" y="6669"/>
                    <a:pt x="8925" y="7068"/>
                  </a:cubicBezTo>
                  <a:lnTo>
                    <a:pt x="8925" y="7068"/>
                  </a:lnTo>
                  <a:cubicBezTo>
                    <a:pt x="10629" y="4270"/>
                    <a:pt x="13203" y="2625"/>
                    <a:pt x="16179" y="1348"/>
                  </a:cubicBezTo>
                  <a:cubicBezTo>
                    <a:pt x="17023" y="983"/>
                    <a:pt x="17916" y="554"/>
                    <a:pt x="18822" y="362"/>
                  </a:cubicBezTo>
                  <a:cubicBezTo>
                    <a:pt x="19049" y="312"/>
                    <a:pt x="19352" y="236"/>
                    <a:pt x="19603" y="236"/>
                  </a:cubicBezTo>
                  <a:close/>
                  <a:moveTo>
                    <a:pt x="19581" y="0"/>
                  </a:moveTo>
                  <a:cubicBezTo>
                    <a:pt x="18791" y="0"/>
                    <a:pt x="18034" y="281"/>
                    <a:pt x="17266" y="590"/>
                  </a:cubicBezTo>
                  <a:cubicBezTo>
                    <a:pt x="16051" y="1077"/>
                    <a:pt x="14844" y="1591"/>
                    <a:pt x="13694" y="2211"/>
                  </a:cubicBezTo>
                  <a:cubicBezTo>
                    <a:pt x="11522" y="3384"/>
                    <a:pt x="9759" y="5027"/>
                    <a:pt x="8531" y="7180"/>
                  </a:cubicBezTo>
                  <a:lnTo>
                    <a:pt x="8531" y="7180"/>
                  </a:lnTo>
                  <a:cubicBezTo>
                    <a:pt x="5515" y="8062"/>
                    <a:pt x="2799" y="9714"/>
                    <a:pt x="134" y="11338"/>
                  </a:cubicBezTo>
                  <a:cubicBezTo>
                    <a:pt x="0" y="11416"/>
                    <a:pt x="82" y="11608"/>
                    <a:pt x="207" y="11608"/>
                  </a:cubicBezTo>
                  <a:cubicBezTo>
                    <a:pt x="229" y="11608"/>
                    <a:pt x="252" y="11602"/>
                    <a:pt x="276" y="11588"/>
                  </a:cubicBezTo>
                  <a:cubicBezTo>
                    <a:pt x="2369" y="10310"/>
                    <a:pt x="4475" y="9017"/>
                    <a:pt x="6760" y="8104"/>
                  </a:cubicBezTo>
                  <a:cubicBezTo>
                    <a:pt x="8938" y="7225"/>
                    <a:pt x="11281" y="6861"/>
                    <a:pt x="13509" y="6117"/>
                  </a:cubicBezTo>
                  <a:cubicBezTo>
                    <a:pt x="16486" y="5132"/>
                    <a:pt x="19393" y="3325"/>
                    <a:pt x="20565" y="306"/>
                  </a:cubicBezTo>
                  <a:cubicBezTo>
                    <a:pt x="20593" y="234"/>
                    <a:pt x="20536" y="148"/>
                    <a:pt x="20464" y="126"/>
                  </a:cubicBezTo>
                  <a:cubicBezTo>
                    <a:pt x="20164" y="38"/>
                    <a:pt x="19870" y="0"/>
                    <a:pt x="195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6" name="Google Shape;886;p30"/>
            <p:cNvSpPr/>
            <p:nvPr/>
          </p:nvSpPr>
          <p:spPr>
            <a:xfrm>
              <a:off x="4565472" y="3030273"/>
              <a:ext cx="133225" cy="255041"/>
            </a:xfrm>
            <a:custGeom>
              <a:avLst/>
              <a:gdLst/>
              <a:ahLst/>
              <a:cxnLst/>
              <a:rect l="l" t="t" r="r" b="b"/>
              <a:pathLst>
                <a:path w="6773" h="12966" extrusionOk="0">
                  <a:moveTo>
                    <a:pt x="5941" y="498"/>
                  </a:moveTo>
                  <a:cubicBezTo>
                    <a:pt x="6030" y="498"/>
                    <a:pt x="6060" y="584"/>
                    <a:pt x="6117" y="855"/>
                  </a:cubicBezTo>
                  <a:cubicBezTo>
                    <a:pt x="6259" y="1512"/>
                    <a:pt x="6074" y="2326"/>
                    <a:pt x="5909" y="2961"/>
                  </a:cubicBezTo>
                  <a:cubicBezTo>
                    <a:pt x="5560" y="4261"/>
                    <a:pt x="4910" y="5453"/>
                    <a:pt x="4252" y="6626"/>
                  </a:cubicBezTo>
                  <a:cubicBezTo>
                    <a:pt x="3155" y="8586"/>
                    <a:pt x="2034" y="10546"/>
                    <a:pt x="537" y="12222"/>
                  </a:cubicBezTo>
                  <a:lnTo>
                    <a:pt x="537" y="12222"/>
                  </a:lnTo>
                  <a:cubicBezTo>
                    <a:pt x="1087" y="10395"/>
                    <a:pt x="860" y="8446"/>
                    <a:pt x="1325" y="6583"/>
                  </a:cubicBezTo>
                  <a:cubicBezTo>
                    <a:pt x="1875" y="4418"/>
                    <a:pt x="3174" y="2461"/>
                    <a:pt x="4937" y="1098"/>
                  </a:cubicBezTo>
                  <a:cubicBezTo>
                    <a:pt x="5138" y="948"/>
                    <a:pt x="5445" y="661"/>
                    <a:pt x="5681" y="576"/>
                  </a:cubicBezTo>
                  <a:cubicBezTo>
                    <a:pt x="5805" y="532"/>
                    <a:pt x="5885" y="498"/>
                    <a:pt x="5941" y="498"/>
                  </a:cubicBezTo>
                  <a:close/>
                  <a:moveTo>
                    <a:pt x="6138" y="1"/>
                  </a:moveTo>
                  <a:cubicBezTo>
                    <a:pt x="6114" y="1"/>
                    <a:pt x="6089" y="7"/>
                    <a:pt x="6067" y="19"/>
                  </a:cubicBezTo>
                  <a:cubicBezTo>
                    <a:pt x="4060" y="1148"/>
                    <a:pt x="2468" y="2889"/>
                    <a:pt x="1559" y="5018"/>
                  </a:cubicBezTo>
                  <a:cubicBezTo>
                    <a:pt x="488" y="7503"/>
                    <a:pt x="1097" y="10288"/>
                    <a:pt x="53" y="12744"/>
                  </a:cubicBezTo>
                  <a:cubicBezTo>
                    <a:pt x="52" y="12746"/>
                    <a:pt x="51" y="12748"/>
                    <a:pt x="51" y="12750"/>
                  </a:cubicBezTo>
                  <a:lnTo>
                    <a:pt x="51" y="12750"/>
                  </a:lnTo>
                  <a:cubicBezTo>
                    <a:pt x="0" y="12841"/>
                    <a:pt x="69" y="12945"/>
                    <a:pt x="155" y="12960"/>
                  </a:cubicBezTo>
                  <a:lnTo>
                    <a:pt x="155" y="12960"/>
                  </a:lnTo>
                  <a:cubicBezTo>
                    <a:pt x="167" y="12963"/>
                    <a:pt x="179" y="12965"/>
                    <a:pt x="192" y="12965"/>
                  </a:cubicBezTo>
                  <a:cubicBezTo>
                    <a:pt x="231" y="12965"/>
                    <a:pt x="269" y="12945"/>
                    <a:pt x="292" y="12897"/>
                  </a:cubicBezTo>
                  <a:lnTo>
                    <a:pt x="292" y="12897"/>
                  </a:lnTo>
                  <a:cubicBezTo>
                    <a:pt x="2039" y="11101"/>
                    <a:pt x="3286" y="8939"/>
                    <a:pt x="4495" y="6768"/>
                  </a:cubicBezTo>
                  <a:cubicBezTo>
                    <a:pt x="5645" y="4718"/>
                    <a:pt x="6773" y="2519"/>
                    <a:pt x="6281" y="104"/>
                  </a:cubicBezTo>
                  <a:cubicBezTo>
                    <a:pt x="6265" y="38"/>
                    <a:pt x="6202" y="1"/>
                    <a:pt x="6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7" name="Google Shape;887;p30"/>
            <p:cNvSpPr/>
            <p:nvPr/>
          </p:nvSpPr>
          <p:spPr>
            <a:xfrm>
              <a:off x="4571097" y="3041131"/>
              <a:ext cx="111332" cy="238695"/>
            </a:xfrm>
            <a:custGeom>
              <a:avLst/>
              <a:gdLst/>
              <a:ahLst/>
              <a:cxnLst/>
              <a:rect l="l" t="t" r="r" b="b"/>
              <a:pathLst>
                <a:path w="5660" h="12135" extrusionOk="0">
                  <a:moveTo>
                    <a:pt x="5484" y="0"/>
                  </a:moveTo>
                  <a:cubicBezTo>
                    <a:pt x="5427" y="0"/>
                    <a:pt x="5369" y="29"/>
                    <a:pt x="5344" y="96"/>
                  </a:cubicBezTo>
                  <a:cubicBezTo>
                    <a:pt x="4552" y="2166"/>
                    <a:pt x="3059" y="3859"/>
                    <a:pt x="2139" y="5866"/>
                  </a:cubicBezTo>
                  <a:cubicBezTo>
                    <a:pt x="1224" y="7837"/>
                    <a:pt x="802" y="9937"/>
                    <a:pt x="39" y="11964"/>
                  </a:cubicBezTo>
                  <a:cubicBezTo>
                    <a:pt x="0" y="12067"/>
                    <a:pt x="85" y="12134"/>
                    <a:pt x="173" y="12134"/>
                  </a:cubicBezTo>
                  <a:cubicBezTo>
                    <a:pt x="232" y="12134"/>
                    <a:pt x="292" y="12105"/>
                    <a:pt x="317" y="12036"/>
                  </a:cubicBezTo>
                  <a:cubicBezTo>
                    <a:pt x="1160" y="9793"/>
                    <a:pt x="1596" y="7472"/>
                    <a:pt x="2716" y="5323"/>
                  </a:cubicBezTo>
                  <a:cubicBezTo>
                    <a:pt x="3639" y="3573"/>
                    <a:pt x="4909" y="2038"/>
                    <a:pt x="5616" y="175"/>
                  </a:cubicBezTo>
                  <a:cubicBezTo>
                    <a:pt x="5659" y="70"/>
                    <a:pt x="5573" y="0"/>
                    <a:pt x="54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8" name="Google Shape;888;p30"/>
            <p:cNvSpPr/>
            <p:nvPr/>
          </p:nvSpPr>
          <p:spPr>
            <a:xfrm>
              <a:off x="4611401" y="3124985"/>
              <a:ext cx="238420" cy="143729"/>
            </a:xfrm>
            <a:custGeom>
              <a:avLst/>
              <a:gdLst/>
              <a:ahLst/>
              <a:cxnLst/>
              <a:rect l="l" t="t" r="r" b="b"/>
              <a:pathLst>
                <a:path w="12121" h="7307" extrusionOk="0">
                  <a:moveTo>
                    <a:pt x="11905" y="0"/>
                  </a:moveTo>
                  <a:cubicBezTo>
                    <a:pt x="11883" y="0"/>
                    <a:pt x="11860" y="6"/>
                    <a:pt x="11837" y="18"/>
                  </a:cubicBezTo>
                  <a:cubicBezTo>
                    <a:pt x="7837" y="2196"/>
                    <a:pt x="3895" y="4481"/>
                    <a:pt x="124" y="7030"/>
                  </a:cubicBezTo>
                  <a:cubicBezTo>
                    <a:pt x="1" y="7119"/>
                    <a:pt x="77" y="7306"/>
                    <a:pt x="193" y="7306"/>
                  </a:cubicBezTo>
                  <a:cubicBezTo>
                    <a:pt x="217" y="7306"/>
                    <a:pt x="242" y="7298"/>
                    <a:pt x="268" y="7280"/>
                  </a:cubicBezTo>
                  <a:cubicBezTo>
                    <a:pt x="4039" y="4731"/>
                    <a:pt x="7981" y="2438"/>
                    <a:pt x="11979" y="268"/>
                  </a:cubicBezTo>
                  <a:cubicBezTo>
                    <a:pt x="12120" y="195"/>
                    <a:pt x="12036" y="0"/>
                    <a:pt x="11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9" name="Google Shape;889;p30"/>
            <p:cNvSpPr/>
            <p:nvPr/>
          </p:nvSpPr>
          <p:spPr>
            <a:xfrm>
              <a:off x="4564311" y="3278981"/>
              <a:ext cx="228782" cy="99766"/>
            </a:xfrm>
            <a:custGeom>
              <a:avLst/>
              <a:gdLst/>
              <a:ahLst/>
              <a:cxnLst/>
              <a:rect l="l" t="t" r="r" b="b"/>
              <a:pathLst>
                <a:path w="11631" h="5072" extrusionOk="0">
                  <a:moveTo>
                    <a:pt x="352" y="308"/>
                  </a:moveTo>
                  <a:cubicBezTo>
                    <a:pt x="2481" y="527"/>
                    <a:pt x="4648" y="500"/>
                    <a:pt x="6746" y="966"/>
                  </a:cubicBezTo>
                  <a:cubicBezTo>
                    <a:pt x="7668" y="1172"/>
                    <a:pt x="8575" y="1465"/>
                    <a:pt x="9410" y="1915"/>
                  </a:cubicBezTo>
                  <a:cubicBezTo>
                    <a:pt x="9860" y="2150"/>
                    <a:pt x="10296" y="2436"/>
                    <a:pt x="10688" y="2765"/>
                  </a:cubicBezTo>
                  <a:cubicBezTo>
                    <a:pt x="10774" y="2836"/>
                    <a:pt x="11139" y="3086"/>
                    <a:pt x="11153" y="3194"/>
                  </a:cubicBezTo>
                  <a:cubicBezTo>
                    <a:pt x="11182" y="3458"/>
                    <a:pt x="10659" y="3735"/>
                    <a:pt x="10488" y="3828"/>
                  </a:cubicBezTo>
                  <a:cubicBezTo>
                    <a:pt x="9412" y="4393"/>
                    <a:pt x="7818" y="4817"/>
                    <a:pt x="6371" y="4817"/>
                  </a:cubicBezTo>
                  <a:cubicBezTo>
                    <a:pt x="5676" y="4817"/>
                    <a:pt x="5015" y="4720"/>
                    <a:pt x="4462" y="4493"/>
                  </a:cubicBezTo>
                  <a:cubicBezTo>
                    <a:pt x="2746" y="3797"/>
                    <a:pt x="952" y="2105"/>
                    <a:pt x="352" y="308"/>
                  </a:cubicBezTo>
                  <a:close/>
                  <a:moveTo>
                    <a:pt x="142" y="0"/>
                  </a:moveTo>
                  <a:cubicBezTo>
                    <a:pt x="83" y="0"/>
                    <a:pt x="45" y="32"/>
                    <a:pt x="27" y="74"/>
                  </a:cubicBezTo>
                  <a:lnTo>
                    <a:pt x="27" y="74"/>
                  </a:lnTo>
                  <a:cubicBezTo>
                    <a:pt x="8" y="104"/>
                    <a:pt x="0" y="142"/>
                    <a:pt x="12" y="186"/>
                  </a:cubicBezTo>
                  <a:cubicBezTo>
                    <a:pt x="333" y="1315"/>
                    <a:pt x="991" y="2215"/>
                    <a:pt x="1848" y="3000"/>
                  </a:cubicBezTo>
                  <a:cubicBezTo>
                    <a:pt x="2705" y="3785"/>
                    <a:pt x="3697" y="4642"/>
                    <a:pt x="4847" y="4935"/>
                  </a:cubicBezTo>
                  <a:cubicBezTo>
                    <a:pt x="5235" y="5033"/>
                    <a:pt x="5642" y="5071"/>
                    <a:pt x="6055" y="5071"/>
                  </a:cubicBezTo>
                  <a:cubicBezTo>
                    <a:pt x="6823" y="5071"/>
                    <a:pt x="7612" y="4939"/>
                    <a:pt x="8332" y="4814"/>
                  </a:cubicBezTo>
                  <a:cubicBezTo>
                    <a:pt x="9531" y="4599"/>
                    <a:pt x="10625" y="4207"/>
                    <a:pt x="11567" y="3422"/>
                  </a:cubicBezTo>
                  <a:cubicBezTo>
                    <a:pt x="11631" y="3372"/>
                    <a:pt x="11617" y="3271"/>
                    <a:pt x="11567" y="3221"/>
                  </a:cubicBezTo>
                  <a:cubicBezTo>
                    <a:pt x="8638" y="66"/>
                    <a:pt x="4069" y="429"/>
                    <a:pt x="155" y="1"/>
                  </a:cubicBezTo>
                  <a:cubicBezTo>
                    <a:pt x="150" y="1"/>
                    <a:pt x="146" y="0"/>
                    <a:pt x="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0" name="Google Shape;890;p30"/>
            <p:cNvSpPr/>
            <p:nvPr/>
          </p:nvSpPr>
          <p:spPr>
            <a:xfrm>
              <a:off x="4566554" y="3278765"/>
              <a:ext cx="226815" cy="71579"/>
            </a:xfrm>
            <a:custGeom>
              <a:avLst/>
              <a:gdLst/>
              <a:ahLst/>
              <a:cxnLst/>
              <a:rect l="l" t="t" r="r" b="b"/>
              <a:pathLst>
                <a:path w="11531" h="3639" extrusionOk="0">
                  <a:moveTo>
                    <a:pt x="198" y="1"/>
                  </a:moveTo>
                  <a:cubicBezTo>
                    <a:pt x="99" y="1"/>
                    <a:pt x="1" y="103"/>
                    <a:pt x="70" y="212"/>
                  </a:cubicBezTo>
                  <a:cubicBezTo>
                    <a:pt x="934" y="1697"/>
                    <a:pt x="3055" y="2290"/>
                    <a:pt x="4598" y="2768"/>
                  </a:cubicBezTo>
                  <a:cubicBezTo>
                    <a:pt x="6489" y="3355"/>
                    <a:pt x="8450" y="3638"/>
                    <a:pt x="10424" y="3638"/>
                  </a:cubicBezTo>
                  <a:cubicBezTo>
                    <a:pt x="10731" y="3638"/>
                    <a:pt x="11038" y="3632"/>
                    <a:pt x="11345" y="3618"/>
                  </a:cubicBezTo>
                  <a:cubicBezTo>
                    <a:pt x="11521" y="3611"/>
                    <a:pt x="11530" y="3333"/>
                    <a:pt x="11354" y="3333"/>
                  </a:cubicBezTo>
                  <a:cubicBezTo>
                    <a:pt x="11351" y="3333"/>
                    <a:pt x="11348" y="3333"/>
                    <a:pt x="11345" y="3333"/>
                  </a:cubicBezTo>
                  <a:cubicBezTo>
                    <a:pt x="11041" y="3346"/>
                    <a:pt x="10737" y="3353"/>
                    <a:pt x="10433" y="3353"/>
                  </a:cubicBezTo>
                  <a:cubicBezTo>
                    <a:pt x="8726" y="3353"/>
                    <a:pt x="7030" y="3146"/>
                    <a:pt x="5376" y="2698"/>
                  </a:cubicBezTo>
                  <a:cubicBezTo>
                    <a:pt x="3732" y="2254"/>
                    <a:pt x="1227" y="1633"/>
                    <a:pt x="313" y="68"/>
                  </a:cubicBezTo>
                  <a:cubicBezTo>
                    <a:pt x="284" y="21"/>
                    <a:pt x="241" y="1"/>
                    <a:pt x="1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91" name="Google Shape;891;p30"/>
          <p:cNvSpPr/>
          <p:nvPr/>
        </p:nvSpPr>
        <p:spPr>
          <a:xfrm>
            <a:off x="8331340" y="-412050"/>
            <a:ext cx="1349353" cy="1429775"/>
          </a:xfrm>
          <a:custGeom>
            <a:avLst/>
            <a:gdLst/>
            <a:ahLst/>
            <a:cxnLst/>
            <a:rect l="l" t="t" r="r" b="b"/>
            <a:pathLst>
              <a:path w="34849" h="36926" extrusionOk="0">
                <a:moveTo>
                  <a:pt x="19056" y="1"/>
                </a:moveTo>
                <a:cubicBezTo>
                  <a:pt x="18263" y="1"/>
                  <a:pt x="17470" y="101"/>
                  <a:pt x="16682" y="233"/>
                </a:cubicBezTo>
                <a:cubicBezTo>
                  <a:pt x="15804" y="377"/>
                  <a:pt x="14954" y="619"/>
                  <a:pt x="14111" y="905"/>
                </a:cubicBezTo>
                <a:cubicBezTo>
                  <a:pt x="13026" y="1268"/>
                  <a:pt x="11991" y="1733"/>
                  <a:pt x="11005" y="2319"/>
                </a:cubicBezTo>
                <a:cubicBezTo>
                  <a:pt x="9840" y="3005"/>
                  <a:pt x="8741" y="3776"/>
                  <a:pt x="7663" y="4590"/>
                </a:cubicBezTo>
                <a:cubicBezTo>
                  <a:pt x="6191" y="5704"/>
                  <a:pt x="4770" y="6875"/>
                  <a:pt x="3514" y="8239"/>
                </a:cubicBezTo>
                <a:cubicBezTo>
                  <a:pt x="2736" y="9082"/>
                  <a:pt x="2021" y="9982"/>
                  <a:pt x="1464" y="10995"/>
                </a:cubicBezTo>
                <a:cubicBezTo>
                  <a:pt x="1022" y="11795"/>
                  <a:pt x="679" y="12645"/>
                  <a:pt x="449" y="13538"/>
                </a:cubicBezTo>
                <a:cubicBezTo>
                  <a:pt x="172" y="14603"/>
                  <a:pt x="79" y="15701"/>
                  <a:pt x="36" y="16795"/>
                </a:cubicBezTo>
                <a:cubicBezTo>
                  <a:pt x="0" y="17751"/>
                  <a:pt x="43" y="18707"/>
                  <a:pt x="143" y="19658"/>
                </a:cubicBezTo>
                <a:cubicBezTo>
                  <a:pt x="258" y="20707"/>
                  <a:pt x="429" y="21743"/>
                  <a:pt x="650" y="22771"/>
                </a:cubicBezTo>
                <a:cubicBezTo>
                  <a:pt x="1128" y="24963"/>
                  <a:pt x="1999" y="26977"/>
                  <a:pt x="3293" y="28812"/>
                </a:cubicBezTo>
                <a:cubicBezTo>
                  <a:pt x="4278" y="30213"/>
                  <a:pt x="5406" y="31491"/>
                  <a:pt x="6678" y="32648"/>
                </a:cubicBezTo>
                <a:cubicBezTo>
                  <a:pt x="7835" y="33690"/>
                  <a:pt x="9091" y="34590"/>
                  <a:pt x="10469" y="35318"/>
                </a:cubicBezTo>
                <a:cubicBezTo>
                  <a:pt x="12011" y="36132"/>
                  <a:pt x="13646" y="36633"/>
                  <a:pt x="15383" y="36797"/>
                </a:cubicBezTo>
                <a:cubicBezTo>
                  <a:pt x="15933" y="36847"/>
                  <a:pt x="16481" y="36874"/>
                  <a:pt x="17031" y="36904"/>
                </a:cubicBezTo>
                <a:cubicBezTo>
                  <a:pt x="17406" y="36918"/>
                  <a:pt x="17781" y="36926"/>
                  <a:pt x="18156" y="36926"/>
                </a:cubicBezTo>
                <a:cubicBezTo>
                  <a:pt x="18710" y="36926"/>
                  <a:pt x="19263" y="36909"/>
                  <a:pt x="19816" y="36874"/>
                </a:cubicBezTo>
                <a:cubicBezTo>
                  <a:pt x="20416" y="36832"/>
                  <a:pt x="21016" y="36775"/>
                  <a:pt x="21616" y="36719"/>
                </a:cubicBezTo>
                <a:cubicBezTo>
                  <a:pt x="22673" y="36617"/>
                  <a:pt x="23709" y="36419"/>
                  <a:pt x="24723" y="36090"/>
                </a:cubicBezTo>
                <a:cubicBezTo>
                  <a:pt x="25745" y="35760"/>
                  <a:pt x="26694" y="35289"/>
                  <a:pt x="27551" y="34640"/>
                </a:cubicBezTo>
                <a:cubicBezTo>
                  <a:pt x="28444" y="33969"/>
                  <a:pt x="29207" y="33169"/>
                  <a:pt x="29928" y="32326"/>
                </a:cubicBezTo>
                <a:cubicBezTo>
                  <a:pt x="31035" y="31034"/>
                  <a:pt x="32014" y="29649"/>
                  <a:pt x="32914" y="28199"/>
                </a:cubicBezTo>
                <a:cubicBezTo>
                  <a:pt x="33428" y="27371"/>
                  <a:pt x="33863" y="26505"/>
                  <a:pt x="34177" y="25585"/>
                </a:cubicBezTo>
                <a:cubicBezTo>
                  <a:pt x="34614" y="24293"/>
                  <a:pt x="34792" y="22958"/>
                  <a:pt x="34828" y="21600"/>
                </a:cubicBezTo>
                <a:cubicBezTo>
                  <a:pt x="34849" y="20651"/>
                  <a:pt x="34820" y="19701"/>
                  <a:pt x="34792" y="18750"/>
                </a:cubicBezTo>
                <a:cubicBezTo>
                  <a:pt x="34763" y="17951"/>
                  <a:pt x="34720" y="17144"/>
                  <a:pt x="34671" y="16344"/>
                </a:cubicBezTo>
                <a:cubicBezTo>
                  <a:pt x="34621" y="15609"/>
                  <a:pt x="34578" y="14873"/>
                  <a:pt x="34499" y="14138"/>
                </a:cubicBezTo>
                <a:cubicBezTo>
                  <a:pt x="34407" y="13259"/>
                  <a:pt x="34213" y="12402"/>
                  <a:pt x="33942" y="11560"/>
                </a:cubicBezTo>
                <a:cubicBezTo>
                  <a:pt x="33534" y="10309"/>
                  <a:pt x="32914" y="9152"/>
                  <a:pt x="32215" y="8038"/>
                </a:cubicBezTo>
                <a:cubicBezTo>
                  <a:pt x="31642" y="7132"/>
                  <a:pt x="30972" y="6304"/>
                  <a:pt x="30165" y="5596"/>
                </a:cubicBezTo>
                <a:cubicBezTo>
                  <a:pt x="29628" y="5133"/>
                  <a:pt x="29078" y="4676"/>
                  <a:pt x="28514" y="4247"/>
                </a:cubicBezTo>
                <a:cubicBezTo>
                  <a:pt x="27407" y="3397"/>
                  <a:pt x="26223" y="2662"/>
                  <a:pt x="24958" y="2062"/>
                </a:cubicBezTo>
                <a:cubicBezTo>
                  <a:pt x="23971" y="1586"/>
                  <a:pt x="22952" y="1345"/>
                  <a:pt x="21901" y="1345"/>
                </a:cubicBezTo>
                <a:cubicBezTo>
                  <a:pt x="21455" y="1345"/>
                  <a:pt x="21003" y="1388"/>
                  <a:pt x="20545" y="1476"/>
                </a:cubicBezTo>
                <a:cubicBezTo>
                  <a:pt x="19816" y="1620"/>
                  <a:pt x="19088" y="1791"/>
                  <a:pt x="18366" y="1969"/>
                </a:cubicBezTo>
                <a:cubicBezTo>
                  <a:pt x="17374" y="2220"/>
                  <a:pt x="16382" y="2468"/>
                  <a:pt x="15396" y="2748"/>
                </a:cubicBezTo>
                <a:cubicBezTo>
                  <a:pt x="13811" y="3205"/>
                  <a:pt x="12419" y="4026"/>
                  <a:pt x="11184" y="5118"/>
                </a:cubicBezTo>
                <a:cubicBezTo>
                  <a:pt x="9991" y="6168"/>
                  <a:pt x="8940" y="7346"/>
                  <a:pt x="8020" y="8638"/>
                </a:cubicBezTo>
                <a:cubicBezTo>
                  <a:pt x="7519" y="9339"/>
                  <a:pt x="7098" y="10088"/>
                  <a:pt x="6791" y="10895"/>
                </a:cubicBezTo>
                <a:cubicBezTo>
                  <a:pt x="6520" y="11588"/>
                  <a:pt x="6306" y="12302"/>
                  <a:pt x="6128" y="13024"/>
                </a:cubicBezTo>
                <a:cubicBezTo>
                  <a:pt x="5848" y="14145"/>
                  <a:pt x="5641" y="15280"/>
                  <a:pt x="5656" y="16445"/>
                </a:cubicBezTo>
                <a:cubicBezTo>
                  <a:pt x="5663" y="16765"/>
                  <a:pt x="5649" y="17088"/>
                  <a:pt x="5677" y="17408"/>
                </a:cubicBezTo>
                <a:cubicBezTo>
                  <a:pt x="5706" y="17758"/>
                  <a:pt x="5769" y="18107"/>
                  <a:pt x="5812" y="18459"/>
                </a:cubicBezTo>
                <a:cubicBezTo>
                  <a:pt x="5963" y="19658"/>
                  <a:pt x="6112" y="20858"/>
                  <a:pt x="6263" y="22049"/>
                </a:cubicBezTo>
                <a:cubicBezTo>
                  <a:pt x="6405" y="23129"/>
                  <a:pt x="6678" y="24164"/>
                  <a:pt x="7084" y="25170"/>
                </a:cubicBezTo>
                <a:cubicBezTo>
                  <a:pt x="7578" y="26385"/>
                  <a:pt x="8248" y="27506"/>
                  <a:pt x="8998" y="28578"/>
                </a:cubicBezTo>
                <a:cubicBezTo>
                  <a:pt x="9512" y="29320"/>
                  <a:pt x="10140" y="29949"/>
                  <a:pt x="10904" y="30447"/>
                </a:cubicBezTo>
                <a:cubicBezTo>
                  <a:pt x="11398" y="30770"/>
                  <a:pt x="11896" y="31099"/>
                  <a:pt x="12390" y="31426"/>
                </a:cubicBezTo>
                <a:cubicBezTo>
                  <a:pt x="13053" y="31861"/>
                  <a:pt x="13712" y="32312"/>
                  <a:pt x="14375" y="32741"/>
                </a:cubicBezTo>
                <a:cubicBezTo>
                  <a:pt x="14911" y="33077"/>
                  <a:pt x="15489" y="33327"/>
                  <a:pt x="16111" y="33455"/>
                </a:cubicBezTo>
                <a:cubicBezTo>
                  <a:pt x="16567" y="33555"/>
                  <a:pt x="17024" y="33584"/>
                  <a:pt x="17489" y="33604"/>
                </a:cubicBezTo>
                <a:cubicBezTo>
                  <a:pt x="17599" y="33609"/>
                  <a:pt x="17709" y="33612"/>
                  <a:pt x="17819" y="33612"/>
                </a:cubicBezTo>
                <a:cubicBezTo>
                  <a:pt x="18383" y="33612"/>
                  <a:pt x="18937" y="33547"/>
                  <a:pt x="19480" y="33404"/>
                </a:cubicBezTo>
                <a:cubicBezTo>
                  <a:pt x="20603" y="33112"/>
                  <a:pt x="21681" y="32718"/>
                  <a:pt x="22745" y="32256"/>
                </a:cubicBezTo>
                <a:cubicBezTo>
                  <a:pt x="24015" y="31699"/>
                  <a:pt x="25116" y="30912"/>
                  <a:pt x="25979" y="29813"/>
                </a:cubicBezTo>
                <a:cubicBezTo>
                  <a:pt x="26437" y="29220"/>
                  <a:pt x="26843" y="28598"/>
                  <a:pt x="27222" y="27955"/>
                </a:cubicBezTo>
                <a:cubicBezTo>
                  <a:pt x="27758" y="27035"/>
                  <a:pt x="28300" y="26120"/>
                  <a:pt x="28821" y="25186"/>
                </a:cubicBezTo>
                <a:cubicBezTo>
                  <a:pt x="29351" y="24235"/>
                  <a:pt x="29693" y="23206"/>
                  <a:pt x="30007" y="22164"/>
                </a:cubicBezTo>
                <a:cubicBezTo>
                  <a:pt x="30400" y="20879"/>
                  <a:pt x="30643" y="19564"/>
                  <a:pt x="30706" y="18229"/>
                </a:cubicBezTo>
                <a:cubicBezTo>
                  <a:pt x="30736" y="17694"/>
                  <a:pt x="30722" y="17158"/>
                  <a:pt x="30672" y="16630"/>
                </a:cubicBezTo>
                <a:cubicBezTo>
                  <a:pt x="30578" y="15579"/>
                  <a:pt x="30393" y="14551"/>
                  <a:pt x="30129" y="13531"/>
                </a:cubicBezTo>
                <a:cubicBezTo>
                  <a:pt x="29928" y="12788"/>
                  <a:pt x="29678" y="12066"/>
                  <a:pt x="29328" y="11380"/>
                </a:cubicBezTo>
                <a:cubicBezTo>
                  <a:pt x="28458" y="9667"/>
                  <a:pt x="27236" y="8225"/>
                  <a:pt x="25815" y="6940"/>
                </a:cubicBezTo>
                <a:cubicBezTo>
                  <a:pt x="24915" y="6126"/>
                  <a:pt x="23873" y="5526"/>
                  <a:pt x="22788" y="4989"/>
                </a:cubicBezTo>
                <a:cubicBezTo>
                  <a:pt x="21895" y="4554"/>
                  <a:pt x="20960" y="4268"/>
                  <a:pt x="19967" y="4204"/>
                </a:cubicBezTo>
                <a:cubicBezTo>
                  <a:pt x="19741" y="4188"/>
                  <a:pt x="19515" y="4179"/>
                  <a:pt x="19290" y="4179"/>
                </a:cubicBezTo>
                <a:cubicBezTo>
                  <a:pt x="18615" y="4179"/>
                  <a:pt x="17948" y="4260"/>
                  <a:pt x="17288" y="4468"/>
                </a:cubicBezTo>
                <a:cubicBezTo>
                  <a:pt x="16510" y="4712"/>
                  <a:pt x="15775" y="5048"/>
                  <a:pt x="15060" y="5447"/>
                </a:cubicBezTo>
                <a:cubicBezTo>
                  <a:pt x="14118" y="5982"/>
                  <a:pt x="13247" y="6618"/>
                  <a:pt x="12512" y="7418"/>
                </a:cubicBezTo>
                <a:cubicBezTo>
                  <a:pt x="11533" y="8467"/>
                  <a:pt x="10776" y="9667"/>
                  <a:pt x="10169" y="10961"/>
                </a:cubicBezTo>
                <a:cubicBezTo>
                  <a:pt x="9855" y="11617"/>
                  <a:pt x="9662" y="12316"/>
                  <a:pt x="9555" y="13031"/>
                </a:cubicBezTo>
                <a:cubicBezTo>
                  <a:pt x="9447" y="13746"/>
                  <a:pt x="9463" y="14465"/>
                  <a:pt x="9454" y="15180"/>
                </a:cubicBezTo>
                <a:cubicBezTo>
                  <a:pt x="9447" y="15681"/>
                  <a:pt x="9483" y="16172"/>
                  <a:pt x="9506" y="16673"/>
                </a:cubicBezTo>
                <a:cubicBezTo>
                  <a:pt x="9526" y="17122"/>
                  <a:pt x="9562" y="17573"/>
                  <a:pt x="9583" y="18022"/>
                </a:cubicBezTo>
                <a:cubicBezTo>
                  <a:pt x="9634" y="18851"/>
                  <a:pt x="9734" y="19679"/>
                  <a:pt x="9876" y="20500"/>
                </a:cubicBezTo>
                <a:cubicBezTo>
                  <a:pt x="10105" y="21835"/>
                  <a:pt x="10577" y="23078"/>
                  <a:pt x="11290" y="24228"/>
                </a:cubicBezTo>
                <a:cubicBezTo>
                  <a:pt x="11862" y="25150"/>
                  <a:pt x="12512" y="26007"/>
                  <a:pt x="13204" y="26841"/>
                </a:cubicBezTo>
                <a:cubicBezTo>
                  <a:pt x="13953" y="27757"/>
                  <a:pt x="14882" y="28463"/>
                  <a:pt x="15960" y="28956"/>
                </a:cubicBezTo>
                <a:cubicBezTo>
                  <a:pt x="16797" y="29341"/>
                  <a:pt x="17652" y="29530"/>
                  <a:pt x="18521" y="29530"/>
                </a:cubicBezTo>
                <a:cubicBezTo>
                  <a:pt x="19070" y="29530"/>
                  <a:pt x="19623" y="29455"/>
                  <a:pt x="20181" y="29306"/>
                </a:cubicBezTo>
                <a:cubicBezTo>
                  <a:pt x="21580" y="28927"/>
                  <a:pt x="22881" y="28320"/>
                  <a:pt x="24094" y="27520"/>
                </a:cubicBezTo>
                <a:cubicBezTo>
                  <a:pt x="24631" y="27164"/>
                  <a:pt x="25109" y="26749"/>
                  <a:pt x="25522" y="26264"/>
                </a:cubicBezTo>
                <a:cubicBezTo>
                  <a:pt x="26243" y="25450"/>
                  <a:pt x="26737" y="24500"/>
                  <a:pt x="27073" y="23472"/>
                </a:cubicBezTo>
                <a:cubicBezTo>
                  <a:pt x="27565" y="21979"/>
                  <a:pt x="27980" y="20464"/>
                  <a:pt x="28365" y="18944"/>
                </a:cubicBezTo>
                <a:cubicBezTo>
                  <a:pt x="28643" y="17873"/>
                  <a:pt x="28758" y="16788"/>
                  <a:pt x="28679" y="15681"/>
                </a:cubicBezTo>
                <a:cubicBezTo>
                  <a:pt x="28622" y="14937"/>
                  <a:pt x="28435" y="14224"/>
                  <a:pt x="28221" y="13523"/>
                </a:cubicBezTo>
                <a:cubicBezTo>
                  <a:pt x="27765" y="12023"/>
                  <a:pt x="27064" y="10661"/>
                  <a:pt x="26015" y="9488"/>
                </a:cubicBezTo>
                <a:cubicBezTo>
                  <a:pt x="25165" y="8532"/>
                  <a:pt x="24130" y="7853"/>
                  <a:pt x="22894" y="7497"/>
                </a:cubicBezTo>
                <a:cubicBezTo>
                  <a:pt x="22186" y="7287"/>
                  <a:pt x="21468" y="7187"/>
                  <a:pt x="20747" y="7187"/>
                </a:cubicBezTo>
                <a:cubicBezTo>
                  <a:pt x="20140" y="7187"/>
                  <a:pt x="19531" y="7258"/>
                  <a:pt x="18923" y="7396"/>
                </a:cubicBezTo>
                <a:cubicBezTo>
                  <a:pt x="17917" y="7625"/>
                  <a:pt x="16975" y="8011"/>
                  <a:pt x="16096" y="8561"/>
                </a:cubicBezTo>
                <a:cubicBezTo>
                  <a:pt x="15317" y="9060"/>
                  <a:pt x="14632" y="9660"/>
                  <a:pt x="14011" y="10338"/>
                </a:cubicBezTo>
                <a:cubicBezTo>
                  <a:pt x="13340" y="11067"/>
                  <a:pt x="12733" y="11838"/>
                  <a:pt x="12291" y="12724"/>
                </a:cubicBezTo>
                <a:cubicBezTo>
                  <a:pt x="11847" y="13602"/>
                  <a:pt x="11576" y="14524"/>
                  <a:pt x="11526" y="15509"/>
                </a:cubicBezTo>
                <a:cubicBezTo>
                  <a:pt x="11483" y="16316"/>
                  <a:pt x="11540" y="17115"/>
                  <a:pt x="11675" y="17915"/>
                </a:cubicBezTo>
                <a:cubicBezTo>
                  <a:pt x="11948" y="19537"/>
                  <a:pt x="12462" y="21072"/>
                  <a:pt x="13211" y="22536"/>
                </a:cubicBezTo>
                <a:cubicBezTo>
                  <a:pt x="13797" y="23671"/>
                  <a:pt x="14632" y="24550"/>
                  <a:pt x="15739" y="25177"/>
                </a:cubicBezTo>
                <a:cubicBezTo>
                  <a:pt x="16474" y="25596"/>
                  <a:pt x="17245" y="25803"/>
                  <a:pt x="18049" y="25803"/>
                </a:cubicBezTo>
                <a:cubicBezTo>
                  <a:pt x="18330" y="25803"/>
                  <a:pt x="18614" y="25778"/>
                  <a:pt x="18903" y="25727"/>
                </a:cubicBezTo>
                <a:cubicBezTo>
                  <a:pt x="19816" y="25571"/>
                  <a:pt x="20603" y="25143"/>
                  <a:pt x="21289" y="24528"/>
                </a:cubicBezTo>
                <a:cubicBezTo>
                  <a:pt x="22380" y="23542"/>
                  <a:pt x="23208" y="22365"/>
                  <a:pt x="23787" y="21014"/>
                </a:cubicBezTo>
                <a:cubicBezTo>
                  <a:pt x="24173" y="20121"/>
                  <a:pt x="24552" y="19221"/>
                  <a:pt x="24937" y="18322"/>
                </a:cubicBezTo>
                <a:cubicBezTo>
                  <a:pt x="25123" y="17886"/>
                  <a:pt x="25280" y="17444"/>
                  <a:pt x="25380" y="16980"/>
                </a:cubicBezTo>
                <a:cubicBezTo>
                  <a:pt x="25530" y="16251"/>
                  <a:pt x="25573" y="15523"/>
                  <a:pt x="25373" y="14794"/>
                </a:cubicBezTo>
                <a:cubicBezTo>
                  <a:pt x="25165" y="14052"/>
                  <a:pt x="24879" y="13331"/>
                  <a:pt x="24536" y="12638"/>
                </a:cubicBezTo>
                <a:cubicBezTo>
                  <a:pt x="24288" y="12138"/>
                  <a:pt x="23937" y="11709"/>
                  <a:pt x="23481" y="11374"/>
                </a:cubicBezTo>
                <a:cubicBezTo>
                  <a:pt x="23224" y="11188"/>
                  <a:pt x="22951" y="11010"/>
                  <a:pt x="22673" y="10846"/>
                </a:cubicBezTo>
                <a:cubicBezTo>
                  <a:pt x="21948" y="10413"/>
                  <a:pt x="21162" y="10237"/>
                  <a:pt x="20346" y="10237"/>
                </a:cubicBezTo>
                <a:cubicBezTo>
                  <a:pt x="20150" y="10237"/>
                  <a:pt x="19952" y="10247"/>
                  <a:pt x="19753" y="10266"/>
                </a:cubicBezTo>
                <a:cubicBezTo>
                  <a:pt x="19117" y="10325"/>
                  <a:pt x="18553" y="10582"/>
                  <a:pt x="18039" y="10952"/>
                </a:cubicBezTo>
                <a:cubicBezTo>
                  <a:pt x="17252" y="11509"/>
                  <a:pt x="16675" y="12253"/>
                  <a:pt x="16246" y="13103"/>
                </a:cubicBezTo>
                <a:cubicBezTo>
                  <a:pt x="15753" y="14052"/>
                  <a:pt x="15439" y="15074"/>
                  <a:pt x="15175" y="16102"/>
                </a:cubicBezTo>
                <a:cubicBezTo>
                  <a:pt x="14954" y="16993"/>
                  <a:pt x="14796" y="17893"/>
                  <a:pt x="14810" y="18815"/>
                </a:cubicBezTo>
                <a:cubicBezTo>
                  <a:pt x="14810" y="18944"/>
                  <a:pt x="14832" y="19072"/>
                  <a:pt x="14839" y="19201"/>
                </a:cubicBezTo>
                <a:cubicBezTo>
                  <a:pt x="14868" y="19929"/>
                  <a:pt x="15017" y="20635"/>
                  <a:pt x="15297" y="21307"/>
                </a:cubicBezTo>
                <a:cubicBezTo>
                  <a:pt x="15453" y="21686"/>
                  <a:pt x="15667" y="22029"/>
                  <a:pt x="16003" y="22272"/>
                </a:cubicBezTo>
                <a:cubicBezTo>
                  <a:pt x="16387" y="22553"/>
                  <a:pt x="16801" y="22713"/>
                  <a:pt x="17243" y="22713"/>
                </a:cubicBezTo>
                <a:cubicBezTo>
                  <a:pt x="17418" y="22713"/>
                  <a:pt x="17598" y="22688"/>
                  <a:pt x="17782" y="22636"/>
                </a:cubicBezTo>
                <a:cubicBezTo>
                  <a:pt x="18281" y="22493"/>
                  <a:pt x="18718" y="22229"/>
                  <a:pt x="19110" y="21887"/>
                </a:cubicBezTo>
                <a:cubicBezTo>
                  <a:pt x="19952" y="21143"/>
                  <a:pt x="20637" y="20272"/>
                  <a:pt x="21230" y="19323"/>
                </a:cubicBezTo>
                <a:cubicBezTo>
                  <a:pt x="21381" y="19079"/>
                  <a:pt x="21494" y="18829"/>
                  <a:pt x="21559" y="18551"/>
                </a:cubicBezTo>
                <a:cubicBezTo>
                  <a:pt x="21717" y="17915"/>
                  <a:pt x="21688" y="17273"/>
                  <a:pt x="21537" y="16644"/>
                </a:cubicBezTo>
                <a:cubicBezTo>
                  <a:pt x="21409" y="16066"/>
                  <a:pt x="21223" y="15502"/>
                  <a:pt x="21059" y="14930"/>
                </a:cubicBezTo>
                <a:cubicBezTo>
                  <a:pt x="20996" y="14709"/>
                  <a:pt x="20917" y="14488"/>
                  <a:pt x="20838" y="14273"/>
                </a:cubicBezTo>
                <a:cubicBezTo>
                  <a:pt x="20752" y="14030"/>
                  <a:pt x="20574" y="13881"/>
                  <a:pt x="20331" y="13802"/>
                </a:cubicBezTo>
                <a:cubicBezTo>
                  <a:pt x="20129" y="13737"/>
                  <a:pt x="19924" y="13708"/>
                  <a:pt x="19714" y="13708"/>
                </a:cubicBezTo>
                <a:cubicBezTo>
                  <a:pt x="19649" y="13708"/>
                  <a:pt x="19583" y="13711"/>
                  <a:pt x="19516" y="13716"/>
                </a:cubicBezTo>
                <a:cubicBezTo>
                  <a:pt x="18831" y="13788"/>
                  <a:pt x="18217" y="14066"/>
                  <a:pt x="17653" y="14452"/>
                </a:cubicBezTo>
                <a:cubicBezTo>
                  <a:pt x="17417" y="14616"/>
                  <a:pt x="17268" y="14837"/>
                  <a:pt x="17182" y="15108"/>
                </a:cubicBezTo>
                <a:cubicBezTo>
                  <a:pt x="17132" y="15280"/>
                  <a:pt x="17090" y="15451"/>
                  <a:pt x="17060" y="15622"/>
                </a:cubicBezTo>
                <a:cubicBezTo>
                  <a:pt x="16975" y="16066"/>
                  <a:pt x="16975" y="16508"/>
                  <a:pt x="16988" y="16951"/>
                </a:cubicBezTo>
                <a:cubicBezTo>
                  <a:pt x="16995" y="17151"/>
                  <a:pt x="17018" y="17365"/>
                  <a:pt x="17074" y="17559"/>
                </a:cubicBezTo>
                <a:cubicBezTo>
                  <a:pt x="17160" y="17859"/>
                  <a:pt x="17203" y="18173"/>
                  <a:pt x="17232" y="18479"/>
                </a:cubicBezTo>
                <a:cubicBezTo>
                  <a:pt x="17246" y="18608"/>
                  <a:pt x="17275" y="18736"/>
                  <a:pt x="17304" y="18865"/>
                </a:cubicBezTo>
                <a:cubicBezTo>
                  <a:pt x="17331" y="19000"/>
                  <a:pt x="17424" y="19072"/>
                  <a:pt x="17561" y="19086"/>
                </a:cubicBezTo>
                <a:cubicBezTo>
                  <a:pt x="17655" y="19100"/>
                  <a:pt x="17747" y="19107"/>
                  <a:pt x="17838" y="19107"/>
                </a:cubicBezTo>
                <a:cubicBezTo>
                  <a:pt x="18231" y="19107"/>
                  <a:pt x="18593" y="18977"/>
                  <a:pt x="18889" y="18694"/>
                </a:cubicBezTo>
                <a:cubicBezTo>
                  <a:pt x="19424" y="18193"/>
                  <a:pt x="19503" y="17544"/>
                  <a:pt x="19388" y="16858"/>
                </a:cubicBezTo>
                <a:cubicBezTo>
                  <a:pt x="19309" y="16394"/>
                  <a:pt x="19189" y="15944"/>
                  <a:pt x="19067" y="15487"/>
                </a:cubicBezTo>
                <a:cubicBezTo>
                  <a:pt x="19045" y="15387"/>
                  <a:pt x="19018" y="15266"/>
                  <a:pt x="18910" y="15216"/>
                </a:cubicBezTo>
                <a:cubicBezTo>
                  <a:pt x="18876" y="15201"/>
                  <a:pt x="18837" y="15194"/>
                  <a:pt x="18797" y="15194"/>
                </a:cubicBezTo>
                <a:cubicBezTo>
                  <a:pt x="18664" y="15194"/>
                  <a:pt x="18511" y="15267"/>
                  <a:pt x="18445" y="15365"/>
                </a:cubicBezTo>
                <a:cubicBezTo>
                  <a:pt x="18296" y="15595"/>
                  <a:pt x="18138" y="15816"/>
                  <a:pt x="17989" y="16037"/>
                </a:cubicBezTo>
                <a:cubicBezTo>
                  <a:pt x="17960" y="16080"/>
                  <a:pt x="17938" y="16130"/>
                  <a:pt x="17895" y="16208"/>
                </a:cubicBezTo>
                <a:cubicBezTo>
                  <a:pt x="17996" y="16166"/>
                  <a:pt x="18060" y="16136"/>
                  <a:pt x="18118" y="16116"/>
                </a:cubicBezTo>
                <a:cubicBezTo>
                  <a:pt x="18172" y="16091"/>
                  <a:pt x="18225" y="16081"/>
                  <a:pt x="18279" y="16081"/>
                </a:cubicBezTo>
                <a:cubicBezTo>
                  <a:pt x="18367" y="16081"/>
                  <a:pt x="18454" y="16109"/>
                  <a:pt x="18538" y="16145"/>
                </a:cubicBezTo>
                <a:cubicBezTo>
                  <a:pt x="18646" y="16188"/>
                  <a:pt x="18632" y="16301"/>
                  <a:pt x="18653" y="16387"/>
                </a:cubicBezTo>
                <a:cubicBezTo>
                  <a:pt x="18745" y="16693"/>
                  <a:pt x="18810" y="17016"/>
                  <a:pt x="18923" y="17316"/>
                </a:cubicBezTo>
                <a:cubicBezTo>
                  <a:pt x="19018" y="17559"/>
                  <a:pt x="18953" y="17758"/>
                  <a:pt x="18817" y="17945"/>
                </a:cubicBezTo>
                <a:cubicBezTo>
                  <a:pt x="18725" y="18065"/>
                  <a:pt x="18623" y="18179"/>
                  <a:pt x="18510" y="18279"/>
                </a:cubicBezTo>
                <a:cubicBezTo>
                  <a:pt x="18347" y="18417"/>
                  <a:pt x="18169" y="18461"/>
                  <a:pt x="17981" y="18461"/>
                </a:cubicBezTo>
                <a:cubicBezTo>
                  <a:pt x="17856" y="18461"/>
                  <a:pt x="17727" y="18441"/>
                  <a:pt x="17595" y="18416"/>
                </a:cubicBezTo>
                <a:cubicBezTo>
                  <a:pt x="17581" y="18294"/>
                  <a:pt x="17575" y="18193"/>
                  <a:pt x="17561" y="18094"/>
                </a:cubicBezTo>
                <a:cubicBezTo>
                  <a:pt x="17532" y="17859"/>
                  <a:pt x="17532" y="17616"/>
                  <a:pt x="17467" y="17388"/>
                </a:cubicBezTo>
                <a:cubicBezTo>
                  <a:pt x="17338" y="16908"/>
                  <a:pt x="17331" y="16430"/>
                  <a:pt x="17354" y="15944"/>
                </a:cubicBezTo>
                <a:cubicBezTo>
                  <a:pt x="17367" y="15645"/>
                  <a:pt x="17439" y="15374"/>
                  <a:pt x="17703" y="15194"/>
                </a:cubicBezTo>
                <a:cubicBezTo>
                  <a:pt x="18260" y="14817"/>
                  <a:pt x="18853" y="14537"/>
                  <a:pt x="19539" y="14501"/>
                </a:cubicBezTo>
                <a:cubicBezTo>
                  <a:pt x="19573" y="14500"/>
                  <a:pt x="19607" y="14500"/>
                  <a:pt x="19639" y="14500"/>
                </a:cubicBezTo>
                <a:cubicBezTo>
                  <a:pt x="20157" y="14500"/>
                  <a:pt x="20364" y="14662"/>
                  <a:pt x="20538" y="15187"/>
                </a:cubicBezTo>
                <a:cubicBezTo>
                  <a:pt x="20723" y="15759"/>
                  <a:pt x="20894" y="16337"/>
                  <a:pt x="20989" y="16930"/>
                </a:cubicBezTo>
                <a:cubicBezTo>
                  <a:pt x="21002" y="17059"/>
                  <a:pt x="21002" y="17194"/>
                  <a:pt x="20973" y="17316"/>
                </a:cubicBezTo>
                <a:cubicBezTo>
                  <a:pt x="20881" y="17837"/>
                  <a:pt x="20660" y="18301"/>
                  <a:pt x="20373" y="18743"/>
                </a:cubicBezTo>
                <a:cubicBezTo>
                  <a:pt x="19967" y="19372"/>
                  <a:pt x="19510" y="19972"/>
                  <a:pt x="19018" y="20543"/>
                </a:cubicBezTo>
                <a:cubicBezTo>
                  <a:pt x="18659" y="20951"/>
                  <a:pt x="18267" y="21314"/>
                  <a:pt x="17789" y="21587"/>
                </a:cubicBezTo>
                <a:cubicBezTo>
                  <a:pt x="17582" y="21701"/>
                  <a:pt x="17374" y="21750"/>
                  <a:pt x="17160" y="21750"/>
                </a:cubicBezTo>
                <a:cubicBezTo>
                  <a:pt x="17040" y="21750"/>
                  <a:pt x="16919" y="21735"/>
                  <a:pt x="16796" y="21707"/>
                </a:cubicBezTo>
                <a:cubicBezTo>
                  <a:pt x="16233" y="21578"/>
                  <a:pt x="15854" y="21215"/>
                  <a:pt x="15633" y="20701"/>
                </a:cubicBezTo>
                <a:cubicBezTo>
                  <a:pt x="15403" y="20180"/>
                  <a:pt x="15275" y="19622"/>
                  <a:pt x="15254" y="19050"/>
                </a:cubicBezTo>
                <a:cubicBezTo>
                  <a:pt x="15239" y="18815"/>
                  <a:pt x="15239" y="18579"/>
                  <a:pt x="15254" y="18337"/>
                </a:cubicBezTo>
                <a:cubicBezTo>
                  <a:pt x="15261" y="18087"/>
                  <a:pt x="15275" y="17837"/>
                  <a:pt x="15317" y="17586"/>
                </a:cubicBezTo>
                <a:cubicBezTo>
                  <a:pt x="15475" y="16565"/>
                  <a:pt x="15753" y="15573"/>
                  <a:pt x="16118" y="14609"/>
                </a:cubicBezTo>
                <a:cubicBezTo>
                  <a:pt x="16467" y="13694"/>
                  <a:pt x="16946" y="12873"/>
                  <a:pt x="17653" y="12188"/>
                </a:cubicBezTo>
                <a:cubicBezTo>
                  <a:pt x="18348" y="11505"/>
                  <a:pt x="19143" y="11155"/>
                  <a:pt x="20055" y="11155"/>
                </a:cubicBezTo>
                <a:cubicBezTo>
                  <a:pt x="20278" y="11155"/>
                  <a:pt x="20508" y="11176"/>
                  <a:pt x="20745" y="11218"/>
                </a:cubicBezTo>
                <a:cubicBezTo>
                  <a:pt x="21553" y="11360"/>
                  <a:pt x="22281" y="11696"/>
                  <a:pt x="22944" y="12160"/>
                </a:cubicBezTo>
                <a:cubicBezTo>
                  <a:pt x="23438" y="12503"/>
                  <a:pt x="23823" y="12938"/>
                  <a:pt x="24116" y="13459"/>
                </a:cubicBezTo>
                <a:cubicBezTo>
                  <a:pt x="24480" y="14116"/>
                  <a:pt x="24730" y="14817"/>
                  <a:pt x="24922" y="15530"/>
                </a:cubicBezTo>
                <a:cubicBezTo>
                  <a:pt x="24980" y="15717"/>
                  <a:pt x="25001" y="15909"/>
                  <a:pt x="25008" y="16102"/>
                </a:cubicBezTo>
                <a:cubicBezTo>
                  <a:pt x="25037" y="16608"/>
                  <a:pt x="24879" y="17079"/>
                  <a:pt x="24680" y="17544"/>
                </a:cubicBezTo>
                <a:cubicBezTo>
                  <a:pt x="24331" y="18358"/>
                  <a:pt x="23979" y="19172"/>
                  <a:pt x="23630" y="19986"/>
                </a:cubicBezTo>
                <a:cubicBezTo>
                  <a:pt x="23380" y="20593"/>
                  <a:pt x="23131" y="21201"/>
                  <a:pt x="22766" y="21749"/>
                </a:cubicBezTo>
                <a:cubicBezTo>
                  <a:pt x="22231" y="22586"/>
                  <a:pt x="21609" y="23350"/>
                  <a:pt x="20809" y="23943"/>
                </a:cubicBezTo>
                <a:cubicBezTo>
                  <a:pt x="20123" y="24442"/>
                  <a:pt x="19374" y="24807"/>
                  <a:pt x="18495" y="24843"/>
                </a:cubicBezTo>
                <a:cubicBezTo>
                  <a:pt x="18420" y="24846"/>
                  <a:pt x="18346" y="24847"/>
                  <a:pt x="18271" y="24847"/>
                </a:cubicBezTo>
                <a:cubicBezTo>
                  <a:pt x="17545" y="24847"/>
                  <a:pt x="16844" y="24719"/>
                  <a:pt x="16203" y="24349"/>
                </a:cubicBezTo>
                <a:cubicBezTo>
                  <a:pt x="15161" y="23743"/>
                  <a:pt x="14318" y="22929"/>
                  <a:pt x="13775" y="21835"/>
                </a:cubicBezTo>
                <a:cubicBezTo>
                  <a:pt x="13190" y="20665"/>
                  <a:pt x="12769" y="19444"/>
                  <a:pt x="12462" y="18179"/>
                </a:cubicBezTo>
                <a:cubicBezTo>
                  <a:pt x="12248" y="17280"/>
                  <a:pt x="12083" y="16380"/>
                  <a:pt x="12169" y="15444"/>
                </a:cubicBezTo>
                <a:cubicBezTo>
                  <a:pt x="12219" y="14902"/>
                  <a:pt x="12325" y="14380"/>
                  <a:pt x="12561" y="13888"/>
                </a:cubicBezTo>
                <a:cubicBezTo>
                  <a:pt x="13376" y="12138"/>
                  <a:pt x="14568" y="10703"/>
                  <a:pt x="16132" y="9581"/>
                </a:cubicBezTo>
                <a:cubicBezTo>
                  <a:pt x="17424" y="8647"/>
                  <a:pt x="18867" y="8117"/>
                  <a:pt x="20481" y="8097"/>
                </a:cubicBezTo>
                <a:cubicBezTo>
                  <a:pt x="20522" y="8096"/>
                  <a:pt x="20562" y="8096"/>
                  <a:pt x="20602" y="8096"/>
                </a:cubicBezTo>
                <a:cubicBezTo>
                  <a:pt x="21905" y="8096"/>
                  <a:pt x="23107" y="8445"/>
                  <a:pt x="24223" y="9125"/>
                </a:cubicBezTo>
                <a:cubicBezTo>
                  <a:pt x="25116" y="9660"/>
                  <a:pt x="25815" y="10395"/>
                  <a:pt x="26408" y="11231"/>
                </a:cubicBezTo>
                <a:cubicBezTo>
                  <a:pt x="27073" y="12181"/>
                  <a:pt x="27565" y="13223"/>
                  <a:pt x="27894" y="14337"/>
                </a:cubicBezTo>
                <a:cubicBezTo>
                  <a:pt x="28086" y="14980"/>
                  <a:pt x="28250" y="15631"/>
                  <a:pt x="28293" y="16301"/>
                </a:cubicBezTo>
                <a:cubicBezTo>
                  <a:pt x="28336" y="17016"/>
                  <a:pt x="28300" y="17722"/>
                  <a:pt x="28115" y="18416"/>
                </a:cubicBezTo>
                <a:cubicBezTo>
                  <a:pt x="27815" y="19521"/>
                  <a:pt x="27493" y="20622"/>
                  <a:pt x="27179" y="21722"/>
                </a:cubicBezTo>
                <a:cubicBezTo>
                  <a:pt x="26936" y="22557"/>
                  <a:pt x="26629" y="23371"/>
                  <a:pt x="26243" y="24149"/>
                </a:cubicBezTo>
                <a:cubicBezTo>
                  <a:pt x="25772" y="25107"/>
                  <a:pt x="25145" y="25921"/>
                  <a:pt x="24252" y="26528"/>
                </a:cubicBezTo>
                <a:cubicBezTo>
                  <a:pt x="22973" y="27392"/>
                  <a:pt x="21580" y="28014"/>
                  <a:pt x="20089" y="28391"/>
                </a:cubicBezTo>
                <a:cubicBezTo>
                  <a:pt x="19599" y="28511"/>
                  <a:pt x="19109" y="28573"/>
                  <a:pt x="18619" y="28573"/>
                </a:cubicBezTo>
                <a:cubicBezTo>
                  <a:pt x="18295" y="28573"/>
                  <a:pt x="17971" y="28546"/>
                  <a:pt x="17647" y="28492"/>
                </a:cubicBezTo>
                <a:cubicBezTo>
                  <a:pt x="16132" y="28228"/>
                  <a:pt x="14882" y="27470"/>
                  <a:pt x="13847" y="26363"/>
                </a:cubicBezTo>
                <a:cubicBezTo>
                  <a:pt x="13112" y="25578"/>
                  <a:pt x="12483" y="24699"/>
                  <a:pt x="11862" y="23815"/>
                </a:cubicBezTo>
                <a:cubicBezTo>
                  <a:pt x="11254" y="22942"/>
                  <a:pt x="10834" y="21993"/>
                  <a:pt x="10568" y="20971"/>
                </a:cubicBezTo>
                <a:cubicBezTo>
                  <a:pt x="10268" y="19808"/>
                  <a:pt x="10140" y="18615"/>
                  <a:pt x="10054" y="17415"/>
                </a:cubicBezTo>
                <a:cubicBezTo>
                  <a:pt x="10011" y="16815"/>
                  <a:pt x="9977" y="16215"/>
                  <a:pt x="9968" y="15615"/>
                </a:cubicBezTo>
                <a:cubicBezTo>
                  <a:pt x="9955" y="14830"/>
                  <a:pt x="9919" y="14046"/>
                  <a:pt x="9998" y="13259"/>
                </a:cubicBezTo>
                <a:cubicBezTo>
                  <a:pt x="10047" y="12760"/>
                  <a:pt x="10176" y="12266"/>
                  <a:pt x="10354" y="11795"/>
                </a:cubicBezTo>
                <a:cubicBezTo>
                  <a:pt x="10568" y="11245"/>
                  <a:pt x="10848" y="10731"/>
                  <a:pt x="11154" y="10224"/>
                </a:cubicBezTo>
                <a:cubicBezTo>
                  <a:pt x="11718" y="9317"/>
                  <a:pt x="12340" y="8453"/>
                  <a:pt x="13132" y="7725"/>
                </a:cubicBezTo>
                <a:cubicBezTo>
                  <a:pt x="14118" y="6804"/>
                  <a:pt x="15232" y="6076"/>
                  <a:pt x="16474" y="5539"/>
                </a:cubicBezTo>
                <a:cubicBezTo>
                  <a:pt x="17304" y="5182"/>
                  <a:pt x="18155" y="5025"/>
                  <a:pt x="19024" y="5025"/>
                </a:cubicBezTo>
                <a:cubicBezTo>
                  <a:pt x="19404" y="5025"/>
                  <a:pt x="19788" y="5055"/>
                  <a:pt x="20175" y="5111"/>
                </a:cubicBezTo>
                <a:cubicBezTo>
                  <a:pt x="20996" y="5233"/>
                  <a:pt x="21774" y="5497"/>
                  <a:pt x="22523" y="5862"/>
                </a:cubicBezTo>
                <a:cubicBezTo>
                  <a:pt x="23745" y="6446"/>
                  <a:pt x="24872" y="7168"/>
                  <a:pt x="25851" y="8117"/>
                </a:cubicBezTo>
                <a:cubicBezTo>
                  <a:pt x="26859" y="9103"/>
                  <a:pt x="27750" y="10181"/>
                  <a:pt x="28507" y="11360"/>
                </a:cubicBezTo>
                <a:cubicBezTo>
                  <a:pt x="28992" y="12109"/>
                  <a:pt x="29351" y="12923"/>
                  <a:pt x="29585" y="13788"/>
                </a:cubicBezTo>
                <a:cubicBezTo>
                  <a:pt x="29815" y="14637"/>
                  <a:pt x="29978" y="15502"/>
                  <a:pt x="30107" y="16373"/>
                </a:cubicBezTo>
                <a:cubicBezTo>
                  <a:pt x="30165" y="16772"/>
                  <a:pt x="30235" y="17173"/>
                  <a:pt x="30257" y="17573"/>
                </a:cubicBezTo>
                <a:cubicBezTo>
                  <a:pt x="30271" y="17987"/>
                  <a:pt x="30257" y="18400"/>
                  <a:pt x="30228" y="18822"/>
                </a:cubicBezTo>
                <a:cubicBezTo>
                  <a:pt x="30165" y="19580"/>
                  <a:pt x="29978" y="20315"/>
                  <a:pt x="29779" y="21043"/>
                </a:cubicBezTo>
                <a:cubicBezTo>
                  <a:pt x="29457" y="22186"/>
                  <a:pt x="29100" y="23321"/>
                  <a:pt x="28543" y="24379"/>
                </a:cubicBezTo>
                <a:cubicBezTo>
                  <a:pt x="27822" y="25756"/>
                  <a:pt x="27022" y="27085"/>
                  <a:pt x="26158" y="28370"/>
                </a:cubicBezTo>
                <a:cubicBezTo>
                  <a:pt x="25287" y="29676"/>
                  <a:pt x="24108" y="30627"/>
                  <a:pt x="22687" y="31284"/>
                </a:cubicBezTo>
                <a:cubicBezTo>
                  <a:pt x="21717" y="31719"/>
                  <a:pt x="20723" y="32069"/>
                  <a:pt x="19703" y="32369"/>
                </a:cubicBezTo>
                <a:cubicBezTo>
                  <a:pt x="19162" y="32530"/>
                  <a:pt x="18613" y="32622"/>
                  <a:pt x="18049" y="32622"/>
                </a:cubicBezTo>
                <a:cubicBezTo>
                  <a:pt x="17989" y="32622"/>
                  <a:pt x="17928" y="32621"/>
                  <a:pt x="17868" y="32619"/>
                </a:cubicBezTo>
                <a:cubicBezTo>
                  <a:pt x="17674" y="32612"/>
                  <a:pt x="17482" y="32619"/>
                  <a:pt x="17288" y="32605"/>
                </a:cubicBezTo>
                <a:cubicBezTo>
                  <a:pt x="16560" y="32562"/>
                  <a:pt x="15854" y="32427"/>
                  <a:pt x="15196" y="32091"/>
                </a:cubicBezTo>
                <a:cubicBezTo>
                  <a:pt x="14853" y="31913"/>
                  <a:pt x="14519" y="31712"/>
                  <a:pt x="14190" y="31498"/>
                </a:cubicBezTo>
                <a:cubicBezTo>
                  <a:pt x="13148" y="30812"/>
                  <a:pt x="12104" y="30120"/>
                  <a:pt x="11069" y="29419"/>
                </a:cubicBezTo>
                <a:cubicBezTo>
                  <a:pt x="10433" y="28991"/>
                  <a:pt x="9898" y="28463"/>
                  <a:pt x="9447" y="27842"/>
                </a:cubicBezTo>
                <a:cubicBezTo>
                  <a:pt x="8870" y="27042"/>
                  <a:pt x="8369" y="26192"/>
                  <a:pt x="7920" y="25314"/>
                </a:cubicBezTo>
                <a:cubicBezTo>
                  <a:pt x="7440" y="24385"/>
                  <a:pt x="7106" y="23414"/>
                  <a:pt x="6913" y="22385"/>
                </a:cubicBezTo>
                <a:cubicBezTo>
                  <a:pt x="6734" y="21407"/>
                  <a:pt x="6642" y="20414"/>
                  <a:pt x="6520" y="19422"/>
                </a:cubicBezTo>
                <a:cubicBezTo>
                  <a:pt x="6441" y="18822"/>
                  <a:pt x="6369" y="18222"/>
                  <a:pt x="6284" y="17622"/>
                </a:cubicBezTo>
                <a:cubicBezTo>
                  <a:pt x="6191" y="16908"/>
                  <a:pt x="6148" y="16202"/>
                  <a:pt x="6220" y="15480"/>
                </a:cubicBezTo>
                <a:cubicBezTo>
                  <a:pt x="6313" y="14474"/>
                  <a:pt x="6534" y="13488"/>
                  <a:pt x="6806" y="12517"/>
                </a:cubicBezTo>
                <a:cubicBezTo>
                  <a:pt x="7226" y="11017"/>
                  <a:pt x="7927" y="9653"/>
                  <a:pt x="8890" y="8439"/>
                </a:cubicBezTo>
                <a:cubicBezTo>
                  <a:pt x="9634" y="7504"/>
                  <a:pt x="10448" y="6640"/>
                  <a:pt x="11348" y="5853"/>
                </a:cubicBezTo>
                <a:cubicBezTo>
                  <a:pt x="12404" y="4940"/>
                  <a:pt x="13576" y="4211"/>
                  <a:pt x="14896" y="3733"/>
                </a:cubicBezTo>
                <a:cubicBezTo>
                  <a:pt x="16217" y="3248"/>
                  <a:pt x="17568" y="2862"/>
                  <a:pt x="18939" y="2540"/>
                </a:cubicBezTo>
                <a:cubicBezTo>
                  <a:pt x="19710" y="2355"/>
                  <a:pt x="20488" y="2211"/>
                  <a:pt x="21289" y="2204"/>
                </a:cubicBezTo>
                <a:cubicBezTo>
                  <a:pt x="21767" y="2204"/>
                  <a:pt x="22245" y="2227"/>
                  <a:pt x="22716" y="2319"/>
                </a:cubicBezTo>
                <a:cubicBezTo>
                  <a:pt x="23637" y="2490"/>
                  <a:pt x="24494" y="2840"/>
                  <a:pt x="25308" y="3298"/>
                </a:cubicBezTo>
                <a:cubicBezTo>
                  <a:pt x="26559" y="3997"/>
                  <a:pt x="27736" y="4804"/>
                  <a:pt x="28837" y="5725"/>
                </a:cubicBezTo>
                <a:cubicBezTo>
                  <a:pt x="29472" y="6254"/>
                  <a:pt x="30093" y="6796"/>
                  <a:pt x="30650" y="7418"/>
                </a:cubicBezTo>
                <a:cubicBezTo>
                  <a:pt x="31229" y="8067"/>
                  <a:pt x="31707" y="8789"/>
                  <a:pt x="32156" y="9531"/>
                </a:cubicBezTo>
                <a:cubicBezTo>
                  <a:pt x="32914" y="10767"/>
                  <a:pt x="33449" y="12088"/>
                  <a:pt x="33771" y="13502"/>
                </a:cubicBezTo>
                <a:cubicBezTo>
                  <a:pt x="33963" y="14380"/>
                  <a:pt x="34048" y="15280"/>
                  <a:pt x="34120" y="16172"/>
                </a:cubicBezTo>
                <a:cubicBezTo>
                  <a:pt x="34170" y="16779"/>
                  <a:pt x="34220" y="17388"/>
                  <a:pt x="34249" y="17994"/>
                </a:cubicBezTo>
                <a:cubicBezTo>
                  <a:pt x="34285" y="18680"/>
                  <a:pt x="34306" y="19372"/>
                  <a:pt x="34328" y="20058"/>
                </a:cubicBezTo>
                <a:cubicBezTo>
                  <a:pt x="34335" y="20371"/>
                  <a:pt x="34299" y="20687"/>
                  <a:pt x="34299" y="21000"/>
                </a:cubicBezTo>
                <a:cubicBezTo>
                  <a:pt x="34299" y="21578"/>
                  <a:pt x="34285" y="22157"/>
                  <a:pt x="34220" y="22735"/>
                </a:cubicBezTo>
                <a:cubicBezTo>
                  <a:pt x="34134" y="23542"/>
                  <a:pt x="33949" y="24320"/>
                  <a:pt x="33656" y="25078"/>
                </a:cubicBezTo>
                <a:cubicBezTo>
                  <a:pt x="33371" y="25792"/>
                  <a:pt x="33006" y="26463"/>
                  <a:pt x="32607" y="27114"/>
                </a:cubicBezTo>
                <a:cubicBezTo>
                  <a:pt x="31536" y="28871"/>
                  <a:pt x="30364" y="30549"/>
                  <a:pt x="28979" y="32069"/>
                </a:cubicBezTo>
                <a:cubicBezTo>
                  <a:pt x="28444" y="32662"/>
                  <a:pt x="27858" y="33212"/>
                  <a:pt x="27208" y="33676"/>
                </a:cubicBezTo>
                <a:cubicBezTo>
                  <a:pt x="26173" y="34418"/>
                  <a:pt x="25023" y="34890"/>
                  <a:pt x="23787" y="35154"/>
                </a:cubicBezTo>
                <a:cubicBezTo>
                  <a:pt x="23016" y="35325"/>
                  <a:pt x="22238" y="35433"/>
                  <a:pt x="21460" y="35497"/>
                </a:cubicBezTo>
                <a:cubicBezTo>
                  <a:pt x="20603" y="35568"/>
                  <a:pt x="19753" y="35647"/>
                  <a:pt x="18903" y="35675"/>
                </a:cubicBezTo>
                <a:cubicBezTo>
                  <a:pt x="18571" y="35684"/>
                  <a:pt x="18238" y="35690"/>
                  <a:pt x="17906" y="35690"/>
                </a:cubicBezTo>
                <a:cubicBezTo>
                  <a:pt x="16979" y="35690"/>
                  <a:pt x="16052" y="35647"/>
                  <a:pt x="15132" y="35526"/>
                </a:cubicBezTo>
                <a:cubicBezTo>
                  <a:pt x="14382" y="35433"/>
                  <a:pt x="13633" y="35289"/>
                  <a:pt x="12911" y="35061"/>
                </a:cubicBezTo>
                <a:cubicBezTo>
                  <a:pt x="11441" y="34590"/>
                  <a:pt x="10097" y="33861"/>
                  <a:pt x="8841" y="32975"/>
                </a:cubicBezTo>
                <a:cubicBezTo>
                  <a:pt x="7012" y="31669"/>
                  <a:pt x="5463" y="30084"/>
                  <a:pt x="4114" y="28284"/>
                </a:cubicBezTo>
                <a:cubicBezTo>
                  <a:pt x="2770" y="26485"/>
                  <a:pt x="1850" y="24492"/>
                  <a:pt x="1329" y="22315"/>
                </a:cubicBezTo>
                <a:cubicBezTo>
                  <a:pt x="964" y="20800"/>
                  <a:pt x="743" y="19273"/>
                  <a:pt x="693" y="17722"/>
                </a:cubicBezTo>
                <a:cubicBezTo>
                  <a:pt x="664" y="16693"/>
                  <a:pt x="671" y="15674"/>
                  <a:pt x="815" y="14652"/>
                </a:cubicBezTo>
                <a:cubicBezTo>
                  <a:pt x="936" y="13802"/>
                  <a:pt x="1157" y="12974"/>
                  <a:pt x="1507" y="12181"/>
                </a:cubicBezTo>
                <a:cubicBezTo>
                  <a:pt x="1836" y="11416"/>
                  <a:pt x="2278" y="10717"/>
                  <a:pt x="2750" y="10038"/>
                </a:cubicBezTo>
                <a:cubicBezTo>
                  <a:pt x="3857" y="8460"/>
                  <a:pt x="5170" y="7082"/>
                  <a:pt x="6685" y="5882"/>
                </a:cubicBezTo>
                <a:cubicBezTo>
                  <a:pt x="7713" y="5068"/>
                  <a:pt x="8777" y="4283"/>
                  <a:pt x="9905" y="3598"/>
                </a:cubicBezTo>
                <a:cubicBezTo>
                  <a:pt x="11211" y="2797"/>
                  <a:pt x="12591" y="2168"/>
                  <a:pt x="14039" y="1670"/>
                </a:cubicBezTo>
                <a:cubicBezTo>
                  <a:pt x="14853" y="1390"/>
                  <a:pt x="15682" y="1183"/>
                  <a:pt x="16524" y="984"/>
                </a:cubicBezTo>
                <a:cubicBezTo>
                  <a:pt x="17396" y="777"/>
                  <a:pt x="18274" y="626"/>
                  <a:pt x="19167" y="540"/>
                </a:cubicBezTo>
                <a:cubicBezTo>
                  <a:pt x="19681" y="490"/>
                  <a:pt x="20202" y="463"/>
                  <a:pt x="20723" y="454"/>
                </a:cubicBezTo>
                <a:cubicBezTo>
                  <a:pt x="21602" y="454"/>
                  <a:pt x="22466" y="562"/>
                  <a:pt x="23323" y="770"/>
                </a:cubicBezTo>
                <a:cubicBezTo>
                  <a:pt x="23438" y="797"/>
                  <a:pt x="23559" y="826"/>
                  <a:pt x="23679" y="849"/>
                </a:cubicBezTo>
                <a:cubicBezTo>
                  <a:pt x="23697" y="852"/>
                  <a:pt x="23714" y="854"/>
                  <a:pt x="23729" y="854"/>
                </a:cubicBezTo>
                <a:cubicBezTo>
                  <a:pt x="23800" y="854"/>
                  <a:pt x="23842" y="814"/>
                  <a:pt x="23866" y="727"/>
                </a:cubicBezTo>
                <a:cubicBezTo>
                  <a:pt x="23530" y="562"/>
                  <a:pt x="22745" y="298"/>
                  <a:pt x="22360" y="240"/>
                </a:cubicBezTo>
                <a:cubicBezTo>
                  <a:pt x="21359" y="77"/>
                  <a:pt x="20360" y="34"/>
                  <a:pt x="19352" y="5"/>
                </a:cubicBezTo>
                <a:cubicBezTo>
                  <a:pt x="19253" y="2"/>
                  <a:pt x="19155" y="1"/>
                  <a:pt x="19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2" name="Google Shape;892;p30"/>
          <p:cNvSpPr/>
          <p:nvPr/>
        </p:nvSpPr>
        <p:spPr>
          <a:xfrm>
            <a:off x="4740399" y="-367350"/>
            <a:ext cx="1412038" cy="770392"/>
          </a:xfrm>
          <a:custGeom>
            <a:avLst/>
            <a:gdLst/>
            <a:ahLst/>
            <a:cxnLst/>
            <a:rect l="l" t="t" r="r" b="b"/>
            <a:pathLst>
              <a:path w="29815" h="16265" extrusionOk="0">
                <a:moveTo>
                  <a:pt x="14574" y="206"/>
                </a:moveTo>
                <a:cubicBezTo>
                  <a:pt x="14853" y="206"/>
                  <a:pt x="15127" y="221"/>
                  <a:pt x="15382" y="247"/>
                </a:cubicBezTo>
                <a:cubicBezTo>
                  <a:pt x="17189" y="439"/>
                  <a:pt x="18625" y="1146"/>
                  <a:pt x="19775" y="2416"/>
                </a:cubicBezTo>
                <a:cubicBezTo>
                  <a:pt x="20296" y="2989"/>
                  <a:pt x="20738" y="3553"/>
                  <a:pt x="21117" y="4123"/>
                </a:cubicBezTo>
                <a:cubicBezTo>
                  <a:pt x="21266" y="4353"/>
                  <a:pt x="21367" y="4466"/>
                  <a:pt x="21502" y="4473"/>
                </a:cubicBezTo>
                <a:cubicBezTo>
                  <a:pt x="21645" y="4466"/>
                  <a:pt x="21753" y="4360"/>
                  <a:pt x="21909" y="4146"/>
                </a:cubicBezTo>
                <a:cubicBezTo>
                  <a:pt x="22152" y="3823"/>
                  <a:pt x="22488" y="3602"/>
                  <a:pt x="22930" y="3481"/>
                </a:cubicBezTo>
                <a:cubicBezTo>
                  <a:pt x="23373" y="3362"/>
                  <a:pt x="23778" y="3301"/>
                  <a:pt x="24160" y="3301"/>
                </a:cubicBezTo>
                <a:cubicBezTo>
                  <a:pt x="24531" y="3301"/>
                  <a:pt x="24879" y="3358"/>
                  <a:pt x="25216" y="3474"/>
                </a:cubicBezTo>
                <a:cubicBezTo>
                  <a:pt x="26545" y="3931"/>
                  <a:pt x="27237" y="5030"/>
                  <a:pt x="27073" y="6423"/>
                </a:cubicBezTo>
                <a:cubicBezTo>
                  <a:pt x="27037" y="6710"/>
                  <a:pt x="27023" y="6852"/>
                  <a:pt x="27109" y="6944"/>
                </a:cubicBezTo>
                <a:cubicBezTo>
                  <a:pt x="27187" y="7037"/>
                  <a:pt x="27316" y="7044"/>
                  <a:pt x="27564" y="7044"/>
                </a:cubicBezTo>
                <a:lnTo>
                  <a:pt x="27616" y="7044"/>
                </a:lnTo>
                <a:cubicBezTo>
                  <a:pt x="28708" y="7044"/>
                  <a:pt x="29458" y="7765"/>
                  <a:pt x="29544" y="8895"/>
                </a:cubicBezTo>
                <a:cubicBezTo>
                  <a:pt x="29607" y="9772"/>
                  <a:pt x="29301" y="10629"/>
                  <a:pt x="28687" y="11315"/>
                </a:cubicBezTo>
                <a:cubicBezTo>
                  <a:pt x="28051" y="12030"/>
                  <a:pt x="27136" y="12451"/>
                  <a:pt x="26193" y="12485"/>
                </a:cubicBezTo>
                <a:cubicBezTo>
                  <a:pt x="26091" y="12489"/>
                  <a:pt x="25991" y="12492"/>
                  <a:pt x="25891" y="12492"/>
                </a:cubicBezTo>
                <a:cubicBezTo>
                  <a:pt x="24736" y="12492"/>
                  <a:pt x="23739" y="12216"/>
                  <a:pt x="22844" y="11658"/>
                </a:cubicBezTo>
                <a:cubicBezTo>
                  <a:pt x="22831" y="11651"/>
                  <a:pt x="22808" y="11637"/>
                  <a:pt x="22795" y="11622"/>
                </a:cubicBezTo>
                <a:cubicBezTo>
                  <a:pt x="22745" y="11586"/>
                  <a:pt x="22664" y="11529"/>
                  <a:pt x="22568" y="11529"/>
                </a:cubicBezTo>
                <a:cubicBezTo>
                  <a:pt x="22512" y="11529"/>
                  <a:pt x="22451" y="11548"/>
                  <a:pt x="22389" y="11601"/>
                </a:cubicBezTo>
                <a:cubicBezTo>
                  <a:pt x="22251" y="11723"/>
                  <a:pt x="22303" y="11879"/>
                  <a:pt x="22330" y="11971"/>
                </a:cubicBezTo>
                <a:lnTo>
                  <a:pt x="22337" y="12000"/>
                </a:lnTo>
                <a:cubicBezTo>
                  <a:pt x="22574" y="12785"/>
                  <a:pt x="22337" y="13457"/>
                  <a:pt x="21624" y="14050"/>
                </a:cubicBezTo>
                <a:cubicBezTo>
                  <a:pt x="19995" y="15391"/>
                  <a:pt x="18359" y="16056"/>
                  <a:pt x="16666" y="16056"/>
                </a:cubicBezTo>
                <a:cubicBezTo>
                  <a:pt x="16051" y="16056"/>
                  <a:pt x="15428" y="15968"/>
                  <a:pt x="14796" y="15793"/>
                </a:cubicBezTo>
                <a:cubicBezTo>
                  <a:pt x="14033" y="15586"/>
                  <a:pt x="13082" y="15221"/>
                  <a:pt x="12482" y="14321"/>
                </a:cubicBezTo>
                <a:cubicBezTo>
                  <a:pt x="12419" y="14228"/>
                  <a:pt x="12304" y="14136"/>
                  <a:pt x="12191" y="14136"/>
                </a:cubicBezTo>
                <a:cubicBezTo>
                  <a:pt x="12176" y="14136"/>
                  <a:pt x="12162" y="14143"/>
                  <a:pt x="12148" y="14143"/>
                </a:cubicBezTo>
                <a:cubicBezTo>
                  <a:pt x="12090" y="14150"/>
                  <a:pt x="11997" y="14192"/>
                  <a:pt x="11968" y="14350"/>
                </a:cubicBezTo>
                <a:cubicBezTo>
                  <a:pt x="11876" y="14772"/>
                  <a:pt x="11548" y="14885"/>
                  <a:pt x="11197" y="15007"/>
                </a:cubicBezTo>
                <a:lnTo>
                  <a:pt x="11127" y="15036"/>
                </a:lnTo>
                <a:cubicBezTo>
                  <a:pt x="10647" y="15207"/>
                  <a:pt x="10141" y="15294"/>
                  <a:pt x="9613" y="15294"/>
                </a:cubicBezTo>
                <a:cubicBezTo>
                  <a:pt x="9261" y="15294"/>
                  <a:pt x="8898" y="15255"/>
                  <a:pt x="8527" y="15178"/>
                </a:cubicBezTo>
                <a:cubicBezTo>
                  <a:pt x="7462" y="14950"/>
                  <a:pt x="6499" y="14456"/>
                  <a:pt x="5656" y="13701"/>
                </a:cubicBezTo>
                <a:cubicBezTo>
                  <a:pt x="4878" y="12993"/>
                  <a:pt x="4492" y="12280"/>
                  <a:pt x="4463" y="11466"/>
                </a:cubicBezTo>
                <a:cubicBezTo>
                  <a:pt x="4456" y="11301"/>
                  <a:pt x="4413" y="11186"/>
                  <a:pt x="4321" y="11130"/>
                </a:cubicBezTo>
                <a:cubicBezTo>
                  <a:pt x="4277" y="11096"/>
                  <a:pt x="4223" y="11080"/>
                  <a:pt x="4161" y="11080"/>
                </a:cubicBezTo>
                <a:cubicBezTo>
                  <a:pt x="4103" y="11080"/>
                  <a:pt x="4037" y="11095"/>
                  <a:pt x="3964" y="11123"/>
                </a:cubicBezTo>
                <a:cubicBezTo>
                  <a:pt x="3879" y="11150"/>
                  <a:pt x="3800" y="11186"/>
                  <a:pt x="3728" y="11229"/>
                </a:cubicBezTo>
                <a:cubicBezTo>
                  <a:pt x="3671" y="11258"/>
                  <a:pt x="3622" y="11286"/>
                  <a:pt x="3563" y="11308"/>
                </a:cubicBezTo>
                <a:cubicBezTo>
                  <a:pt x="3214" y="11454"/>
                  <a:pt x="2875" y="11524"/>
                  <a:pt x="2554" y="11524"/>
                </a:cubicBezTo>
                <a:cubicBezTo>
                  <a:pt x="1728" y="11524"/>
                  <a:pt x="1029" y="11052"/>
                  <a:pt x="622" y="10172"/>
                </a:cubicBezTo>
                <a:cubicBezTo>
                  <a:pt x="228" y="9315"/>
                  <a:pt x="214" y="8401"/>
                  <a:pt x="564" y="7380"/>
                </a:cubicBezTo>
                <a:cubicBezTo>
                  <a:pt x="794" y="6710"/>
                  <a:pt x="1193" y="6144"/>
                  <a:pt x="1743" y="5709"/>
                </a:cubicBezTo>
                <a:cubicBezTo>
                  <a:pt x="2844" y="4847"/>
                  <a:pt x="4105" y="4409"/>
                  <a:pt x="5499" y="4409"/>
                </a:cubicBezTo>
                <a:cubicBezTo>
                  <a:pt x="5606" y="4409"/>
                  <a:pt x="5713" y="4411"/>
                  <a:pt x="5820" y="4416"/>
                </a:cubicBezTo>
                <a:cubicBezTo>
                  <a:pt x="6391" y="4446"/>
                  <a:pt x="6977" y="4531"/>
                  <a:pt x="7413" y="4996"/>
                </a:cubicBezTo>
                <a:cubicBezTo>
                  <a:pt x="7500" y="5088"/>
                  <a:pt x="7579" y="5109"/>
                  <a:pt x="7638" y="5109"/>
                </a:cubicBezTo>
                <a:cubicBezTo>
                  <a:pt x="7662" y="5109"/>
                  <a:pt x="7682" y="5106"/>
                  <a:pt x="7699" y="5102"/>
                </a:cubicBezTo>
                <a:cubicBezTo>
                  <a:pt x="7762" y="5081"/>
                  <a:pt x="7848" y="5016"/>
                  <a:pt x="7884" y="4831"/>
                </a:cubicBezTo>
                <a:cubicBezTo>
                  <a:pt x="7891" y="4781"/>
                  <a:pt x="7891" y="4730"/>
                  <a:pt x="7891" y="4680"/>
                </a:cubicBezTo>
                <a:lnTo>
                  <a:pt x="7884" y="4631"/>
                </a:lnTo>
                <a:cubicBezTo>
                  <a:pt x="7898" y="3496"/>
                  <a:pt x="8398" y="2567"/>
                  <a:pt x="9420" y="1796"/>
                </a:cubicBezTo>
                <a:cubicBezTo>
                  <a:pt x="10583" y="917"/>
                  <a:pt x="11977" y="425"/>
                  <a:pt x="13797" y="247"/>
                </a:cubicBezTo>
                <a:cubicBezTo>
                  <a:pt x="14054" y="219"/>
                  <a:pt x="14317" y="206"/>
                  <a:pt x="14574" y="206"/>
                </a:cubicBezTo>
                <a:close/>
                <a:moveTo>
                  <a:pt x="14558" y="0"/>
                </a:moveTo>
                <a:cubicBezTo>
                  <a:pt x="14298" y="0"/>
                  <a:pt x="14034" y="13"/>
                  <a:pt x="13776" y="39"/>
                </a:cubicBezTo>
                <a:cubicBezTo>
                  <a:pt x="11912" y="224"/>
                  <a:pt x="10491" y="732"/>
                  <a:pt x="9298" y="1631"/>
                </a:cubicBezTo>
                <a:cubicBezTo>
                  <a:pt x="8234" y="2432"/>
                  <a:pt x="7692" y="3438"/>
                  <a:pt x="7683" y="4631"/>
                </a:cubicBezTo>
                <a:lnTo>
                  <a:pt x="7683" y="4687"/>
                </a:lnTo>
                <a:cubicBezTo>
                  <a:pt x="7683" y="4730"/>
                  <a:pt x="7683" y="4766"/>
                  <a:pt x="7677" y="4802"/>
                </a:cubicBezTo>
                <a:cubicBezTo>
                  <a:pt x="7663" y="4874"/>
                  <a:pt x="7641" y="4901"/>
                  <a:pt x="7634" y="4901"/>
                </a:cubicBezTo>
                <a:cubicBezTo>
                  <a:pt x="7634" y="4901"/>
                  <a:pt x="7606" y="4895"/>
                  <a:pt x="7563" y="4852"/>
                </a:cubicBezTo>
                <a:cubicBezTo>
                  <a:pt x="7077" y="4338"/>
                  <a:pt x="6441" y="4238"/>
                  <a:pt x="5827" y="4209"/>
                </a:cubicBezTo>
                <a:cubicBezTo>
                  <a:pt x="5721" y="4204"/>
                  <a:pt x="5615" y="4202"/>
                  <a:pt x="5510" y="4202"/>
                </a:cubicBezTo>
                <a:cubicBezTo>
                  <a:pt x="4065" y="4202"/>
                  <a:pt x="2759" y="4653"/>
                  <a:pt x="1615" y="5544"/>
                </a:cubicBezTo>
                <a:cubicBezTo>
                  <a:pt x="1035" y="6009"/>
                  <a:pt x="614" y="6602"/>
                  <a:pt x="372" y="7309"/>
                </a:cubicBezTo>
                <a:cubicBezTo>
                  <a:pt x="0" y="8388"/>
                  <a:pt x="22" y="9351"/>
                  <a:pt x="435" y="10257"/>
                </a:cubicBezTo>
                <a:cubicBezTo>
                  <a:pt x="875" y="11210"/>
                  <a:pt x="1658" y="11727"/>
                  <a:pt x="2566" y="11727"/>
                </a:cubicBezTo>
                <a:cubicBezTo>
                  <a:pt x="2910" y="11727"/>
                  <a:pt x="3273" y="11653"/>
                  <a:pt x="3642" y="11500"/>
                </a:cubicBezTo>
                <a:cubicBezTo>
                  <a:pt x="3699" y="11473"/>
                  <a:pt x="3764" y="11443"/>
                  <a:pt x="3820" y="11407"/>
                </a:cubicBezTo>
                <a:cubicBezTo>
                  <a:pt x="3892" y="11371"/>
                  <a:pt x="3964" y="11337"/>
                  <a:pt x="4035" y="11315"/>
                </a:cubicBezTo>
                <a:cubicBezTo>
                  <a:pt x="4082" y="11297"/>
                  <a:pt x="4124" y="11288"/>
                  <a:pt x="4156" y="11288"/>
                </a:cubicBezTo>
                <a:cubicBezTo>
                  <a:pt x="4178" y="11288"/>
                  <a:pt x="4195" y="11292"/>
                  <a:pt x="4206" y="11301"/>
                </a:cubicBezTo>
                <a:cubicBezTo>
                  <a:pt x="4235" y="11322"/>
                  <a:pt x="4256" y="11380"/>
                  <a:pt x="4256" y="11473"/>
                </a:cubicBezTo>
                <a:cubicBezTo>
                  <a:pt x="4292" y="12350"/>
                  <a:pt x="4693" y="13108"/>
                  <a:pt x="5521" y="13850"/>
                </a:cubicBezTo>
                <a:cubicBezTo>
                  <a:pt x="6384" y="14628"/>
                  <a:pt x="7384" y="15142"/>
                  <a:pt x="8484" y="15378"/>
                </a:cubicBezTo>
                <a:cubicBezTo>
                  <a:pt x="8869" y="15458"/>
                  <a:pt x="9246" y="15498"/>
                  <a:pt x="9613" y="15498"/>
                </a:cubicBezTo>
                <a:cubicBezTo>
                  <a:pt x="10165" y="15498"/>
                  <a:pt x="10695" y="15408"/>
                  <a:pt x="11197" y="15228"/>
                </a:cubicBezTo>
                <a:lnTo>
                  <a:pt x="11269" y="15200"/>
                </a:lnTo>
                <a:cubicBezTo>
                  <a:pt x="11634" y="15072"/>
                  <a:pt x="12054" y="14921"/>
                  <a:pt x="12169" y="14393"/>
                </a:cubicBezTo>
                <a:cubicBezTo>
                  <a:pt x="12176" y="14357"/>
                  <a:pt x="12182" y="14350"/>
                  <a:pt x="12182" y="14343"/>
                </a:cubicBezTo>
                <a:cubicBezTo>
                  <a:pt x="12198" y="14343"/>
                  <a:pt x="12261" y="14364"/>
                  <a:pt x="12311" y="14436"/>
                </a:cubicBezTo>
                <a:cubicBezTo>
                  <a:pt x="12954" y="15392"/>
                  <a:pt x="13948" y="15771"/>
                  <a:pt x="14739" y="15992"/>
                </a:cubicBezTo>
                <a:cubicBezTo>
                  <a:pt x="15396" y="16170"/>
                  <a:pt x="16039" y="16265"/>
                  <a:pt x="16668" y="16265"/>
                </a:cubicBezTo>
                <a:cubicBezTo>
                  <a:pt x="18411" y="16265"/>
                  <a:pt x="20082" y="15586"/>
                  <a:pt x="21753" y="14208"/>
                </a:cubicBezTo>
                <a:cubicBezTo>
                  <a:pt x="22531" y="13572"/>
                  <a:pt x="22795" y="12808"/>
                  <a:pt x="22538" y="11937"/>
                </a:cubicBezTo>
                <a:lnTo>
                  <a:pt x="22524" y="11908"/>
                </a:lnTo>
                <a:cubicBezTo>
                  <a:pt x="22495" y="11808"/>
                  <a:pt x="22495" y="11786"/>
                  <a:pt x="22524" y="11757"/>
                </a:cubicBezTo>
                <a:cubicBezTo>
                  <a:pt x="22542" y="11743"/>
                  <a:pt x="22554" y="11735"/>
                  <a:pt x="22570" y="11735"/>
                </a:cubicBezTo>
                <a:cubicBezTo>
                  <a:pt x="22593" y="11735"/>
                  <a:pt x="22621" y="11752"/>
                  <a:pt x="22680" y="11793"/>
                </a:cubicBezTo>
                <a:cubicBezTo>
                  <a:pt x="22695" y="11808"/>
                  <a:pt x="22716" y="11822"/>
                  <a:pt x="22731" y="11829"/>
                </a:cubicBezTo>
                <a:cubicBezTo>
                  <a:pt x="23663" y="12411"/>
                  <a:pt x="24706" y="12698"/>
                  <a:pt x="25909" y="12698"/>
                </a:cubicBezTo>
                <a:cubicBezTo>
                  <a:pt x="26006" y="12698"/>
                  <a:pt x="26103" y="12696"/>
                  <a:pt x="26202" y="12693"/>
                </a:cubicBezTo>
                <a:cubicBezTo>
                  <a:pt x="27201" y="12657"/>
                  <a:pt x="28164" y="12208"/>
                  <a:pt x="28836" y="11450"/>
                </a:cubicBezTo>
                <a:cubicBezTo>
                  <a:pt x="29493" y="10722"/>
                  <a:pt x="29815" y="9808"/>
                  <a:pt x="29750" y="8879"/>
                </a:cubicBezTo>
                <a:cubicBezTo>
                  <a:pt x="29657" y="7637"/>
                  <a:pt x="28822" y="6838"/>
                  <a:pt x="27623" y="6838"/>
                </a:cubicBezTo>
                <a:lnTo>
                  <a:pt x="27616" y="6838"/>
                </a:lnTo>
                <a:cubicBezTo>
                  <a:pt x="27445" y="6838"/>
                  <a:pt x="27287" y="6838"/>
                  <a:pt x="27258" y="6809"/>
                </a:cubicBezTo>
                <a:cubicBezTo>
                  <a:pt x="27237" y="6780"/>
                  <a:pt x="27251" y="6624"/>
                  <a:pt x="27273" y="6453"/>
                </a:cubicBezTo>
                <a:cubicBezTo>
                  <a:pt x="27451" y="4953"/>
                  <a:pt x="26708" y="3767"/>
                  <a:pt x="25280" y="3282"/>
                </a:cubicBezTo>
                <a:cubicBezTo>
                  <a:pt x="24916" y="3157"/>
                  <a:pt x="24542" y="3094"/>
                  <a:pt x="24147" y="3094"/>
                </a:cubicBezTo>
                <a:cubicBezTo>
                  <a:pt x="23752" y="3094"/>
                  <a:pt x="23334" y="3157"/>
                  <a:pt x="22880" y="3282"/>
                </a:cubicBezTo>
                <a:cubicBezTo>
                  <a:pt x="22389" y="3417"/>
                  <a:pt x="22017" y="3659"/>
                  <a:pt x="21746" y="4024"/>
                </a:cubicBezTo>
                <a:cubicBezTo>
                  <a:pt x="21624" y="4188"/>
                  <a:pt x="21545" y="4259"/>
                  <a:pt x="21509" y="4267"/>
                </a:cubicBezTo>
                <a:cubicBezTo>
                  <a:pt x="21453" y="4267"/>
                  <a:pt x="21331" y="4074"/>
                  <a:pt x="21288" y="4010"/>
                </a:cubicBezTo>
                <a:cubicBezTo>
                  <a:pt x="20903" y="3431"/>
                  <a:pt x="20452" y="2860"/>
                  <a:pt x="19924" y="2274"/>
                </a:cubicBezTo>
                <a:cubicBezTo>
                  <a:pt x="18738" y="968"/>
                  <a:pt x="17261" y="240"/>
                  <a:pt x="15404" y="46"/>
                </a:cubicBezTo>
                <a:cubicBezTo>
                  <a:pt x="15139" y="16"/>
                  <a:pt x="14852" y="0"/>
                  <a:pt x="145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31"/>
          <p:cNvSpPr txBox="1"/>
          <p:nvPr>
            <p:ph type="title"/>
          </p:nvPr>
        </p:nvSpPr>
        <p:spPr>
          <a:xfrm flipH="1">
            <a:off x="4009791" y="1152181"/>
            <a:ext cx="4031700" cy="16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95" name="Google Shape;895;p31"/>
          <p:cNvSpPr txBox="1"/>
          <p:nvPr>
            <p:ph type="body" idx="1"/>
          </p:nvPr>
        </p:nvSpPr>
        <p:spPr>
          <a:xfrm flipH="1">
            <a:off x="4414250" y="2996225"/>
            <a:ext cx="3481800" cy="9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96" name="Google Shape;896;p31"/>
          <p:cNvSpPr/>
          <p:nvPr/>
        </p:nvSpPr>
        <p:spPr>
          <a:xfrm>
            <a:off x="-1007223" y="67486"/>
            <a:ext cx="1555057" cy="1437148"/>
          </a:xfrm>
          <a:custGeom>
            <a:avLst/>
            <a:gdLst/>
            <a:ahLst/>
            <a:cxnLst/>
            <a:rect l="l" t="t" r="r" b="b"/>
            <a:pathLst>
              <a:path w="17475" h="16150" extrusionOk="0">
                <a:moveTo>
                  <a:pt x="9420" y="252"/>
                </a:moveTo>
                <a:cubicBezTo>
                  <a:pt x="9834" y="1030"/>
                  <a:pt x="9706" y="2129"/>
                  <a:pt x="9606" y="2972"/>
                </a:cubicBezTo>
                <a:cubicBezTo>
                  <a:pt x="9498" y="3836"/>
                  <a:pt x="9248" y="4657"/>
                  <a:pt x="8955" y="5479"/>
                </a:cubicBezTo>
                <a:cubicBezTo>
                  <a:pt x="8777" y="5414"/>
                  <a:pt x="8585" y="5378"/>
                  <a:pt x="8391" y="5365"/>
                </a:cubicBezTo>
                <a:cubicBezTo>
                  <a:pt x="8378" y="5272"/>
                  <a:pt x="8434" y="5143"/>
                  <a:pt x="8450" y="5051"/>
                </a:cubicBezTo>
                <a:cubicBezTo>
                  <a:pt x="8470" y="4821"/>
                  <a:pt x="8434" y="4564"/>
                  <a:pt x="8434" y="4329"/>
                </a:cubicBezTo>
                <a:cubicBezTo>
                  <a:pt x="8450" y="3829"/>
                  <a:pt x="8492" y="3322"/>
                  <a:pt x="8578" y="2830"/>
                </a:cubicBezTo>
                <a:cubicBezTo>
                  <a:pt x="8734" y="1930"/>
                  <a:pt x="9041" y="1080"/>
                  <a:pt x="9420" y="252"/>
                </a:cubicBezTo>
                <a:close/>
                <a:moveTo>
                  <a:pt x="6057" y="1206"/>
                </a:moveTo>
                <a:cubicBezTo>
                  <a:pt x="6585" y="1206"/>
                  <a:pt x="7921" y="4948"/>
                  <a:pt x="8107" y="5365"/>
                </a:cubicBezTo>
                <a:lnTo>
                  <a:pt x="8114" y="5371"/>
                </a:lnTo>
                <a:cubicBezTo>
                  <a:pt x="8078" y="5378"/>
                  <a:pt x="8042" y="5378"/>
                  <a:pt x="7999" y="5385"/>
                </a:cubicBezTo>
                <a:cubicBezTo>
                  <a:pt x="7821" y="5414"/>
                  <a:pt x="7642" y="5464"/>
                  <a:pt x="7478" y="5536"/>
                </a:cubicBezTo>
                <a:cubicBezTo>
                  <a:pt x="7171" y="4850"/>
                  <a:pt x="6821" y="4194"/>
                  <a:pt x="6542" y="3493"/>
                </a:cubicBezTo>
                <a:cubicBezTo>
                  <a:pt x="6400" y="3143"/>
                  <a:pt x="6271" y="2780"/>
                  <a:pt x="6170" y="2415"/>
                </a:cubicBezTo>
                <a:cubicBezTo>
                  <a:pt x="6114" y="2223"/>
                  <a:pt x="5814" y="1366"/>
                  <a:pt x="5992" y="1229"/>
                </a:cubicBezTo>
                <a:cubicBezTo>
                  <a:pt x="6012" y="1213"/>
                  <a:pt x="6034" y="1206"/>
                  <a:pt x="6057" y="1206"/>
                </a:cubicBezTo>
                <a:close/>
                <a:moveTo>
                  <a:pt x="12044" y="1288"/>
                </a:moveTo>
                <a:cubicBezTo>
                  <a:pt x="12058" y="1288"/>
                  <a:pt x="12071" y="1290"/>
                  <a:pt x="12083" y="1294"/>
                </a:cubicBezTo>
                <a:cubicBezTo>
                  <a:pt x="12477" y="1443"/>
                  <a:pt x="11348" y="3044"/>
                  <a:pt x="11170" y="3315"/>
                </a:cubicBezTo>
                <a:cubicBezTo>
                  <a:pt x="10626" y="4143"/>
                  <a:pt x="10085" y="4972"/>
                  <a:pt x="9498" y="5764"/>
                </a:cubicBezTo>
                <a:cubicBezTo>
                  <a:pt x="9449" y="5728"/>
                  <a:pt x="9399" y="5700"/>
                  <a:pt x="9349" y="5671"/>
                </a:cubicBezTo>
                <a:cubicBezTo>
                  <a:pt x="9613" y="4794"/>
                  <a:pt x="9913" y="3964"/>
                  <a:pt x="10398" y="3179"/>
                </a:cubicBezTo>
                <a:cubicBezTo>
                  <a:pt x="10642" y="2780"/>
                  <a:pt x="10912" y="2401"/>
                  <a:pt x="11219" y="2052"/>
                </a:cubicBezTo>
                <a:cubicBezTo>
                  <a:pt x="11362" y="1896"/>
                  <a:pt x="11809" y="1288"/>
                  <a:pt x="12044" y="1288"/>
                </a:cubicBezTo>
                <a:close/>
                <a:moveTo>
                  <a:pt x="3121" y="693"/>
                </a:moveTo>
                <a:cubicBezTo>
                  <a:pt x="3263" y="693"/>
                  <a:pt x="3654" y="1090"/>
                  <a:pt x="3757" y="1179"/>
                </a:cubicBezTo>
                <a:cubicBezTo>
                  <a:pt x="3951" y="1366"/>
                  <a:pt x="4136" y="1572"/>
                  <a:pt x="4300" y="1786"/>
                </a:cubicBezTo>
                <a:cubicBezTo>
                  <a:pt x="4621" y="2180"/>
                  <a:pt x="4893" y="2609"/>
                  <a:pt x="5178" y="3022"/>
                </a:cubicBezTo>
                <a:cubicBezTo>
                  <a:pt x="5814" y="3937"/>
                  <a:pt x="6449" y="4857"/>
                  <a:pt x="7056" y="5786"/>
                </a:cubicBezTo>
                <a:cubicBezTo>
                  <a:pt x="6993" y="5843"/>
                  <a:pt x="6928" y="5899"/>
                  <a:pt x="6864" y="5958"/>
                </a:cubicBezTo>
                <a:cubicBezTo>
                  <a:pt x="6213" y="5179"/>
                  <a:pt x="5536" y="4429"/>
                  <a:pt x="4857" y="3671"/>
                </a:cubicBezTo>
                <a:cubicBezTo>
                  <a:pt x="4456" y="3222"/>
                  <a:pt x="4050" y="2787"/>
                  <a:pt x="3694" y="2300"/>
                </a:cubicBezTo>
                <a:cubicBezTo>
                  <a:pt x="3543" y="2094"/>
                  <a:pt x="2607" y="794"/>
                  <a:pt x="3107" y="694"/>
                </a:cubicBezTo>
                <a:cubicBezTo>
                  <a:pt x="3112" y="693"/>
                  <a:pt x="3116" y="693"/>
                  <a:pt x="3121" y="693"/>
                </a:cubicBezTo>
                <a:close/>
                <a:moveTo>
                  <a:pt x="15116" y="1900"/>
                </a:moveTo>
                <a:cubicBezTo>
                  <a:pt x="15120" y="1900"/>
                  <a:pt x="15123" y="1900"/>
                  <a:pt x="15125" y="1901"/>
                </a:cubicBezTo>
                <a:cubicBezTo>
                  <a:pt x="15339" y="1966"/>
                  <a:pt x="15226" y="2165"/>
                  <a:pt x="15177" y="2266"/>
                </a:cubicBezTo>
                <a:cubicBezTo>
                  <a:pt x="15125" y="2358"/>
                  <a:pt x="15012" y="2444"/>
                  <a:pt x="14940" y="2514"/>
                </a:cubicBezTo>
                <a:cubicBezTo>
                  <a:pt x="14733" y="2722"/>
                  <a:pt x="14512" y="2909"/>
                  <a:pt x="14291" y="3094"/>
                </a:cubicBezTo>
                <a:cubicBezTo>
                  <a:pt x="13826" y="3493"/>
                  <a:pt x="13312" y="3822"/>
                  <a:pt x="12791" y="4151"/>
                </a:cubicBezTo>
                <a:cubicBezTo>
                  <a:pt x="11799" y="4778"/>
                  <a:pt x="10798" y="5394"/>
                  <a:pt x="9792" y="6000"/>
                </a:cubicBezTo>
                <a:lnTo>
                  <a:pt x="9778" y="6014"/>
                </a:lnTo>
                <a:cubicBezTo>
                  <a:pt x="9742" y="5971"/>
                  <a:pt x="9699" y="5935"/>
                  <a:pt x="9656" y="5892"/>
                </a:cubicBezTo>
                <a:cubicBezTo>
                  <a:pt x="9684" y="5856"/>
                  <a:pt x="9726" y="5800"/>
                  <a:pt x="9778" y="5728"/>
                </a:cubicBezTo>
                <a:cubicBezTo>
                  <a:pt x="10626" y="5065"/>
                  <a:pt x="11440" y="4365"/>
                  <a:pt x="12270" y="3680"/>
                </a:cubicBezTo>
                <a:cubicBezTo>
                  <a:pt x="12698" y="3322"/>
                  <a:pt x="13127" y="2958"/>
                  <a:pt x="13591" y="2658"/>
                </a:cubicBezTo>
                <a:cubicBezTo>
                  <a:pt x="13862" y="2494"/>
                  <a:pt x="14155" y="2358"/>
                  <a:pt x="14440" y="2223"/>
                </a:cubicBezTo>
                <a:cubicBezTo>
                  <a:pt x="14531" y="2188"/>
                  <a:pt x="15015" y="1900"/>
                  <a:pt x="15116" y="1900"/>
                </a:cubicBezTo>
                <a:close/>
                <a:moveTo>
                  <a:pt x="2646" y="4280"/>
                </a:moveTo>
                <a:cubicBezTo>
                  <a:pt x="2958" y="4280"/>
                  <a:pt x="3362" y="4413"/>
                  <a:pt x="3615" y="4478"/>
                </a:cubicBezTo>
                <a:cubicBezTo>
                  <a:pt x="4036" y="4580"/>
                  <a:pt x="4449" y="4722"/>
                  <a:pt x="4842" y="4907"/>
                </a:cubicBezTo>
                <a:cubicBezTo>
                  <a:pt x="5521" y="5229"/>
                  <a:pt x="6100" y="5728"/>
                  <a:pt x="6763" y="6064"/>
                </a:cubicBezTo>
                <a:cubicBezTo>
                  <a:pt x="6657" y="6185"/>
                  <a:pt x="6564" y="6314"/>
                  <a:pt x="6492" y="6449"/>
                </a:cubicBezTo>
                <a:lnTo>
                  <a:pt x="6485" y="6443"/>
                </a:lnTo>
                <a:cubicBezTo>
                  <a:pt x="5764" y="6156"/>
                  <a:pt x="5022" y="5978"/>
                  <a:pt x="4285" y="5743"/>
                </a:cubicBezTo>
                <a:cubicBezTo>
                  <a:pt x="3865" y="5615"/>
                  <a:pt x="3450" y="5457"/>
                  <a:pt x="3071" y="5243"/>
                </a:cubicBezTo>
                <a:cubicBezTo>
                  <a:pt x="2900" y="5143"/>
                  <a:pt x="1894" y="4528"/>
                  <a:pt x="2393" y="4322"/>
                </a:cubicBezTo>
                <a:cubicBezTo>
                  <a:pt x="2464" y="4293"/>
                  <a:pt x="2551" y="4280"/>
                  <a:pt x="2646" y="4280"/>
                </a:cubicBezTo>
                <a:close/>
                <a:moveTo>
                  <a:pt x="14495" y="4785"/>
                </a:moveTo>
                <a:cubicBezTo>
                  <a:pt x="14724" y="4785"/>
                  <a:pt x="14878" y="4855"/>
                  <a:pt x="14512" y="5257"/>
                </a:cubicBezTo>
                <a:cubicBezTo>
                  <a:pt x="14376" y="5407"/>
                  <a:pt x="14126" y="5457"/>
                  <a:pt x="13941" y="5529"/>
                </a:cubicBezTo>
                <a:cubicBezTo>
                  <a:pt x="13512" y="5678"/>
                  <a:pt x="13062" y="5800"/>
                  <a:pt x="12626" y="5935"/>
                </a:cubicBezTo>
                <a:cubicBezTo>
                  <a:pt x="11826" y="6192"/>
                  <a:pt x="11012" y="6429"/>
                  <a:pt x="10220" y="6700"/>
                </a:cubicBezTo>
                <a:cubicBezTo>
                  <a:pt x="10155" y="6551"/>
                  <a:pt x="10078" y="6407"/>
                  <a:pt x="9984" y="6271"/>
                </a:cubicBezTo>
                <a:cubicBezTo>
                  <a:pt x="10678" y="6007"/>
                  <a:pt x="11370" y="5743"/>
                  <a:pt x="12062" y="5479"/>
                </a:cubicBezTo>
                <a:cubicBezTo>
                  <a:pt x="12748" y="5222"/>
                  <a:pt x="13490" y="4844"/>
                  <a:pt x="14234" y="4801"/>
                </a:cubicBezTo>
                <a:cubicBezTo>
                  <a:pt x="14316" y="4795"/>
                  <a:pt x="14411" y="4785"/>
                  <a:pt x="14495" y="4785"/>
                </a:cubicBezTo>
                <a:close/>
                <a:moveTo>
                  <a:pt x="9742" y="6208"/>
                </a:moveTo>
                <a:lnTo>
                  <a:pt x="9742" y="6208"/>
                </a:lnTo>
                <a:cubicBezTo>
                  <a:pt x="9785" y="6251"/>
                  <a:pt x="9821" y="6300"/>
                  <a:pt x="9855" y="6350"/>
                </a:cubicBezTo>
                <a:cubicBezTo>
                  <a:pt x="9949" y="6479"/>
                  <a:pt x="10020" y="6621"/>
                  <a:pt x="10078" y="6772"/>
                </a:cubicBezTo>
                <a:cubicBezTo>
                  <a:pt x="10069" y="6778"/>
                  <a:pt x="10069" y="6785"/>
                  <a:pt x="10062" y="6792"/>
                </a:cubicBezTo>
                <a:cubicBezTo>
                  <a:pt x="9992" y="6585"/>
                  <a:pt x="9884" y="6386"/>
                  <a:pt x="9742" y="6208"/>
                </a:cubicBezTo>
                <a:close/>
                <a:moveTo>
                  <a:pt x="10112" y="6943"/>
                </a:moveTo>
                <a:cubicBezTo>
                  <a:pt x="10112" y="6943"/>
                  <a:pt x="10121" y="6950"/>
                  <a:pt x="10127" y="6950"/>
                </a:cubicBezTo>
                <a:cubicBezTo>
                  <a:pt x="10155" y="7056"/>
                  <a:pt x="10170" y="7164"/>
                  <a:pt x="10177" y="7270"/>
                </a:cubicBezTo>
                <a:cubicBezTo>
                  <a:pt x="10163" y="7157"/>
                  <a:pt x="10141" y="7049"/>
                  <a:pt x="10112" y="6943"/>
                </a:cubicBezTo>
                <a:close/>
                <a:moveTo>
                  <a:pt x="3949" y="6592"/>
                </a:moveTo>
                <a:cubicBezTo>
                  <a:pt x="4754" y="6592"/>
                  <a:pt x="5545" y="6700"/>
                  <a:pt x="6350" y="6729"/>
                </a:cubicBezTo>
                <a:cubicBezTo>
                  <a:pt x="6271" y="6936"/>
                  <a:pt x="6222" y="7150"/>
                  <a:pt x="6199" y="7371"/>
                </a:cubicBezTo>
                <a:cubicBezTo>
                  <a:pt x="6050" y="7357"/>
                  <a:pt x="5902" y="7351"/>
                  <a:pt x="5754" y="7351"/>
                </a:cubicBezTo>
                <a:cubicBezTo>
                  <a:pt x="5020" y="7351"/>
                  <a:pt x="4305" y="7514"/>
                  <a:pt x="3586" y="7692"/>
                </a:cubicBezTo>
                <a:cubicBezTo>
                  <a:pt x="3008" y="7836"/>
                  <a:pt x="2422" y="7985"/>
                  <a:pt x="1829" y="8028"/>
                </a:cubicBezTo>
                <a:cubicBezTo>
                  <a:pt x="1741" y="8035"/>
                  <a:pt x="1654" y="8037"/>
                  <a:pt x="1567" y="8037"/>
                </a:cubicBezTo>
                <a:cubicBezTo>
                  <a:pt x="1422" y="8037"/>
                  <a:pt x="1278" y="8031"/>
                  <a:pt x="1136" y="8031"/>
                </a:cubicBezTo>
                <a:cubicBezTo>
                  <a:pt x="1076" y="8031"/>
                  <a:pt x="1017" y="8032"/>
                  <a:pt x="958" y="8035"/>
                </a:cubicBezTo>
                <a:cubicBezTo>
                  <a:pt x="878" y="8041"/>
                  <a:pt x="758" y="8080"/>
                  <a:pt x="672" y="8080"/>
                </a:cubicBezTo>
                <a:cubicBezTo>
                  <a:pt x="659" y="8080"/>
                  <a:pt x="647" y="8080"/>
                  <a:pt x="636" y="8078"/>
                </a:cubicBezTo>
                <a:cubicBezTo>
                  <a:pt x="523" y="7999"/>
                  <a:pt x="401" y="7929"/>
                  <a:pt x="286" y="7857"/>
                </a:cubicBezTo>
                <a:cubicBezTo>
                  <a:pt x="336" y="7771"/>
                  <a:pt x="401" y="7707"/>
                  <a:pt x="480" y="7656"/>
                </a:cubicBezTo>
                <a:cubicBezTo>
                  <a:pt x="780" y="7428"/>
                  <a:pt x="1193" y="7329"/>
                  <a:pt x="1529" y="7150"/>
                </a:cubicBezTo>
                <a:cubicBezTo>
                  <a:pt x="2115" y="6842"/>
                  <a:pt x="2693" y="6664"/>
                  <a:pt x="3358" y="6614"/>
                </a:cubicBezTo>
                <a:cubicBezTo>
                  <a:pt x="3556" y="6599"/>
                  <a:pt x="3753" y="6592"/>
                  <a:pt x="3949" y="6592"/>
                </a:cubicBezTo>
                <a:close/>
                <a:moveTo>
                  <a:pt x="12921" y="6910"/>
                </a:moveTo>
                <a:cubicBezTo>
                  <a:pt x="14281" y="6910"/>
                  <a:pt x="15630" y="7048"/>
                  <a:pt x="16882" y="7656"/>
                </a:cubicBezTo>
                <a:cubicBezTo>
                  <a:pt x="16961" y="7692"/>
                  <a:pt x="17096" y="7742"/>
                  <a:pt x="17154" y="7814"/>
                </a:cubicBezTo>
                <a:cubicBezTo>
                  <a:pt x="17160" y="8241"/>
                  <a:pt x="17051" y="8455"/>
                  <a:pt x="16828" y="8455"/>
                </a:cubicBezTo>
                <a:cubicBezTo>
                  <a:pt x="16790" y="8455"/>
                  <a:pt x="16749" y="8448"/>
                  <a:pt x="16704" y="8436"/>
                </a:cubicBezTo>
                <a:cubicBezTo>
                  <a:pt x="16625" y="8436"/>
                  <a:pt x="16555" y="8420"/>
                  <a:pt x="16489" y="8400"/>
                </a:cubicBezTo>
                <a:cubicBezTo>
                  <a:pt x="16255" y="8342"/>
                  <a:pt x="16054" y="8271"/>
                  <a:pt x="15819" y="8249"/>
                </a:cubicBezTo>
                <a:cubicBezTo>
                  <a:pt x="15247" y="8206"/>
                  <a:pt x="14690" y="8186"/>
                  <a:pt x="14119" y="8084"/>
                </a:cubicBezTo>
                <a:cubicBezTo>
                  <a:pt x="12877" y="7863"/>
                  <a:pt x="11627" y="7622"/>
                  <a:pt x="10385" y="7365"/>
                </a:cubicBezTo>
                <a:lnTo>
                  <a:pt x="10349" y="7365"/>
                </a:lnTo>
                <a:cubicBezTo>
                  <a:pt x="10349" y="7236"/>
                  <a:pt x="10335" y="7114"/>
                  <a:pt x="10306" y="6993"/>
                </a:cubicBezTo>
                <a:cubicBezTo>
                  <a:pt x="11167" y="6967"/>
                  <a:pt x="12046" y="6910"/>
                  <a:pt x="12921" y="6910"/>
                </a:cubicBezTo>
                <a:close/>
                <a:moveTo>
                  <a:pt x="7241" y="9449"/>
                </a:moveTo>
                <a:cubicBezTo>
                  <a:pt x="7241" y="9449"/>
                  <a:pt x="7250" y="9456"/>
                  <a:pt x="7257" y="9456"/>
                </a:cubicBezTo>
                <a:cubicBezTo>
                  <a:pt x="7250" y="9464"/>
                  <a:pt x="7241" y="9471"/>
                  <a:pt x="7241" y="9478"/>
                </a:cubicBezTo>
                <a:lnTo>
                  <a:pt x="7241" y="9449"/>
                </a:lnTo>
                <a:close/>
                <a:moveTo>
                  <a:pt x="8374" y="5580"/>
                </a:moveTo>
                <a:cubicBezTo>
                  <a:pt x="8721" y="5580"/>
                  <a:pt x="9068" y="5677"/>
                  <a:pt x="9370" y="5872"/>
                </a:cubicBezTo>
                <a:cubicBezTo>
                  <a:pt x="10405" y="6736"/>
                  <a:pt x="10306" y="8492"/>
                  <a:pt x="9248" y="9277"/>
                </a:cubicBezTo>
                <a:cubicBezTo>
                  <a:pt x="9228" y="9284"/>
                  <a:pt x="9205" y="9300"/>
                  <a:pt x="9192" y="9313"/>
                </a:cubicBezTo>
                <a:cubicBezTo>
                  <a:pt x="9049" y="9413"/>
                  <a:pt x="8892" y="9498"/>
                  <a:pt x="8714" y="9557"/>
                </a:cubicBezTo>
                <a:cubicBezTo>
                  <a:pt x="8539" y="9616"/>
                  <a:pt x="8370" y="9643"/>
                  <a:pt x="8207" y="9643"/>
                </a:cubicBezTo>
                <a:cubicBezTo>
                  <a:pt x="7842" y="9643"/>
                  <a:pt x="7511" y="9507"/>
                  <a:pt x="7234" y="9284"/>
                </a:cubicBezTo>
                <a:lnTo>
                  <a:pt x="7234" y="9270"/>
                </a:lnTo>
                <a:cubicBezTo>
                  <a:pt x="7230" y="9246"/>
                  <a:pt x="7215" y="9235"/>
                  <a:pt x="7199" y="9235"/>
                </a:cubicBezTo>
                <a:cubicBezTo>
                  <a:pt x="7192" y="9235"/>
                  <a:pt x="7184" y="9237"/>
                  <a:pt x="7178" y="9241"/>
                </a:cubicBezTo>
                <a:cubicBezTo>
                  <a:pt x="6492" y="8650"/>
                  <a:pt x="6163" y="7527"/>
                  <a:pt x="6556" y="6713"/>
                </a:cubicBezTo>
                <a:cubicBezTo>
                  <a:pt x="6864" y="6071"/>
                  <a:pt x="7464" y="5678"/>
                  <a:pt x="8107" y="5592"/>
                </a:cubicBezTo>
                <a:lnTo>
                  <a:pt x="8107" y="5592"/>
                </a:lnTo>
                <a:cubicBezTo>
                  <a:pt x="8091" y="5615"/>
                  <a:pt x="8085" y="5642"/>
                  <a:pt x="8091" y="5678"/>
                </a:cubicBezTo>
                <a:cubicBezTo>
                  <a:pt x="8101" y="5717"/>
                  <a:pt x="8134" y="5735"/>
                  <a:pt x="8168" y="5735"/>
                </a:cubicBezTo>
                <a:cubicBezTo>
                  <a:pt x="8216" y="5735"/>
                  <a:pt x="8267" y="5701"/>
                  <a:pt x="8263" y="5642"/>
                </a:cubicBezTo>
                <a:cubicBezTo>
                  <a:pt x="8263" y="5615"/>
                  <a:pt x="8249" y="5599"/>
                  <a:pt x="8235" y="5586"/>
                </a:cubicBezTo>
                <a:cubicBezTo>
                  <a:pt x="8282" y="5582"/>
                  <a:pt x="8328" y="5580"/>
                  <a:pt x="8374" y="5580"/>
                </a:cubicBezTo>
                <a:close/>
                <a:moveTo>
                  <a:pt x="6213" y="7836"/>
                </a:moveTo>
                <a:cubicBezTo>
                  <a:pt x="6228" y="7929"/>
                  <a:pt x="6242" y="8021"/>
                  <a:pt x="6271" y="8107"/>
                </a:cubicBezTo>
                <a:cubicBezTo>
                  <a:pt x="6307" y="8242"/>
                  <a:pt x="6357" y="8364"/>
                  <a:pt x="6413" y="8492"/>
                </a:cubicBezTo>
                <a:cubicBezTo>
                  <a:pt x="5493" y="8864"/>
                  <a:pt x="4578" y="9250"/>
                  <a:pt x="3642" y="9584"/>
                </a:cubicBezTo>
                <a:cubicBezTo>
                  <a:pt x="3157" y="9764"/>
                  <a:pt x="2672" y="9927"/>
                  <a:pt x="2185" y="10091"/>
                </a:cubicBezTo>
                <a:cubicBezTo>
                  <a:pt x="1944" y="10170"/>
                  <a:pt x="1700" y="10249"/>
                  <a:pt x="1457" y="10328"/>
                </a:cubicBezTo>
                <a:cubicBezTo>
                  <a:pt x="1328" y="10371"/>
                  <a:pt x="1208" y="10407"/>
                  <a:pt x="1087" y="10441"/>
                </a:cubicBezTo>
                <a:cubicBezTo>
                  <a:pt x="1017" y="10478"/>
                  <a:pt x="962" y="10497"/>
                  <a:pt x="919" y="10497"/>
                </a:cubicBezTo>
                <a:cubicBezTo>
                  <a:pt x="829" y="10497"/>
                  <a:pt x="796" y="10416"/>
                  <a:pt x="814" y="10256"/>
                </a:cubicBezTo>
                <a:cubicBezTo>
                  <a:pt x="751" y="9913"/>
                  <a:pt x="1001" y="9785"/>
                  <a:pt x="1279" y="9577"/>
                </a:cubicBezTo>
                <a:cubicBezTo>
                  <a:pt x="1472" y="9442"/>
                  <a:pt x="1680" y="9327"/>
                  <a:pt x="1885" y="9214"/>
                </a:cubicBezTo>
                <a:cubicBezTo>
                  <a:pt x="2357" y="8964"/>
                  <a:pt x="2837" y="8743"/>
                  <a:pt x="3335" y="8556"/>
                </a:cubicBezTo>
                <a:cubicBezTo>
                  <a:pt x="4257" y="8206"/>
                  <a:pt x="5227" y="7942"/>
                  <a:pt x="6213" y="7836"/>
                </a:cubicBezTo>
                <a:close/>
                <a:moveTo>
                  <a:pt x="10241" y="8107"/>
                </a:moveTo>
                <a:cubicBezTo>
                  <a:pt x="11170" y="8479"/>
                  <a:pt x="12098" y="8842"/>
                  <a:pt x="12969" y="9327"/>
                </a:cubicBezTo>
                <a:cubicBezTo>
                  <a:pt x="13454" y="9600"/>
                  <a:pt x="13925" y="9899"/>
                  <a:pt x="14354" y="10249"/>
                </a:cubicBezTo>
                <a:cubicBezTo>
                  <a:pt x="14548" y="10407"/>
                  <a:pt x="14733" y="10570"/>
                  <a:pt x="14911" y="10750"/>
                </a:cubicBezTo>
                <a:cubicBezTo>
                  <a:pt x="15048" y="10892"/>
                  <a:pt x="15483" y="11241"/>
                  <a:pt x="15497" y="11435"/>
                </a:cubicBezTo>
                <a:cubicBezTo>
                  <a:pt x="15504" y="11627"/>
                  <a:pt x="15262" y="11677"/>
                  <a:pt x="15141" y="11677"/>
                </a:cubicBezTo>
                <a:cubicBezTo>
                  <a:pt x="15134" y="11677"/>
                  <a:pt x="15127" y="11678"/>
                  <a:pt x="15120" y="11678"/>
                </a:cubicBezTo>
                <a:cubicBezTo>
                  <a:pt x="15031" y="11678"/>
                  <a:pt x="14927" y="11639"/>
                  <a:pt x="14848" y="11620"/>
                </a:cubicBezTo>
                <a:cubicBezTo>
                  <a:pt x="14584" y="11555"/>
                  <a:pt x="14326" y="11456"/>
                  <a:pt x="14083" y="11341"/>
                </a:cubicBezTo>
                <a:cubicBezTo>
                  <a:pt x="13619" y="11113"/>
                  <a:pt x="13197" y="10820"/>
                  <a:pt x="12791" y="10513"/>
                </a:cubicBezTo>
                <a:cubicBezTo>
                  <a:pt x="11891" y="9841"/>
                  <a:pt x="11005" y="9128"/>
                  <a:pt x="10121" y="8427"/>
                </a:cubicBezTo>
                <a:cubicBezTo>
                  <a:pt x="10170" y="8328"/>
                  <a:pt x="10206" y="8222"/>
                  <a:pt x="10241" y="8107"/>
                </a:cubicBezTo>
                <a:close/>
                <a:moveTo>
                  <a:pt x="6628" y="8849"/>
                </a:moveTo>
                <a:cubicBezTo>
                  <a:pt x="6671" y="8907"/>
                  <a:pt x="6713" y="8964"/>
                  <a:pt x="6763" y="9020"/>
                </a:cubicBezTo>
                <a:cubicBezTo>
                  <a:pt x="5956" y="9735"/>
                  <a:pt x="5193" y="10484"/>
                  <a:pt x="4413" y="11221"/>
                </a:cubicBezTo>
                <a:cubicBezTo>
                  <a:pt x="3978" y="11634"/>
                  <a:pt x="3556" y="12056"/>
                  <a:pt x="3085" y="12421"/>
                </a:cubicBezTo>
                <a:cubicBezTo>
                  <a:pt x="2886" y="12577"/>
                  <a:pt x="2679" y="12721"/>
                  <a:pt x="2458" y="12849"/>
                </a:cubicBezTo>
                <a:cubicBezTo>
                  <a:pt x="2352" y="12911"/>
                  <a:pt x="1961" y="13146"/>
                  <a:pt x="1743" y="13146"/>
                </a:cubicBezTo>
                <a:cubicBezTo>
                  <a:pt x="1638" y="13146"/>
                  <a:pt x="1573" y="13091"/>
                  <a:pt x="1601" y="12935"/>
                </a:cubicBezTo>
                <a:cubicBezTo>
                  <a:pt x="1680" y="12527"/>
                  <a:pt x="2329" y="12020"/>
                  <a:pt x="2629" y="11769"/>
                </a:cubicBezTo>
                <a:cubicBezTo>
                  <a:pt x="3035" y="11427"/>
                  <a:pt x="3471" y="11113"/>
                  <a:pt x="3899" y="10799"/>
                </a:cubicBezTo>
                <a:cubicBezTo>
                  <a:pt x="4799" y="10141"/>
                  <a:pt x="5714" y="9492"/>
                  <a:pt x="6628" y="8849"/>
                </a:cubicBezTo>
                <a:close/>
                <a:moveTo>
                  <a:pt x="9555" y="9214"/>
                </a:moveTo>
                <a:cubicBezTo>
                  <a:pt x="10283" y="9978"/>
                  <a:pt x="11048" y="10714"/>
                  <a:pt x="11799" y="11449"/>
                </a:cubicBezTo>
                <a:cubicBezTo>
                  <a:pt x="12227" y="11870"/>
                  <a:pt x="12662" y="12283"/>
                  <a:pt x="13048" y="12741"/>
                </a:cubicBezTo>
                <a:cubicBezTo>
                  <a:pt x="13206" y="12935"/>
                  <a:pt x="13362" y="13134"/>
                  <a:pt x="13490" y="13348"/>
                </a:cubicBezTo>
                <a:cubicBezTo>
                  <a:pt x="13614" y="13535"/>
                  <a:pt x="14046" y="14207"/>
                  <a:pt x="13655" y="14207"/>
                </a:cubicBezTo>
                <a:cubicBezTo>
                  <a:pt x="13642" y="14207"/>
                  <a:pt x="13627" y="14206"/>
                  <a:pt x="13612" y="14205"/>
                </a:cubicBezTo>
                <a:cubicBezTo>
                  <a:pt x="13391" y="14184"/>
                  <a:pt x="13104" y="13884"/>
                  <a:pt x="12940" y="13749"/>
                </a:cubicBezTo>
                <a:cubicBezTo>
                  <a:pt x="12777" y="13598"/>
                  <a:pt x="12613" y="13440"/>
                  <a:pt x="12462" y="13278"/>
                </a:cubicBezTo>
                <a:cubicBezTo>
                  <a:pt x="12083" y="12870"/>
                  <a:pt x="11749" y="12421"/>
                  <a:pt x="11406" y="11984"/>
                </a:cubicBezTo>
                <a:cubicBezTo>
                  <a:pt x="10727" y="11120"/>
                  <a:pt x="10055" y="10249"/>
                  <a:pt x="9399" y="9370"/>
                </a:cubicBezTo>
                <a:lnTo>
                  <a:pt x="9492" y="9277"/>
                </a:lnTo>
                <a:cubicBezTo>
                  <a:pt x="9521" y="9257"/>
                  <a:pt x="9534" y="9234"/>
                  <a:pt x="9555" y="9214"/>
                </a:cubicBezTo>
                <a:close/>
                <a:moveTo>
                  <a:pt x="6921" y="9185"/>
                </a:moveTo>
                <a:cubicBezTo>
                  <a:pt x="6993" y="9264"/>
                  <a:pt x="7078" y="9336"/>
                  <a:pt x="7164" y="9392"/>
                </a:cubicBezTo>
                <a:cubicBezTo>
                  <a:pt x="7149" y="10292"/>
                  <a:pt x="6813" y="11149"/>
                  <a:pt x="6542" y="11992"/>
                </a:cubicBezTo>
                <a:cubicBezTo>
                  <a:pt x="6400" y="12463"/>
                  <a:pt x="6292" y="12935"/>
                  <a:pt x="6213" y="13420"/>
                </a:cubicBezTo>
                <a:cubicBezTo>
                  <a:pt x="6150" y="13877"/>
                  <a:pt x="6114" y="14448"/>
                  <a:pt x="5922" y="14870"/>
                </a:cubicBezTo>
                <a:cubicBezTo>
                  <a:pt x="5899" y="14991"/>
                  <a:pt x="5827" y="15084"/>
                  <a:pt x="5721" y="15147"/>
                </a:cubicBezTo>
                <a:cubicBezTo>
                  <a:pt x="5670" y="15251"/>
                  <a:pt x="5613" y="15302"/>
                  <a:pt x="5549" y="15302"/>
                </a:cubicBezTo>
                <a:cubicBezTo>
                  <a:pt x="5489" y="15302"/>
                  <a:pt x="5422" y="15256"/>
                  <a:pt x="5349" y="15163"/>
                </a:cubicBezTo>
                <a:cubicBezTo>
                  <a:pt x="5121" y="15012"/>
                  <a:pt x="5099" y="14976"/>
                  <a:pt x="5092" y="14719"/>
                </a:cubicBezTo>
                <a:cubicBezTo>
                  <a:pt x="5085" y="14484"/>
                  <a:pt x="5142" y="14241"/>
                  <a:pt x="5185" y="14013"/>
                </a:cubicBezTo>
                <a:cubicBezTo>
                  <a:pt x="5299" y="13483"/>
                  <a:pt x="5442" y="12962"/>
                  <a:pt x="5606" y="12455"/>
                </a:cubicBezTo>
                <a:cubicBezTo>
                  <a:pt x="5964" y="11334"/>
                  <a:pt x="6427" y="10256"/>
                  <a:pt x="6921" y="9185"/>
                </a:cubicBezTo>
                <a:close/>
                <a:moveTo>
                  <a:pt x="8878" y="9721"/>
                </a:moveTo>
                <a:cubicBezTo>
                  <a:pt x="8885" y="9721"/>
                  <a:pt x="8885" y="9728"/>
                  <a:pt x="8885" y="9728"/>
                </a:cubicBezTo>
                <a:cubicBezTo>
                  <a:pt x="9478" y="10691"/>
                  <a:pt x="10020" y="11706"/>
                  <a:pt x="10506" y="12727"/>
                </a:cubicBezTo>
                <a:cubicBezTo>
                  <a:pt x="10755" y="13248"/>
                  <a:pt x="10978" y="13769"/>
                  <a:pt x="11206" y="14297"/>
                </a:cubicBezTo>
                <a:cubicBezTo>
                  <a:pt x="11277" y="14461"/>
                  <a:pt x="11884" y="15758"/>
                  <a:pt x="11448" y="15758"/>
                </a:cubicBezTo>
                <a:cubicBezTo>
                  <a:pt x="11406" y="15758"/>
                  <a:pt x="11354" y="15746"/>
                  <a:pt x="11291" y="15720"/>
                </a:cubicBezTo>
                <a:cubicBezTo>
                  <a:pt x="11163" y="15662"/>
                  <a:pt x="10962" y="15391"/>
                  <a:pt x="10849" y="15283"/>
                </a:cubicBezTo>
                <a:cubicBezTo>
                  <a:pt x="10619" y="15069"/>
                  <a:pt x="10455" y="14827"/>
                  <a:pt x="10299" y="14563"/>
                </a:cubicBezTo>
                <a:cubicBezTo>
                  <a:pt x="10006" y="14049"/>
                  <a:pt x="9735" y="13519"/>
                  <a:pt x="9492" y="12978"/>
                </a:cubicBezTo>
                <a:cubicBezTo>
                  <a:pt x="9034" y="11963"/>
                  <a:pt x="8684" y="10899"/>
                  <a:pt x="8407" y="9821"/>
                </a:cubicBezTo>
                <a:lnTo>
                  <a:pt x="8407" y="9821"/>
                </a:lnTo>
                <a:cubicBezTo>
                  <a:pt x="8418" y="9821"/>
                  <a:pt x="8430" y="9821"/>
                  <a:pt x="8441" y="9821"/>
                </a:cubicBezTo>
                <a:cubicBezTo>
                  <a:pt x="8593" y="9821"/>
                  <a:pt x="8744" y="9780"/>
                  <a:pt x="8878" y="9721"/>
                </a:cubicBezTo>
                <a:close/>
                <a:moveTo>
                  <a:pt x="7442" y="9570"/>
                </a:moveTo>
                <a:cubicBezTo>
                  <a:pt x="7613" y="9656"/>
                  <a:pt x="7791" y="9721"/>
                  <a:pt x="7978" y="9756"/>
                </a:cubicBezTo>
                <a:cubicBezTo>
                  <a:pt x="8071" y="10777"/>
                  <a:pt x="8242" y="11785"/>
                  <a:pt x="8306" y="12813"/>
                </a:cubicBezTo>
                <a:cubicBezTo>
                  <a:pt x="8342" y="13320"/>
                  <a:pt x="8364" y="13819"/>
                  <a:pt x="8371" y="14326"/>
                </a:cubicBezTo>
                <a:cubicBezTo>
                  <a:pt x="8377" y="14594"/>
                  <a:pt x="8496" y="15867"/>
                  <a:pt x="8085" y="15867"/>
                </a:cubicBezTo>
                <a:cubicBezTo>
                  <a:pt x="8056" y="15867"/>
                  <a:pt x="8026" y="15861"/>
                  <a:pt x="7992" y="15848"/>
                </a:cubicBezTo>
                <a:cubicBezTo>
                  <a:pt x="7721" y="15740"/>
                  <a:pt x="7606" y="15111"/>
                  <a:pt x="7570" y="14870"/>
                </a:cubicBezTo>
                <a:cubicBezTo>
                  <a:pt x="7534" y="14633"/>
                  <a:pt x="7521" y="14398"/>
                  <a:pt x="7498" y="14162"/>
                </a:cubicBezTo>
                <a:cubicBezTo>
                  <a:pt x="7464" y="13684"/>
                  <a:pt x="7435" y="13212"/>
                  <a:pt x="7413" y="12734"/>
                </a:cubicBezTo>
                <a:cubicBezTo>
                  <a:pt x="7378" y="11692"/>
                  <a:pt x="7336" y="10606"/>
                  <a:pt x="7442" y="9570"/>
                </a:cubicBezTo>
                <a:close/>
                <a:moveTo>
                  <a:pt x="9418" y="0"/>
                </a:moveTo>
                <a:cubicBezTo>
                  <a:pt x="9388" y="0"/>
                  <a:pt x="9357" y="17"/>
                  <a:pt x="9341" y="45"/>
                </a:cubicBezTo>
                <a:cubicBezTo>
                  <a:pt x="8835" y="938"/>
                  <a:pt x="8513" y="1937"/>
                  <a:pt x="8355" y="2951"/>
                </a:cubicBezTo>
                <a:cubicBezTo>
                  <a:pt x="8285" y="3407"/>
                  <a:pt x="8249" y="3872"/>
                  <a:pt x="8256" y="4336"/>
                </a:cubicBezTo>
                <a:cubicBezTo>
                  <a:pt x="8256" y="4622"/>
                  <a:pt x="8278" y="4907"/>
                  <a:pt x="8263" y="5193"/>
                </a:cubicBezTo>
                <a:cubicBezTo>
                  <a:pt x="8263" y="5279"/>
                  <a:pt x="8249" y="5322"/>
                  <a:pt x="8249" y="5365"/>
                </a:cubicBezTo>
                <a:lnTo>
                  <a:pt x="8235" y="5365"/>
                </a:lnTo>
                <a:lnTo>
                  <a:pt x="8235" y="5329"/>
                </a:lnTo>
                <a:cubicBezTo>
                  <a:pt x="7999" y="4357"/>
                  <a:pt x="7593" y="3387"/>
                  <a:pt x="7164" y="2487"/>
                </a:cubicBezTo>
                <a:cubicBezTo>
                  <a:pt x="6955" y="2054"/>
                  <a:pt x="6584" y="985"/>
                  <a:pt x="5983" y="985"/>
                </a:cubicBezTo>
                <a:cubicBezTo>
                  <a:pt x="5967" y="985"/>
                  <a:pt x="5951" y="986"/>
                  <a:pt x="5935" y="987"/>
                </a:cubicBezTo>
                <a:cubicBezTo>
                  <a:pt x="5899" y="994"/>
                  <a:pt x="5863" y="1015"/>
                  <a:pt x="5856" y="1051"/>
                </a:cubicBezTo>
                <a:cubicBezTo>
                  <a:pt x="5735" y="1765"/>
                  <a:pt x="6021" y="2530"/>
                  <a:pt x="6264" y="3186"/>
                </a:cubicBezTo>
                <a:cubicBezTo>
                  <a:pt x="6571" y="4007"/>
                  <a:pt x="6950" y="4821"/>
                  <a:pt x="7378" y="5586"/>
                </a:cubicBezTo>
                <a:cubicBezTo>
                  <a:pt x="7320" y="5615"/>
                  <a:pt x="7264" y="5651"/>
                  <a:pt x="7214" y="5678"/>
                </a:cubicBezTo>
                <a:cubicBezTo>
                  <a:pt x="6449" y="4521"/>
                  <a:pt x="5656" y="3371"/>
                  <a:pt x="4857" y="2237"/>
                </a:cubicBezTo>
                <a:cubicBezTo>
                  <a:pt x="4528" y="1772"/>
                  <a:pt x="4179" y="1315"/>
                  <a:pt x="3743" y="938"/>
                </a:cubicBezTo>
                <a:cubicBezTo>
                  <a:pt x="3604" y="816"/>
                  <a:pt x="3262" y="478"/>
                  <a:pt x="3000" y="478"/>
                </a:cubicBezTo>
                <a:cubicBezTo>
                  <a:pt x="2951" y="478"/>
                  <a:pt x="2905" y="489"/>
                  <a:pt x="2864" y="516"/>
                </a:cubicBezTo>
                <a:cubicBezTo>
                  <a:pt x="2043" y="1066"/>
                  <a:pt x="5056" y="4264"/>
                  <a:pt x="6335" y="5579"/>
                </a:cubicBezTo>
                <a:cubicBezTo>
                  <a:pt x="5699" y="5150"/>
                  <a:pt x="4979" y="4778"/>
                  <a:pt x="4285" y="4544"/>
                </a:cubicBezTo>
                <a:cubicBezTo>
                  <a:pt x="3865" y="4400"/>
                  <a:pt x="3421" y="4300"/>
                  <a:pt x="2972" y="4264"/>
                </a:cubicBezTo>
                <a:cubicBezTo>
                  <a:pt x="2819" y="4249"/>
                  <a:pt x="2582" y="4204"/>
                  <a:pt x="2365" y="4204"/>
                </a:cubicBezTo>
                <a:cubicBezTo>
                  <a:pt x="2195" y="4204"/>
                  <a:pt x="2038" y="4231"/>
                  <a:pt x="1944" y="4322"/>
                </a:cubicBezTo>
                <a:cubicBezTo>
                  <a:pt x="1928" y="4336"/>
                  <a:pt x="1921" y="4372"/>
                  <a:pt x="1928" y="4393"/>
                </a:cubicBezTo>
                <a:cubicBezTo>
                  <a:pt x="2165" y="5035"/>
                  <a:pt x="3085" y="5464"/>
                  <a:pt x="3678" y="5694"/>
                </a:cubicBezTo>
                <a:cubicBezTo>
                  <a:pt x="4578" y="6043"/>
                  <a:pt x="5543" y="6172"/>
                  <a:pt x="6443" y="6521"/>
                </a:cubicBezTo>
                <a:lnTo>
                  <a:pt x="6449" y="6521"/>
                </a:lnTo>
                <a:cubicBezTo>
                  <a:pt x="6436" y="6542"/>
                  <a:pt x="6427" y="6557"/>
                  <a:pt x="6420" y="6578"/>
                </a:cubicBezTo>
                <a:cubicBezTo>
                  <a:pt x="5772" y="6429"/>
                  <a:pt x="5043" y="6353"/>
                  <a:pt x="4325" y="6353"/>
                </a:cubicBezTo>
                <a:cubicBezTo>
                  <a:pt x="3768" y="6353"/>
                  <a:pt x="3217" y="6399"/>
                  <a:pt x="2715" y="6492"/>
                </a:cubicBezTo>
                <a:cubicBezTo>
                  <a:pt x="2014" y="6628"/>
                  <a:pt x="1457" y="7006"/>
                  <a:pt x="801" y="7264"/>
                </a:cubicBezTo>
                <a:cubicBezTo>
                  <a:pt x="543" y="7365"/>
                  <a:pt x="187" y="7507"/>
                  <a:pt x="79" y="7800"/>
                </a:cubicBezTo>
                <a:cubicBezTo>
                  <a:pt x="0" y="8021"/>
                  <a:pt x="122" y="8213"/>
                  <a:pt x="336" y="8285"/>
                </a:cubicBezTo>
                <a:cubicBezTo>
                  <a:pt x="398" y="8305"/>
                  <a:pt x="465" y="8313"/>
                  <a:pt x="533" y="8313"/>
                </a:cubicBezTo>
                <a:cubicBezTo>
                  <a:pt x="732" y="8313"/>
                  <a:pt x="948" y="8249"/>
                  <a:pt x="1130" y="8249"/>
                </a:cubicBezTo>
                <a:cubicBezTo>
                  <a:pt x="1493" y="8242"/>
                  <a:pt x="1851" y="8249"/>
                  <a:pt x="2208" y="8199"/>
                </a:cubicBezTo>
                <a:cubicBezTo>
                  <a:pt x="3460" y="8020"/>
                  <a:pt x="4651" y="7535"/>
                  <a:pt x="5919" y="7535"/>
                </a:cubicBezTo>
                <a:cubicBezTo>
                  <a:pt x="6010" y="7535"/>
                  <a:pt x="6101" y="7538"/>
                  <a:pt x="6192" y="7543"/>
                </a:cubicBezTo>
                <a:lnTo>
                  <a:pt x="6192" y="7635"/>
                </a:lnTo>
                <a:cubicBezTo>
                  <a:pt x="4986" y="7827"/>
                  <a:pt x="3822" y="8120"/>
                  <a:pt x="2693" y="8614"/>
                </a:cubicBezTo>
                <a:cubicBezTo>
                  <a:pt x="2172" y="8842"/>
                  <a:pt x="1637" y="9092"/>
                  <a:pt x="1172" y="9421"/>
                </a:cubicBezTo>
                <a:cubicBezTo>
                  <a:pt x="915" y="9606"/>
                  <a:pt x="358" y="9999"/>
                  <a:pt x="401" y="10378"/>
                </a:cubicBezTo>
                <a:cubicBezTo>
                  <a:pt x="434" y="10616"/>
                  <a:pt x="663" y="10680"/>
                  <a:pt x="870" y="10680"/>
                </a:cubicBezTo>
                <a:cubicBezTo>
                  <a:pt x="893" y="10680"/>
                  <a:pt x="914" y="10679"/>
                  <a:pt x="936" y="10678"/>
                </a:cubicBezTo>
                <a:cubicBezTo>
                  <a:pt x="1486" y="10635"/>
                  <a:pt x="2086" y="10342"/>
                  <a:pt x="2614" y="10163"/>
                </a:cubicBezTo>
                <a:cubicBezTo>
                  <a:pt x="3922" y="9713"/>
                  <a:pt x="5236" y="9221"/>
                  <a:pt x="6492" y="8635"/>
                </a:cubicBezTo>
                <a:cubicBezTo>
                  <a:pt x="6499" y="8657"/>
                  <a:pt x="6513" y="8677"/>
                  <a:pt x="6521" y="8693"/>
                </a:cubicBezTo>
                <a:cubicBezTo>
                  <a:pt x="5356" y="9514"/>
                  <a:pt x="4192" y="10342"/>
                  <a:pt x="3051" y="11205"/>
                </a:cubicBezTo>
                <a:cubicBezTo>
                  <a:pt x="2600" y="11548"/>
                  <a:pt x="2151" y="11913"/>
                  <a:pt x="1793" y="12355"/>
                </a:cubicBezTo>
                <a:cubicBezTo>
                  <a:pt x="1637" y="12549"/>
                  <a:pt x="1215" y="12991"/>
                  <a:pt x="1394" y="13255"/>
                </a:cubicBezTo>
                <a:cubicBezTo>
                  <a:pt x="1455" y="13345"/>
                  <a:pt x="1549" y="13386"/>
                  <a:pt x="1669" y="13386"/>
                </a:cubicBezTo>
                <a:cubicBezTo>
                  <a:pt x="2709" y="13386"/>
                  <a:pt x="5704" y="10288"/>
                  <a:pt x="6614" y="9327"/>
                </a:cubicBezTo>
                <a:lnTo>
                  <a:pt x="6614" y="9327"/>
                </a:lnTo>
                <a:cubicBezTo>
                  <a:pt x="6060" y="10599"/>
                  <a:pt x="3972" y="15506"/>
                  <a:pt x="5477" y="15506"/>
                </a:cubicBezTo>
                <a:cubicBezTo>
                  <a:pt x="5485" y="15506"/>
                  <a:pt x="5492" y="15506"/>
                  <a:pt x="5500" y="15506"/>
                </a:cubicBezTo>
                <a:cubicBezTo>
                  <a:pt x="5879" y="15497"/>
                  <a:pt x="6064" y="15098"/>
                  <a:pt x="6150" y="14784"/>
                </a:cubicBezTo>
                <a:cubicBezTo>
                  <a:pt x="6335" y="14155"/>
                  <a:pt x="6357" y="13483"/>
                  <a:pt x="6492" y="12841"/>
                </a:cubicBezTo>
                <a:cubicBezTo>
                  <a:pt x="6707" y="11792"/>
                  <a:pt x="7178" y="10813"/>
                  <a:pt x="7234" y="9749"/>
                </a:cubicBezTo>
                <a:lnTo>
                  <a:pt x="7234" y="9749"/>
                </a:lnTo>
                <a:cubicBezTo>
                  <a:pt x="7257" y="10984"/>
                  <a:pt x="7185" y="12213"/>
                  <a:pt x="7264" y="13449"/>
                </a:cubicBezTo>
                <a:cubicBezTo>
                  <a:pt x="7300" y="14040"/>
                  <a:pt x="7300" y="14662"/>
                  <a:pt x="7456" y="15233"/>
                </a:cubicBezTo>
                <a:cubicBezTo>
                  <a:pt x="7526" y="15484"/>
                  <a:pt x="7779" y="16150"/>
                  <a:pt x="8137" y="16150"/>
                </a:cubicBezTo>
                <a:cubicBezTo>
                  <a:pt x="8146" y="16150"/>
                  <a:pt x="8154" y="16149"/>
                  <a:pt x="8163" y="16148"/>
                </a:cubicBezTo>
                <a:cubicBezTo>
                  <a:pt x="8842" y="16076"/>
                  <a:pt x="8549" y="14112"/>
                  <a:pt x="8535" y="13756"/>
                </a:cubicBezTo>
                <a:cubicBezTo>
                  <a:pt x="8484" y="12441"/>
                  <a:pt x="8420" y="11049"/>
                  <a:pt x="8091" y="9771"/>
                </a:cubicBezTo>
                <a:lnTo>
                  <a:pt x="8091" y="9771"/>
                </a:lnTo>
                <a:cubicBezTo>
                  <a:pt x="8114" y="9778"/>
                  <a:pt x="8127" y="9778"/>
                  <a:pt x="8141" y="9778"/>
                </a:cubicBezTo>
                <a:cubicBezTo>
                  <a:pt x="8177" y="9785"/>
                  <a:pt x="8206" y="9792"/>
                  <a:pt x="8235" y="9798"/>
                </a:cubicBezTo>
                <a:cubicBezTo>
                  <a:pt x="8549" y="11163"/>
                  <a:pt x="9034" y="12484"/>
                  <a:pt x="9663" y="13740"/>
                </a:cubicBezTo>
                <a:cubicBezTo>
                  <a:pt x="9941" y="14290"/>
                  <a:pt x="10220" y="14926"/>
                  <a:pt x="10678" y="15355"/>
                </a:cubicBezTo>
                <a:cubicBezTo>
                  <a:pt x="10841" y="15512"/>
                  <a:pt x="11171" y="15981"/>
                  <a:pt x="11477" y="15981"/>
                </a:cubicBezTo>
                <a:cubicBezTo>
                  <a:pt x="11530" y="15981"/>
                  <a:pt x="11583" y="15967"/>
                  <a:pt x="11634" y="15934"/>
                </a:cubicBezTo>
                <a:cubicBezTo>
                  <a:pt x="11855" y="15790"/>
                  <a:pt x="11805" y="15427"/>
                  <a:pt x="11756" y="15206"/>
                </a:cubicBezTo>
                <a:cubicBezTo>
                  <a:pt x="11612" y="14584"/>
                  <a:pt x="11235" y="13948"/>
                  <a:pt x="10969" y="13370"/>
                </a:cubicBezTo>
                <a:cubicBezTo>
                  <a:pt x="10385" y="12085"/>
                  <a:pt x="9706" y="10878"/>
                  <a:pt x="8941" y="9692"/>
                </a:cubicBezTo>
                <a:cubicBezTo>
                  <a:pt x="9049" y="9636"/>
                  <a:pt x="9156" y="9564"/>
                  <a:pt x="9248" y="9485"/>
                </a:cubicBezTo>
                <a:cubicBezTo>
                  <a:pt x="10098" y="10606"/>
                  <a:pt x="10948" y="11720"/>
                  <a:pt x="11835" y="12813"/>
                </a:cubicBezTo>
                <a:cubicBezTo>
                  <a:pt x="12191" y="13255"/>
                  <a:pt x="12570" y="13691"/>
                  <a:pt x="13019" y="14033"/>
                </a:cubicBezTo>
                <a:cubicBezTo>
                  <a:pt x="13183" y="14157"/>
                  <a:pt x="13513" y="14455"/>
                  <a:pt x="13773" y="14455"/>
                </a:cubicBezTo>
                <a:cubicBezTo>
                  <a:pt x="13831" y="14455"/>
                  <a:pt x="13886" y="14440"/>
                  <a:pt x="13934" y="14405"/>
                </a:cubicBezTo>
                <a:cubicBezTo>
                  <a:pt x="14854" y="13740"/>
                  <a:pt x="10319" y="9749"/>
                  <a:pt x="9634" y="9135"/>
                </a:cubicBezTo>
                <a:cubicBezTo>
                  <a:pt x="9792" y="8971"/>
                  <a:pt x="9927" y="8785"/>
                  <a:pt x="10035" y="8592"/>
                </a:cubicBezTo>
                <a:cubicBezTo>
                  <a:pt x="11098" y="9428"/>
                  <a:pt x="12134" y="10328"/>
                  <a:pt x="13269" y="11070"/>
                </a:cubicBezTo>
                <a:cubicBezTo>
                  <a:pt x="13720" y="11370"/>
                  <a:pt x="14205" y="11627"/>
                  <a:pt x="14733" y="11769"/>
                </a:cubicBezTo>
                <a:cubicBezTo>
                  <a:pt x="14863" y="11801"/>
                  <a:pt x="15130" y="11882"/>
                  <a:pt x="15356" y="11882"/>
                </a:cubicBezTo>
                <a:cubicBezTo>
                  <a:pt x="15500" y="11882"/>
                  <a:pt x="15627" y="11849"/>
                  <a:pt x="15691" y="11749"/>
                </a:cubicBezTo>
                <a:cubicBezTo>
                  <a:pt x="15854" y="11492"/>
                  <a:pt x="15434" y="11099"/>
                  <a:pt x="15297" y="10942"/>
                </a:cubicBezTo>
                <a:cubicBezTo>
                  <a:pt x="14854" y="10434"/>
                  <a:pt x="14340" y="10006"/>
                  <a:pt x="13783" y="9627"/>
                </a:cubicBezTo>
                <a:cubicBezTo>
                  <a:pt x="12712" y="8914"/>
                  <a:pt x="11492" y="8414"/>
                  <a:pt x="10283" y="7965"/>
                </a:cubicBezTo>
                <a:cubicBezTo>
                  <a:pt x="10319" y="7836"/>
                  <a:pt x="10335" y="7699"/>
                  <a:pt x="10342" y="7563"/>
                </a:cubicBezTo>
                <a:lnTo>
                  <a:pt x="10349" y="7563"/>
                </a:lnTo>
                <a:cubicBezTo>
                  <a:pt x="11905" y="7821"/>
                  <a:pt x="13463" y="8222"/>
                  <a:pt x="15033" y="8350"/>
                </a:cubicBezTo>
                <a:cubicBezTo>
                  <a:pt x="15411" y="8384"/>
                  <a:pt x="15797" y="8342"/>
                  <a:pt x="16169" y="8436"/>
                </a:cubicBezTo>
                <a:cubicBezTo>
                  <a:pt x="16385" y="8488"/>
                  <a:pt x="16596" y="8588"/>
                  <a:pt x="16823" y="8588"/>
                </a:cubicBezTo>
                <a:cubicBezTo>
                  <a:pt x="16873" y="8588"/>
                  <a:pt x="16924" y="8583"/>
                  <a:pt x="16976" y="8571"/>
                </a:cubicBezTo>
                <a:cubicBezTo>
                  <a:pt x="17240" y="8506"/>
                  <a:pt x="17475" y="8278"/>
                  <a:pt x="17411" y="7985"/>
                </a:cubicBezTo>
                <a:cubicBezTo>
                  <a:pt x="17333" y="7635"/>
                  <a:pt x="16890" y="7500"/>
                  <a:pt x="16597" y="7407"/>
                </a:cubicBezTo>
                <a:cubicBezTo>
                  <a:pt x="15982" y="7200"/>
                  <a:pt x="15382" y="6993"/>
                  <a:pt x="14740" y="6893"/>
                </a:cubicBezTo>
                <a:cubicBezTo>
                  <a:pt x="14134" y="6795"/>
                  <a:pt x="13517" y="6754"/>
                  <a:pt x="12897" y="6754"/>
                </a:cubicBezTo>
                <a:cubicBezTo>
                  <a:pt x="12026" y="6754"/>
                  <a:pt x="11150" y="6836"/>
                  <a:pt x="10299" y="6957"/>
                </a:cubicBezTo>
                <a:cubicBezTo>
                  <a:pt x="10292" y="6943"/>
                  <a:pt x="10292" y="6936"/>
                  <a:pt x="10292" y="6928"/>
                </a:cubicBezTo>
                <a:cubicBezTo>
                  <a:pt x="11413" y="6578"/>
                  <a:pt x="12527" y="6179"/>
                  <a:pt x="13648" y="5807"/>
                </a:cubicBezTo>
                <a:cubicBezTo>
                  <a:pt x="13919" y="5714"/>
                  <a:pt x="15375" y="5229"/>
                  <a:pt x="14890" y="4715"/>
                </a:cubicBezTo>
                <a:cubicBezTo>
                  <a:pt x="14813" y="4635"/>
                  <a:pt x="14654" y="4611"/>
                  <a:pt x="14486" y="4611"/>
                </a:cubicBezTo>
                <a:cubicBezTo>
                  <a:pt x="14295" y="4611"/>
                  <a:pt x="14093" y="4642"/>
                  <a:pt x="13991" y="4657"/>
                </a:cubicBezTo>
                <a:cubicBezTo>
                  <a:pt x="13562" y="4722"/>
                  <a:pt x="13147" y="4880"/>
                  <a:pt x="12741" y="5029"/>
                </a:cubicBezTo>
                <a:cubicBezTo>
                  <a:pt x="11799" y="5394"/>
                  <a:pt x="10834" y="5736"/>
                  <a:pt x="9920" y="6185"/>
                </a:cubicBezTo>
                <a:cubicBezTo>
                  <a:pt x="9913" y="6172"/>
                  <a:pt x="9906" y="6165"/>
                  <a:pt x="9898" y="6156"/>
                </a:cubicBezTo>
                <a:cubicBezTo>
                  <a:pt x="11149" y="5394"/>
                  <a:pt x="12419" y="4643"/>
                  <a:pt x="13626" y="3822"/>
                </a:cubicBezTo>
                <a:cubicBezTo>
                  <a:pt x="14162" y="3457"/>
                  <a:pt x="14676" y="3037"/>
                  <a:pt x="15125" y="2573"/>
                </a:cubicBezTo>
                <a:cubicBezTo>
                  <a:pt x="15276" y="2415"/>
                  <a:pt x="15639" y="2108"/>
                  <a:pt x="15497" y="1851"/>
                </a:cubicBezTo>
                <a:cubicBezTo>
                  <a:pt x="15438" y="1747"/>
                  <a:pt x="15346" y="1708"/>
                  <a:pt x="15240" y="1708"/>
                </a:cubicBezTo>
                <a:cubicBezTo>
                  <a:pt x="14975" y="1708"/>
                  <a:pt x="14622" y="1951"/>
                  <a:pt x="14469" y="2022"/>
                </a:cubicBezTo>
                <a:cubicBezTo>
                  <a:pt x="13848" y="2300"/>
                  <a:pt x="13283" y="2629"/>
                  <a:pt x="12748" y="3058"/>
                </a:cubicBezTo>
                <a:cubicBezTo>
                  <a:pt x="11848" y="3772"/>
                  <a:pt x="10962" y="4514"/>
                  <a:pt x="10098" y="5279"/>
                </a:cubicBezTo>
                <a:cubicBezTo>
                  <a:pt x="11027" y="3971"/>
                  <a:pt x="12863" y="1251"/>
                  <a:pt x="12241" y="980"/>
                </a:cubicBezTo>
                <a:cubicBezTo>
                  <a:pt x="12211" y="967"/>
                  <a:pt x="12180" y="961"/>
                  <a:pt x="12150" y="961"/>
                </a:cubicBezTo>
                <a:cubicBezTo>
                  <a:pt x="11950" y="961"/>
                  <a:pt x="11751" y="1218"/>
                  <a:pt x="11634" y="1330"/>
                </a:cubicBezTo>
                <a:cubicBezTo>
                  <a:pt x="11235" y="1736"/>
                  <a:pt x="10856" y="2151"/>
                  <a:pt x="10527" y="2622"/>
                </a:cubicBezTo>
                <a:cubicBezTo>
                  <a:pt x="9920" y="3500"/>
                  <a:pt x="9413" y="4537"/>
                  <a:pt x="9228" y="5599"/>
                </a:cubicBezTo>
                <a:cubicBezTo>
                  <a:pt x="9192" y="5579"/>
                  <a:pt x="9163" y="5565"/>
                  <a:pt x="9127" y="5550"/>
                </a:cubicBezTo>
                <a:cubicBezTo>
                  <a:pt x="9505" y="4643"/>
                  <a:pt x="9692" y="3658"/>
                  <a:pt x="9778" y="2679"/>
                </a:cubicBezTo>
                <a:cubicBezTo>
                  <a:pt x="9841" y="1822"/>
                  <a:pt x="9941" y="800"/>
                  <a:pt x="9478" y="38"/>
                </a:cubicBezTo>
                <a:cubicBezTo>
                  <a:pt x="9465" y="12"/>
                  <a:pt x="9442" y="0"/>
                  <a:pt x="94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7" name="Google Shape;897;p31"/>
          <p:cNvSpPr/>
          <p:nvPr/>
        </p:nvSpPr>
        <p:spPr>
          <a:xfrm>
            <a:off x="-306601" y="4616009"/>
            <a:ext cx="1218453" cy="683985"/>
          </a:xfrm>
          <a:custGeom>
            <a:avLst/>
            <a:gdLst/>
            <a:ahLst/>
            <a:cxnLst/>
            <a:rect l="l" t="t" r="r" b="b"/>
            <a:pathLst>
              <a:path w="33257" h="18669" extrusionOk="0">
                <a:moveTo>
                  <a:pt x="17319" y="1"/>
                </a:moveTo>
                <a:cubicBezTo>
                  <a:pt x="16529" y="1"/>
                  <a:pt x="15732" y="185"/>
                  <a:pt x="14997" y="581"/>
                </a:cubicBezTo>
                <a:cubicBezTo>
                  <a:pt x="14255" y="973"/>
                  <a:pt x="13804" y="1631"/>
                  <a:pt x="13398" y="2330"/>
                </a:cubicBezTo>
                <a:cubicBezTo>
                  <a:pt x="13019" y="2966"/>
                  <a:pt x="12762" y="3659"/>
                  <a:pt x="12527" y="4351"/>
                </a:cubicBezTo>
                <a:cubicBezTo>
                  <a:pt x="12436" y="4614"/>
                  <a:pt x="12322" y="4743"/>
                  <a:pt x="12191" y="4743"/>
                </a:cubicBezTo>
                <a:cubicBezTo>
                  <a:pt x="12076" y="4743"/>
                  <a:pt x="11949" y="4645"/>
                  <a:pt x="11812" y="4452"/>
                </a:cubicBezTo>
                <a:cubicBezTo>
                  <a:pt x="11655" y="4216"/>
                  <a:pt x="11542" y="3959"/>
                  <a:pt x="11391" y="3724"/>
                </a:cubicBezTo>
                <a:cubicBezTo>
                  <a:pt x="11019" y="3115"/>
                  <a:pt x="10548" y="2601"/>
                  <a:pt x="9941" y="2231"/>
                </a:cubicBezTo>
                <a:cubicBezTo>
                  <a:pt x="9497" y="1954"/>
                  <a:pt x="9068" y="1816"/>
                  <a:pt x="8654" y="1816"/>
                </a:cubicBezTo>
                <a:cubicBezTo>
                  <a:pt x="8109" y="1816"/>
                  <a:pt x="7590" y="2055"/>
                  <a:pt x="7099" y="2531"/>
                </a:cubicBezTo>
                <a:cubicBezTo>
                  <a:pt x="6684" y="2923"/>
                  <a:pt x="6384" y="3395"/>
                  <a:pt x="6199" y="3929"/>
                </a:cubicBezTo>
                <a:cubicBezTo>
                  <a:pt x="5857" y="4924"/>
                  <a:pt x="5514" y="5923"/>
                  <a:pt x="5528" y="6994"/>
                </a:cubicBezTo>
                <a:cubicBezTo>
                  <a:pt x="5528" y="7318"/>
                  <a:pt x="5434" y="7480"/>
                  <a:pt x="5232" y="7480"/>
                </a:cubicBezTo>
                <a:cubicBezTo>
                  <a:pt x="5154" y="7480"/>
                  <a:pt x="5061" y="7456"/>
                  <a:pt x="4950" y="7409"/>
                </a:cubicBezTo>
                <a:cubicBezTo>
                  <a:pt x="4510" y="7224"/>
                  <a:pt x="4089" y="7143"/>
                  <a:pt x="3683" y="7143"/>
                </a:cubicBezTo>
                <a:cubicBezTo>
                  <a:pt x="2738" y="7143"/>
                  <a:pt x="1876" y="7581"/>
                  <a:pt x="1058" y="8164"/>
                </a:cubicBezTo>
                <a:cubicBezTo>
                  <a:pt x="372" y="8658"/>
                  <a:pt x="0" y="9393"/>
                  <a:pt x="144" y="10271"/>
                </a:cubicBezTo>
                <a:cubicBezTo>
                  <a:pt x="293" y="11179"/>
                  <a:pt x="972" y="11608"/>
                  <a:pt x="1764" y="11885"/>
                </a:cubicBezTo>
                <a:cubicBezTo>
                  <a:pt x="2188" y="12029"/>
                  <a:pt x="2619" y="12081"/>
                  <a:pt x="3148" y="12081"/>
                </a:cubicBezTo>
                <a:cubicBezTo>
                  <a:pt x="3333" y="12081"/>
                  <a:pt x="3530" y="12075"/>
                  <a:pt x="3743" y="12064"/>
                </a:cubicBezTo>
                <a:cubicBezTo>
                  <a:pt x="5020" y="11921"/>
                  <a:pt x="6443" y="11507"/>
                  <a:pt x="7713" y="10643"/>
                </a:cubicBezTo>
                <a:cubicBezTo>
                  <a:pt x="7822" y="10566"/>
                  <a:pt x="7935" y="10449"/>
                  <a:pt x="8055" y="10449"/>
                </a:cubicBezTo>
                <a:cubicBezTo>
                  <a:pt x="8116" y="10449"/>
                  <a:pt x="8178" y="10479"/>
                  <a:pt x="8242" y="10557"/>
                </a:cubicBezTo>
                <a:cubicBezTo>
                  <a:pt x="8371" y="10708"/>
                  <a:pt x="8213" y="10871"/>
                  <a:pt x="8148" y="11028"/>
                </a:cubicBezTo>
                <a:cubicBezTo>
                  <a:pt x="7548" y="12492"/>
                  <a:pt x="7363" y="13999"/>
                  <a:pt x="7699" y="15563"/>
                </a:cubicBezTo>
                <a:cubicBezTo>
                  <a:pt x="7963" y="16784"/>
                  <a:pt x="8685" y="17641"/>
                  <a:pt x="9799" y="18141"/>
                </a:cubicBezTo>
                <a:cubicBezTo>
                  <a:pt x="10610" y="18503"/>
                  <a:pt x="11408" y="18668"/>
                  <a:pt x="12196" y="18668"/>
                </a:cubicBezTo>
                <a:cubicBezTo>
                  <a:pt x="13322" y="18668"/>
                  <a:pt x="14424" y="18330"/>
                  <a:pt x="15504" y="17742"/>
                </a:cubicBezTo>
                <a:cubicBezTo>
                  <a:pt x="16532" y="17192"/>
                  <a:pt x="17353" y="16384"/>
                  <a:pt x="18089" y="15485"/>
                </a:cubicBezTo>
                <a:cubicBezTo>
                  <a:pt x="18289" y="15241"/>
                  <a:pt x="18467" y="14984"/>
                  <a:pt x="18675" y="14742"/>
                </a:cubicBezTo>
                <a:cubicBezTo>
                  <a:pt x="18976" y="14394"/>
                  <a:pt x="19198" y="14226"/>
                  <a:pt x="19445" y="14226"/>
                </a:cubicBezTo>
                <a:cubicBezTo>
                  <a:pt x="19649" y="14226"/>
                  <a:pt x="19871" y="14341"/>
                  <a:pt x="20168" y="14564"/>
                </a:cubicBezTo>
                <a:cubicBezTo>
                  <a:pt x="20445" y="14770"/>
                  <a:pt x="20695" y="15020"/>
                  <a:pt x="20982" y="15221"/>
                </a:cubicBezTo>
                <a:cubicBezTo>
                  <a:pt x="22119" y="16034"/>
                  <a:pt x="23332" y="16481"/>
                  <a:pt x="24614" y="16481"/>
                </a:cubicBezTo>
                <a:cubicBezTo>
                  <a:pt x="25201" y="16481"/>
                  <a:pt x="25802" y="16387"/>
                  <a:pt x="26416" y="16192"/>
                </a:cubicBezTo>
                <a:cubicBezTo>
                  <a:pt x="29237" y="15306"/>
                  <a:pt x="30615" y="12106"/>
                  <a:pt x="29400" y="9380"/>
                </a:cubicBezTo>
                <a:cubicBezTo>
                  <a:pt x="29051" y="8608"/>
                  <a:pt x="29057" y="8593"/>
                  <a:pt x="29880" y="8536"/>
                </a:cubicBezTo>
                <a:cubicBezTo>
                  <a:pt x="30893" y="8464"/>
                  <a:pt x="31779" y="8122"/>
                  <a:pt x="32451" y="7330"/>
                </a:cubicBezTo>
                <a:cubicBezTo>
                  <a:pt x="33200" y="6444"/>
                  <a:pt x="33256" y="5379"/>
                  <a:pt x="32607" y="4416"/>
                </a:cubicBezTo>
                <a:cubicBezTo>
                  <a:pt x="32415" y="4123"/>
                  <a:pt x="32172" y="3859"/>
                  <a:pt x="31921" y="3630"/>
                </a:cubicBezTo>
                <a:cubicBezTo>
                  <a:pt x="30716" y="2532"/>
                  <a:pt x="29080" y="1977"/>
                  <a:pt x="27448" y="1977"/>
                </a:cubicBezTo>
                <a:cubicBezTo>
                  <a:pt x="25938" y="1977"/>
                  <a:pt x="24430" y="2452"/>
                  <a:pt x="23266" y="3408"/>
                </a:cubicBezTo>
                <a:cubicBezTo>
                  <a:pt x="23131" y="3516"/>
                  <a:pt x="23016" y="3659"/>
                  <a:pt x="22874" y="3751"/>
                </a:cubicBezTo>
                <a:cubicBezTo>
                  <a:pt x="22757" y="3826"/>
                  <a:pt x="22653" y="3875"/>
                  <a:pt x="22563" y="3875"/>
                </a:cubicBezTo>
                <a:cubicBezTo>
                  <a:pt x="22439" y="3875"/>
                  <a:pt x="22338" y="3784"/>
                  <a:pt x="22260" y="3544"/>
                </a:cubicBezTo>
                <a:cubicBezTo>
                  <a:pt x="21566" y="1362"/>
                  <a:pt x="19467" y="1"/>
                  <a:pt x="1731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8" name="Google Shape;898;p31"/>
          <p:cNvSpPr/>
          <p:nvPr/>
        </p:nvSpPr>
        <p:spPr>
          <a:xfrm>
            <a:off x="4154348" y="-750223"/>
            <a:ext cx="1350031" cy="1247668"/>
          </a:xfrm>
          <a:custGeom>
            <a:avLst/>
            <a:gdLst/>
            <a:ahLst/>
            <a:cxnLst/>
            <a:rect l="l" t="t" r="r" b="b"/>
            <a:pathLst>
              <a:path w="17475" h="16150" extrusionOk="0">
                <a:moveTo>
                  <a:pt x="9420" y="252"/>
                </a:moveTo>
                <a:cubicBezTo>
                  <a:pt x="9834" y="1030"/>
                  <a:pt x="9706" y="2129"/>
                  <a:pt x="9606" y="2972"/>
                </a:cubicBezTo>
                <a:cubicBezTo>
                  <a:pt x="9498" y="3836"/>
                  <a:pt x="9248" y="4657"/>
                  <a:pt x="8955" y="5479"/>
                </a:cubicBezTo>
                <a:cubicBezTo>
                  <a:pt x="8777" y="5414"/>
                  <a:pt x="8585" y="5378"/>
                  <a:pt x="8391" y="5365"/>
                </a:cubicBezTo>
                <a:cubicBezTo>
                  <a:pt x="8378" y="5272"/>
                  <a:pt x="8434" y="5143"/>
                  <a:pt x="8450" y="5051"/>
                </a:cubicBezTo>
                <a:cubicBezTo>
                  <a:pt x="8470" y="4821"/>
                  <a:pt x="8434" y="4564"/>
                  <a:pt x="8434" y="4329"/>
                </a:cubicBezTo>
                <a:cubicBezTo>
                  <a:pt x="8450" y="3829"/>
                  <a:pt x="8492" y="3322"/>
                  <a:pt x="8578" y="2830"/>
                </a:cubicBezTo>
                <a:cubicBezTo>
                  <a:pt x="8734" y="1930"/>
                  <a:pt x="9041" y="1080"/>
                  <a:pt x="9420" y="252"/>
                </a:cubicBezTo>
                <a:close/>
                <a:moveTo>
                  <a:pt x="6057" y="1206"/>
                </a:moveTo>
                <a:cubicBezTo>
                  <a:pt x="6585" y="1206"/>
                  <a:pt x="7921" y="4948"/>
                  <a:pt x="8107" y="5365"/>
                </a:cubicBezTo>
                <a:lnTo>
                  <a:pt x="8114" y="5371"/>
                </a:lnTo>
                <a:cubicBezTo>
                  <a:pt x="8078" y="5378"/>
                  <a:pt x="8042" y="5378"/>
                  <a:pt x="7999" y="5385"/>
                </a:cubicBezTo>
                <a:cubicBezTo>
                  <a:pt x="7821" y="5414"/>
                  <a:pt x="7642" y="5464"/>
                  <a:pt x="7478" y="5536"/>
                </a:cubicBezTo>
                <a:cubicBezTo>
                  <a:pt x="7171" y="4850"/>
                  <a:pt x="6821" y="4194"/>
                  <a:pt x="6542" y="3493"/>
                </a:cubicBezTo>
                <a:cubicBezTo>
                  <a:pt x="6400" y="3143"/>
                  <a:pt x="6271" y="2780"/>
                  <a:pt x="6170" y="2415"/>
                </a:cubicBezTo>
                <a:cubicBezTo>
                  <a:pt x="6114" y="2223"/>
                  <a:pt x="5814" y="1366"/>
                  <a:pt x="5992" y="1229"/>
                </a:cubicBezTo>
                <a:cubicBezTo>
                  <a:pt x="6012" y="1213"/>
                  <a:pt x="6034" y="1206"/>
                  <a:pt x="6057" y="1206"/>
                </a:cubicBezTo>
                <a:close/>
                <a:moveTo>
                  <a:pt x="12044" y="1288"/>
                </a:moveTo>
                <a:cubicBezTo>
                  <a:pt x="12058" y="1288"/>
                  <a:pt x="12071" y="1290"/>
                  <a:pt x="12083" y="1294"/>
                </a:cubicBezTo>
                <a:cubicBezTo>
                  <a:pt x="12477" y="1443"/>
                  <a:pt x="11348" y="3044"/>
                  <a:pt x="11170" y="3315"/>
                </a:cubicBezTo>
                <a:cubicBezTo>
                  <a:pt x="10626" y="4143"/>
                  <a:pt x="10085" y="4972"/>
                  <a:pt x="9498" y="5764"/>
                </a:cubicBezTo>
                <a:cubicBezTo>
                  <a:pt x="9449" y="5728"/>
                  <a:pt x="9399" y="5700"/>
                  <a:pt x="9349" y="5671"/>
                </a:cubicBezTo>
                <a:cubicBezTo>
                  <a:pt x="9613" y="4794"/>
                  <a:pt x="9913" y="3964"/>
                  <a:pt x="10398" y="3179"/>
                </a:cubicBezTo>
                <a:cubicBezTo>
                  <a:pt x="10642" y="2780"/>
                  <a:pt x="10912" y="2401"/>
                  <a:pt x="11219" y="2052"/>
                </a:cubicBezTo>
                <a:cubicBezTo>
                  <a:pt x="11362" y="1896"/>
                  <a:pt x="11809" y="1288"/>
                  <a:pt x="12044" y="1288"/>
                </a:cubicBezTo>
                <a:close/>
                <a:moveTo>
                  <a:pt x="3121" y="693"/>
                </a:moveTo>
                <a:cubicBezTo>
                  <a:pt x="3263" y="693"/>
                  <a:pt x="3654" y="1090"/>
                  <a:pt x="3757" y="1179"/>
                </a:cubicBezTo>
                <a:cubicBezTo>
                  <a:pt x="3951" y="1366"/>
                  <a:pt x="4136" y="1572"/>
                  <a:pt x="4300" y="1786"/>
                </a:cubicBezTo>
                <a:cubicBezTo>
                  <a:pt x="4621" y="2180"/>
                  <a:pt x="4893" y="2609"/>
                  <a:pt x="5178" y="3022"/>
                </a:cubicBezTo>
                <a:cubicBezTo>
                  <a:pt x="5814" y="3937"/>
                  <a:pt x="6449" y="4857"/>
                  <a:pt x="7056" y="5786"/>
                </a:cubicBezTo>
                <a:cubicBezTo>
                  <a:pt x="6993" y="5843"/>
                  <a:pt x="6928" y="5899"/>
                  <a:pt x="6864" y="5958"/>
                </a:cubicBezTo>
                <a:cubicBezTo>
                  <a:pt x="6213" y="5179"/>
                  <a:pt x="5536" y="4429"/>
                  <a:pt x="4857" y="3671"/>
                </a:cubicBezTo>
                <a:cubicBezTo>
                  <a:pt x="4456" y="3222"/>
                  <a:pt x="4050" y="2787"/>
                  <a:pt x="3694" y="2300"/>
                </a:cubicBezTo>
                <a:cubicBezTo>
                  <a:pt x="3543" y="2094"/>
                  <a:pt x="2607" y="794"/>
                  <a:pt x="3107" y="694"/>
                </a:cubicBezTo>
                <a:cubicBezTo>
                  <a:pt x="3112" y="693"/>
                  <a:pt x="3116" y="693"/>
                  <a:pt x="3121" y="693"/>
                </a:cubicBezTo>
                <a:close/>
                <a:moveTo>
                  <a:pt x="15116" y="1900"/>
                </a:moveTo>
                <a:cubicBezTo>
                  <a:pt x="15120" y="1900"/>
                  <a:pt x="15123" y="1900"/>
                  <a:pt x="15125" y="1901"/>
                </a:cubicBezTo>
                <a:cubicBezTo>
                  <a:pt x="15339" y="1966"/>
                  <a:pt x="15226" y="2165"/>
                  <a:pt x="15177" y="2266"/>
                </a:cubicBezTo>
                <a:cubicBezTo>
                  <a:pt x="15125" y="2358"/>
                  <a:pt x="15012" y="2444"/>
                  <a:pt x="14940" y="2514"/>
                </a:cubicBezTo>
                <a:cubicBezTo>
                  <a:pt x="14733" y="2722"/>
                  <a:pt x="14512" y="2909"/>
                  <a:pt x="14291" y="3094"/>
                </a:cubicBezTo>
                <a:cubicBezTo>
                  <a:pt x="13826" y="3493"/>
                  <a:pt x="13312" y="3822"/>
                  <a:pt x="12791" y="4151"/>
                </a:cubicBezTo>
                <a:cubicBezTo>
                  <a:pt x="11799" y="4778"/>
                  <a:pt x="10798" y="5394"/>
                  <a:pt x="9792" y="6000"/>
                </a:cubicBezTo>
                <a:lnTo>
                  <a:pt x="9778" y="6014"/>
                </a:lnTo>
                <a:cubicBezTo>
                  <a:pt x="9742" y="5971"/>
                  <a:pt x="9699" y="5935"/>
                  <a:pt x="9656" y="5892"/>
                </a:cubicBezTo>
                <a:cubicBezTo>
                  <a:pt x="9684" y="5856"/>
                  <a:pt x="9726" y="5800"/>
                  <a:pt x="9778" y="5728"/>
                </a:cubicBezTo>
                <a:cubicBezTo>
                  <a:pt x="10626" y="5065"/>
                  <a:pt x="11440" y="4365"/>
                  <a:pt x="12270" y="3680"/>
                </a:cubicBezTo>
                <a:cubicBezTo>
                  <a:pt x="12698" y="3322"/>
                  <a:pt x="13127" y="2958"/>
                  <a:pt x="13591" y="2658"/>
                </a:cubicBezTo>
                <a:cubicBezTo>
                  <a:pt x="13862" y="2494"/>
                  <a:pt x="14155" y="2358"/>
                  <a:pt x="14440" y="2223"/>
                </a:cubicBezTo>
                <a:cubicBezTo>
                  <a:pt x="14531" y="2188"/>
                  <a:pt x="15015" y="1900"/>
                  <a:pt x="15116" y="1900"/>
                </a:cubicBezTo>
                <a:close/>
                <a:moveTo>
                  <a:pt x="2646" y="4280"/>
                </a:moveTo>
                <a:cubicBezTo>
                  <a:pt x="2958" y="4280"/>
                  <a:pt x="3362" y="4413"/>
                  <a:pt x="3615" y="4478"/>
                </a:cubicBezTo>
                <a:cubicBezTo>
                  <a:pt x="4036" y="4580"/>
                  <a:pt x="4449" y="4722"/>
                  <a:pt x="4842" y="4907"/>
                </a:cubicBezTo>
                <a:cubicBezTo>
                  <a:pt x="5521" y="5229"/>
                  <a:pt x="6100" y="5728"/>
                  <a:pt x="6763" y="6064"/>
                </a:cubicBezTo>
                <a:cubicBezTo>
                  <a:pt x="6657" y="6185"/>
                  <a:pt x="6564" y="6314"/>
                  <a:pt x="6492" y="6449"/>
                </a:cubicBezTo>
                <a:lnTo>
                  <a:pt x="6485" y="6443"/>
                </a:lnTo>
                <a:cubicBezTo>
                  <a:pt x="5764" y="6156"/>
                  <a:pt x="5022" y="5978"/>
                  <a:pt x="4285" y="5743"/>
                </a:cubicBezTo>
                <a:cubicBezTo>
                  <a:pt x="3865" y="5615"/>
                  <a:pt x="3450" y="5457"/>
                  <a:pt x="3071" y="5243"/>
                </a:cubicBezTo>
                <a:cubicBezTo>
                  <a:pt x="2900" y="5143"/>
                  <a:pt x="1894" y="4528"/>
                  <a:pt x="2393" y="4322"/>
                </a:cubicBezTo>
                <a:cubicBezTo>
                  <a:pt x="2464" y="4293"/>
                  <a:pt x="2551" y="4280"/>
                  <a:pt x="2646" y="4280"/>
                </a:cubicBezTo>
                <a:close/>
                <a:moveTo>
                  <a:pt x="14495" y="4785"/>
                </a:moveTo>
                <a:cubicBezTo>
                  <a:pt x="14724" y="4785"/>
                  <a:pt x="14878" y="4855"/>
                  <a:pt x="14512" y="5257"/>
                </a:cubicBezTo>
                <a:cubicBezTo>
                  <a:pt x="14376" y="5407"/>
                  <a:pt x="14126" y="5457"/>
                  <a:pt x="13941" y="5529"/>
                </a:cubicBezTo>
                <a:cubicBezTo>
                  <a:pt x="13512" y="5678"/>
                  <a:pt x="13062" y="5800"/>
                  <a:pt x="12626" y="5935"/>
                </a:cubicBezTo>
                <a:cubicBezTo>
                  <a:pt x="11826" y="6192"/>
                  <a:pt x="11012" y="6429"/>
                  <a:pt x="10220" y="6700"/>
                </a:cubicBezTo>
                <a:cubicBezTo>
                  <a:pt x="10155" y="6551"/>
                  <a:pt x="10078" y="6407"/>
                  <a:pt x="9984" y="6271"/>
                </a:cubicBezTo>
                <a:cubicBezTo>
                  <a:pt x="10678" y="6007"/>
                  <a:pt x="11370" y="5743"/>
                  <a:pt x="12062" y="5479"/>
                </a:cubicBezTo>
                <a:cubicBezTo>
                  <a:pt x="12748" y="5222"/>
                  <a:pt x="13490" y="4844"/>
                  <a:pt x="14234" y="4801"/>
                </a:cubicBezTo>
                <a:cubicBezTo>
                  <a:pt x="14316" y="4795"/>
                  <a:pt x="14411" y="4785"/>
                  <a:pt x="14495" y="4785"/>
                </a:cubicBezTo>
                <a:close/>
                <a:moveTo>
                  <a:pt x="9742" y="6208"/>
                </a:moveTo>
                <a:lnTo>
                  <a:pt x="9742" y="6208"/>
                </a:lnTo>
                <a:cubicBezTo>
                  <a:pt x="9785" y="6251"/>
                  <a:pt x="9821" y="6300"/>
                  <a:pt x="9855" y="6350"/>
                </a:cubicBezTo>
                <a:cubicBezTo>
                  <a:pt x="9949" y="6479"/>
                  <a:pt x="10020" y="6621"/>
                  <a:pt x="10078" y="6772"/>
                </a:cubicBezTo>
                <a:cubicBezTo>
                  <a:pt x="10069" y="6778"/>
                  <a:pt x="10069" y="6785"/>
                  <a:pt x="10062" y="6792"/>
                </a:cubicBezTo>
                <a:cubicBezTo>
                  <a:pt x="9992" y="6585"/>
                  <a:pt x="9884" y="6386"/>
                  <a:pt x="9742" y="6208"/>
                </a:cubicBezTo>
                <a:close/>
                <a:moveTo>
                  <a:pt x="10112" y="6943"/>
                </a:moveTo>
                <a:cubicBezTo>
                  <a:pt x="10112" y="6943"/>
                  <a:pt x="10121" y="6950"/>
                  <a:pt x="10127" y="6950"/>
                </a:cubicBezTo>
                <a:cubicBezTo>
                  <a:pt x="10155" y="7056"/>
                  <a:pt x="10170" y="7164"/>
                  <a:pt x="10177" y="7270"/>
                </a:cubicBezTo>
                <a:cubicBezTo>
                  <a:pt x="10163" y="7157"/>
                  <a:pt x="10141" y="7049"/>
                  <a:pt x="10112" y="6943"/>
                </a:cubicBezTo>
                <a:close/>
                <a:moveTo>
                  <a:pt x="3949" y="6592"/>
                </a:moveTo>
                <a:cubicBezTo>
                  <a:pt x="4754" y="6592"/>
                  <a:pt x="5545" y="6700"/>
                  <a:pt x="6350" y="6729"/>
                </a:cubicBezTo>
                <a:cubicBezTo>
                  <a:pt x="6271" y="6936"/>
                  <a:pt x="6222" y="7150"/>
                  <a:pt x="6199" y="7371"/>
                </a:cubicBezTo>
                <a:cubicBezTo>
                  <a:pt x="6050" y="7357"/>
                  <a:pt x="5902" y="7351"/>
                  <a:pt x="5754" y="7351"/>
                </a:cubicBezTo>
                <a:cubicBezTo>
                  <a:pt x="5020" y="7351"/>
                  <a:pt x="4305" y="7514"/>
                  <a:pt x="3586" y="7692"/>
                </a:cubicBezTo>
                <a:cubicBezTo>
                  <a:pt x="3008" y="7836"/>
                  <a:pt x="2422" y="7985"/>
                  <a:pt x="1829" y="8028"/>
                </a:cubicBezTo>
                <a:cubicBezTo>
                  <a:pt x="1741" y="8035"/>
                  <a:pt x="1654" y="8037"/>
                  <a:pt x="1567" y="8037"/>
                </a:cubicBezTo>
                <a:cubicBezTo>
                  <a:pt x="1422" y="8037"/>
                  <a:pt x="1278" y="8031"/>
                  <a:pt x="1136" y="8031"/>
                </a:cubicBezTo>
                <a:cubicBezTo>
                  <a:pt x="1076" y="8031"/>
                  <a:pt x="1017" y="8032"/>
                  <a:pt x="958" y="8035"/>
                </a:cubicBezTo>
                <a:cubicBezTo>
                  <a:pt x="878" y="8041"/>
                  <a:pt x="758" y="8080"/>
                  <a:pt x="672" y="8080"/>
                </a:cubicBezTo>
                <a:cubicBezTo>
                  <a:pt x="659" y="8080"/>
                  <a:pt x="647" y="8080"/>
                  <a:pt x="636" y="8078"/>
                </a:cubicBezTo>
                <a:cubicBezTo>
                  <a:pt x="523" y="7999"/>
                  <a:pt x="401" y="7929"/>
                  <a:pt x="286" y="7857"/>
                </a:cubicBezTo>
                <a:cubicBezTo>
                  <a:pt x="336" y="7771"/>
                  <a:pt x="401" y="7707"/>
                  <a:pt x="480" y="7656"/>
                </a:cubicBezTo>
                <a:cubicBezTo>
                  <a:pt x="780" y="7428"/>
                  <a:pt x="1193" y="7329"/>
                  <a:pt x="1529" y="7150"/>
                </a:cubicBezTo>
                <a:cubicBezTo>
                  <a:pt x="2115" y="6842"/>
                  <a:pt x="2693" y="6664"/>
                  <a:pt x="3358" y="6614"/>
                </a:cubicBezTo>
                <a:cubicBezTo>
                  <a:pt x="3556" y="6599"/>
                  <a:pt x="3753" y="6592"/>
                  <a:pt x="3949" y="6592"/>
                </a:cubicBezTo>
                <a:close/>
                <a:moveTo>
                  <a:pt x="12921" y="6910"/>
                </a:moveTo>
                <a:cubicBezTo>
                  <a:pt x="14281" y="6910"/>
                  <a:pt x="15630" y="7048"/>
                  <a:pt x="16882" y="7656"/>
                </a:cubicBezTo>
                <a:cubicBezTo>
                  <a:pt x="16961" y="7692"/>
                  <a:pt x="17096" y="7742"/>
                  <a:pt x="17154" y="7814"/>
                </a:cubicBezTo>
                <a:cubicBezTo>
                  <a:pt x="17160" y="8241"/>
                  <a:pt x="17051" y="8455"/>
                  <a:pt x="16828" y="8455"/>
                </a:cubicBezTo>
                <a:cubicBezTo>
                  <a:pt x="16790" y="8455"/>
                  <a:pt x="16749" y="8448"/>
                  <a:pt x="16704" y="8436"/>
                </a:cubicBezTo>
                <a:cubicBezTo>
                  <a:pt x="16625" y="8436"/>
                  <a:pt x="16555" y="8420"/>
                  <a:pt x="16489" y="8400"/>
                </a:cubicBezTo>
                <a:cubicBezTo>
                  <a:pt x="16255" y="8342"/>
                  <a:pt x="16054" y="8271"/>
                  <a:pt x="15819" y="8249"/>
                </a:cubicBezTo>
                <a:cubicBezTo>
                  <a:pt x="15247" y="8206"/>
                  <a:pt x="14690" y="8186"/>
                  <a:pt x="14119" y="8084"/>
                </a:cubicBezTo>
                <a:cubicBezTo>
                  <a:pt x="12877" y="7863"/>
                  <a:pt x="11627" y="7622"/>
                  <a:pt x="10385" y="7365"/>
                </a:cubicBezTo>
                <a:lnTo>
                  <a:pt x="10349" y="7365"/>
                </a:lnTo>
                <a:cubicBezTo>
                  <a:pt x="10349" y="7236"/>
                  <a:pt x="10335" y="7114"/>
                  <a:pt x="10306" y="6993"/>
                </a:cubicBezTo>
                <a:cubicBezTo>
                  <a:pt x="11167" y="6967"/>
                  <a:pt x="12046" y="6910"/>
                  <a:pt x="12921" y="6910"/>
                </a:cubicBezTo>
                <a:close/>
                <a:moveTo>
                  <a:pt x="7241" y="9449"/>
                </a:moveTo>
                <a:cubicBezTo>
                  <a:pt x="7241" y="9449"/>
                  <a:pt x="7250" y="9456"/>
                  <a:pt x="7257" y="9456"/>
                </a:cubicBezTo>
                <a:cubicBezTo>
                  <a:pt x="7250" y="9464"/>
                  <a:pt x="7241" y="9471"/>
                  <a:pt x="7241" y="9478"/>
                </a:cubicBezTo>
                <a:lnTo>
                  <a:pt x="7241" y="9449"/>
                </a:lnTo>
                <a:close/>
                <a:moveTo>
                  <a:pt x="8374" y="5580"/>
                </a:moveTo>
                <a:cubicBezTo>
                  <a:pt x="8721" y="5580"/>
                  <a:pt x="9068" y="5677"/>
                  <a:pt x="9370" y="5872"/>
                </a:cubicBezTo>
                <a:cubicBezTo>
                  <a:pt x="10405" y="6736"/>
                  <a:pt x="10306" y="8492"/>
                  <a:pt x="9248" y="9277"/>
                </a:cubicBezTo>
                <a:cubicBezTo>
                  <a:pt x="9228" y="9284"/>
                  <a:pt x="9205" y="9300"/>
                  <a:pt x="9192" y="9313"/>
                </a:cubicBezTo>
                <a:cubicBezTo>
                  <a:pt x="9049" y="9413"/>
                  <a:pt x="8892" y="9498"/>
                  <a:pt x="8714" y="9557"/>
                </a:cubicBezTo>
                <a:cubicBezTo>
                  <a:pt x="8539" y="9616"/>
                  <a:pt x="8370" y="9643"/>
                  <a:pt x="8207" y="9643"/>
                </a:cubicBezTo>
                <a:cubicBezTo>
                  <a:pt x="7842" y="9643"/>
                  <a:pt x="7511" y="9507"/>
                  <a:pt x="7234" y="9284"/>
                </a:cubicBezTo>
                <a:lnTo>
                  <a:pt x="7234" y="9270"/>
                </a:lnTo>
                <a:cubicBezTo>
                  <a:pt x="7230" y="9246"/>
                  <a:pt x="7215" y="9235"/>
                  <a:pt x="7199" y="9235"/>
                </a:cubicBezTo>
                <a:cubicBezTo>
                  <a:pt x="7192" y="9235"/>
                  <a:pt x="7184" y="9237"/>
                  <a:pt x="7178" y="9241"/>
                </a:cubicBezTo>
                <a:cubicBezTo>
                  <a:pt x="6492" y="8650"/>
                  <a:pt x="6163" y="7527"/>
                  <a:pt x="6556" y="6713"/>
                </a:cubicBezTo>
                <a:cubicBezTo>
                  <a:pt x="6864" y="6071"/>
                  <a:pt x="7464" y="5678"/>
                  <a:pt x="8107" y="5592"/>
                </a:cubicBezTo>
                <a:lnTo>
                  <a:pt x="8107" y="5592"/>
                </a:lnTo>
                <a:cubicBezTo>
                  <a:pt x="8091" y="5615"/>
                  <a:pt x="8085" y="5642"/>
                  <a:pt x="8091" y="5678"/>
                </a:cubicBezTo>
                <a:cubicBezTo>
                  <a:pt x="8101" y="5717"/>
                  <a:pt x="8134" y="5735"/>
                  <a:pt x="8168" y="5735"/>
                </a:cubicBezTo>
                <a:cubicBezTo>
                  <a:pt x="8216" y="5735"/>
                  <a:pt x="8267" y="5701"/>
                  <a:pt x="8263" y="5642"/>
                </a:cubicBezTo>
                <a:cubicBezTo>
                  <a:pt x="8263" y="5615"/>
                  <a:pt x="8249" y="5599"/>
                  <a:pt x="8235" y="5586"/>
                </a:cubicBezTo>
                <a:cubicBezTo>
                  <a:pt x="8282" y="5582"/>
                  <a:pt x="8328" y="5580"/>
                  <a:pt x="8374" y="5580"/>
                </a:cubicBezTo>
                <a:close/>
                <a:moveTo>
                  <a:pt x="6213" y="7836"/>
                </a:moveTo>
                <a:cubicBezTo>
                  <a:pt x="6228" y="7929"/>
                  <a:pt x="6242" y="8021"/>
                  <a:pt x="6271" y="8107"/>
                </a:cubicBezTo>
                <a:cubicBezTo>
                  <a:pt x="6307" y="8242"/>
                  <a:pt x="6357" y="8364"/>
                  <a:pt x="6413" y="8492"/>
                </a:cubicBezTo>
                <a:cubicBezTo>
                  <a:pt x="5493" y="8864"/>
                  <a:pt x="4578" y="9250"/>
                  <a:pt x="3642" y="9584"/>
                </a:cubicBezTo>
                <a:cubicBezTo>
                  <a:pt x="3157" y="9764"/>
                  <a:pt x="2672" y="9927"/>
                  <a:pt x="2185" y="10091"/>
                </a:cubicBezTo>
                <a:cubicBezTo>
                  <a:pt x="1944" y="10170"/>
                  <a:pt x="1700" y="10249"/>
                  <a:pt x="1457" y="10328"/>
                </a:cubicBezTo>
                <a:cubicBezTo>
                  <a:pt x="1328" y="10371"/>
                  <a:pt x="1208" y="10407"/>
                  <a:pt x="1087" y="10441"/>
                </a:cubicBezTo>
                <a:cubicBezTo>
                  <a:pt x="1017" y="10478"/>
                  <a:pt x="962" y="10497"/>
                  <a:pt x="919" y="10497"/>
                </a:cubicBezTo>
                <a:cubicBezTo>
                  <a:pt x="829" y="10497"/>
                  <a:pt x="796" y="10416"/>
                  <a:pt x="814" y="10256"/>
                </a:cubicBezTo>
                <a:cubicBezTo>
                  <a:pt x="751" y="9913"/>
                  <a:pt x="1001" y="9785"/>
                  <a:pt x="1279" y="9577"/>
                </a:cubicBezTo>
                <a:cubicBezTo>
                  <a:pt x="1472" y="9442"/>
                  <a:pt x="1680" y="9327"/>
                  <a:pt x="1885" y="9214"/>
                </a:cubicBezTo>
                <a:cubicBezTo>
                  <a:pt x="2357" y="8964"/>
                  <a:pt x="2837" y="8743"/>
                  <a:pt x="3335" y="8556"/>
                </a:cubicBezTo>
                <a:cubicBezTo>
                  <a:pt x="4257" y="8206"/>
                  <a:pt x="5227" y="7942"/>
                  <a:pt x="6213" y="7836"/>
                </a:cubicBezTo>
                <a:close/>
                <a:moveTo>
                  <a:pt x="10241" y="8107"/>
                </a:moveTo>
                <a:cubicBezTo>
                  <a:pt x="11170" y="8479"/>
                  <a:pt x="12098" y="8842"/>
                  <a:pt x="12969" y="9327"/>
                </a:cubicBezTo>
                <a:cubicBezTo>
                  <a:pt x="13454" y="9600"/>
                  <a:pt x="13925" y="9899"/>
                  <a:pt x="14354" y="10249"/>
                </a:cubicBezTo>
                <a:cubicBezTo>
                  <a:pt x="14548" y="10407"/>
                  <a:pt x="14733" y="10570"/>
                  <a:pt x="14911" y="10750"/>
                </a:cubicBezTo>
                <a:cubicBezTo>
                  <a:pt x="15048" y="10892"/>
                  <a:pt x="15483" y="11241"/>
                  <a:pt x="15497" y="11435"/>
                </a:cubicBezTo>
                <a:cubicBezTo>
                  <a:pt x="15504" y="11627"/>
                  <a:pt x="15262" y="11677"/>
                  <a:pt x="15141" y="11677"/>
                </a:cubicBezTo>
                <a:cubicBezTo>
                  <a:pt x="15134" y="11677"/>
                  <a:pt x="15127" y="11678"/>
                  <a:pt x="15120" y="11678"/>
                </a:cubicBezTo>
                <a:cubicBezTo>
                  <a:pt x="15031" y="11678"/>
                  <a:pt x="14927" y="11639"/>
                  <a:pt x="14848" y="11620"/>
                </a:cubicBezTo>
                <a:cubicBezTo>
                  <a:pt x="14584" y="11555"/>
                  <a:pt x="14326" y="11456"/>
                  <a:pt x="14083" y="11341"/>
                </a:cubicBezTo>
                <a:cubicBezTo>
                  <a:pt x="13619" y="11113"/>
                  <a:pt x="13197" y="10820"/>
                  <a:pt x="12791" y="10513"/>
                </a:cubicBezTo>
                <a:cubicBezTo>
                  <a:pt x="11891" y="9841"/>
                  <a:pt x="11005" y="9128"/>
                  <a:pt x="10121" y="8427"/>
                </a:cubicBezTo>
                <a:cubicBezTo>
                  <a:pt x="10170" y="8328"/>
                  <a:pt x="10206" y="8222"/>
                  <a:pt x="10241" y="8107"/>
                </a:cubicBezTo>
                <a:close/>
                <a:moveTo>
                  <a:pt x="6628" y="8849"/>
                </a:moveTo>
                <a:cubicBezTo>
                  <a:pt x="6671" y="8907"/>
                  <a:pt x="6713" y="8964"/>
                  <a:pt x="6763" y="9020"/>
                </a:cubicBezTo>
                <a:cubicBezTo>
                  <a:pt x="5956" y="9735"/>
                  <a:pt x="5193" y="10484"/>
                  <a:pt x="4413" y="11221"/>
                </a:cubicBezTo>
                <a:cubicBezTo>
                  <a:pt x="3978" y="11634"/>
                  <a:pt x="3556" y="12056"/>
                  <a:pt x="3085" y="12421"/>
                </a:cubicBezTo>
                <a:cubicBezTo>
                  <a:pt x="2886" y="12577"/>
                  <a:pt x="2679" y="12721"/>
                  <a:pt x="2458" y="12849"/>
                </a:cubicBezTo>
                <a:cubicBezTo>
                  <a:pt x="2352" y="12911"/>
                  <a:pt x="1961" y="13146"/>
                  <a:pt x="1743" y="13146"/>
                </a:cubicBezTo>
                <a:cubicBezTo>
                  <a:pt x="1638" y="13146"/>
                  <a:pt x="1573" y="13091"/>
                  <a:pt x="1601" y="12935"/>
                </a:cubicBezTo>
                <a:cubicBezTo>
                  <a:pt x="1680" y="12527"/>
                  <a:pt x="2329" y="12020"/>
                  <a:pt x="2629" y="11769"/>
                </a:cubicBezTo>
                <a:cubicBezTo>
                  <a:pt x="3035" y="11427"/>
                  <a:pt x="3471" y="11113"/>
                  <a:pt x="3899" y="10799"/>
                </a:cubicBezTo>
                <a:cubicBezTo>
                  <a:pt x="4799" y="10141"/>
                  <a:pt x="5714" y="9492"/>
                  <a:pt x="6628" y="8849"/>
                </a:cubicBezTo>
                <a:close/>
                <a:moveTo>
                  <a:pt x="9555" y="9214"/>
                </a:moveTo>
                <a:cubicBezTo>
                  <a:pt x="10283" y="9978"/>
                  <a:pt x="11048" y="10714"/>
                  <a:pt x="11799" y="11449"/>
                </a:cubicBezTo>
                <a:cubicBezTo>
                  <a:pt x="12227" y="11870"/>
                  <a:pt x="12662" y="12283"/>
                  <a:pt x="13048" y="12741"/>
                </a:cubicBezTo>
                <a:cubicBezTo>
                  <a:pt x="13206" y="12935"/>
                  <a:pt x="13362" y="13134"/>
                  <a:pt x="13490" y="13348"/>
                </a:cubicBezTo>
                <a:cubicBezTo>
                  <a:pt x="13614" y="13535"/>
                  <a:pt x="14046" y="14207"/>
                  <a:pt x="13655" y="14207"/>
                </a:cubicBezTo>
                <a:cubicBezTo>
                  <a:pt x="13642" y="14207"/>
                  <a:pt x="13627" y="14206"/>
                  <a:pt x="13612" y="14205"/>
                </a:cubicBezTo>
                <a:cubicBezTo>
                  <a:pt x="13391" y="14184"/>
                  <a:pt x="13104" y="13884"/>
                  <a:pt x="12940" y="13749"/>
                </a:cubicBezTo>
                <a:cubicBezTo>
                  <a:pt x="12777" y="13598"/>
                  <a:pt x="12613" y="13440"/>
                  <a:pt x="12462" y="13278"/>
                </a:cubicBezTo>
                <a:cubicBezTo>
                  <a:pt x="12083" y="12870"/>
                  <a:pt x="11749" y="12421"/>
                  <a:pt x="11406" y="11984"/>
                </a:cubicBezTo>
                <a:cubicBezTo>
                  <a:pt x="10727" y="11120"/>
                  <a:pt x="10055" y="10249"/>
                  <a:pt x="9399" y="9370"/>
                </a:cubicBezTo>
                <a:lnTo>
                  <a:pt x="9492" y="9277"/>
                </a:lnTo>
                <a:cubicBezTo>
                  <a:pt x="9521" y="9257"/>
                  <a:pt x="9534" y="9234"/>
                  <a:pt x="9555" y="9214"/>
                </a:cubicBezTo>
                <a:close/>
                <a:moveTo>
                  <a:pt x="6921" y="9185"/>
                </a:moveTo>
                <a:cubicBezTo>
                  <a:pt x="6993" y="9264"/>
                  <a:pt x="7078" y="9336"/>
                  <a:pt x="7164" y="9392"/>
                </a:cubicBezTo>
                <a:cubicBezTo>
                  <a:pt x="7149" y="10292"/>
                  <a:pt x="6813" y="11149"/>
                  <a:pt x="6542" y="11992"/>
                </a:cubicBezTo>
                <a:cubicBezTo>
                  <a:pt x="6400" y="12463"/>
                  <a:pt x="6292" y="12935"/>
                  <a:pt x="6213" y="13420"/>
                </a:cubicBezTo>
                <a:cubicBezTo>
                  <a:pt x="6150" y="13877"/>
                  <a:pt x="6114" y="14448"/>
                  <a:pt x="5922" y="14870"/>
                </a:cubicBezTo>
                <a:cubicBezTo>
                  <a:pt x="5899" y="14991"/>
                  <a:pt x="5827" y="15084"/>
                  <a:pt x="5721" y="15147"/>
                </a:cubicBezTo>
                <a:cubicBezTo>
                  <a:pt x="5670" y="15251"/>
                  <a:pt x="5613" y="15302"/>
                  <a:pt x="5549" y="15302"/>
                </a:cubicBezTo>
                <a:cubicBezTo>
                  <a:pt x="5489" y="15302"/>
                  <a:pt x="5422" y="15256"/>
                  <a:pt x="5349" y="15163"/>
                </a:cubicBezTo>
                <a:cubicBezTo>
                  <a:pt x="5121" y="15012"/>
                  <a:pt x="5099" y="14976"/>
                  <a:pt x="5092" y="14719"/>
                </a:cubicBezTo>
                <a:cubicBezTo>
                  <a:pt x="5085" y="14484"/>
                  <a:pt x="5142" y="14241"/>
                  <a:pt x="5185" y="14013"/>
                </a:cubicBezTo>
                <a:cubicBezTo>
                  <a:pt x="5299" y="13483"/>
                  <a:pt x="5442" y="12962"/>
                  <a:pt x="5606" y="12455"/>
                </a:cubicBezTo>
                <a:cubicBezTo>
                  <a:pt x="5964" y="11334"/>
                  <a:pt x="6427" y="10256"/>
                  <a:pt x="6921" y="9185"/>
                </a:cubicBezTo>
                <a:close/>
                <a:moveTo>
                  <a:pt x="8878" y="9721"/>
                </a:moveTo>
                <a:cubicBezTo>
                  <a:pt x="8885" y="9721"/>
                  <a:pt x="8885" y="9728"/>
                  <a:pt x="8885" y="9728"/>
                </a:cubicBezTo>
                <a:cubicBezTo>
                  <a:pt x="9478" y="10691"/>
                  <a:pt x="10020" y="11706"/>
                  <a:pt x="10506" y="12727"/>
                </a:cubicBezTo>
                <a:cubicBezTo>
                  <a:pt x="10755" y="13248"/>
                  <a:pt x="10978" y="13769"/>
                  <a:pt x="11206" y="14297"/>
                </a:cubicBezTo>
                <a:cubicBezTo>
                  <a:pt x="11277" y="14461"/>
                  <a:pt x="11884" y="15758"/>
                  <a:pt x="11448" y="15758"/>
                </a:cubicBezTo>
                <a:cubicBezTo>
                  <a:pt x="11406" y="15758"/>
                  <a:pt x="11354" y="15746"/>
                  <a:pt x="11291" y="15720"/>
                </a:cubicBezTo>
                <a:cubicBezTo>
                  <a:pt x="11163" y="15662"/>
                  <a:pt x="10962" y="15391"/>
                  <a:pt x="10849" y="15283"/>
                </a:cubicBezTo>
                <a:cubicBezTo>
                  <a:pt x="10619" y="15069"/>
                  <a:pt x="10455" y="14827"/>
                  <a:pt x="10299" y="14563"/>
                </a:cubicBezTo>
                <a:cubicBezTo>
                  <a:pt x="10006" y="14049"/>
                  <a:pt x="9735" y="13519"/>
                  <a:pt x="9492" y="12978"/>
                </a:cubicBezTo>
                <a:cubicBezTo>
                  <a:pt x="9034" y="11963"/>
                  <a:pt x="8684" y="10899"/>
                  <a:pt x="8407" y="9821"/>
                </a:cubicBezTo>
                <a:lnTo>
                  <a:pt x="8407" y="9821"/>
                </a:lnTo>
                <a:cubicBezTo>
                  <a:pt x="8418" y="9821"/>
                  <a:pt x="8430" y="9821"/>
                  <a:pt x="8441" y="9821"/>
                </a:cubicBezTo>
                <a:cubicBezTo>
                  <a:pt x="8593" y="9821"/>
                  <a:pt x="8744" y="9780"/>
                  <a:pt x="8878" y="9721"/>
                </a:cubicBezTo>
                <a:close/>
                <a:moveTo>
                  <a:pt x="7442" y="9570"/>
                </a:moveTo>
                <a:cubicBezTo>
                  <a:pt x="7613" y="9656"/>
                  <a:pt x="7791" y="9721"/>
                  <a:pt x="7978" y="9756"/>
                </a:cubicBezTo>
                <a:cubicBezTo>
                  <a:pt x="8071" y="10777"/>
                  <a:pt x="8242" y="11785"/>
                  <a:pt x="8306" y="12813"/>
                </a:cubicBezTo>
                <a:cubicBezTo>
                  <a:pt x="8342" y="13320"/>
                  <a:pt x="8364" y="13819"/>
                  <a:pt x="8371" y="14326"/>
                </a:cubicBezTo>
                <a:cubicBezTo>
                  <a:pt x="8377" y="14594"/>
                  <a:pt x="8496" y="15867"/>
                  <a:pt x="8085" y="15867"/>
                </a:cubicBezTo>
                <a:cubicBezTo>
                  <a:pt x="8056" y="15867"/>
                  <a:pt x="8026" y="15861"/>
                  <a:pt x="7992" y="15848"/>
                </a:cubicBezTo>
                <a:cubicBezTo>
                  <a:pt x="7721" y="15740"/>
                  <a:pt x="7606" y="15111"/>
                  <a:pt x="7570" y="14870"/>
                </a:cubicBezTo>
                <a:cubicBezTo>
                  <a:pt x="7534" y="14633"/>
                  <a:pt x="7521" y="14398"/>
                  <a:pt x="7498" y="14162"/>
                </a:cubicBezTo>
                <a:cubicBezTo>
                  <a:pt x="7464" y="13684"/>
                  <a:pt x="7435" y="13212"/>
                  <a:pt x="7413" y="12734"/>
                </a:cubicBezTo>
                <a:cubicBezTo>
                  <a:pt x="7378" y="11692"/>
                  <a:pt x="7336" y="10606"/>
                  <a:pt x="7442" y="9570"/>
                </a:cubicBezTo>
                <a:close/>
                <a:moveTo>
                  <a:pt x="9418" y="0"/>
                </a:moveTo>
                <a:cubicBezTo>
                  <a:pt x="9388" y="0"/>
                  <a:pt x="9357" y="17"/>
                  <a:pt x="9341" y="45"/>
                </a:cubicBezTo>
                <a:cubicBezTo>
                  <a:pt x="8835" y="938"/>
                  <a:pt x="8513" y="1937"/>
                  <a:pt x="8355" y="2951"/>
                </a:cubicBezTo>
                <a:cubicBezTo>
                  <a:pt x="8285" y="3407"/>
                  <a:pt x="8249" y="3872"/>
                  <a:pt x="8256" y="4336"/>
                </a:cubicBezTo>
                <a:cubicBezTo>
                  <a:pt x="8256" y="4622"/>
                  <a:pt x="8278" y="4907"/>
                  <a:pt x="8263" y="5193"/>
                </a:cubicBezTo>
                <a:cubicBezTo>
                  <a:pt x="8263" y="5279"/>
                  <a:pt x="8249" y="5322"/>
                  <a:pt x="8249" y="5365"/>
                </a:cubicBezTo>
                <a:lnTo>
                  <a:pt x="8235" y="5365"/>
                </a:lnTo>
                <a:lnTo>
                  <a:pt x="8235" y="5329"/>
                </a:lnTo>
                <a:cubicBezTo>
                  <a:pt x="7999" y="4357"/>
                  <a:pt x="7593" y="3387"/>
                  <a:pt x="7164" y="2487"/>
                </a:cubicBezTo>
                <a:cubicBezTo>
                  <a:pt x="6955" y="2054"/>
                  <a:pt x="6584" y="985"/>
                  <a:pt x="5983" y="985"/>
                </a:cubicBezTo>
                <a:cubicBezTo>
                  <a:pt x="5967" y="985"/>
                  <a:pt x="5951" y="986"/>
                  <a:pt x="5935" y="987"/>
                </a:cubicBezTo>
                <a:cubicBezTo>
                  <a:pt x="5899" y="994"/>
                  <a:pt x="5863" y="1015"/>
                  <a:pt x="5856" y="1051"/>
                </a:cubicBezTo>
                <a:cubicBezTo>
                  <a:pt x="5735" y="1765"/>
                  <a:pt x="6021" y="2530"/>
                  <a:pt x="6264" y="3186"/>
                </a:cubicBezTo>
                <a:cubicBezTo>
                  <a:pt x="6571" y="4007"/>
                  <a:pt x="6950" y="4821"/>
                  <a:pt x="7378" y="5586"/>
                </a:cubicBezTo>
                <a:cubicBezTo>
                  <a:pt x="7320" y="5615"/>
                  <a:pt x="7264" y="5651"/>
                  <a:pt x="7214" y="5678"/>
                </a:cubicBezTo>
                <a:cubicBezTo>
                  <a:pt x="6449" y="4521"/>
                  <a:pt x="5656" y="3371"/>
                  <a:pt x="4857" y="2237"/>
                </a:cubicBezTo>
                <a:cubicBezTo>
                  <a:pt x="4528" y="1772"/>
                  <a:pt x="4179" y="1315"/>
                  <a:pt x="3743" y="938"/>
                </a:cubicBezTo>
                <a:cubicBezTo>
                  <a:pt x="3604" y="816"/>
                  <a:pt x="3262" y="478"/>
                  <a:pt x="3000" y="478"/>
                </a:cubicBezTo>
                <a:cubicBezTo>
                  <a:pt x="2951" y="478"/>
                  <a:pt x="2905" y="489"/>
                  <a:pt x="2864" y="516"/>
                </a:cubicBezTo>
                <a:cubicBezTo>
                  <a:pt x="2043" y="1066"/>
                  <a:pt x="5056" y="4264"/>
                  <a:pt x="6335" y="5579"/>
                </a:cubicBezTo>
                <a:cubicBezTo>
                  <a:pt x="5699" y="5150"/>
                  <a:pt x="4979" y="4778"/>
                  <a:pt x="4285" y="4544"/>
                </a:cubicBezTo>
                <a:cubicBezTo>
                  <a:pt x="3865" y="4400"/>
                  <a:pt x="3421" y="4300"/>
                  <a:pt x="2972" y="4264"/>
                </a:cubicBezTo>
                <a:cubicBezTo>
                  <a:pt x="2819" y="4249"/>
                  <a:pt x="2582" y="4204"/>
                  <a:pt x="2365" y="4204"/>
                </a:cubicBezTo>
                <a:cubicBezTo>
                  <a:pt x="2195" y="4204"/>
                  <a:pt x="2038" y="4231"/>
                  <a:pt x="1944" y="4322"/>
                </a:cubicBezTo>
                <a:cubicBezTo>
                  <a:pt x="1928" y="4336"/>
                  <a:pt x="1921" y="4372"/>
                  <a:pt x="1928" y="4393"/>
                </a:cubicBezTo>
                <a:cubicBezTo>
                  <a:pt x="2165" y="5035"/>
                  <a:pt x="3085" y="5464"/>
                  <a:pt x="3678" y="5694"/>
                </a:cubicBezTo>
                <a:cubicBezTo>
                  <a:pt x="4578" y="6043"/>
                  <a:pt x="5543" y="6172"/>
                  <a:pt x="6443" y="6521"/>
                </a:cubicBezTo>
                <a:lnTo>
                  <a:pt x="6449" y="6521"/>
                </a:lnTo>
                <a:cubicBezTo>
                  <a:pt x="6436" y="6542"/>
                  <a:pt x="6427" y="6557"/>
                  <a:pt x="6420" y="6578"/>
                </a:cubicBezTo>
                <a:cubicBezTo>
                  <a:pt x="5772" y="6429"/>
                  <a:pt x="5043" y="6353"/>
                  <a:pt x="4325" y="6353"/>
                </a:cubicBezTo>
                <a:cubicBezTo>
                  <a:pt x="3768" y="6353"/>
                  <a:pt x="3217" y="6399"/>
                  <a:pt x="2715" y="6492"/>
                </a:cubicBezTo>
                <a:cubicBezTo>
                  <a:pt x="2014" y="6628"/>
                  <a:pt x="1457" y="7006"/>
                  <a:pt x="801" y="7264"/>
                </a:cubicBezTo>
                <a:cubicBezTo>
                  <a:pt x="543" y="7365"/>
                  <a:pt x="187" y="7507"/>
                  <a:pt x="79" y="7800"/>
                </a:cubicBezTo>
                <a:cubicBezTo>
                  <a:pt x="0" y="8021"/>
                  <a:pt x="122" y="8213"/>
                  <a:pt x="336" y="8285"/>
                </a:cubicBezTo>
                <a:cubicBezTo>
                  <a:pt x="398" y="8305"/>
                  <a:pt x="465" y="8313"/>
                  <a:pt x="533" y="8313"/>
                </a:cubicBezTo>
                <a:cubicBezTo>
                  <a:pt x="732" y="8313"/>
                  <a:pt x="948" y="8249"/>
                  <a:pt x="1130" y="8249"/>
                </a:cubicBezTo>
                <a:cubicBezTo>
                  <a:pt x="1493" y="8242"/>
                  <a:pt x="1851" y="8249"/>
                  <a:pt x="2208" y="8199"/>
                </a:cubicBezTo>
                <a:cubicBezTo>
                  <a:pt x="3460" y="8020"/>
                  <a:pt x="4651" y="7535"/>
                  <a:pt x="5919" y="7535"/>
                </a:cubicBezTo>
                <a:cubicBezTo>
                  <a:pt x="6010" y="7535"/>
                  <a:pt x="6101" y="7538"/>
                  <a:pt x="6192" y="7543"/>
                </a:cubicBezTo>
                <a:lnTo>
                  <a:pt x="6192" y="7635"/>
                </a:lnTo>
                <a:cubicBezTo>
                  <a:pt x="4986" y="7827"/>
                  <a:pt x="3822" y="8120"/>
                  <a:pt x="2693" y="8614"/>
                </a:cubicBezTo>
                <a:cubicBezTo>
                  <a:pt x="2172" y="8842"/>
                  <a:pt x="1637" y="9092"/>
                  <a:pt x="1172" y="9421"/>
                </a:cubicBezTo>
                <a:cubicBezTo>
                  <a:pt x="915" y="9606"/>
                  <a:pt x="358" y="9999"/>
                  <a:pt x="401" y="10378"/>
                </a:cubicBezTo>
                <a:cubicBezTo>
                  <a:pt x="434" y="10616"/>
                  <a:pt x="663" y="10680"/>
                  <a:pt x="870" y="10680"/>
                </a:cubicBezTo>
                <a:cubicBezTo>
                  <a:pt x="893" y="10680"/>
                  <a:pt x="914" y="10679"/>
                  <a:pt x="936" y="10678"/>
                </a:cubicBezTo>
                <a:cubicBezTo>
                  <a:pt x="1486" y="10635"/>
                  <a:pt x="2086" y="10342"/>
                  <a:pt x="2614" y="10163"/>
                </a:cubicBezTo>
                <a:cubicBezTo>
                  <a:pt x="3922" y="9713"/>
                  <a:pt x="5236" y="9221"/>
                  <a:pt x="6492" y="8635"/>
                </a:cubicBezTo>
                <a:cubicBezTo>
                  <a:pt x="6499" y="8657"/>
                  <a:pt x="6513" y="8677"/>
                  <a:pt x="6521" y="8693"/>
                </a:cubicBezTo>
                <a:cubicBezTo>
                  <a:pt x="5356" y="9514"/>
                  <a:pt x="4192" y="10342"/>
                  <a:pt x="3051" y="11205"/>
                </a:cubicBezTo>
                <a:cubicBezTo>
                  <a:pt x="2600" y="11548"/>
                  <a:pt x="2151" y="11913"/>
                  <a:pt x="1793" y="12355"/>
                </a:cubicBezTo>
                <a:cubicBezTo>
                  <a:pt x="1637" y="12549"/>
                  <a:pt x="1215" y="12991"/>
                  <a:pt x="1394" y="13255"/>
                </a:cubicBezTo>
                <a:cubicBezTo>
                  <a:pt x="1455" y="13345"/>
                  <a:pt x="1549" y="13386"/>
                  <a:pt x="1669" y="13386"/>
                </a:cubicBezTo>
                <a:cubicBezTo>
                  <a:pt x="2709" y="13386"/>
                  <a:pt x="5704" y="10288"/>
                  <a:pt x="6614" y="9327"/>
                </a:cubicBezTo>
                <a:lnTo>
                  <a:pt x="6614" y="9327"/>
                </a:lnTo>
                <a:cubicBezTo>
                  <a:pt x="6060" y="10599"/>
                  <a:pt x="3972" y="15506"/>
                  <a:pt x="5477" y="15506"/>
                </a:cubicBezTo>
                <a:cubicBezTo>
                  <a:pt x="5485" y="15506"/>
                  <a:pt x="5492" y="15506"/>
                  <a:pt x="5500" y="15506"/>
                </a:cubicBezTo>
                <a:cubicBezTo>
                  <a:pt x="5879" y="15497"/>
                  <a:pt x="6064" y="15098"/>
                  <a:pt x="6150" y="14784"/>
                </a:cubicBezTo>
                <a:cubicBezTo>
                  <a:pt x="6335" y="14155"/>
                  <a:pt x="6357" y="13483"/>
                  <a:pt x="6492" y="12841"/>
                </a:cubicBezTo>
                <a:cubicBezTo>
                  <a:pt x="6707" y="11792"/>
                  <a:pt x="7178" y="10813"/>
                  <a:pt x="7234" y="9749"/>
                </a:cubicBezTo>
                <a:lnTo>
                  <a:pt x="7234" y="9749"/>
                </a:lnTo>
                <a:cubicBezTo>
                  <a:pt x="7257" y="10984"/>
                  <a:pt x="7185" y="12213"/>
                  <a:pt x="7264" y="13449"/>
                </a:cubicBezTo>
                <a:cubicBezTo>
                  <a:pt x="7300" y="14040"/>
                  <a:pt x="7300" y="14662"/>
                  <a:pt x="7456" y="15233"/>
                </a:cubicBezTo>
                <a:cubicBezTo>
                  <a:pt x="7526" y="15484"/>
                  <a:pt x="7779" y="16150"/>
                  <a:pt x="8137" y="16150"/>
                </a:cubicBezTo>
                <a:cubicBezTo>
                  <a:pt x="8146" y="16150"/>
                  <a:pt x="8154" y="16149"/>
                  <a:pt x="8163" y="16148"/>
                </a:cubicBezTo>
                <a:cubicBezTo>
                  <a:pt x="8842" y="16076"/>
                  <a:pt x="8549" y="14112"/>
                  <a:pt x="8535" y="13756"/>
                </a:cubicBezTo>
                <a:cubicBezTo>
                  <a:pt x="8484" y="12441"/>
                  <a:pt x="8420" y="11049"/>
                  <a:pt x="8091" y="9771"/>
                </a:cubicBezTo>
                <a:lnTo>
                  <a:pt x="8091" y="9771"/>
                </a:lnTo>
                <a:cubicBezTo>
                  <a:pt x="8114" y="9778"/>
                  <a:pt x="8127" y="9778"/>
                  <a:pt x="8141" y="9778"/>
                </a:cubicBezTo>
                <a:cubicBezTo>
                  <a:pt x="8177" y="9785"/>
                  <a:pt x="8206" y="9792"/>
                  <a:pt x="8235" y="9798"/>
                </a:cubicBezTo>
                <a:cubicBezTo>
                  <a:pt x="8549" y="11163"/>
                  <a:pt x="9034" y="12484"/>
                  <a:pt x="9663" y="13740"/>
                </a:cubicBezTo>
                <a:cubicBezTo>
                  <a:pt x="9941" y="14290"/>
                  <a:pt x="10220" y="14926"/>
                  <a:pt x="10678" y="15355"/>
                </a:cubicBezTo>
                <a:cubicBezTo>
                  <a:pt x="10841" y="15512"/>
                  <a:pt x="11171" y="15981"/>
                  <a:pt x="11477" y="15981"/>
                </a:cubicBezTo>
                <a:cubicBezTo>
                  <a:pt x="11530" y="15981"/>
                  <a:pt x="11583" y="15967"/>
                  <a:pt x="11634" y="15934"/>
                </a:cubicBezTo>
                <a:cubicBezTo>
                  <a:pt x="11855" y="15790"/>
                  <a:pt x="11805" y="15427"/>
                  <a:pt x="11756" y="15206"/>
                </a:cubicBezTo>
                <a:cubicBezTo>
                  <a:pt x="11612" y="14584"/>
                  <a:pt x="11235" y="13948"/>
                  <a:pt x="10969" y="13370"/>
                </a:cubicBezTo>
                <a:cubicBezTo>
                  <a:pt x="10385" y="12085"/>
                  <a:pt x="9706" y="10878"/>
                  <a:pt x="8941" y="9692"/>
                </a:cubicBezTo>
                <a:cubicBezTo>
                  <a:pt x="9049" y="9636"/>
                  <a:pt x="9156" y="9564"/>
                  <a:pt x="9248" y="9485"/>
                </a:cubicBezTo>
                <a:cubicBezTo>
                  <a:pt x="10098" y="10606"/>
                  <a:pt x="10948" y="11720"/>
                  <a:pt x="11835" y="12813"/>
                </a:cubicBezTo>
                <a:cubicBezTo>
                  <a:pt x="12191" y="13255"/>
                  <a:pt x="12570" y="13691"/>
                  <a:pt x="13019" y="14033"/>
                </a:cubicBezTo>
                <a:cubicBezTo>
                  <a:pt x="13183" y="14157"/>
                  <a:pt x="13513" y="14455"/>
                  <a:pt x="13773" y="14455"/>
                </a:cubicBezTo>
                <a:cubicBezTo>
                  <a:pt x="13831" y="14455"/>
                  <a:pt x="13886" y="14440"/>
                  <a:pt x="13934" y="14405"/>
                </a:cubicBezTo>
                <a:cubicBezTo>
                  <a:pt x="14854" y="13740"/>
                  <a:pt x="10319" y="9749"/>
                  <a:pt x="9634" y="9135"/>
                </a:cubicBezTo>
                <a:cubicBezTo>
                  <a:pt x="9792" y="8971"/>
                  <a:pt x="9927" y="8785"/>
                  <a:pt x="10035" y="8592"/>
                </a:cubicBezTo>
                <a:cubicBezTo>
                  <a:pt x="11098" y="9428"/>
                  <a:pt x="12134" y="10328"/>
                  <a:pt x="13269" y="11070"/>
                </a:cubicBezTo>
                <a:cubicBezTo>
                  <a:pt x="13720" y="11370"/>
                  <a:pt x="14205" y="11627"/>
                  <a:pt x="14733" y="11769"/>
                </a:cubicBezTo>
                <a:cubicBezTo>
                  <a:pt x="14863" y="11801"/>
                  <a:pt x="15130" y="11882"/>
                  <a:pt x="15356" y="11882"/>
                </a:cubicBezTo>
                <a:cubicBezTo>
                  <a:pt x="15500" y="11882"/>
                  <a:pt x="15627" y="11849"/>
                  <a:pt x="15691" y="11749"/>
                </a:cubicBezTo>
                <a:cubicBezTo>
                  <a:pt x="15854" y="11492"/>
                  <a:pt x="15434" y="11099"/>
                  <a:pt x="15297" y="10942"/>
                </a:cubicBezTo>
                <a:cubicBezTo>
                  <a:pt x="14854" y="10434"/>
                  <a:pt x="14340" y="10006"/>
                  <a:pt x="13783" y="9627"/>
                </a:cubicBezTo>
                <a:cubicBezTo>
                  <a:pt x="12712" y="8914"/>
                  <a:pt x="11492" y="8414"/>
                  <a:pt x="10283" y="7965"/>
                </a:cubicBezTo>
                <a:cubicBezTo>
                  <a:pt x="10319" y="7836"/>
                  <a:pt x="10335" y="7699"/>
                  <a:pt x="10342" y="7563"/>
                </a:cubicBezTo>
                <a:lnTo>
                  <a:pt x="10349" y="7563"/>
                </a:lnTo>
                <a:cubicBezTo>
                  <a:pt x="11905" y="7821"/>
                  <a:pt x="13463" y="8222"/>
                  <a:pt x="15033" y="8350"/>
                </a:cubicBezTo>
                <a:cubicBezTo>
                  <a:pt x="15411" y="8384"/>
                  <a:pt x="15797" y="8342"/>
                  <a:pt x="16169" y="8436"/>
                </a:cubicBezTo>
                <a:cubicBezTo>
                  <a:pt x="16385" y="8488"/>
                  <a:pt x="16596" y="8588"/>
                  <a:pt x="16823" y="8588"/>
                </a:cubicBezTo>
                <a:cubicBezTo>
                  <a:pt x="16873" y="8588"/>
                  <a:pt x="16924" y="8583"/>
                  <a:pt x="16976" y="8571"/>
                </a:cubicBezTo>
                <a:cubicBezTo>
                  <a:pt x="17240" y="8506"/>
                  <a:pt x="17475" y="8278"/>
                  <a:pt x="17411" y="7985"/>
                </a:cubicBezTo>
                <a:cubicBezTo>
                  <a:pt x="17333" y="7635"/>
                  <a:pt x="16890" y="7500"/>
                  <a:pt x="16597" y="7407"/>
                </a:cubicBezTo>
                <a:cubicBezTo>
                  <a:pt x="15982" y="7200"/>
                  <a:pt x="15382" y="6993"/>
                  <a:pt x="14740" y="6893"/>
                </a:cubicBezTo>
                <a:cubicBezTo>
                  <a:pt x="14134" y="6795"/>
                  <a:pt x="13517" y="6754"/>
                  <a:pt x="12897" y="6754"/>
                </a:cubicBezTo>
                <a:cubicBezTo>
                  <a:pt x="12026" y="6754"/>
                  <a:pt x="11150" y="6836"/>
                  <a:pt x="10299" y="6957"/>
                </a:cubicBezTo>
                <a:cubicBezTo>
                  <a:pt x="10292" y="6943"/>
                  <a:pt x="10292" y="6936"/>
                  <a:pt x="10292" y="6928"/>
                </a:cubicBezTo>
                <a:cubicBezTo>
                  <a:pt x="11413" y="6578"/>
                  <a:pt x="12527" y="6179"/>
                  <a:pt x="13648" y="5807"/>
                </a:cubicBezTo>
                <a:cubicBezTo>
                  <a:pt x="13919" y="5714"/>
                  <a:pt x="15375" y="5229"/>
                  <a:pt x="14890" y="4715"/>
                </a:cubicBezTo>
                <a:cubicBezTo>
                  <a:pt x="14813" y="4635"/>
                  <a:pt x="14654" y="4611"/>
                  <a:pt x="14486" y="4611"/>
                </a:cubicBezTo>
                <a:cubicBezTo>
                  <a:pt x="14295" y="4611"/>
                  <a:pt x="14093" y="4642"/>
                  <a:pt x="13991" y="4657"/>
                </a:cubicBezTo>
                <a:cubicBezTo>
                  <a:pt x="13562" y="4722"/>
                  <a:pt x="13147" y="4880"/>
                  <a:pt x="12741" y="5029"/>
                </a:cubicBezTo>
                <a:cubicBezTo>
                  <a:pt x="11799" y="5394"/>
                  <a:pt x="10834" y="5736"/>
                  <a:pt x="9920" y="6185"/>
                </a:cubicBezTo>
                <a:cubicBezTo>
                  <a:pt x="9913" y="6172"/>
                  <a:pt x="9906" y="6165"/>
                  <a:pt x="9898" y="6156"/>
                </a:cubicBezTo>
                <a:cubicBezTo>
                  <a:pt x="11149" y="5394"/>
                  <a:pt x="12419" y="4643"/>
                  <a:pt x="13626" y="3822"/>
                </a:cubicBezTo>
                <a:cubicBezTo>
                  <a:pt x="14162" y="3457"/>
                  <a:pt x="14676" y="3037"/>
                  <a:pt x="15125" y="2573"/>
                </a:cubicBezTo>
                <a:cubicBezTo>
                  <a:pt x="15276" y="2415"/>
                  <a:pt x="15639" y="2108"/>
                  <a:pt x="15497" y="1851"/>
                </a:cubicBezTo>
                <a:cubicBezTo>
                  <a:pt x="15438" y="1747"/>
                  <a:pt x="15346" y="1708"/>
                  <a:pt x="15240" y="1708"/>
                </a:cubicBezTo>
                <a:cubicBezTo>
                  <a:pt x="14975" y="1708"/>
                  <a:pt x="14622" y="1951"/>
                  <a:pt x="14469" y="2022"/>
                </a:cubicBezTo>
                <a:cubicBezTo>
                  <a:pt x="13848" y="2300"/>
                  <a:pt x="13283" y="2629"/>
                  <a:pt x="12748" y="3058"/>
                </a:cubicBezTo>
                <a:cubicBezTo>
                  <a:pt x="11848" y="3772"/>
                  <a:pt x="10962" y="4514"/>
                  <a:pt x="10098" y="5279"/>
                </a:cubicBezTo>
                <a:cubicBezTo>
                  <a:pt x="11027" y="3971"/>
                  <a:pt x="12863" y="1251"/>
                  <a:pt x="12241" y="980"/>
                </a:cubicBezTo>
                <a:cubicBezTo>
                  <a:pt x="12211" y="967"/>
                  <a:pt x="12180" y="961"/>
                  <a:pt x="12150" y="961"/>
                </a:cubicBezTo>
                <a:cubicBezTo>
                  <a:pt x="11950" y="961"/>
                  <a:pt x="11751" y="1218"/>
                  <a:pt x="11634" y="1330"/>
                </a:cubicBezTo>
                <a:cubicBezTo>
                  <a:pt x="11235" y="1736"/>
                  <a:pt x="10856" y="2151"/>
                  <a:pt x="10527" y="2622"/>
                </a:cubicBezTo>
                <a:cubicBezTo>
                  <a:pt x="9920" y="3500"/>
                  <a:pt x="9413" y="4537"/>
                  <a:pt x="9228" y="5599"/>
                </a:cubicBezTo>
                <a:cubicBezTo>
                  <a:pt x="9192" y="5579"/>
                  <a:pt x="9163" y="5565"/>
                  <a:pt x="9127" y="5550"/>
                </a:cubicBezTo>
                <a:cubicBezTo>
                  <a:pt x="9505" y="4643"/>
                  <a:pt x="9692" y="3658"/>
                  <a:pt x="9778" y="2679"/>
                </a:cubicBezTo>
                <a:cubicBezTo>
                  <a:pt x="9841" y="1822"/>
                  <a:pt x="9941" y="800"/>
                  <a:pt x="9478" y="38"/>
                </a:cubicBezTo>
                <a:cubicBezTo>
                  <a:pt x="9465" y="12"/>
                  <a:pt x="9442" y="0"/>
                  <a:pt x="94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99" name="Google Shape;899;p31"/>
          <p:cNvGrpSpPr/>
          <p:nvPr/>
        </p:nvGrpSpPr>
        <p:grpSpPr>
          <a:xfrm rot="2700000">
            <a:off x="7892630" y="-600510"/>
            <a:ext cx="2094786" cy="1797013"/>
            <a:chOff x="3242763" y="3032968"/>
            <a:chExt cx="449637" cy="385709"/>
          </a:xfrm>
        </p:grpSpPr>
        <p:sp>
          <p:nvSpPr>
            <p:cNvPr id="900" name="Google Shape;900;p31"/>
            <p:cNvSpPr/>
            <p:nvPr/>
          </p:nvSpPr>
          <p:spPr>
            <a:xfrm>
              <a:off x="3316938" y="3124158"/>
              <a:ext cx="375461" cy="211177"/>
            </a:xfrm>
            <a:custGeom>
              <a:avLst/>
              <a:gdLst/>
              <a:ahLst/>
              <a:cxnLst/>
              <a:rect l="l" t="t" r="r" b="b"/>
              <a:pathLst>
                <a:path w="19088" h="10736" extrusionOk="0">
                  <a:moveTo>
                    <a:pt x="18555" y="1"/>
                  </a:moveTo>
                  <a:cubicBezTo>
                    <a:pt x="17430" y="1"/>
                    <a:pt x="14656" y="108"/>
                    <a:pt x="11526" y="1039"/>
                  </a:cubicBezTo>
                  <a:cubicBezTo>
                    <a:pt x="7776" y="2153"/>
                    <a:pt x="2727" y="4715"/>
                    <a:pt x="0" y="10578"/>
                  </a:cubicBezTo>
                  <a:lnTo>
                    <a:pt x="334" y="10736"/>
                  </a:lnTo>
                  <a:cubicBezTo>
                    <a:pt x="2999" y="5001"/>
                    <a:pt x="7947" y="2487"/>
                    <a:pt x="11619" y="1395"/>
                  </a:cubicBezTo>
                  <a:cubicBezTo>
                    <a:pt x="14724" y="469"/>
                    <a:pt x="17478" y="365"/>
                    <a:pt x="18569" y="365"/>
                  </a:cubicBezTo>
                  <a:cubicBezTo>
                    <a:pt x="18883" y="365"/>
                    <a:pt x="19059" y="374"/>
                    <a:pt x="19067" y="374"/>
                  </a:cubicBezTo>
                  <a:lnTo>
                    <a:pt x="19088" y="10"/>
                  </a:lnTo>
                  <a:cubicBezTo>
                    <a:pt x="19079" y="10"/>
                    <a:pt x="18891" y="1"/>
                    <a:pt x="185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1" name="Google Shape;901;p31"/>
            <p:cNvSpPr/>
            <p:nvPr/>
          </p:nvSpPr>
          <p:spPr>
            <a:xfrm>
              <a:off x="3485195" y="3129096"/>
              <a:ext cx="148922" cy="148174"/>
            </a:xfrm>
            <a:custGeom>
              <a:avLst/>
              <a:gdLst/>
              <a:ahLst/>
              <a:cxnLst/>
              <a:rect l="l" t="t" r="r" b="b"/>
              <a:pathLst>
                <a:path w="7571" h="7533" extrusionOk="0">
                  <a:moveTo>
                    <a:pt x="7570" y="1"/>
                  </a:moveTo>
                  <a:cubicBezTo>
                    <a:pt x="7570" y="1"/>
                    <a:pt x="0" y="4608"/>
                    <a:pt x="2036" y="7114"/>
                  </a:cubicBezTo>
                  <a:cubicBezTo>
                    <a:pt x="2271" y="7404"/>
                    <a:pt x="2526" y="7532"/>
                    <a:pt x="2792" y="7532"/>
                  </a:cubicBezTo>
                  <a:cubicBezTo>
                    <a:pt x="4832" y="7532"/>
                    <a:pt x="7570" y="1"/>
                    <a:pt x="75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2" name="Google Shape;902;p31"/>
            <p:cNvSpPr/>
            <p:nvPr/>
          </p:nvSpPr>
          <p:spPr>
            <a:xfrm>
              <a:off x="3449376" y="3032968"/>
              <a:ext cx="195697" cy="102048"/>
            </a:xfrm>
            <a:custGeom>
              <a:avLst/>
              <a:gdLst/>
              <a:ahLst/>
              <a:cxnLst/>
              <a:rect l="l" t="t" r="r" b="b"/>
              <a:pathLst>
                <a:path w="9949" h="5188" extrusionOk="0">
                  <a:moveTo>
                    <a:pt x="3390" y="1"/>
                  </a:moveTo>
                  <a:cubicBezTo>
                    <a:pt x="2971" y="1"/>
                    <a:pt x="2591" y="139"/>
                    <a:pt x="2272" y="461"/>
                  </a:cubicBezTo>
                  <a:cubicBezTo>
                    <a:pt x="1" y="2761"/>
                    <a:pt x="9948" y="5188"/>
                    <a:pt x="9948" y="5188"/>
                  </a:cubicBezTo>
                  <a:cubicBezTo>
                    <a:pt x="9948" y="5188"/>
                    <a:pt x="5954" y="1"/>
                    <a:pt x="33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3" name="Google Shape;903;p31"/>
            <p:cNvSpPr/>
            <p:nvPr/>
          </p:nvSpPr>
          <p:spPr>
            <a:xfrm>
              <a:off x="3414383" y="3162948"/>
              <a:ext cx="100120" cy="152442"/>
            </a:xfrm>
            <a:custGeom>
              <a:avLst/>
              <a:gdLst/>
              <a:ahLst/>
              <a:cxnLst/>
              <a:rect l="l" t="t" r="r" b="b"/>
              <a:pathLst>
                <a:path w="5090" h="7750" extrusionOk="0">
                  <a:moveTo>
                    <a:pt x="4736" y="1"/>
                  </a:moveTo>
                  <a:cubicBezTo>
                    <a:pt x="4736" y="1"/>
                    <a:pt x="1" y="6100"/>
                    <a:pt x="2572" y="7585"/>
                  </a:cubicBezTo>
                  <a:cubicBezTo>
                    <a:pt x="2767" y="7697"/>
                    <a:pt x="2945" y="7749"/>
                    <a:pt x="3107" y="7749"/>
                  </a:cubicBezTo>
                  <a:cubicBezTo>
                    <a:pt x="5089" y="7749"/>
                    <a:pt x="4736" y="1"/>
                    <a:pt x="47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4" name="Google Shape;904;p31"/>
            <p:cNvSpPr/>
            <p:nvPr/>
          </p:nvSpPr>
          <p:spPr>
            <a:xfrm>
              <a:off x="3375220" y="3196662"/>
              <a:ext cx="71697" cy="127914"/>
            </a:xfrm>
            <a:custGeom>
              <a:avLst/>
              <a:gdLst/>
              <a:ahLst/>
              <a:cxnLst/>
              <a:rect l="l" t="t" r="r" b="b"/>
              <a:pathLst>
                <a:path w="3645" h="6503" extrusionOk="0">
                  <a:moveTo>
                    <a:pt x="3413" y="1"/>
                  </a:moveTo>
                  <a:lnTo>
                    <a:pt x="3413" y="1"/>
                  </a:lnTo>
                  <a:cubicBezTo>
                    <a:pt x="3413" y="1"/>
                    <a:pt x="0" y="5336"/>
                    <a:pt x="1843" y="6400"/>
                  </a:cubicBezTo>
                  <a:cubicBezTo>
                    <a:pt x="1964" y="6470"/>
                    <a:pt x="2076" y="6503"/>
                    <a:pt x="2180" y="6503"/>
                  </a:cubicBezTo>
                  <a:cubicBezTo>
                    <a:pt x="3644" y="6503"/>
                    <a:pt x="3413" y="1"/>
                    <a:pt x="34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5" name="Google Shape;905;p31"/>
            <p:cNvSpPr/>
            <p:nvPr/>
          </p:nvSpPr>
          <p:spPr>
            <a:xfrm>
              <a:off x="3321423" y="3233071"/>
              <a:ext cx="71697" cy="127776"/>
            </a:xfrm>
            <a:custGeom>
              <a:avLst/>
              <a:gdLst/>
              <a:ahLst/>
              <a:cxnLst/>
              <a:rect l="l" t="t" r="r" b="b"/>
              <a:pathLst>
                <a:path w="3645" h="6496" extrusionOk="0">
                  <a:moveTo>
                    <a:pt x="3421" y="1"/>
                  </a:moveTo>
                  <a:cubicBezTo>
                    <a:pt x="3421" y="1"/>
                    <a:pt x="0" y="5334"/>
                    <a:pt x="1842" y="6392"/>
                  </a:cubicBezTo>
                  <a:cubicBezTo>
                    <a:pt x="1965" y="6463"/>
                    <a:pt x="2078" y="6496"/>
                    <a:pt x="2182" y="6496"/>
                  </a:cubicBezTo>
                  <a:cubicBezTo>
                    <a:pt x="3645" y="6496"/>
                    <a:pt x="3421" y="1"/>
                    <a:pt x="34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6" name="Google Shape;906;p31"/>
            <p:cNvSpPr/>
            <p:nvPr/>
          </p:nvSpPr>
          <p:spPr>
            <a:xfrm>
              <a:off x="3242763" y="3254826"/>
              <a:ext cx="123213" cy="69612"/>
            </a:xfrm>
            <a:custGeom>
              <a:avLst/>
              <a:gdLst/>
              <a:ahLst/>
              <a:cxnLst/>
              <a:rect l="l" t="t" r="r" b="b"/>
              <a:pathLst>
                <a:path w="6264" h="3539" extrusionOk="0">
                  <a:moveTo>
                    <a:pt x="6263" y="0"/>
                  </a:moveTo>
                  <a:cubicBezTo>
                    <a:pt x="6263" y="0"/>
                    <a:pt x="1" y="958"/>
                    <a:pt x="420" y="3042"/>
                  </a:cubicBezTo>
                  <a:cubicBezTo>
                    <a:pt x="492" y="3393"/>
                    <a:pt x="705" y="3539"/>
                    <a:pt x="1011" y="3539"/>
                  </a:cubicBezTo>
                  <a:cubicBezTo>
                    <a:pt x="2517" y="3539"/>
                    <a:pt x="6263" y="0"/>
                    <a:pt x="62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7" name="Google Shape;907;p31"/>
            <p:cNvSpPr/>
            <p:nvPr/>
          </p:nvSpPr>
          <p:spPr>
            <a:xfrm>
              <a:off x="3309051" y="3150418"/>
              <a:ext cx="155216" cy="40815"/>
            </a:xfrm>
            <a:custGeom>
              <a:avLst/>
              <a:gdLst/>
              <a:ahLst/>
              <a:cxnLst/>
              <a:rect l="l" t="t" r="r" b="b"/>
              <a:pathLst>
                <a:path w="7891" h="2075" extrusionOk="0">
                  <a:moveTo>
                    <a:pt x="2247" y="0"/>
                  </a:moveTo>
                  <a:cubicBezTo>
                    <a:pt x="1311" y="0"/>
                    <a:pt x="564" y="238"/>
                    <a:pt x="322" y="910"/>
                  </a:cubicBezTo>
                  <a:cubicBezTo>
                    <a:pt x="0" y="1802"/>
                    <a:pt x="1067" y="2075"/>
                    <a:pt x="2494" y="2075"/>
                  </a:cubicBezTo>
                  <a:cubicBezTo>
                    <a:pt x="4744" y="2075"/>
                    <a:pt x="7891" y="1395"/>
                    <a:pt x="7891" y="1395"/>
                  </a:cubicBezTo>
                  <a:cubicBezTo>
                    <a:pt x="7891" y="1395"/>
                    <a:pt x="4514" y="0"/>
                    <a:pt x="22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8" name="Google Shape;908;p31"/>
            <p:cNvSpPr/>
            <p:nvPr/>
          </p:nvSpPr>
          <p:spPr>
            <a:xfrm>
              <a:off x="3262157" y="3202740"/>
              <a:ext cx="134680" cy="35465"/>
            </a:xfrm>
            <a:custGeom>
              <a:avLst/>
              <a:gdLst/>
              <a:ahLst/>
              <a:cxnLst/>
              <a:rect l="l" t="t" r="r" b="b"/>
              <a:pathLst>
                <a:path w="6847" h="1803" extrusionOk="0">
                  <a:moveTo>
                    <a:pt x="1950" y="1"/>
                  </a:moveTo>
                  <a:cubicBezTo>
                    <a:pt x="1137" y="1"/>
                    <a:pt x="489" y="207"/>
                    <a:pt x="278" y="792"/>
                  </a:cubicBezTo>
                  <a:cubicBezTo>
                    <a:pt x="0" y="1565"/>
                    <a:pt x="927" y="1802"/>
                    <a:pt x="2166" y="1802"/>
                  </a:cubicBezTo>
                  <a:cubicBezTo>
                    <a:pt x="4119" y="1802"/>
                    <a:pt x="6847" y="1214"/>
                    <a:pt x="6847" y="1214"/>
                  </a:cubicBezTo>
                  <a:cubicBezTo>
                    <a:pt x="6847" y="1214"/>
                    <a:pt x="3918" y="1"/>
                    <a:pt x="19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9" name="Google Shape;909;p31"/>
            <p:cNvSpPr/>
            <p:nvPr/>
          </p:nvSpPr>
          <p:spPr>
            <a:xfrm>
              <a:off x="3378977" y="3090798"/>
              <a:ext cx="190366" cy="53542"/>
            </a:xfrm>
            <a:custGeom>
              <a:avLst/>
              <a:gdLst/>
              <a:ahLst/>
              <a:cxnLst/>
              <a:rect l="l" t="t" r="r" b="b"/>
              <a:pathLst>
                <a:path w="9678" h="2722" extrusionOk="0">
                  <a:moveTo>
                    <a:pt x="2554" y="1"/>
                  </a:moveTo>
                  <a:cubicBezTo>
                    <a:pt x="1773" y="1"/>
                    <a:pt x="1150" y="227"/>
                    <a:pt x="845" y="813"/>
                  </a:cubicBezTo>
                  <a:cubicBezTo>
                    <a:pt x="0" y="2420"/>
                    <a:pt x="3662" y="2721"/>
                    <a:pt x="6527" y="2721"/>
                  </a:cubicBezTo>
                  <a:cubicBezTo>
                    <a:pt x="8246" y="2721"/>
                    <a:pt x="9678" y="2613"/>
                    <a:pt x="9678" y="2613"/>
                  </a:cubicBezTo>
                  <a:cubicBezTo>
                    <a:pt x="9678" y="2613"/>
                    <a:pt x="5207" y="1"/>
                    <a:pt x="25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0" name="Google Shape;910;p31"/>
            <p:cNvSpPr/>
            <p:nvPr/>
          </p:nvSpPr>
          <p:spPr>
            <a:xfrm>
              <a:off x="3255233" y="3297392"/>
              <a:ext cx="85584" cy="121285"/>
            </a:xfrm>
            <a:custGeom>
              <a:avLst/>
              <a:gdLst/>
              <a:ahLst/>
              <a:cxnLst/>
              <a:rect l="l" t="t" r="r" b="b"/>
              <a:pathLst>
                <a:path w="4351" h="6166" extrusionOk="0">
                  <a:moveTo>
                    <a:pt x="4351" y="1"/>
                  </a:moveTo>
                  <a:cubicBezTo>
                    <a:pt x="4350" y="1"/>
                    <a:pt x="1" y="4606"/>
                    <a:pt x="1615" y="5992"/>
                  </a:cubicBezTo>
                  <a:cubicBezTo>
                    <a:pt x="1753" y="6111"/>
                    <a:pt x="1888" y="6166"/>
                    <a:pt x="2018" y="6166"/>
                  </a:cubicBezTo>
                  <a:cubicBezTo>
                    <a:pt x="3408" y="6166"/>
                    <a:pt x="4350" y="1"/>
                    <a:pt x="43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11" name="Google Shape;911;p31"/>
          <p:cNvGrpSpPr/>
          <p:nvPr/>
        </p:nvGrpSpPr>
        <p:grpSpPr>
          <a:xfrm>
            <a:off x="8582554" y="32892"/>
            <a:ext cx="270040" cy="244665"/>
            <a:chOff x="3346266" y="1265304"/>
            <a:chExt cx="227307" cy="205965"/>
          </a:xfrm>
        </p:grpSpPr>
        <p:sp>
          <p:nvSpPr>
            <p:cNvPr id="912" name="Google Shape;912;p31"/>
            <p:cNvSpPr/>
            <p:nvPr/>
          </p:nvSpPr>
          <p:spPr>
            <a:xfrm>
              <a:off x="3453291" y="1265304"/>
              <a:ext cx="96540" cy="85505"/>
            </a:xfrm>
            <a:custGeom>
              <a:avLst/>
              <a:gdLst/>
              <a:ahLst/>
              <a:cxnLst/>
              <a:rect l="l" t="t" r="r" b="b"/>
              <a:pathLst>
                <a:path w="4908" h="4347" extrusionOk="0">
                  <a:moveTo>
                    <a:pt x="2812" y="0"/>
                  </a:moveTo>
                  <a:cubicBezTo>
                    <a:pt x="2073" y="0"/>
                    <a:pt x="1329" y="308"/>
                    <a:pt x="844" y="869"/>
                  </a:cubicBezTo>
                  <a:cubicBezTo>
                    <a:pt x="501" y="1261"/>
                    <a:pt x="287" y="1755"/>
                    <a:pt x="165" y="2262"/>
                  </a:cubicBezTo>
                  <a:cubicBezTo>
                    <a:pt x="1" y="2933"/>
                    <a:pt x="1" y="3697"/>
                    <a:pt x="422" y="4247"/>
                  </a:cubicBezTo>
                  <a:lnTo>
                    <a:pt x="1665" y="4346"/>
                  </a:lnTo>
                  <a:cubicBezTo>
                    <a:pt x="2765" y="4182"/>
                    <a:pt x="3787" y="3555"/>
                    <a:pt x="4429" y="2648"/>
                  </a:cubicBezTo>
                  <a:cubicBezTo>
                    <a:pt x="4700" y="2269"/>
                    <a:pt x="4908" y="1812"/>
                    <a:pt x="4836" y="1354"/>
                  </a:cubicBezTo>
                  <a:cubicBezTo>
                    <a:pt x="4757" y="855"/>
                    <a:pt x="4344" y="454"/>
                    <a:pt x="3886" y="240"/>
                  </a:cubicBezTo>
                  <a:cubicBezTo>
                    <a:pt x="3552" y="78"/>
                    <a:pt x="3183" y="0"/>
                    <a:pt x="2812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3" name="Google Shape;913;p31"/>
            <p:cNvSpPr/>
            <p:nvPr/>
          </p:nvSpPr>
          <p:spPr>
            <a:xfrm>
              <a:off x="3450360" y="1328858"/>
              <a:ext cx="123213" cy="97819"/>
            </a:xfrm>
            <a:custGeom>
              <a:avLst/>
              <a:gdLst/>
              <a:ahLst/>
              <a:cxnLst/>
              <a:rect l="l" t="t" r="r" b="b"/>
              <a:pathLst>
                <a:path w="6264" h="4973" extrusionOk="0">
                  <a:moveTo>
                    <a:pt x="3721" y="0"/>
                  </a:moveTo>
                  <a:cubicBezTo>
                    <a:pt x="2660" y="0"/>
                    <a:pt x="1594" y="482"/>
                    <a:pt x="921" y="1309"/>
                  </a:cubicBezTo>
                  <a:lnTo>
                    <a:pt x="1" y="2787"/>
                  </a:lnTo>
                  <a:cubicBezTo>
                    <a:pt x="201" y="3594"/>
                    <a:pt x="772" y="4308"/>
                    <a:pt x="1514" y="4672"/>
                  </a:cubicBezTo>
                  <a:cubicBezTo>
                    <a:pt x="1913" y="4871"/>
                    <a:pt x="2358" y="4972"/>
                    <a:pt x="2804" y="4972"/>
                  </a:cubicBezTo>
                  <a:cubicBezTo>
                    <a:pt x="3189" y="4972"/>
                    <a:pt x="3574" y="4896"/>
                    <a:pt x="3929" y="4744"/>
                  </a:cubicBezTo>
                  <a:cubicBezTo>
                    <a:pt x="4392" y="4536"/>
                    <a:pt x="4800" y="4216"/>
                    <a:pt x="5171" y="3858"/>
                  </a:cubicBezTo>
                  <a:cubicBezTo>
                    <a:pt x="5492" y="3537"/>
                    <a:pt x="5799" y="3188"/>
                    <a:pt x="5992" y="2773"/>
                  </a:cubicBezTo>
                  <a:cubicBezTo>
                    <a:pt x="6184" y="2358"/>
                    <a:pt x="6263" y="1880"/>
                    <a:pt x="6135" y="1438"/>
                  </a:cubicBezTo>
                  <a:cubicBezTo>
                    <a:pt x="5927" y="723"/>
                    <a:pt x="5214" y="259"/>
                    <a:pt x="4486" y="87"/>
                  </a:cubicBezTo>
                  <a:cubicBezTo>
                    <a:pt x="4235" y="29"/>
                    <a:pt x="3978" y="0"/>
                    <a:pt x="3721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4" name="Google Shape;914;p31"/>
            <p:cNvSpPr/>
            <p:nvPr/>
          </p:nvSpPr>
          <p:spPr>
            <a:xfrm>
              <a:off x="3372545" y="1368788"/>
              <a:ext cx="100160" cy="102481"/>
            </a:xfrm>
            <a:custGeom>
              <a:avLst/>
              <a:gdLst/>
              <a:ahLst/>
              <a:cxnLst/>
              <a:rect l="l" t="t" r="r" b="b"/>
              <a:pathLst>
                <a:path w="5092" h="5210" extrusionOk="0">
                  <a:moveTo>
                    <a:pt x="2306" y="1"/>
                  </a:moveTo>
                  <a:cubicBezTo>
                    <a:pt x="1564" y="271"/>
                    <a:pt x="892" y="779"/>
                    <a:pt x="500" y="1464"/>
                  </a:cubicBezTo>
                  <a:cubicBezTo>
                    <a:pt x="100" y="2150"/>
                    <a:pt x="1" y="3014"/>
                    <a:pt x="279" y="3756"/>
                  </a:cubicBezTo>
                  <a:cubicBezTo>
                    <a:pt x="565" y="4491"/>
                    <a:pt x="1250" y="5084"/>
                    <a:pt x="2035" y="5192"/>
                  </a:cubicBezTo>
                  <a:cubicBezTo>
                    <a:pt x="2124" y="5204"/>
                    <a:pt x="2212" y="5209"/>
                    <a:pt x="2301" y="5209"/>
                  </a:cubicBezTo>
                  <a:cubicBezTo>
                    <a:pt x="3026" y="5209"/>
                    <a:pt x="3739" y="4833"/>
                    <a:pt x="4250" y="4292"/>
                  </a:cubicBezTo>
                  <a:cubicBezTo>
                    <a:pt x="4748" y="3756"/>
                    <a:pt x="5091" y="3043"/>
                    <a:pt x="5091" y="2306"/>
                  </a:cubicBezTo>
                  <a:cubicBezTo>
                    <a:pt x="5084" y="1564"/>
                    <a:pt x="4714" y="822"/>
                    <a:pt x="4078" y="450"/>
                  </a:cubicBezTo>
                  <a:lnTo>
                    <a:pt x="2306" y="1"/>
                  </a:ln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5" name="Google Shape;915;p31"/>
            <p:cNvSpPr/>
            <p:nvPr/>
          </p:nvSpPr>
          <p:spPr>
            <a:xfrm>
              <a:off x="3346266" y="1329369"/>
              <a:ext cx="93728" cy="73999"/>
            </a:xfrm>
            <a:custGeom>
              <a:avLst/>
              <a:gdLst/>
              <a:ahLst/>
              <a:cxnLst/>
              <a:rect l="l" t="t" r="r" b="b"/>
              <a:pathLst>
                <a:path w="4765" h="3762" extrusionOk="0">
                  <a:moveTo>
                    <a:pt x="2979" y="0"/>
                  </a:moveTo>
                  <a:cubicBezTo>
                    <a:pt x="2770" y="0"/>
                    <a:pt x="2560" y="25"/>
                    <a:pt x="2357" y="68"/>
                  </a:cubicBezTo>
                  <a:cubicBezTo>
                    <a:pt x="1858" y="176"/>
                    <a:pt x="1380" y="397"/>
                    <a:pt x="965" y="704"/>
                  </a:cubicBezTo>
                  <a:cubicBezTo>
                    <a:pt x="643" y="954"/>
                    <a:pt x="352" y="1261"/>
                    <a:pt x="194" y="1633"/>
                  </a:cubicBezTo>
                  <a:cubicBezTo>
                    <a:pt x="29" y="2012"/>
                    <a:pt x="0" y="2454"/>
                    <a:pt x="172" y="2819"/>
                  </a:cubicBezTo>
                  <a:cubicBezTo>
                    <a:pt x="372" y="3232"/>
                    <a:pt x="787" y="3504"/>
                    <a:pt x="1222" y="3640"/>
                  </a:cubicBezTo>
                  <a:cubicBezTo>
                    <a:pt x="1491" y="3724"/>
                    <a:pt x="1770" y="3762"/>
                    <a:pt x="2051" y="3762"/>
                  </a:cubicBezTo>
                  <a:cubicBezTo>
                    <a:pt x="2464" y="3762"/>
                    <a:pt x="2880" y="3679"/>
                    <a:pt x="3272" y="3539"/>
                  </a:cubicBezTo>
                  <a:cubicBezTo>
                    <a:pt x="3850" y="3333"/>
                    <a:pt x="4429" y="2954"/>
                    <a:pt x="4600" y="2361"/>
                  </a:cubicBezTo>
                  <a:lnTo>
                    <a:pt x="4765" y="1105"/>
                  </a:lnTo>
                  <a:cubicBezTo>
                    <a:pt x="4607" y="654"/>
                    <a:pt x="4221" y="305"/>
                    <a:pt x="3771" y="133"/>
                  </a:cubicBezTo>
                  <a:cubicBezTo>
                    <a:pt x="3518" y="41"/>
                    <a:pt x="3249" y="0"/>
                    <a:pt x="2979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6" name="Google Shape;916;p31"/>
            <p:cNvSpPr/>
            <p:nvPr/>
          </p:nvSpPr>
          <p:spPr>
            <a:xfrm>
              <a:off x="3382361" y="1274962"/>
              <a:ext cx="105943" cy="90659"/>
            </a:xfrm>
            <a:custGeom>
              <a:avLst/>
              <a:gdLst/>
              <a:ahLst/>
              <a:cxnLst/>
              <a:rect l="l" t="t" r="r" b="b"/>
              <a:pathLst>
                <a:path w="5386" h="4609" extrusionOk="0">
                  <a:moveTo>
                    <a:pt x="3027" y="0"/>
                  </a:moveTo>
                  <a:cubicBezTo>
                    <a:pt x="2544" y="0"/>
                    <a:pt x="2062" y="114"/>
                    <a:pt x="1636" y="342"/>
                  </a:cubicBezTo>
                  <a:cubicBezTo>
                    <a:pt x="923" y="714"/>
                    <a:pt x="373" y="1377"/>
                    <a:pt x="152" y="2148"/>
                  </a:cubicBezTo>
                  <a:cubicBezTo>
                    <a:pt x="37" y="2514"/>
                    <a:pt x="1" y="2913"/>
                    <a:pt x="116" y="3278"/>
                  </a:cubicBezTo>
                  <a:cubicBezTo>
                    <a:pt x="301" y="3898"/>
                    <a:pt x="887" y="4334"/>
                    <a:pt x="1507" y="4498"/>
                  </a:cubicBezTo>
                  <a:cubicBezTo>
                    <a:pt x="1795" y="4578"/>
                    <a:pt x="2092" y="4608"/>
                    <a:pt x="2391" y="4608"/>
                  </a:cubicBezTo>
                  <a:cubicBezTo>
                    <a:pt x="2738" y="4608"/>
                    <a:pt x="3087" y="4567"/>
                    <a:pt x="3429" y="4514"/>
                  </a:cubicBezTo>
                  <a:lnTo>
                    <a:pt x="4836" y="3071"/>
                  </a:lnTo>
                  <a:cubicBezTo>
                    <a:pt x="5122" y="2442"/>
                    <a:pt x="5386" y="1720"/>
                    <a:pt x="5115" y="1086"/>
                  </a:cubicBezTo>
                  <a:cubicBezTo>
                    <a:pt x="4914" y="621"/>
                    <a:pt x="4450" y="315"/>
                    <a:pt x="3972" y="150"/>
                  </a:cubicBezTo>
                  <a:cubicBezTo>
                    <a:pt x="3667" y="50"/>
                    <a:pt x="3347" y="0"/>
                    <a:pt x="3027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7" name="Google Shape;917;p31"/>
            <p:cNvSpPr/>
            <p:nvPr/>
          </p:nvSpPr>
          <p:spPr>
            <a:xfrm>
              <a:off x="3470148" y="1346167"/>
              <a:ext cx="72091" cy="10681"/>
            </a:xfrm>
            <a:custGeom>
              <a:avLst/>
              <a:gdLst/>
              <a:ahLst/>
              <a:cxnLst/>
              <a:rect l="l" t="t" r="r" b="b"/>
              <a:pathLst>
                <a:path w="3665" h="543" extrusionOk="0">
                  <a:moveTo>
                    <a:pt x="2380" y="1"/>
                  </a:moveTo>
                  <a:cubicBezTo>
                    <a:pt x="2314" y="1"/>
                    <a:pt x="2251" y="1"/>
                    <a:pt x="2186" y="8"/>
                  </a:cubicBezTo>
                  <a:cubicBezTo>
                    <a:pt x="1951" y="8"/>
                    <a:pt x="1715" y="21"/>
                    <a:pt x="1480" y="57"/>
                  </a:cubicBezTo>
                  <a:cubicBezTo>
                    <a:pt x="1243" y="86"/>
                    <a:pt x="1015" y="129"/>
                    <a:pt x="787" y="186"/>
                  </a:cubicBezTo>
                  <a:cubicBezTo>
                    <a:pt x="551" y="251"/>
                    <a:pt x="330" y="328"/>
                    <a:pt x="109" y="422"/>
                  </a:cubicBezTo>
                  <a:cubicBezTo>
                    <a:pt x="80" y="436"/>
                    <a:pt x="52" y="450"/>
                    <a:pt x="23" y="465"/>
                  </a:cubicBezTo>
                  <a:cubicBezTo>
                    <a:pt x="1" y="472"/>
                    <a:pt x="1" y="499"/>
                    <a:pt x="9" y="522"/>
                  </a:cubicBezTo>
                  <a:cubicBezTo>
                    <a:pt x="16" y="535"/>
                    <a:pt x="30" y="542"/>
                    <a:pt x="44" y="542"/>
                  </a:cubicBezTo>
                  <a:cubicBezTo>
                    <a:pt x="52" y="542"/>
                    <a:pt x="59" y="535"/>
                    <a:pt x="66" y="535"/>
                  </a:cubicBezTo>
                  <a:cubicBezTo>
                    <a:pt x="280" y="436"/>
                    <a:pt x="501" y="357"/>
                    <a:pt x="729" y="294"/>
                  </a:cubicBezTo>
                  <a:cubicBezTo>
                    <a:pt x="959" y="229"/>
                    <a:pt x="1187" y="179"/>
                    <a:pt x="1415" y="150"/>
                  </a:cubicBezTo>
                  <a:cubicBezTo>
                    <a:pt x="1644" y="114"/>
                    <a:pt x="1872" y="100"/>
                    <a:pt x="2109" y="93"/>
                  </a:cubicBezTo>
                  <a:cubicBezTo>
                    <a:pt x="2194" y="86"/>
                    <a:pt x="2287" y="86"/>
                    <a:pt x="2380" y="86"/>
                  </a:cubicBezTo>
                  <a:cubicBezTo>
                    <a:pt x="2522" y="86"/>
                    <a:pt x="2673" y="93"/>
                    <a:pt x="2815" y="100"/>
                  </a:cubicBezTo>
                  <a:cubicBezTo>
                    <a:pt x="3058" y="107"/>
                    <a:pt x="3293" y="122"/>
                    <a:pt x="3536" y="143"/>
                  </a:cubicBezTo>
                  <a:cubicBezTo>
                    <a:pt x="3566" y="150"/>
                    <a:pt x="3593" y="150"/>
                    <a:pt x="3622" y="150"/>
                  </a:cubicBezTo>
                  <a:lnTo>
                    <a:pt x="3629" y="150"/>
                  </a:lnTo>
                  <a:cubicBezTo>
                    <a:pt x="3651" y="150"/>
                    <a:pt x="3665" y="129"/>
                    <a:pt x="3665" y="107"/>
                  </a:cubicBezTo>
                  <a:cubicBezTo>
                    <a:pt x="3665" y="86"/>
                    <a:pt x="3651" y="71"/>
                    <a:pt x="3622" y="64"/>
                  </a:cubicBezTo>
                  <a:cubicBezTo>
                    <a:pt x="3379" y="44"/>
                    <a:pt x="3144" y="28"/>
                    <a:pt x="2901" y="14"/>
                  </a:cubicBezTo>
                  <a:cubicBezTo>
                    <a:pt x="2722" y="8"/>
                    <a:pt x="2551" y="1"/>
                    <a:pt x="238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8" name="Google Shape;918;p31"/>
            <p:cNvSpPr/>
            <p:nvPr/>
          </p:nvSpPr>
          <p:spPr>
            <a:xfrm>
              <a:off x="3468909" y="1368080"/>
              <a:ext cx="53955" cy="12943"/>
            </a:xfrm>
            <a:custGeom>
              <a:avLst/>
              <a:gdLst/>
              <a:ahLst/>
              <a:cxnLst/>
              <a:rect l="l" t="t" r="r" b="b"/>
              <a:pathLst>
                <a:path w="2743" h="658" extrusionOk="0">
                  <a:moveTo>
                    <a:pt x="50" y="1"/>
                  </a:moveTo>
                  <a:cubicBezTo>
                    <a:pt x="21" y="1"/>
                    <a:pt x="0" y="21"/>
                    <a:pt x="7" y="44"/>
                  </a:cubicBezTo>
                  <a:cubicBezTo>
                    <a:pt x="7" y="64"/>
                    <a:pt x="21" y="86"/>
                    <a:pt x="50" y="86"/>
                  </a:cubicBezTo>
                  <a:cubicBezTo>
                    <a:pt x="221" y="86"/>
                    <a:pt x="400" y="100"/>
                    <a:pt x="578" y="114"/>
                  </a:cubicBezTo>
                  <a:cubicBezTo>
                    <a:pt x="758" y="136"/>
                    <a:pt x="921" y="157"/>
                    <a:pt x="1092" y="186"/>
                  </a:cubicBezTo>
                  <a:cubicBezTo>
                    <a:pt x="1272" y="215"/>
                    <a:pt x="1443" y="251"/>
                    <a:pt x="1615" y="294"/>
                  </a:cubicBezTo>
                  <a:cubicBezTo>
                    <a:pt x="1786" y="343"/>
                    <a:pt x="1958" y="386"/>
                    <a:pt x="2120" y="443"/>
                  </a:cubicBezTo>
                  <a:cubicBezTo>
                    <a:pt x="2292" y="499"/>
                    <a:pt x="2456" y="565"/>
                    <a:pt x="2621" y="628"/>
                  </a:cubicBezTo>
                  <a:cubicBezTo>
                    <a:pt x="2635" y="637"/>
                    <a:pt x="2657" y="650"/>
                    <a:pt x="2677" y="657"/>
                  </a:cubicBezTo>
                  <a:lnTo>
                    <a:pt x="2700" y="657"/>
                  </a:lnTo>
                  <a:cubicBezTo>
                    <a:pt x="2713" y="657"/>
                    <a:pt x="2729" y="657"/>
                    <a:pt x="2736" y="643"/>
                  </a:cubicBezTo>
                  <a:cubicBezTo>
                    <a:pt x="2742" y="621"/>
                    <a:pt x="2742" y="594"/>
                    <a:pt x="2720" y="578"/>
                  </a:cubicBezTo>
                  <a:cubicBezTo>
                    <a:pt x="2549" y="508"/>
                    <a:pt x="2386" y="443"/>
                    <a:pt x="2215" y="386"/>
                  </a:cubicBezTo>
                  <a:cubicBezTo>
                    <a:pt x="2050" y="328"/>
                    <a:pt x="1879" y="278"/>
                    <a:pt x="1707" y="229"/>
                  </a:cubicBezTo>
                  <a:cubicBezTo>
                    <a:pt x="1529" y="186"/>
                    <a:pt x="1358" y="150"/>
                    <a:pt x="1186" y="114"/>
                  </a:cubicBezTo>
                  <a:cubicBezTo>
                    <a:pt x="1006" y="86"/>
                    <a:pt x="828" y="57"/>
                    <a:pt x="650" y="37"/>
                  </a:cubicBezTo>
                  <a:cubicBezTo>
                    <a:pt x="472" y="21"/>
                    <a:pt x="293" y="8"/>
                    <a:pt x="115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9" name="Google Shape;919;p31"/>
            <p:cNvSpPr/>
            <p:nvPr/>
          </p:nvSpPr>
          <p:spPr>
            <a:xfrm>
              <a:off x="3461178" y="1370302"/>
              <a:ext cx="31216" cy="36567"/>
            </a:xfrm>
            <a:custGeom>
              <a:avLst/>
              <a:gdLst/>
              <a:ahLst/>
              <a:cxnLst/>
              <a:rect l="l" t="t" r="r" b="b"/>
              <a:pathLst>
                <a:path w="1587" h="1859" extrusionOk="0">
                  <a:moveTo>
                    <a:pt x="50" y="1"/>
                  </a:moveTo>
                  <a:cubicBezTo>
                    <a:pt x="37" y="1"/>
                    <a:pt x="28" y="9"/>
                    <a:pt x="21" y="16"/>
                  </a:cubicBezTo>
                  <a:cubicBezTo>
                    <a:pt x="1" y="37"/>
                    <a:pt x="1" y="59"/>
                    <a:pt x="21" y="80"/>
                  </a:cubicBezTo>
                  <a:cubicBezTo>
                    <a:pt x="114" y="194"/>
                    <a:pt x="215" y="309"/>
                    <a:pt x="308" y="422"/>
                  </a:cubicBezTo>
                  <a:cubicBezTo>
                    <a:pt x="407" y="537"/>
                    <a:pt x="500" y="652"/>
                    <a:pt x="601" y="765"/>
                  </a:cubicBezTo>
                  <a:cubicBezTo>
                    <a:pt x="693" y="880"/>
                    <a:pt x="793" y="995"/>
                    <a:pt x="885" y="1115"/>
                  </a:cubicBezTo>
                  <a:cubicBezTo>
                    <a:pt x="986" y="1230"/>
                    <a:pt x="1079" y="1345"/>
                    <a:pt x="1178" y="1458"/>
                  </a:cubicBezTo>
                  <a:cubicBezTo>
                    <a:pt x="1279" y="1572"/>
                    <a:pt x="1372" y="1687"/>
                    <a:pt x="1471" y="1800"/>
                  </a:cubicBezTo>
                  <a:cubicBezTo>
                    <a:pt x="1478" y="1816"/>
                    <a:pt x="1494" y="1830"/>
                    <a:pt x="1507" y="1843"/>
                  </a:cubicBezTo>
                  <a:cubicBezTo>
                    <a:pt x="1514" y="1852"/>
                    <a:pt x="1521" y="1859"/>
                    <a:pt x="1536" y="1859"/>
                  </a:cubicBezTo>
                  <a:cubicBezTo>
                    <a:pt x="1543" y="1859"/>
                    <a:pt x="1557" y="1852"/>
                    <a:pt x="1564" y="1843"/>
                  </a:cubicBezTo>
                  <a:cubicBezTo>
                    <a:pt x="1586" y="1823"/>
                    <a:pt x="1579" y="1800"/>
                    <a:pt x="1564" y="1787"/>
                  </a:cubicBezTo>
                  <a:cubicBezTo>
                    <a:pt x="1471" y="1665"/>
                    <a:pt x="1372" y="1552"/>
                    <a:pt x="1271" y="1437"/>
                  </a:cubicBezTo>
                  <a:cubicBezTo>
                    <a:pt x="1178" y="1322"/>
                    <a:pt x="1079" y="1209"/>
                    <a:pt x="986" y="1094"/>
                  </a:cubicBezTo>
                  <a:cubicBezTo>
                    <a:pt x="885" y="979"/>
                    <a:pt x="793" y="866"/>
                    <a:pt x="693" y="752"/>
                  </a:cubicBezTo>
                  <a:cubicBezTo>
                    <a:pt x="601" y="637"/>
                    <a:pt x="500" y="515"/>
                    <a:pt x="407" y="402"/>
                  </a:cubicBezTo>
                  <a:cubicBezTo>
                    <a:pt x="308" y="287"/>
                    <a:pt x="215" y="172"/>
                    <a:pt x="114" y="59"/>
                  </a:cubicBezTo>
                  <a:cubicBezTo>
                    <a:pt x="100" y="44"/>
                    <a:pt x="93" y="30"/>
                    <a:pt x="80" y="16"/>
                  </a:cubicBezTo>
                  <a:cubicBezTo>
                    <a:pt x="71" y="9"/>
                    <a:pt x="57" y="1"/>
                    <a:pt x="5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0" name="Google Shape;920;p31"/>
            <p:cNvSpPr/>
            <p:nvPr/>
          </p:nvSpPr>
          <p:spPr>
            <a:xfrm>
              <a:off x="3424100" y="1372840"/>
              <a:ext cx="10838" cy="6766"/>
            </a:xfrm>
            <a:custGeom>
              <a:avLst/>
              <a:gdLst/>
              <a:ahLst/>
              <a:cxnLst/>
              <a:rect l="l" t="t" r="r" b="b"/>
              <a:pathLst>
                <a:path w="551" h="344" extrusionOk="0">
                  <a:moveTo>
                    <a:pt x="479" y="0"/>
                  </a:moveTo>
                  <a:cubicBezTo>
                    <a:pt x="307" y="101"/>
                    <a:pt x="150" y="215"/>
                    <a:pt x="1" y="343"/>
                  </a:cubicBezTo>
                  <a:cubicBezTo>
                    <a:pt x="100" y="300"/>
                    <a:pt x="199" y="251"/>
                    <a:pt x="300" y="201"/>
                  </a:cubicBezTo>
                  <a:cubicBezTo>
                    <a:pt x="307" y="194"/>
                    <a:pt x="314" y="194"/>
                    <a:pt x="321" y="194"/>
                  </a:cubicBezTo>
                  <a:lnTo>
                    <a:pt x="336" y="194"/>
                  </a:lnTo>
                  <a:cubicBezTo>
                    <a:pt x="371" y="165"/>
                    <a:pt x="422" y="137"/>
                    <a:pt x="465" y="115"/>
                  </a:cubicBezTo>
                  <a:cubicBezTo>
                    <a:pt x="479" y="101"/>
                    <a:pt x="499" y="86"/>
                    <a:pt x="522" y="79"/>
                  </a:cubicBezTo>
                  <a:cubicBezTo>
                    <a:pt x="542" y="65"/>
                    <a:pt x="551" y="36"/>
                    <a:pt x="535" y="23"/>
                  </a:cubicBezTo>
                  <a:cubicBezTo>
                    <a:pt x="528" y="9"/>
                    <a:pt x="515" y="0"/>
                    <a:pt x="499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1" name="Google Shape;921;p31"/>
            <p:cNvSpPr/>
            <p:nvPr/>
          </p:nvSpPr>
          <p:spPr>
            <a:xfrm>
              <a:off x="3396700" y="1398962"/>
              <a:ext cx="13926" cy="25040"/>
            </a:xfrm>
            <a:custGeom>
              <a:avLst/>
              <a:gdLst/>
              <a:ahLst/>
              <a:cxnLst/>
              <a:rect l="l" t="t" r="r" b="b"/>
              <a:pathLst>
                <a:path w="708" h="1273" extrusionOk="0">
                  <a:moveTo>
                    <a:pt x="708" y="1"/>
                  </a:moveTo>
                  <a:lnTo>
                    <a:pt x="708" y="1"/>
                  </a:lnTo>
                  <a:cubicBezTo>
                    <a:pt x="665" y="16"/>
                    <a:pt x="622" y="30"/>
                    <a:pt x="586" y="43"/>
                  </a:cubicBezTo>
                  <a:cubicBezTo>
                    <a:pt x="487" y="201"/>
                    <a:pt x="401" y="366"/>
                    <a:pt x="322" y="537"/>
                  </a:cubicBezTo>
                  <a:cubicBezTo>
                    <a:pt x="221" y="729"/>
                    <a:pt x="136" y="930"/>
                    <a:pt x="43" y="1137"/>
                  </a:cubicBezTo>
                  <a:cubicBezTo>
                    <a:pt x="29" y="1157"/>
                    <a:pt x="22" y="1187"/>
                    <a:pt x="7" y="1209"/>
                  </a:cubicBezTo>
                  <a:cubicBezTo>
                    <a:pt x="0" y="1229"/>
                    <a:pt x="0" y="1259"/>
                    <a:pt x="22" y="1265"/>
                  </a:cubicBezTo>
                  <a:cubicBezTo>
                    <a:pt x="29" y="1272"/>
                    <a:pt x="36" y="1272"/>
                    <a:pt x="43" y="1272"/>
                  </a:cubicBezTo>
                  <a:cubicBezTo>
                    <a:pt x="65" y="1272"/>
                    <a:pt x="79" y="1265"/>
                    <a:pt x="86" y="1252"/>
                  </a:cubicBezTo>
                  <a:cubicBezTo>
                    <a:pt x="172" y="1051"/>
                    <a:pt x="264" y="851"/>
                    <a:pt x="358" y="652"/>
                  </a:cubicBezTo>
                  <a:cubicBezTo>
                    <a:pt x="458" y="458"/>
                    <a:pt x="557" y="258"/>
                    <a:pt x="665" y="73"/>
                  </a:cubicBezTo>
                  <a:cubicBezTo>
                    <a:pt x="679" y="43"/>
                    <a:pt x="693" y="23"/>
                    <a:pt x="708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2" name="Google Shape;922;p31"/>
            <p:cNvSpPr/>
            <p:nvPr/>
          </p:nvSpPr>
          <p:spPr>
            <a:xfrm>
              <a:off x="3408227" y="1381003"/>
              <a:ext cx="16877" cy="18824"/>
            </a:xfrm>
            <a:custGeom>
              <a:avLst/>
              <a:gdLst/>
              <a:ahLst/>
              <a:cxnLst/>
              <a:rect l="l" t="t" r="r" b="b"/>
              <a:pathLst>
                <a:path w="858" h="957" extrusionOk="0">
                  <a:moveTo>
                    <a:pt x="857" y="0"/>
                  </a:moveTo>
                  <a:lnTo>
                    <a:pt x="857" y="0"/>
                  </a:lnTo>
                  <a:cubicBezTo>
                    <a:pt x="778" y="43"/>
                    <a:pt x="700" y="79"/>
                    <a:pt x="621" y="115"/>
                  </a:cubicBezTo>
                  <a:lnTo>
                    <a:pt x="614" y="115"/>
                  </a:lnTo>
                  <a:cubicBezTo>
                    <a:pt x="544" y="194"/>
                    <a:pt x="472" y="279"/>
                    <a:pt x="406" y="357"/>
                  </a:cubicBezTo>
                  <a:cubicBezTo>
                    <a:pt x="271" y="521"/>
                    <a:pt x="158" y="686"/>
                    <a:pt x="50" y="864"/>
                  </a:cubicBezTo>
                  <a:cubicBezTo>
                    <a:pt x="36" y="893"/>
                    <a:pt x="14" y="929"/>
                    <a:pt x="0" y="956"/>
                  </a:cubicBezTo>
                  <a:cubicBezTo>
                    <a:pt x="36" y="943"/>
                    <a:pt x="79" y="929"/>
                    <a:pt x="122" y="914"/>
                  </a:cubicBezTo>
                  <a:cubicBezTo>
                    <a:pt x="165" y="843"/>
                    <a:pt x="208" y="778"/>
                    <a:pt x="251" y="708"/>
                  </a:cubicBezTo>
                  <a:cubicBezTo>
                    <a:pt x="278" y="672"/>
                    <a:pt x="307" y="629"/>
                    <a:pt x="336" y="593"/>
                  </a:cubicBezTo>
                  <a:cubicBezTo>
                    <a:pt x="350" y="571"/>
                    <a:pt x="364" y="550"/>
                    <a:pt x="379" y="528"/>
                  </a:cubicBezTo>
                  <a:cubicBezTo>
                    <a:pt x="386" y="521"/>
                    <a:pt x="393" y="514"/>
                    <a:pt x="400" y="501"/>
                  </a:cubicBezTo>
                  <a:cubicBezTo>
                    <a:pt x="400" y="501"/>
                    <a:pt x="406" y="494"/>
                    <a:pt x="406" y="485"/>
                  </a:cubicBezTo>
                  <a:cubicBezTo>
                    <a:pt x="415" y="485"/>
                    <a:pt x="415" y="485"/>
                    <a:pt x="415" y="478"/>
                  </a:cubicBezTo>
                  <a:lnTo>
                    <a:pt x="422" y="478"/>
                  </a:lnTo>
                  <a:cubicBezTo>
                    <a:pt x="535" y="322"/>
                    <a:pt x="672" y="178"/>
                    <a:pt x="808" y="43"/>
                  </a:cubicBezTo>
                  <a:cubicBezTo>
                    <a:pt x="828" y="29"/>
                    <a:pt x="844" y="14"/>
                    <a:pt x="857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3" name="Google Shape;923;p31"/>
            <p:cNvSpPr/>
            <p:nvPr/>
          </p:nvSpPr>
          <p:spPr>
            <a:xfrm>
              <a:off x="3422409" y="1380019"/>
              <a:ext cx="20260" cy="47346"/>
            </a:xfrm>
            <a:custGeom>
              <a:avLst/>
              <a:gdLst/>
              <a:ahLst/>
              <a:cxnLst/>
              <a:rect l="l" t="t" r="r" b="b"/>
              <a:pathLst>
                <a:path w="1030" h="2407" extrusionOk="0">
                  <a:moveTo>
                    <a:pt x="971" y="0"/>
                  </a:moveTo>
                  <a:cubicBezTo>
                    <a:pt x="964" y="0"/>
                    <a:pt x="957" y="0"/>
                    <a:pt x="950" y="7"/>
                  </a:cubicBezTo>
                  <a:cubicBezTo>
                    <a:pt x="829" y="93"/>
                    <a:pt x="729" y="215"/>
                    <a:pt x="650" y="343"/>
                  </a:cubicBezTo>
                  <a:cubicBezTo>
                    <a:pt x="565" y="472"/>
                    <a:pt x="508" y="614"/>
                    <a:pt x="450" y="749"/>
                  </a:cubicBezTo>
                  <a:cubicBezTo>
                    <a:pt x="386" y="914"/>
                    <a:pt x="328" y="1085"/>
                    <a:pt x="272" y="1250"/>
                  </a:cubicBezTo>
                  <a:cubicBezTo>
                    <a:pt x="215" y="1421"/>
                    <a:pt x="172" y="1593"/>
                    <a:pt x="129" y="1764"/>
                  </a:cubicBezTo>
                  <a:cubicBezTo>
                    <a:pt x="87" y="1935"/>
                    <a:pt x="44" y="2107"/>
                    <a:pt x="15" y="2285"/>
                  </a:cubicBezTo>
                  <a:cubicBezTo>
                    <a:pt x="8" y="2307"/>
                    <a:pt x="8" y="2328"/>
                    <a:pt x="1" y="2350"/>
                  </a:cubicBezTo>
                  <a:cubicBezTo>
                    <a:pt x="1" y="2371"/>
                    <a:pt x="8" y="2400"/>
                    <a:pt x="28" y="2400"/>
                  </a:cubicBezTo>
                  <a:cubicBezTo>
                    <a:pt x="37" y="2407"/>
                    <a:pt x="37" y="2407"/>
                    <a:pt x="44" y="2407"/>
                  </a:cubicBezTo>
                  <a:cubicBezTo>
                    <a:pt x="57" y="2407"/>
                    <a:pt x="80" y="2393"/>
                    <a:pt x="87" y="2371"/>
                  </a:cubicBezTo>
                  <a:cubicBezTo>
                    <a:pt x="114" y="2199"/>
                    <a:pt x="150" y="2028"/>
                    <a:pt x="193" y="1857"/>
                  </a:cubicBezTo>
                  <a:cubicBezTo>
                    <a:pt x="236" y="1685"/>
                    <a:pt x="278" y="1514"/>
                    <a:pt x="328" y="1342"/>
                  </a:cubicBezTo>
                  <a:cubicBezTo>
                    <a:pt x="386" y="1178"/>
                    <a:pt x="443" y="1006"/>
                    <a:pt x="508" y="844"/>
                  </a:cubicBezTo>
                  <a:cubicBezTo>
                    <a:pt x="522" y="808"/>
                    <a:pt x="536" y="772"/>
                    <a:pt x="551" y="736"/>
                  </a:cubicBezTo>
                  <a:cubicBezTo>
                    <a:pt x="551" y="729"/>
                    <a:pt x="558" y="722"/>
                    <a:pt x="558" y="715"/>
                  </a:cubicBezTo>
                  <a:cubicBezTo>
                    <a:pt x="558" y="707"/>
                    <a:pt x="565" y="707"/>
                    <a:pt x="565" y="700"/>
                  </a:cubicBezTo>
                  <a:lnTo>
                    <a:pt x="565" y="693"/>
                  </a:lnTo>
                  <a:cubicBezTo>
                    <a:pt x="572" y="672"/>
                    <a:pt x="578" y="657"/>
                    <a:pt x="585" y="643"/>
                  </a:cubicBezTo>
                  <a:cubicBezTo>
                    <a:pt x="621" y="571"/>
                    <a:pt x="650" y="508"/>
                    <a:pt x="686" y="443"/>
                  </a:cubicBezTo>
                  <a:cubicBezTo>
                    <a:pt x="707" y="407"/>
                    <a:pt x="729" y="379"/>
                    <a:pt x="750" y="350"/>
                  </a:cubicBezTo>
                  <a:cubicBezTo>
                    <a:pt x="757" y="329"/>
                    <a:pt x="765" y="314"/>
                    <a:pt x="779" y="300"/>
                  </a:cubicBezTo>
                  <a:cubicBezTo>
                    <a:pt x="786" y="293"/>
                    <a:pt x="786" y="287"/>
                    <a:pt x="793" y="278"/>
                  </a:cubicBezTo>
                  <a:lnTo>
                    <a:pt x="799" y="271"/>
                  </a:lnTo>
                  <a:lnTo>
                    <a:pt x="808" y="264"/>
                  </a:lnTo>
                  <a:cubicBezTo>
                    <a:pt x="851" y="208"/>
                    <a:pt x="901" y="158"/>
                    <a:pt x="957" y="107"/>
                  </a:cubicBezTo>
                  <a:cubicBezTo>
                    <a:pt x="964" y="107"/>
                    <a:pt x="964" y="100"/>
                    <a:pt x="971" y="100"/>
                  </a:cubicBezTo>
                  <a:lnTo>
                    <a:pt x="979" y="93"/>
                  </a:lnTo>
                  <a:lnTo>
                    <a:pt x="986" y="86"/>
                  </a:lnTo>
                  <a:lnTo>
                    <a:pt x="993" y="79"/>
                  </a:lnTo>
                  <a:cubicBezTo>
                    <a:pt x="1014" y="64"/>
                    <a:pt x="1029" y="43"/>
                    <a:pt x="1014" y="21"/>
                  </a:cubicBezTo>
                  <a:cubicBezTo>
                    <a:pt x="1007" y="7"/>
                    <a:pt x="986" y="0"/>
                    <a:pt x="971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4" name="Google Shape;924;p31"/>
            <p:cNvSpPr/>
            <p:nvPr/>
          </p:nvSpPr>
          <p:spPr>
            <a:xfrm>
              <a:off x="3449081" y="1381711"/>
              <a:ext cx="5508" cy="34127"/>
            </a:xfrm>
            <a:custGeom>
              <a:avLst/>
              <a:gdLst/>
              <a:ahLst/>
              <a:cxnLst/>
              <a:rect l="l" t="t" r="r" b="b"/>
              <a:pathLst>
                <a:path w="280" h="1735" extrusionOk="0">
                  <a:moveTo>
                    <a:pt x="43" y="0"/>
                  </a:moveTo>
                  <a:cubicBezTo>
                    <a:pt x="43" y="0"/>
                    <a:pt x="37" y="0"/>
                    <a:pt x="37" y="7"/>
                  </a:cubicBezTo>
                  <a:cubicBezTo>
                    <a:pt x="16" y="14"/>
                    <a:pt x="1" y="36"/>
                    <a:pt x="9" y="57"/>
                  </a:cubicBezTo>
                  <a:cubicBezTo>
                    <a:pt x="30" y="165"/>
                    <a:pt x="52" y="271"/>
                    <a:pt x="66" y="372"/>
                  </a:cubicBezTo>
                  <a:cubicBezTo>
                    <a:pt x="86" y="478"/>
                    <a:pt x="102" y="586"/>
                    <a:pt x="122" y="693"/>
                  </a:cubicBezTo>
                  <a:lnTo>
                    <a:pt x="122" y="706"/>
                  </a:lnTo>
                  <a:lnTo>
                    <a:pt x="122" y="729"/>
                  </a:lnTo>
                  <a:cubicBezTo>
                    <a:pt x="122" y="742"/>
                    <a:pt x="129" y="749"/>
                    <a:pt x="129" y="765"/>
                  </a:cubicBezTo>
                  <a:cubicBezTo>
                    <a:pt x="129" y="792"/>
                    <a:pt x="138" y="821"/>
                    <a:pt x="138" y="850"/>
                  </a:cubicBezTo>
                  <a:cubicBezTo>
                    <a:pt x="144" y="900"/>
                    <a:pt x="151" y="956"/>
                    <a:pt x="158" y="1006"/>
                  </a:cubicBezTo>
                  <a:cubicBezTo>
                    <a:pt x="165" y="1114"/>
                    <a:pt x="172" y="1220"/>
                    <a:pt x="180" y="1328"/>
                  </a:cubicBezTo>
                  <a:cubicBezTo>
                    <a:pt x="187" y="1443"/>
                    <a:pt x="187" y="1549"/>
                    <a:pt x="194" y="1657"/>
                  </a:cubicBezTo>
                  <a:lnTo>
                    <a:pt x="194" y="1692"/>
                  </a:lnTo>
                  <a:cubicBezTo>
                    <a:pt x="194" y="1721"/>
                    <a:pt x="208" y="1735"/>
                    <a:pt x="230" y="1735"/>
                  </a:cubicBezTo>
                  <a:lnTo>
                    <a:pt x="237" y="1735"/>
                  </a:lnTo>
                  <a:cubicBezTo>
                    <a:pt x="258" y="1735"/>
                    <a:pt x="280" y="1721"/>
                    <a:pt x="280" y="1692"/>
                  </a:cubicBezTo>
                  <a:cubicBezTo>
                    <a:pt x="273" y="1585"/>
                    <a:pt x="273" y="1477"/>
                    <a:pt x="266" y="1371"/>
                  </a:cubicBezTo>
                  <a:cubicBezTo>
                    <a:pt x="258" y="1263"/>
                    <a:pt x="251" y="1150"/>
                    <a:pt x="244" y="1042"/>
                  </a:cubicBezTo>
                  <a:cubicBezTo>
                    <a:pt x="237" y="936"/>
                    <a:pt x="223" y="828"/>
                    <a:pt x="208" y="722"/>
                  </a:cubicBezTo>
                  <a:cubicBezTo>
                    <a:pt x="194" y="614"/>
                    <a:pt x="180" y="501"/>
                    <a:pt x="158" y="393"/>
                  </a:cubicBezTo>
                  <a:cubicBezTo>
                    <a:pt x="138" y="286"/>
                    <a:pt x="122" y="178"/>
                    <a:pt x="95" y="72"/>
                  </a:cubicBezTo>
                  <a:cubicBezTo>
                    <a:pt x="95" y="57"/>
                    <a:pt x="95" y="50"/>
                    <a:pt x="86" y="36"/>
                  </a:cubicBezTo>
                  <a:cubicBezTo>
                    <a:pt x="86" y="14"/>
                    <a:pt x="66" y="0"/>
                    <a:pt x="43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5" name="Google Shape;925;p31"/>
            <p:cNvSpPr/>
            <p:nvPr/>
          </p:nvSpPr>
          <p:spPr>
            <a:xfrm>
              <a:off x="3484645" y="1271874"/>
              <a:ext cx="28246" cy="32711"/>
            </a:xfrm>
            <a:custGeom>
              <a:avLst/>
              <a:gdLst/>
              <a:ahLst/>
              <a:cxnLst/>
              <a:rect l="l" t="t" r="r" b="b"/>
              <a:pathLst>
                <a:path w="1436" h="1663" extrusionOk="0">
                  <a:moveTo>
                    <a:pt x="1392" y="0"/>
                  </a:moveTo>
                  <a:cubicBezTo>
                    <a:pt x="1379" y="0"/>
                    <a:pt x="1372" y="7"/>
                    <a:pt x="1356" y="14"/>
                  </a:cubicBezTo>
                  <a:cubicBezTo>
                    <a:pt x="1158" y="185"/>
                    <a:pt x="964" y="370"/>
                    <a:pt x="786" y="571"/>
                  </a:cubicBezTo>
                  <a:cubicBezTo>
                    <a:pt x="592" y="772"/>
                    <a:pt x="414" y="986"/>
                    <a:pt x="242" y="1207"/>
                  </a:cubicBezTo>
                  <a:cubicBezTo>
                    <a:pt x="163" y="1313"/>
                    <a:pt x="78" y="1428"/>
                    <a:pt x="1" y="1534"/>
                  </a:cubicBezTo>
                  <a:cubicBezTo>
                    <a:pt x="8" y="1577"/>
                    <a:pt x="14" y="1620"/>
                    <a:pt x="21" y="1663"/>
                  </a:cubicBezTo>
                  <a:cubicBezTo>
                    <a:pt x="93" y="1550"/>
                    <a:pt x="172" y="1442"/>
                    <a:pt x="249" y="1342"/>
                  </a:cubicBezTo>
                  <a:cubicBezTo>
                    <a:pt x="414" y="1121"/>
                    <a:pt x="592" y="907"/>
                    <a:pt x="779" y="700"/>
                  </a:cubicBezTo>
                  <a:cubicBezTo>
                    <a:pt x="957" y="506"/>
                    <a:pt x="1142" y="314"/>
                    <a:pt x="1343" y="143"/>
                  </a:cubicBezTo>
                  <a:cubicBezTo>
                    <a:pt x="1372" y="120"/>
                    <a:pt x="1392" y="100"/>
                    <a:pt x="1421" y="77"/>
                  </a:cubicBezTo>
                  <a:cubicBezTo>
                    <a:pt x="1435" y="64"/>
                    <a:pt x="1435" y="28"/>
                    <a:pt x="1421" y="14"/>
                  </a:cubicBezTo>
                  <a:cubicBezTo>
                    <a:pt x="1415" y="7"/>
                    <a:pt x="1399" y="0"/>
                    <a:pt x="1392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6" name="Google Shape;926;p31"/>
            <p:cNvSpPr/>
            <p:nvPr/>
          </p:nvSpPr>
          <p:spPr>
            <a:xfrm>
              <a:off x="3463401" y="1302048"/>
              <a:ext cx="21676" cy="38652"/>
            </a:xfrm>
            <a:custGeom>
              <a:avLst/>
              <a:gdLst/>
              <a:ahLst/>
              <a:cxnLst/>
              <a:rect l="l" t="t" r="r" b="b"/>
              <a:pathLst>
                <a:path w="1102" h="1965" extrusionOk="0">
                  <a:moveTo>
                    <a:pt x="1081" y="0"/>
                  </a:moveTo>
                  <a:cubicBezTo>
                    <a:pt x="995" y="122"/>
                    <a:pt x="916" y="244"/>
                    <a:pt x="837" y="365"/>
                  </a:cubicBezTo>
                  <a:cubicBezTo>
                    <a:pt x="680" y="600"/>
                    <a:pt x="537" y="843"/>
                    <a:pt x="409" y="1087"/>
                  </a:cubicBezTo>
                  <a:cubicBezTo>
                    <a:pt x="280" y="1322"/>
                    <a:pt x="159" y="1565"/>
                    <a:pt x="52" y="1808"/>
                  </a:cubicBezTo>
                  <a:cubicBezTo>
                    <a:pt x="37" y="1836"/>
                    <a:pt x="23" y="1865"/>
                    <a:pt x="16" y="1901"/>
                  </a:cubicBezTo>
                  <a:cubicBezTo>
                    <a:pt x="1" y="1921"/>
                    <a:pt x="9" y="1944"/>
                    <a:pt x="30" y="1957"/>
                  </a:cubicBezTo>
                  <a:cubicBezTo>
                    <a:pt x="37" y="1957"/>
                    <a:pt x="44" y="1964"/>
                    <a:pt x="52" y="1964"/>
                  </a:cubicBezTo>
                  <a:cubicBezTo>
                    <a:pt x="66" y="1964"/>
                    <a:pt x="80" y="1957"/>
                    <a:pt x="87" y="1944"/>
                  </a:cubicBezTo>
                  <a:cubicBezTo>
                    <a:pt x="195" y="1694"/>
                    <a:pt x="309" y="1457"/>
                    <a:pt x="429" y="1222"/>
                  </a:cubicBezTo>
                  <a:cubicBezTo>
                    <a:pt x="566" y="979"/>
                    <a:pt x="702" y="737"/>
                    <a:pt x="851" y="501"/>
                  </a:cubicBezTo>
                  <a:cubicBezTo>
                    <a:pt x="930" y="372"/>
                    <a:pt x="1016" y="250"/>
                    <a:pt x="1101" y="129"/>
                  </a:cubicBezTo>
                  <a:cubicBezTo>
                    <a:pt x="1094" y="86"/>
                    <a:pt x="1088" y="43"/>
                    <a:pt x="1081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7" name="Google Shape;927;p31"/>
            <p:cNvSpPr/>
            <p:nvPr/>
          </p:nvSpPr>
          <p:spPr>
            <a:xfrm>
              <a:off x="3462162" y="1349098"/>
              <a:ext cx="4642" cy="4111"/>
            </a:xfrm>
            <a:custGeom>
              <a:avLst/>
              <a:gdLst/>
              <a:ahLst/>
              <a:cxnLst/>
              <a:rect l="l" t="t" r="r" b="b"/>
              <a:pathLst>
                <a:path w="236" h="209" extrusionOk="0">
                  <a:moveTo>
                    <a:pt x="129" y="1"/>
                  </a:moveTo>
                  <a:cubicBezTo>
                    <a:pt x="107" y="30"/>
                    <a:pt x="86" y="59"/>
                    <a:pt x="57" y="86"/>
                  </a:cubicBezTo>
                  <a:cubicBezTo>
                    <a:pt x="43" y="102"/>
                    <a:pt x="30" y="122"/>
                    <a:pt x="14" y="136"/>
                  </a:cubicBezTo>
                  <a:cubicBezTo>
                    <a:pt x="0" y="158"/>
                    <a:pt x="0" y="179"/>
                    <a:pt x="14" y="201"/>
                  </a:cubicBezTo>
                  <a:cubicBezTo>
                    <a:pt x="30" y="208"/>
                    <a:pt x="36" y="208"/>
                    <a:pt x="50" y="208"/>
                  </a:cubicBezTo>
                  <a:cubicBezTo>
                    <a:pt x="57" y="208"/>
                    <a:pt x="72" y="208"/>
                    <a:pt x="79" y="201"/>
                  </a:cubicBezTo>
                  <a:cubicBezTo>
                    <a:pt x="129" y="136"/>
                    <a:pt x="186" y="73"/>
                    <a:pt x="235" y="8"/>
                  </a:cubicBezTo>
                  <a:lnTo>
                    <a:pt x="129" y="1"/>
                  </a:lnTo>
                  <a:close/>
                </a:path>
              </a:pathLst>
            </a:custGeom>
            <a:solidFill>
              <a:srgbClr val="FBEE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8" name="Google Shape;928;p31"/>
            <p:cNvSpPr/>
            <p:nvPr/>
          </p:nvSpPr>
          <p:spPr>
            <a:xfrm>
              <a:off x="3464699" y="1310191"/>
              <a:ext cx="40874" cy="39065"/>
            </a:xfrm>
            <a:custGeom>
              <a:avLst/>
              <a:gdLst/>
              <a:ahLst/>
              <a:cxnLst/>
              <a:rect l="l" t="t" r="r" b="b"/>
              <a:pathLst>
                <a:path w="2078" h="1986" extrusionOk="0">
                  <a:moveTo>
                    <a:pt x="2028" y="1"/>
                  </a:moveTo>
                  <a:cubicBezTo>
                    <a:pt x="2021" y="1"/>
                    <a:pt x="2014" y="1"/>
                    <a:pt x="2007" y="8"/>
                  </a:cubicBezTo>
                  <a:cubicBezTo>
                    <a:pt x="1836" y="87"/>
                    <a:pt x="1685" y="195"/>
                    <a:pt x="1536" y="308"/>
                  </a:cubicBezTo>
                  <a:cubicBezTo>
                    <a:pt x="1378" y="429"/>
                    <a:pt x="1236" y="565"/>
                    <a:pt x="1092" y="700"/>
                  </a:cubicBezTo>
                  <a:cubicBezTo>
                    <a:pt x="972" y="829"/>
                    <a:pt x="850" y="966"/>
                    <a:pt x="728" y="1101"/>
                  </a:cubicBezTo>
                  <a:cubicBezTo>
                    <a:pt x="699" y="1158"/>
                    <a:pt x="672" y="1223"/>
                    <a:pt x="650" y="1280"/>
                  </a:cubicBezTo>
                  <a:lnTo>
                    <a:pt x="178" y="1758"/>
                  </a:lnTo>
                  <a:cubicBezTo>
                    <a:pt x="122" y="1830"/>
                    <a:pt x="63" y="1909"/>
                    <a:pt x="0" y="1979"/>
                  </a:cubicBezTo>
                  <a:lnTo>
                    <a:pt x="106" y="1986"/>
                  </a:lnTo>
                  <a:cubicBezTo>
                    <a:pt x="171" y="1909"/>
                    <a:pt x="235" y="1823"/>
                    <a:pt x="307" y="1744"/>
                  </a:cubicBezTo>
                  <a:cubicBezTo>
                    <a:pt x="429" y="1586"/>
                    <a:pt x="557" y="1429"/>
                    <a:pt x="692" y="1273"/>
                  </a:cubicBezTo>
                  <a:cubicBezTo>
                    <a:pt x="821" y="1122"/>
                    <a:pt x="956" y="966"/>
                    <a:pt x="1100" y="822"/>
                  </a:cubicBezTo>
                  <a:cubicBezTo>
                    <a:pt x="1243" y="680"/>
                    <a:pt x="1385" y="544"/>
                    <a:pt x="1536" y="416"/>
                  </a:cubicBezTo>
                  <a:cubicBezTo>
                    <a:pt x="1556" y="400"/>
                    <a:pt x="1579" y="387"/>
                    <a:pt x="1592" y="373"/>
                  </a:cubicBezTo>
                  <a:cubicBezTo>
                    <a:pt x="1599" y="366"/>
                    <a:pt x="1606" y="366"/>
                    <a:pt x="1606" y="357"/>
                  </a:cubicBezTo>
                  <a:lnTo>
                    <a:pt x="1615" y="357"/>
                  </a:lnTo>
                  <a:cubicBezTo>
                    <a:pt x="1628" y="344"/>
                    <a:pt x="1635" y="337"/>
                    <a:pt x="1642" y="330"/>
                  </a:cubicBezTo>
                  <a:cubicBezTo>
                    <a:pt x="1685" y="301"/>
                    <a:pt x="1721" y="280"/>
                    <a:pt x="1757" y="251"/>
                  </a:cubicBezTo>
                  <a:cubicBezTo>
                    <a:pt x="1836" y="201"/>
                    <a:pt x="1914" y="152"/>
                    <a:pt x="1992" y="109"/>
                  </a:cubicBezTo>
                  <a:cubicBezTo>
                    <a:pt x="2014" y="100"/>
                    <a:pt x="2028" y="87"/>
                    <a:pt x="2050" y="80"/>
                  </a:cubicBezTo>
                  <a:cubicBezTo>
                    <a:pt x="2070" y="66"/>
                    <a:pt x="2077" y="37"/>
                    <a:pt x="2064" y="23"/>
                  </a:cubicBezTo>
                  <a:cubicBezTo>
                    <a:pt x="2057" y="8"/>
                    <a:pt x="2043" y="1"/>
                    <a:pt x="2028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9" name="Google Shape;929;p31"/>
            <p:cNvSpPr/>
            <p:nvPr/>
          </p:nvSpPr>
          <p:spPr>
            <a:xfrm>
              <a:off x="3468201" y="1331848"/>
              <a:ext cx="10838" cy="12923"/>
            </a:xfrm>
            <a:custGeom>
              <a:avLst/>
              <a:gdLst/>
              <a:ahLst/>
              <a:cxnLst/>
              <a:rect l="l" t="t" r="r" b="b"/>
              <a:pathLst>
                <a:path w="551" h="657" extrusionOk="0">
                  <a:moveTo>
                    <a:pt x="550" y="0"/>
                  </a:moveTo>
                  <a:lnTo>
                    <a:pt x="550" y="0"/>
                  </a:lnTo>
                  <a:cubicBezTo>
                    <a:pt x="537" y="21"/>
                    <a:pt x="514" y="36"/>
                    <a:pt x="501" y="57"/>
                  </a:cubicBezTo>
                  <a:cubicBezTo>
                    <a:pt x="365" y="208"/>
                    <a:pt x="244" y="364"/>
                    <a:pt x="115" y="521"/>
                  </a:cubicBezTo>
                  <a:cubicBezTo>
                    <a:pt x="79" y="564"/>
                    <a:pt x="36" y="614"/>
                    <a:pt x="0" y="657"/>
                  </a:cubicBezTo>
                  <a:lnTo>
                    <a:pt x="472" y="179"/>
                  </a:lnTo>
                  <a:cubicBezTo>
                    <a:pt x="494" y="122"/>
                    <a:pt x="521" y="57"/>
                    <a:pt x="55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0" name="Google Shape;930;p31"/>
            <p:cNvSpPr/>
            <p:nvPr/>
          </p:nvSpPr>
          <p:spPr>
            <a:xfrm>
              <a:off x="3437456" y="1312866"/>
              <a:ext cx="14753" cy="37943"/>
            </a:xfrm>
            <a:custGeom>
              <a:avLst/>
              <a:gdLst/>
              <a:ahLst/>
              <a:cxnLst/>
              <a:rect l="l" t="t" r="r" b="b"/>
              <a:pathLst>
                <a:path w="750" h="1929" extrusionOk="0">
                  <a:moveTo>
                    <a:pt x="43" y="0"/>
                  </a:moveTo>
                  <a:cubicBezTo>
                    <a:pt x="28" y="0"/>
                    <a:pt x="21" y="7"/>
                    <a:pt x="14" y="16"/>
                  </a:cubicBezTo>
                  <a:cubicBezTo>
                    <a:pt x="7" y="23"/>
                    <a:pt x="0" y="36"/>
                    <a:pt x="0" y="43"/>
                  </a:cubicBezTo>
                  <a:cubicBezTo>
                    <a:pt x="0" y="59"/>
                    <a:pt x="7" y="65"/>
                    <a:pt x="14" y="72"/>
                  </a:cubicBezTo>
                  <a:cubicBezTo>
                    <a:pt x="14" y="79"/>
                    <a:pt x="21" y="86"/>
                    <a:pt x="28" y="93"/>
                  </a:cubicBezTo>
                  <a:cubicBezTo>
                    <a:pt x="28" y="101"/>
                    <a:pt x="34" y="101"/>
                    <a:pt x="34" y="108"/>
                  </a:cubicBezTo>
                  <a:cubicBezTo>
                    <a:pt x="50" y="122"/>
                    <a:pt x="57" y="129"/>
                    <a:pt x="64" y="144"/>
                  </a:cubicBezTo>
                  <a:cubicBezTo>
                    <a:pt x="86" y="172"/>
                    <a:pt x="106" y="201"/>
                    <a:pt x="120" y="221"/>
                  </a:cubicBezTo>
                  <a:cubicBezTo>
                    <a:pt x="156" y="280"/>
                    <a:pt x="192" y="329"/>
                    <a:pt x="228" y="386"/>
                  </a:cubicBezTo>
                  <a:cubicBezTo>
                    <a:pt x="292" y="501"/>
                    <a:pt x="350" y="616"/>
                    <a:pt x="406" y="729"/>
                  </a:cubicBezTo>
                  <a:cubicBezTo>
                    <a:pt x="413" y="744"/>
                    <a:pt x="420" y="758"/>
                    <a:pt x="420" y="772"/>
                  </a:cubicBezTo>
                  <a:lnTo>
                    <a:pt x="420" y="778"/>
                  </a:lnTo>
                  <a:lnTo>
                    <a:pt x="429" y="778"/>
                  </a:lnTo>
                  <a:lnTo>
                    <a:pt x="429" y="787"/>
                  </a:lnTo>
                  <a:cubicBezTo>
                    <a:pt x="436" y="801"/>
                    <a:pt x="436" y="808"/>
                    <a:pt x="442" y="814"/>
                  </a:cubicBezTo>
                  <a:cubicBezTo>
                    <a:pt x="449" y="844"/>
                    <a:pt x="463" y="873"/>
                    <a:pt x="472" y="900"/>
                  </a:cubicBezTo>
                  <a:cubicBezTo>
                    <a:pt x="499" y="965"/>
                    <a:pt x="514" y="1022"/>
                    <a:pt x="535" y="1087"/>
                  </a:cubicBezTo>
                  <a:cubicBezTo>
                    <a:pt x="571" y="1207"/>
                    <a:pt x="600" y="1335"/>
                    <a:pt x="621" y="1464"/>
                  </a:cubicBezTo>
                  <a:cubicBezTo>
                    <a:pt x="628" y="1493"/>
                    <a:pt x="634" y="1529"/>
                    <a:pt x="643" y="1558"/>
                  </a:cubicBezTo>
                  <a:lnTo>
                    <a:pt x="643" y="1565"/>
                  </a:lnTo>
                  <a:lnTo>
                    <a:pt x="643" y="1572"/>
                  </a:lnTo>
                  <a:lnTo>
                    <a:pt x="643" y="1601"/>
                  </a:lnTo>
                  <a:cubicBezTo>
                    <a:pt x="650" y="1615"/>
                    <a:pt x="650" y="1629"/>
                    <a:pt x="650" y="1651"/>
                  </a:cubicBezTo>
                  <a:cubicBezTo>
                    <a:pt x="650" y="1678"/>
                    <a:pt x="657" y="1701"/>
                    <a:pt x="657" y="1737"/>
                  </a:cubicBezTo>
                  <a:cubicBezTo>
                    <a:pt x="686" y="1757"/>
                    <a:pt x="720" y="1779"/>
                    <a:pt x="749" y="1807"/>
                  </a:cubicBezTo>
                  <a:cubicBezTo>
                    <a:pt x="742" y="1701"/>
                    <a:pt x="729" y="1593"/>
                    <a:pt x="713" y="1486"/>
                  </a:cubicBezTo>
                  <a:cubicBezTo>
                    <a:pt x="693" y="1358"/>
                    <a:pt x="663" y="1236"/>
                    <a:pt x="628" y="1108"/>
                  </a:cubicBezTo>
                  <a:cubicBezTo>
                    <a:pt x="592" y="979"/>
                    <a:pt x="549" y="857"/>
                    <a:pt x="499" y="729"/>
                  </a:cubicBezTo>
                  <a:cubicBezTo>
                    <a:pt x="449" y="616"/>
                    <a:pt x="393" y="494"/>
                    <a:pt x="321" y="386"/>
                  </a:cubicBezTo>
                  <a:cubicBezTo>
                    <a:pt x="257" y="273"/>
                    <a:pt x="185" y="165"/>
                    <a:pt x="106" y="59"/>
                  </a:cubicBezTo>
                  <a:cubicBezTo>
                    <a:pt x="93" y="43"/>
                    <a:pt x="86" y="29"/>
                    <a:pt x="70" y="16"/>
                  </a:cubicBezTo>
                  <a:cubicBezTo>
                    <a:pt x="64" y="7"/>
                    <a:pt x="50" y="0"/>
                    <a:pt x="43" y="0"/>
                  </a:cubicBezTo>
                  <a:close/>
                  <a:moveTo>
                    <a:pt x="663" y="1850"/>
                  </a:moveTo>
                  <a:lnTo>
                    <a:pt x="663" y="1886"/>
                  </a:lnTo>
                  <a:cubicBezTo>
                    <a:pt x="663" y="1908"/>
                    <a:pt x="686" y="1928"/>
                    <a:pt x="706" y="1928"/>
                  </a:cubicBezTo>
                  <a:cubicBezTo>
                    <a:pt x="729" y="1928"/>
                    <a:pt x="749" y="1915"/>
                    <a:pt x="749" y="1886"/>
                  </a:cubicBezTo>
                  <a:lnTo>
                    <a:pt x="749" y="1879"/>
                  </a:lnTo>
                  <a:cubicBezTo>
                    <a:pt x="742" y="1886"/>
                    <a:pt x="735" y="1886"/>
                    <a:pt x="729" y="1886"/>
                  </a:cubicBezTo>
                  <a:cubicBezTo>
                    <a:pt x="713" y="1886"/>
                    <a:pt x="706" y="1879"/>
                    <a:pt x="699" y="1872"/>
                  </a:cubicBezTo>
                  <a:cubicBezTo>
                    <a:pt x="686" y="1865"/>
                    <a:pt x="677" y="1858"/>
                    <a:pt x="663" y="185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1" name="Google Shape;931;p31"/>
            <p:cNvSpPr/>
            <p:nvPr/>
          </p:nvSpPr>
          <p:spPr>
            <a:xfrm>
              <a:off x="3425654" y="1325101"/>
              <a:ext cx="26987" cy="24863"/>
            </a:xfrm>
            <a:custGeom>
              <a:avLst/>
              <a:gdLst/>
              <a:ahLst/>
              <a:cxnLst/>
              <a:rect l="l" t="t" r="r" b="b"/>
              <a:pathLst>
                <a:path w="1372" h="1264" extrusionOk="0">
                  <a:moveTo>
                    <a:pt x="50" y="0"/>
                  </a:moveTo>
                  <a:cubicBezTo>
                    <a:pt x="35" y="0"/>
                    <a:pt x="21" y="7"/>
                    <a:pt x="14" y="14"/>
                  </a:cubicBezTo>
                  <a:cubicBezTo>
                    <a:pt x="0" y="36"/>
                    <a:pt x="0" y="57"/>
                    <a:pt x="14" y="79"/>
                  </a:cubicBezTo>
                  <a:cubicBezTo>
                    <a:pt x="93" y="156"/>
                    <a:pt x="172" y="242"/>
                    <a:pt x="249" y="321"/>
                  </a:cubicBezTo>
                  <a:cubicBezTo>
                    <a:pt x="335" y="400"/>
                    <a:pt x="413" y="479"/>
                    <a:pt x="499" y="558"/>
                  </a:cubicBezTo>
                  <a:cubicBezTo>
                    <a:pt x="578" y="636"/>
                    <a:pt x="664" y="713"/>
                    <a:pt x="749" y="785"/>
                  </a:cubicBezTo>
                  <a:cubicBezTo>
                    <a:pt x="828" y="864"/>
                    <a:pt x="914" y="936"/>
                    <a:pt x="1000" y="1007"/>
                  </a:cubicBezTo>
                  <a:cubicBezTo>
                    <a:pt x="1085" y="1085"/>
                    <a:pt x="1178" y="1157"/>
                    <a:pt x="1263" y="1228"/>
                  </a:cubicBezTo>
                  <a:cubicBezTo>
                    <a:pt x="1277" y="1236"/>
                    <a:pt x="1286" y="1243"/>
                    <a:pt x="1299" y="1250"/>
                  </a:cubicBezTo>
                  <a:cubicBezTo>
                    <a:pt x="1306" y="1257"/>
                    <a:pt x="1313" y="1264"/>
                    <a:pt x="1329" y="1264"/>
                  </a:cubicBezTo>
                  <a:cubicBezTo>
                    <a:pt x="1335" y="1264"/>
                    <a:pt x="1342" y="1264"/>
                    <a:pt x="1349" y="1257"/>
                  </a:cubicBezTo>
                  <a:cubicBezTo>
                    <a:pt x="1356" y="1257"/>
                    <a:pt x="1356" y="1257"/>
                    <a:pt x="1356" y="1250"/>
                  </a:cubicBezTo>
                  <a:cubicBezTo>
                    <a:pt x="1363" y="1243"/>
                    <a:pt x="1371" y="1236"/>
                    <a:pt x="1371" y="1221"/>
                  </a:cubicBezTo>
                  <a:cubicBezTo>
                    <a:pt x="1371" y="1214"/>
                    <a:pt x="1363" y="1200"/>
                    <a:pt x="1356" y="1193"/>
                  </a:cubicBezTo>
                  <a:cubicBezTo>
                    <a:pt x="1356" y="1185"/>
                    <a:pt x="1349" y="1185"/>
                    <a:pt x="1349" y="1185"/>
                  </a:cubicBezTo>
                  <a:cubicBezTo>
                    <a:pt x="1320" y="1157"/>
                    <a:pt x="1286" y="1135"/>
                    <a:pt x="1257" y="1115"/>
                  </a:cubicBezTo>
                  <a:cubicBezTo>
                    <a:pt x="1200" y="1065"/>
                    <a:pt x="1149" y="1022"/>
                    <a:pt x="1092" y="979"/>
                  </a:cubicBezTo>
                  <a:cubicBezTo>
                    <a:pt x="1006" y="907"/>
                    <a:pt x="921" y="828"/>
                    <a:pt x="835" y="756"/>
                  </a:cubicBezTo>
                  <a:cubicBezTo>
                    <a:pt x="749" y="679"/>
                    <a:pt x="670" y="600"/>
                    <a:pt x="585" y="528"/>
                  </a:cubicBezTo>
                  <a:cubicBezTo>
                    <a:pt x="506" y="450"/>
                    <a:pt x="420" y="371"/>
                    <a:pt x="343" y="294"/>
                  </a:cubicBezTo>
                  <a:cubicBezTo>
                    <a:pt x="264" y="208"/>
                    <a:pt x="185" y="129"/>
                    <a:pt x="107" y="43"/>
                  </a:cubicBezTo>
                  <a:cubicBezTo>
                    <a:pt x="100" y="36"/>
                    <a:pt x="86" y="28"/>
                    <a:pt x="77" y="14"/>
                  </a:cubicBezTo>
                  <a:cubicBezTo>
                    <a:pt x="71" y="7"/>
                    <a:pt x="57" y="0"/>
                    <a:pt x="5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2" name="Google Shape;932;p31"/>
            <p:cNvSpPr/>
            <p:nvPr/>
          </p:nvSpPr>
          <p:spPr>
            <a:xfrm>
              <a:off x="3413007" y="1340975"/>
              <a:ext cx="27833" cy="10268"/>
            </a:xfrm>
            <a:custGeom>
              <a:avLst/>
              <a:gdLst/>
              <a:ahLst/>
              <a:cxnLst/>
              <a:rect l="l" t="t" r="r" b="b"/>
              <a:pathLst>
                <a:path w="1415" h="522" extrusionOk="0">
                  <a:moveTo>
                    <a:pt x="50" y="1"/>
                  </a:moveTo>
                  <a:cubicBezTo>
                    <a:pt x="35" y="1"/>
                    <a:pt x="14" y="8"/>
                    <a:pt x="8" y="21"/>
                  </a:cubicBezTo>
                  <a:cubicBezTo>
                    <a:pt x="1" y="44"/>
                    <a:pt x="8" y="64"/>
                    <a:pt x="28" y="78"/>
                  </a:cubicBezTo>
                  <a:cubicBezTo>
                    <a:pt x="107" y="129"/>
                    <a:pt x="186" y="164"/>
                    <a:pt x="271" y="206"/>
                  </a:cubicBezTo>
                  <a:cubicBezTo>
                    <a:pt x="357" y="249"/>
                    <a:pt x="443" y="285"/>
                    <a:pt x="529" y="314"/>
                  </a:cubicBezTo>
                  <a:cubicBezTo>
                    <a:pt x="614" y="350"/>
                    <a:pt x="700" y="378"/>
                    <a:pt x="792" y="407"/>
                  </a:cubicBezTo>
                  <a:cubicBezTo>
                    <a:pt x="878" y="429"/>
                    <a:pt x="964" y="450"/>
                    <a:pt x="1056" y="472"/>
                  </a:cubicBezTo>
                  <a:cubicBezTo>
                    <a:pt x="1149" y="493"/>
                    <a:pt x="1243" y="506"/>
                    <a:pt x="1336" y="522"/>
                  </a:cubicBezTo>
                  <a:lnTo>
                    <a:pt x="1372" y="522"/>
                  </a:lnTo>
                  <a:cubicBezTo>
                    <a:pt x="1379" y="522"/>
                    <a:pt x="1392" y="515"/>
                    <a:pt x="1399" y="506"/>
                  </a:cubicBezTo>
                  <a:cubicBezTo>
                    <a:pt x="1406" y="499"/>
                    <a:pt x="1415" y="493"/>
                    <a:pt x="1415" y="479"/>
                  </a:cubicBezTo>
                  <a:cubicBezTo>
                    <a:pt x="1415" y="472"/>
                    <a:pt x="1406" y="457"/>
                    <a:pt x="1399" y="450"/>
                  </a:cubicBezTo>
                  <a:cubicBezTo>
                    <a:pt x="1392" y="443"/>
                    <a:pt x="1379" y="436"/>
                    <a:pt x="1372" y="436"/>
                  </a:cubicBezTo>
                  <a:cubicBezTo>
                    <a:pt x="1349" y="436"/>
                    <a:pt x="1336" y="436"/>
                    <a:pt x="1320" y="429"/>
                  </a:cubicBezTo>
                  <a:cubicBezTo>
                    <a:pt x="1200" y="414"/>
                    <a:pt x="1086" y="393"/>
                    <a:pt x="971" y="364"/>
                  </a:cubicBezTo>
                  <a:cubicBezTo>
                    <a:pt x="849" y="335"/>
                    <a:pt x="736" y="301"/>
                    <a:pt x="621" y="265"/>
                  </a:cubicBezTo>
                  <a:cubicBezTo>
                    <a:pt x="565" y="236"/>
                    <a:pt x="499" y="215"/>
                    <a:pt x="436" y="186"/>
                  </a:cubicBezTo>
                  <a:cubicBezTo>
                    <a:pt x="343" y="150"/>
                    <a:pt x="242" y="100"/>
                    <a:pt x="150" y="50"/>
                  </a:cubicBezTo>
                  <a:cubicBezTo>
                    <a:pt x="121" y="35"/>
                    <a:pt x="93" y="21"/>
                    <a:pt x="71" y="8"/>
                  </a:cubicBezTo>
                  <a:cubicBezTo>
                    <a:pt x="64" y="1"/>
                    <a:pt x="57" y="1"/>
                    <a:pt x="5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3" name="Google Shape;933;p31"/>
            <p:cNvSpPr/>
            <p:nvPr/>
          </p:nvSpPr>
          <p:spPr>
            <a:xfrm>
              <a:off x="3451206" y="1283086"/>
              <a:ext cx="11684" cy="62806"/>
            </a:xfrm>
            <a:custGeom>
              <a:avLst/>
              <a:gdLst/>
              <a:ahLst/>
              <a:cxnLst/>
              <a:rect l="l" t="t" r="r" b="b"/>
              <a:pathLst>
                <a:path w="594" h="3193" extrusionOk="0">
                  <a:moveTo>
                    <a:pt x="50" y="1"/>
                  </a:moveTo>
                  <a:cubicBezTo>
                    <a:pt x="43" y="1"/>
                    <a:pt x="36" y="8"/>
                    <a:pt x="30" y="8"/>
                  </a:cubicBezTo>
                  <a:cubicBezTo>
                    <a:pt x="7" y="22"/>
                    <a:pt x="0" y="51"/>
                    <a:pt x="14" y="64"/>
                  </a:cubicBezTo>
                  <a:cubicBezTo>
                    <a:pt x="122" y="244"/>
                    <a:pt x="208" y="423"/>
                    <a:pt x="278" y="615"/>
                  </a:cubicBezTo>
                  <a:cubicBezTo>
                    <a:pt x="350" y="808"/>
                    <a:pt x="400" y="1007"/>
                    <a:pt x="436" y="1208"/>
                  </a:cubicBezTo>
                  <a:cubicBezTo>
                    <a:pt x="472" y="1415"/>
                    <a:pt x="492" y="1615"/>
                    <a:pt x="501" y="1821"/>
                  </a:cubicBezTo>
                  <a:cubicBezTo>
                    <a:pt x="508" y="2029"/>
                    <a:pt x="501" y="2243"/>
                    <a:pt x="486" y="2450"/>
                  </a:cubicBezTo>
                  <a:cubicBezTo>
                    <a:pt x="465" y="2658"/>
                    <a:pt x="436" y="2858"/>
                    <a:pt x="400" y="3064"/>
                  </a:cubicBezTo>
                  <a:cubicBezTo>
                    <a:pt x="393" y="3086"/>
                    <a:pt x="386" y="3115"/>
                    <a:pt x="379" y="3143"/>
                  </a:cubicBezTo>
                  <a:cubicBezTo>
                    <a:pt x="379" y="3165"/>
                    <a:pt x="386" y="3185"/>
                    <a:pt x="415" y="3192"/>
                  </a:cubicBezTo>
                  <a:lnTo>
                    <a:pt x="422" y="3192"/>
                  </a:lnTo>
                  <a:cubicBezTo>
                    <a:pt x="443" y="3192"/>
                    <a:pt x="465" y="3179"/>
                    <a:pt x="465" y="3165"/>
                  </a:cubicBezTo>
                  <a:cubicBezTo>
                    <a:pt x="508" y="2957"/>
                    <a:pt x="535" y="2743"/>
                    <a:pt x="557" y="2536"/>
                  </a:cubicBezTo>
                  <a:cubicBezTo>
                    <a:pt x="578" y="2322"/>
                    <a:pt x="593" y="2107"/>
                    <a:pt x="587" y="1900"/>
                  </a:cubicBezTo>
                  <a:cubicBezTo>
                    <a:pt x="587" y="1686"/>
                    <a:pt x="564" y="1472"/>
                    <a:pt x="535" y="1264"/>
                  </a:cubicBezTo>
                  <a:cubicBezTo>
                    <a:pt x="501" y="1058"/>
                    <a:pt x="450" y="858"/>
                    <a:pt x="386" y="657"/>
                  </a:cubicBezTo>
                  <a:cubicBezTo>
                    <a:pt x="314" y="465"/>
                    <a:pt x="228" y="272"/>
                    <a:pt x="129" y="94"/>
                  </a:cubicBezTo>
                  <a:cubicBezTo>
                    <a:pt x="115" y="64"/>
                    <a:pt x="100" y="44"/>
                    <a:pt x="86" y="22"/>
                  </a:cubicBezTo>
                  <a:cubicBezTo>
                    <a:pt x="79" y="8"/>
                    <a:pt x="64" y="1"/>
                    <a:pt x="5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4" name="Google Shape;934;p31"/>
            <p:cNvSpPr/>
            <p:nvPr/>
          </p:nvSpPr>
          <p:spPr>
            <a:xfrm>
              <a:off x="3390248" y="1352068"/>
              <a:ext cx="3541" cy="1849"/>
            </a:xfrm>
            <a:custGeom>
              <a:avLst/>
              <a:gdLst/>
              <a:ahLst/>
              <a:cxnLst/>
              <a:rect l="l" t="t" r="r" b="b"/>
              <a:pathLst>
                <a:path w="180" h="94" extrusionOk="0">
                  <a:moveTo>
                    <a:pt x="100" y="1"/>
                  </a:moveTo>
                  <a:cubicBezTo>
                    <a:pt x="78" y="1"/>
                    <a:pt x="64" y="7"/>
                    <a:pt x="50" y="7"/>
                  </a:cubicBezTo>
                  <a:cubicBezTo>
                    <a:pt x="28" y="7"/>
                    <a:pt x="1" y="21"/>
                    <a:pt x="8" y="50"/>
                  </a:cubicBezTo>
                  <a:cubicBezTo>
                    <a:pt x="8" y="71"/>
                    <a:pt x="21" y="93"/>
                    <a:pt x="44" y="93"/>
                  </a:cubicBezTo>
                  <a:lnTo>
                    <a:pt x="50" y="93"/>
                  </a:lnTo>
                  <a:cubicBezTo>
                    <a:pt x="93" y="86"/>
                    <a:pt x="136" y="86"/>
                    <a:pt x="179" y="79"/>
                  </a:cubicBezTo>
                  <a:cubicBezTo>
                    <a:pt x="150" y="50"/>
                    <a:pt x="121" y="28"/>
                    <a:pt x="10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5" name="Google Shape;935;p31"/>
            <p:cNvSpPr/>
            <p:nvPr/>
          </p:nvSpPr>
          <p:spPr>
            <a:xfrm>
              <a:off x="3392215" y="1351498"/>
              <a:ext cx="40028" cy="5350"/>
            </a:xfrm>
            <a:custGeom>
              <a:avLst/>
              <a:gdLst/>
              <a:ahLst/>
              <a:cxnLst/>
              <a:rect l="l" t="t" r="r" b="b"/>
              <a:pathLst>
                <a:path w="2035" h="272" extrusionOk="0">
                  <a:moveTo>
                    <a:pt x="550" y="0"/>
                  </a:moveTo>
                  <a:cubicBezTo>
                    <a:pt x="501" y="0"/>
                    <a:pt x="449" y="0"/>
                    <a:pt x="400" y="7"/>
                  </a:cubicBezTo>
                  <a:cubicBezTo>
                    <a:pt x="264" y="7"/>
                    <a:pt x="129" y="14"/>
                    <a:pt x="0" y="30"/>
                  </a:cubicBezTo>
                  <a:cubicBezTo>
                    <a:pt x="21" y="57"/>
                    <a:pt x="50" y="79"/>
                    <a:pt x="79" y="108"/>
                  </a:cubicBezTo>
                  <a:cubicBezTo>
                    <a:pt x="172" y="100"/>
                    <a:pt x="257" y="93"/>
                    <a:pt x="350" y="93"/>
                  </a:cubicBezTo>
                  <a:cubicBezTo>
                    <a:pt x="415" y="93"/>
                    <a:pt x="478" y="86"/>
                    <a:pt x="550" y="86"/>
                  </a:cubicBezTo>
                  <a:cubicBezTo>
                    <a:pt x="614" y="86"/>
                    <a:pt x="679" y="93"/>
                    <a:pt x="749" y="93"/>
                  </a:cubicBezTo>
                  <a:cubicBezTo>
                    <a:pt x="878" y="100"/>
                    <a:pt x="1015" y="108"/>
                    <a:pt x="1150" y="122"/>
                  </a:cubicBezTo>
                  <a:cubicBezTo>
                    <a:pt x="1178" y="122"/>
                    <a:pt x="1214" y="129"/>
                    <a:pt x="1250" y="129"/>
                  </a:cubicBezTo>
                  <a:cubicBezTo>
                    <a:pt x="1263" y="136"/>
                    <a:pt x="1279" y="136"/>
                    <a:pt x="1299" y="136"/>
                  </a:cubicBezTo>
                  <a:lnTo>
                    <a:pt x="1306" y="136"/>
                  </a:lnTo>
                  <a:cubicBezTo>
                    <a:pt x="1315" y="136"/>
                    <a:pt x="1315" y="143"/>
                    <a:pt x="1315" y="143"/>
                  </a:cubicBezTo>
                  <a:lnTo>
                    <a:pt x="1315" y="136"/>
                  </a:lnTo>
                  <a:cubicBezTo>
                    <a:pt x="1322" y="143"/>
                    <a:pt x="1328" y="143"/>
                    <a:pt x="1335" y="143"/>
                  </a:cubicBezTo>
                  <a:cubicBezTo>
                    <a:pt x="1407" y="151"/>
                    <a:pt x="1471" y="165"/>
                    <a:pt x="1536" y="172"/>
                  </a:cubicBezTo>
                  <a:cubicBezTo>
                    <a:pt x="1671" y="201"/>
                    <a:pt x="1800" y="222"/>
                    <a:pt x="1928" y="258"/>
                  </a:cubicBezTo>
                  <a:cubicBezTo>
                    <a:pt x="1942" y="258"/>
                    <a:pt x="1964" y="264"/>
                    <a:pt x="1978" y="271"/>
                  </a:cubicBezTo>
                  <a:lnTo>
                    <a:pt x="1985" y="271"/>
                  </a:lnTo>
                  <a:cubicBezTo>
                    <a:pt x="2007" y="271"/>
                    <a:pt x="2028" y="258"/>
                    <a:pt x="2028" y="237"/>
                  </a:cubicBezTo>
                  <a:cubicBezTo>
                    <a:pt x="2035" y="215"/>
                    <a:pt x="2021" y="194"/>
                    <a:pt x="2000" y="186"/>
                  </a:cubicBezTo>
                  <a:cubicBezTo>
                    <a:pt x="1872" y="151"/>
                    <a:pt x="1735" y="122"/>
                    <a:pt x="1606" y="100"/>
                  </a:cubicBezTo>
                  <a:cubicBezTo>
                    <a:pt x="1471" y="79"/>
                    <a:pt x="1335" y="57"/>
                    <a:pt x="1200" y="43"/>
                  </a:cubicBezTo>
                  <a:cubicBezTo>
                    <a:pt x="1071" y="23"/>
                    <a:pt x="936" y="14"/>
                    <a:pt x="801" y="7"/>
                  </a:cubicBezTo>
                  <a:cubicBezTo>
                    <a:pt x="715" y="7"/>
                    <a:pt x="636" y="0"/>
                    <a:pt x="55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6" name="Google Shape;936;p31"/>
            <p:cNvSpPr/>
            <p:nvPr/>
          </p:nvSpPr>
          <p:spPr>
            <a:xfrm>
              <a:off x="3382675" y="1364854"/>
              <a:ext cx="42153" cy="14752"/>
            </a:xfrm>
            <a:custGeom>
              <a:avLst/>
              <a:gdLst/>
              <a:ahLst/>
              <a:cxnLst/>
              <a:rect l="l" t="t" r="r" b="b"/>
              <a:pathLst>
                <a:path w="2143" h="750" extrusionOk="0">
                  <a:moveTo>
                    <a:pt x="1834" y="0"/>
                  </a:moveTo>
                  <a:cubicBezTo>
                    <a:pt x="1714" y="29"/>
                    <a:pt x="1599" y="50"/>
                    <a:pt x="1478" y="86"/>
                  </a:cubicBezTo>
                  <a:cubicBezTo>
                    <a:pt x="1320" y="129"/>
                    <a:pt x="1157" y="178"/>
                    <a:pt x="999" y="228"/>
                  </a:cubicBezTo>
                  <a:cubicBezTo>
                    <a:pt x="842" y="286"/>
                    <a:pt x="686" y="350"/>
                    <a:pt x="528" y="422"/>
                  </a:cubicBezTo>
                  <a:cubicBezTo>
                    <a:pt x="377" y="485"/>
                    <a:pt x="228" y="557"/>
                    <a:pt x="77" y="636"/>
                  </a:cubicBezTo>
                  <a:cubicBezTo>
                    <a:pt x="64" y="650"/>
                    <a:pt x="43" y="657"/>
                    <a:pt x="28" y="672"/>
                  </a:cubicBezTo>
                  <a:cubicBezTo>
                    <a:pt x="7" y="679"/>
                    <a:pt x="0" y="706"/>
                    <a:pt x="14" y="729"/>
                  </a:cubicBezTo>
                  <a:cubicBezTo>
                    <a:pt x="21" y="742"/>
                    <a:pt x="34" y="749"/>
                    <a:pt x="50" y="749"/>
                  </a:cubicBezTo>
                  <a:cubicBezTo>
                    <a:pt x="57" y="749"/>
                    <a:pt x="64" y="742"/>
                    <a:pt x="70" y="742"/>
                  </a:cubicBezTo>
                  <a:cubicBezTo>
                    <a:pt x="214" y="663"/>
                    <a:pt x="364" y="586"/>
                    <a:pt x="514" y="521"/>
                  </a:cubicBezTo>
                  <a:cubicBezTo>
                    <a:pt x="549" y="501"/>
                    <a:pt x="591" y="485"/>
                    <a:pt x="627" y="471"/>
                  </a:cubicBezTo>
                  <a:cubicBezTo>
                    <a:pt x="634" y="465"/>
                    <a:pt x="650" y="465"/>
                    <a:pt x="657" y="458"/>
                  </a:cubicBezTo>
                  <a:lnTo>
                    <a:pt x="663" y="458"/>
                  </a:lnTo>
                  <a:cubicBezTo>
                    <a:pt x="670" y="449"/>
                    <a:pt x="670" y="449"/>
                    <a:pt x="677" y="449"/>
                  </a:cubicBezTo>
                  <a:cubicBezTo>
                    <a:pt x="699" y="442"/>
                    <a:pt x="713" y="429"/>
                    <a:pt x="735" y="422"/>
                  </a:cubicBezTo>
                  <a:cubicBezTo>
                    <a:pt x="814" y="393"/>
                    <a:pt x="891" y="364"/>
                    <a:pt x="970" y="336"/>
                  </a:cubicBezTo>
                  <a:cubicBezTo>
                    <a:pt x="1128" y="278"/>
                    <a:pt x="1286" y="228"/>
                    <a:pt x="1442" y="185"/>
                  </a:cubicBezTo>
                  <a:cubicBezTo>
                    <a:pt x="1599" y="142"/>
                    <a:pt x="1764" y="100"/>
                    <a:pt x="1928" y="72"/>
                  </a:cubicBezTo>
                  <a:cubicBezTo>
                    <a:pt x="1999" y="57"/>
                    <a:pt x="2071" y="43"/>
                    <a:pt x="2143" y="29"/>
                  </a:cubicBezTo>
                  <a:cubicBezTo>
                    <a:pt x="2035" y="29"/>
                    <a:pt x="1935" y="14"/>
                    <a:pt x="1834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7" name="Google Shape;937;p31"/>
            <p:cNvSpPr/>
            <p:nvPr/>
          </p:nvSpPr>
          <p:spPr>
            <a:xfrm>
              <a:off x="3418750" y="1362887"/>
              <a:ext cx="13356" cy="2557"/>
            </a:xfrm>
            <a:custGeom>
              <a:avLst/>
              <a:gdLst/>
              <a:ahLst/>
              <a:cxnLst/>
              <a:rect l="l" t="t" r="r" b="b"/>
              <a:pathLst>
                <a:path w="679" h="130" extrusionOk="0">
                  <a:moveTo>
                    <a:pt x="636" y="1"/>
                  </a:moveTo>
                  <a:cubicBezTo>
                    <a:pt x="471" y="21"/>
                    <a:pt x="300" y="44"/>
                    <a:pt x="137" y="71"/>
                  </a:cubicBezTo>
                  <a:cubicBezTo>
                    <a:pt x="94" y="86"/>
                    <a:pt x="43" y="93"/>
                    <a:pt x="0" y="100"/>
                  </a:cubicBezTo>
                  <a:cubicBezTo>
                    <a:pt x="101" y="114"/>
                    <a:pt x="201" y="129"/>
                    <a:pt x="309" y="129"/>
                  </a:cubicBezTo>
                  <a:lnTo>
                    <a:pt x="336" y="129"/>
                  </a:lnTo>
                  <a:cubicBezTo>
                    <a:pt x="379" y="121"/>
                    <a:pt x="422" y="114"/>
                    <a:pt x="458" y="107"/>
                  </a:cubicBezTo>
                  <a:lnTo>
                    <a:pt x="487" y="107"/>
                  </a:lnTo>
                  <a:cubicBezTo>
                    <a:pt x="494" y="107"/>
                    <a:pt x="507" y="100"/>
                    <a:pt x="514" y="100"/>
                  </a:cubicBezTo>
                  <a:cubicBezTo>
                    <a:pt x="536" y="100"/>
                    <a:pt x="557" y="93"/>
                    <a:pt x="579" y="93"/>
                  </a:cubicBezTo>
                  <a:cubicBezTo>
                    <a:pt x="600" y="93"/>
                    <a:pt x="615" y="86"/>
                    <a:pt x="636" y="86"/>
                  </a:cubicBezTo>
                  <a:cubicBezTo>
                    <a:pt x="658" y="86"/>
                    <a:pt x="679" y="71"/>
                    <a:pt x="679" y="44"/>
                  </a:cubicBezTo>
                  <a:cubicBezTo>
                    <a:pt x="679" y="21"/>
                    <a:pt x="665" y="1"/>
                    <a:pt x="643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8" name="Google Shape;938;p31"/>
            <p:cNvSpPr/>
            <p:nvPr/>
          </p:nvSpPr>
          <p:spPr>
            <a:xfrm>
              <a:off x="3380984" y="1376656"/>
              <a:ext cx="50414" cy="21794"/>
            </a:xfrm>
            <a:custGeom>
              <a:avLst/>
              <a:gdLst/>
              <a:ahLst/>
              <a:cxnLst/>
              <a:rect l="l" t="t" r="r" b="b"/>
              <a:pathLst>
                <a:path w="2563" h="1108" extrusionOk="0">
                  <a:moveTo>
                    <a:pt x="2513" y="0"/>
                  </a:moveTo>
                  <a:cubicBezTo>
                    <a:pt x="2506" y="0"/>
                    <a:pt x="2499" y="0"/>
                    <a:pt x="2492" y="7"/>
                  </a:cubicBezTo>
                  <a:cubicBezTo>
                    <a:pt x="2391" y="57"/>
                    <a:pt x="2292" y="106"/>
                    <a:pt x="2193" y="149"/>
                  </a:cubicBezTo>
                  <a:cubicBezTo>
                    <a:pt x="2134" y="178"/>
                    <a:pt x="2078" y="207"/>
                    <a:pt x="2028" y="235"/>
                  </a:cubicBezTo>
                  <a:cubicBezTo>
                    <a:pt x="1870" y="307"/>
                    <a:pt x="1706" y="379"/>
                    <a:pt x="1550" y="442"/>
                  </a:cubicBezTo>
                  <a:cubicBezTo>
                    <a:pt x="1392" y="514"/>
                    <a:pt x="1234" y="578"/>
                    <a:pt x="1078" y="643"/>
                  </a:cubicBezTo>
                  <a:cubicBezTo>
                    <a:pt x="914" y="706"/>
                    <a:pt x="749" y="771"/>
                    <a:pt x="592" y="828"/>
                  </a:cubicBezTo>
                  <a:cubicBezTo>
                    <a:pt x="429" y="886"/>
                    <a:pt x="264" y="943"/>
                    <a:pt x="100" y="999"/>
                  </a:cubicBezTo>
                  <a:cubicBezTo>
                    <a:pt x="78" y="1006"/>
                    <a:pt x="57" y="1015"/>
                    <a:pt x="35" y="1022"/>
                  </a:cubicBezTo>
                  <a:cubicBezTo>
                    <a:pt x="14" y="1028"/>
                    <a:pt x="0" y="1049"/>
                    <a:pt x="7" y="1071"/>
                  </a:cubicBezTo>
                  <a:cubicBezTo>
                    <a:pt x="14" y="1092"/>
                    <a:pt x="28" y="1107"/>
                    <a:pt x="50" y="1107"/>
                  </a:cubicBezTo>
                  <a:lnTo>
                    <a:pt x="57" y="1107"/>
                  </a:lnTo>
                  <a:cubicBezTo>
                    <a:pt x="228" y="1049"/>
                    <a:pt x="386" y="992"/>
                    <a:pt x="549" y="936"/>
                  </a:cubicBezTo>
                  <a:cubicBezTo>
                    <a:pt x="713" y="871"/>
                    <a:pt x="878" y="814"/>
                    <a:pt x="1043" y="749"/>
                  </a:cubicBezTo>
                  <a:cubicBezTo>
                    <a:pt x="1207" y="686"/>
                    <a:pt x="1372" y="614"/>
                    <a:pt x="1528" y="550"/>
                  </a:cubicBezTo>
                  <a:cubicBezTo>
                    <a:pt x="1685" y="478"/>
                    <a:pt x="1850" y="406"/>
                    <a:pt x="1999" y="336"/>
                  </a:cubicBezTo>
                  <a:lnTo>
                    <a:pt x="2006" y="336"/>
                  </a:lnTo>
                  <a:cubicBezTo>
                    <a:pt x="2085" y="300"/>
                    <a:pt x="2163" y="264"/>
                    <a:pt x="2242" y="221"/>
                  </a:cubicBezTo>
                  <a:cubicBezTo>
                    <a:pt x="2321" y="185"/>
                    <a:pt x="2400" y="149"/>
                    <a:pt x="2477" y="106"/>
                  </a:cubicBezTo>
                  <a:cubicBezTo>
                    <a:pt x="2499" y="99"/>
                    <a:pt x="2520" y="93"/>
                    <a:pt x="2535" y="79"/>
                  </a:cubicBezTo>
                  <a:cubicBezTo>
                    <a:pt x="2556" y="72"/>
                    <a:pt x="2563" y="43"/>
                    <a:pt x="2549" y="21"/>
                  </a:cubicBezTo>
                  <a:cubicBezTo>
                    <a:pt x="2542" y="14"/>
                    <a:pt x="2535" y="7"/>
                    <a:pt x="2528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9" name="Google Shape;939;p31"/>
            <p:cNvSpPr/>
            <p:nvPr/>
          </p:nvSpPr>
          <p:spPr>
            <a:xfrm>
              <a:off x="3421701" y="1336745"/>
              <a:ext cx="55391" cy="51555"/>
            </a:xfrm>
            <a:custGeom>
              <a:avLst/>
              <a:gdLst/>
              <a:ahLst/>
              <a:cxnLst/>
              <a:rect l="l" t="t" r="r" b="b"/>
              <a:pathLst>
                <a:path w="2816" h="2621" extrusionOk="0">
                  <a:moveTo>
                    <a:pt x="1744" y="1"/>
                  </a:moveTo>
                  <a:cubicBezTo>
                    <a:pt x="1210" y="1"/>
                    <a:pt x="779" y="337"/>
                    <a:pt x="443" y="843"/>
                  </a:cubicBezTo>
                  <a:cubicBezTo>
                    <a:pt x="258" y="1150"/>
                    <a:pt x="1" y="1643"/>
                    <a:pt x="87" y="1993"/>
                  </a:cubicBezTo>
                  <a:cubicBezTo>
                    <a:pt x="178" y="2383"/>
                    <a:pt x="594" y="2620"/>
                    <a:pt x="994" y="2620"/>
                  </a:cubicBezTo>
                  <a:cubicBezTo>
                    <a:pt x="1027" y="2620"/>
                    <a:pt x="1060" y="2618"/>
                    <a:pt x="1093" y="2615"/>
                  </a:cubicBezTo>
                  <a:cubicBezTo>
                    <a:pt x="1521" y="2564"/>
                    <a:pt x="1893" y="2300"/>
                    <a:pt x="2200" y="2000"/>
                  </a:cubicBezTo>
                  <a:cubicBezTo>
                    <a:pt x="2407" y="1793"/>
                    <a:pt x="2608" y="1558"/>
                    <a:pt x="2707" y="1287"/>
                  </a:cubicBezTo>
                  <a:cubicBezTo>
                    <a:pt x="2815" y="1008"/>
                    <a:pt x="2815" y="678"/>
                    <a:pt x="2657" y="430"/>
                  </a:cubicBezTo>
                  <a:cubicBezTo>
                    <a:pt x="2493" y="173"/>
                    <a:pt x="2186" y="36"/>
                    <a:pt x="1886" y="8"/>
                  </a:cubicBezTo>
                  <a:cubicBezTo>
                    <a:pt x="1838" y="3"/>
                    <a:pt x="1791" y="1"/>
                    <a:pt x="1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40" name="Google Shape;940;p31"/>
          <p:cNvSpPr/>
          <p:nvPr/>
        </p:nvSpPr>
        <p:spPr>
          <a:xfrm>
            <a:off x="8003648" y="4199540"/>
            <a:ext cx="2533894" cy="1429792"/>
          </a:xfrm>
          <a:custGeom>
            <a:avLst/>
            <a:gdLst/>
            <a:ahLst/>
            <a:cxnLst/>
            <a:rect l="l" t="t" r="r" b="b"/>
            <a:pathLst>
              <a:path w="33464" h="18882" extrusionOk="0">
                <a:moveTo>
                  <a:pt x="16041" y="207"/>
                </a:moveTo>
                <a:cubicBezTo>
                  <a:pt x="16835" y="207"/>
                  <a:pt x="17616" y="397"/>
                  <a:pt x="18316" y="771"/>
                </a:cubicBezTo>
                <a:cubicBezTo>
                  <a:pt x="19067" y="1177"/>
                  <a:pt x="19516" y="1872"/>
                  <a:pt x="19881" y="2485"/>
                </a:cubicBezTo>
                <a:cubicBezTo>
                  <a:pt x="20267" y="3148"/>
                  <a:pt x="20524" y="3870"/>
                  <a:pt x="20738" y="4492"/>
                </a:cubicBezTo>
                <a:cubicBezTo>
                  <a:pt x="20838" y="4777"/>
                  <a:pt x="20966" y="4927"/>
                  <a:pt x="21131" y="4948"/>
                </a:cubicBezTo>
                <a:cubicBezTo>
                  <a:pt x="21145" y="4950"/>
                  <a:pt x="21159" y="4951"/>
                  <a:pt x="21173" y="4951"/>
                </a:cubicBezTo>
                <a:cubicBezTo>
                  <a:pt x="21323" y="4951"/>
                  <a:pt x="21474" y="4841"/>
                  <a:pt x="21631" y="4614"/>
                </a:cubicBezTo>
                <a:cubicBezTo>
                  <a:pt x="21730" y="4470"/>
                  <a:pt x="21809" y="4321"/>
                  <a:pt x="21888" y="4177"/>
                </a:cubicBezTo>
                <a:cubicBezTo>
                  <a:pt x="21945" y="4077"/>
                  <a:pt x="22001" y="3978"/>
                  <a:pt x="22060" y="3877"/>
                </a:cubicBezTo>
                <a:cubicBezTo>
                  <a:pt x="22452" y="3250"/>
                  <a:pt x="22916" y="2771"/>
                  <a:pt x="23474" y="2420"/>
                </a:cubicBezTo>
                <a:cubicBezTo>
                  <a:pt x="23904" y="2154"/>
                  <a:pt x="24315" y="2021"/>
                  <a:pt x="24711" y="2021"/>
                </a:cubicBezTo>
                <a:cubicBezTo>
                  <a:pt x="25229" y="2021"/>
                  <a:pt x="25720" y="2249"/>
                  <a:pt x="26193" y="2706"/>
                </a:cubicBezTo>
                <a:cubicBezTo>
                  <a:pt x="26593" y="3092"/>
                  <a:pt x="26886" y="3549"/>
                  <a:pt x="27064" y="4070"/>
                </a:cubicBezTo>
                <a:cubicBezTo>
                  <a:pt x="27400" y="5034"/>
                  <a:pt x="27743" y="6035"/>
                  <a:pt x="27736" y="7099"/>
                </a:cubicBezTo>
                <a:cubicBezTo>
                  <a:pt x="27736" y="7370"/>
                  <a:pt x="27792" y="7541"/>
                  <a:pt x="27921" y="7627"/>
                </a:cubicBezTo>
                <a:cubicBezTo>
                  <a:pt x="27982" y="7667"/>
                  <a:pt x="28052" y="7687"/>
                  <a:pt x="28133" y="7687"/>
                </a:cubicBezTo>
                <a:cubicBezTo>
                  <a:pt x="28224" y="7687"/>
                  <a:pt x="28329" y="7662"/>
                  <a:pt x="28451" y="7613"/>
                </a:cubicBezTo>
                <a:cubicBezTo>
                  <a:pt x="28879" y="7431"/>
                  <a:pt x="29290" y="7355"/>
                  <a:pt x="29679" y="7355"/>
                </a:cubicBezTo>
                <a:cubicBezTo>
                  <a:pt x="30685" y="7355"/>
                  <a:pt x="31552" y="7861"/>
                  <a:pt x="32242" y="8355"/>
                </a:cubicBezTo>
                <a:cubicBezTo>
                  <a:pt x="32934" y="8847"/>
                  <a:pt x="33249" y="9562"/>
                  <a:pt x="33121" y="10362"/>
                </a:cubicBezTo>
                <a:cubicBezTo>
                  <a:pt x="32999" y="11091"/>
                  <a:pt x="32521" y="11562"/>
                  <a:pt x="31563" y="11889"/>
                </a:cubicBezTo>
                <a:cubicBezTo>
                  <a:pt x="31135" y="12038"/>
                  <a:pt x="30699" y="12084"/>
                  <a:pt x="30194" y="12084"/>
                </a:cubicBezTo>
                <a:cubicBezTo>
                  <a:pt x="30017" y="12084"/>
                  <a:pt x="29832" y="12078"/>
                  <a:pt x="29635" y="12069"/>
                </a:cubicBezTo>
                <a:cubicBezTo>
                  <a:pt x="28164" y="11898"/>
                  <a:pt x="26807" y="11411"/>
                  <a:pt x="25715" y="10662"/>
                </a:cubicBezTo>
                <a:cubicBezTo>
                  <a:pt x="25686" y="10647"/>
                  <a:pt x="25666" y="10626"/>
                  <a:pt x="25636" y="10604"/>
                </a:cubicBezTo>
                <a:cubicBezTo>
                  <a:pt x="25554" y="10539"/>
                  <a:pt x="25437" y="10450"/>
                  <a:pt x="25307" y="10450"/>
                </a:cubicBezTo>
                <a:cubicBezTo>
                  <a:pt x="25223" y="10450"/>
                  <a:pt x="25133" y="10487"/>
                  <a:pt x="25043" y="10590"/>
                </a:cubicBezTo>
                <a:cubicBezTo>
                  <a:pt x="24901" y="10761"/>
                  <a:pt x="25001" y="10940"/>
                  <a:pt x="25066" y="11068"/>
                </a:cubicBezTo>
                <a:cubicBezTo>
                  <a:pt x="25086" y="11104"/>
                  <a:pt x="25109" y="11140"/>
                  <a:pt x="25115" y="11176"/>
                </a:cubicBezTo>
                <a:cubicBezTo>
                  <a:pt x="25729" y="12669"/>
                  <a:pt x="25880" y="14169"/>
                  <a:pt x="25564" y="15646"/>
                </a:cubicBezTo>
                <a:cubicBezTo>
                  <a:pt x="25316" y="16817"/>
                  <a:pt x="24622" y="17660"/>
                  <a:pt x="23523" y="18153"/>
                </a:cubicBezTo>
                <a:cubicBezTo>
                  <a:pt x="22746" y="18500"/>
                  <a:pt x="21963" y="18674"/>
                  <a:pt x="21166" y="18674"/>
                </a:cubicBezTo>
                <a:cubicBezTo>
                  <a:pt x="20112" y="18674"/>
                  <a:pt x="19033" y="18369"/>
                  <a:pt x="17910" y="17759"/>
                </a:cubicBezTo>
                <a:cubicBezTo>
                  <a:pt x="17024" y="17281"/>
                  <a:pt x="16210" y="16568"/>
                  <a:pt x="15353" y="15524"/>
                </a:cubicBezTo>
                <a:cubicBezTo>
                  <a:pt x="15274" y="15418"/>
                  <a:pt x="15189" y="15317"/>
                  <a:pt x="15110" y="15211"/>
                </a:cubicBezTo>
                <a:cubicBezTo>
                  <a:pt x="15004" y="15068"/>
                  <a:pt x="14889" y="14918"/>
                  <a:pt x="14767" y="14782"/>
                </a:cubicBezTo>
                <a:cubicBezTo>
                  <a:pt x="14446" y="14410"/>
                  <a:pt x="14196" y="14225"/>
                  <a:pt x="13919" y="14225"/>
                </a:cubicBezTo>
                <a:cubicBezTo>
                  <a:pt x="13689" y="14225"/>
                  <a:pt x="13447" y="14347"/>
                  <a:pt x="13132" y="14582"/>
                </a:cubicBezTo>
                <a:cubicBezTo>
                  <a:pt x="13003" y="14683"/>
                  <a:pt x="12875" y="14789"/>
                  <a:pt x="12753" y="14889"/>
                </a:cubicBezTo>
                <a:cubicBezTo>
                  <a:pt x="12618" y="15010"/>
                  <a:pt x="12469" y="15132"/>
                  <a:pt x="12318" y="15240"/>
                </a:cubicBezTo>
                <a:cubicBezTo>
                  <a:pt x="11165" y="16068"/>
                  <a:pt x="9966" y="16482"/>
                  <a:pt x="8739" y="16482"/>
                </a:cubicBezTo>
                <a:cubicBezTo>
                  <a:pt x="8158" y="16482"/>
                  <a:pt x="7570" y="16389"/>
                  <a:pt x="6977" y="16203"/>
                </a:cubicBezTo>
                <a:cubicBezTo>
                  <a:pt x="5683" y="15788"/>
                  <a:pt x="4621" y="14839"/>
                  <a:pt x="4055" y="13589"/>
                </a:cubicBezTo>
                <a:cubicBezTo>
                  <a:pt x="3478" y="12304"/>
                  <a:pt x="3478" y="10818"/>
                  <a:pt x="4055" y="9526"/>
                </a:cubicBezTo>
                <a:cubicBezTo>
                  <a:pt x="4249" y="9104"/>
                  <a:pt x="4341" y="8890"/>
                  <a:pt x="4249" y="8741"/>
                </a:cubicBezTo>
                <a:cubicBezTo>
                  <a:pt x="4156" y="8583"/>
                  <a:pt x="3920" y="8569"/>
                  <a:pt x="3491" y="8540"/>
                </a:cubicBezTo>
                <a:cubicBezTo>
                  <a:pt x="2413" y="8461"/>
                  <a:pt x="1599" y="8084"/>
                  <a:pt x="993" y="7370"/>
                </a:cubicBezTo>
                <a:cubicBezTo>
                  <a:pt x="278" y="6520"/>
                  <a:pt x="221" y="5505"/>
                  <a:pt x="842" y="4578"/>
                </a:cubicBezTo>
                <a:cubicBezTo>
                  <a:pt x="1013" y="4321"/>
                  <a:pt x="1243" y="4057"/>
                  <a:pt x="1514" y="3807"/>
                </a:cubicBezTo>
                <a:cubicBezTo>
                  <a:pt x="2708" y="2720"/>
                  <a:pt x="4312" y="2171"/>
                  <a:pt x="5914" y="2171"/>
                </a:cubicBezTo>
                <a:cubicBezTo>
                  <a:pt x="7398" y="2171"/>
                  <a:pt x="8880" y="2641"/>
                  <a:pt x="10033" y="3592"/>
                </a:cubicBezTo>
                <a:cubicBezTo>
                  <a:pt x="10083" y="3635"/>
                  <a:pt x="10133" y="3678"/>
                  <a:pt x="10175" y="3728"/>
                </a:cubicBezTo>
                <a:cubicBezTo>
                  <a:pt x="10261" y="3800"/>
                  <a:pt x="10340" y="3877"/>
                  <a:pt x="10433" y="3942"/>
                </a:cubicBezTo>
                <a:cubicBezTo>
                  <a:pt x="10539" y="4009"/>
                  <a:pt x="10673" y="4081"/>
                  <a:pt x="10805" y="4081"/>
                </a:cubicBezTo>
                <a:cubicBezTo>
                  <a:pt x="10840" y="4081"/>
                  <a:pt x="10876" y="4076"/>
                  <a:pt x="10911" y="4064"/>
                </a:cubicBezTo>
                <a:cubicBezTo>
                  <a:pt x="11039" y="4021"/>
                  <a:pt x="11134" y="3899"/>
                  <a:pt x="11197" y="3678"/>
                </a:cubicBezTo>
                <a:cubicBezTo>
                  <a:pt x="11648" y="2285"/>
                  <a:pt x="12703" y="1157"/>
                  <a:pt x="14117" y="586"/>
                </a:cubicBezTo>
                <a:cubicBezTo>
                  <a:pt x="14742" y="333"/>
                  <a:pt x="15396" y="207"/>
                  <a:pt x="16041" y="207"/>
                </a:cubicBezTo>
                <a:close/>
                <a:moveTo>
                  <a:pt x="16046" y="1"/>
                </a:moveTo>
                <a:cubicBezTo>
                  <a:pt x="15372" y="1"/>
                  <a:pt x="14690" y="133"/>
                  <a:pt x="14039" y="399"/>
                </a:cubicBezTo>
                <a:cubicBezTo>
                  <a:pt x="12575" y="992"/>
                  <a:pt x="11468" y="2163"/>
                  <a:pt x="11005" y="3620"/>
                </a:cubicBezTo>
                <a:cubicBezTo>
                  <a:pt x="10954" y="3764"/>
                  <a:pt x="10897" y="3849"/>
                  <a:pt x="10840" y="3870"/>
                </a:cubicBezTo>
                <a:cubicBezTo>
                  <a:pt x="10828" y="3875"/>
                  <a:pt x="10814" y="3877"/>
                  <a:pt x="10799" y="3877"/>
                </a:cubicBezTo>
                <a:cubicBezTo>
                  <a:pt x="10741" y="3877"/>
                  <a:pt x="10660" y="3844"/>
                  <a:pt x="10547" y="3771"/>
                </a:cubicBezTo>
                <a:cubicBezTo>
                  <a:pt x="10469" y="3721"/>
                  <a:pt x="10397" y="3649"/>
                  <a:pt x="10319" y="3577"/>
                </a:cubicBezTo>
                <a:cubicBezTo>
                  <a:pt x="10268" y="3527"/>
                  <a:pt x="10218" y="3477"/>
                  <a:pt x="10162" y="3435"/>
                </a:cubicBezTo>
                <a:cubicBezTo>
                  <a:pt x="8970" y="2452"/>
                  <a:pt x="7440" y="1966"/>
                  <a:pt x="5910" y="1966"/>
                </a:cubicBezTo>
                <a:cubicBezTo>
                  <a:pt x="4257" y="1966"/>
                  <a:pt x="2605" y="2533"/>
                  <a:pt x="1378" y="3656"/>
                </a:cubicBezTo>
                <a:cubicBezTo>
                  <a:pt x="1085" y="3920"/>
                  <a:pt x="850" y="4192"/>
                  <a:pt x="670" y="4463"/>
                </a:cubicBezTo>
                <a:cubicBezTo>
                  <a:pt x="0" y="5471"/>
                  <a:pt x="57" y="6585"/>
                  <a:pt x="835" y="7498"/>
                </a:cubicBezTo>
                <a:cubicBezTo>
                  <a:pt x="1478" y="8256"/>
                  <a:pt x="2341" y="8662"/>
                  <a:pt x="3478" y="8741"/>
                </a:cubicBezTo>
                <a:cubicBezTo>
                  <a:pt x="3748" y="8761"/>
                  <a:pt x="4035" y="8784"/>
                  <a:pt x="4071" y="8847"/>
                </a:cubicBezTo>
                <a:cubicBezTo>
                  <a:pt x="4113" y="8905"/>
                  <a:pt x="3992" y="9169"/>
                  <a:pt x="3870" y="9447"/>
                </a:cubicBezTo>
                <a:cubicBezTo>
                  <a:pt x="3270" y="10791"/>
                  <a:pt x="3270" y="12333"/>
                  <a:pt x="3870" y="13675"/>
                </a:cubicBezTo>
                <a:cubicBezTo>
                  <a:pt x="4456" y="14974"/>
                  <a:pt x="5570" y="15968"/>
                  <a:pt x="6919" y="16397"/>
                </a:cubicBezTo>
                <a:cubicBezTo>
                  <a:pt x="7535" y="16593"/>
                  <a:pt x="8146" y="16690"/>
                  <a:pt x="8750" y="16690"/>
                </a:cubicBezTo>
                <a:cubicBezTo>
                  <a:pt x="10016" y="16690"/>
                  <a:pt x="11250" y="16262"/>
                  <a:pt x="12440" y="15411"/>
                </a:cubicBezTo>
                <a:cubicBezTo>
                  <a:pt x="12597" y="15296"/>
                  <a:pt x="12746" y="15175"/>
                  <a:pt x="12890" y="15046"/>
                </a:cubicBezTo>
                <a:cubicBezTo>
                  <a:pt x="13010" y="14947"/>
                  <a:pt x="13132" y="14846"/>
                  <a:pt x="13254" y="14746"/>
                </a:cubicBezTo>
                <a:cubicBezTo>
                  <a:pt x="13531" y="14539"/>
                  <a:pt x="13730" y="14432"/>
                  <a:pt x="13913" y="14432"/>
                </a:cubicBezTo>
                <a:cubicBezTo>
                  <a:pt x="14133" y="14432"/>
                  <a:pt x="14329" y="14589"/>
                  <a:pt x="14611" y="14918"/>
                </a:cubicBezTo>
                <a:cubicBezTo>
                  <a:pt x="14733" y="15053"/>
                  <a:pt x="14839" y="15197"/>
                  <a:pt x="14947" y="15332"/>
                </a:cubicBezTo>
                <a:cubicBezTo>
                  <a:pt x="15033" y="15439"/>
                  <a:pt x="15110" y="15547"/>
                  <a:pt x="15195" y="15653"/>
                </a:cubicBezTo>
                <a:cubicBezTo>
                  <a:pt x="16068" y="16717"/>
                  <a:pt x="16896" y="17446"/>
                  <a:pt x="17809" y="17939"/>
                </a:cubicBezTo>
                <a:cubicBezTo>
                  <a:pt x="18966" y="18567"/>
                  <a:pt x="20080" y="18882"/>
                  <a:pt x="21167" y="18882"/>
                </a:cubicBezTo>
                <a:cubicBezTo>
                  <a:pt x="21994" y="18882"/>
                  <a:pt x="22802" y="18702"/>
                  <a:pt x="23602" y="18339"/>
                </a:cubicBezTo>
                <a:cubicBezTo>
                  <a:pt x="24773" y="17818"/>
                  <a:pt x="25501" y="16925"/>
                  <a:pt x="25765" y="15689"/>
                </a:cubicBezTo>
                <a:cubicBezTo>
                  <a:pt x="26094" y="14169"/>
                  <a:pt x="25936" y="12626"/>
                  <a:pt x="25307" y="11097"/>
                </a:cubicBezTo>
                <a:cubicBezTo>
                  <a:pt x="25294" y="11055"/>
                  <a:pt x="25273" y="11012"/>
                  <a:pt x="25251" y="10976"/>
                </a:cubicBezTo>
                <a:cubicBezTo>
                  <a:pt x="25172" y="10833"/>
                  <a:pt x="25158" y="10784"/>
                  <a:pt x="25201" y="10725"/>
                </a:cubicBezTo>
                <a:cubicBezTo>
                  <a:pt x="25241" y="10679"/>
                  <a:pt x="25273" y="10657"/>
                  <a:pt x="25310" y="10657"/>
                </a:cubicBezTo>
                <a:cubicBezTo>
                  <a:pt x="25358" y="10657"/>
                  <a:pt x="25415" y="10695"/>
                  <a:pt x="25508" y="10768"/>
                </a:cubicBezTo>
                <a:cubicBezTo>
                  <a:pt x="25537" y="10791"/>
                  <a:pt x="25564" y="10811"/>
                  <a:pt x="25594" y="10833"/>
                </a:cubicBezTo>
                <a:cubicBezTo>
                  <a:pt x="26721" y="11605"/>
                  <a:pt x="28108" y="12097"/>
                  <a:pt x="29614" y="12268"/>
                </a:cubicBezTo>
                <a:cubicBezTo>
                  <a:pt x="29830" y="12280"/>
                  <a:pt x="30035" y="12288"/>
                  <a:pt x="30233" y="12288"/>
                </a:cubicBezTo>
                <a:cubicBezTo>
                  <a:pt x="30742" y="12288"/>
                  <a:pt x="31198" y="12237"/>
                  <a:pt x="31635" y="12083"/>
                </a:cubicBezTo>
                <a:cubicBezTo>
                  <a:pt x="32278" y="11862"/>
                  <a:pt x="33148" y="11447"/>
                  <a:pt x="33320" y="10398"/>
                </a:cubicBezTo>
                <a:cubicBezTo>
                  <a:pt x="33464" y="9512"/>
                  <a:pt x="33121" y="8727"/>
                  <a:pt x="32363" y="8184"/>
                </a:cubicBezTo>
                <a:cubicBezTo>
                  <a:pt x="31645" y="7670"/>
                  <a:pt x="30739" y="7146"/>
                  <a:pt x="29681" y="7146"/>
                </a:cubicBezTo>
                <a:cubicBezTo>
                  <a:pt x="29267" y="7146"/>
                  <a:pt x="28830" y="7226"/>
                  <a:pt x="28372" y="7419"/>
                </a:cubicBezTo>
                <a:cubicBezTo>
                  <a:pt x="28300" y="7452"/>
                  <a:pt x="28211" y="7482"/>
                  <a:pt x="28135" y="7482"/>
                </a:cubicBezTo>
                <a:cubicBezTo>
                  <a:pt x="28097" y="7482"/>
                  <a:pt x="28062" y="7474"/>
                  <a:pt x="28036" y="7455"/>
                </a:cubicBezTo>
                <a:cubicBezTo>
                  <a:pt x="27972" y="7413"/>
                  <a:pt x="27936" y="7291"/>
                  <a:pt x="27943" y="7106"/>
                </a:cubicBezTo>
                <a:cubicBezTo>
                  <a:pt x="27950" y="6005"/>
                  <a:pt x="27601" y="4984"/>
                  <a:pt x="27265" y="3998"/>
                </a:cubicBezTo>
                <a:cubicBezTo>
                  <a:pt x="27073" y="3448"/>
                  <a:pt x="26757" y="2963"/>
                  <a:pt x="26336" y="2557"/>
                </a:cubicBezTo>
                <a:cubicBezTo>
                  <a:pt x="25825" y="2066"/>
                  <a:pt x="25282" y="1819"/>
                  <a:pt x="24712" y="1819"/>
                </a:cubicBezTo>
                <a:cubicBezTo>
                  <a:pt x="24278" y="1819"/>
                  <a:pt x="23829" y="1962"/>
                  <a:pt x="23366" y="2249"/>
                </a:cubicBezTo>
                <a:cubicBezTo>
                  <a:pt x="22779" y="2614"/>
                  <a:pt x="22294" y="3106"/>
                  <a:pt x="21888" y="3771"/>
                </a:cubicBezTo>
                <a:cubicBezTo>
                  <a:pt x="21823" y="3870"/>
                  <a:pt x="21766" y="3978"/>
                  <a:pt x="21708" y="4077"/>
                </a:cubicBezTo>
                <a:cubicBezTo>
                  <a:pt x="21631" y="4220"/>
                  <a:pt x="21552" y="4364"/>
                  <a:pt x="21467" y="4492"/>
                </a:cubicBezTo>
                <a:cubicBezTo>
                  <a:pt x="21353" y="4652"/>
                  <a:pt x="21251" y="4744"/>
                  <a:pt x="21175" y="4744"/>
                </a:cubicBezTo>
                <a:cubicBezTo>
                  <a:pt x="21170" y="4744"/>
                  <a:pt x="21165" y="4743"/>
                  <a:pt x="21160" y="4742"/>
                </a:cubicBezTo>
                <a:cubicBezTo>
                  <a:pt x="21081" y="4734"/>
                  <a:pt x="21002" y="4621"/>
                  <a:pt x="20937" y="4427"/>
                </a:cubicBezTo>
                <a:cubicBezTo>
                  <a:pt x="20716" y="3791"/>
                  <a:pt x="20452" y="3056"/>
                  <a:pt x="20059" y="2386"/>
                </a:cubicBezTo>
                <a:cubicBezTo>
                  <a:pt x="19681" y="1743"/>
                  <a:pt x="19216" y="1021"/>
                  <a:pt x="18418" y="593"/>
                </a:cubicBezTo>
                <a:cubicBezTo>
                  <a:pt x="17686" y="199"/>
                  <a:pt x="16872" y="1"/>
                  <a:pt x="160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5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7" name="Google Shape;37;p4"/>
          <p:cNvSpPr/>
          <p:nvPr/>
        </p:nvSpPr>
        <p:spPr>
          <a:xfrm>
            <a:off x="7970740" y="-341075"/>
            <a:ext cx="1349353" cy="1429775"/>
          </a:xfrm>
          <a:custGeom>
            <a:avLst/>
            <a:gdLst/>
            <a:ahLst/>
            <a:cxnLst/>
            <a:rect l="l" t="t" r="r" b="b"/>
            <a:pathLst>
              <a:path w="34849" h="36926" extrusionOk="0">
                <a:moveTo>
                  <a:pt x="19056" y="1"/>
                </a:moveTo>
                <a:cubicBezTo>
                  <a:pt x="18263" y="1"/>
                  <a:pt x="17470" y="101"/>
                  <a:pt x="16682" y="233"/>
                </a:cubicBezTo>
                <a:cubicBezTo>
                  <a:pt x="15804" y="377"/>
                  <a:pt x="14954" y="619"/>
                  <a:pt x="14111" y="905"/>
                </a:cubicBezTo>
                <a:cubicBezTo>
                  <a:pt x="13026" y="1268"/>
                  <a:pt x="11991" y="1733"/>
                  <a:pt x="11005" y="2319"/>
                </a:cubicBezTo>
                <a:cubicBezTo>
                  <a:pt x="9840" y="3005"/>
                  <a:pt x="8741" y="3776"/>
                  <a:pt x="7663" y="4590"/>
                </a:cubicBezTo>
                <a:cubicBezTo>
                  <a:pt x="6191" y="5704"/>
                  <a:pt x="4770" y="6875"/>
                  <a:pt x="3514" y="8239"/>
                </a:cubicBezTo>
                <a:cubicBezTo>
                  <a:pt x="2736" y="9082"/>
                  <a:pt x="2021" y="9982"/>
                  <a:pt x="1464" y="10995"/>
                </a:cubicBezTo>
                <a:cubicBezTo>
                  <a:pt x="1022" y="11795"/>
                  <a:pt x="679" y="12645"/>
                  <a:pt x="449" y="13538"/>
                </a:cubicBezTo>
                <a:cubicBezTo>
                  <a:pt x="172" y="14603"/>
                  <a:pt x="79" y="15701"/>
                  <a:pt x="36" y="16795"/>
                </a:cubicBezTo>
                <a:cubicBezTo>
                  <a:pt x="0" y="17751"/>
                  <a:pt x="43" y="18707"/>
                  <a:pt x="143" y="19658"/>
                </a:cubicBezTo>
                <a:cubicBezTo>
                  <a:pt x="258" y="20707"/>
                  <a:pt x="429" y="21743"/>
                  <a:pt x="650" y="22771"/>
                </a:cubicBezTo>
                <a:cubicBezTo>
                  <a:pt x="1128" y="24963"/>
                  <a:pt x="1999" y="26977"/>
                  <a:pt x="3293" y="28812"/>
                </a:cubicBezTo>
                <a:cubicBezTo>
                  <a:pt x="4278" y="30213"/>
                  <a:pt x="5406" y="31491"/>
                  <a:pt x="6678" y="32648"/>
                </a:cubicBezTo>
                <a:cubicBezTo>
                  <a:pt x="7835" y="33690"/>
                  <a:pt x="9091" y="34590"/>
                  <a:pt x="10469" y="35318"/>
                </a:cubicBezTo>
                <a:cubicBezTo>
                  <a:pt x="12011" y="36132"/>
                  <a:pt x="13646" y="36633"/>
                  <a:pt x="15383" y="36797"/>
                </a:cubicBezTo>
                <a:cubicBezTo>
                  <a:pt x="15933" y="36847"/>
                  <a:pt x="16481" y="36874"/>
                  <a:pt x="17031" y="36904"/>
                </a:cubicBezTo>
                <a:cubicBezTo>
                  <a:pt x="17406" y="36918"/>
                  <a:pt x="17781" y="36926"/>
                  <a:pt x="18156" y="36926"/>
                </a:cubicBezTo>
                <a:cubicBezTo>
                  <a:pt x="18710" y="36926"/>
                  <a:pt x="19263" y="36909"/>
                  <a:pt x="19816" y="36874"/>
                </a:cubicBezTo>
                <a:cubicBezTo>
                  <a:pt x="20416" y="36832"/>
                  <a:pt x="21016" y="36775"/>
                  <a:pt x="21616" y="36719"/>
                </a:cubicBezTo>
                <a:cubicBezTo>
                  <a:pt x="22673" y="36617"/>
                  <a:pt x="23709" y="36419"/>
                  <a:pt x="24723" y="36090"/>
                </a:cubicBezTo>
                <a:cubicBezTo>
                  <a:pt x="25745" y="35760"/>
                  <a:pt x="26694" y="35289"/>
                  <a:pt x="27551" y="34640"/>
                </a:cubicBezTo>
                <a:cubicBezTo>
                  <a:pt x="28444" y="33969"/>
                  <a:pt x="29207" y="33169"/>
                  <a:pt x="29928" y="32326"/>
                </a:cubicBezTo>
                <a:cubicBezTo>
                  <a:pt x="31035" y="31034"/>
                  <a:pt x="32014" y="29649"/>
                  <a:pt x="32914" y="28199"/>
                </a:cubicBezTo>
                <a:cubicBezTo>
                  <a:pt x="33428" y="27371"/>
                  <a:pt x="33863" y="26505"/>
                  <a:pt x="34177" y="25585"/>
                </a:cubicBezTo>
                <a:cubicBezTo>
                  <a:pt x="34614" y="24293"/>
                  <a:pt x="34792" y="22958"/>
                  <a:pt x="34828" y="21600"/>
                </a:cubicBezTo>
                <a:cubicBezTo>
                  <a:pt x="34849" y="20651"/>
                  <a:pt x="34820" y="19701"/>
                  <a:pt x="34792" y="18750"/>
                </a:cubicBezTo>
                <a:cubicBezTo>
                  <a:pt x="34763" y="17951"/>
                  <a:pt x="34720" y="17144"/>
                  <a:pt x="34671" y="16344"/>
                </a:cubicBezTo>
                <a:cubicBezTo>
                  <a:pt x="34621" y="15609"/>
                  <a:pt x="34578" y="14873"/>
                  <a:pt x="34499" y="14138"/>
                </a:cubicBezTo>
                <a:cubicBezTo>
                  <a:pt x="34407" y="13259"/>
                  <a:pt x="34213" y="12402"/>
                  <a:pt x="33942" y="11560"/>
                </a:cubicBezTo>
                <a:cubicBezTo>
                  <a:pt x="33534" y="10309"/>
                  <a:pt x="32914" y="9152"/>
                  <a:pt x="32215" y="8038"/>
                </a:cubicBezTo>
                <a:cubicBezTo>
                  <a:pt x="31642" y="7132"/>
                  <a:pt x="30972" y="6304"/>
                  <a:pt x="30165" y="5596"/>
                </a:cubicBezTo>
                <a:cubicBezTo>
                  <a:pt x="29628" y="5133"/>
                  <a:pt x="29078" y="4676"/>
                  <a:pt x="28514" y="4247"/>
                </a:cubicBezTo>
                <a:cubicBezTo>
                  <a:pt x="27407" y="3397"/>
                  <a:pt x="26223" y="2662"/>
                  <a:pt x="24958" y="2062"/>
                </a:cubicBezTo>
                <a:cubicBezTo>
                  <a:pt x="23971" y="1586"/>
                  <a:pt x="22952" y="1345"/>
                  <a:pt x="21901" y="1345"/>
                </a:cubicBezTo>
                <a:cubicBezTo>
                  <a:pt x="21455" y="1345"/>
                  <a:pt x="21003" y="1388"/>
                  <a:pt x="20545" y="1476"/>
                </a:cubicBezTo>
                <a:cubicBezTo>
                  <a:pt x="19816" y="1620"/>
                  <a:pt x="19088" y="1791"/>
                  <a:pt x="18366" y="1969"/>
                </a:cubicBezTo>
                <a:cubicBezTo>
                  <a:pt x="17374" y="2220"/>
                  <a:pt x="16382" y="2468"/>
                  <a:pt x="15396" y="2748"/>
                </a:cubicBezTo>
                <a:cubicBezTo>
                  <a:pt x="13811" y="3205"/>
                  <a:pt x="12419" y="4026"/>
                  <a:pt x="11184" y="5118"/>
                </a:cubicBezTo>
                <a:cubicBezTo>
                  <a:pt x="9991" y="6168"/>
                  <a:pt x="8940" y="7346"/>
                  <a:pt x="8020" y="8638"/>
                </a:cubicBezTo>
                <a:cubicBezTo>
                  <a:pt x="7519" y="9339"/>
                  <a:pt x="7098" y="10088"/>
                  <a:pt x="6791" y="10895"/>
                </a:cubicBezTo>
                <a:cubicBezTo>
                  <a:pt x="6520" y="11588"/>
                  <a:pt x="6306" y="12302"/>
                  <a:pt x="6128" y="13024"/>
                </a:cubicBezTo>
                <a:cubicBezTo>
                  <a:pt x="5848" y="14145"/>
                  <a:pt x="5641" y="15280"/>
                  <a:pt x="5656" y="16445"/>
                </a:cubicBezTo>
                <a:cubicBezTo>
                  <a:pt x="5663" y="16765"/>
                  <a:pt x="5649" y="17088"/>
                  <a:pt x="5677" y="17408"/>
                </a:cubicBezTo>
                <a:cubicBezTo>
                  <a:pt x="5706" y="17758"/>
                  <a:pt x="5769" y="18107"/>
                  <a:pt x="5812" y="18459"/>
                </a:cubicBezTo>
                <a:cubicBezTo>
                  <a:pt x="5963" y="19658"/>
                  <a:pt x="6112" y="20858"/>
                  <a:pt x="6263" y="22049"/>
                </a:cubicBezTo>
                <a:cubicBezTo>
                  <a:pt x="6405" y="23129"/>
                  <a:pt x="6678" y="24164"/>
                  <a:pt x="7084" y="25170"/>
                </a:cubicBezTo>
                <a:cubicBezTo>
                  <a:pt x="7578" y="26385"/>
                  <a:pt x="8248" y="27506"/>
                  <a:pt x="8998" y="28578"/>
                </a:cubicBezTo>
                <a:cubicBezTo>
                  <a:pt x="9512" y="29320"/>
                  <a:pt x="10140" y="29949"/>
                  <a:pt x="10904" y="30447"/>
                </a:cubicBezTo>
                <a:cubicBezTo>
                  <a:pt x="11398" y="30770"/>
                  <a:pt x="11896" y="31099"/>
                  <a:pt x="12390" y="31426"/>
                </a:cubicBezTo>
                <a:cubicBezTo>
                  <a:pt x="13053" y="31861"/>
                  <a:pt x="13712" y="32312"/>
                  <a:pt x="14375" y="32741"/>
                </a:cubicBezTo>
                <a:cubicBezTo>
                  <a:pt x="14911" y="33077"/>
                  <a:pt x="15489" y="33327"/>
                  <a:pt x="16111" y="33455"/>
                </a:cubicBezTo>
                <a:cubicBezTo>
                  <a:pt x="16567" y="33555"/>
                  <a:pt x="17024" y="33584"/>
                  <a:pt x="17489" y="33604"/>
                </a:cubicBezTo>
                <a:cubicBezTo>
                  <a:pt x="17599" y="33609"/>
                  <a:pt x="17709" y="33612"/>
                  <a:pt x="17819" y="33612"/>
                </a:cubicBezTo>
                <a:cubicBezTo>
                  <a:pt x="18383" y="33612"/>
                  <a:pt x="18937" y="33547"/>
                  <a:pt x="19480" y="33404"/>
                </a:cubicBezTo>
                <a:cubicBezTo>
                  <a:pt x="20603" y="33112"/>
                  <a:pt x="21681" y="32718"/>
                  <a:pt x="22745" y="32256"/>
                </a:cubicBezTo>
                <a:cubicBezTo>
                  <a:pt x="24015" y="31699"/>
                  <a:pt x="25116" y="30912"/>
                  <a:pt x="25979" y="29813"/>
                </a:cubicBezTo>
                <a:cubicBezTo>
                  <a:pt x="26437" y="29220"/>
                  <a:pt x="26843" y="28598"/>
                  <a:pt x="27222" y="27955"/>
                </a:cubicBezTo>
                <a:cubicBezTo>
                  <a:pt x="27758" y="27035"/>
                  <a:pt x="28300" y="26120"/>
                  <a:pt x="28821" y="25186"/>
                </a:cubicBezTo>
                <a:cubicBezTo>
                  <a:pt x="29351" y="24235"/>
                  <a:pt x="29693" y="23206"/>
                  <a:pt x="30007" y="22164"/>
                </a:cubicBezTo>
                <a:cubicBezTo>
                  <a:pt x="30400" y="20879"/>
                  <a:pt x="30643" y="19564"/>
                  <a:pt x="30706" y="18229"/>
                </a:cubicBezTo>
                <a:cubicBezTo>
                  <a:pt x="30736" y="17694"/>
                  <a:pt x="30722" y="17158"/>
                  <a:pt x="30672" y="16630"/>
                </a:cubicBezTo>
                <a:cubicBezTo>
                  <a:pt x="30578" y="15579"/>
                  <a:pt x="30393" y="14551"/>
                  <a:pt x="30129" y="13531"/>
                </a:cubicBezTo>
                <a:cubicBezTo>
                  <a:pt x="29928" y="12788"/>
                  <a:pt x="29678" y="12066"/>
                  <a:pt x="29328" y="11380"/>
                </a:cubicBezTo>
                <a:cubicBezTo>
                  <a:pt x="28458" y="9667"/>
                  <a:pt x="27236" y="8225"/>
                  <a:pt x="25815" y="6940"/>
                </a:cubicBezTo>
                <a:cubicBezTo>
                  <a:pt x="24915" y="6126"/>
                  <a:pt x="23873" y="5526"/>
                  <a:pt x="22788" y="4989"/>
                </a:cubicBezTo>
                <a:cubicBezTo>
                  <a:pt x="21895" y="4554"/>
                  <a:pt x="20960" y="4268"/>
                  <a:pt x="19967" y="4204"/>
                </a:cubicBezTo>
                <a:cubicBezTo>
                  <a:pt x="19741" y="4188"/>
                  <a:pt x="19515" y="4179"/>
                  <a:pt x="19290" y="4179"/>
                </a:cubicBezTo>
                <a:cubicBezTo>
                  <a:pt x="18615" y="4179"/>
                  <a:pt x="17948" y="4260"/>
                  <a:pt x="17288" y="4468"/>
                </a:cubicBezTo>
                <a:cubicBezTo>
                  <a:pt x="16510" y="4712"/>
                  <a:pt x="15775" y="5048"/>
                  <a:pt x="15060" y="5447"/>
                </a:cubicBezTo>
                <a:cubicBezTo>
                  <a:pt x="14118" y="5982"/>
                  <a:pt x="13247" y="6618"/>
                  <a:pt x="12512" y="7418"/>
                </a:cubicBezTo>
                <a:cubicBezTo>
                  <a:pt x="11533" y="8467"/>
                  <a:pt x="10776" y="9667"/>
                  <a:pt x="10169" y="10961"/>
                </a:cubicBezTo>
                <a:cubicBezTo>
                  <a:pt x="9855" y="11617"/>
                  <a:pt x="9662" y="12316"/>
                  <a:pt x="9555" y="13031"/>
                </a:cubicBezTo>
                <a:cubicBezTo>
                  <a:pt x="9447" y="13746"/>
                  <a:pt x="9463" y="14465"/>
                  <a:pt x="9454" y="15180"/>
                </a:cubicBezTo>
                <a:cubicBezTo>
                  <a:pt x="9447" y="15681"/>
                  <a:pt x="9483" y="16172"/>
                  <a:pt x="9506" y="16673"/>
                </a:cubicBezTo>
                <a:cubicBezTo>
                  <a:pt x="9526" y="17122"/>
                  <a:pt x="9562" y="17573"/>
                  <a:pt x="9583" y="18022"/>
                </a:cubicBezTo>
                <a:cubicBezTo>
                  <a:pt x="9634" y="18851"/>
                  <a:pt x="9734" y="19679"/>
                  <a:pt x="9876" y="20500"/>
                </a:cubicBezTo>
                <a:cubicBezTo>
                  <a:pt x="10105" y="21835"/>
                  <a:pt x="10577" y="23078"/>
                  <a:pt x="11290" y="24228"/>
                </a:cubicBezTo>
                <a:cubicBezTo>
                  <a:pt x="11862" y="25150"/>
                  <a:pt x="12512" y="26007"/>
                  <a:pt x="13204" y="26841"/>
                </a:cubicBezTo>
                <a:cubicBezTo>
                  <a:pt x="13953" y="27757"/>
                  <a:pt x="14882" y="28463"/>
                  <a:pt x="15960" y="28956"/>
                </a:cubicBezTo>
                <a:cubicBezTo>
                  <a:pt x="16797" y="29341"/>
                  <a:pt x="17652" y="29530"/>
                  <a:pt x="18521" y="29530"/>
                </a:cubicBezTo>
                <a:cubicBezTo>
                  <a:pt x="19070" y="29530"/>
                  <a:pt x="19623" y="29455"/>
                  <a:pt x="20181" y="29306"/>
                </a:cubicBezTo>
                <a:cubicBezTo>
                  <a:pt x="21580" y="28927"/>
                  <a:pt x="22881" y="28320"/>
                  <a:pt x="24094" y="27520"/>
                </a:cubicBezTo>
                <a:cubicBezTo>
                  <a:pt x="24631" y="27164"/>
                  <a:pt x="25109" y="26749"/>
                  <a:pt x="25522" y="26264"/>
                </a:cubicBezTo>
                <a:cubicBezTo>
                  <a:pt x="26243" y="25450"/>
                  <a:pt x="26737" y="24500"/>
                  <a:pt x="27073" y="23472"/>
                </a:cubicBezTo>
                <a:cubicBezTo>
                  <a:pt x="27565" y="21979"/>
                  <a:pt x="27980" y="20464"/>
                  <a:pt x="28365" y="18944"/>
                </a:cubicBezTo>
                <a:cubicBezTo>
                  <a:pt x="28643" y="17873"/>
                  <a:pt x="28758" y="16788"/>
                  <a:pt x="28679" y="15681"/>
                </a:cubicBezTo>
                <a:cubicBezTo>
                  <a:pt x="28622" y="14937"/>
                  <a:pt x="28435" y="14224"/>
                  <a:pt x="28221" y="13523"/>
                </a:cubicBezTo>
                <a:cubicBezTo>
                  <a:pt x="27765" y="12023"/>
                  <a:pt x="27064" y="10661"/>
                  <a:pt x="26015" y="9488"/>
                </a:cubicBezTo>
                <a:cubicBezTo>
                  <a:pt x="25165" y="8532"/>
                  <a:pt x="24130" y="7853"/>
                  <a:pt x="22894" y="7497"/>
                </a:cubicBezTo>
                <a:cubicBezTo>
                  <a:pt x="22186" y="7287"/>
                  <a:pt x="21468" y="7187"/>
                  <a:pt x="20747" y="7187"/>
                </a:cubicBezTo>
                <a:cubicBezTo>
                  <a:pt x="20140" y="7187"/>
                  <a:pt x="19531" y="7258"/>
                  <a:pt x="18923" y="7396"/>
                </a:cubicBezTo>
                <a:cubicBezTo>
                  <a:pt x="17917" y="7625"/>
                  <a:pt x="16975" y="8011"/>
                  <a:pt x="16096" y="8561"/>
                </a:cubicBezTo>
                <a:cubicBezTo>
                  <a:pt x="15317" y="9060"/>
                  <a:pt x="14632" y="9660"/>
                  <a:pt x="14011" y="10338"/>
                </a:cubicBezTo>
                <a:cubicBezTo>
                  <a:pt x="13340" y="11067"/>
                  <a:pt x="12733" y="11838"/>
                  <a:pt x="12291" y="12724"/>
                </a:cubicBezTo>
                <a:cubicBezTo>
                  <a:pt x="11847" y="13602"/>
                  <a:pt x="11576" y="14524"/>
                  <a:pt x="11526" y="15509"/>
                </a:cubicBezTo>
                <a:cubicBezTo>
                  <a:pt x="11483" y="16316"/>
                  <a:pt x="11540" y="17115"/>
                  <a:pt x="11675" y="17915"/>
                </a:cubicBezTo>
                <a:cubicBezTo>
                  <a:pt x="11948" y="19537"/>
                  <a:pt x="12462" y="21072"/>
                  <a:pt x="13211" y="22536"/>
                </a:cubicBezTo>
                <a:cubicBezTo>
                  <a:pt x="13797" y="23671"/>
                  <a:pt x="14632" y="24550"/>
                  <a:pt x="15739" y="25177"/>
                </a:cubicBezTo>
                <a:cubicBezTo>
                  <a:pt x="16474" y="25596"/>
                  <a:pt x="17245" y="25803"/>
                  <a:pt x="18049" y="25803"/>
                </a:cubicBezTo>
                <a:cubicBezTo>
                  <a:pt x="18330" y="25803"/>
                  <a:pt x="18614" y="25778"/>
                  <a:pt x="18903" y="25727"/>
                </a:cubicBezTo>
                <a:cubicBezTo>
                  <a:pt x="19816" y="25571"/>
                  <a:pt x="20603" y="25143"/>
                  <a:pt x="21289" y="24528"/>
                </a:cubicBezTo>
                <a:cubicBezTo>
                  <a:pt x="22380" y="23542"/>
                  <a:pt x="23208" y="22365"/>
                  <a:pt x="23787" y="21014"/>
                </a:cubicBezTo>
                <a:cubicBezTo>
                  <a:pt x="24173" y="20121"/>
                  <a:pt x="24552" y="19221"/>
                  <a:pt x="24937" y="18322"/>
                </a:cubicBezTo>
                <a:cubicBezTo>
                  <a:pt x="25123" y="17886"/>
                  <a:pt x="25280" y="17444"/>
                  <a:pt x="25380" y="16980"/>
                </a:cubicBezTo>
                <a:cubicBezTo>
                  <a:pt x="25530" y="16251"/>
                  <a:pt x="25573" y="15523"/>
                  <a:pt x="25373" y="14794"/>
                </a:cubicBezTo>
                <a:cubicBezTo>
                  <a:pt x="25165" y="14052"/>
                  <a:pt x="24879" y="13331"/>
                  <a:pt x="24536" y="12638"/>
                </a:cubicBezTo>
                <a:cubicBezTo>
                  <a:pt x="24288" y="12138"/>
                  <a:pt x="23937" y="11709"/>
                  <a:pt x="23481" y="11374"/>
                </a:cubicBezTo>
                <a:cubicBezTo>
                  <a:pt x="23224" y="11188"/>
                  <a:pt x="22951" y="11010"/>
                  <a:pt x="22673" y="10846"/>
                </a:cubicBezTo>
                <a:cubicBezTo>
                  <a:pt x="21948" y="10413"/>
                  <a:pt x="21162" y="10237"/>
                  <a:pt x="20346" y="10237"/>
                </a:cubicBezTo>
                <a:cubicBezTo>
                  <a:pt x="20150" y="10237"/>
                  <a:pt x="19952" y="10247"/>
                  <a:pt x="19753" y="10266"/>
                </a:cubicBezTo>
                <a:cubicBezTo>
                  <a:pt x="19117" y="10325"/>
                  <a:pt x="18553" y="10582"/>
                  <a:pt x="18039" y="10952"/>
                </a:cubicBezTo>
                <a:cubicBezTo>
                  <a:pt x="17252" y="11509"/>
                  <a:pt x="16675" y="12253"/>
                  <a:pt x="16246" y="13103"/>
                </a:cubicBezTo>
                <a:cubicBezTo>
                  <a:pt x="15753" y="14052"/>
                  <a:pt x="15439" y="15074"/>
                  <a:pt x="15175" y="16102"/>
                </a:cubicBezTo>
                <a:cubicBezTo>
                  <a:pt x="14954" y="16993"/>
                  <a:pt x="14796" y="17893"/>
                  <a:pt x="14810" y="18815"/>
                </a:cubicBezTo>
                <a:cubicBezTo>
                  <a:pt x="14810" y="18944"/>
                  <a:pt x="14832" y="19072"/>
                  <a:pt x="14839" y="19201"/>
                </a:cubicBezTo>
                <a:cubicBezTo>
                  <a:pt x="14868" y="19929"/>
                  <a:pt x="15017" y="20635"/>
                  <a:pt x="15297" y="21307"/>
                </a:cubicBezTo>
                <a:cubicBezTo>
                  <a:pt x="15453" y="21686"/>
                  <a:pt x="15667" y="22029"/>
                  <a:pt x="16003" y="22272"/>
                </a:cubicBezTo>
                <a:cubicBezTo>
                  <a:pt x="16387" y="22553"/>
                  <a:pt x="16801" y="22713"/>
                  <a:pt x="17243" y="22713"/>
                </a:cubicBezTo>
                <a:cubicBezTo>
                  <a:pt x="17418" y="22713"/>
                  <a:pt x="17598" y="22688"/>
                  <a:pt x="17782" y="22636"/>
                </a:cubicBezTo>
                <a:cubicBezTo>
                  <a:pt x="18281" y="22493"/>
                  <a:pt x="18718" y="22229"/>
                  <a:pt x="19110" y="21887"/>
                </a:cubicBezTo>
                <a:cubicBezTo>
                  <a:pt x="19952" y="21143"/>
                  <a:pt x="20637" y="20272"/>
                  <a:pt x="21230" y="19323"/>
                </a:cubicBezTo>
                <a:cubicBezTo>
                  <a:pt x="21381" y="19079"/>
                  <a:pt x="21494" y="18829"/>
                  <a:pt x="21559" y="18551"/>
                </a:cubicBezTo>
                <a:cubicBezTo>
                  <a:pt x="21717" y="17915"/>
                  <a:pt x="21688" y="17273"/>
                  <a:pt x="21537" y="16644"/>
                </a:cubicBezTo>
                <a:cubicBezTo>
                  <a:pt x="21409" y="16066"/>
                  <a:pt x="21223" y="15502"/>
                  <a:pt x="21059" y="14930"/>
                </a:cubicBezTo>
                <a:cubicBezTo>
                  <a:pt x="20996" y="14709"/>
                  <a:pt x="20917" y="14488"/>
                  <a:pt x="20838" y="14273"/>
                </a:cubicBezTo>
                <a:cubicBezTo>
                  <a:pt x="20752" y="14030"/>
                  <a:pt x="20574" y="13881"/>
                  <a:pt x="20331" y="13802"/>
                </a:cubicBezTo>
                <a:cubicBezTo>
                  <a:pt x="20129" y="13737"/>
                  <a:pt x="19924" y="13708"/>
                  <a:pt x="19714" y="13708"/>
                </a:cubicBezTo>
                <a:cubicBezTo>
                  <a:pt x="19649" y="13708"/>
                  <a:pt x="19583" y="13711"/>
                  <a:pt x="19516" y="13716"/>
                </a:cubicBezTo>
                <a:cubicBezTo>
                  <a:pt x="18831" y="13788"/>
                  <a:pt x="18217" y="14066"/>
                  <a:pt x="17653" y="14452"/>
                </a:cubicBezTo>
                <a:cubicBezTo>
                  <a:pt x="17417" y="14616"/>
                  <a:pt x="17268" y="14837"/>
                  <a:pt x="17182" y="15108"/>
                </a:cubicBezTo>
                <a:cubicBezTo>
                  <a:pt x="17132" y="15280"/>
                  <a:pt x="17090" y="15451"/>
                  <a:pt x="17060" y="15622"/>
                </a:cubicBezTo>
                <a:cubicBezTo>
                  <a:pt x="16975" y="16066"/>
                  <a:pt x="16975" y="16508"/>
                  <a:pt x="16988" y="16951"/>
                </a:cubicBezTo>
                <a:cubicBezTo>
                  <a:pt x="16995" y="17151"/>
                  <a:pt x="17018" y="17365"/>
                  <a:pt x="17074" y="17559"/>
                </a:cubicBezTo>
                <a:cubicBezTo>
                  <a:pt x="17160" y="17859"/>
                  <a:pt x="17203" y="18173"/>
                  <a:pt x="17232" y="18479"/>
                </a:cubicBezTo>
                <a:cubicBezTo>
                  <a:pt x="17246" y="18608"/>
                  <a:pt x="17275" y="18736"/>
                  <a:pt x="17304" y="18865"/>
                </a:cubicBezTo>
                <a:cubicBezTo>
                  <a:pt x="17331" y="19000"/>
                  <a:pt x="17424" y="19072"/>
                  <a:pt x="17561" y="19086"/>
                </a:cubicBezTo>
                <a:cubicBezTo>
                  <a:pt x="17655" y="19100"/>
                  <a:pt x="17747" y="19107"/>
                  <a:pt x="17838" y="19107"/>
                </a:cubicBezTo>
                <a:cubicBezTo>
                  <a:pt x="18231" y="19107"/>
                  <a:pt x="18593" y="18977"/>
                  <a:pt x="18889" y="18694"/>
                </a:cubicBezTo>
                <a:cubicBezTo>
                  <a:pt x="19424" y="18193"/>
                  <a:pt x="19503" y="17544"/>
                  <a:pt x="19388" y="16858"/>
                </a:cubicBezTo>
                <a:cubicBezTo>
                  <a:pt x="19309" y="16394"/>
                  <a:pt x="19189" y="15944"/>
                  <a:pt x="19067" y="15487"/>
                </a:cubicBezTo>
                <a:cubicBezTo>
                  <a:pt x="19045" y="15387"/>
                  <a:pt x="19018" y="15266"/>
                  <a:pt x="18910" y="15216"/>
                </a:cubicBezTo>
                <a:cubicBezTo>
                  <a:pt x="18876" y="15201"/>
                  <a:pt x="18837" y="15194"/>
                  <a:pt x="18797" y="15194"/>
                </a:cubicBezTo>
                <a:cubicBezTo>
                  <a:pt x="18664" y="15194"/>
                  <a:pt x="18511" y="15267"/>
                  <a:pt x="18445" y="15365"/>
                </a:cubicBezTo>
                <a:cubicBezTo>
                  <a:pt x="18296" y="15595"/>
                  <a:pt x="18138" y="15816"/>
                  <a:pt x="17989" y="16037"/>
                </a:cubicBezTo>
                <a:cubicBezTo>
                  <a:pt x="17960" y="16080"/>
                  <a:pt x="17938" y="16130"/>
                  <a:pt x="17895" y="16208"/>
                </a:cubicBezTo>
                <a:cubicBezTo>
                  <a:pt x="17996" y="16166"/>
                  <a:pt x="18060" y="16136"/>
                  <a:pt x="18118" y="16116"/>
                </a:cubicBezTo>
                <a:cubicBezTo>
                  <a:pt x="18172" y="16091"/>
                  <a:pt x="18225" y="16081"/>
                  <a:pt x="18279" y="16081"/>
                </a:cubicBezTo>
                <a:cubicBezTo>
                  <a:pt x="18367" y="16081"/>
                  <a:pt x="18454" y="16109"/>
                  <a:pt x="18538" y="16145"/>
                </a:cubicBezTo>
                <a:cubicBezTo>
                  <a:pt x="18646" y="16188"/>
                  <a:pt x="18632" y="16301"/>
                  <a:pt x="18653" y="16387"/>
                </a:cubicBezTo>
                <a:cubicBezTo>
                  <a:pt x="18745" y="16693"/>
                  <a:pt x="18810" y="17016"/>
                  <a:pt x="18923" y="17316"/>
                </a:cubicBezTo>
                <a:cubicBezTo>
                  <a:pt x="19018" y="17559"/>
                  <a:pt x="18953" y="17758"/>
                  <a:pt x="18817" y="17945"/>
                </a:cubicBezTo>
                <a:cubicBezTo>
                  <a:pt x="18725" y="18065"/>
                  <a:pt x="18623" y="18179"/>
                  <a:pt x="18510" y="18279"/>
                </a:cubicBezTo>
                <a:cubicBezTo>
                  <a:pt x="18347" y="18417"/>
                  <a:pt x="18169" y="18461"/>
                  <a:pt x="17981" y="18461"/>
                </a:cubicBezTo>
                <a:cubicBezTo>
                  <a:pt x="17856" y="18461"/>
                  <a:pt x="17727" y="18441"/>
                  <a:pt x="17595" y="18416"/>
                </a:cubicBezTo>
                <a:cubicBezTo>
                  <a:pt x="17581" y="18294"/>
                  <a:pt x="17575" y="18193"/>
                  <a:pt x="17561" y="18094"/>
                </a:cubicBezTo>
                <a:cubicBezTo>
                  <a:pt x="17532" y="17859"/>
                  <a:pt x="17532" y="17616"/>
                  <a:pt x="17467" y="17388"/>
                </a:cubicBezTo>
                <a:cubicBezTo>
                  <a:pt x="17338" y="16908"/>
                  <a:pt x="17331" y="16430"/>
                  <a:pt x="17354" y="15944"/>
                </a:cubicBezTo>
                <a:cubicBezTo>
                  <a:pt x="17367" y="15645"/>
                  <a:pt x="17439" y="15374"/>
                  <a:pt x="17703" y="15194"/>
                </a:cubicBezTo>
                <a:cubicBezTo>
                  <a:pt x="18260" y="14817"/>
                  <a:pt x="18853" y="14537"/>
                  <a:pt x="19539" y="14501"/>
                </a:cubicBezTo>
                <a:cubicBezTo>
                  <a:pt x="19573" y="14500"/>
                  <a:pt x="19607" y="14500"/>
                  <a:pt x="19639" y="14500"/>
                </a:cubicBezTo>
                <a:cubicBezTo>
                  <a:pt x="20157" y="14500"/>
                  <a:pt x="20364" y="14662"/>
                  <a:pt x="20538" y="15187"/>
                </a:cubicBezTo>
                <a:cubicBezTo>
                  <a:pt x="20723" y="15759"/>
                  <a:pt x="20894" y="16337"/>
                  <a:pt x="20989" y="16930"/>
                </a:cubicBezTo>
                <a:cubicBezTo>
                  <a:pt x="21002" y="17059"/>
                  <a:pt x="21002" y="17194"/>
                  <a:pt x="20973" y="17316"/>
                </a:cubicBezTo>
                <a:cubicBezTo>
                  <a:pt x="20881" y="17837"/>
                  <a:pt x="20660" y="18301"/>
                  <a:pt x="20373" y="18743"/>
                </a:cubicBezTo>
                <a:cubicBezTo>
                  <a:pt x="19967" y="19372"/>
                  <a:pt x="19510" y="19972"/>
                  <a:pt x="19018" y="20543"/>
                </a:cubicBezTo>
                <a:cubicBezTo>
                  <a:pt x="18659" y="20951"/>
                  <a:pt x="18267" y="21314"/>
                  <a:pt x="17789" y="21587"/>
                </a:cubicBezTo>
                <a:cubicBezTo>
                  <a:pt x="17582" y="21701"/>
                  <a:pt x="17374" y="21750"/>
                  <a:pt x="17160" y="21750"/>
                </a:cubicBezTo>
                <a:cubicBezTo>
                  <a:pt x="17040" y="21750"/>
                  <a:pt x="16919" y="21735"/>
                  <a:pt x="16796" y="21707"/>
                </a:cubicBezTo>
                <a:cubicBezTo>
                  <a:pt x="16233" y="21578"/>
                  <a:pt x="15854" y="21215"/>
                  <a:pt x="15633" y="20701"/>
                </a:cubicBezTo>
                <a:cubicBezTo>
                  <a:pt x="15403" y="20180"/>
                  <a:pt x="15275" y="19622"/>
                  <a:pt x="15254" y="19050"/>
                </a:cubicBezTo>
                <a:cubicBezTo>
                  <a:pt x="15239" y="18815"/>
                  <a:pt x="15239" y="18579"/>
                  <a:pt x="15254" y="18337"/>
                </a:cubicBezTo>
                <a:cubicBezTo>
                  <a:pt x="15261" y="18087"/>
                  <a:pt x="15275" y="17837"/>
                  <a:pt x="15317" y="17586"/>
                </a:cubicBezTo>
                <a:cubicBezTo>
                  <a:pt x="15475" y="16565"/>
                  <a:pt x="15753" y="15573"/>
                  <a:pt x="16118" y="14609"/>
                </a:cubicBezTo>
                <a:cubicBezTo>
                  <a:pt x="16467" y="13694"/>
                  <a:pt x="16946" y="12873"/>
                  <a:pt x="17653" y="12188"/>
                </a:cubicBezTo>
                <a:cubicBezTo>
                  <a:pt x="18348" y="11505"/>
                  <a:pt x="19143" y="11155"/>
                  <a:pt x="20055" y="11155"/>
                </a:cubicBezTo>
                <a:cubicBezTo>
                  <a:pt x="20278" y="11155"/>
                  <a:pt x="20508" y="11176"/>
                  <a:pt x="20745" y="11218"/>
                </a:cubicBezTo>
                <a:cubicBezTo>
                  <a:pt x="21553" y="11360"/>
                  <a:pt x="22281" y="11696"/>
                  <a:pt x="22944" y="12160"/>
                </a:cubicBezTo>
                <a:cubicBezTo>
                  <a:pt x="23438" y="12503"/>
                  <a:pt x="23823" y="12938"/>
                  <a:pt x="24116" y="13459"/>
                </a:cubicBezTo>
                <a:cubicBezTo>
                  <a:pt x="24480" y="14116"/>
                  <a:pt x="24730" y="14817"/>
                  <a:pt x="24922" y="15530"/>
                </a:cubicBezTo>
                <a:cubicBezTo>
                  <a:pt x="24980" y="15717"/>
                  <a:pt x="25001" y="15909"/>
                  <a:pt x="25008" y="16102"/>
                </a:cubicBezTo>
                <a:cubicBezTo>
                  <a:pt x="25037" y="16608"/>
                  <a:pt x="24879" y="17079"/>
                  <a:pt x="24680" y="17544"/>
                </a:cubicBezTo>
                <a:cubicBezTo>
                  <a:pt x="24331" y="18358"/>
                  <a:pt x="23979" y="19172"/>
                  <a:pt x="23630" y="19986"/>
                </a:cubicBezTo>
                <a:cubicBezTo>
                  <a:pt x="23380" y="20593"/>
                  <a:pt x="23131" y="21201"/>
                  <a:pt x="22766" y="21749"/>
                </a:cubicBezTo>
                <a:cubicBezTo>
                  <a:pt x="22231" y="22586"/>
                  <a:pt x="21609" y="23350"/>
                  <a:pt x="20809" y="23943"/>
                </a:cubicBezTo>
                <a:cubicBezTo>
                  <a:pt x="20123" y="24442"/>
                  <a:pt x="19374" y="24807"/>
                  <a:pt x="18495" y="24843"/>
                </a:cubicBezTo>
                <a:cubicBezTo>
                  <a:pt x="18420" y="24846"/>
                  <a:pt x="18346" y="24847"/>
                  <a:pt x="18271" y="24847"/>
                </a:cubicBezTo>
                <a:cubicBezTo>
                  <a:pt x="17545" y="24847"/>
                  <a:pt x="16844" y="24719"/>
                  <a:pt x="16203" y="24349"/>
                </a:cubicBezTo>
                <a:cubicBezTo>
                  <a:pt x="15161" y="23743"/>
                  <a:pt x="14318" y="22929"/>
                  <a:pt x="13775" y="21835"/>
                </a:cubicBezTo>
                <a:cubicBezTo>
                  <a:pt x="13190" y="20665"/>
                  <a:pt x="12769" y="19444"/>
                  <a:pt x="12462" y="18179"/>
                </a:cubicBezTo>
                <a:cubicBezTo>
                  <a:pt x="12248" y="17280"/>
                  <a:pt x="12083" y="16380"/>
                  <a:pt x="12169" y="15444"/>
                </a:cubicBezTo>
                <a:cubicBezTo>
                  <a:pt x="12219" y="14902"/>
                  <a:pt x="12325" y="14380"/>
                  <a:pt x="12561" y="13888"/>
                </a:cubicBezTo>
                <a:cubicBezTo>
                  <a:pt x="13376" y="12138"/>
                  <a:pt x="14568" y="10703"/>
                  <a:pt x="16132" y="9581"/>
                </a:cubicBezTo>
                <a:cubicBezTo>
                  <a:pt x="17424" y="8647"/>
                  <a:pt x="18867" y="8117"/>
                  <a:pt x="20481" y="8097"/>
                </a:cubicBezTo>
                <a:cubicBezTo>
                  <a:pt x="20522" y="8096"/>
                  <a:pt x="20562" y="8096"/>
                  <a:pt x="20602" y="8096"/>
                </a:cubicBezTo>
                <a:cubicBezTo>
                  <a:pt x="21905" y="8096"/>
                  <a:pt x="23107" y="8445"/>
                  <a:pt x="24223" y="9125"/>
                </a:cubicBezTo>
                <a:cubicBezTo>
                  <a:pt x="25116" y="9660"/>
                  <a:pt x="25815" y="10395"/>
                  <a:pt x="26408" y="11231"/>
                </a:cubicBezTo>
                <a:cubicBezTo>
                  <a:pt x="27073" y="12181"/>
                  <a:pt x="27565" y="13223"/>
                  <a:pt x="27894" y="14337"/>
                </a:cubicBezTo>
                <a:cubicBezTo>
                  <a:pt x="28086" y="14980"/>
                  <a:pt x="28250" y="15631"/>
                  <a:pt x="28293" y="16301"/>
                </a:cubicBezTo>
                <a:cubicBezTo>
                  <a:pt x="28336" y="17016"/>
                  <a:pt x="28300" y="17722"/>
                  <a:pt x="28115" y="18416"/>
                </a:cubicBezTo>
                <a:cubicBezTo>
                  <a:pt x="27815" y="19521"/>
                  <a:pt x="27493" y="20622"/>
                  <a:pt x="27179" y="21722"/>
                </a:cubicBezTo>
                <a:cubicBezTo>
                  <a:pt x="26936" y="22557"/>
                  <a:pt x="26629" y="23371"/>
                  <a:pt x="26243" y="24149"/>
                </a:cubicBezTo>
                <a:cubicBezTo>
                  <a:pt x="25772" y="25107"/>
                  <a:pt x="25145" y="25921"/>
                  <a:pt x="24252" y="26528"/>
                </a:cubicBezTo>
                <a:cubicBezTo>
                  <a:pt x="22973" y="27392"/>
                  <a:pt x="21580" y="28014"/>
                  <a:pt x="20089" y="28391"/>
                </a:cubicBezTo>
                <a:cubicBezTo>
                  <a:pt x="19599" y="28511"/>
                  <a:pt x="19109" y="28573"/>
                  <a:pt x="18619" y="28573"/>
                </a:cubicBezTo>
                <a:cubicBezTo>
                  <a:pt x="18295" y="28573"/>
                  <a:pt x="17971" y="28546"/>
                  <a:pt x="17647" y="28492"/>
                </a:cubicBezTo>
                <a:cubicBezTo>
                  <a:pt x="16132" y="28228"/>
                  <a:pt x="14882" y="27470"/>
                  <a:pt x="13847" y="26363"/>
                </a:cubicBezTo>
                <a:cubicBezTo>
                  <a:pt x="13112" y="25578"/>
                  <a:pt x="12483" y="24699"/>
                  <a:pt x="11862" y="23815"/>
                </a:cubicBezTo>
                <a:cubicBezTo>
                  <a:pt x="11254" y="22942"/>
                  <a:pt x="10834" y="21993"/>
                  <a:pt x="10568" y="20971"/>
                </a:cubicBezTo>
                <a:cubicBezTo>
                  <a:pt x="10268" y="19808"/>
                  <a:pt x="10140" y="18615"/>
                  <a:pt x="10054" y="17415"/>
                </a:cubicBezTo>
                <a:cubicBezTo>
                  <a:pt x="10011" y="16815"/>
                  <a:pt x="9977" y="16215"/>
                  <a:pt x="9968" y="15615"/>
                </a:cubicBezTo>
                <a:cubicBezTo>
                  <a:pt x="9955" y="14830"/>
                  <a:pt x="9919" y="14046"/>
                  <a:pt x="9998" y="13259"/>
                </a:cubicBezTo>
                <a:cubicBezTo>
                  <a:pt x="10047" y="12760"/>
                  <a:pt x="10176" y="12266"/>
                  <a:pt x="10354" y="11795"/>
                </a:cubicBezTo>
                <a:cubicBezTo>
                  <a:pt x="10568" y="11245"/>
                  <a:pt x="10848" y="10731"/>
                  <a:pt x="11154" y="10224"/>
                </a:cubicBezTo>
                <a:cubicBezTo>
                  <a:pt x="11718" y="9317"/>
                  <a:pt x="12340" y="8453"/>
                  <a:pt x="13132" y="7725"/>
                </a:cubicBezTo>
                <a:cubicBezTo>
                  <a:pt x="14118" y="6804"/>
                  <a:pt x="15232" y="6076"/>
                  <a:pt x="16474" y="5539"/>
                </a:cubicBezTo>
                <a:cubicBezTo>
                  <a:pt x="17304" y="5182"/>
                  <a:pt x="18155" y="5025"/>
                  <a:pt x="19024" y="5025"/>
                </a:cubicBezTo>
                <a:cubicBezTo>
                  <a:pt x="19404" y="5025"/>
                  <a:pt x="19788" y="5055"/>
                  <a:pt x="20175" y="5111"/>
                </a:cubicBezTo>
                <a:cubicBezTo>
                  <a:pt x="20996" y="5233"/>
                  <a:pt x="21774" y="5497"/>
                  <a:pt x="22523" y="5862"/>
                </a:cubicBezTo>
                <a:cubicBezTo>
                  <a:pt x="23745" y="6446"/>
                  <a:pt x="24872" y="7168"/>
                  <a:pt x="25851" y="8117"/>
                </a:cubicBezTo>
                <a:cubicBezTo>
                  <a:pt x="26859" y="9103"/>
                  <a:pt x="27750" y="10181"/>
                  <a:pt x="28507" y="11360"/>
                </a:cubicBezTo>
                <a:cubicBezTo>
                  <a:pt x="28992" y="12109"/>
                  <a:pt x="29351" y="12923"/>
                  <a:pt x="29585" y="13788"/>
                </a:cubicBezTo>
                <a:cubicBezTo>
                  <a:pt x="29815" y="14637"/>
                  <a:pt x="29978" y="15502"/>
                  <a:pt x="30107" y="16373"/>
                </a:cubicBezTo>
                <a:cubicBezTo>
                  <a:pt x="30165" y="16772"/>
                  <a:pt x="30235" y="17173"/>
                  <a:pt x="30257" y="17573"/>
                </a:cubicBezTo>
                <a:cubicBezTo>
                  <a:pt x="30271" y="17987"/>
                  <a:pt x="30257" y="18400"/>
                  <a:pt x="30228" y="18822"/>
                </a:cubicBezTo>
                <a:cubicBezTo>
                  <a:pt x="30165" y="19580"/>
                  <a:pt x="29978" y="20315"/>
                  <a:pt x="29779" y="21043"/>
                </a:cubicBezTo>
                <a:cubicBezTo>
                  <a:pt x="29457" y="22186"/>
                  <a:pt x="29100" y="23321"/>
                  <a:pt x="28543" y="24379"/>
                </a:cubicBezTo>
                <a:cubicBezTo>
                  <a:pt x="27822" y="25756"/>
                  <a:pt x="27022" y="27085"/>
                  <a:pt x="26158" y="28370"/>
                </a:cubicBezTo>
                <a:cubicBezTo>
                  <a:pt x="25287" y="29676"/>
                  <a:pt x="24108" y="30627"/>
                  <a:pt x="22687" y="31284"/>
                </a:cubicBezTo>
                <a:cubicBezTo>
                  <a:pt x="21717" y="31719"/>
                  <a:pt x="20723" y="32069"/>
                  <a:pt x="19703" y="32369"/>
                </a:cubicBezTo>
                <a:cubicBezTo>
                  <a:pt x="19162" y="32530"/>
                  <a:pt x="18613" y="32622"/>
                  <a:pt x="18049" y="32622"/>
                </a:cubicBezTo>
                <a:cubicBezTo>
                  <a:pt x="17989" y="32622"/>
                  <a:pt x="17928" y="32621"/>
                  <a:pt x="17868" y="32619"/>
                </a:cubicBezTo>
                <a:cubicBezTo>
                  <a:pt x="17674" y="32612"/>
                  <a:pt x="17482" y="32619"/>
                  <a:pt x="17288" y="32605"/>
                </a:cubicBezTo>
                <a:cubicBezTo>
                  <a:pt x="16560" y="32562"/>
                  <a:pt x="15854" y="32427"/>
                  <a:pt x="15196" y="32091"/>
                </a:cubicBezTo>
                <a:cubicBezTo>
                  <a:pt x="14853" y="31913"/>
                  <a:pt x="14519" y="31712"/>
                  <a:pt x="14190" y="31498"/>
                </a:cubicBezTo>
                <a:cubicBezTo>
                  <a:pt x="13148" y="30812"/>
                  <a:pt x="12104" y="30120"/>
                  <a:pt x="11069" y="29419"/>
                </a:cubicBezTo>
                <a:cubicBezTo>
                  <a:pt x="10433" y="28991"/>
                  <a:pt x="9898" y="28463"/>
                  <a:pt x="9447" y="27842"/>
                </a:cubicBezTo>
                <a:cubicBezTo>
                  <a:pt x="8870" y="27042"/>
                  <a:pt x="8369" y="26192"/>
                  <a:pt x="7920" y="25314"/>
                </a:cubicBezTo>
                <a:cubicBezTo>
                  <a:pt x="7440" y="24385"/>
                  <a:pt x="7106" y="23414"/>
                  <a:pt x="6913" y="22385"/>
                </a:cubicBezTo>
                <a:cubicBezTo>
                  <a:pt x="6734" y="21407"/>
                  <a:pt x="6642" y="20414"/>
                  <a:pt x="6520" y="19422"/>
                </a:cubicBezTo>
                <a:cubicBezTo>
                  <a:pt x="6441" y="18822"/>
                  <a:pt x="6369" y="18222"/>
                  <a:pt x="6284" y="17622"/>
                </a:cubicBezTo>
                <a:cubicBezTo>
                  <a:pt x="6191" y="16908"/>
                  <a:pt x="6148" y="16202"/>
                  <a:pt x="6220" y="15480"/>
                </a:cubicBezTo>
                <a:cubicBezTo>
                  <a:pt x="6313" y="14474"/>
                  <a:pt x="6534" y="13488"/>
                  <a:pt x="6806" y="12517"/>
                </a:cubicBezTo>
                <a:cubicBezTo>
                  <a:pt x="7226" y="11017"/>
                  <a:pt x="7927" y="9653"/>
                  <a:pt x="8890" y="8439"/>
                </a:cubicBezTo>
                <a:cubicBezTo>
                  <a:pt x="9634" y="7504"/>
                  <a:pt x="10448" y="6640"/>
                  <a:pt x="11348" y="5853"/>
                </a:cubicBezTo>
                <a:cubicBezTo>
                  <a:pt x="12404" y="4940"/>
                  <a:pt x="13576" y="4211"/>
                  <a:pt x="14896" y="3733"/>
                </a:cubicBezTo>
                <a:cubicBezTo>
                  <a:pt x="16217" y="3248"/>
                  <a:pt x="17568" y="2862"/>
                  <a:pt x="18939" y="2540"/>
                </a:cubicBezTo>
                <a:cubicBezTo>
                  <a:pt x="19710" y="2355"/>
                  <a:pt x="20488" y="2211"/>
                  <a:pt x="21289" y="2204"/>
                </a:cubicBezTo>
                <a:cubicBezTo>
                  <a:pt x="21767" y="2204"/>
                  <a:pt x="22245" y="2227"/>
                  <a:pt x="22716" y="2319"/>
                </a:cubicBezTo>
                <a:cubicBezTo>
                  <a:pt x="23637" y="2490"/>
                  <a:pt x="24494" y="2840"/>
                  <a:pt x="25308" y="3298"/>
                </a:cubicBezTo>
                <a:cubicBezTo>
                  <a:pt x="26559" y="3997"/>
                  <a:pt x="27736" y="4804"/>
                  <a:pt x="28837" y="5725"/>
                </a:cubicBezTo>
                <a:cubicBezTo>
                  <a:pt x="29472" y="6254"/>
                  <a:pt x="30093" y="6796"/>
                  <a:pt x="30650" y="7418"/>
                </a:cubicBezTo>
                <a:cubicBezTo>
                  <a:pt x="31229" y="8067"/>
                  <a:pt x="31707" y="8789"/>
                  <a:pt x="32156" y="9531"/>
                </a:cubicBezTo>
                <a:cubicBezTo>
                  <a:pt x="32914" y="10767"/>
                  <a:pt x="33449" y="12088"/>
                  <a:pt x="33771" y="13502"/>
                </a:cubicBezTo>
                <a:cubicBezTo>
                  <a:pt x="33963" y="14380"/>
                  <a:pt x="34048" y="15280"/>
                  <a:pt x="34120" y="16172"/>
                </a:cubicBezTo>
                <a:cubicBezTo>
                  <a:pt x="34170" y="16779"/>
                  <a:pt x="34220" y="17388"/>
                  <a:pt x="34249" y="17994"/>
                </a:cubicBezTo>
                <a:cubicBezTo>
                  <a:pt x="34285" y="18680"/>
                  <a:pt x="34306" y="19372"/>
                  <a:pt x="34328" y="20058"/>
                </a:cubicBezTo>
                <a:cubicBezTo>
                  <a:pt x="34335" y="20371"/>
                  <a:pt x="34299" y="20687"/>
                  <a:pt x="34299" y="21000"/>
                </a:cubicBezTo>
                <a:cubicBezTo>
                  <a:pt x="34299" y="21578"/>
                  <a:pt x="34285" y="22157"/>
                  <a:pt x="34220" y="22735"/>
                </a:cubicBezTo>
                <a:cubicBezTo>
                  <a:pt x="34134" y="23542"/>
                  <a:pt x="33949" y="24320"/>
                  <a:pt x="33656" y="25078"/>
                </a:cubicBezTo>
                <a:cubicBezTo>
                  <a:pt x="33371" y="25792"/>
                  <a:pt x="33006" y="26463"/>
                  <a:pt x="32607" y="27114"/>
                </a:cubicBezTo>
                <a:cubicBezTo>
                  <a:pt x="31536" y="28871"/>
                  <a:pt x="30364" y="30549"/>
                  <a:pt x="28979" y="32069"/>
                </a:cubicBezTo>
                <a:cubicBezTo>
                  <a:pt x="28444" y="32662"/>
                  <a:pt x="27858" y="33212"/>
                  <a:pt x="27208" y="33676"/>
                </a:cubicBezTo>
                <a:cubicBezTo>
                  <a:pt x="26173" y="34418"/>
                  <a:pt x="25023" y="34890"/>
                  <a:pt x="23787" y="35154"/>
                </a:cubicBezTo>
                <a:cubicBezTo>
                  <a:pt x="23016" y="35325"/>
                  <a:pt x="22238" y="35433"/>
                  <a:pt x="21460" y="35497"/>
                </a:cubicBezTo>
                <a:cubicBezTo>
                  <a:pt x="20603" y="35568"/>
                  <a:pt x="19753" y="35647"/>
                  <a:pt x="18903" y="35675"/>
                </a:cubicBezTo>
                <a:cubicBezTo>
                  <a:pt x="18571" y="35684"/>
                  <a:pt x="18238" y="35690"/>
                  <a:pt x="17906" y="35690"/>
                </a:cubicBezTo>
                <a:cubicBezTo>
                  <a:pt x="16979" y="35690"/>
                  <a:pt x="16052" y="35647"/>
                  <a:pt x="15132" y="35526"/>
                </a:cubicBezTo>
                <a:cubicBezTo>
                  <a:pt x="14382" y="35433"/>
                  <a:pt x="13633" y="35289"/>
                  <a:pt x="12911" y="35061"/>
                </a:cubicBezTo>
                <a:cubicBezTo>
                  <a:pt x="11441" y="34590"/>
                  <a:pt x="10097" y="33861"/>
                  <a:pt x="8841" y="32975"/>
                </a:cubicBezTo>
                <a:cubicBezTo>
                  <a:pt x="7012" y="31669"/>
                  <a:pt x="5463" y="30084"/>
                  <a:pt x="4114" y="28284"/>
                </a:cubicBezTo>
                <a:cubicBezTo>
                  <a:pt x="2770" y="26485"/>
                  <a:pt x="1850" y="24492"/>
                  <a:pt x="1329" y="22315"/>
                </a:cubicBezTo>
                <a:cubicBezTo>
                  <a:pt x="964" y="20800"/>
                  <a:pt x="743" y="19273"/>
                  <a:pt x="693" y="17722"/>
                </a:cubicBezTo>
                <a:cubicBezTo>
                  <a:pt x="664" y="16693"/>
                  <a:pt x="671" y="15674"/>
                  <a:pt x="815" y="14652"/>
                </a:cubicBezTo>
                <a:cubicBezTo>
                  <a:pt x="936" y="13802"/>
                  <a:pt x="1157" y="12974"/>
                  <a:pt x="1507" y="12181"/>
                </a:cubicBezTo>
                <a:cubicBezTo>
                  <a:pt x="1836" y="11416"/>
                  <a:pt x="2278" y="10717"/>
                  <a:pt x="2750" y="10038"/>
                </a:cubicBezTo>
                <a:cubicBezTo>
                  <a:pt x="3857" y="8460"/>
                  <a:pt x="5170" y="7082"/>
                  <a:pt x="6685" y="5882"/>
                </a:cubicBezTo>
                <a:cubicBezTo>
                  <a:pt x="7713" y="5068"/>
                  <a:pt x="8777" y="4283"/>
                  <a:pt x="9905" y="3598"/>
                </a:cubicBezTo>
                <a:cubicBezTo>
                  <a:pt x="11211" y="2797"/>
                  <a:pt x="12591" y="2168"/>
                  <a:pt x="14039" y="1670"/>
                </a:cubicBezTo>
                <a:cubicBezTo>
                  <a:pt x="14853" y="1390"/>
                  <a:pt x="15682" y="1183"/>
                  <a:pt x="16524" y="984"/>
                </a:cubicBezTo>
                <a:cubicBezTo>
                  <a:pt x="17396" y="777"/>
                  <a:pt x="18274" y="626"/>
                  <a:pt x="19167" y="540"/>
                </a:cubicBezTo>
                <a:cubicBezTo>
                  <a:pt x="19681" y="490"/>
                  <a:pt x="20202" y="463"/>
                  <a:pt x="20723" y="454"/>
                </a:cubicBezTo>
                <a:cubicBezTo>
                  <a:pt x="21602" y="454"/>
                  <a:pt x="22466" y="562"/>
                  <a:pt x="23323" y="770"/>
                </a:cubicBezTo>
                <a:cubicBezTo>
                  <a:pt x="23438" y="797"/>
                  <a:pt x="23559" y="826"/>
                  <a:pt x="23679" y="849"/>
                </a:cubicBezTo>
                <a:cubicBezTo>
                  <a:pt x="23697" y="852"/>
                  <a:pt x="23714" y="854"/>
                  <a:pt x="23729" y="854"/>
                </a:cubicBezTo>
                <a:cubicBezTo>
                  <a:pt x="23800" y="854"/>
                  <a:pt x="23842" y="814"/>
                  <a:pt x="23866" y="727"/>
                </a:cubicBezTo>
                <a:cubicBezTo>
                  <a:pt x="23530" y="562"/>
                  <a:pt x="22745" y="298"/>
                  <a:pt x="22360" y="240"/>
                </a:cubicBezTo>
                <a:cubicBezTo>
                  <a:pt x="21359" y="77"/>
                  <a:pt x="20360" y="34"/>
                  <a:pt x="19352" y="5"/>
                </a:cubicBezTo>
                <a:cubicBezTo>
                  <a:pt x="19253" y="2"/>
                  <a:pt x="19155" y="1"/>
                  <a:pt x="19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" name="Google Shape;38;p4"/>
          <p:cNvSpPr/>
          <p:nvPr/>
        </p:nvSpPr>
        <p:spPr>
          <a:xfrm>
            <a:off x="-653851" y="2229759"/>
            <a:ext cx="1218453" cy="683985"/>
          </a:xfrm>
          <a:custGeom>
            <a:avLst/>
            <a:gdLst/>
            <a:ahLst/>
            <a:cxnLst/>
            <a:rect l="l" t="t" r="r" b="b"/>
            <a:pathLst>
              <a:path w="33257" h="18669" extrusionOk="0">
                <a:moveTo>
                  <a:pt x="17319" y="1"/>
                </a:moveTo>
                <a:cubicBezTo>
                  <a:pt x="16529" y="1"/>
                  <a:pt x="15732" y="185"/>
                  <a:pt x="14997" y="581"/>
                </a:cubicBezTo>
                <a:cubicBezTo>
                  <a:pt x="14255" y="973"/>
                  <a:pt x="13804" y="1631"/>
                  <a:pt x="13398" y="2330"/>
                </a:cubicBezTo>
                <a:cubicBezTo>
                  <a:pt x="13019" y="2966"/>
                  <a:pt x="12762" y="3659"/>
                  <a:pt x="12527" y="4351"/>
                </a:cubicBezTo>
                <a:cubicBezTo>
                  <a:pt x="12436" y="4614"/>
                  <a:pt x="12322" y="4743"/>
                  <a:pt x="12191" y="4743"/>
                </a:cubicBezTo>
                <a:cubicBezTo>
                  <a:pt x="12076" y="4743"/>
                  <a:pt x="11949" y="4645"/>
                  <a:pt x="11812" y="4452"/>
                </a:cubicBezTo>
                <a:cubicBezTo>
                  <a:pt x="11655" y="4216"/>
                  <a:pt x="11542" y="3959"/>
                  <a:pt x="11391" y="3724"/>
                </a:cubicBezTo>
                <a:cubicBezTo>
                  <a:pt x="11019" y="3115"/>
                  <a:pt x="10548" y="2601"/>
                  <a:pt x="9941" y="2231"/>
                </a:cubicBezTo>
                <a:cubicBezTo>
                  <a:pt x="9497" y="1954"/>
                  <a:pt x="9068" y="1816"/>
                  <a:pt x="8654" y="1816"/>
                </a:cubicBezTo>
                <a:cubicBezTo>
                  <a:pt x="8109" y="1816"/>
                  <a:pt x="7590" y="2055"/>
                  <a:pt x="7099" y="2531"/>
                </a:cubicBezTo>
                <a:cubicBezTo>
                  <a:pt x="6684" y="2923"/>
                  <a:pt x="6384" y="3395"/>
                  <a:pt x="6199" y="3929"/>
                </a:cubicBezTo>
                <a:cubicBezTo>
                  <a:pt x="5857" y="4924"/>
                  <a:pt x="5514" y="5923"/>
                  <a:pt x="5528" y="6994"/>
                </a:cubicBezTo>
                <a:cubicBezTo>
                  <a:pt x="5528" y="7318"/>
                  <a:pt x="5434" y="7480"/>
                  <a:pt x="5232" y="7480"/>
                </a:cubicBezTo>
                <a:cubicBezTo>
                  <a:pt x="5154" y="7480"/>
                  <a:pt x="5061" y="7456"/>
                  <a:pt x="4950" y="7409"/>
                </a:cubicBezTo>
                <a:cubicBezTo>
                  <a:pt x="4510" y="7224"/>
                  <a:pt x="4089" y="7143"/>
                  <a:pt x="3683" y="7143"/>
                </a:cubicBezTo>
                <a:cubicBezTo>
                  <a:pt x="2738" y="7143"/>
                  <a:pt x="1876" y="7581"/>
                  <a:pt x="1058" y="8164"/>
                </a:cubicBezTo>
                <a:cubicBezTo>
                  <a:pt x="372" y="8658"/>
                  <a:pt x="0" y="9393"/>
                  <a:pt x="144" y="10271"/>
                </a:cubicBezTo>
                <a:cubicBezTo>
                  <a:pt x="293" y="11179"/>
                  <a:pt x="972" y="11608"/>
                  <a:pt x="1764" y="11885"/>
                </a:cubicBezTo>
                <a:cubicBezTo>
                  <a:pt x="2188" y="12029"/>
                  <a:pt x="2619" y="12081"/>
                  <a:pt x="3148" y="12081"/>
                </a:cubicBezTo>
                <a:cubicBezTo>
                  <a:pt x="3333" y="12081"/>
                  <a:pt x="3530" y="12075"/>
                  <a:pt x="3743" y="12064"/>
                </a:cubicBezTo>
                <a:cubicBezTo>
                  <a:pt x="5020" y="11921"/>
                  <a:pt x="6443" y="11507"/>
                  <a:pt x="7713" y="10643"/>
                </a:cubicBezTo>
                <a:cubicBezTo>
                  <a:pt x="7822" y="10566"/>
                  <a:pt x="7935" y="10449"/>
                  <a:pt x="8055" y="10449"/>
                </a:cubicBezTo>
                <a:cubicBezTo>
                  <a:pt x="8116" y="10449"/>
                  <a:pt x="8178" y="10479"/>
                  <a:pt x="8242" y="10557"/>
                </a:cubicBezTo>
                <a:cubicBezTo>
                  <a:pt x="8371" y="10708"/>
                  <a:pt x="8213" y="10871"/>
                  <a:pt x="8148" y="11028"/>
                </a:cubicBezTo>
                <a:cubicBezTo>
                  <a:pt x="7548" y="12492"/>
                  <a:pt x="7363" y="13999"/>
                  <a:pt x="7699" y="15563"/>
                </a:cubicBezTo>
                <a:cubicBezTo>
                  <a:pt x="7963" y="16784"/>
                  <a:pt x="8685" y="17641"/>
                  <a:pt x="9799" y="18141"/>
                </a:cubicBezTo>
                <a:cubicBezTo>
                  <a:pt x="10610" y="18503"/>
                  <a:pt x="11408" y="18668"/>
                  <a:pt x="12196" y="18668"/>
                </a:cubicBezTo>
                <a:cubicBezTo>
                  <a:pt x="13322" y="18668"/>
                  <a:pt x="14424" y="18330"/>
                  <a:pt x="15504" y="17742"/>
                </a:cubicBezTo>
                <a:cubicBezTo>
                  <a:pt x="16532" y="17192"/>
                  <a:pt x="17353" y="16384"/>
                  <a:pt x="18089" y="15485"/>
                </a:cubicBezTo>
                <a:cubicBezTo>
                  <a:pt x="18289" y="15241"/>
                  <a:pt x="18467" y="14984"/>
                  <a:pt x="18675" y="14742"/>
                </a:cubicBezTo>
                <a:cubicBezTo>
                  <a:pt x="18976" y="14394"/>
                  <a:pt x="19198" y="14226"/>
                  <a:pt x="19445" y="14226"/>
                </a:cubicBezTo>
                <a:cubicBezTo>
                  <a:pt x="19649" y="14226"/>
                  <a:pt x="19871" y="14341"/>
                  <a:pt x="20168" y="14564"/>
                </a:cubicBezTo>
                <a:cubicBezTo>
                  <a:pt x="20445" y="14770"/>
                  <a:pt x="20695" y="15020"/>
                  <a:pt x="20982" y="15221"/>
                </a:cubicBezTo>
                <a:cubicBezTo>
                  <a:pt x="22119" y="16034"/>
                  <a:pt x="23332" y="16481"/>
                  <a:pt x="24614" y="16481"/>
                </a:cubicBezTo>
                <a:cubicBezTo>
                  <a:pt x="25201" y="16481"/>
                  <a:pt x="25802" y="16387"/>
                  <a:pt x="26416" y="16192"/>
                </a:cubicBezTo>
                <a:cubicBezTo>
                  <a:pt x="29237" y="15306"/>
                  <a:pt x="30615" y="12106"/>
                  <a:pt x="29400" y="9380"/>
                </a:cubicBezTo>
                <a:cubicBezTo>
                  <a:pt x="29051" y="8608"/>
                  <a:pt x="29057" y="8593"/>
                  <a:pt x="29880" y="8536"/>
                </a:cubicBezTo>
                <a:cubicBezTo>
                  <a:pt x="30893" y="8464"/>
                  <a:pt x="31779" y="8122"/>
                  <a:pt x="32451" y="7330"/>
                </a:cubicBezTo>
                <a:cubicBezTo>
                  <a:pt x="33200" y="6444"/>
                  <a:pt x="33256" y="5379"/>
                  <a:pt x="32607" y="4416"/>
                </a:cubicBezTo>
                <a:cubicBezTo>
                  <a:pt x="32415" y="4123"/>
                  <a:pt x="32172" y="3859"/>
                  <a:pt x="31921" y="3630"/>
                </a:cubicBezTo>
                <a:cubicBezTo>
                  <a:pt x="30716" y="2532"/>
                  <a:pt x="29080" y="1977"/>
                  <a:pt x="27448" y="1977"/>
                </a:cubicBezTo>
                <a:cubicBezTo>
                  <a:pt x="25938" y="1977"/>
                  <a:pt x="24430" y="2452"/>
                  <a:pt x="23266" y="3408"/>
                </a:cubicBezTo>
                <a:cubicBezTo>
                  <a:pt x="23131" y="3516"/>
                  <a:pt x="23016" y="3659"/>
                  <a:pt x="22874" y="3751"/>
                </a:cubicBezTo>
                <a:cubicBezTo>
                  <a:pt x="22757" y="3826"/>
                  <a:pt x="22653" y="3875"/>
                  <a:pt x="22563" y="3875"/>
                </a:cubicBezTo>
                <a:cubicBezTo>
                  <a:pt x="22439" y="3875"/>
                  <a:pt x="22338" y="3784"/>
                  <a:pt x="22260" y="3544"/>
                </a:cubicBezTo>
                <a:cubicBezTo>
                  <a:pt x="21566" y="1362"/>
                  <a:pt x="19467" y="1"/>
                  <a:pt x="1731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" name="Google Shape;39;p4"/>
          <p:cNvSpPr/>
          <p:nvPr/>
        </p:nvSpPr>
        <p:spPr>
          <a:xfrm>
            <a:off x="2051335" y="4917329"/>
            <a:ext cx="1349348" cy="730007"/>
          </a:xfrm>
          <a:custGeom>
            <a:avLst/>
            <a:gdLst/>
            <a:ahLst/>
            <a:cxnLst/>
            <a:rect l="l" t="t" r="r" b="b"/>
            <a:pathLst>
              <a:path w="29687" h="16060" extrusionOk="0">
                <a:moveTo>
                  <a:pt x="14479" y="1"/>
                </a:moveTo>
                <a:cubicBezTo>
                  <a:pt x="14224" y="1"/>
                  <a:pt x="13960" y="14"/>
                  <a:pt x="13698" y="41"/>
                </a:cubicBezTo>
                <a:cubicBezTo>
                  <a:pt x="12090" y="204"/>
                  <a:pt x="10577" y="625"/>
                  <a:pt x="9269" y="1611"/>
                </a:cubicBezTo>
                <a:cubicBezTo>
                  <a:pt x="8306" y="2339"/>
                  <a:pt x="7699" y="3275"/>
                  <a:pt x="7692" y="4531"/>
                </a:cubicBezTo>
                <a:cubicBezTo>
                  <a:pt x="7692" y="4590"/>
                  <a:pt x="7699" y="4653"/>
                  <a:pt x="7692" y="4718"/>
                </a:cubicBezTo>
                <a:cubicBezTo>
                  <a:pt x="7671" y="4844"/>
                  <a:pt x="7617" y="4909"/>
                  <a:pt x="7547" y="4909"/>
                </a:cubicBezTo>
                <a:cubicBezTo>
                  <a:pt x="7502" y="4909"/>
                  <a:pt x="7449" y="4881"/>
                  <a:pt x="7392" y="4824"/>
                </a:cubicBezTo>
                <a:cubicBezTo>
                  <a:pt x="6935" y="4339"/>
                  <a:pt x="6342" y="4240"/>
                  <a:pt x="5735" y="4211"/>
                </a:cubicBezTo>
                <a:cubicBezTo>
                  <a:pt x="5626" y="4206"/>
                  <a:pt x="5517" y="4203"/>
                  <a:pt x="5410" y="4203"/>
                </a:cubicBezTo>
                <a:cubicBezTo>
                  <a:pt x="3997" y="4203"/>
                  <a:pt x="2721" y="4642"/>
                  <a:pt x="1586" y="5532"/>
                </a:cubicBezTo>
                <a:cubicBezTo>
                  <a:pt x="1015" y="5981"/>
                  <a:pt x="607" y="6561"/>
                  <a:pt x="372" y="7246"/>
                </a:cubicBezTo>
                <a:cubicBezTo>
                  <a:pt x="43" y="8202"/>
                  <a:pt x="0" y="9174"/>
                  <a:pt x="436" y="10117"/>
                </a:cubicBezTo>
                <a:cubicBezTo>
                  <a:pt x="859" y="11033"/>
                  <a:pt x="1601" y="11526"/>
                  <a:pt x="2464" y="11526"/>
                </a:cubicBezTo>
                <a:cubicBezTo>
                  <a:pt x="2797" y="11526"/>
                  <a:pt x="3149" y="11453"/>
                  <a:pt x="3507" y="11301"/>
                </a:cubicBezTo>
                <a:cubicBezTo>
                  <a:pt x="3642" y="11245"/>
                  <a:pt x="3771" y="11166"/>
                  <a:pt x="3906" y="11116"/>
                </a:cubicBezTo>
                <a:cubicBezTo>
                  <a:pt x="3964" y="11096"/>
                  <a:pt x="4016" y="11085"/>
                  <a:pt x="4061" y="11085"/>
                </a:cubicBezTo>
                <a:cubicBezTo>
                  <a:pt x="4190" y="11085"/>
                  <a:pt x="4266" y="11171"/>
                  <a:pt x="4271" y="11366"/>
                </a:cubicBezTo>
                <a:cubicBezTo>
                  <a:pt x="4307" y="12329"/>
                  <a:pt x="4813" y="13058"/>
                  <a:pt x="5499" y="13673"/>
                </a:cubicBezTo>
                <a:cubicBezTo>
                  <a:pt x="6335" y="14429"/>
                  <a:pt x="7314" y="14943"/>
                  <a:pt x="8412" y="15180"/>
                </a:cubicBezTo>
                <a:cubicBezTo>
                  <a:pt x="8784" y="15256"/>
                  <a:pt x="9154" y="15298"/>
                  <a:pt x="9522" y="15298"/>
                </a:cubicBezTo>
                <a:cubicBezTo>
                  <a:pt x="10045" y="15298"/>
                  <a:pt x="10562" y="15214"/>
                  <a:pt x="11069" y="15029"/>
                </a:cubicBezTo>
                <a:cubicBezTo>
                  <a:pt x="11447" y="14893"/>
                  <a:pt x="11862" y="14780"/>
                  <a:pt x="11977" y="14266"/>
                </a:cubicBezTo>
                <a:cubicBezTo>
                  <a:pt x="11996" y="14177"/>
                  <a:pt x="12042" y="14142"/>
                  <a:pt x="12096" y="14142"/>
                </a:cubicBezTo>
                <a:cubicBezTo>
                  <a:pt x="12167" y="14142"/>
                  <a:pt x="12252" y="14203"/>
                  <a:pt x="12304" y="14280"/>
                </a:cubicBezTo>
                <a:cubicBezTo>
                  <a:pt x="12877" y="15130"/>
                  <a:pt x="13741" y="15536"/>
                  <a:pt x="14676" y="15793"/>
                </a:cubicBezTo>
                <a:cubicBezTo>
                  <a:pt x="15333" y="15975"/>
                  <a:pt x="15965" y="16060"/>
                  <a:pt x="16577" y="16060"/>
                </a:cubicBezTo>
                <a:cubicBezTo>
                  <a:pt x="18421" y="16060"/>
                  <a:pt x="20073" y="15285"/>
                  <a:pt x="21595" y="14030"/>
                </a:cubicBezTo>
                <a:cubicBezTo>
                  <a:pt x="22274" y="13473"/>
                  <a:pt x="22617" y="12773"/>
                  <a:pt x="22346" y="11867"/>
                </a:cubicBezTo>
                <a:cubicBezTo>
                  <a:pt x="22317" y="11766"/>
                  <a:pt x="22267" y="11666"/>
                  <a:pt x="22367" y="11581"/>
                </a:cubicBezTo>
                <a:cubicBezTo>
                  <a:pt x="22406" y="11547"/>
                  <a:pt x="22443" y="11535"/>
                  <a:pt x="22478" y="11535"/>
                </a:cubicBezTo>
                <a:cubicBezTo>
                  <a:pt x="22556" y="11535"/>
                  <a:pt x="22626" y="11600"/>
                  <a:pt x="22696" y="11644"/>
                </a:cubicBezTo>
                <a:cubicBezTo>
                  <a:pt x="23661" y="12247"/>
                  <a:pt x="24724" y="12499"/>
                  <a:pt x="25839" y="12499"/>
                </a:cubicBezTo>
                <a:cubicBezTo>
                  <a:pt x="25929" y="12499"/>
                  <a:pt x="26018" y="12497"/>
                  <a:pt x="26108" y="12494"/>
                </a:cubicBezTo>
                <a:cubicBezTo>
                  <a:pt x="28101" y="12415"/>
                  <a:pt x="29687" y="10701"/>
                  <a:pt x="29551" y="8789"/>
                </a:cubicBezTo>
                <a:cubicBezTo>
                  <a:pt x="29466" y="7603"/>
                  <a:pt x="28665" y="6838"/>
                  <a:pt x="27522" y="6838"/>
                </a:cubicBezTo>
                <a:cubicBezTo>
                  <a:pt x="27023" y="6838"/>
                  <a:pt x="27023" y="6838"/>
                  <a:pt x="27080" y="6339"/>
                </a:cubicBezTo>
                <a:cubicBezTo>
                  <a:pt x="27251" y="4896"/>
                  <a:pt x="26523" y="3746"/>
                  <a:pt x="25152" y="3275"/>
                </a:cubicBezTo>
                <a:cubicBezTo>
                  <a:pt x="24788" y="3152"/>
                  <a:pt x="24423" y="3098"/>
                  <a:pt x="24058" y="3098"/>
                </a:cubicBezTo>
                <a:cubicBezTo>
                  <a:pt x="23641" y="3098"/>
                  <a:pt x="23224" y="3168"/>
                  <a:pt x="22809" y="3282"/>
                </a:cubicBezTo>
                <a:cubicBezTo>
                  <a:pt x="22380" y="3397"/>
                  <a:pt x="22017" y="3611"/>
                  <a:pt x="21738" y="3990"/>
                </a:cubicBezTo>
                <a:cubicBezTo>
                  <a:pt x="21598" y="4175"/>
                  <a:pt x="21507" y="4268"/>
                  <a:pt x="21419" y="4268"/>
                </a:cubicBezTo>
                <a:cubicBezTo>
                  <a:pt x="21328" y="4268"/>
                  <a:pt x="21241" y="4168"/>
                  <a:pt x="21110" y="3967"/>
                </a:cubicBezTo>
                <a:cubicBezTo>
                  <a:pt x="20702" y="3361"/>
                  <a:pt x="20253" y="2790"/>
                  <a:pt x="19760" y="2247"/>
                </a:cubicBezTo>
                <a:cubicBezTo>
                  <a:pt x="18582" y="954"/>
                  <a:pt x="17119" y="240"/>
                  <a:pt x="15297" y="48"/>
                </a:cubicBezTo>
                <a:cubicBezTo>
                  <a:pt x="15044" y="17"/>
                  <a:pt x="14767" y="1"/>
                  <a:pt x="144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0" name="Google Shape;40;p4"/>
          <p:cNvGrpSpPr/>
          <p:nvPr/>
        </p:nvGrpSpPr>
        <p:grpSpPr>
          <a:xfrm>
            <a:off x="8499307" y="4340143"/>
            <a:ext cx="1013442" cy="956542"/>
            <a:chOff x="2971651" y="3782061"/>
            <a:chExt cx="391079" cy="369108"/>
          </a:xfrm>
        </p:grpSpPr>
        <p:sp>
          <p:nvSpPr>
            <p:cNvPr id="41" name="Google Shape;41;p4"/>
            <p:cNvSpPr/>
            <p:nvPr/>
          </p:nvSpPr>
          <p:spPr>
            <a:xfrm>
              <a:off x="2973756" y="3784087"/>
              <a:ext cx="387715" cy="364997"/>
            </a:xfrm>
            <a:custGeom>
              <a:avLst/>
              <a:gdLst/>
              <a:ahLst/>
              <a:cxnLst/>
              <a:rect l="l" t="t" r="r" b="b"/>
              <a:pathLst>
                <a:path w="19711" h="18556" extrusionOk="0">
                  <a:moveTo>
                    <a:pt x="187" y="195"/>
                  </a:moveTo>
                  <a:lnTo>
                    <a:pt x="187" y="195"/>
                  </a:lnTo>
                  <a:cubicBezTo>
                    <a:pt x="200" y="202"/>
                    <a:pt x="223" y="208"/>
                    <a:pt x="236" y="208"/>
                  </a:cubicBezTo>
                  <a:cubicBezTo>
                    <a:pt x="1328" y="1566"/>
                    <a:pt x="2415" y="2930"/>
                    <a:pt x="3542" y="4252"/>
                  </a:cubicBezTo>
                  <a:cubicBezTo>
                    <a:pt x="3230" y="4356"/>
                    <a:pt x="2916" y="4396"/>
                    <a:pt x="2602" y="4396"/>
                  </a:cubicBezTo>
                  <a:cubicBezTo>
                    <a:pt x="2016" y="4396"/>
                    <a:pt x="1428" y="4260"/>
                    <a:pt x="843" y="4157"/>
                  </a:cubicBezTo>
                  <a:cubicBezTo>
                    <a:pt x="744" y="3729"/>
                    <a:pt x="651" y="3300"/>
                    <a:pt x="565" y="2865"/>
                  </a:cubicBezTo>
                  <a:cubicBezTo>
                    <a:pt x="401" y="1981"/>
                    <a:pt x="272" y="1088"/>
                    <a:pt x="187" y="195"/>
                  </a:cubicBezTo>
                  <a:close/>
                  <a:moveTo>
                    <a:pt x="865" y="4229"/>
                  </a:moveTo>
                  <a:cubicBezTo>
                    <a:pt x="1409" y="4397"/>
                    <a:pt x="1998" y="4530"/>
                    <a:pt x="2579" y="4530"/>
                  </a:cubicBezTo>
                  <a:cubicBezTo>
                    <a:pt x="2935" y="4530"/>
                    <a:pt x="3289" y="4480"/>
                    <a:pt x="3628" y="4358"/>
                  </a:cubicBezTo>
                  <a:lnTo>
                    <a:pt x="3650" y="4380"/>
                  </a:lnTo>
                  <a:cubicBezTo>
                    <a:pt x="3763" y="4522"/>
                    <a:pt x="3885" y="4658"/>
                    <a:pt x="4007" y="4793"/>
                  </a:cubicBezTo>
                  <a:cubicBezTo>
                    <a:pt x="3687" y="4876"/>
                    <a:pt x="3360" y="4903"/>
                    <a:pt x="3034" y="4903"/>
                  </a:cubicBezTo>
                  <a:cubicBezTo>
                    <a:pt x="2829" y="4903"/>
                    <a:pt x="2625" y="4893"/>
                    <a:pt x="2421" y="4879"/>
                  </a:cubicBezTo>
                  <a:cubicBezTo>
                    <a:pt x="2158" y="4865"/>
                    <a:pt x="1894" y="4836"/>
                    <a:pt x="1637" y="4800"/>
                  </a:cubicBezTo>
                  <a:cubicBezTo>
                    <a:pt x="1407" y="4773"/>
                    <a:pt x="1150" y="4737"/>
                    <a:pt x="951" y="4601"/>
                  </a:cubicBezTo>
                  <a:cubicBezTo>
                    <a:pt x="922" y="4479"/>
                    <a:pt x="893" y="4358"/>
                    <a:pt x="865" y="4229"/>
                  </a:cubicBezTo>
                  <a:close/>
                  <a:moveTo>
                    <a:pt x="401" y="258"/>
                  </a:moveTo>
                  <a:lnTo>
                    <a:pt x="401" y="258"/>
                  </a:lnTo>
                  <a:cubicBezTo>
                    <a:pt x="2122" y="723"/>
                    <a:pt x="3763" y="1415"/>
                    <a:pt x="5313" y="2287"/>
                  </a:cubicBezTo>
                  <a:cubicBezTo>
                    <a:pt x="5856" y="2587"/>
                    <a:pt x="6384" y="2908"/>
                    <a:pt x="6898" y="3244"/>
                  </a:cubicBezTo>
                  <a:cubicBezTo>
                    <a:pt x="6914" y="3386"/>
                    <a:pt x="6934" y="3530"/>
                    <a:pt x="6934" y="3672"/>
                  </a:cubicBezTo>
                  <a:cubicBezTo>
                    <a:pt x="6934" y="3844"/>
                    <a:pt x="6920" y="4022"/>
                    <a:pt x="6898" y="4200"/>
                  </a:cubicBezTo>
                  <a:cubicBezTo>
                    <a:pt x="6855" y="4515"/>
                    <a:pt x="6806" y="4836"/>
                    <a:pt x="6735" y="5151"/>
                  </a:cubicBezTo>
                  <a:cubicBezTo>
                    <a:pt x="6598" y="5785"/>
                    <a:pt x="6406" y="6408"/>
                    <a:pt x="6156" y="7007"/>
                  </a:cubicBezTo>
                  <a:cubicBezTo>
                    <a:pt x="5493" y="6279"/>
                    <a:pt x="4835" y="5544"/>
                    <a:pt x="4185" y="4793"/>
                  </a:cubicBezTo>
                  <a:cubicBezTo>
                    <a:pt x="2985" y="3422"/>
                    <a:pt x="1822" y="2030"/>
                    <a:pt x="678" y="610"/>
                  </a:cubicBezTo>
                  <a:cubicBezTo>
                    <a:pt x="586" y="495"/>
                    <a:pt x="493" y="373"/>
                    <a:pt x="401" y="258"/>
                  </a:cubicBezTo>
                  <a:close/>
                  <a:moveTo>
                    <a:pt x="7042" y="3336"/>
                  </a:moveTo>
                  <a:lnTo>
                    <a:pt x="7042" y="3336"/>
                  </a:lnTo>
                  <a:cubicBezTo>
                    <a:pt x="7207" y="3444"/>
                    <a:pt x="7363" y="3551"/>
                    <a:pt x="7527" y="3659"/>
                  </a:cubicBezTo>
                  <a:cubicBezTo>
                    <a:pt x="7642" y="4365"/>
                    <a:pt x="7520" y="5100"/>
                    <a:pt x="7392" y="5794"/>
                  </a:cubicBezTo>
                  <a:cubicBezTo>
                    <a:pt x="7335" y="6128"/>
                    <a:pt x="7256" y="6464"/>
                    <a:pt x="7155" y="6786"/>
                  </a:cubicBezTo>
                  <a:cubicBezTo>
                    <a:pt x="7063" y="7107"/>
                    <a:pt x="6934" y="7407"/>
                    <a:pt x="6806" y="7714"/>
                  </a:cubicBezTo>
                  <a:cubicBezTo>
                    <a:pt x="6614" y="7508"/>
                    <a:pt x="6427" y="7301"/>
                    <a:pt x="6242" y="7100"/>
                  </a:cubicBezTo>
                  <a:cubicBezTo>
                    <a:pt x="6242" y="7093"/>
                    <a:pt x="6249" y="7086"/>
                    <a:pt x="6249" y="7079"/>
                  </a:cubicBezTo>
                  <a:cubicBezTo>
                    <a:pt x="6513" y="6457"/>
                    <a:pt x="6713" y="5808"/>
                    <a:pt x="6855" y="5143"/>
                  </a:cubicBezTo>
                  <a:cubicBezTo>
                    <a:pt x="6927" y="4809"/>
                    <a:pt x="6984" y="4473"/>
                    <a:pt x="7020" y="4130"/>
                  </a:cubicBezTo>
                  <a:cubicBezTo>
                    <a:pt x="7049" y="3886"/>
                    <a:pt x="7085" y="3593"/>
                    <a:pt x="7042" y="3336"/>
                  </a:cubicBezTo>
                  <a:close/>
                  <a:moveTo>
                    <a:pt x="978" y="4723"/>
                  </a:moveTo>
                  <a:lnTo>
                    <a:pt x="978" y="4723"/>
                  </a:lnTo>
                  <a:cubicBezTo>
                    <a:pt x="1136" y="4829"/>
                    <a:pt x="1314" y="4879"/>
                    <a:pt x="1515" y="4915"/>
                  </a:cubicBezTo>
                  <a:cubicBezTo>
                    <a:pt x="1815" y="4958"/>
                    <a:pt x="2115" y="4994"/>
                    <a:pt x="2421" y="5014"/>
                  </a:cubicBezTo>
                  <a:cubicBezTo>
                    <a:pt x="2656" y="5027"/>
                    <a:pt x="2893" y="5038"/>
                    <a:pt x="3132" y="5038"/>
                  </a:cubicBezTo>
                  <a:cubicBezTo>
                    <a:pt x="3186" y="5038"/>
                    <a:pt x="3239" y="5038"/>
                    <a:pt x="3292" y="5036"/>
                  </a:cubicBezTo>
                  <a:cubicBezTo>
                    <a:pt x="3565" y="5030"/>
                    <a:pt x="3842" y="5000"/>
                    <a:pt x="4093" y="4894"/>
                  </a:cubicBezTo>
                  <a:cubicBezTo>
                    <a:pt x="5135" y="6094"/>
                    <a:pt x="6199" y="7278"/>
                    <a:pt x="7292" y="8442"/>
                  </a:cubicBezTo>
                  <a:cubicBezTo>
                    <a:pt x="8542" y="9770"/>
                    <a:pt x="9827" y="11071"/>
                    <a:pt x="11133" y="12356"/>
                  </a:cubicBezTo>
                  <a:cubicBezTo>
                    <a:pt x="11262" y="12485"/>
                    <a:pt x="11397" y="12607"/>
                    <a:pt x="11526" y="12735"/>
                  </a:cubicBezTo>
                  <a:cubicBezTo>
                    <a:pt x="10826" y="13112"/>
                    <a:pt x="10048" y="13284"/>
                    <a:pt x="9270" y="13421"/>
                  </a:cubicBezTo>
                  <a:cubicBezTo>
                    <a:pt x="8449" y="13556"/>
                    <a:pt x="7620" y="13656"/>
                    <a:pt x="6785" y="13712"/>
                  </a:cubicBezTo>
                  <a:cubicBezTo>
                    <a:pt x="6524" y="13731"/>
                    <a:pt x="6261" y="13752"/>
                    <a:pt x="5998" y="13752"/>
                  </a:cubicBezTo>
                  <a:cubicBezTo>
                    <a:pt x="5851" y="13752"/>
                    <a:pt x="5703" y="13745"/>
                    <a:pt x="5556" y="13728"/>
                  </a:cubicBezTo>
                  <a:cubicBezTo>
                    <a:pt x="5035" y="13006"/>
                    <a:pt x="4557" y="12249"/>
                    <a:pt x="4142" y="11457"/>
                  </a:cubicBezTo>
                  <a:cubicBezTo>
                    <a:pt x="4528" y="11170"/>
                    <a:pt x="4857" y="10828"/>
                    <a:pt x="5135" y="10435"/>
                  </a:cubicBezTo>
                  <a:cubicBezTo>
                    <a:pt x="5177" y="10379"/>
                    <a:pt x="5141" y="10307"/>
                    <a:pt x="5071" y="10307"/>
                  </a:cubicBezTo>
                  <a:cubicBezTo>
                    <a:pt x="4643" y="10307"/>
                    <a:pt x="4221" y="10314"/>
                    <a:pt x="3793" y="10327"/>
                  </a:cubicBezTo>
                  <a:cubicBezTo>
                    <a:pt x="3687" y="10332"/>
                    <a:pt x="3579" y="10341"/>
                    <a:pt x="3472" y="10341"/>
                  </a:cubicBezTo>
                  <a:cubicBezTo>
                    <a:pt x="3392" y="10341"/>
                    <a:pt x="3312" y="10336"/>
                    <a:pt x="3236" y="10320"/>
                  </a:cubicBezTo>
                  <a:cubicBezTo>
                    <a:pt x="3042" y="10284"/>
                    <a:pt x="2922" y="10149"/>
                    <a:pt x="2828" y="9978"/>
                  </a:cubicBezTo>
                  <a:cubicBezTo>
                    <a:pt x="2636" y="9621"/>
                    <a:pt x="2493" y="9229"/>
                    <a:pt x="2336" y="8850"/>
                  </a:cubicBezTo>
                  <a:cubicBezTo>
                    <a:pt x="2178" y="8464"/>
                    <a:pt x="2036" y="8079"/>
                    <a:pt x="1894" y="7686"/>
                  </a:cubicBezTo>
                  <a:cubicBezTo>
                    <a:pt x="1535" y="6714"/>
                    <a:pt x="1235" y="5722"/>
                    <a:pt x="978" y="4723"/>
                  </a:cubicBezTo>
                  <a:close/>
                  <a:moveTo>
                    <a:pt x="11620" y="12828"/>
                  </a:moveTo>
                  <a:cubicBezTo>
                    <a:pt x="11898" y="13092"/>
                    <a:pt x="12177" y="13363"/>
                    <a:pt x="12455" y="13626"/>
                  </a:cubicBezTo>
                  <a:cubicBezTo>
                    <a:pt x="12083" y="13764"/>
                    <a:pt x="11712" y="13913"/>
                    <a:pt x="11327" y="14034"/>
                  </a:cubicBezTo>
                  <a:cubicBezTo>
                    <a:pt x="10905" y="14163"/>
                    <a:pt x="10477" y="14269"/>
                    <a:pt x="10041" y="14363"/>
                  </a:cubicBezTo>
                  <a:cubicBezTo>
                    <a:pt x="9220" y="14542"/>
                    <a:pt x="8384" y="14684"/>
                    <a:pt x="7541" y="14713"/>
                  </a:cubicBezTo>
                  <a:cubicBezTo>
                    <a:pt x="7485" y="14715"/>
                    <a:pt x="7430" y="14716"/>
                    <a:pt x="7375" y="14716"/>
                  </a:cubicBezTo>
                  <a:cubicBezTo>
                    <a:pt x="6998" y="14716"/>
                    <a:pt x="6629" y="14677"/>
                    <a:pt x="6255" y="14627"/>
                  </a:cubicBezTo>
                  <a:cubicBezTo>
                    <a:pt x="6142" y="14483"/>
                    <a:pt x="6027" y="14341"/>
                    <a:pt x="5913" y="14199"/>
                  </a:cubicBezTo>
                  <a:cubicBezTo>
                    <a:pt x="5813" y="14070"/>
                    <a:pt x="5721" y="13942"/>
                    <a:pt x="5621" y="13820"/>
                  </a:cubicBezTo>
                  <a:lnTo>
                    <a:pt x="5621" y="13820"/>
                  </a:lnTo>
                  <a:cubicBezTo>
                    <a:pt x="5792" y="13839"/>
                    <a:pt x="5964" y="13846"/>
                    <a:pt x="6135" y="13846"/>
                  </a:cubicBezTo>
                  <a:cubicBezTo>
                    <a:pt x="6284" y="13846"/>
                    <a:pt x="6432" y="13841"/>
                    <a:pt x="6578" y="13834"/>
                  </a:cubicBezTo>
                  <a:cubicBezTo>
                    <a:pt x="7013" y="13813"/>
                    <a:pt x="7448" y="13770"/>
                    <a:pt x="7877" y="13721"/>
                  </a:cubicBezTo>
                  <a:cubicBezTo>
                    <a:pt x="8720" y="13626"/>
                    <a:pt x="9570" y="13520"/>
                    <a:pt x="10391" y="13306"/>
                  </a:cubicBezTo>
                  <a:cubicBezTo>
                    <a:pt x="10813" y="13191"/>
                    <a:pt x="11234" y="13042"/>
                    <a:pt x="11620" y="12828"/>
                  </a:cubicBezTo>
                  <a:close/>
                  <a:moveTo>
                    <a:pt x="7656" y="3751"/>
                  </a:moveTo>
                  <a:cubicBezTo>
                    <a:pt x="8470" y="4308"/>
                    <a:pt x="9255" y="4901"/>
                    <a:pt x="10019" y="5515"/>
                  </a:cubicBezTo>
                  <a:cubicBezTo>
                    <a:pt x="10227" y="5686"/>
                    <a:pt x="10434" y="5851"/>
                    <a:pt x="10641" y="6022"/>
                  </a:cubicBezTo>
                  <a:cubicBezTo>
                    <a:pt x="10833" y="6180"/>
                    <a:pt x="11140" y="6358"/>
                    <a:pt x="11183" y="6615"/>
                  </a:cubicBezTo>
                  <a:cubicBezTo>
                    <a:pt x="11212" y="6764"/>
                    <a:pt x="11198" y="6922"/>
                    <a:pt x="11191" y="7071"/>
                  </a:cubicBezTo>
                  <a:cubicBezTo>
                    <a:pt x="11183" y="7229"/>
                    <a:pt x="11183" y="7379"/>
                    <a:pt x="11169" y="7535"/>
                  </a:cubicBezTo>
                  <a:cubicBezTo>
                    <a:pt x="11155" y="7864"/>
                    <a:pt x="11133" y="8185"/>
                    <a:pt x="11106" y="8514"/>
                  </a:cubicBezTo>
                  <a:cubicBezTo>
                    <a:pt x="11106" y="8568"/>
                    <a:pt x="11150" y="8627"/>
                    <a:pt x="11202" y="8627"/>
                  </a:cubicBezTo>
                  <a:cubicBezTo>
                    <a:pt x="11219" y="8627"/>
                    <a:pt x="11237" y="8621"/>
                    <a:pt x="11255" y="8606"/>
                  </a:cubicBezTo>
                  <a:cubicBezTo>
                    <a:pt x="11600" y="8333"/>
                    <a:pt x="12075" y="7993"/>
                    <a:pt x="12544" y="7993"/>
                  </a:cubicBezTo>
                  <a:cubicBezTo>
                    <a:pt x="12687" y="7993"/>
                    <a:pt x="12830" y="8024"/>
                    <a:pt x="12969" y="8099"/>
                  </a:cubicBezTo>
                  <a:cubicBezTo>
                    <a:pt x="13275" y="8264"/>
                    <a:pt x="13519" y="8571"/>
                    <a:pt x="13740" y="8828"/>
                  </a:cubicBezTo>
                  <a:cubicBezTo>
                    <a:pt x="13983" y="9107"/>
                    <a:pt x="14204" y="9400"/>
                    <a:pt x="14412" y="9714"/>
                  </a:cubicBezTo>
                  <a:cubicBezTo>
                    <a:pt x="14811" y="10314"/>
                    <a:pt x="15140" y="10956"/>
                    <a:pt x="15404" y="11628"/>
                  </a:cubicBezTo>
                  <a:cubicBezTo>
                    <a:pt x="15682" y="12314"/>
                    <a:pt x="15939" y="13042"/>
                    <a:pt x="16040" y="13770"/>
                  </a:cubicBezTo>
                  <a:cubicBezTo>
                    <a:pt x="16133" y="14413"/>
                    <a:pt x="16061" y="15178"/>
                    <a:pt x="15569" y="15633"/>
                  </a:cubicBezTo>
                  <a:cubicBezTo>
                    <a:pt x="15562" y="15640"/>
                    <a:pt x="15546" y="15640"/>
                    <a:pt x="15540" y="15656"/>
                  </a:cubicBezTo>
                  <a:cubicBezTo>
                    <a:pt x="15504" y="15683"/>
                    <a:pt x="15461" y="15719"/>
                    <a:pt x="15425" y="15748"/>
                  </a:cubicBezTo>
                  <a:cubicBezTo>
                    <a:pt x="15404" y="15769"/>
                    <a:pt x="15382" y="15784"/>
                    <a:pt x="15361" y="15798"/>
                  </a:cubicBezTo>
                  <a:cubicBezTo>
                    <a:pt x="15348" y="15805"/>
                    <a:pt x="15339" y="15820"/>
                    <a:pt x="15339" y="15827"/>
                  </a:cubicBezTo>
                  <a:cubicBezTo>
                    <a:pt x="15332" y="15834"/>
                    <a:pt x="15325" y="15841"/>
                    <a:pt x="15318" y="15841"/>
                  </a:cubicBezTo>
                  <a:cubicBezTo>
                    <a:pt x="14040" y="14869"/>
                    <a:pt x="12847" y="13798"/>
                    <a:pt x="11690" y="12684"/>
                  </a:cubicBezTo>
                  <a:cubicBezTo>
                    <a:pt x="10384" y="11434"/>
                    <a:pt x="9106" y="10149"/>
                    <a:pt x="7863" y="8836"/>
                  </a:cubicBezTo>
                  <a:cubicBezTo>
                    <a:pt x="7527" y="8485"/>
                    <a:pt x="7191" y="8128"/>
                    <a:pt x="6864" y="7772"/>
                  </a:cubicBezTo>
                  <a:cubicBezTo>
                    <a:pt x="7220" y="7186"/>
                    <a:pt x="7385" y="6464"/>
                    <a:pt x="7498" y="5794"/>
                  </a:cubicBezTo>
                  <a:cubicBezTo>
                    <a:pt x="7563" y="5436"/>
                    <a:pt x="7613" y="5072"/>
                    <a:pt x="7649" y="4707"/>
                  </a:cubicBezTo>
                  <a:cubicBezTo>
                    <a:pt x="7685" y="4394"/>
                    <a:pt x="7712" y="4065"/>
                    <a:pt x="7656" y="3751"/>
                  </a:cubicBezTo>
                  <a:close/>
                  <a:moveTo>
                    <a:pt x="12563" y="13721"/>
                  </a:moveTo>
                  <a:cubicBezTo>
                    <a:pt x="13291" y="14406"/>
                    <a:pt x="14040" y="15070"/>
                    <a:pt x="14818" y="15692"/>
                  </a:cubicBezTo>
                  <a:cubicBezTo>
                    <a:pt x="14933" y="15784"/>
                    <a:pt x="15055" y="15877"/>
                    <a:pt x="15168" y="15969"/>
                  </a:cubicBezTo>
                  <a:cubicBezTo>
                    <a:pt x="14050" y="16885"/>
                    <a:pt x="12647" y="17464"/>
                    <a:pt x="11200" y="17464"/>
                  </a:cubicBezTo>
                  <a:cubicBezTo>
                    <a:pt x="10920" y="17464"/>
                    <a:pt x="10637" y="17442"/>
                    <a:pt x="10355" y="17397"/>
                  </a:cubicBezTo>
                  <a:cubicBezTo>
                    <a:pt x="9442" y="17248"/>
                    <a:pt x="8605" y="16862"/>
                    <a:pt x="7884" y="16283"/>
                  </a:cubicBezTo>
                  <a:cubicBezTo>
                    <a:pt x="7327" y="15834"/>
                    <a:pt x="6828" y="15313"/>
                    <a:pt x="6363" y="14756"/>
                  </a:cubicBezTo>
                  <a:lnTo>
                    <a:pt x="6363" y="14756"/>
                  </a:lnTo>
                  <a:cubicBezTo>
                    <a:pt x="6677" y="14819"/>
                    <a:pt x="7006" y="14835"/>
                    <a:pt x="7327" y="14835"/>
                  </a:cubicBezTo>
                  <a:cubicBezTo>
                    <a:pt x="7748" y="14835"/>
                    <a:pt x="8163" y="14799"/>
                    <a:pt x="8578" y="14740"/>
                  </a:cubicBezTo>
                  <a:cubicBezTo>
                    <a:pt x="9455" y="14621"/>
                    <a:pt x="10334" y="14456"/>
                    <a:pt x="11183" y="14219"/>
                  </a:cubicBezTo>
                  <a:cubicBezTo>
                    <a:pt x="11654" y="14091"/>
                    <a:pt x="12125" y="13942"/>
                    <a:pt x="12563" y="13721"/>
                  </a:cubicBezTo>
                  <a:close/>
                  <a:moveTo>
                    <a:pt x="90" y="0"/>
                  </a:moveTo>
                  <a:cubicBezTo>
                    <a:pt x="44" y="0"/>
                    <a:pt x="0" y="41"/>
                    <a:pt x="8" y="95"/>
                  </a:cubicBezTo>
                  <a:cubicBezTo>
                    <a:pt x="200" y="1809"/>
                    <a:pt x="522" y="3515"/>
                    <a:pt x="978" y="5179"/>
                  </a:cubicBezTo>
                  <a:cubicBezTo>
                    <a:pt x="1208" y="6015"/>
                    <a:pt x="1465" y="6836"/>
                    <a:pt x="1756" y="7657"/>
                  </a:cubicBezTo>
                  <a:cubicBezTo>
                    <a:pt x="1907" y="8072"/>
                    <a:pt x="2065" y="8478"/>
                    <a:pt x="2228" y="8893"/>
                  </a:cubicBezTo>
                  <a:cubicBezTo>
                    <a:pt x="2379" y="9265"/>
                    <a:pt x="2521" y="9650"/>
                    <a:pt x="2708" y="10014"/>
                  </a:cubicBezTo>
                  <a:cubicBezTo>
                    <a:pt x="2785" y="10171"/>
                    <a:pt x="2893" y="10320"/>
                    <a:pt x="3050" y="10406"/>
                  </a:cubicBezTo>
                  <a:cubicBezTo>
                    <a:pt x="3206" y="10478"/>
                    <a:pt x="3385" y="10485"/>
                    <a:pt x="3556" y="10492"/>
                  </a:cubicBezTo>
                  <a:cubicBezTo>
                    <a:pt x="4014" y="10492"/>
                    <a:pt x="4471" y="10485"/>
                    <a:pt x="4927" y="10471"/>
                  </a:cubicBezTo>
                  <a:lnTo>
                    <a:pt x="4927" y="10471"/>
                  </a:lnTo>
                  <a:cubicBezTo>
                    <a:pt x="4670" y="10821"/>
                    <a:pt x="4356" y="11121"/>
                    <a:pt x="4000" y="11371"/>
                  </a:cubicBezTo>
                  <a:cubicBezTo>
                    <a:pt x="3957" y="11398"/>
                    <a:pt x="3957" y="11441"/>
                    <a:pt x="3978" y="11477"/>
                  </a:cubicBezTo>
                  <a:cubicBezTo>
                    <a:pt x="4435" y="12399"/>
                    <a:pt x="4979" y="13284"/>
                    <a:pt x="5599" y="14098"/>
                  </a:cubicBezTo>
                  <a:cubicBezTo>
                    <a:pt x="6199" y="14884"/>
                    <a:pt x="6864" y="15656"/>
                    <a:pt x="7620" y="16283"/>
                  </a:cubicBezTo>
                  <a:cubicBezTo>
                    <a:pt x="8341" y="16883"/>
                    <a:pt x="9162" y="17320"/>
                    <a:pt x="10084" y="17505"/>
                  </a:cubicBezTo>
                  <a:cubicBezTo>
                    <a:pt x="10457" y="17582"/>
                    <a:pt x="10835" y="17619"/>
                    <a:pt x="11213" y="17619"/>
                  </a:cubicBezTo>
                  <a:cubicBezTo>
                    <a:pt x="11750" y="17619"/>
                    <a:pt x="12286" y="17544"/>
                    <a:pt x="12804" y="17397"/>
                  </a:cubicBezTo>
                  <a:cubicBezTo>
                    <a:pt x="13726" y="17140"/>
                    <a:pt x="14561" y="16669"/>
                    <a:pt x="15276" y="16048"/>
                  </a:cubicBezTo>
                  <a:cubicBezTo>
                    <a:pt x="16426" y="16926"/>
                    <a:pt x="17646" y="17706"/>
                    <a:pt x="18960" y="18305"/>
                  </a:cubicBezTo>
                  <a:cubicBezTo>
                    <a:pt x="19139" y="18391"/>
                    <a:pt x="19324" y="18468"/>
                    <a:pt x="19511" y="18547"/>
                  </a:cubicBezTo>
                  <a:cubicBezTo>
                    <a:pt x="19525" y="18553"/>
                    <a:pt x="19539" y="18555"/>
                    <a:pt x="19552" y="18555"/>
                  </a:cubicBezTo>
                  <a:cubicBezTo>
                    <a:pt x="19651" y="18555"/>
                    <a:pt x="19711" y="18406"/>
                    <a:pt x="19603" y="18362"/>
                  </a:cubicBezTo>
                  <a:cubicBezTo>
                    <a:pt x="18104" y="17748"/>
                    <a:pt x="16710" y="16898"/>
                    <a:pt x="15425" y="15920"/>
                  </a:cubicBezTo>
                  <a:cubicBezTo>
                    <a:pt x="15490" y="15855"/>
                    <a:pt x="15562" y="15798"/>
                    <a:pt x="15625" y="15726"/>
                  </a:cubicBezTo>
                  <a:cubicBezTo>
                    <a:pt x="15632" y="15726"/>
                    <a:pt x="15632" y="15719"/>
                    <a:pt x="15632" y="15712"/>
                  </a:cubicBezTo>
                  <a:cubicBezTo>
                    <a:pt x="16061" y="15340"/>
                    <a:pt x="16275" y="14756"/>
                    <a:pt x="16268" y="14192"/>
                  </a:cubicBezTo>
                  <a:cubicBezTo>
                    <a:pt x="16268" y="13791"/>
                    <a:pt x="16182" y="13392"/>
                    <a:pt x="16076" y="13013"/>
                  </a:cubicBezTo>
                  <a:cubicBezTo>
                    <a:pt x="15968" y="12620"/>
                    <a:pt x="15839" y="12235"/>
                    <a:pt x="15704" y="11856"/>
                  </a:cubicBezTo>
                  <a:cubicBezTo>
                    <a:pt x="15425" y="11121"/>
                    <a:pt x="15082" y="10399"/>
                    <a:pt x="14653" y="9736"/>
                  </a:cubicBezTo>
                  <a:cubicBezTo>
                    <a:pt x="14439" y="9407"/>
                    <a:pt x="14204" y="9093"/>
                    <a:pt x="13954" y="8793"/>
                  </a:cubicBezTo>
                  <a:cubicBezTo>
                    <a:pt x="13719" y="8521"/>
                    <a:pt x="13469" y="8214"/>
                    <a:pt x="13169" y="8013"/>
                  </a:cubicBezTo>
                  <a:cubicBezTo>
                    <a:pt x="12977" y="7889"/>
                    <a:pt x="12777" y="7838"/>
                    <a:pt x="12577" y="7838"/>
                  </a:cubicBezTo>
                  <a:cubicBezTo>
                    <a:pt x="12135" y="7838"/>
                    <a:pt x="11690" y="8085"/>
                    <a:pt x="11311" y="8336"/>
                  </a:cubicBezTo>
                  <a:cubicBezTo>
                    <a:pt x="11354" y="7851"/>
                    <a:pt x="11377" y="7350"/>
                    <a:pt x="11383" y="6857"/>
                  </a:cubicBezTo>
                  <a:cubicBezTo>
                    <a:pt x="11390" y="6600"/>
                    <a:pt x="11341" y="6394"/>
                    <a:pt x="11149" y="6207"/>
                  </a:cubicBezTo>
                  <a:cubicBezTo>
                    <a:pt x="10969" y="6043"/>
                    <a:pt x="10784" y="5900"/>
                    <a:pt x="10598" y="5751"/>
                  </a:cubicBezTo>
                  <a:cubicBezTo>
                    <a:pt x="9841" y="5129"/>
                    <a:pt x="9063" y="4529"/>
                    <a:pt x="8262" y="3958"/>
                  </a:cubicBezTo>
                  <a:cubicBezTo>
                    <a:pt x="6677" y="2822"/>
                    <a:pt x="4999" y="1816"/>
                    <a:pt x="3206" y="1045"/>
                  </a:cubicBezTo>
                  <a:cubicBezTo>
                    <a:pt x="2200" y="610"/>
                    <a:pt x="1165" y="251"/>
                    <a:pt x="101" y="1"/>
                  </a:cubicBezTo>
                  <a:cubicBezTo>
                    <a:pt x="97" y="1"/>
                    <a:pt x="94" y="0"/>
                    <a:pt x="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2971651" y="3782061"/>
              <a:ext cx="391079" cy="369108"/>
            </a:xfrm>
            <a:custGeom>
              <a:avLst/>
              <a:gdLst/>
              <a:ahLst/>
              <a:cxnLst/>
              <a:rect l="l" t="t" r="r" b="b"/>
              <a:pathLst>
                <a:path w="19882" h="18765" extrusionOk="0">
                  <a:moveTo>
                    <a:pt x="422" y="575"/>
                  </a:moveTo>
                  <a:lnTo>
                    <a:pt x="729" y="961"/>
                  </a:lnTo>
                  <a:cubicBezTo>
                    <a:pt x="1615" y="2061"/>
                    <a:pt x="2535" y="3204"/>
                    <a:pt x="3464" y="4303"/>
                  </a:cubicBezTo>
                  <a:cubicBezTo>
                    <a:pt x="3214" y="4369"/>
                    <a:pt x="2960" y="4395"/>
                    <a:pt x="2705" y="4395"/>
                  </a:cubicBezTo>
                  <a:cubicBezTo>
                    <a:pt x="2240" y="4395"/>
                    <a:pt x="1771" y="4309"/>
                    <a:pt x="1315" y="4226"/>
                  </a:cubicBezTo>
                  <a:cubicBezTo>
                    <a:pt x="1221" y="4211"/>
                    <a:pt x="1128" y="4190"/>
                    <a:pt x="1036" y="4175"/>
                  </a:cubicBezTo>
                  <a:cubicBezTo>
                    <a:pt x="943" y="3762"/>
                    <a:pt x="851" y="3354"/>
                    <a:pt x="779" y="2947"/>
                  </a:cubicBezTo>
                  <a:cubicBezTo>
                    <a:pt x="629" y="2190"/>
                    <a:pt x="515" y="1412"/>
                    <a:pt x="422" y="575"/>
                  </a:cubicBezTo>
                  <a:close/>
                  <a:moveTo>
                    <a:pt x="3771" y="4461"/>
                  </a:moveTo>
                  <a:lnTo>
                    <a:pt x="3778" y="4468"/>
                  </a:lnTo>
                  <a:lnTo>
                    <a:pt x="3757" y="4483"/>
                  </a:lnTo>
                  <a:lnTo>
                    <a:pt x="3757" y="4483"/>
                  </a:lnTo>
                  <a:lnTo>
                    <a:pt x="3771" y="4461"/>
                  </a:lnTo>
                  <a:close/>
                  <a:moveTo>
                    <a:pt x="1108" y="4483"/>
                  </a:moveTo>
                  <a:lnTo>
                    <a:pt x="1108" y="4483"/>
                  </a:lnTo>
                  <a:cubicBezTo>
                    <a:pt x="1702" y="4652"/>
                    <a:pt x="2224" y="4736"/>
                    <a:pt x="2693" y="4736"/>
                  </a:cubicBezTo>
                  <a:cubicBezTo>
                    <a:pt x="3058" y="4736"/>
                    <a:pt x="3390" y="4685"/>
                    <a:pt x="3699" y="4582"/>
                  </a:cubicBezTo>
                  <a:cubicBezTo>
                    <a:pt x="3771" y="4654"/>
                    <a:pt x="3834" y="4732"/>
                    <a:pt x="3900" y="4810"/>
                  </a:cubicBezTo>
                  <a:lnTo>
                    <a:pt x="3920" y="4833"/>
                  </a:lnTo>
                  <a:cubicBezTo>
                    <a:pt x="3652" y="4886"/>
                    <a:pt x="3379" y="4904"/>
                    <a:pt x="3110" y="4904"/>
                  </a:cubicBezTo>
                  <a:cubicBezTo>
                    <a:pt x="2915" y="4904"/>
                    <a:pt x="2722" y="4895"/>
                    <a:pt x="2535" y="4882"/>
                  </a:cubicBezTo>
                  <a:cubicBezTo>
                    <a:pt x="2271" y="4869"/>
                    <a:pt x="2014" y="4840"/>
                    <a:pt x="1757" y="4804"/>
                  </a:cubicBezTo>
                  <a:cubicBezTo>
                    <a:pt x="1536" y="4774"/>
                    <a:pt x="1315" y="4740"/>
                    <a:pt x="1151" y="4639"/>
                  </a:cubicBezTo>
                  <a:cubicBezTo>
                    <a:pt x="1135" y="4589"/>
                    <a:pt x="1121" y="4533"/>
                    <a:pt x="1108" y="4483"/>
                  </a:cubicBezTo>
                  <a:close/>
                  <a:moveTo>
                    <a:pt x="779" y="541"/>
                  </a:moveTo>
                  <a:lnTo>
                    <a:pt x="779" y="541"/>
                  </a:lnTo>
                  <a:cubicBezTo>
                    <a:pt x="2321" y="983"/>
                    <a:pt x="3870" y="1633"/>
                    <a:pt x="5370" y="2476"/>
                  </a:cubicBezTo>
                  <a:cubicBezTo>
                    <a:pt x="5871" y="2761"/>
                    <a:pt x="6378" y="3061"/>
                    <a:pt x="6913" y="3412"/>
                  </a:cubicBezTo>
                  <a:cubicBezTo>
                    <a:pt x="6913" y="3439"/>
                    <a:pt x="6919" y="3468"/>
                    <a:pt x="6919" y="3504"/>
                  </a:cubicBezTo>
                  <a:cubicBezTo>
                    <a:pt x="6928" y="3597"/>
                    <a:pt x="6942" y="3683"/>
                    <a:pt x="6942" y="3768"/>
                  </a:cubicBezTo>
                  <a:cubicBezTo>
                    <a:pt x="6942" y="3960"/>
                    <a:pt x="6919" y="4147"/>
                    <a:pt x="6906" y="4289"/>
                  </a:cubicBezTo>
                  <a:cubicBezTo>
                    <a:pt x="6863" y="4596"/>
                    <a:pt x="6813" y="4912"/>
                    <a:pt x="6741" y="5232"/>
                  </a:cubicBezTo>
                  <a:cubicBezTo>
                    <a:pt x="6620" y="5796"/>
                    <a:pt x="6448" y="6368"/>
                    <a:pt x="6227" y="6925"/>
                  </a:cubicBezTo>
                  <a:cubicBezTo>
                    <a:pt x="5591" y="6224"/>
                    <a:pt x="4971" y="5525"/>
                    <a:pt x="4371" y="4833"/>
                  </a:cubicBezTo>
                  <a:cubicBezTo>
                    <a:pt x="3171" y="3462"/>
                    <a:pt x="1992" y="2054"/>
                    <a:pt x="864" y="647"/>
                  </a:cubicBezTo>
                  <a:cubicBezTo>
                    <a:pt x="835" y="611"/>
                    <a:pt x="808" y="575"/>
                    <a:pt x="779" y="541"/>
                  </a:cubicBezTo>
                  <a:close/>
                  <a:moveTo>
                    <a:pt x="7271" y="3647"/>
                  </a:moveTo>
                  <a:lnTo>
                    <a:pt x="7271" y="3647"/>
                  </a:lnTo>
                  <a:cubicBezTo>
                    <a:pt x="7363" y="3703"/>
                    <a:pt x="7449" y="3762"/>
                    <a:pt x="7542" y="3825"/>
                  </a:cubicBezTo>
                  <a:cubicBezTo>
                    <a:pt x="7634" y="4474"/>
                    <a:pt x="7535" y="5139"/>
                    <a:pt x="7399" y="5882"/>
                  </a:cubicBezTo>
                  <a:cubicBezTo>
                    <a:pt x="7334" y="6240"/>
                    <a:pt x="7255" y="6560"/>
                    <a:pt x="7163" y="6860"/>
                  </a:cubicBezTo>
                  <a:cubicBezTo>
                    <a:pt x="7084" y="7124"/>
                    <a:pt x="6985" y="7374"/>
                    <a:pt x="6877" y="7625"/>
                  </a:cubicBezTo>
                  <a:cubicBezTo>
                    <a:pt x="6741" y="7482"/>
                    <a:pt x="6606" y="7332"/>
                    <a:pt x="6470" y="7182"/>
                  </a:cubicBezTo>
                  <a:cubicBezTo>
                    <a:pt x="6727" y="6560"/>
                    <a:pt x="6928" y="5918"/>
                    <a:pt x="7063" y="5268"/>
                  </a:cubicBezTo>
                  <a:cubicBezTo>
                    <a:pt x="7142" y="4918"/>
                    <a:pt x="7199" y="4576"/>
                    <a:pt x="7235" y="4240"/>
                  </a:cubicBezTo>
                  <a:lnTo>
                    <a:pt x="7235" y="4217"/>
                  </a:lnTo>
                  <a:cubicBezTo>
                    <a:pt x="7255" y="4039"/>
                    <a:pt x="7278" y="3840"/>
                    <a:pt x="7271" y="3647"/>
                  </a:cubicBezTo>
                  <a:close/>
                  <a:moveTo>
                    <a:pt x="1243" y="5025"/>
                  </a:moveTo>
                  <a:lnTo>
                    <a:pt x="1243" y="5025"/>
                  </a:lnTo>
                  <a:cubicBezTo>
                    <a:pt x="1372" y="5074"/>
                    <a:pt x="1500" y="5097"/>
                    <a:pt x="1600" y="5117"/>
                  </a:cubicBezTo>
                  <a:cubicBezTo>
                    <a:pt x="1879" y="5160"/>
                    <a:pt x="2179" y="5196"/>
                    <a:pt x="2522" y="5218"/>
                  </a:cubicBezTo>
                  <a:cubicBezTo>
                    <a:pt x="2767" y="5234"/>
                    <a:pt x="2990" y="5241"/>
                    <a:pt x="3197" y="5241"/>
                  </a:cubicBezTo>
                  <a:cubicBezTo>
                    <a:pt x="3266" y="5241"/>
                    <a:pt x="3333" y="5241"/>
                    <a:pt x="3399" y="5239"/>
                  </a:cubicBezTo>
                  <a:cubicBezTo>
                    <a:pt x="3620" y="5239"/>
                    <a:pt x="3906" y="5218"/>
                    <a:pt x="4170" y="5117"/>
                  </a:cubicBezTo>
                  <a:cubicBezTo>
                    <a:pt x="5185" y="6289"/>
                    <a:pt x="6242" y="7460"/>
                    <a:pt x="7327" y="8610"/>
                  </a:cubicBezTo>
                  <a:cubicBezTo>
                    <a:pt x="8513" y="9882"/>
                    <a:pt x="9770" y="11159"/>
                    <a:pt x="11170" y="12530"/>
                  </a:cubicBezTo>
                  <a:lnTo>
                    <a:pt x="11461" y="12816"/>
                  </a:lnTo>
                  <a:cubicBezTo>
                    <a:pt x="10798" y="13145"/>
                    <a:pt x="10063" y="13301"/>
                    <a:pt x="9355" y="13416"/>
                  </a:cubicBezTo>
                  <a:cubicBezTo>
                    <a:pt x="8541" y="13551"/>
                    <a:pt x="7713" y="13652"/>
                    <a:pt x="6885" y="13716"/>
                  </a:cubicBezTo>
                  <a:lnTo>
                    <a:pt x="6856" y="13716"/>
                  </a:lnTo>
                  <a:cubicBezTo>
                    <a:pt x="6618" y="13734"/>
                    <a:pt x="6378" y="13752"/>
                    <a:pt x="6140" y="13752"/>
                  </a:cubicBezTo>
                  <a:cubicBezTo>
                    <a:pt x="5999" y="13752"/>
                    <a:pt x="5858" y="13745"/>
                    <a:pt x="5720" y="13729"/>
                  </a:cubicBezTo>
                  <a:cubicBezTo>
                    <a:pt x="5221" y="13044"/>
                    <a:pt x="4770" y="12324"/>
                    <a:pt x="4378" y="11587"/>
                  </a:cubicBezTo>
                  <a:cubicBezTo>
                    <a:pt x="4734" y="11316"/>
                    <a:pt x="5056" y="10980"/>
                    <a:pt x="5327" y="10602"/>
                  </a:cubicBezTo>
                  <a:cubicBezTo>
                    <a:pt x="5370" y="10538"/>
                    <a:pt x="5377" y="10466"/>
                    <a:pt x="5343" y="10410"/>
                  </a:cubicBezTo>
                  <a:cubicBezTo>
                    <a:pt x="5314" y="10345"/>
                    <a:pt x="5248" y="10310"/>
                    <a:pt x="5178" y="10310"/>
                  </a:cubicBezTo>
                  <a:cubicBezTo>
                    <a:pt x="4770" y="10310"/>
                    <a:pt x="4349" y="10317"/>
                    <a:pt x="3893" y="10324"/>
                  </a:cubicBezTo>
                  <a:cubicBezTo>
                    <a:pt x="3850" y="10331"/>
                    <a:pt x="3800" y="10331"/>
                    <a:pt x="3749" y="10331"/>
                  </a:cubicBezTo>
                  <a:cubicBezTo>
                    <a:pt x="3677" y="10335"/>
                    <a:pt x="3604" y="10341"/>
                    <a:pt x="3532" y="10341"/>
                  </a:cubicBezTo>
                  <a:cubicBezTo>
                    <a:pt x="3474" y="10341"/>
                    <a:pt x="3417" y="10337"/>
                    <a:pt x="3363" y="10324"/>
                  </a:cubicBezTo>
                  <a:cubicBezTo>
                    <a:pt x="3228" y="10302"/>
                    <a:pt x="3121" y="10209"/>
                    <a:pt x="3029" y="10031"/>
                  </a:cubicBezTo>
                  <a:cubicBezTo>
                    <a:pt x="2871" y="9745"/>
                    <a:pt x="2750" y="9431"/>
                    <a:pt x="2628" y="9131"/>
                  </a:cubicBezTo>
                  <a:lnTo>
                    <a:pt x="2542" y="8917"/>
                  </a:lnTo>
                  <a:cubicBezTo>
                    <a:pt x="2386" y="8531"/>
                    <a:pt x="2235" y="8139"/>
                    <a:pt x="2093" y="7753"/>
                  </a:cubicBezTo>
                  <a:cubicBezTo>
                    <a:pt x="1771" y="6860"/>
                    <a:pt x="1486" y="5947"/>
                    <a:pt x="1243" y="5025"/>
                  </a:cubicBezTo>
                  <a:close/>
                  <a:moveTo>
                    <a:pt x="11711" y="13052"/>
                  </a:moveTo>
                  <a:cubicBezTo>
                    <a:pt x="11926" y="13267"/>
                    <a:pt x="12147" y="13481"/>
                    <a:pt x="12370" y="13687"/>
                  </a:cubicBezTo>
                  <a:cubicBezTo>
                    <a:pt x="12318" y="13709"/>
                    <a:pt x="12268" y="13729"/>
                    <a:pt x="12219" y="13745"/>
                  </a:cubicBezTo>
                  <a:cubicBezTo>
                    <a:pt x="11955" y="13844"/>
                    <a:pt x="11684" y="13952"/>
                    <a:pt x="11405" y="14038"/>
                  </a:cubicBezTo>
                  <a:cubicBezTo>
                    <a:pt x="11005" y="14158"/>
                    <a:pt x="10577" y="14273"/>
                    <a:pt x="10126" y="14365"/>
                  </a:cubicBezTo>
                  <a:cubicBezTo>
                    <a:pt x="9391" y="14523"/>
                    <a:pt x="8520" y="14688"/>
                    <a:pt x="7648" y="14708"/>
                  </a:cubicBezTo>
                  <a:cubicBezTo>
                    <a:pt x="7587" y="14710"/>
                    <a:pt x="7526" y="14711"/>
                    <a:pt x="7465" y="14711"/>
                  </a:cubicBezTo>
                  <a:cubicBezTo>
                    <a:pt x="7098" y="14711"/>
                    <a:pt x="6738" y="14675"/>
                    <a:pt x="6421" y="14638"/>
                  </a:cubicBezTo>
                  <a:cubicBezTo>
                    <a:pt x="6313" y="14501"/>
                    <a:pt x="6206" y="14372"/>
                    <a:pt x="6098" y="14237"/>
                  </a:cubicBezTo>
                  <a:cubicBezTo>
                    <a:pt x="6049" y="14173"/>
                    <a:pt x="5999" y="14108"/>
                    <a:pt x="5949" y="14045"/>
                  </a:cubicBezTo>
                  <a:lnTo>
                    <a:pt x="5949" y="14045"/>
                  </a:lnTo>
                  <a:cubicBezTo>
                    <a:pt x="6050" y="14050"/>
                    <a:pt x="6150" y="14052"/>
                    <a:pt x="6247" y="14052"/>
                  </a:cubicBezTo>
                  <a:cubicBezTo>
                    <a:pt x="6404" y="14052"/>
                    <a:pt x="6555" y="14046"/>
                    <a:pt x="6692" y="14038"/>
                  </a:cubicBezTo>
                  <a:cubicBezTo>
                    <a:pt x="7070" y="14023"/>
                    <a:pt x="7485" y="13987"/>
                    <a:pt x="7999" y="13930"/>
                  </a:cubicBezTo>
                  <a:cubicBezTo>
                    <a:pt x="8770" y="13844"/>
                    <a:pt x="9662" y="13729"/>
                    <a:pt x="10519" y="13508"/>
                  </a:cubicBezTo>
                  <a:cubicBezTo>
                    <a:pt x="10969" y="13387"/>
                    <a:pt x="11355" y="13238"/>
                    <a:pt x="11711" y="13052"/>
                  </a:cubicBezTo>
                  <a:close/>
                  <a:moveTo>
                    <a:pt x="7898" y="4068"/>
                  </a:moveTo>
                  <a:lnTo>
                    <a:pt x="7898" y="4068"/>
                  </a:lnTo>
                  <a:cubicBezTo>
                    <a:pt x="8606" y="4569"/>
                    <a:pt x="9312" y="5097"/>
                    <a:pt x="10063" y="5703"/>
                  </a:cubicBezTo>
                  <a:cubicBezTo>
                    <a:pt x="10270" y="5868"/>
                    <a:pt x="10476" y="6032"/>
                    <a:pt x="10683" y="6204"/>
                  </a:cubicBezTo>
                  <a:cubicBezTo>
                    <a:pt x="10719" y="6240"/>
                    <a:pt x="10762" y="6267"/>
                    <a:pt x="10812" y="6303"/>
                  </a:cubicBezTo>
                  <a:cubicBezTo>
                    <a:pt x="10976" y="6425"/>
                    <a:pt x="11161" y="6567"/>
                    <a:pt x="11190" y="6739"/>
                  </a:cubicBezTo>
                  <a:cubicBezTo>
                    <a:pt x="11213" y="6840"/>
                    <a:pt x="11204" y="6960"/>
                    <a:pt x="11197" y="7068"/>
                  </a:cubicBezTo>
                  <a:lnTo>
                    <a:pt x="11197" y="7167"/>
                  </a:lnTo>
                  <a:cubicBezTo>
                    <a:pt x="11190" y="7325"/>
                    <a:pt x="11184" y="7482"/>
                    <a:pt x="11177" y="7631"/>
                  </a:cubicBezTo>
                  <a:cubicBezTo>
                    <a:pt x="11170" y="7868"/>
                    <a:pt x="11148" y="8096"/>
                    <a:pt x="11134" y="8331"/>
                  </a:cubicBezTo>
                  <a:lnTo>
                    <a:pt x="11112" y="8610"/>
                  </a:lnTo>
                  <a:cubicBezTo>
                    <a:pt x="11105" y="8689"/>
                    <a:pt x="11154" y="8775"/>
                    <a:pt x="11226" y="8811"/>
                  </a:cubicBezTo>
                  <a:cubicBezTo>
                    <a:pt x="11254" y="8825"/>
                    <a:pt x="11284" y="8832"/>
                    <a:pt x="11314" y="8832"/>
                  </a:cubicBezTo>
                  <a:cubicBezTo>
                    <a:pt x="11354" y="8832"/>
                    <a:pt x="11394" y="8820"/>
                    <a:pt x="11427" y="8795"/>
                  </a:cubicBezTo>
                  <a:cubicBezTo>
                    <a:pt x="11793" y="8505"/>
                    <a:pt x="12235" y="8203"/>
                    <a:pt x="12656" y="8203"/>
                  </a:cubicBezTo>
                  <a:cubicBezTo>
                    <a:pt x="12784" y="8203"/>
                    <a:pt x="12911" y="8231"/>
                    <a:pt x="13033" y="8296"/>
                  </a:cubicBezTo>
                  <a:cubicBezTo>
                    <a:pt x="13290" y="8432"/>
                    <a:pt x="13511" y="8696"/>
                    <a:pt x="13712" y="8924"/>
                  </a:cubicBezTo>
                  <a:lnTo>
                    <a:pt x="13768" y="8996"/>
                  </a:lnTo>
                  <a:cubicBezTo>
                    <a:pt x="14005" y="9267"/>
                    <a:pt x="14226" y="9560"/>
                    <a:pt x="14433" y="9873"/>
                  </a:cubicBezTo>
                  <a:cubicBezTo>
                    <a:pt x="14812" y="10439"/>
                    <a:pt x="15139" y="11073"/>
                    <a:pt x="15419" y="11767"/>
                  </a:cubicBezTo>
                  <a:cubicBezTo>
                    <a:pt x="15669" y="12394"/>
                    <a:pt x="15940" y="13138"/>
                    <a:pt x="16046" y="13887"/>
                  </a:cubicBezTo>
                  <a:cubicBezTo>
                    <a:pt x="16097" y="14244"/>
                    <a:pt x="16161" y="15130"/>
                    <a:pt x="15626" y="15651"/>
                  </a:cubicBezTo>
                  <a:cubicBezTo>
                    <a:pt x="15604" y="15658"/>
                    <a:pt x="15590" y="15666"/>
                    <a:pt x="15575" y="15680"/>
                  </a:cubicBezTo>
                  <a:cubicBezTo>
                    <a:pt x="15540" y="15716"/>
                    <a:pt x="15504" y="15743"/>
                    <a:pt x="15475" y="15772"/>
                  </a:cubicBezTo>
                  <a:lnTo>
                    <a:pt x="15455" y="15786"/>
                  </a:lnTo>
                  <a:cubicBezTo>
                    <a:pt x="15439" y="15795"/>
                    <a:pt x="15432" y="15802"/>
                    <a:pt x="15419" y="15808"/>
                  </a:cubicBezTo>
                  <a:cubicBezTo>
                    <a:pt x="14332" y="14981"/>
                    <a:pt x="13233" y="14023"/>
                    <a:pt x="11869" y="12717"/>
                  </a:cubicBezTo>
                  <a:cubicBezTo>
                    <a:pt x="10613" y="11517"/>
                    <a:pt x="9362" y="10259"/>
                    <a:pt x="8042" y="8867"/>
                  </a:cubicBezTo>
                  <a:cubicBezTo>
                    <a:pt x="7727" y="8538"/>
                    <a:pt x="7413" y="8202"/>
                    <a:pt x="7099" y="7859"/>
                  </a:cubicBezTo>
                  <a:cubicBezTo>
                    <a:pt x="7442" y="7260"/>
                    <a:pt x="7598" y="6547"/>
                    <a:pt x="7706" y="5911"/>
                  </a:cubicBezTo>
                  <a:cubicBezTo>
                    <a:pt x="7770" y="5575"/>
                    <a:pt x="7819" y="5211"/>
                    <a:pt x="7862" y="4817"/>
                  </a:cubicBezTo>
                  <a:cubicBezTo>
                    <a:pt x="7891" y="4576"/>
                    <a:pt x="7913" y="4325"/>
                    <a:pt x="7898" y="4068"/>
                  </a:cubicBezTo>
                  <a:close/>
                  <a:moveTo>
                    <a:pt x="12647" y="13952"/>
                  </a:moveTo>
                  <a:cubicBezTo>
                    <a:pt x="13448" y="14694"/>
                    <a:pt x="14176" y="15323"/>
                    <a:pt x="14862" y="15872"/>
                  </a:cubicBezTo>
                  <a:cubicBezTo>
                    <a:pt x="14940" y="15937"/>
                    <a:pt x="15026" y="16000"/>
                    <a:pt x="15112" y="16072"/>
                  </a:cubicBezTo>
                  <a:cubicBezTo>
                    <a:pt x="13959" y="16977"/>
                    <a:pt x="12607" y="17465"/>
                    <a:pt x="11297" y="17465"/>
                  </a:cubicBezTo>
                  <a:cubicBezTo>
                    <a:pt x="11024" y="17465"/>
                    <a:pt x="10752" y="17444"/>
                    <a:pt x="10484" y="17401"/>
                  </a:cubicBezTo>
                  <a:cubicBezTo>
                    <a:pt x="9605" y="17258"/>
                    <a:pt x="8791" y="16886"/>
                    <a:pt x="8056" y="16309"/>
                  </a:cubicBezTo>
                  <a:cubicBezTo>
                    <a:pt x="7620" y="15958"/>
                    <a:pt x="7185" y="15529"/>
                    <a:pt x="6727" y="15008"/>
                  </a:cubicBezTo>
                  <a:lnTo>
                    <a:pt x="6727" y="15008"/>
                  </a:lnTo>
                  <a:cubicBezTo>
                    <a:pt x="6998" y="15037"/>
                    <a:pt x="7249" y="15044"/>
                    <a:pt x="7434" y="15044"/>
                  </a:cubicBezTo>
                  <a:cubicBezTo>
                    <a:pt x="7812" y="15037"/>
                    <a:pt x="8227" y="15008"/>
                    <a:pt x="8698" y="14945"/>
                  </a:cubicBezTo>
                  <a:cubicBezTo>
                    <a:pt x="9662" y="14816"/>
                    <a:pt x="10519" y="14645"/>
                    <a:pt x="11319" y="14424"/>
                  </a:cubicBezTo>
                  <a:cubicBezTo>
                    <a:pt x="11761" y="14302"/>
                    <a:pt x="12226" y="14158"/>
                    <a:pt x="12647" y="13952"/>
                  </a:cubicBezTo>
                  <a:close/>
                  <a:moveTo>
                    <a:pt x="199" y="0"/>
                  </a:moveTo>
                  <a:cubicBezTo>
                    <a:pt x="153" y="0"/>
                    <a:pt x="106" y="19"/>
                    <a:pt x="72" y="48"/>
                  </a:cubicBezTo>
                  <a:cubicBezTo>
                    <a:pt x="30" y="90"/>
                    <a:pt x="1" y="147"/>
                    <a:pt x="7" y="205"/>
                  </a:cubicBezTo>
                  <a:cubicBezTo>
                    <a:pt x="201" y="1926"/>
                    <a:pt x="528" y="3647"/>
                    <a:pt x="986" y="5311"/>
                  </a:cubicBezTo>
                  <a:cubicBezTo>
                    <a:pt x="1221" y="6161"/>
                    <a:pt x="1478" y="6996"/>
                    <a:pt x="1764" y="7789"/>
                  </a:cubicBezTo>
                  <a:cubicBezTo>
                    <a:pt x="1915" y="8211"/>
                    <a:pt x="2071" y="8624"/>
                    <a:pt x="2235" y="9032"/>
                  </a:cubicBezTo>
                  <a:lnTo>
                    <a:pt x="2321" y="9239"/>
                  </a:lnTo>
                  <a:cubicBezTo>
                    <a:pt x="2443" y="9546"/>
                    <a:pt x="2571" y="9866"/>
                    <a:pt x="2720" y="10166"/>
                  </a:cubicBezTo>
                  <a:cubicBezTo>
                    <a:pt x="2792" y="10302"/>
                    <a:pt x="2907" y="10495"/>
                    <a:pt x="3115" y="10602"/>
                  </a:cubicBezTo>
                  <a:cubicBezTo>
                    <a:pt x="3286" y="10687"/>
                    <a:pt x="3471" y="10696"/>
                    <a:pt x="3663" y="10696"/>
                  </a:cubicBezTo>
                  <a:cubicBezTo>
                    <a:pt x="3753" y="10698"/>
                    <a:pt x="3845" y="10699"/>
                    <a:pt x="3939" y="10699"/>
                  </a:cubicBezTo>
                  <a:cubicBezTo>
                    <a:pt x="4204" y="10699"/>
                    <a:pt x="4489" y="10692"/>
                    <a:pt x="4820" y="10680"/>
                  </a:cubicBezTo>
                  <a:lnTo>
                    <a:pt x="4820" y="10680"/>
                  </a:lnTo>
                  <a:cubicBezTo>
                    <a:pt x="4606" y="10944"/>
                    <a:pt x="4342" y="11181"/>
                    <a:pt x="4042" y="11388"/>
                  </a:cubicBezTo>
                  <a:cubicBezTo>
                    <a:pt x="3972" y="11438"/>
                    <a:pt x="3942" y="11537"/>
                    <a:pt x="3992" y="11630"/>
                  </a:cubicBezTo>
                  <a:cubicBezTo>
                    <a:pt x="4463" y="12573"/>
                    <a:pt x="5014" y="13459"/>
                    <a:pt x="5627" y="14266"/>
                  </a:cubicBezTo>
                  <a:cubicBezTo>
                    <a:pt x="6349" y="15215"/>
                    <a:pt x="6998" y="15915"/>
                    <a:pt x="7663" y="16472"/>
                  </a:cubicBezTo>
                  <a:cubicBezTo>
                    <a:pt x="8435" y="17108"/>
                    <a:pt x="9276" y="17529"/>
                    <a:pt x="10169" y="17707"/>
                  </a:cubicBezTo>
                  <a:cubicBezTo>
                    <a:pt x="10550" y="17786"/>
                    <a:pt x="10939" y="17825"/>
                    <a:pt x="11331" y="17825"/>
                  </a:cubicBezTo>
                  <a:cubicBezTo>
                    <a:pt x="11871" y="17825"/>
                    <a:pt x="12414" y="17750"/>
                    <a:pt x="12940" y="17601"/>
                  </a:cubicBezTo>
                  <a:cubicBezTo>
                    <a:pt x="13826" y="17358"/>
                    <a:pt x="14647" y="16916"/>
                    <a:pt x="15389" y="16287"/>
                  </a:cubicBezTo>
                  <a:cubicBezTo>
                    <a:pt x="16625" y="17222"/>
                    <a:pt x="17811" y="17951"/>
                    <a:pt x="19025" y="18501"/>
                  </a:cubicBezTo>
                  <a:cubicBezTo>
                    <a:pt x="19203" y="18587"/>
                    <a:pt x="19388" y="18665"/>
                    <a:pt x="19575" y="18743"/>
                  </a:cubicBezTo>
                  <a:cubicBezTo>
                    <a:pt x="19602" y="18758"/>
                    <a:pt x="19631" y="18765"/>
                    <a:pt x="19660" y="18765"/>
                  </a:cubicBezTo>
                  <a:cubicBezTo>
                    <a:pt x="19703" y="18765"/>
                    <a:pt x="19746" y="18751"/>
                    <a:pt x="19782" y="18722"/>
                  </a:cubicBezTo>
                  <a:cubicBezTo>
                    <a:pt x="19846" y="18672"/>
                    <a:pt x="19882" y="18593"/>
                    <a:pt x="19868" y="18521"/>
                  </a:cubicBezTo>
                  <a:cubicBezTo>
                    <a:pt x="19859" y="18451"/>
                    <a:pt x="19816" y="18393"/>
                    <a:pt x="19746" y="18366"/>
                  </a:cubicBezTo>
                  <a:cubicBezTo>
                    <a:pt x="18396" y="17815"/>
                    <a:pt x="17067" y="17044"/>
                    <a:pt x="15689" y="16016"/>
                  </a:cubicBezTo>
                  <a:cubicBezTo>
                    <a:pt x="15725" y="15980"/>
                    <a:pt x="15768" y="15944"/>
                    <a:pt x="15804" y="15908"/>
                  </a:cubicBezTo>
                  <a:lnTo>
                    <a:pt x="15818" y="15887"/>
                  </a:lnTo>
                  <a:cubicBezTo>
                    <a:pt x="16240" y="15508"/>
                    <a:pt x="16483" y="14915"/>
                    <a:pt x="16474" y="14295"/>
                  </a:cubicBezTo>
                  <a:cubicBezTo>
                    <a:pt x="16474" y="13844"/>
                    <a:pt x="16368" y="13416"/>
                    <a:pt x="16282" y="13087"/>
                  </a:cubicBezTo>
                  <a:cubicBezTo>
                    <a:pt x="16174" y="12694"/>
                    <a:pt x="16046" y="12309"/>
                    <a:pt x="15904" y="11923"/>
                  </a:cubicBezTo>
                  <a:cubicBezTo>
                    <a:pt x="15611" y="11138"/>
                    <a:pt x="15254" y="10423"/>
                    <a:pt x="14846" y="9788"/>
                  </a:cubicBezTo>
                  <a:cubicBezTo>
                    <a:pt x="14625" y="9445"/>
                    <a:pt x="14390" y="9124"/>
                    <a:pt x="14140" y="8824"/>
                  </a:cubicBezTo>
                  <a:lnTo>
                    <a:pt x="14083" y="8768"/>
                  </a:lnTo>
                  <a:cubicBezTo>
                    <a:pt x="13869" y="8511"/>
                    <a:pt x="13626" y="8224"/>
                    <a:pt x="13333" y="8031"/>
                  </a:cubicBezTo>
                  <a:cubicBezTo>
                    <a:pt x="13122" y="7893"/>
                    <a:pt x="12904" y="7837"/>
                    <a:pt x="12686" y="7837"/>
                  </a:cubicBezTo>
                  <a:cubicBezTo>
                    <a:pt x="12286" y="7837"/>
                    <a:pt x="11888" y="8026"/>
                    <a:pt x="11540" y="8238"/>
                  </a:cubicBezTo>
                  <a:cubicBezTo>
                    <a:pt x="11569" y="7839"/>
                    <a:pt x="11590" y="7410"/>
                    <a:pt x="11598" y="6968"/>
                  </a:cubicBezTo>
                  <a:cubicBezTo>
                    <a:pt x="11598" y="6739"/>
                    <a:pt x="11569" y="6468"/>
                    <a:pt x="11319" y="6240"/>
                  </a:cubicBezTo>
                  <a:cubicBezTo>
                    <a:pt x="11190" y="6118"/>
                    <a:pt x="11055" y="6003"/>
                    <a:pt x="10920" y="5897"/>
                  </a:cubicBezTo>
                  <a:lnTo>
                    <a:pt x="10769" y="5775"/>
                  </a:lnTo>
                  <a:cubicBezTo>
                    <a:pt x="9955" y="5103"/>
                    <a:pt x="9190" y="4517"/>
                    <a:pt x="8428" y="3976"/>
                  </a:cubicBezTo>
                  <a:cubicBezTo>
                    <a:pt x="6671" y="2718"/>
                    <a:pt x="5007" y="1761"/>
                    <a:pt x="3356" y="1047"/>
                  </a:cubicBezTo>
                  <a:cubicBezTo>
                    <a:pt x="2301" y="598"/>
                    <a:pt x="1250" y="248"/>
                    <a:pt x="235" y="5"/>
                  </a:cubicBezTo>
                  <a:cubicBezTo>
                    <a:pt x="223" y="2"/>
                    <a:pt x="211" y="0"/>
                    <a:pt x="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3" name="Google Shape;43;p4"/>
          <p:cNvGrpSpPr/>
          <p:nvPr/>
        </p:nvGrpSpPr>
        <p:grpSpPr>
          <a:xfrm>
            <a:off x="-719276" y="-341073"/>
            <a:ext cx="1349322" cy="1178509"/>
            <a:chOff x="4174688" y="2867426"/>
            <a:chExt cx="675133" cy="589667"/>
          </a:xfrm>
        </p:grpSpPr>
        <p:sp>
          <p:nvSpPr>
            <p:cNvPr id="44" name="Google Shape;44;p4"/>
            <p:cNvSpPr/>
            <p:nvPr/>
          </p:nvSpPr>
          <p:spPr>
            <a:xfrm>
              <a:off x="4174688" y="2867426"/>
              <a:ext cx="379395" cy="589667"/>
            </a:xfrm>
            <a:custGeom>
              <a:avLst/>
              <a:gdLst/>
              <a:ahLst/>
              <a:cxnLst/>
              <a:rect l="l" t="t" r="r" b="b"/>
              <a:pathLst>
                <a:path w="19288" h="29978" extrusionOk="0">
                  <a:moveTo>
                    <a:pt x="17185" y="522"/>
                  </a:moveTo>
                  <a:lnTo>
                    <a:pt x="17185" y="522"/>
                  </a:lnTo>
                  <a:cubicBezTo>
                    <a:pt x="17270" y="1656"/>
                    <a:pt x="17200" y="2800"/>
                    <a:pt x="17022" y="3927"/>
                  </a:cubicBezTo>
                  <a:cubicBezTo>
                    <a:pt x="16650" y="6191"/>
                    <a:pt x="15849" y="8370"/>
                    <a:pt x="14871" y="10440"/>
                  </a:cubicBezTo>
                  <a:cubicBezTo>
                    <a:pt x="14194" y="11883"/>
                    <a:pt x="13436" y="13311"/>
                    <a:pt x="12487" y="14605"/>
                  </a:cubicBezTo>
                  <a:cubicBezTo>
                    <a:pt x="12593" y="14411"/>
                    <a:pt x="12694" y="14219"/>
                    <a:pt x="12794" y="14026"/>
                  </a:cubicBezTo>
                  <a:cubicBezTo>
                    <a:pt x="14129" y="11383"/>
                    <a:pt x="15150" y="8591"/>
                    <a:pt x="15951" y="5735"/>
                  </a:cubicBezTo>
                  <a:cubicBezTo>
                    <a:pt x="15951" y="5726"/>
                    <a:pt x="15943" y="5722"/>
                    <a:pt x="15936" y="5722"/>
                  </a:cubicBezTo>
                  <a:cubicBezTo>
                    <a:pt x="15932" y="5722"/>
                    <a:pt x="15928" y="5724"/>
                    <a:pt x="15928" y="5727"/>
                  </a:cubicBezTo>
                  <a:cubicBezTo>
                    <a:pt x="15693" y="6514"/>
                    <a:pt x="15428" y="7292"/>
                    <a:pt x="15150" y="8063"/>
                  </a:cubicBezTo>
                  <a:cubicBezTo>
                    <a:pt x="14657" y="9441"/>
                    <a:pt x="14100" y="10805"/>
                    <a:pt x="13493" y="12140"/>
                  </a:cubicBezTo>
                  <a:cubicBezTo>
                    <a:pt x="13200" y="12797"/>
                    <a:pt x="12879" y="13448"/>
                    <a:pt x="12557" y="14098"/>
                  </a:cubicBezTo>
                  <a:cubicBezTo>
                    <a:pt x="12394" y="14418"/>
                    <a:pt x="12230" y="14740"/>
                    <a:pt x="12036" y="15040"/>
                  </a:cubicBezTo>
                  <a:cubicBezTo>
                    <a:pt x="12000" y="15090"/>
                    <a:pt x="11966" y="15140"/>
                    <a:pt x="11937" y="15189"/>
                  </a:cubicBezTo>
                  <a:cubicBezTo>
                    <a:pt x="12171" y="14733"/>
                    <a:pt x="12379" y="14269"/>
                    <a:pt x="12557" y="13791"/>
                  </a:cubicBezTo>
                  <a:cubicBezTo>
                    <a:pt x="12965" y="12661"/>
                    <a:pt x="13236" y="11498"/>
                    <a:pt x="13529" y="10341"/>
                  </a:cubicBezTo>
                  <a:cubicBezTo>
                    <a:pt x="13829" y="9177"/>
                    <a:pt x="14178" y="8027"/>
                    <a:pt x="14579" y="6892"/>
                  </a:cubicBezTo>
                  <a:cubicBezTo>
                    <a:pt x="15342" y="4728"/>
                    <a:pt x="16278" y="2628"/>
                    <a:pt x="17185" y="522"/>
                  </a:cubicBezTo>
                  <a:close/>
                  <a:moveTo>
                    <a:pt x="6495" y="3129"/>
                  </a:moveTo>
                  <a:lnTo>
                    <a:pt x="6495" y="3129"/>
                  </a:lnTo>
                  <a:cubicBezTo>
                    <a:pt x="7609" y="3499"/>
                    <a:pt x="8523" y="4321"/>
                    <a:pt x="9301" y="5170"/>
                  </a:cubicBezTo>
                  <a:cubicBezTo>
                    <a:pt x="10058" y="5999"/>
                    <a:pt x="10730" y="6920"/>
                    <a:pt x="11116" y="7984"/>
                  </a:cubicBezTo>
                  <a:cubicBezTo>
                    <a:pt x="11486" y="8976"/>
                    <a:pt x="11623" y="10034"/>
                    <a:pt x="11666" y="11091"/>
                  </a:cubicBezTo>
                  <a:cubicBezTo>
                    <a:pt x="11729" y="12519"/>
                    <a:pt x="11644" y="14012"/>
                    <a:pt x="11159" y="15354"/>
                  </a:cubicBezTo>
                  <a:cubicBezTo>
                    <a:pt x="11165" y="15325"/>
                    <a:pt x="11165" y="15297"/>
                    <a:pt x="11172" y="15268"/>
                  </a:cubicBezTo>
                  <a:cubicBezTo>
                    <a:pt x="11237" y="14912"/>
                    <a:pt x="11265" y="14547"/>
                    <a:pt x="11272" y="14190"/>
                  </a:cubicBezTo>
                  <a:cubicBezTo>
                    <a:pt x="11287" y="12776"/>
                    <a:pt x="10922" y="11383"/>
                    <a:pt x="10500" y="10041"/>
                  </a:cubicBezTo>
                  <a:cubicBezTo>
                    <a:pt x="10080" y="8676"/>
                    <a:pt x="9551" y="7348"/>
                    <a:pt x="8766" y="6142"/>
                  </a:cubicBezTo>
                  <a:cubicBezTo>
                    <a:pt x="8764" y="6138"/>
                    <a:pt x="8761" y="6136"/>
                    <a:pt x="8757" y="6136"/>
                  </a:cubicBezTo>
                  <a:cubicBezTo>
                    <a:pt x="8749" y="6136"/>
                    <a:pt x="8739" y="6146"/>
                    <a:pt x="8744" y="6155"/>
                  </a:cubicBezTo>
                  <a:cubicBezTo>
                    <a:pt x="9165" y="6849"/>
                    <a:pt x="9501" y="7585"/>
                    <a:pt x="9801" y="8334"/>
                  </a:cubicBezTo>
                  <a:cubicBezTo>
                    <a:pt x="10302" y="9612"/>
                    <a:pt x="10715" y="10970"/>
                    <a:pt x="10929" y="12325"/>
                  </a:cubicBezTo>
                  <a:cubicBezTo>
                    <a:pt x="11037" y="12997"/>
                    <a:pt x="11087" y="13669"/>
                    <a:pt x="11044" y="14348"/>
                  </a:cubicBezTo>
                  <a:cubicBezTo>
                    <a:pt x="11023" y="14675"/>
                    <a:pt x="10980" y="15004"/>
                    <a:pt x="10915" y="15333"/>
                  </a:cubicBezTo>
                  <a:cubicBezTo>
                    <a:pt x="10908" y="15347"/>
                    <a:pt x="10908" y="15354"/>
                    <a:pt x="10901" y="15367"/>
                  </a:cubicBezTo>
                  <a:cubicBezTo>
                    <a:pt x="10895" y="15110"/>
                    <a:pt x="10859" y="14846"/>
                    <a:pt x="10809" y="14589"/>
                  </a:cubicBezTo>
                  <a:cubicBezTo>
                    <a:pt x="10615" y="13626"/>
                    <a:pt x="10209" y="12711"/>
                    <a:pt x="9858" y="11804"/>
                  </a:cubicBezTo>
                  <a:cubicBezTo>
                    <a:pt x="9472" y="10812"/>
                    <a:pt x="9095" y="9827"/>
                    <a:pt x="8716" y="8834"/>
                  </a:cubicBezTo>
                  <a:cubicBezTo>
                    <a:pt x="8331" y="7849"/>
                    <a:pt x="7952" y="6856"/>
                    <a:pt x="7573" y="5871"/>
                  </a:cubicBezTo>
                  <a:cubicBezTo>
                    <a:pt x="7217" y="4956"/>
                    <a:pt x="6874" y="4035"/>
                    <a:pt x="6495" y="3129"/>
                  </a:cubicBezTo>
                  <a:close/>
                  <a:moveTo>
                    <a:pt x="18749" y="9497"/>
                  </a:moveTo>
                  <a:lnTo>
                    <a:pt x="18749" y="9497"/>
                  </a:lnTo>
                  <a:cubicBezTo>
                    <a:pt x="18564" y="10133"/>
                    <a:pt x="18328" y="10733"/>
                    <a:pt x="17999" y="11312"/>
                  </a:cubicBezTo>
                  <a:cubicBezTo>
                    <a:pt x="16679" y="13669"/>
                    <a:pt x="14422" y="15225"/>
                    <a:pt x="11993" y="16296"/>
                  </a:cubicBezTo>
                  <a:cubicBezTo>
                    <a:pt x="12237" y="16175"/>
                    <a:pt x="12471" y="16046"/>
                    <a:pt x="12694" y="15911"/>
                  </a:cubicBezTo>
                  <a:cubicBezTo>
                    <a:pt x="13186" y="15625"/>
                    <a:pt x="13657" y="15290"/>
                    <a:pt x="14100" y="14925"/>
                  </a:cubicBezTo>
                  <a:cubicBezTo>
                    <a:pt x="14986" y="14197"/>
                    <a:pt x="15779" y="13354"/>
                    <a:pt x="16535" y="12483"/>
                  </a:cubicBezTo>
                  <a:cubicBezTo>
                    <a:pt x="16541" y="12477"/>
                    <a:pt x="16533" y="12467"/>
                    <a:pt x="16522" y="12467"/>
                  </a:cubicBezTo>
                  <a:cubicBezTo>
                    <a:pt x="16520" y="12467"/>
                    <a:pt x="16517" y="12468"/>
                    <a:pt x="16514" y="12469"/>
                  </a:cubicBezTo>
                  <a:cubicBezTo>
                    <a:pt x="15728" y="13304"/>
                    <a:pt x="14900" y="14111"/>
                    <a:pt x="13993" y="14819"/>
                  </a:cubicBezTo>
                  <a:cubicBezTo>
                    <a:pt x="13558" y="15153"/>
                    <a:pt x="13100" y="15475"/>
                    <a:pt x="12622" y="15746"/>
                  </a:cubicBezTo>
                  <a:cubicBezTo>
                    <a:pt x="12401" y="15875"/>
                    <a:pt x="12165" y="15996"/>
                    <a:pt x="11937" y="16104"/>
                  </a:cubicBezTo>
                  <a:cubicBezTo>
                    <a:pt x="12144" y="15940"/>
                    <a:pt x="12351" y="15769"/>
                    <a:pt x="12550" y="15582"/>
                  </a:cubicBezTo>
                  <a:cubicBezTo>
                    <a:pt x="13087" y="15097"/>
                    <a:pt x="13585" y="14569"/>
                    <a:pt x="14108" y="14062"/>
                  </a:cubicBezTo>
                  <a:cubicBezTo>
                    <a:pt x="14672" y="13505"/>
                    <a:pt x="15272" y="12977"/>
                    <a:pt x="15865" y="12440"/>
                  </a:cubicBezTo>
                  <a:cubicBezTo>
                    <a:pt x="16885" y="11520"/>
                    <a:pt x="17899" y="10584"/>
                    <a:pt x="18749" y="9497"/>
                  </a:cubicBezTo>
                  <a:close/>
                  <a:moveTo>
                    <a:pt x="11537" y="16490"/>
                  </a:moveTo>
                  <a:cubicBezTo>
                    <a:pt x="11409" y="16547"/>
                    <a:pt x="11280" y="16596"/>
                    <a:pt x="11152" y="16646"/>
                  </a:cubicBezTo>
                  <a:cubicBezTo>
                    <a:pt x="11194" y="16625"/>
                    <a:pt x="11229" y="16596"/>
                    <a:pt x="11265" y="16576"/>
                  </a:cubicBezTo>
                  <a:cubicBezTo>
                    <a:pt x="11357" y="16554"/>
                    <a:pt x="11452" y="16524"/>
                    <a:pt x="11537" y="16490"/>
                  </a:cubicBezTo>
                  <a:close/>
                  <a:moveTo>
                    <a:pt x="5038" y="9098"/>
                  </a:moveTo>
                  <a:lnTo>
                    <a:pt x="5038" y="9098"/>
                  </a:lnTo>
                  <a:cubicBezTo>
                    <a:pt x="5487" y="9840"/>
                    <a:pt x="5859" y="10620"/>
                    <a:pt x="6159" y="11434"/>
                  </a:cubicBezTo>
                  <a:cubicBezTo>
                    <a:pt x="6788" y="13182"/>
                    <a:pt x="7088" y="15061"/>
                    <a:pt x="7253" y="16903"/>
                  </a:cubicBezTo>
                  <a:cubicBezTo>
                    <a:pt x="7395" y="18560"/>
                    <a:pt x="7381" y="20252"/>
                    <a:pt x="7009" y="21880"/>
                  </a:cubicBezTo>
                  <a:cubicBezTo>
                    <a:pt x="6995" y="21639"/>
                    <a:pt x="6953" y="21395"/>
                    <a:pt x="6930" y="21167"/>
                  </a:cubicBezTo>
                  <a:cubicBezTo>
                    <a:pt x="6894" y="20809"/>
                    <a:pt x="6852" y="20459"/>
                    <a:pt x="6816" y="20103"/>
                  </a:cubicBezTo>
                  <a:cubicBezTo>
                    <a:pt x="6738" y="19417"/>
                    <a:pt x="6660" y="18725"/>
                    <a:pt x="6574" y="18039"/>
                  </a:cubicBezTo>
                  <a:cubicBezTo>
                    <a:pt x="6387" y="16646"/>
                    <a:pt x="6159" y="15261"/>
                    <a:pt x="5909" y="13868"/>
                  </a:cubicBezTo>
                  <a:cubicBezTo>
                    <a:pt x="5909" y="13862"/>
                    <a:pt x="5902" y="13858"/>
                    <a:pt x="5895" y="13858"/>
                  </a:cubicBezTo>
                  <a:cubicBezTo>
                    <a:pt x="5886" y="13858"/>
                    <a:pt x="5877" y="13864"/>
                    <a:pt x="5881" y="13876"/>
                  </a:cubicBezTo>
                  <a:cubicBezTo>
                    <a:pt x="6080" y="15261"/>
                    <a:pt x="6245" y="16653"/>
                    <a:pt x="6409" y="18046"/>
                  </a:cubicBezTo>
                  <a:cubicBezTo>
                    <a:pt x="6488" y="18739"/>
                    <a:pt x="6558" y="19424"/>
                    <a:pt x="6630" y="20110"/>
                  </a:cubicBezTo>
                  <a:cubicBezTo>
                    <a:pt x="6666" y="20466"/>
                    <a:pt x="6696" y="20818"/>
                    <a:pt x="6730" y="21174"/>
                  </a:cubicBezTo>
                  <a:cubicBezTo>
                    <a:pt x="6738" y="21310"/>
                    <a:pt x="6745" y="21452"/>
                    <a:pt x="6752" y="21596"/>
                  </a:cubicBezTo>
                  <a:cubicBezTo>
                    <a:pt x="6488" y="20867"/>
                    <a:pt x="6252" y="20132"/>
                    <a:pt x="6060" y="19375"/>
                  </a:cubicBezTo>
                  <a:cubicBezTo>
                    <a:pt x="5609" y="17611"/>
                    <a:pt x="5352" y="15805"/>
                    <a:pt x="5223" y="13990"/>
                  </a:cubicBezTo>
                  <a:cubicBezTo>
                    <a:pt x="5153" y="13069"/>
                    <a:pt x="5117" y="12154"/>
                    <a:pt x="5102" y="11234"/>
                  </a:cubicBezTo>
                  <a:cubicBezTo>
                    <a:pt x="5088" y="10526"/>
                    <a:pt x="5131" y="9806"/>
                    <a:pt x="5038" y="9098"/>
                  </a:cubicBezTo>
                  <a:close/>
                  <a:moveTo>
                    <a:pt x="18806" y="15654"/>
                  </a:moveTo>
                  <a:lnTo>
                    <a:pt x="18806" y="15654"/>
                  </a:lnTo>
                  <a:cubicBezTo>
                    <a:pt x="18292" y="16411"/>
                    <a:pt x="17714" y="17117"/>
                    <a:pt x="17071" y="17767"/>
                  </a:cubicBezTo>
                  <a:cubicBezTo>
                    <a:pt x="15728" y="19117"/>
                    <a:pt x="14136" y="20218"/>
                    <a:pt x="12394" y="20989"/>
                  </a:cubicBezTo>
                  <a:cubicBezTo>
                    <a:pt x="10922" y="21639"/>
                    <a:pt x="9366" y="22038"/>
                    <a:pt x="7767" y="22216"/>
                  </a:cubicBezTo>
                  <a:cubicBezTo>
                    <a:pt x="7981" y="22137"/>
                    <a:pt x="8187" y="22045"/>
                    <a:pt x="8394" y="21959"/>
                  </a:cubicBezTo>
                  <a:cubicBezTo>
                    <a:pt x="8730" y="21817"/>
                    <a:pt x="9059" y="21675"/>
                    <a:pt x="9395" y="21524"/>
                  </a:cubicBezTo>
                  <a:cubicBezTo>
                    <a:pt x="10566" y="21010"/>
                    <a:pt x="11716" y="20466"/>
                    <a:pt x="12836" y="19853"/>
                  </a:cubicBezTo>
                  <a:cubicBezTo>
                    <a:pt x="13980" y="19224"/>
                    <a:pt x="15051" y="18524"/>
                    <a:pt x="16079" y="17724"/>
                  </a:cubicBezTo>
                  <a:lnTo>
                    <a:pt x="16079" y="17724"/>
                  </a:lnTo>
                  <a:cubicBezTo>
                    <a:pt x="15500" y="18146"/>
                    <a:pt x="14886" y="18531"/>
                    <a:pt x="14264" y="18896"/>
                  </a:cubicBezTo>
                  <a:cubicBezTo>
                    <a:pt x="13143" y="19560"/>
                    <a:pt x="11973" y="20139"/>
                    <a:pt x="10787" y="20667"/>
                  </a:cubicBezTo>
                  <a:cubicBezTo>
                    <a:pt x="10194" y="20931"/>
                    <a:pt x="9594" y="21188"/>
                    <a:pt x="8994" y="21438"/>
                  </a:cubicBezTo>
                  <a:cubicBezTo>
                    <a:pt x="8624" y="21596"/>
                    <a:pt x="8229" y="21738"/>
                    <a:pt x="7852" y="21909"/>
                  </a:cubicBezTo>
                  <a:cubicBezTo>
                    <a:pt x="8444" y="21409"/>
                    <a:pt x="9052" y="20924"/>
                    <a:pt x="9673" y="20453"/>
                  </a:cubicBezTo>
                  <a:cubicBezTo>
                    <a:pt x="10430" y="19875"/>
                    <a:pt x="11222" y="19352"/>
                    <a:pt x="12072" y="18917"/>
                  </a:cubicBezTo>
                  <a:cubicBezTo>
                    <a:pt x="12866" y="18504"/>
                    <a:pt x="13693" y="18146"/>
                    <a:pt x="14521" y="17789"/>
                  </a:cubicBezTo>
                  <a:cubicBezTo>
                    <a:pt x="15985" y="17160"/>
                    <a:pt x="17471" y="16540"/>
                    <a:pt x="18806" y="15654"/>
                  </a:cubicBezTo>
                  <a:close/>
                  <a:moveTo>
                    <a:pt x="2003" y="15796"/>
                  </a:moveTo>
                  <a:cubicBezTo>
                    <a:pt x="2325" y="16567"/>
                    <a:pt x="2560" y="17374"/>
                    <a:pt x="2754" y="18175"/>
                  </a:cubicBezTo>
                  <a:cubicBezTo>
                    <a:pt x="3153" y="19832"/>
                    <a:pt x="3317" y="21546"/>
                    <a:pt x="3246" y="23245"/>
                  </a:cubicBezTo>
                  <a:cubicBezTo>
                    <a:pt x="3189" y="24580"/>
                    <a:pt x="2975" y="25937"/>
                    <a:pt x="2467" y="27180"/>
                  </a:cubicBezTo>
                  <a:cubicBezTo>
                    <a:pt x="2497" y="26936"/>
                    <a:pt x="2510" y="26701"/>
                    <a:pt x="2524" y="26458"/>
                  </a:cubicBezTo>
                  <a:cubicBezTo>
                    <a:pt x="2659" y="24216"/>
                    <a:pt x="2368" y="21975"/>
                    <a:pt x="2060" y="19760"/>
                  </a:cubicBezTo>
                  <a:cubicBezTo>
                    <a:pt x="2060" y="19757"/>
                    <a:pt x="2056" y="19755"/>
                    <a:pt x="2053" y="19755"/>
                  </a:cubicBezTo>
                  <a:cubicBezTo>
                    <a:pt x="2049" y="19755"/>
                    <a:pt x="2046" y="19757"/>
                    <a:pt x="2046" y="19760"/>
                  </a:cubicBezTo>
                  <a:cubicBezTo>
                    <a:pt x="2102" y="20381"/>
                    <a:pt x="2154" y="21003"/>
                    <a:pt x="2203" y="21616"/>
                  </a:cubicBezTo>
                  <a:cubicBezTo>
                    <a:pt x="2289" y="22694"/>
                    <a:pt x="2359" y="23781"/>
                    <a:pt x="2353" y="24866"/>
                  </a:cubicBezTo>
                  <a:cubicBezTo>
                    <a:pt x="2353" y="25409"/>
                    <a:pt x="2325" y="25959"/>
                    <a:pt x="2282" y="26501"/>
                  </a:cubicBezTo>
                  <a:cubicBezTo>
                    <a:pt x="2260" y="26773"/>
                    <a:pt x="2239" y="27051"/>
                    <a:pt x="2188" y="27322"/>
                  </a:cubicBezTo>
                  <a:cubicBezTo>
                    <a:pt x="2181" y="27358"/>
                    <a:pt x="2174" y="27394"/>
                    <a:pt x="2167" y="27430"/>
                  </a:cubicBezTo>
                  <a:cubicBezTo>
                    <a:pt x="1996" y="26715"/>
                    <a:pt x="1861" y="25994"/>
                    <a:pt x="1753" y="25274"/>
                  </a:cubicBezTo>
                  <a:cubicBezTo>
                    <a:pt x="1511" y="23652"/>
                    <a:pt x="1417" y="22009"/>
                    <a:pt x="1468" y="20374"/>
                  </a:cubicBezTo>
                  <a:cubicBezTo>
                    <a:pt x="1496" y="19539"/>
                    <a:pt x="1561" y="18710"/>
                    <a:pt x="1660" y="17882"/>
                  </a:cubicBezTo>
                  <a:cubicBezTo>
                    <a:pt x="1746" y="17182"/>
                    <a:pt x="1874" y="16497"/>
                    <a:pt x="2003" y="15796"/>
                  </a:cubicBezTo>
                  <a:close/>
                  <a:moveTo>
                    <a:pt x="14907" y="23637"/>
                  </a:moveTo>
                  <a:lnTo>
                    <a:pt x="14907" y="23637"/>
                  </a:lnTo>
                  <a:cubicBezTo>
                    <a:pt x="14250" y="24288"/>
                    <a:pt x="13543" y="24873"/>
                    <a:pt x="12780" y="25394"/>
                  </a:cubicBezTo>
                  <a:cubicBezTo>
                    <a:pt x="11229" y="26444"/>
                    <a:pt x="9487" y="27202"/>
                    <a:pt x="7666" y="27637"/>
                  </a:cubicBezTo>
                  <a:cubicBezTo>
                    <a:pt x="6507" y="27911"/>
                    <a:pt x="5327" y="28043"/>
                    <a:pt x="4142" y="28043"/>
                  </a:cubicBezTo>
                  <a:cubicBezTo>
                    <a:pt x="3787" y="28043"/>
                    <a:pt x="3430" y="28031"/>
                    <a:pt x="3074" y="28007"/>
                  </a:cubicBezTo>
                  <a:cubicBezTo>
                    <a:pt x="3146" y="27994"/>
                    <a:pt x="3210" y="27980"/>
                    <a:pt x="3282" y="27965"/>
                  </a:cubicBezTo>
                  <a:cubicBezTo>
                    <a:pt x="3617" y="27901"/>
                    <a:pt x="3953" y="27822"/>
                    <a:pt x="4288" y="27750"/>
                  </a:cubicBezTo>
                  <a:cubicBezTo>
                    <a:pt x="6745" y="27186"/>
                    <a:pt x="9152" y="26395"/>
                    <a:pt x="11443" y="25351"/>
                  </a:cubicBezTo>
                  <a:cubicBezTo>
                    <a:pt x="11452" y="25351"/>
                    <a:pt x="11452" y="25344"/>
                    <a:pt x="11443" y="25344"/>
                  </a:cubicBezTo>
                  <a:cubicBezTo>
                    <a:pt x="10787" y="25617"/>
                    <a:pt x="10130" y="25865"/>
                    <a:pt x="9458" y="26102"/>
                  </a:cubicBezTo>
                  <a:cubicBezTo>
                    <a:pt x="8281" y="26516"/>
                    <a:pt x="7088" y="26880"/>
                    <a:pt x="5873" y="27186"/>
                  </a:cubicBezTo>
                  <a:cubicBezTo>
                    <a:pt x="5266" y="27344"/>
                    <a:pt x="4659" y="27480"/>
                    <a:pt x="4046" y="27608"/>
                  </a:cubicBezTo>
                  <a:cubicBezTo>
                    <a:pt x="3739" y="27673"/>
                    <a:pt x="3431" y="27730"/>
                    <a:pt x="3124" y="27779"/>
                  </a:cubicBezTo>
                  <a:cubicBezTo>
                    <a:pt x="3681" y="27450"/>
                    <a:pt x="4245" y="27137"/>
                    <a:pt x="4817" y="26830"/>
                  </a:cubicBezTo>
                  <a:cubicBezTo>
                    <a:pt x="6466" y="25951"/>
                    <a:pt x="8180" y="25238"/>
                    <a:pt x="10008" y="24802"/>
                  </a:cubicBezTo>
                  <a:cubicBezTo>
                    <a:pt x="11644" y="24424"/>
                    <a:pt x="13315" y="24180"/>
                    <a:pt x="14907" y="23637"/>
                  </a:cubicBezTo>
                  <a:close/>
                  <a:moveTo>
                    <a:pt x="17246" y="1"/>
                  </a:moveTo>
                  <a:cubicBezTo>
                    <a:pt x="17211" y="1"/>
                    <a:pt x="17177" y="18"/>
                    <a:pt x="17157" y="57"/>
                  </a:cubicBezTo>
                  <a:cubicBezTo>
                    <a:pt x="16593" y="1286"/>
                    <a:pt x="16050" y="2529"/>
                    <a:pt x="15529" y="3785"/>
                  </a:cubicBezTo>
                  <a:cubicBezTo>
                    <a:pt x="14614" y="5984"/>
                    <a:pt x="13815" y="8227"/>
                    <a:pt x="13229" y="10534"/>
                  </a:cubicBezTo>
                  <a:cubicBezTo>
                    <a:pt x="12737" y="12462"/>
                    <a:pt x="12257" y="14504"/>
                    <a:pt x="11066" y="16118"/>
                  </a:cubicBezTo>
                  <a:cubicBezTo>
                    <a:pt x="11400" y="15390"/>
                    <a:pt x="11601" y="14596"/>
                    <a:pt x="11716" y="13798"/>
                  </a:cubicBezTo>
                  <a:cubicBezTo>
                    <a:pt x="11865" y="12747"/>
                    <a:pt x="11871" y="11669"/>
                    <a:pt x="11794" y="10605"/>
                  </a:cubicBezTo>
                  <a:cubicBezTo>
                    <a:pt x="11716" y="9527"/>
                    <a:pt x="11515" y="8449"/>
                    <a:pt x="11057" y="7463"/>
                  </a:cubicBezTo>
                  <a:cubicBezTo>
                    <a:pt x="10586" y="6435"/>
                    <a:pt x="9866" y="5528"/>
                    <a:pt x="9086" y="4721"/>
                  </a:cubicBezTo>
                  <a:cubicBezTo>
                    <a:pt x="8295" y="3900"/>
                    <a:pt x="7395" y="3214"/>
                    <a:pt x="6317" y="2829"/>
                  </a:cubicBezTo>
                  <a:cubicBezTo>
                    <a:pt x="6307" y="2825"/>
                    <a:pt x="6297" y="2824"/>
                    <a:pt x="6288" y="2824"/>
                  </a:cubicBezTo>
                  <a:cubicBezTo>
                    <a:pt x="6214" y="2824"/>
                    <a:pt x="6156" y="2916"/>
                    <a:pt x="6181" y="2985"/>
                  </a:cubicBezTo>
                  <a:cubicBezTo>
                    <a:pt x="6558" y="4092"/>
                    <a:pt x="7002" y="5185"/>
                    <a:pt x="7424" y="6277"/>
                  </a:cubicBezTo>
                  <a:cubicBezTo>
                    <a:pt x="8159" y="8191"/>
                    <a:pt x="8901" y="10106"/>
                    <a:pt x="9637" y="12019"/>
                  </a:cubicBezTo>
                  <a:cubicBezTo>
                    <a:pt x="10209" y="13505"/>
                    <a:pt x="11159" y="15397"/>
                    <a:pt x="10344" y="16946"/>
                  </a:cubicBezTo>
                  <a:cubicBezTo>
                    <a:pt x="10338" y="16953"/>
                    <a:pt x="10338" y="16961"/>
                    <a:pt x="10329" y="16968"/>
                  </a:cubicBezTo>
                  <a:cubicBezTo>
                    <a:pt x="10322" y="16975"/>
                    <a:pt x="10322" y="16982"/>
                    <a:pt x="10322" y="16989"/>
                  </a:cubicBezTo>
                  <a:cubicBezTo>
                    <a:pt x="10272" y="17068"/>
                    <a:pt x="10223" y="17153"/>
                    <a:pt x="10173" y="17232"/>
                  </a:cubicBezTo>
                  <a:cubicBezTo>
                    <a:pt x="10151" y="17261"/>
                    <a:pt x="10144" y="17289"/>
                    <a:pt x="10151" y="17318"/>
                  </a:cubicBezTo>
                  <a:cubicBezTo>
                    <a:pt x="9679" y="18010"/>
                    <a:pt x="9224" y="18710"/>
                    <a:pt x="8752" y="19404"/>
                  </a:cubicBezTo>
                  <a:cubicBezTo>
                    <a:pt x="8265" y="20110"/>
                    <a:pt x="7787" y="20818"/>
                    <a:pt x="7295" y="21517"/>
                  </a:cubicBezTo>
                  <a:cubicBezTo>
                    <a:pt x="7431" y="20831"/>
                    <a:pt x="7501" y="20132"/>
                    <a:pt x="7530" y="19431"/>
                  </a:cubicBezTo>
                  <a:cubicBezTo>
                    <a:pt x="7602" y="17532"/>
                    <a:pt x="7373" y="15597"/>
                    <a:pt x="6987" y="13739"/>
                  </a:cubicBezTo>
                  <a:cubicBezTo>
                    <a:pt x="6601" y="11897"/>
                    <a:pt x="5967" y="10077"/>
                    <a:pt x="4917" y="8498"/>
                  </a:cubicBezTo>
                  <a:cubicBezTo>
                    <a:pt x="4891" y="8464"/>
                    <a:pt x="4859" y="8450"/>
                    <a:pt x="4826" y="8450"/>
                  </a:cubicBezTo>
                  <a:cubicBezTo>
                    <a:pt x="4758" y="8450"/>
                    <a:pt x="4693" y="8516"/>
                    <a:pt x="4716" y="8598"/>
                  </a:cubicBezTo>
                  <a:cubicBezTo>
                    <a:pt x="4845" y="9105"/>
                    <a:pt x="4860" y="9626"/>
                    <a:pt x="4860" y="10149"/>
                  </a:cubicBezTo>
                  <a:cubicBezTo>
                    <a:pt x="4860" y="10663"/>
                    <a:pt x="4860" y="11177"/>
                    <a:pt x="4874" y="11691"/>
                  </a:cubicBezTo>
                  <a:cubicBezTo>
                    <a:pt x="4953" y="15290"/>
                    <a:pt x="5410" y="18924"/>
                    <a:pt x="6738" y="22288"/>
                  </a:cubicBezTo>
                  <a:cubicBezTo>
                    <a:pt x="6087" y="23188"/>
                    <a:pt x="5424" y="24081"/>
                    <a:pt x="4716" y="24938"/>
                  </a:cubicBezTo>
                  <a:cubicBezTo>
                    <a:pt x="4046" y="25766"/>
                    <a:pt x="3338" y="26580"/>
                    <a:pt x="2603" y="27358"/>
                  </a:cubicBezTo>
                  <a:cubicBezTo>
                    <a:pt x="2846" y="26801"/>
                    <a:pt x="3024" y="26216"/>
                    <a:pt x="3153" y="25623"/>
                  </a:cubicBezTo>
                  <a:cubicBezTo>
                    <a:pt x="3516" y="23916"/>
                    <a:pt x="3532" y="22124"/>
                    <a:pt x="3331" y="20396"/>
                  </a:cubicBezTo>
                  <a:cubicBezTo>
                    <a:pt x="3239" y="19546"/>
                    <a:pt x="3081" y="18696"/>
                    <a:pt x="2867" y="17868"/>
                  </a:cubicBezTo>
                  <a:cubicBezTo>
                    <a:pt x="2653" y="17025"/>
                    <a:pt x="2353" y="16204"/>
                    <a:pt x="2060" y="15390"/>
                  </a:cubicBezTo>
                  <a:cubicBezTo>
                    <a:pt x="2043" y="15338"/>
                    <a:pt x="1999" y="15313"/>
                    <a:pt x="1955" y="15313"/>
                  </a:cubicBezTo>
                  <a:cubicBezTo>
                    <a:pt x="1908" y="15313"/>
                    <a:pt x="1860" y="15342"/>
                    <a:pt x="1845" y="15397"/>
                  </a:cubicBezTo>
                  <a:cubicBezTo>
                    <a:pt x="1604" y="16303"/>
                    <a:pt x="1475" y="17239"/>
                    <a:pt x="1374" y="18168"/>
                  </a:cubicBezTo>
                  <a:cubicBezTo>
                    <a:pt x="1004" y="21431"/>
                    <a:pt x="1225" y="24751"/>
                    <a:pt x="2017" y="27930"/>
                  </a:cubicBezTo>
                  <a:cubicBezTo>
                    <a:pt x="1996" y="27944"/>
                    <a:pt x="1982" y="27965"/>
                    <a:pt x="1982" y="27987"/>
                  </a:cubicBezTo>
                  <a:cubicBezTo>
                    <a:pt x="1347" y="28616"/>
                    <a:pt x="682" y="29207"/>
                    <a:pt x="54" y="29843"/>
                  </a:cubicBezTo>
                  <a:cubicBezTo>
                    <a:pt x="1" y="29896"/>
                    <a:pt x="54" y="29977"/>
                    <a:pt x="118" y="29977"/>
                  </a:cubicBezTo>
                  <a:cubicBezTo>
                    <a:pt x="132" y="29977"/>
                    <a:pt x="146" y="29974"/>
                    <a:pt x="161" y="29965"/>
                  </a:cubicBezTo>
                  <a:cubicBezTo>
                    <a:pt x="682" y="29601"/>
                    <a:pt x="1160" y="29173"/>
                    <a:pt x="1617" y="28736"/>
                  </a:cubicBezTo>
                  <a:cubicBezTo>
                    <a:pt x="1725" y="28636"/>
                    <a:pt x="1832" y="28530"/>
                    <a:pt x="1940" y="28429"/>
                  </a:cubicBezTo>
                  <a:cubicBezTo>
                    <a:pt x="1953" y="28437"/>
                    <a:pt x="1969" y="28441"/>
                    <a:pt x="1986" y="28441"/>
                  </a:cubicBezTo>
                  <a:cubicBezTo>
                    <a:pt x="2003" y="28441"/>
                    <a:pt x="2021" y="28437"/>
                    <a:pt x="2039" y="28429"/>
                  </a:cubicBezTo>
                  <a:cubicBezTo>
                    <a:pt x="2203" y="28330"/>
                    <a:pt x="2368" y="28230"/>
                    <a:pt x="2531" y="28129"/>
                  </a:cubicBezTo>
                  <a:cubicBezTo>
                    <a:pt x="3078" y="28199"/>
                    <a:pt x="3629" y="28232"/>
                    <a:pt x="4182" y="28232"/>
                  </a:cubicBezTo>
                  <a:cubicBezTo>
                    <a:pt x="4531" y="28232"/>
                    <a:pt x="4881" y="28219"/>
                    <a:pt x="5230" y="28194"/>
                  </a:cubicBezTo>
                  <a:cubicBezTo>
                    <a:pt x="7138" y="28066"/>
                    <a:pt x="9023" y="27565"/>
                    <a:pt x="10751" y="26758"/>
                  </a:cubicBezTo>
                  <a:cubicBezTo>
                    <a:pt x="12464" y="25951"/>
                    <a:pt x="14050" y="24845"/>
                    <a:pt x="15342" y="23466"/>
                  </a:cubicBezTo>
                  <a:cubicBezTo>
                    <a:pt x="15399" y="23404"/>
                    <a:pt x="15351" y="23303"/>
                    <a:pt x="15276" y="23303"/>
                  </a:cubicBezTo>
                  <a:cubicBezTo>
                    <a:pt x="15265" y="23303"/>
                    <a:pt x="15254" y="23305"/>
                    <a:pt x="15243" y="23310"/>
                  </a:cubicBezTo>
                  <a:cubicBezTo>
                    <a:pt x="14279" y="23688"/>
                    <a:pt x="13279" y="23923"/>
                    <a:pt x="12266" y="24137"/>
                  </a:cubicBezTo>
                  <a:cubicBezTo>
                    <a:pt x="11380" y="24331"/>
                    <a:pt x="10480" y="24494"/>
                    <a:pt x="9594" y="24717"/>
                  </a:cubicBezTo>
                  <a:cubicBezTo>
                    <a:pt x="8687" y="24945"/>
                    <a:pt x="7810" y="25245"/>
                    <a:pt x="6944" y="25608"/>
                  </a:cubicBezTo>
                  <a:cubicBezTo>
                    <a:pt x="5438" y="26237"/>
                    <a:pt x="4003" y="27030"/>
                    <a:pt x="2596" y="27865"/>
                  </a:cubicBezTo>
                  <a:cubicBezTo>
                    <a:pt x="2560" y="27872"/>
                    <a:pt x="2524" y="27879"/>
                    <a:pt x="2488" y="27887"/>
                  </a:cubicBezTo>
                  <a:cubicBezTo>
                    <a:pt x="2653" y="27723"/>
                    <a:pt x="2810" y="27552"/>
                    <a:pt x="2975" y="27387"/>
                  </a:cubicBezTo>
                  <a:cubicBezTo>
                    <a:pt x="3081" y="27272"/>
                    <a:pt x="3182" y="27159"/>
                    <a:pt x="3288" y="27044"/>
                  </a:cubicBezTo>
                  <a:cubicBezTo>
                    <a:pt x="3431" y="26893"/>
                    <a:pt x="3568" y="26744"/>
                    <a:pt x="3710" y="26587"/>
                  </a:cubicBezTo>
                  <a:cubicBezTo>
                    <a:pt x="3845" y="26431"/>
                    <a:pt x="3981" y="26273"/>
                    <a:pt x="4116" y="26115"/>
                  </a:cubicBezTo>
                  <a:cubicBezTo>
                    <a:pt x="4253" y="25959"/>
                    <a:pt x="4389" y="25802"/>
                    <a:pt x="4524" y="25644"/>
                  </a:cubicBezTo>
                  <a:cubicBezTo>
                    <a:pt x="4653" y="25488"/>
                    <a:pt x="4788" y="25323"/>
                    <a:pt x="4917" y="25166"/>
                  </a:cubicBezTo>
                  <a:cubicBezTo>
                    <a:pt x="5052" y="25001"/>
                    <a:pt x="5180" y="24845"/>
                    <a:pt x="5309" y="24681"/>
                  </a:cubicBezTo>
                  <a:cubicBezTo>
                    <a:pt x="5438" y="24516"/>
                    <a:pt x="5566" y="24352"/>
                    <a:pt x="5688" y="24187"/>
                  </a:cubicBezTo>
                  <a:cubicBezTo>
                    <a:pt x="5816" y="24023"/>
                    <a:pt x="5945" y="23860"/>
                    <a:pt x="6067" y="23695"/>
                  </a:cubicBezTo>
                  <a:cubicBezTo>
                    <a:pt x="6195" y="23531"/>
                    <a:pt x="6317" y="23359"/>
                    <a:pt x="6438" y="23195"/>
                  </a:cubicBezTo>
                  <a:cubicBezTo>
                    <a:pt x="6502" y="23109"/>
                    <a:pt x="6567" y="23023"/>
                    <a:pt x="6624" y="22945"/>
                  </a:cubicBezTo>
                  <a:cubicBezTo>
                    <a:pt x="6653" y="22902"/>
                    <a:pt x="6687" y="22859"/>
                    <a:pt x="6716" y="22816"/>
                  </a:cubicBezTo>
                  <a:cubicBezTo>
                    <a:pt x="6745" y="22773"/>
                    <a:pt x="6766" y="22737"/>
                    <a:pt x="6802" y="22703"/>
                  </a:cubicBezTo>
                  <a:cubicBezTo>
                    <a:pt x="6858" y="22631"/>
                    <a:pt x="6930" y="22581"/>
                    <a:pt x="7016" y="22538"/>
                  </a:cubicBezTo>
                  <a:cubicBezTo>
                    <a:pt x="7052" y="22523"/>
                    <a:pt x="7088" y="22509"/>
                    <a:pt x="7124" y="22496"/>
                  </a:cubicBezTo>
                  <a:cubicBezTo>
                    <a:pt x="7131" y="22489"/>
                    <a:pt x="7145" y="22480"/>
                    <a:pt x="7158" y="22480"/>
                  </a:cubicBezTo>
                  <a:cubicBezTo>
                    <a:pt x="7217" y="22473"/>
                    <a:pt x="7280" y="22473"/>
                    <a:pt x="7345" y="22473"/>
                  </a:cubicBezTo>
                  <a:cubicBezTo>
                    <a:pt x="8281" y="22424"/>
                    <a:pt x="9208" y="22266"/>
                    <a:pt x="10108" y="22031"/>
                  </a:cubicBezTo>
                  <a:cubicBezTo>
                    <a:pt x="11986" y="21537"/>
                    <a:pt x="13765" y="20681"/>
                    <a:pt x="15328" y="19539"/>
                  </a:cubicBezTo>
                  <a:cubicBezTo>
                    <a:pt x="16885" y="18396"/>
                    <a:pt x="18221" y="16975"/>
                    <a:pt x="19241" y="15340"/>
                  </a:cubicBezTo>
                  <a:cubicBezTo>
                    <a:pt x="19287" y="15272"/>
                    <a:pt x="19225" y="15194"/>
                    <a:pt x="19157" y="15194"/>
                  </a:cubicBezTo>
                  <a:cubicBezTo>
                    <a:pt x="19140" y="15194"/>
                    <a:pt x="19122" y="15200"/>
                    <a:pt x="19106" y="15212"/>
                  </a:cubicBezTo>
                  <a:cubicBezTo>
                    <a:pt x="18278" y="15811"/>
                    <a:pt x="17385" y="16310"/>
                    <a:pt x="16456" y="16747"/>
                  </a:cubicBezTo>
                  <a:cubicBezTo>
                    <a:pt x="14850" y="17510"/>
                    <a:pt x="13179" y="18125"/>
                    <a:pt x="11614" y="18975"/>
                  </a:cubicBezTo>
                  <a:cubicBezTo>
                    <a:pt x="9979" y="19860"/>
                    <a:pt x="8516" y="21052"/>
                    <a:pt x="7115" y="22266"/>
                  </a:cubicBezTo>
                  <a:lnTo>
                    <a:pt x="7115" y="22252"/>
                  </a:lnTo>
                  <a:cubicBezTo>
                    <a:pt x="7167" y="22196"/>
                    <a:pt x="7210" y="22130"/>
                    <a:pt x="7253" y="22074"/>
                  </a:cubicBezTo>
                  <a:cubicBezTo>
                    <a:pt x="8324" y="20561"/>
                    <a:pt x="9344" y="18996"/>
                    <a:pt x="10302" y="17404"/>
                  </a:cubicBezTo>
                  <a:cubicBezTo>
                    <a:pt x="10329" y="17397"/>
                    <a:pt x="10365" y="17381"/>
                    <a:pt x="10387" y="17347"/>
                  </a:cubicBezTo>
                  <a:cubicBezTo>
                    <a:pt x="10451" y="17253"/>
                    <a:pt x="10516" y="17153"/>
                    <a:pt x="10566" y="17054"/>
                  </a:cubicBezTo>
                  <a:cubicBezTo>
                    <a:pt x="10615" y="17004"/>
                    <a:pt x="10665" y="16946"/>
                    <a:pt x="10715" y="16896"/>
                  </a:cubicBezTo>
                  <a:lnTo>
                    <a:pt x="10730" y="16896"/>
                  </a:lnTo>
                  <a:cubicBezTo>
                    <a:pt x="11580" y="16625"/>
                    <a:pt x="12415" y="16296"/>
                    <a:pt x="13208" y="15890"/>
                  </a:cubicBezTo>
                  <a:cubicBezTo>
                    <a:pt x="14622" y="15176"/>
                    <a:pt x="15928" y="14233"/>
                    <a:pt x="16970" y="13033"/>
                  </a:cubicBezTo>
                  <a:cubicBezTo>
                    <a:pt x="17978" y="11890"/>
                    <a:pt x="18799" y="10469"/>
                    <a:pt x="19128" y="8970"/>
                  </a:cubicBezTo>
                  <a:cubicBezTo>
                    <a:pt x="19151" y="8880"/>
                    <a:pt x="19085" y="8830"/>
                    <a:pt x="19016" y="8830"/>
                  </a:cubicBezTo>
                  <a:cubicBezTo>
                    <a:pt x="18975" y="8830"/>
                    <a:pt x="18933" y="8847"/>
                    <a:pt x="18907" y="8884"/>
                  </a:cubicBezTo>
                  <a:cubicBezTo>
                    <a:pt x="18400" y="9605"/>
                    <a:pt x="17814" y="10269"/>
                    <a:pt x="17193" y="10891"/>
                  </a:cubicBezTo>
                  <a:cubicBezTo>
                    <a:pt x="16113" y="11969"/>
                    <a:pt x="14943" y="12941"/>
                    <a:pt x="13865" y="14012"/>
                  </a:cubicBezTo>
                  <a:cubicBezTo>
                    <a:pt x="13021" y="14846"/>
                    <a:pt x="12201" y="15762"/>
                    <a:pt x="11186" y="16404"/>
                  </a:cubicBezTo>
                  <a:cubicBezTo>
                    <a:pt x="12065" y="15532"/>
                    <a:pt x="12807" y="14540"/>
                    <a:pt x="13457" y="13491"/>
                  </a:cubicBezTo>
                  <a:cubicBezTo>
                    <a:pt x="14122" y="12404"/>
                    <a:pt x="14699" y="11263"/>
                    <a:pt x="15229" y="10106"/>
                  </a:cubicBezTo>
                  <a:cubicBezTo>
                    <a:pt x="15707" y="9048"/>
                    <a:pt x="16136" y="7977"/>
                    <a:pt x="16485" y="6870"/>
                  </a:cubicBezTo>
                  <a:cubicBezTo>
                    <a:pt x="17185" y="4685"/>
                    <a:pt x="17543" y="2393"/>
                    <a:pt x="17356" y="100"/>
                  </a:cubicBezTo>
                  <a:cubicBezTo>
                    <a:pt x="17352" y="40"/>
                    <a:pt x="17298" y="1"/>
                    <a:pt x="172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4443793" y="3122565"/>
              <a:ext cx="405064" cy="228349"/>
            </a:xfrm>
            <a:custGeom>
              <a:avLst/>
              <a:gdLst/>
              <a:ahLst/>
              <a:cxnLst/>
              <a:rect l="l" t="t" r="r" b="b"/>
              <a:pathLst>
                <a:path w="20593" h="11609" extrusionOk="0">
                  <a:moveTo>
                    <a:pt x="19603" y="236"/>
                  </a:moveTo>
                  <a:cubicBezTo>
                    <a:pt x="19923" y="236"/>
                    <a:pt x="20161" y="358"/>
                    <a:pt x="20058" y="804"/>
                  </a:cubicBezTo>
                  <a:cubicBezTo>
                    <a:pt x="19993" y="1077"/>
                    <a:pt x="19772" y="1368"/>
                    <a:pt x="19623" y="1612"/>
                  </a:cubicBezTo>
                  <a:cubicBezTo>
                    <a:pt x="18908" y="2775"/>
                    <a:pt x="17873" y="3618"/>
                    <a:pt x="16700" y="4282"/>
                  </a:cubicBezTo>
                  <a:cubicBezTo>
                    <a:pt x="15622" y="4897"/>
                    <a:pt x="14438" y="5533"/>
                    <a:pt x="13259" y="5896"/>
                  </a:cubicBezTo>
                  <a:cubicBezTo>
                    <a:pt x="11832" y="6347"/>
                    <a:pt x="10368" y="6669"/>
                    <a:pt x="8925" y="7068"/>
                  </a:cubicBezTo>
                  <a:lnTo>
                    <a:pt x="8925" y="7068"/>
                  </a:lnTo>
                  <a:cubicBezTo>
                    <a:pt x="10629" y="4270"/>
                    <a:pt x="13203" y="2625"/>
                    <a:pt x="16179" y="1348"/>
                  </a:cubicBezTo>
                  <a:cubicBezTo>
                    <a:pt x="17023" y="983"/>
                    <a:pt x="17916" y="554"/>
                    <a:pt x="18822" y="362"/>
                  </a:cubicBezTo>
                  <a:cubicBezTo>
                    <a:pt x="19049" y="312"/>
                    <a:pt x="19352" y="236"/>
                    <a:pt x="19603" y="236"/>
                  </a:cubicBezTo>
                  <a:close/>
                  <a:moveTo>
                    <a:pt x="19581" y="0"/>
                  </a:moveTo>
                  <a:cubicBezTo>
                    <a:pt x="18791" y="0"/>
                    <a:pt x="18034" y="281"/>
                    <a:pt x="17266" y="590"/>
                  </a:cubicBezTo>
                  <a:cubicBezTo>
                    <a:pt x="16051" y="1077"/>
                    <a:pt x="14844" y="1591"/>
                    <a:pt x="13694" y="2211"/>
                  </a:cubicBezTo>
                  <a:cubicBezTo>
                    <a:pt x="11522" y="3384"/>
                    <a:pt x="9759" y="5027"/>
                    <a:pt x="8531" y="7180"/>
                  </a:cubicBezTo>
                  <a:lnTo>
                    <a:pt x="8531" y="7180"/>
                  </a:lnTo>
                  <a:cubicBezTo>
                    <a:pt x="5515" y="8062"/>
                    <a:pt x="2799" y="9714"/>
                    <a:pt x="134" y="11338"/>
                  </a:cubicBezTo>
                  <a:cubicBezTo>
                    <a:pt x="0" y="11416"/>
                    <a:pt x="82" y="11608"/>
                    <a:pt x="207" y="11608"/>
                  </a:cubicBezTo>
                  <a:cubicBezTo>
                    <a:pt x="229" y="11608"/>
                    <a:pt x="252" y="11602"/>
                    <a:pt x="276" y="11588"/>
                  </a:cubicBezTo>
                  <a:cubicBezTo>
                    <a:pt x="2369" y="10310"/>
                    <a:pt x="4475" y="9017"/>
                    <a:pt x="6760" y="8104"/>
                  </a:cubicBezTo>
                  <a:cubicBezTo>
                    <a:pt x="8938" y="7225"/>
                    <a:pt x="11281" y="6861"/>
                    <a:pt x="13509" y="6117"/>
                  </a:cubicBezTo>
                  <a:cubicBezTo>
                    <a:pt x="16486" y="5132"/>
                    <a:pt x="19393" y="3325"/>
                    <a:pt x="20565" y="306"/>
                  </a:cubicBezTo>
                  <a:cubicBezTo>
                    <a:pt x="20593" y="234"/>
                    <a:pt x="20536" y="148"/>
                    <a:pt x="20464" y="126"/>
                  </a:cubicBezTo>
                  <a:cubicBezTo>
                    <a:pt x="20164" y="38"/>
                    <a:pt x="19870" y="0"/>
                    <a:pt x="195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4565472" y="3030273"/>
              <a:ext cx="133225" cy="255041"/>
            </a:xfrm>
            <a:custGeom>
              <a:avLst/>
              <a:gdLst/>
              <a:ahLst/>
              <a:cxnLst/>
              <a:rect l="l" t="t" r="r" b="b"/>
              <a:pathLst>
                <a:path w="6773" h="12966" extrusionOk="0">
                  <a:moveTo>
                    <a:pt x="5941" y="498"/>
                  </a:moveTo>
                  <a:cubicBezTo>
                    <a:pt x="6030" y="498"/>
                    <a:pt x="6060" y="584"/>
                    <a:pt x="6117" y="855"/>
                  </a:cubicBezTo>
                  <a:cubicBezTo>
                    <a:pt x="6259" y="1512"/>
                    <a:pt x="6074" y="2326"/>
                    <a:pt x="5909" y="2961"/>
                  </a:cubicBezTo>
                  <a:cubicBezTo>
                    <a:pt x="5560" y="4261"/>
                    <a:pt x="4910" y="5453"/>
                    <a:pt x="4252" y="6626"/>
                  </a:cubicBezTo>
                  <a:cubicBezTo>
                    <a:pt x="3155" y="8586"/>
                    <a:pt x="2034" y="10546"/>
                    <a:pt x="537" y="12222"/>
                  </a:cubicBezTo>
                  <a:lnTo>
                    <a:pt x="537" y="12222"/>
                  </a:lnTo>
                  <a:cubicBezTo>
                    <a:pt x="1087" y="10395"/>
                    <a:pt x="860" y="8446"/>
                    <a:pt x="1325" y="6583"/>
                  </a:cubicBezTo>
                  <a:cubicBezTo>
                    <a:pt x="1875" y="4418"/>
                    <a:pt x="3174" y="2461"/>
                    <a:pt x="4937" y="1098"/>
                  </a:cubicBezTo>
                  <a:cubicBezTo>
                    <a:pt x="5138" y="948"/>
                    <a:pt x="5445" y="661"/>
                    <a:pt x="5681" y="576"/>
                  </a:cubicBezTo>
                  <a:cubicBezTo>
                    <a:pt x="5805" y="532"/>
                    <a:pt x="5885" y="498"/>
                    <a:pt x="5941" y="498"/>
                  </a:cubicBezTo>
                  <a:close/>
                  <a:moveTo>
                    <a:pt x="6138" y="1"/>
                  </a:moveTo>
                  <a:cubicBezTo>
                    <a:pt x="6114" y="1"/>
                    <a:pt x="6089" y="7"/>
                    <a:pt x="6067" y="19"/>
                  </a:cubicBezTo>
                  <a:cubicBezTo>
                    <a:pt x="4060" y="1148"/>
                    <a:pt x="2468" y="2889"/>
                    <a:pt x="1559" y="5018"/>
                  </a:cubicBezTo>
                  <a:cubicBezTo>
                    <a:pt x="488" y="7503"/>
                    <a:pt x="1097" y="10288"/>
                    <a:pt x="53" y="12744"/>
                  </a:cubicBezTo>
                  <a:cubicBezTo>
                    <a:pt x="52" y="12746"/>
                    <a:pt x="51" y="12748"/>
                    <a:pt x="51" y="12750"/>
                  </a:cubicBezTo>
                  <a:lnTo>
                    <a:pt x="51" y="12750"/>
                  </a:lnTo>
                  <a:cubicBezTo>
                    <a:pt x="0" y="12841"/>
                    <a:pt x="69" y="12945"/>
                    <a:pt x="155" y="12960"/>
                  </a:cubicBezTo>
                  <a:lnTo>
                    <a:pt x="155" y="12960"/>
                  </a:lnTo>
                  <a:cubicBezTo>
                    <a:pt x="167" y="12963"/>
                    <a:pt x="179" y="12965"/>
                    <a:pt x="192" y="12965"/>
                  </a:cubicBezTo>
                  <a:cubicBezTo>
                    <a:pt x="231" y="12965"/>
                    <a:pt x="269" y="12945"/>
                    <a:pt x="292" y="12897"/>
                  </a:cubicBezTo>
                  <a:lnTo>
                    <a:pt x="292" y="12897"/>
                  </a:lnTo>
                  <a:cubicBezTo>
                    <a:pt x="2039" y="11101"/>
                    <a:pt x="3286" y="8939"/>
                    <a:pt x="4495" y="6768"/>
                  </a:cubicBezTo>
                  <a:cubicBezTo>
                    <a:pt x="5645" y="4718"/>
                    <a:pt x="6773" y="2519"/>
                    <a:pt x="6281" y="104"/>
                  </a:cubicBezTo>
                  <a:cubicBezTo>
                    <a:pt x="6265" y="38"/>
                    <a:pt x="6202" y="1"/>
                    <a:pt x="6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4571097" y="3041131"/>
              <a:ext cx="111332" cy="238695"/>
            </a:xfrm>
            <a:custGeom>
              <a:avLst/>
              <a:gdLst/>
              <a:ahLst/>
              <a:cxnLst/>
              <a:rect l="l" t="t" r="r" b="b"/>
              <a:pathLst>
                <a:path w="5660" h="12135" extrusionOk="0">
                  <a:moveTo>
                    <a:pt x="5484" y="0"/>
                  </a:moveTo>
                  <a:cubicBezTo>
                    <a:pt x="5427" y="0"/>
                    <a:pt x="5369" y="29"/>
                    <a:pt x="5344" y="96"/>
                  </a:cubicBezTo>
                  <a:cubicBezTo>
                    <a:pt x="4552" y="2166"/>
                    <a:pt x="3059" y="3859"/>
                    <a:pt x="2139" y="5866"/>
                  </a:cubicBezTo>
                  <a:cubicBezTo>
                    <a:pt x="1224" y="7837"/>
                    <a:pt x="802" y="9937"/>
                    <a:pt x="39" y="11964"/>
                  </a:cubicBezTo>
                  <a:cubicBezTo>
                    <a:pt x="0" y="12067"/>
                    <a:pt x="85" y="12134"/>
                    <a:pt x="173" y="12134"/>
                  </a:cubicBezTo>
                  <a:cubicBezTo>
                    <a:pt x="232" y="12134"/>
                    <a:pt x="292" y="12105"/>
                    <a:pt x="317" y="12036"/>
                  </a:cubicBezTo>
                  <a:cubicBezTo>
                    <a:pt x="1160" y="9793"/>
                    <a:pt x="1596" y="7472"/>
                    <a:pt x="2716" y="5323"/>
                  </a:cubicBezTo>
                  <a:cubicBezTo>
                    <a:pt x="3639" y="3573"/>
                    <a:pt x="4909" y="2038"/>
                    <a:pt x="5616" y="175"/>
                  </a:cubicBezTo>
                  <a:cubicBezTo>
                    <a:pt x="5659" y="70"/>
                    <a:pt x="5573" y="0"/>
                    <a:pt x="54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4611401" y="3124985"/>
              <a:ext cx="238420" cy="143729"/>
            </a:xfrm>
            <a:custGeom>
              <a:avLst/>
              <a:gdLst/>
              <a:ahLst/>
              <a:cxnLst/>
              <a:rect l="l" t="t" r="r" b="b"/>
              <a:pathLst>
                <a:path w="12121" h="7307" extrusionOk="0">
                  <a:moveTo>
                    <a:pt x="11905" y="0"/>
                  </a:moveTo>
                  <a:cubicBezTo>
                    <a:pt x="11883" y="0"/>
                    <a:pt x="11860" y="6"/>
                    <a:pt x="11837" y="18"/>
                  </a:cubicBezTo>
                  <a:cubicBezTo>
                    <a:pt x="7837" y="2196"/>
                    <a:pt x="3895" y="4481"/>
                    <a:pt x="124" y="7030"/>
                  </a:cubicBezTo>
                  <a:cubicBezTo>
                    <a:pt x="1" y="7119"/>
                    <a:pt x="77" y="7306"/>
                    <a:pt x="193" y="7306"/>
                  </a:cubicBezTo>
                  <a:cubicBezTo>
                    <a:pt x="217" y="7306"/>
                    <a:pt x="242" y="7298"/>
                    <a:pt x="268" y="7280"/>
                  </a:cubicBezTo>
                  <a:cubicBezTo>
                    <a:pt x="4039" y="4731"/>
                    <a:pt x="7981" y="2438"/>
                    <a:pt x="11979" y="268"/>
                  </a:cubicBezTo>
                  <a:cubicBezTo>
                    <a:pt x="12120" y="195"/>
                    <a:pt x="12036" y="0"/>
                    <a:pt x="11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564311" y="3278981"/>
              <a:ext cx="228782" cy="99766"/>
            </a:xfrm>
            <a:custGeom>
              <a:avLst/>
              <a:gdLst/>
              <a:ahLst/>
              <a:cxnLst/>
              <a:rect l="l" t="t" r="r" b="b"/>
              <a:pathLst>
                <a:path w="11631" h="5072" extrusionOk="0">
                  <a:moveTo>
                    <a:pt x="352" y="308"/>
                  </a:moveTo>
                  <a:cubicBezTo>
                    <a:pt x="2481" y="527"/>
                    <a:pt x="4648" y="500"/>
                    <a:pt x="6746" y="966"/>
                  </a:cubicBezTo>
                  <a:cubicBezTo>
                    <a:pt x="7668" y="1172"/>
                    <a:pt x="8575" y="1465"/>
                    <a:pt x="9410" y="1915"/>
                  </a:cubicBezTo>
                  <a:cubicBezTo>
                    <a:pt x="9860" y="2150"/>
                    <a:pt x="10296" y="2436"/>
                    <a:pt x="10688" y="2765"/>
                  </a:cubicBezTo>
                  <a:cubicBezTo>
                    <a:pt x="10774" y="2836"/>
                    <a:pt x="11139" y="3086"/>
                    <a:pt x="11153" y="3194"/>
                  </a:cubicBezTo>
                  <a:cubicBezTo>
                    <a:pt x="11182" y="3458"/>
                    <a:pt x="10659" y="3735"/>
                    <a:pt x="10488" y="3828"/>
                  </a:cubicBezTo>
                  <a:cubicBezTo>
                    <a:pt x="9412" y="4393"/>
                    <a:pt x="7818" y="4817"/>
                    <a:pt x="6371" y="4817"/>
                  </a:cubicBezTo>
                  <a:cubicBezTo>
                    <a:pt x="5676" y="4817"/>
                    <a:pt x="5015" y="4720"/>
                    <a:pt x="4462" y="4493"/>
                  </a:cubicBezTo>
                  <a:cubicBezTo>
                    <a:pt x="2746" y="3797"/>
                    <a:pt x="952" y="2105"/>
                    <a:pt x="352" y="308"/>
                  </a:cubicBezTo>
                  <a:close/>
                  <a:moveTo>
                    <a:pt x="142" y="0"/>
                  </a:moveTo>
                  <a:cubicBezTo>
                    <a:pt x="83" y="0"/>
                    <a:pt x="45" y="32"/>
                    <a:pt x="27" y="74"/>
                  </a:cubicBezTo>
                  <a:lnTo>
                    <a:pt x="27" y="74"/>
                  </a:lnTo>
                  <a:cubicBezTo>
                    <a:pt x="8" y="104"/>
                    <a:pt x="0" y="142"/>
                    <a:pt x="12" y="186"/>
                  </a:cubicBezTo>
                  <a:cubicBezTo>
                    <a:pt x="333" y="1315"/>
                    <a:pt x="991" y="2215"/>
                    <a:pt x="1848" y="3000"/>
                  </a:cubicBezTo>
                  <a:cubicBezTo>
                    <a:pt x="2705" y="3785"/>
                    <a:pt x="3697" y="4642"/>
                    <a:pt x="4847" y="4935"/>
                  </a:cubicBezTo>
                  <a:cubicBezTo>
                    <a:pt x="5235" y="5033"/>
                    <a:pt x="5642" y="5071"/>
                    <a:pt x="6055" y="5071"/>
                  </a:cubicBezTo>
                  <a:cubicBezTo>
                    <a:pt x="6823" y="5071"/>
                    <a:pt x="7612" y="4939"/>
                    <a:pt x="8332" y="4814"/>
                  </a:cubicBezTo>
                  <a:cubicBezTo>
                    <a:pt x="9531" y="4599"/>
                    <a:pt x="10625" y="4207"/>
                    <a:pt x="11567" y="3422"/>
                  </a:cubicBezTo>
                  <a:cubicBezTo>
                    <a:pt x="11631" y="3372"/>
                    <a:pt x="11617" y="3271"/>
                    <a:pt x="11567" y="3221"/>
                  </a:cubicBezTo>
                  <a:cubicBezTo>
                    <a:pt x="8638" y="66"/>
                    <a:pt x="4069" y="429"/>
                    <a:pt x="155" y="1"/>
                  </a:cubicBezTo>
                  <a:cubicBezTo>
                    <a:pt x="150" y="1"/>
                    <a:pt x="146" y="0"/>
                    <a:pt x="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4566554" y="3278765"/>
              <a:ext cx="226815" cy="71579"/>
            </a:xfrm>
            <a:custGeom>
              <a:avLst/>
              <a:gdLst/>
              <a:ahLst/>
              <a:cxnLst/>
              <a:rect l="l" t="t" r="r" b="b"/>
              <a:pathLst>
                <a:path w="11531" h="3639" extrusionOk="0">
                  <a:moveTo>
                    <a:pt x="198" y="1"/>
                  </a:moveTo>
                  <a:cubicBezTo>
                    <a:pt x="99" y="1"/>
                    <a:pt x="1" y="103"/>
                    <a:pt x="70" y="212"/>
                  </a:cubicBezTo>
                  <a:cubicBezTo>
                    <a:pt x="934" y="1697"/>
                    <a:pt x="3055" y="2290"/>
                    <a:pt x="4598" y="2768"/>
                  </a:cubicBezTo>
                  <a:cubicBezTo>
                    <a:pt x="6489" y="3355"/>
                    <a:pt x="8450" y="3638"/>
                    <a:pt x="10424" y="3638"/>
                  </a:cubicBezTo>
                  <a:cubicBezTo>
                    <a:pt x="10731" y="3638"/>
                    <a:pt x="11038" y="3632"/>
                    <a:pt x="11345" y="3618"/>
                  </a:cubicBezTo>
                  <a:cubicBezTo>
                    <a:pt x="11521" y="3611"/>
                    <a:pt x="11530" y="3333"/>
                    <a:pt x="11354" y="3333"/>
                  </a:cubicBezTo>
                  <a:cubicBezTo>
                    <a:pt x="11351" y="3333"/>
                    <a:pt x="11348" y="3333"/>
                    <a:pt x="11345" y="3333"/>
                  </a:cubicBezTo>
                  <a:cubicBezTo>
                    <a:pt x="11041" y="3346"/>
                    <a:pt x="10737" y="3353"/>
                    <a:pt x="10433" y="3353"/>
                  </a:cubicBezTo>
                  <a:cubicBezTo>
                    <a:pt x="8726" y="3353"/>
                    <a:pt x="7030" y="3146"/>
                    <a:pt x="5376" y="2698"/>
                  </a:cubicBezTo>
                  <a:cubicBezTo>
                    <a:pt x="3732" y="2254"/>
                    <a:pt x="1227" y="1633"/>
                    <a:pt x="313" y="68"/>
                  </a:cubicBezTo>
                  <a:cubicBezTo>
                    <a:pt x="284" y="21"/>
                    <a:pt x="241" y="1"/>
                    <a:pt x="1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1" name="Google Shape;51;p4"/>
          <p:cNvSpPr/>
          <p:nvPr/>
        </p:nvSpPr>
        <p:spPr>
          <a:xfrm>
            <a:off x="566000" y="1017725"/>
            <a:ext cx="8012002" cy="3899590"/>
          </a:xfrm>
          <a:custGeom>
            <a:avLst/>
            <a:gdLst/>
            <a:ahLst/>
            <a:cxnLst/>
            <a:rect l="l" t="t" r="r" b="b"/>
            <a:pathLst>
              <a:path w="166717" h="73989" extrusionOk="0">
                <a:moveTo>
                  <a:pt x="99158" y="0"/>
                </a:moveTo>
                <a:cubicBezTo>
                  <a:pt x="95755" y="0"/>
                  <a:pt x="92345" y="91"/>
                  <a:pt x="88927" y="286"/>
                </a:cubicBezTo>
                <a:cubicBezTo>
                  <a:pt x="73277" y="1175"/>
                  <a:pt x="57820" y="2064"/>
                  <a:pt x="42277" y="2064"/>
                </a:cubicBezTo>
                <a:cubicBezTo>
                  <a:pt x="34079" y="2064"/>
                  <a:pt x="25856" y="1817"/>
                  <a:pt x="17568" y="1191"/>
                </a:cubicBezTo>
                <a:lnTo>
                  <a:pt x="16391" y="1191"/>
                </a:lnTo>
                <a:cubicBezTo>
                  <a:pt x="16029" y="1191"/>
                  <a:pt x="15938" y="1191"/>
                  <a:pt x="15667" y="1101"/>
                </a:cubicBezTo>
                <a:cubicBezTo>
                  <a:pt x="15214" y="1055"/>
                  <a:pt x="14784" y="1033"/>
                  <a:pt x="14354" y="1033"/>
                </a:cubicBezTo>
                <a:cubicBezTo>
                  <a:pt x="13923" y="1033"/>
                  <a:pt x="13493" y="1055"/>
                  <a:pt x="13040" y="1101"/>
                </a:cubicBezTo>
                <a:lnTo>
                  <a:pt x="12678" y="1101"/>
                </a:lnTo>
                <a:cubicBezTo>
                  <a:pt x="11954" y="1101"/>
                  <a:pt x="11229" y="1191"/>
                  <a:pt x="10595" y="1372"/>
                </a:cubicBezTo>
                <a:lnTo>
                  <a:pt x="9871" y="1372"/>
                </a:lnTo>
                <a:cubicBezTo>
                  <a:pt x="7879" y="1372"/>
                  <a:pt x="5977" y="2006"/>
                  <a:pt x="4438" y="3274"/>
                </a:cubicBezTo>
                <a:cubicBezTo>
                  <a:pt x="3623" y="3908"/>
                  <a:pt x="3079" y="4723"/>
                  <a:pt x="2626" y="5719"/>
                </a:cubicBezTo>
                <a:cubicBezTo>
                  <a:pt x="2536" y="5900"/>
                  <a:pt x="2445" y="6081"/>
                  <a:pt x="2355" y="6353"/>
                </a:cubicBezTo>
                <a:cubicBezTo>
                  <a:pt x="2222" y="6486"/>
                  <a:pt x="2187" y="6570"/>
                  <a:pt x="2177" y="6570"/>
                </a:cubicBezTo>
                <a:cubicBezTo>
                  <a:pt x="2174" y="6570"/>
                  <a:pt x="2174" y="6558"/>
                  <a:pt x="2174" y="6534"/>
                </a:cubicBezTo>
                <a:cubicBezTo>
                  <a:pt x="1811" y="7259"/>
                  <a:pt x="1630" y="8074"/>
                  <a:pt x="1630" y="8889"/>
                </a:cubicBezTo>
                <a:cubicBezTo>
                  <a:pt x="1268" y="23831"/>
                  <a:pt x="453" y="38682"/>
                  <a:pt x="453" y="53533"/>
                </a:cubicBezTo>
                <a:cubicBezTo>
                  <a:pt x="453" y="60778"/>
                  <a:pt x="0" y="65034"/>
                  <a:pt x="7154" y="68204"/>
                </a:cubicBezTo>
                <a:cubicBezTo>
                  <a:pt x="17025" y="72641"/>
                  <a:pt x="32420" y="72007"/>
                  <a:pt x="43105" y="72732"/>
                </a:cubicBezTo>
                <a:cubicBezTo>
                  <a:pt x="53669" y="73344"/>
                  <a:pt x="64168" y="73568"/>
                  <a:pt x="74712" y="73568"/>
                </a:cubicBezTo>
                <a:cubicBezTo>
                  <a:pt x="76641" y="73568"/>
                  <a:pt x="78572" y="73561"/>
                  <a:pt x="80506" y="73547"/>
                </a:cubicBezTo>
                <a:cubicBezTo>
                  <a:pt x="92912" y="73547"/>
                  <a:pt x="105137" y="73275"/>
                  <a:pt x="117453" y="73184"/>
                </a:cubicBezTo>
                <a:cubicBezTo>
                  <a:pt x="117638" y="73183"/>
                  <a:pt x="117824" y="73182"/>
                  <a:pt x="118011" y="73182"/>
                </a:cubicBezTo>
                <a:cubicBezTo>
                  <a:pt x="124238" y="73182"/>
                  <a:pt x="131794" y="73988"/>
                  <a:pt x="139052" y="73988"/>
                </a:cubicBezTo>
                <a:cubicBezTo>
                  <a:pt x="144731" y="73988"/>
                  <a:pt x="150228" y="73495"/>
                  <a:pt x="154763" y="71736"/>
                </a:cubicBezTo>
                <a:cubicBezTo>
                  <a:pt x="162641" y="68747"/>
                  <a:pt x="163094" y="60416"/>
                  <a:pt x="164271" y="52718"/>
                </a:cubicBezTo>
                <a:cubicBezTo>
                  <a:pt x="166173" y="39769"/>
                  <a:pt x="166716" y="26547"/>
                  <a:pt x="165811" y="13417"/>
                </a:cubicBezTo>
                <a:cubicBezTo>
                  <a:pt x="165448" y="9975"/>
                  <a:pt x="162913" y="7259"/>
                  <a:pt x="159562" y="6715"/>
                </a:cubicBezTo>
                <a:cubicBezTo>
                  <a:pt x="139551" y="3225"/>
                  <a:pt x="119473" y="0"/>
                  <a:pt x="9915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32"/>
          <p:cNvSpPr txBox="1"/>
          <p:nvPr>
            <p:ph type="title"/>
          </p:nvPr>
        </p:nvSpPr>
        <p:spPr>
          <a:xfrm>
            <a:off x="1705500" y="1503900"/>
            <a:ext cx="5733000" cy="21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943" name="Google Shape;943;p32"/>
          <p:cNvGrpSpPr/>
          <p:nvPr/>
        </p:nvGrpSpPr>
        <p:grpSpPr>
          <a:xfrm>
            <a:off x="7226678" y="2852407"/>
            <a:ext cx="2323634" cy="3061379"/>
            <a:chOff x="5450897" y="3655524"/>
            <a:chExt cx="455990" cy="600741"/>
          </a:xfrm>
        </p:grpSpPr>
        <p:sp>
          <p:nvSpPr>
            <p:cNvPr id="944" name="Google Shape;944;p32"/>
            <p:cNvSpPr/>
            <p:nvPr/>
          </p:nvSpPr>
          <p:spPr>
            <a:xfrm>
              <a:off x="5450897" y="3772600"/>
              <a:ext cx="327702" cy="476073"/>
            </a:xfrm>
            <a:custGeom>
              <a:avLst/>
              <a:gdLst/>
              <a:ahLst/>
              <a:cxnLst/>
              <a:rect l="l" t="t" r="r" b="b"/>
              <a:pathLst>
                <a:path w="16660" h="24203" extrusionOk="0">
                  <a:moveTo>
                    <a:pt x="16290" y="1"/>
                  </a:moveTo>
                  <a:lnTo>
                    <a:pt x="15803" y="21"/>
                  </a:lnTo>
                  <a:cubicBezTo>
                    <a:pt x="16161" y="8442"/>
                    <a:pt x="11854" y="14440"/>
                    <a:pt x="8176" y="17990"/>
                  </a:cubicBezTo>
                  <a:cubicBezTo>
                    <a:pt x="4184" y="21853"/>
                    <a:pt x="44" y="23738"/>
                    <a:pt x="1" y="23752"/>
                  </a:cubicBezTo>
                  <a:lnTo>
                    <a:pt x="200" y="24202"/>
                  </a:lnTo>
                  <a:cubicBezTo>
                    <a:pt x="243" y="24180"/>
                    <a:pt x="4448" y="22266"/>
                    <a:pt x="8505" y="18353"/>
                  </a:cubicBezTo>
                  <a:cubicBezTo>
                    <a:pt x="12262" y="14733"/>
                    <a:pt x="16660" y="8606"/>
                    <a:pt x="162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5" name="Google Shape;945;p32"/>
            <p:cNvSpPr/>
            <p:nvPr/>
          </p:nvSpPr>
          <p:spPr>
            <a:xfrm>
              <a:off x="5490139" y="3972034"/>
              <a:ext cx="151085" cy="235175"/>
            </a:xfrm>
            <a:custGeom>
              <a:avLst/>
              <a:gdLst/>
              <a:ahLst/>
              <a:cxnLst/>
              <a:rect l="l" t="t" r="r" b="b"/>
              <a:pathLst>
                <a:path w="7681" h="11956" extrusionOk="0">
                  <a:moveTo>
                    <a:pt x="3091" y="1"/>
                  </a:moveTo>
                  <a:cubicBezTo>
                    <a:pt x="1" y="1"/>
                    <a:pt x="1554" y="11955"/>
                    <a:pt x="1554" y="11955"/>
                  </a:cubicBezTo>
                  <a:cubicBezTo>
                    <a:pt x="1554" y="11955"/>
                    <a:pt x="7681" y="1873"/>
                    <a:pt x="3739" y="152"/>
                  </a:cubicBezTo>
                  <a:cubicBezTo>
                    <a:pt x="3503" y="49"/>
                    <a:pt x="3288" y="1"/>
                    <a:pt x="30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6" name="Google Shape;946;p32"/>
            <p:cNvSpPr/>
            <p:nvPr/>
          </p:nvSpPr>
          <p:spPr>
            <a:xfrm>
              <a:off x="5504144" y="4183349"/>
              <a:ext cx="245344" cy="72917"/>
            </a:xfrm>
            <a:custGeom>
              <a:avLst/>
              <a:gdLst/>
              <a:ahLst/>
              <a:cxnLst/>
              <a:rect l="l" t="t" r="r" b="b"/>
              <a:pathLst>
                <a:path w="12473" h="3707" extrusionOk="0">
                  <a:moveTo>
                    <a:pt x="8509" y="0"/>
                  </a:moveTo>
                  <a:cubicBezTo>
                    <a:pt x="4951" y="0"/>
                    <a:pt x="0" y="1205"/>
                    <a:pt x="0" y="1205"/>
                  </a:cubicBezTo>
                  <a:cubicBezTo>
                    <a:pt x="0" y="1205"/>
                    <a:pt x="5366" y="3707"/>
                    <a:pt x="8951" y="3707"/>
                  </a:cubicBezTo>
                  <a:cubicBezTo>
                    <a:pt x="10428" y="3707"/>
                    <a:pt x="11602" y="3283"/>
                    <a:pt x="11975" y="2085"/>
                  </a:cubicBezTo>
                  <a:cubicBezTo>
                    <a:pt x="12472" y="488"/>
                    <a:pt x="10772" y="0"/>
                    <a:pt x="85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7" name="Google Shape;947;p32"/>
            <p:cNvSpPr/>
            <p:nvPr/>
          </p:nvSpPr>
          <p:spPr>
            <a:xfrm>
              <a:off x="5532724" y="3887040"/>
              <a:ext cx="153603" cy="202621"/>
            </a:xfrm>
            <a:custGeom>
              <a:avLst/>
              <a:gdLst/>
              <a:ahLst/>
              <a:cxnLst/>
              <a:rect l="l" t="t" r="r" b="b"/>
              <a:pathLst>
                <a:path w="7809" h="10301" extrusionOk="0">
                  <a:moveTo>
                    <a:pt x="3766" y="1"/>
                  </a:moveTo>
                  <a:cubicBezTo>
                    <a:pt x="1" y="1"/>
                    <a:pt x="5953" y="10300"/>
                    <a:pt x="5953" y="10300"/>
                  </a:cubicBezTo>
                  <a:cubicBezTo>
                    <a:pt x="5953" y="10300"/>
                    <a:pt x="7809" y="181"/>
                    <a:pt x="3860" y="3"/>
                  </a:cubicBezTo>
                  <a:cubicBezTo>
                    <a:pt x="3828" y="2"/>
                    <a:pt x="3797" y="1"/>
                    <a:pt x="37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8" name="Google Shape;948;p32"/>
            <p:cNvSpPr/>
            <p:nvPr/>
          </p:nvSpPr>
          <p:spPr>
            <a:xfrm>
              <a:off x="5611444" y="3842094"/>
              <a:ext cx="109719" cy="167628"/>
            </a:xfrm>
            <a:custGeom>
              <a:avLst/>
              <a:gdLst/>
              <a:ahLst/>
              <a:cxnLst/>
              <a:rect l="l" t="t" r="r" b="b"/>
              <a:pathLst>
                <a:path w="5578" h="8522" extrusionOk="0">
                  <a:moveTo>
                    <a:pt x="2695" y="0"/>
                  </a:moveTo>
                  <a:cubicBezTo>
                    <a:pt x="0" y="0"/>
                    <a:pt x="4806" y="8521"/>
                    <a:pt x="4806" y="8521"/>
                  </a:cubicBezTo>
                  <a:cubicBezTo>
                    <a:pt x="4806" y="8521"/>
                    <a:pt x="5577" y="123"/>
                    <a:pt x="2756" y="2"/>
                  </a:cubicBezTo>
                  <a:cubicBezTo>
                    <a:pt x="2735" y="1"/>
                    <a:pt x="2715" y="0"/>
                    <a:pt x="26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9" name="Google Shape;949;p32"/>
            <p:cNvSpPr/>
            <p:nvPr/>
          </p:nvSpPr>
          <p:spPr>
            <a:xfrm>
              <a:off x="5652731" y="3766108"/>
              <a:ext cx="109719" cy="167765"/>
            </a:xfrm>
            <a:custGeom>
              <a:avLst/>
              <a:gdLst/>
              <a:ahLst/>
              <a:cxnLst/>
              <a:rect l="l" t="t" r="r" b="b"/>
              <a:pathLst>
                <a:path w="5578" h="8529" extrusionOk="0">
                  <a:moveTo>
                    <a:pt x="2696" y="0"/>
                  </a:moveTo>
                  <a:cubicBezTo>
                    <a:pt x="1" y="0"/>
                    <a:pt x="4807" y="8528"/>
                    <a:pt x="4807" y="8528"/>
                  </a:cubicBezTo>
                  <a:cubicBezTo>
                    <a:pt x="4807" y="8528"/>
                    <a:pt x="5578" y="123"/>
                    <a:pt x="2757" y="2"/>
                  </a:cubicBezTo>
                  <a:cubicBezTo>
                    <a:pt x="2736" y="1"/>
                    <a:pt x="2716" y="0"/>
                    <a:pt x="26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0" name="Google Shape;950;p32"/>
            <p:cNvSpPr/>
            <p:nvPr/>
          </p:nvSpPr>
          <p:spPr>
            <a:xfrm>
              <a:off x="5760896" y="3746478"/>
              <a:ext cx="134012" cy="147781"/>
            </a:xfrm>
            <a:custGeom>
              <a:avLst/>
              <a:gdLst/>
              <a:ahLst/>
              <a:cxnLst/>
              <a:rect l="l" t="t" r="r" b="b"/>
              <a:pathLst>
                <a:path w="6813" h="7513" extrusionOk="0">
                  <a:moveTo>
                    <a:pt x="4439" y="0"/>
                  </a:moveTo>
                  <a:cubicBezTo>
                    <a:pt x="2619" y="0"/>
                    <a:pt x="0" y="7512"/>
                    <a:pt x="0" y="7512"/>
                  </a:cubicBezTo>
                  <a:cubicBezTo>
                    <a:pt x="0" y="7512"/>
                    <a:pt x="6813" y="2542"/>
                    <a:pt x="5042" y="336"/>
                  </a:cubicBezTo>
                  <a:cubicBezTo>
                    <a:pt x="4856" y="104"/>
                    <a:pt x="4653" y="0"/>
                    <a:pt x="44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1" name="Google Shape;951;p32"/>
            <p:cNvSpPr/>
            <p:nvPr/>
          </p:nvSpPr>
          <p:spPr>
            <a:xfrm>
              <a:off x="5691776" y="3949256"/>
              <a:ext cx="190484" cy="96304"/>
            </a:xfrm>
            <a:custGeom>
              <a:avLst/>
              <a:gdLst/>
              <a:ahLst/>
              <a:cxnLst/>
              <a:rect l="l" t="t" r="r" b="b"/>
              <a:pathLst>
                <a:path w="9684" h="4896" extrusionOk="0">
                  <a:moveTo>
                    <a:pt x="8292" y="1"/>
                  </a:moveTo>
                  <a:cubicBezTo>
                    <a:pt x="5915" y="1"/>
                    <a:pt x="1" y="4895"/>
                    <a:pt x="1" y="4895"/>
                  </a:cubicBezTo>
                  <a:cubicBezTo>
                    <a:pt x="1" y="4895"/>
                    <a:pt x="9684" y="4059"/>
                    <a:pt x="9249" y="825"/>
                  </a:cubicBezTo>
                  <a:cubicBezTo>
                    <a:pt x="9171" y="240"/>
                    <a:pt x="8818" y="1"/>
                    <a:pt x="82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2" name="Google Shape;952;p32"/>
            <p:cNvSpPr/>
            <p:nvPr/>
          </p:nvSpPr>
          <p:spPr>
            <a:xfrm>
              <a:off x="5741502" y="3863121"/>
              <a:ext cx="165385" cy="83519"/>
            </a:xfrm>
            <a:custGeom>
              <a:avLst/>
              <a:gdLst/>
              <a:ahLst/>
              <a:cxnLst/>
              <a:rect l="l" t="t" r="r" b="b"/>
              <a:pathLst>
                <a:path w="8408" h="4246" extrusionOk="0">
                  <a:moveTo>
                    <a:pt x="7200" y="1"/>
                  </a:moveTo>
                  <a:cubicBezTo>
                    <a:pt x="5131" y="1"/>
                    <a:pt x="1" y="4246"/>
                    <a:pt x="1" y="4246"/>
                  </a:cubicBezTo>
                  <a:cubicBezTo>
                    <a:pt x="1" y="4246"/>
                    <a:pt x="8407" y="3517"/>
                    <a:pt x="8035" y="719"/>
                  </a:cubicBezTo>
                  <a:cubicBezTo>
                    <a:pt x="7967" y="209"/>
                    <a:pt x="7658" y="1"/>
                    <a:pt x="72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3" name="Google Shape;953;p32"/>
            <p:cNvSpPr/>
            <p:nvPr/>
          </p:nvSpPr>
          <p:spPr>
            <a:xfrm>
              <a:off x="5589394" y="4064856"/>
              <a:ext cx="227228" cy="87807"/>
            </a:xfrm>
            <a:custGeom>
              <a:avLst/>
              <a:gdLst/>
              <a:ahLst/>
              <a:cxnLst/>
              <a:rect l="l" t="t" r="r" b="b"/>
              <a:pathLst>
                <a:path w="11552" h="4464" extrusionOk="0">
                  <a:moveTo>
                    <a:pt x="10206" y="1"/>
                  </a:moveTo>
                  <a:cubicBezTo>
                    <a:pt x="7163" y="1"/>
                    <a:pt x="1" y="4431"/>
                    <a:pt x="1" y="4431"/>
                  </a:cubicBezTo>
                  <a:cubicBezTo>
                    <a:pt x="1" y="4431"/>
                    <a:pt x="635" y="4463"/>
                    <a:pt x="1606" y="4463"/>
                  </a:cubicBezTo>
                  <a:cubicBezTo>
                    <a:pt x="4776" y="4463"/>
                    <a:pt x="11536" y="4116"/>
                    <a:pt x="11547" y="1152"/>
                  </a:cubicBezTo>
                  <a:cubicBezTo>
                    <a:pt x="11552" y="326"/>
                    <a:pt x="11030" y="1"/>
                    <a:pt x="102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4" name="Google Shape;954;p32"/>
            <p:cNvSpPr/>
            <p:nvPr/>
          </p:nvSpPr>
          <p:spPr>
            <a:xfrm>
              <a:off x="5705879" y="3655524"/>
              <a:ext cx="104212" cy="172860"/>
            </a:xfrm>
            <a:custGeom>
              <a:avLst/>
              <a:gdLst/>
              <a:ahLst/>
              <a:cxnLst/>
              <a:rect l="l" t="t" r="r" b="b"/>
              <a:pathLst>
                <a:path w="5298" h="8788" extrusionOk="0">
                  <a:moveTo>
                    <a:pt x="2291" y="1"/>
                  </a:moveTo>
                  <a:cubicBezTo>
                    <a:pt x="1" y="1"/>
                    <a:pt x="2984" y="8787"/>
                    <a:pt x="2984" y="8787"/>
                  </a:cubicBezTo>
                  <a:cubicBezTo>
                    <a:pt x="2984" y="8787"/>
                    <a:pt x="5298" y="676"/>
                    <a:pt x="2549" y="33"/>
                  </a:cubicBezTo>
                  <a:cubicBezTo>
                    <a:pt x="2456" y="11"/>
                    <a:pt x="2371" y="1"/>
                    <a:pt x="22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55" name="Google Shape;955;p32"/>
          <p:cNvSpPr/>
          <p:nvPr/>
        </p:nvSpPr>
        <p:spPr>
          <a:xfrm>
            <a:off x="-1090327" y="2935040"/>
            <a:ext cx="2533894" cy="1429792"/>
          </a:xfrm>
          <a:custGeom>
            <a:avLst/>
            <a:gdLst/>
            <a:ahLst/>
            <a:cxnLst/>
            <a:rect l="l" t="t" r="r" b="b"/>
            <a:pathLst>
              <a:path w="33464" h="18882" extrusionOk="0">
                <a:moveTo>
                  <a:pt x="16041" y="207"/>
                </a:moveTo>
                <a:cubicBezTo>
                  <a:pt x="16835" y="207"/>
                  <a:pt x="17616" y="397"/>
                  <a:pt x="18316" y="771"/>
                </a:cubicBezTo>
                <a:cubicBezTo>
                  <a:pt x="19067" y="1177"/>
                  <a:pt x="19516" y="1872"/>
                  <a:pt x="19881" y="2485"/>
                </a:cubicBezTo>
                <a:cubicBezTo>
                  <a:pt x="20267" y="3148"/>
                  <a:pt x="20524" y="3870"/>
                  <a:pt x="20738" y="4492"/>
                </a:cubicBezTo>
                <a:cubicBezTo>
                  <a:pt x="20838" y="4777"/>
                  <a:pt x="20966" y="4927"/>
                  <a:pt x="21131" y="4948"/>
                </a:cubicBezTo>
                <a:cubicBezTo>
                  <a:pt x="21145" y="4950"/>
                  <a:pt x="21159" y="4951"/>
                  <a:pt x="21173" y="4951"/>
                </a:cubicBezTo>
                <a:cubicBezTo>
                  <a:pt x="21323" y="4951"/>
                  <a:pt x="21474" y="4841"/>
                  <a:pt x="21631" y="4614"/>
                </a:cubicBezTo>
                <a:cubicBezTo>
                  <a:pt x="21730" y="4470"/>
                  <a:pt x="21809" y="4321"/>
                  <a:pt x="21888" y="4177"/>
                </a:cubicBezTo>
                <a:cubicBezTo>
                  <a:pt x="21945" y="4077"/>
                  <a:pt x="22001" y="3978"/>
                  <a:pt x="22060" y="3877"/>
                </a:cubicBezTo>
                <a:cubicBezTo>
                  <a:pt x="22452" y="3250"/>
                  <a:pt x="22916" y="2771"/>
                  <a:pt x="23474" y="2420"/>
                </a:cubicBezTo>
                <a:cubicBezTo>
                  <a:pt x="23904" y="2154"/>
                  <a:pt x="24315" y="2021"/>
                  <a:pt x="24711" y="2021"/>
                </a:cubicBezTo>
                <a:cubicBezTo>
                  <a:pt x="25229" y="2021"/>
                  <a:pt x="25720" y="2249"/>
                  <a:pt x="26193" y="2706"/>
                </a:cubicBezTo>
                <a:cubicBezTo>
                  <a:pt x="26593" y="3092"/>
                  <a:pt x="26886" y="3549"/>
                  <a:pt x="27064" y="4070"/>
                </a:cubicBezTo>
                <a:cubicBezTo>
                  <a:pt x="27400" y="5034"/>
                  <a:pt x="27743" y="6035"/>
                  <a:pt x="27736" y="7099"/>
                </a:cubicBezTo>
                <a:cubicBezTo>
                  <a:pt x="27736" y="7370"/>
                  <a:pt x="27792" y="7541"/>
                  <a:pt x="27921" y="7627"/>
                </a:cubicBezTo>
                <a:cubicBezTo>
                  <a:pt x="27982" y="7667"/>
                  <a:pt x="28052" y="7687"/>
                  <a:pt x="28133" y="7687"/>
                </a:cubicBezTo>
                <a:cubicBezTo>
                  <a:pt x="28224" y="7687"/>
                  <a:pt x="28329" y="7662"/>
                  <a:pt x="28451" y="7613"/>
                </a:cubicBezTo>
                <a:cubicBezTo>
                  <a:pt x="28879" y="7431"/>
                  <a:pt x="29290" y="7355"/>
                  <a:pt x="29679" y="7355"/>
                </a:cubicBezTo>
                <a:cubicBezTo>
                  <a:pt x="30685" y="7355"/>
                  <a:pt x="31552" y="7861"/>
                  <a:pt x="32242" y="8355"/>
                </a:cubicBezTo>
                <a:cubicBezTo>
                  <a:pt x="32934" y="8847"/>
                  <a:pt x="33249" y="9562"/>
                  <a:pt x="33121" y="10362"/>
                </a:cubicBezTo>
                <a:cubicBezTo>
                  <a:pt x="32999" y="11091"/>
                  <a:pt x="32521" y="11562"/>
                  <a:pt x="31563" y="11889"/>
                </a:cubicBezTo>
                <a:cubicBezTo>
                  <a:pt x="31135" y="12038"/>
                  <a:pt x="30699" y="12084"/>
                  <a:pt x="30194" y="12084"/>
                </a:cubicBezTo>
                <a:cubicBezTo>
                  <a:pt x="30017" y="12084"/>
                  <a:pt x="29832" y="12078"/>
                  <a:pt x="29635" y="12069"/>
                </a:cubicBezTo>
                <a:cubicBezTo>
                  <a:pt x="28164" y="11898"/>
                  <a:pt x="26807" y="11411"/>
                  <a:pt x="25715" y="10662"/>
                </a:cubicBezTo>
                <a:cubicBezTo>
                  <a:pt x="25686" y="10647"/>
                  <a:pt x="25666" y="10626"/>
                  <a:pt x="25636" y="10604"/>
                </a:cubicBezTo>
                <a:cubicBezTo>
                  <a:pt x="25554" y="10539"/>
                  <a:pt x="25437" y="10450"/>
                  <a:pt x="25307" y="10450"/>
                </a:cubicBezTo>
                <a:cubicBezTo>
                  <a:pt x="25223" y="10450"/>
                  <a:pt x="25133" y="10487"/>
                  <a:pt x="25043" y="10590"/>
                </a:cubicBezTo>
                <a:cubicBezTo>
                  <a:pt x="24901" y="10761"/>
                  <a:pt x="25001" y="10940"/>
                  <a:pt x="25066" y="11068"/>
                </a:cubicBezTo>
                <a:cubicBezTo>
                  <a:pt x="25086" y="11104"/>
                  <a:pt x="25109" y="11140"/>
                  <a:pt x="25115" y="11176"/>
                </a:cubicBezTo>
                <a:cubicBezTo>
                  <a:pt x="25729" y="12669"/>
                  <a:pt x="25880" y="14169"/>
                  <a:pt x="25564" y="15646"/>
                </a:cubicBezTo>
                <a:cubicBezTo>
                  <a:pt x="25316" y="16817"/>
                  <a:pt x="24622" y="17660"/>
                  <a:pt x="23523" y="18153"/>
                </a:cubicBezTo>
                <a:cubicBezTo>
                  <a:pt x="22746" y="18500"/>
                  <a:pt x="21963" y="18674"/>
                  <a:pt x="21166" y="18674"/>
                </a:cubicBezTo>
                <a:cubicBezTo>
                  <a:pt x="20112" y="18674"/>
                  <a:pt x="19033" y="18369"/>
                  <a:pt x="17910" y="17759"/>
                </a:cubicBezTo>
                <a:cubicBezTo>
                  <a:pt x="17024" y="17281"/>
                  <a:pt x="16210" y="16568"/>
                  <a:pt x="15353" y="15524"/>
                </a:cubicBezTo>
                <a:cubicBezTo>
                  <a:pt x="15274" y="15418"/>
                  <a:pt x="15189" y="15317"/>
                  <a:pt x="15110" y="15211"/>
                </a:cubicBezTo>
                <a:cubicBezTo>
                  <a:pt x="15004" y="15068"/>
                  <a:pt x="14889" y="14918"/>
                  <a:pt x="14767" y="14782"/>
                </a:cubicBezTo>
                <a:cubicBezTo>
                  <a:pt x="14446" y="14410"/>
                  <a:pt x="14196" y="14225"/>
                  <a:pt x="13919" y="14225"/>
                </a:cubicBezTo>
                <a:cubicBezTo>
                  <a:pt x="13689" y="14225"/>
                  <a:pt x="13447" y="14347"/>
                  <a:pt x="13132" y="14582"/>
                </a:cubicBezTo>
                <a:cubicBezTo>
                  <a:pt x="13003" y="14683"/>
                  <a:pt x="12875" y="14789"/>
                  <a:pt x="12753" y="14889"/>
                </a:cubicBezTo>
                <a:cubicBezTo>
                  <a:pt x="12618" y="15010"/>
                  <a:pt x="12469" y="15132"/>
                  <a:pt x="12318" y="15240"/>
                </a:cubicBezTo>
                <a:cubicBezTo>
                  <a:pt x="11165" y="16068"/>
                  <a:pt x="9966" y="16482"/>
                  <a:pt x="8739" y="16482"/>
                </a:cubicBezTo>
                <a:cubicBezTo>
                  <a:pt x="8158" y="16482"/>
                  <a:pt x="7570" y="16389"/>
                  <a:pt x="6977" y="16203"/>
                </a:cubicBezTo>
                <a:cubicBezTo>
                  <a:pt x="5683" y="15788"/>
                  <a:pt x="4621" y="14839"/>
                  <a:pt x="4055" y="13589"/>
                </a:cubicBezTo>
                <a:cubicBezTo>
                  <a:pt x="3478" y="12304"/>
                  <a:pt x="3478" y="10818"/>
                  <a:pt x="4055" y="9526"/>
                </a:cubicBezTo>
                <a:cubicBezTo>
                  <a:pt x="4249" y="9104"/>
                  <a:pt x="4341" y="8890"/>
                  <a:pt x="4249" y="8741"/>
                </a:cubicBezTo>
                <a:cubicBezTo>
                  <a:pt x="4156" y="8583"/>
                  <a:pt x="3920" y="8569"/>
                  <a:pt x="3491" y="8540"/>
                </a:cubicBezTo>
                <a:cubicBezTo>
                  <a:pt x="2413" y="8461"/>
                  <a:pt x="1599" y="8084"/>
                  <a:pt x="993" y="7370"/>
                </a:cubicBezTo>
                <a:cubicBezTo>
                  <a:pt x="278" y="6520"/>
                  <a:pt x="221" y="5505"/>
                  <a:pt x="842" y="4578"/>
                </a:cubicBezTo>
                <a:cubicBezTo>
                  <a:pt x="1013" y="4321"/>
                  <a:pt x="1243" y="4057"/>
                  <a:pt x="1514" y="3807"/>
                </a:cubicBezTo>
                <a:cubicBezTo>
                  <a:pt x="2708" y="2720"/>
                  <a:pt x="4312" y="2171"/>
                  <a:pt x="5914" y="2171"/>
                </a:cubicBezTo>
                <a:cubicBezTo>
                  <a:pt x="7398" y="2171"/>
                  <a:pt x="8880" y="2641"/>
                  <a:pt x="10033" y="3592"/>
                </a:cubicBezTo>
                <a:cubicBezTo>
                  <a:pt x="10083" y="3635"/>
                  <a:pt x="10133" y="3678"/>
                  <a:pt x="10175" y="3728"/>
                </a:cubicBezTo>
                <a:cubicBezTo>
                  <a:pt x="10261" y="3800"/>
                  <a:pt x="10340" y="3877"/>
                  <a:pt x="10433" y="3942"/>
                </a:cubicBezTo>
                <a:cubicBezTo>
                  <a:pt x="10539" y="4009"/>
                  <a:pt x="10673" y="4081"/>
                  <a:pt x="10805" y="4081"/>
                </a:cubicBezTo>
                <a:cubicBezTo>
                  <a:pt x="10840" y="4081"/>
                  <a:pt x="10876" y="4076"/>
                  <a:pt x="10911" y="4064"/>
                </a:cubicBezTo>
                <a:cubicBezTo>
                  <a:pt x="11039" y="4021"/>
                  <a:pt x="11134" y="3899"/>
                  <a:pt x="11197" y="3678"/>
                </a:cubicBezTo>
                <a:cubicBezTo>
                  <a:pt x="11648" y="2285"/>
                  <a:pt x="12703" y="1157"/>
                  <a:pt x="14117" y="586"/>
                </a:cubicBezTo>
                <a:cubicBezTo>
                  <a:pt x="14742" y="333"/>
                  <a:pt x="15396" y="207"/>
                  <a:pt x="16041" y="207"/>
                </a:cubicBezTo>
                <a:close/>
                <a:moveTo>
                  <a:pt x="16046" y="1"/>
                </a:moveTo>
                <a:cubicBezTo>
                  <a:pt x="15372" y="1"/>
                  <a:pt x="14690" y="133"/>
                  <a:pt x="14039" y="399"/>
                </a:cubicBezTo>
                <a:cubicBezTo>
                  <a:pt x="12575" y="992"/>
                  <a:pt x="11468" y="2163"/>
                  <a:pt x="11005" y="3620"/>
                </a:cubicBezTo>
                <a:cubicBezTo>
                  <a:pt x="10954" y="3764"/>
                  <a:pt x="10897" y="3849"/>
                  <a:pt x="10840" y="3870"/>
                </a:cubicBezTo>
                <a:cubicBezTo>
                  <a:pt x="10828" y="3875"/>
                  <a:pt x="10814" y="3877"/>
                  <a:pt x="10799" y="3877"/>
                </a:cubicBezTo>
                <a:cubicBezTo>
                  <a:pt x="10741" y="3877"/>
                  <a:pt x="10660" y="3844"/>
                  <a:pt x="10547" y="3771"/>
                </a:cubicBezTo>
                <a:cubicBezTo>
                  <a:pt x="10469" y="3721"/>
                  <a:pt x="10397" y="3649"/>
                  <a:pt x="10319" y="3577"/>
                </a:cubicBezTo>
                <a:cubicBezTo>
                  <a:pt x="10268" y="3527"/>
                  <a:pt x="10218" y="3477"/>
                  <a:pt x="10162" y="3435"/>
                </a:cubicBezTo>
                <a:cubicBezTo>
                  <a:pt x="8970" y="2452"/>
                  <a:pt x="7440" y="1966"/>
                  <a:pt x="5910" y="1966"/>
                </a:cubicBezTo>
                <a:cubicBezTo>
                  <a:pt x="4257" y="1966"/>
                  <a:pt x="2605" y="2533"/>
                  <a:pt x="1378" y="3656"/>
                </a:cubicBezTo>
                <a:cubicBezTo>
                  <a:pt x="1085" y="3920"/>
                  <a:pt x="850" y="4192"/>
                  <a:pt x="670" y="4463"/>
                </a:cubicBezTo>
                <a:cubicBezTo>
                  <a:pt x="0" y="5471"/>
                  <a:pt x="57" y="6585"/>
                  <a:pt x="835" y="7498"/>
                </a:cubicBezTo>
                <a:cubicBezTo>
                  <a:pt x="1478" y="8256"/>
                  <a:pt x="2341" y="8662"/>
                  <a:pt x="3478" y="8741"/>
                </a:cubicBezTo>
                <a:cubicBezTo>
                  <a:pt x="3748" y="8761"/>
                  <a:pt x="4035" y="8784"/>
                  <a:pt x="4071" y="8847"/>
                </a:cubicBezTo>
                <a:cubicBezTo>
                  <a:pt x="4113" y="8905"/>
                  <a:pt x="3992" y="9169"/>
                  <a:pt x="3870" y="9447"/>
                </a:cubicBezTo>
                <a:cubicBezTo>
                  <a:pt x="3270" y="10791"/>
                  <a:pt x="3270" y="12333"/>
                  <a:pt x="3870" y="13675"/>
                </a:cubicBezTo>
                <a:cubicBezTo>
                  <a:pt x="4456" y="14974"/>
                  <a:pt x="5570" y="15968"/>
                  <a:pt x="6919" y="16397"/>
                </a:cubicBezTo>
                <a:cubicBezTo>
                  <a:pt x="7535" y="16593"/>
                  <a:pt x="8146" y="16690"/>
                  <a:pt x="8750" y="16690"/>
                </a:cubicBezTo>
                <a:cubicBezTo>
                  <a:pt x="10016" y="16690"/>
                  <a:pt x="11250" y="16262"/>
                  <a:pt x="12440" y="15411"/>
                </a:cubicBezTo>
                <a:cubicBezTo>
                  <a:pt x="12597" y="15296"/>
                  <a:pt x="12746" y="15175"/>
                  <a:pt x="12890" y="15046"/>
                </a:cubicBezTo>
                <a:cubicBezTo>
                  <a:pt x="13010" y="14947"/>
                  <a:pt x="13132" y="14846"/>
                  <a:pt x="13254" y="14746"/>
                </a:cubicBezTo>
                <a:cubicBezTo>
                  <a:pt x="13531" y="14539"/>
                  <a:pt x="13730" y="14432"/>
                  <a:pt x="13913" y="14432"/>
                </a:cubicBezTo>
                <a:cubicBezTo>
                  <a:pt x="14133" y="14432"/>
                  <a:pt x="14329" y="14589"/>
                  <a:pt x="14611" y="14918"/>
                </a:cubicBezTo>
                <a:cubicBezTo>
                  <a:pt x="14733" y="15053"/>
                  <a:pt x="14839" y="15197"/>
                  <a:pt x="14947" y="15332"/>
                </a:cubicBezTo>
                <a:cubicBezTo>
                  <a:pt x="15033" y="15439"/>
                  <a:pt x="15110" y="15547"/>
                  <a:pt x="15195" y="15653"/>
                </a:cubicBezTo>
                <a:cubicBezTo>
                  <a:pt x="16068" y="16717"/>
                  <a:pt x="16896" y="17446"/>
                  <a:pt x="17809" y="17939"/>
                </a:cubicBezTo>
                <a:cubicBezTo>
                  <a:pt x="18966" y="18567"/>
                  <a:pt x="20080" y="18882"/>
                  <a:pt x="21167" y="18882"/>
                </a:cubicBezTo>
                <a:cubicBezTo>
                  <a:pt x="21994" y="18882"/>
                  <a:pt x="22802" y="18702"/>
                  <a:pt x="23602" y="18339"/>
                </a:cubicBezTo>
                <a:cubicBezTo>
                  <a:pt x="24773" y="17818"/>
                  <a:pt x="25501" y="16925"/>
                  <a:pt x="25765" y="15689"/>
                </a:cubicBezTo>
                <a:cubicBezTo>
                  <a:pt x="26094" y="14169"/>
                  <a:pt x="25936" y="12626"/>
                  <a:pt x="25307" y="11097"/>
                </a:cubicBezTo>
                <a:cubicBezTo>
                  <a:pt x="25294" y="11055"/>
                  <a:pt x="25273" y="11012"/>
                  <a:pt x="25251" y="10976"/>
                </a:cubicBezTo>
                <a:cubicBezTo>
                  <a:pt x="25172" y="10833"/>
                  <a:pt x="25158" y="10784"/>
                  <a:pt x="25201" y="10725"/>
                </a:cubicBezTo>
                <a:cubicBezTo>
                  <a:pt x="25241" y="10679"/>
                  <a:pt x="25273" y="10657"/>
                  <a:pt x="25310" y="10657"/>
                </a:cubicBezTo>
                <a:cubicBezTo>
                  <a:pt x="25358" y="10657"/>
                  <a:pt x="25415" y="10695"/>
                  <a:pt x="25508" y="10768"/>
                </a:cubicBezTo>
                <a:cubicBezTo>
                  <a:pt x="25537" y="10791"/>
                  <a:pt x="25564" y="10811"/>
                  <a:pt x="25594" y="10833"/>
                </a:cubicBezTo>
                <a:cubicBezTo>
                  <a:pt x="26721" y="11605"/>
                  <a:pt x="28108" y="12097"/>
                  <a:pt x="29614" y="12268"/>
                </a:cubicBezTo>
                <a:cubicBezTo>
                  <a:pt x="29830" y="12280"/>
                  <a:pt x="30035" y="12288"/>
                  <a:pt x="30233" y="12288"/>
                </a:cubicBezTo>
                <a:cubicBezTo>
                  <a:pt x="30742" y="12288"/>
                  <a:pt x="31198" y="12237"/>
                  <a:pt x="31635" y="12083"/>
                </a:cubicBezTo>
                <a:cubicBezTo>
                  <a:pt x="32278" y="11862"/>
                  <a:pt x="33148" y="11447"/>
                  <a:pt x="33320" y="10398"/>
                </a:cubicBezTo>
                <a:cubicBezTo>
                  <a:pt x="33464" y="9512"/>
                  <a:pt x="33121" y="8727"/>
                  <a:pt x="32363" y="8184"/>
                </a:cubicBezTo>
                <a:cubicBezTo>
                  <a:pt x="31645" y="7670"/>
                  <a:pt x="30739" y="7146"/>
                  <a:pt x="29681" y="7146"/>
                </a:cubicBezTo>
                <a:cubicBezTo>
                  <a:pt x="29267" y="7146"/>
                  <a:pt x="28830" y="7226"/>
                  <a:pt x="28372" y="7419"/>
                </a:cubicBezTo>
                <a:cubicBezTo>
                  <a:pt x="28300" y="7452"/>
                  <a:pt x="28211" y="7482"/>
                  <a:pt x="28135" y="7482"/>
                </a:cubicBezTo>
                <a:cubicBezTo>
                  <a:pt x="28097" y="7482"/>
                  <a:pt x="28062" y="7474"/>
                  <a:pt x="28036" y="7455"/>
                </a:cubicBezTo>
                <a:cubicBezTo>
                  <a:pt x="27972" y="7413"/>
                  <a:pt x="27936" y="7291"/>
                  <a:pt x="27943" y="7106"/>
                </a:cubicBezTo>
                <a:cubicBezTo>
                  <a:pt x="27950" y="6005"/>
                  <a:pt x="27601" y="4984"/>
                  <a:pt x="27265" y="3998"/>
                </a:cubicBezTo>
                <a:cubicBezTo>
                  <a:pt x="27073" y="3448"/>
                  <a:pt x="26757" y="2963"/>
                  <a:pt x="26336" y="2557"/>
                </a:cubicBezTo>
                <a:cubicBezTo>
                  <a:pt x="25825" y="2066"/>
                  <a:pt x="25282" y="1819"/>
                  <a:pt x="24712" y="1819"/>
                </a:cubicBezTo>
                <a:cubicBezTo>
                  <a:pt x="24278" y="1819"/>
                  <a:pt x="23829" y="1962"/>
                  <a:pt x="23366" y="2249"/>
                </a:cubicBezTo>
                <a:cubicBezTo>
                  <a:pt x="22779" y="2614"/>
                  <a:pt x="22294" y="3106"/>
                  <a:pt x="21888" y="3771"/>
                </a:cubicBezTo>
                <a:cubicBezTo>
                  <a:pt x="21823" y="3870"/>
                  <a:pt x="21766" y="3978"/>
                  <a:pt x="21708" y="4077"/>
                </a:cubicBezTo>
                <a:cubicBezTo>
                  <a:pt x="21631" y="4220"/>
                  <a:pt x="21552" y="4364"/>
                  <a:pt x="21467" y="4492"/>
                </a:cubicBezTo>
                <a:cubicBezTo>
                  <a:pt x="21353" y="4652"/>
                  <a:pt x="21251" y="4744"/>
                  <a:pt x="21175" y="4744"/>
                </a:cubicBezTo>
                <a:cubicBezTo>
                  <a:pt x="21170" y="4744"/>
                  <a:pt x="21165" y="4743"/>
                  <a:pt x="21160" y="4742"/>
                </a:cubicBezTo>
                <a:cubicBezTo>
                  <a:pt x="21081" y="4734"/>
                  <a:pt x="21002" y="4621"/>
                  <a:pt x="20937" y="4427"/>
                </a:cubicBezTo>
                <a:cubicBezTo>
                  <a:pt x="20716" y="3791"/>
                  <a:pt x="20452" y="3056"/>
                  <a:pt x="20059" y="2386"/>
                </a:cubicBezTo>
                <a:cubicBezTo>
                  <a:pt x="19681" y="1743"/>
                  <a:pt x="19216" y="1021"/>
                  <a:pt x="18418" y="593"/>
                </a:cubicBezTo>
                <a:cubicBezTo>
                  <a:pt x="17686" y="199"/>
                  <a:pt x="16872" y="1"/>
                  <a:pt x="160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56" name="Google Shape;956;p32"/>
          <p:cNvGrpSpPr/>
          <p:nvPr/>
        </p:nvGrpSpPr>
        <p:grpSpPr>
          <a:xfrm>
            <a:off x="8305206" y="2852406"/>
            <a:ext cx="721948" cy="654123"/>
            <a:chOff x="3346266" y="1265304"/>
            <a:chExt cx="227307" cy="205965"/>
          </a:xfrm>
        </p:grpSpPr>
        <p:sp>
          <p:nvSpPr>
            <p:cNvPr id="957" name="Google Shape;957;p32"/>
            <p:cNvSpPr/>
            <p:nvPr/>
          </p:nvSpPr>
          <p:spPr>
            <a:xfrm>
              <a:off x="3453291" y="1265304"/>
              <a:ext cx="96540" cy="85505"/>
            </a:xfrm>
            <a:custGeom>
              <a:avLst/>
              <a:gdLst/>
              <a:ahLst/>
              <a:cxnLst/>
              <a:rect l="l" t="t" r="r" b="b"/>
              <a:pathLst>
                <a:path w="4908" h="4347" extrusionOk="0">
                  <a:moveTo>
                    <a:pt x="2812" y="0"/>
                  </a:moveTo>
                  <a:cubicBezTo>
                    <a:pt x="2073" y="0"/>
                    <a:pt x="1329" y="308"/>
                    <a:pt x="844" y="869"/>
                  </a:cubicBezTo>
                  <a:cubicBezTo>
                    <a:pt x="501" y="1261"/>
                    <a:pt x="287" y="1755"/>
                    <a:pt x="165" y="2262"/>
                  </a:cubicBezTo>
                  <a:cubicBezTo>
                    <a:pt x="1" y="2933"/>
                    <a:pt x="1" y="3697"/>
                    <a:pt x="422" y="4247"/>
                  </a:cubicBezTo>
                  <a:lnTo>
                    <a:pt x="1665" y="4346"/>
                  </a:lnTo>
                  <a:cubicBezTo>
                    <a:pt x="2765" y="4182"/>
                    <a:pt x="3787" y="3555"/>
                    <a:pt x="4429" y="2648"/>
                  </a:cubicBezTo>
                  <a:cubicBezTo>
                    <a:pt x="4700" y="2269"/>
                    <a:pt x="4908" y="1812"/>
                    <a:pt x="4836" y="1354"/>
                  </a:cubicBezTo>
                  <a:cubicBezTo>
                    <a:pt x="4757" y="855"/>
                    <a:pt x="4344" y="454"/>
                    <a:pt x="3886" y="240"/>
                  </a:cubicBezTo>
                  <a:cubicBezTo>
                    <a:pt x="3552" y="78"/>
                    <a:pt x="3183" y="0"/>
                    <a:pt x="2812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8" name="Google Shape;958;p32"/>
            <p:cNvSpPr/>
            <p:nvPr/>
          </p:nvSpPr>
          <p:spPr>
            <a:xfrm>
              <a:off x="3450360" y="1328858"/>
              <a:ext cx="123213" cy="97819"/>
            </a:xfrm>
            <a:custGeom>
              <a:avLst/>
              <a:gdLst/>
              <a:ahLst/>
              <a:cxnLst/>
              <a:rect l="l" t="t" r="r" b="b"/>
              <a:pathLst>
                <a:path w="6264" h="4973" extrusionOk="0">
                  <a:moveTo>
                    <a:pt x="3721" y="0"/>
                  </a:moveTo>
                  <a:cubicBezTo>
                    <a:pt x="2660" y="0"/>
                    <a:pt x="1594" y="482"/>
                    <a:pt x="921" y="1309"/>
                  </a:cubicBezTo>
                  <a:lnTo>
                    <a:pt x="1" y="2787"/>
                  </a:lnTo>
                  <a:cubicBezTo>
                    <a:pt x="201" y="3594"/>
                    <a:pt x="772" y="4308"/>
                    <a:pt x="1514" y="4672"/>
                  </a:cubicBezTo>
                  <a:cubicBezTo>
                    <a:pt x="1913" y="4871"/>
                    <a:pt x="2358" y="4972"/>
                    <a:pt x="2804" y="4972"/>
                  </a:cubicBezTo>
                  <a:cubicBezTo>
                    <a:pt x="3189" y="4972"/>
                    <a:pt x="3574" y="4896"/>
                    <a:pt x="3929" y="4744"/>
                  </a:cubicBezTo>
                  <a:cubicBezTo>
                    <a:pt x="4392" y="4536"/>
                    <a:pt x="4800" y="4216"/>
                    <a:pt x="5171" y="3858"/>
                  </a:cubicBezTo>
                  <a:cubicBezTo>
                    <a:pt x="5492" y="3537"/>
                    <a:pt x="5799" y="3188"/>
                    <a:pt x="5992" y="2773"/>
                  </a:cubicBezTo>
                  <a:cubicBezTo>
                    <a:pt x="6184" y="2358"/>
                    <a:pt x="6263" y="1880"/>
                    <a:pt x="6135" y="1438"/>
                  </a:cubicBezTo>
                  <a:cubicBezTo>
                    <a:pt x="5927" y="723"/>
                    <a:pt x="5214" y="259"/>
                    <a:pt x="4486" y="87"/>
                  </a:cubicBezTo>
                  <a:cubicBezTo>
                    <a:pt x="4235" y="29"/>
                    <a:pt x="3978" y="0"/>
                    <a:pt x="3721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9" name="Google Shape;959;p32"/>
            <p:cNvSpPr/>
            <p:nvPr/>
          </p:nvSpPr>
          <p:spPr>
            <a:xfrm>
              <a:off x="3372545" y="1368788"/>
              <a:ext cx="100160" cy="102481"/>
            </a:xfrm>
            <a:custGeom>
              <a:avLst/>
              <a:gdLst/>
              <a:ahLst/>
              <a:cxnLst/>
              <a:rect l="l" t="t" r="r" b="b"/>
              <a:pathLst>
                <a:path w="5092" h="5210" extrusionOk="0">
                  <a:moveTo>
                    <a:pt x="2306" y="1"/>
                  </a:moveTo>
                  <a:cubicBezTo>
                    <a:pt x="1564" y="271"/>
                    <a:pt x="892" y="779"/>
                    <a:pt x="500" y="1464"/>
                  </a:cubicBezTo>
                  <a:cubicBezTo>
                    <a:pt x="100" y="2150"/>
                    <a:pt x="1" y="3014"/>
                    <a:pt x="279" y="3756"/>
                  </a:cubicBezTo>
                  <a:cubicBezTo>
                    <a:pt x="565" y="4491"/>
                    <a:pt x="1250" y="5084"/>
                    <a:pt x="2035" y="5192"/>
                  </a:cubicBezTo>
                  <a:cubicBezTo>
                    <a:pt x="2124" y="5204"/>
                    <a:pt x="2212" y="5209"/>
                    <a:pt x="2301" y="5209"/>
                  </a:cubicBezTo>
                  <a:cubicBezTo>
                    <a:pt x="3026" y="5209"/>
                    <a:pt x="3739" y="4833"/>
                    <a:pt x="4250" y="4292"/>
                  </a:cubicBezTo>
                  <a:cubicBezTo>
                    <a:pt x="4748" y="3756"/>
                    <a:pt x="5091" y="3043"/>
                    <a:pt x="5091" y="2306"/>
                  </a:cubicBezTo>
                  <a:cubicBezTo>
                    <a:pt x="5084" y="1564"/>
                    <a:pt x="4714" y="822"/>
                    <a:pt x="4078" y="450"/>
                  </a:cubicBezTo>
                  <a:lnTo>
                    <a:pt x="2306" y="1"/>
                  </a:ln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0" name="Google Shape;960;p32"/>
            <p:cNvSpPr/>
            <p:nvPr/>
          </p:nvSpPr>
          <p:spPr>
            <a:xfrm>
              <a:off x="3346266" y="1329369"/>
              <a:ext cx="93728" cy="73999"/>
            </a:xfrm>
            <a:custGeom>
              <a:avLst/>
              <a:gdLst/>
              <a:ahLst/>
              <a:cxnLst/>
              <a:rect l="l" t="t" r="r" b="b"/>
              <a:pathLst>
                <a:path w="4765" h="3762" extrusionOk="0">
                  <a:moveTo>
                    <a:pt x="2979" y="0"/>
                  </a:moveTo>
                  <a:cubicBezTo>
                    <a:pt x="2770" y="0"/>
                    <a:pt x="2560" y="25"/>
                    <a:pt x="2357" y="68"/>
                  </a:cubicBezTo>
                  <a:cubicBezTo>
                    <a:pt x="1858" y="176"/>
                    <a:pt x="1380" y="397"/>
                    <a:pt x="965" y="704"/>
                  </a:cubicBezTo>
                  <a:cubicBezTo>
                    <a:pt x="643" y="954"/>
                    <a:pt x="352" y="1261"/>
                    <a:pt x="194" y="1633"/>
                  </a:cubicBezTo>
                  <a:cubicBezTo>
                    <a:pt x="29" y="2012"/>
                    <a:pt x="0" y="2454"/>
                    <a:pt x="172" y="2819"/>
                  </a:cubicBezTo>
                  <a:cubicBezTo>
                    <a:pt x="372" y="3232"/>
                    <a:pt x="787" y="3504"/>
                    <a:pt x="1222" y="3640"/>
                  </a:cubicBezTo>
                  <a:cubicBezTo>
                    <a:pt x="1491" y="3724"/>
                    <a:pt x="1770" y="3762"/>
                    <a:pt x="2051" y="3762"/>
                  </a:cubicBezTo>
                  <a:cubicBezTo>
                    <a:pt x="2464" y="3762"/>
                    <a:pt x="2880" y="3679"/>
                    <a:pt x="3272" y="3539"/>
                  </a:cubicBezTo>
                  <a:cubicBezTo>
                    <a:pt x="3850" y="3333"/>
                    <a:pt x="4429" y="2954"/>
                    <a:pt x="4600" y="2361"/>
                  </a:cubicBezTo>
                  <a:lnTo>
                    <a:pt x="4765" y="1105"/>
                  </a:lnTo>
                  <a:cubicBezTo>
                    <a:pt x="4607" y="654"/>
                    <a:pt x="4221" y="305"/>
                    <a:pt x="3771" y="133"/>
                  </a:cubicBezTo>
                  <a:cubicBezTo>
                    <a:pt x="3518" y="41"/>
                    <a:pt x="3249" y="0"/>
                    <a:pt x="2979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1" name="Google Shape;961;p32"/>
            <p:cNvSpPr/>
            <p:nvPr/>
          </p:nvSpPr>
          <p:spPr>
            <a:xfrm>
              <a:off x="3382361" y="1274962"/>
              <a:ext cx="105943" cy="90659"/>
            </a:xfrm>
            <a:custGeom>
              <a:avLst/>
              <a:gdLst/>
              <a:ahLst/>
              <a:cxnLst/>
              <a:rect l="l" t="t" r="r" b="b"/>
              <a:pathLst>
                <a:path w="5386" h="4609" extrusionOk="0">
                  <a:moveTo>
                    <a:pt x="3027" y="0"/>
                  </a:moveTo>
                  <a:cubicBezTo>
                    <a:pt x="2544" y="0"/>
                    <a:pt x="2062" y="114"/>
                    <a:pt x="1636" y="342"/>
                  </a:cubicBezTo>
                  <a:cubicBezTo>
                    <a:pt x="923" y="714"/>
                    <a:pt x="373" y="1377"/>
                    <a:pt x="152" y="2148"/>
                  </a:cubicBezTo>
                  <a:cubicBezTo>
                    <a:pt x="37" y="2514"/>
                    <a:pt x="1" y="2913"/>
                    <a:pt x="116" y="3278"/>
                  </a:cubicBezTo>
                  <a:cubicBezTo>
                    <a:pt x="301" y="3898"/>
                    <a:pt x="887" y="4334"/>
                    <a:pt x="1507" y="4498"/>
                  </a:cubicBezTo>
                  <a:cubicBezTo>
                    <a:pt x="1795" y="4578"/>
                    <a:pt x="2092" y="4608"/>
                    <a:pt x="2391" y="4608"/>
                  </a:cubicBezTo>
                  <a:cubicBezTo>
                    <a:pt x="2738" y="4608"/>
                    <a:pt x="3087" y="4567"/>
                    <a:pt x="3429" y="4514"/>
                  </a:cubicBezTo>
                  <a:lnTo>
                    <a:pt x="4836" y="3071"/>
                  </a:lnTo>
                  <a:cubicBezTo>
                    <a:pt x="5122" y="2442"/>
                    <a:pt x="5386" y="1720"/>
                    <a:pt x="5115" y="1086"/>
                  </a:cubicBezTo>
                  <a:cubicBezTo>
                    <a:pt x="4914" y="621"/>
                    <a:pt x="4450" y="315"/>
                    <a:pt x="3972" y="150"/>
                  </a:cubicBezTo>
                  <a:cubicBezTo>
                    <a:pt x="3667" y="50"/>
                    <a:pt x="3347" y="0"/>
                    <a:pt x="3027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2" name="Google Shape;962;p32"/>
            <p:cNvSpPr/>
            <p:nvPr/>
          </p:nvSpPr>
          <p:spPr>
            <a:xfrm>
              <a:off x="3470148" y="1346167"/>
              <a:ext cx="72091" cy="10681"/>
            </a:xfrm>
            <a:custGeom>
              <a:avLst/>
              <a:gdLst/>
              <a:ahLst/>
              <a:cxnLst/>
              <a:rect l="l" t="t" r="r" b="b"/>
              <a:pathLst>
                <a:path w="3665" h="543" extrusionOk="0">
                  <a:moveTo>
                    <a:pt x="2380" y="1"/>
                  </a:moveTo>
                  <a:cubicBezTo>
                    <a:pt x="2314" y="1"/>
                    <a:pt x="2251" y="1"/>
                    <a:pt x="2186" y="8"/>
                  </a:cubicBezTo>
                  <a:cubicBezTo>
                    <a:pt x="1951" y="8"/>
                    <a:pt x="1715" y="21"/>
                    <a:pt x="1480" y="57"/>
                  </a:cubicBezTo>
                  <a:cubicBezTo>
                    <a:pt x="1243" y="86"/>
                    <a:pt x="1015" y="129"/>
                    <a:pt x="787" y="186"/>
                  </a:cubicBezTo>
                  <a:cubicBezTo>
                    <a:pt x="551" y="251"/>
                    <a:pt x="330" y="328"/>
                    <a:pt x="109" y="422"/>
                  </a:cubicBezTo>
                  <a:cubicBezTo>
                    <a:pt x="80" y="436"/>
                    <a:pt x="52" y="450"/>
                    <a:pt x="23" y="465"/>
                  </a:cubicBezTo>
                  <a:cubicBezTo>
                    <a:pt x="1" y="472"/>
                    <a:pt x="1" y="499"/>
                    <a:pt x="9" y="522"/>
                  </a:cubicBezTo>
                  <a:cubicBezTo>
                    <a:pt x="16" y="535"/>
                    <a:pt x="30" y="542"/>
                    <a:pt x="44" y="542"/>
                  </a:cubicBezTo>
                  <a:cubicBezTo>
                    <a:pt x="52" y="542"/>
                    <a:pt x="59" y="535"/>
                    <a:pt x="66" y="535"/>
                  </a:cubicBezTo>
                  <a:cubicBezTo>
                    <a:pt x="280" y="436"/>
                    <a:pt x="501" y="357"/>
                    <a:pt x="729" y="294"/>
                  </a:cubicBezTo>
                  <a:cubicBezTo>
                    <a:pt x="959" y="229"/>
                    <a:pt x="1187" y="179"/>
                    <a:pt x="1415" y="150"/>
                  </a:cubicBezTo>
                  <a:cubicBezTo>
                    <a:pt x="1644" y="114"/>
                    <a:pt x="1872" y="100"/>
                    <a:pt x="2109" y="93"/>
                  </a:cubicBezTo>
                  <a:cubicBezTo>
                    <a:pt x="2194" y="86"/>
                    <a:pt x="2287" y="86"/>
                    <a:pt x="2380" y="86"/>
                  </a:cubicBezTo>
                  <a:cubicBezTo>
                    <a:pt x="2522" y="86"/>
                    <a:pt x="2673" y="93"/>
                    <a:pt x="2815" y="100"/>
                  </a:cubicBezTo>
                  <a:cubicBezTo>
                    <a:pt x="3058" y="107"/>
                    <a:pt x="3293" y="122"/>
                    <a:pt x="3536" y="143"/>
                  </a:cubicBezTo>
                  <a:cubicBezTo>
                    <a:pt x="3566" y="150"/>
                    <a:pt x="3593" y="150"/>
                    <a:pt x="3622" y="150"/>
                  </a:cubicBezTo>
                  <a:lnTo>
                    <a:pt x="3629" y="150"/>
                  </a:lnTo>
                  <a:cubicBezTo>
                    <a:pt x="3651" y="150"/>
                    <a:pt x="3665" y="129"/>
                    <a:pt x="3665" y="107"/>
                  </a:cubicBezTo>
                  <a:cubicBezTo>
                    <a:pt x="3665" y="86"/>
                    <a:pt x="3651" y="71"/>
                    <a:pt x="3622" y="64"/>
                  </a:cubicBezTo>
                  <a:cubicBezTo>
                    <a:pt x="3379" y="44"/>
                    <a:pt x="3144" y="28"/>
                    <a:pt x="2901" y="14"/>
                  </a:cubicBezTo>
                  <a:cubicBezTo>
                    <a:pt x="2722" y="8"/>
                    <a:pt x="2551" y="1"/>
                    <a:pt x="238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3" name="Google Shape;963;p32"/>
            <p:cNvSpPr/>
            <p:nvPr/>
          </p:nvSpPr>
          <p:spPr>
            <a:xfrm>
              <a:off x="3468909" y="1368080"/>
              <a:ext cx="53955" cy="12943"/>
            </a:xfrm>
            <a:custGeom>
              <a:avLst/>
              <a:gdLst/>
              <a:ahLst/>
              <a:cxnLst/>
              <a:rect l="l" t="t" r="r" b="b"/>
              <a:pathLst>
                <a:path w="2743" h="658" extrusionOk="0">
                  <a:moveTo>
                    <a:pt x="50" y="1"/>
                  </a:moveTo>
                  <a:cubicBezTo>
                    <a:pt x="21" y="1"/>
                    <a:pt x="0" y="21"/>
                    <a:pt x="7" y="44"/>
                  </a:cubicBezTo>
                  <a:cubicBezTo>
                    <a:pt x="7" y="64"/>
                    <a:pt x="21" y="86"/>
                    <a:pt x="50" y="86"/>
                  </a:cubicBezTo>
                  <a:cubicBezTo>
                    <a:pt x="221" y="86"/>
                    <a:pt x="400" y="100"/>
                    <a:pt x="578" y="114"/>
                  </a:cubicBezTo>
                  <a:cubicBezTo>
                    <a:pt x="758" y="136"/>
                    <a:pt x="921" y="157"/>
                    <a:pt x="1092" y="186"/>
                  </a:cubicBezTo>
                  <a:cubicBezTo>
                    <a:pt x="1272" y="215"/>
                    <a:pt x="1443" y="251"/>
                    <a:pt x="1615" y="294"/>
                  </a:cubicBezTo>
                  <a:cubicBezTo>
                    <a:pt x="1786" y="343"/>
                    <a:pt x="1958" y="386"/>
                    <a:pt x="2120" y="443"/>
                  </a:cubicBezTo>
                  <a:cubicBezTo>
                    <a:pt x="2292" y="499"/>
                    <a:pt x="2456" y="565"/>
                    <a:pt x="2621" y="628"/>
                  </a:cubicBezTo>
                  <a:cubicBezTo>
                    <a:pt x="2635" y="637"/>
                    <a:pt x="2657" y="650"/>
                    <a:pt x="2677" y="657"/>
                  </a:cubicBezTo>
                  <a:lnTo>
                    <a:pt x="2700" y="657"/>
                  </a:lnTo>
                  <a:cubicBezTo>
                    <a:pt x="2713" y="657"/>
                    <a:pt x="2729" y="657"/>
                    <a:pt x="2736" y="643"/>
                  </a:cubicBezTo>
                  <a:cubicBezTo>
                    <a:pt x="2742" y="621"/>
                    <a:pt x="2742" y="594"/>
                    <a:pt x="2720" y="578"/>
                  </a:cubicBezTo>
                  <a:cubicBezTo>
                    <a:pt x="2549" y="508"/>
                    <a:pt x="2386" y="443"/>
                    <a:pt x="2215" y="386"/>
                  </a:cubicBezTo>
                  <a:cubicBezTo>
                    <a:pt x="2050" y="328"/>
                    <a:pt x="1879" y="278"/>
                    <a:pt x="1707" y="229"/>
                  </a:cubicBezTo>
                  <a:cubicBezTo>
                    <a:pt x="1529" y="186"/>
                    <a:pt x="1358" y="150"/>
                    <a:pt x="1186" y="114"/>
                  </a:cubicBezTo>
                  <a:cubicBezTo>
                    <a:pt x="1006" y="86"/>
                    <a:pt x="828" y="57"/>
                    <a:pt x="650" y="37"/>
                  </a:cubicBezTo>
                  <a:cubicBezTo>
                    <a:pt x="472" y="21"/>
                    <a:pt x="293" y="8"/>
                    <a:pt x="115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4" name="Google Shape;964;p32"/>
            <p:cNvSpPr/>
            <p:nvPr/>
          </p:nvSpPr>
          <p:spPr>
            <a:xfrm>
              <a:off x="3461178" y="1370302"/>
              <a:ext cx="31216" cy="36567"/>
            </a:xfrm>
            <a:custGeom>
              <a:avLst/>
              <a:gdLst/>
              <a:ahLst/>
              <a:cxnLst/>
              <a:rect l="l" t="t" r="r" b="b"/>
              <a:pathLst>
                <a:path w="1587" h="1859" extrusionOk="0">
                  <a:moveTo>
                    <a:pt x="50" y="1"/>
                  </a:moveTo>
                  <a:cubicBezTo>
                    <a:pt x="37" y="1"/>
                    <a:pt x="28" y="9"/>
                    <a:pt x="21" y="16"/>
                  </a:cubicBezTo>
                  <a:cubicBezTo>
                    <a:pt x="1" y="37"/>
                    <a:pt x="1" y="59"/>
                    <a:pt x="21" y="80"/>
                  </a:cubicBezTo>
                  <a:cubicBezTo>
                    <a:pt x="114" y="194"/>
                    <a:pt x="215" y="309"/>
                    <a:pt x="308" y="422"/>
                  </a:cubicBezTo>
                  <a:cubicBezTo>
                    <a:pt x="407" y="537"/>
                    <a:pt x="500" y="652"/>
                    <a:pt x="601" y="765"/>
                  </a:cubicBezTo>
                  <a:cubicBezTo>
                    <a:pt x="693" y="880"/>
                    <a:pt x="793" y="995"/>
                    <a:pt x="885" y="1115"/>
                  </a:cubicBezTo>
                  <a:cubicBezTo>
                    <a:pt x="986" y="1230"/>
                    <a:pt x="1079" y="1345"/>
                    <a:pt x="1178" y="1458"/>
                  </a:cubicBezTo>
                  <a:cubicBezTo>
                    <a:pt x="1279" y="1572"/>
                    <a:pt x="1372" y="1687"/>
                    <a:pt x="1471" y="1800"/>
                  </a:cubicBezTo>
                  <a:cubicBezTo>
                    <a:pt x="1478" y="1816"/>
                    <a:pt x="1494" y="1830"/>
                    <a:pt x="1507" y="1843"/>
                  </a:cubicBezTo>
                  <a:cubicBezTo>
                    <a:pt x="1514" y="1852"/>
                    <a:pt x="1521" y="1859"/>
                    <a:pt x="1536" y="1859"/>
                  </a:cubicBezTo>
                  <a:cubicBezTo>
                    <a:pt x="1543" y="1859"/>
                    <a:pt x="1557" y="1852"/>
                    <a:pt x="1564" y="1843"/>
                  </a:cubicBezTo>
                  <a:cubicBezTo>
                    <a:pt x="1586" y="1823"/>
                    <a:pt x="1579" y="1800"/>
                    <a:pt x="1564" y="1787"/>
                  </a:cubicBezTo>
                  <a:cubicBezTo>
                    <a:pt x="1471" y="1665"/>
                    <a:pt x="1372" y="1552"/>
                    <a:pt x="1271" y="1437"/>
                  </a:cubicBezTo>
                  <a:cubicBezTo>
                    <a:pt x="1178" y="1322"/>
                    <a:pt x="1079" y="1209"/>
                    <a:pt x="986" y="1094"/>
                  </a:cubicBezTo>
                  <a:cubicBezTo>
                    <a:pt x="885" y="979"/>
                    <a:pt x="793" y="866"/>
                    <a:pt x="693" y="752"/>
                  </a:cubicBezTo>
                  <a:cubicBezTo>
                    <a:pt x="601" y="637"/>
                    <a:pt x="500" y="515"/>
                    <a:pt x="407" y="402"/>
                  </a:cubicBezTo>
                  <a:cubicBezTo>
                    <a:pt x="308" y="287"/>
                    <a:pt x="215" y="172"/>
                    <a:pt x="114" y="59"/>
                  </a:cubicBezTo>
                  <a:cubicBezTo>
                    <a:pt x="100" y="44"/>
                    <a:pt x="93" y="30"/>
                    <a:pt x="80" y="16"/>
                  </a:cubicBezTo>
                  <a:cubicBezTo>
                    <a:pt x="71" y="9"/>
                    <a:pt x="57" y="1"/>
                    <a:pt x="5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5" name="Google Shape;965;p32"/>
            <p:cNvSpPr/>
            <p:nvPr/>
          </p:nvSpPr>
          <p:spPr>
            <a:xfrm>
              <a:off x="3424100" y="1372840"/>
              <a:ext cx="10838" cy="6766"/>
            </a:xfrm>
            <a:custGeom>
              <a:avLst/>
              <a:gdLst/>
              <a:ahLst/>
              <a:cxnLst/>
              <a:rect l="l" t="t" r="r" b="b"/>
              <a:pathLst>
                <a:path w="551" h="344" extrusionOk="0">
                  <a:moveTo>
                    <a:pt x="479" y="0"/>
                  </a:moveTo>
                  <a:cubicBezTo>
                    <a:pt x="307" y="101"/>
                    <a:pt x="150" y="215"/>
                    <a:pt x="1" y="343"/>
                  </a:cubicBezTo>
                  <a:cubicBezTo>
                    <a:pt x="100" y="300"/>
                    <a:pt x="199" y="251"/>
                    <a:pt x="300" y="201"/>
                  </a:cubicBezTo>
                  <a:cubicBezTo>
                    <a:pt x="307" y="194"/>
                    <a:pt x="314" y="194"/>
                    <a:pt x="321" y="194"/>
                  </a:cubicBezTo>
                  <a:lnTo>
                    <a:pt x="336" y="194"/>
                  </a:lnTo>
                  <a:cubicBezTo>
                    <a:pt x="371" y="165"/>
                    <a:pt x="422" y="137"/>
                    <a:pt x="465" y="115"/>
                  </a:cubicBezTo>
                  <a:cubicBezTo>
                    <a:pt x="479" y="101"/>
                    <a:pt x="499" y="86"/>
                    <a:pt x="522" y="79"/>
                  </a:cubicBezTo>
                  <a:cubicBezTo>
                    <a:pt x="542" y="65"/>
                    <a:pt x="551" y="36"/>
                    <a:pt x="535" y="23"/>
                  </a:cubicBezTo>
                  <a:cubicBezTo>
                    <a:pt x="528" y="9"/>
                    <a:pt x="515" y="0"/>
                    <a:pt x="499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6" name="Google Shape;966;p32"/>
            <p:cNvSpPr/>
            <p:nvPr/>
          </p:nvSpPr>
          <p:spPr>
            <a:xfrm>
              <a:off x="3396700" y="1398962"/>
              <a:ext cx="13926" cy="25040"/>
            </a:xfrm>
            <a:custGeom>
              <a:avLst/>
              <a:gdLst/>
              <a:ahLst/>
              <a:cxnLst/>
              <a:rect l="l" t="t" r="r" b="b"/>
              <a:pathLst>
                <a:path w="708" h="1273" extrusionOk="0">
                  <a:moveTo>
                    <a:pt x="708" y="1"/>
                  </a:moveTo>
                  <a:lnTo>
                    <a:pt x="708" y="1"/>
                  </a:lnTo>
                  <a:cubicBezTo>
                    <a:pt x="665" y="16"/>
                    <a:pt x="622" y="30"/>
                    <a:pt x="586" y="43"/>
                  </a:cubicBezTo>
                  <a:cubicBezTo>
                    <a:pt x="487" y="201"/>
                    <a:pt x="401" y="366"/>
                    <a:pt x="322" y="537"/>
                  </a:cubicBezTo>
                  <a:cubicBezTo>
                    <a:pt x="221" y="729"/>
                    <a:pt x="136" y="930"/>
                    <a:pt x="43" y="1137"/>
                  </a:cubicBezTo>
                  <a:cubicBezTo>
                    <a:pt x="29" y="1157"/>
                    <a:pt x="22" y="1187"/>
                    <a:pt x="7" y="1209"/>
                  </a:cubicBezTo>
                  <a:cubicBezTo>
                    <a:pt x="0" y="1229"/>
                    <a:pt x="0" y="1259"/>
                    <a:pt x="22" y="1265"/>
                  </a:cubicBezTo>
                  <a:cubicBezTo>
                    <a:pt x="29" y="1272"/>
                    <a:pt x="36" y="1272"/>
                    <a:pt x="43" y="1272"/>
                  </a:cubicBezTo>
                  <a:cubicBezTo>
                    <a:pt x="65" y="1272"/>
                    <a:pt x="79" y="1265"/>
                    <a:pt x="86" y="1252"/>
                  </a:cubicBezTo>
                  <a:cubicBezTo>
                    <a:pt x="172" y="1051"/>
                    <a:pt x="264" y="851"/>
                    <a:pt x="358" y="652"/>
                  </a:cubicBezTo>
                  <a:cubicBezTo>
                    <a:pt x="458" y="458"/>
                    <a:pt x="557" y="258"/>
                    <a:pt x="665" y="73"/>
                  </a:cubicBezTo>
                  <a:cubicBezTo>
                    <a:pt x="679" y="43"/>
                    <a:pt x="693" y="23"/>
                    <a:pt x="708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7" name="Google Shape;967;p32"/>
            <p:cNvSpPr/>
            <p:nvPr/>
          </p:nvSpPr>
          <p:spPr>
            <a:xfrm>
              <a:off x="3408227" y="1381003"/>
              <a:ext cx="16877" cy="18824"/>
            </a:xfrm>
            <a:custGeom>
              <a:avLst/>
              <a:gdLst/>
              <a:ahLst/>
              <a:cxnLst/>
              <a:rect l="l" t="t" r="r" b="b"/>
              <a:pathLst>
                <a:path w="858" h="957" extrusionOk="0">
                  <a:moveTo>
                    <a:pt x="857" y="0"/>
                  </a:moveTo>
                  <a:lnTo>
                    <a:pt x="857" y="0"/>
                  </a:lnTo>
                  <a:cubicBezTo>
                    <a:pt x="778" y="43"/>
                    <a:pt x="700" y="79"/>
                    <a:pt x="621" y="115"/>
                  </a:cubicBezTo>
                  <a:lnTo>
                    <a:pt x="614" y="115"/>
                  </a:lnTo>
                  <a:cubicBezTo>
                    <a:pt x="544" y="194"/>
                    <a:pt x="472" y="279"/>
                    <a:pt x="406" y="357"/>
                  </a:cubicBezTo>
                  <a:cubicBezTo>
                    <a:pt x="271" y="521"/>
                    <a:pt x="158" y="686"/>
                    <a:pt x="50" y="864"/>
                  </a:cubicBezTo>
                  <a:cubicBezTo>
                    <a:pt x="36" y="893"/>
                    <a:pt x="14" y="929"/>
                    <a:pt x="0" y="956"/>
                  </a:cubicBezTo>
                  <a:cubicBezTo>
                    <a:pt x="36" y="943"/>
                    <a:pt x="79" y="929"/>
                    <a:pt x="122" y="914"/>
                  </a:cubicBezTo>
                  <a:cubicBezTo>
                    <a:pt x="165" y="843"/>
                    <a:pt x="208" y="778"/>
                    <a:pt x="251" y="708"/>
                  </a:cubicBezTo>
                  <a:cubicBezTo>
                    <a:pt x="278" y="672"/>
                    <a:pt x="307" y="629"/>
                    <a:pt x="336" y="593"/>
                  </a:cubicBezTo>
                  <a:cubicBezTo>
                    <a:pt x="350" y="571"/>
                    <a:pt x="364" y="550"/>
                    <a:pt x="379" y="528"/>
                  </a:cubicBezTo>
                  <a:cubicBezTo>
                    <a:pt x="386" y="521"/>
                    <a:pt x="393" y="514"/>
                    <a:pt x="400" y="501"/>
                  </a:cubicBezTo>
                  <a:cubicBezTo>
                    <a:pt x="400" y="501"/>
                    <a:pt x="406" y="494"/>
                    <a:pt x="406" y="485"/>
                  </a:cubicBezTo>
                  <a:cubicBezTo>
                    <a:pt x="415" y="485"/>
                    <a:pt x="415" y="485"/>
                    <a:pt x="415" y="478"/>
                  </a:cubicBezTo>
                  <a:lnTo>
                    <a:pt x="422" y="478"/>
                  </a:lnTo>
                  <a:cubicBezTo>
                    <a:pt x="535" y="322"/>
                    <a:pt x="672" y="178"/>
                    <a:pt x="808" y="43"/>
                  </a:cubicBezTo>
                  <a:cubicBezTo>
                    <a:pt x="828" y="29"/>
                    <a:pt x="844" y="14"/>
                    <a:pt x="857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8" name="Google Shape;968;p32"/>
            <p:cNvSpPr/>
            <p:nvPr/>
          </p:nvSpPr>
          <p:spPr>
            <a:xfrm>
              <a:off x="3422409" y="1380019"/>
              <a:ext cx="20260" cy="47346"/>
            </a:xfrm>
            <a:custGeom>
              <a:avLst/>
              <a:gdLst/>
              <a:ahLst/>
              <a:cxnLst/>
              <a:rect l="l" t="t" r="r" b="b"/>
              <a:pathLst>
                <a:path w="1030" h="2407" extrusionOk="0">
                  <a:moveTo>
                    <a:pt x="971" y="0"/>
                  </a:moveTo>
                  <a:cubicBezTo>
                    <a:pt x="964" y="0"/>
                    <a:pt x="957" y="0"/>
                    <a:pt x="950" y="7"/>
                  </a:cubicBezTo>
                  <a:cubicBezTo>
                    <a:pt x="829" y="93"/>
                    <a:pt x="729" y="215"/>
                    <a:pt x="650" y="343"/>
                  </a:cubicBezTo>
                  <a:cubicBezTo>
                    <a:pt x="565" y="472"/>
                    <a:pt x="508" y="614"/>
                    <a:pt x="450" y="749"/>
                  </a:cubicBezTo>
                  <a:cubicBezTo>
                    <a:pt x="386" y="914"/>
                    <a:pt x="328" y="1085"/>
                    <a:pt x="272" y="1250"/>
                  </a:cubicBezTo>
                  <a:cubicBezTo>
                    <a:pt x="215" y="1421"/>
                    <a:pt x="172" y="1593"/>
                    <a:pt x="129" y="1764"/>
                  </a:cubicBezTo>
                  <a:cubicBezTo>
                    <a:pt x="87" y="1935"/>
                    <a:pt x="44" y="2107"/>
                    <a:pt x="15" y="2285"/>
                  </a:cubicBezTo>
                  <a:cubicBezTo>
                    <a:pt x="8" y="2307"/>
                    <a:pt x="8" y="2328"/>
                    <a:pt x="1" y="2350"/>
                  </a:cubicBezTo>
                  <a:cubicBezTo>
                    <a:pt x="1" y="2371"/>
                    <a:pt x="8" y="2400"/>
                    <a:pt x="28" y="2400"/>
                  </a:cubicBezTo>
                  <a:cubicBezTo>
                    <a:pt x="37" y="2407"/>
                    <a:pt x="37" y="2407"/>
                    <a:pt x="44" y="2407"/>
                  </a:cubicBezTo>
                  <a:cubicBezTo>
                    <a:pt x="57" y="2407"/>
                    <a:pt x="80" y="2393"/>
                    <a:pt x="87" y="2371"/>
                  </a:cubicBezTo>
                  <a:cubicBezTo>
                    <a:pt x="114" y="2199"/>
                    <a:pt x="150" y="2028"/>
                    <a:pt x="193" y="1857"/>
                  </a:cubicBezTo>
                  <a:cubicBezTo>
                    <a:pt x="236" y="1685"/>
                    <a:pt x="278" y="1514"/>
                    <a:pt x="328" y="1342"/>
                  </a:cubicBezTo>
                  <a:cubicBezTo>
                    <a:pt x="386" y="1178"/>
                    <a:pt x="443" y="1006"/>
                    <a:pt x="508" y="844"/>
                  </a:cubicBezTo>
                  <a:cubicBezTo>
                    <a:pt x="522" y="808"/>
                    <a:pt x="536" y="772"/>
                    <a:pt x="551" y="736"/>
                  </a:cubicBezTo>
                  <a:cubicBezTo>
                    <a:pt x="551" y="729"/>
                    <a:pt x="558" y="722"/>
                    <a:pt x="558" y="715"/>
                  </a:cubicBezTo>
                  <a:cubicBezTo>
                    <a:pt x="558" y="707"/>
                    <a:pt x="565" y="707"/>
                    <a:pt x="565" y="700"/>
                  </a:cubicBezTo>
                  <a:lnTo>
                    <a:pt x="565" y="693"/>
                  </a:lnTo>
                  <a:cubicBezTo>
                    <a:pt x="572" y="672"/>
                    <a:pt x="578" y="657"/>
                    <a:pt x="585" y="643"/>
                  </a:cubicBezTo>
                  <a:cubicBezTo>
                    <a:pt x="621" y="571"/>
                    <a:pt x="650" y="508"/>
                    <a:pt x="686" y="443"/>
                  </a:cubicBezTo>
                  <a:cubicBezTo>
                    <a:pt x="707" y="407"/>
                    <a:pt x="729" y="379"/>
                    <a:pt x="750" y="350"/>
                  </a:cubicBezTo>
                  <a:cubicBezTo>
                    <a:pt x="757" y="329"/>
                    <a:pt x="765" y="314"/>
                    <a:pt x="779" y="300"/>
                  </a:cubicBezTo>
                  <a:cubicBezTo>
                    <a:pt x="786" y="293"/>
                    <a:pt x="786" y="287"/>
                    <a:pt x="793" y="278"/>
                  </a:cubicBezTo>
                  <a:lnTo>
                    <a:pt x="799" y="271"/>
                  </a:lnTo>
                  <a:lnTo>
                    <a:pt x="808" y="264"/>
                  </a:lnTo>
                  <a:cubicBezTo>
                    <a:pt x="851" y="208"/>
                    <a:pt x="901" y="158"/>
                    <a:pt x="957" y="107"/>
                  </a:cubicBezTo>
                  <a:cubicBezTo>
                    <a:pt x="964" y="107"/>
                    <a:pt x="964" y="100"/>
                    <a:pt x="971" y="100"/>
                  </a:cubicBezTo>
                  <a:lnTo>
                    <a:pt x="979" y="93"/>
                  </a:lnTo>
                  <a:lnTo>
                    <a:pt x="986" y="86"/>
                  </a:lnTo>
                  <a:lnTo>
                    <a:pt x="993" y="79"/>
                  </a:lnTo>
                  <a:cubicBezTo>
                    <a:pt x="1014" y="64"/>
                    <a:pt x="1029" y="43"/>
                    <a:pt x="1014" y="21"/>
                  </a:cubicBezTo>
                  <a:cubicBezTo>
                    <a:pt x="1007" y="7"/>
                    <a:pt x="986" y="0"/>
                    <a:pt x="971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9" name="Google Shape;969;p32"/>
            <p:cNvSpPr/>
            <p:nvPr/>
          </p:nvSpPr>
          <p:spPr>
            <a:xfrm>
              <a:off x="3449081" y="1381711"/>
              <a:ext cx="5508" cy="34127"/>
            </a:xfrm>
            <a:custGeom>
              <a:avLst/>
              <a:gdLst/>
              <a:ahLst/>
              <a:cxnLst/>
              <a:rect l="l" t="t" r="r" b="b"/>
              <a:pathLst>
                <a:path w="280" h="1735" extrusionOk="0">
                  <a:moveTo>
                    <a:pt x="43" y="0"/>
                  </a:moveTo>
                  <a:cubicBezTo>
                    <a:pt x="43" y="0"/>
                    <a:pt x="37" y="0"/>
                    <a:pt x="37" y="7"/>
                  </a:cubicBezTo>
                  <a:cubicBezTo>
                    <a:pt x="16" y="14"/>
                    <a:pt x="1" y="36"/>
                    <a:pt x="9" y="57"/>
                  </a:cubicBezTo>
                  <a:cubicBezTo>
                    <a:pt x="30" y="165"/>
                    <a:pt x="52" y="271"/>
                    <a:pt x="66" y="372"/>
                  </a:cubicBezTo>
                  <a:cubicBezTo>
                    <a:pt x="86" y="478"/>
                    <a:pt x="102" y="586"/>
                    <a:pt x="122" y="693"/>
                  </a:cubicBezTo>
                  <a:lnTo>
                    <a:pt x="122" y="706"/>
                  </a:lnTo>
                  <a:lnTo>
                    <a:pt x="122" y="729"/>
                  </a:lnTo>
                  <a:cubicBezTo>
                    <a:pt x="122" y="742"/>
                    <a:pt x="129" y="749"/>
                    <a:pt x="129" y="765"/>
                  </a:cubicBezTo>
                  <a:cubicBezTo>
                    <a:pt x="129" y="792"/>
                    <a:pt x="138" y="821"/>
                    <a:pt x="138" y="850"/>
                  </a:cubicBezTo>
                  <a:cubicBezTo>
                    <a:pt x="144" y="900"/>
                    <a:pt x="151" y="956"/>
                    <a:pt x="158" y="1006"/>
                  </a:cubicBezTo>
                  <a:cubicBezTo>
                    <a:pt x="165" y="1114"/>
                    <a:pt x="172" y="1220"/>
                    <a:pt x="180" y="1328"/>
                  </a:cubicBezTo>
                  <a:cubicBezTo>
                    <a:pt x="187" y="1443"/>
                    <a:pt x="187" y="1549"/>
                    <a:pt x="194" y="1657"/>
                  </a:cubicBezTo>
                  <a:lnTo>
                    <a:pt x="194" y="1692"/>
                  </a:lnTo>
                  <a:cubicBezTo>
                    <a:pt x="194" y="1721"/>
                    <a:pt x="208" y="1735"/>
                    <a:pt x="230" y="1735"/>
                  </a:cubicBezTo>
                  <a:lnTo>
                    <a:pt x="237" y="1735"/>
                  </a:lnTo>
                  <a:cubicBezTo>
                    <a:pt x="258" y="1735"/>
                    <a:pt x="280" y="1721"/>
                    <a:pt x="280" y="1692"/>
                  </a:cubicBezTo>
                  <a:cubicBezTo>
                    <a:pt x="273" y="1585"/>
                    <a:pt x="273" y="1477"/>
                    <a:pt x="266" y="1371"/>
                  </a:cubicBezTo>
                  <a:cubicBezTo>
                    <a:pt x="258" y="1263"/>
                    <a:pt x="251" y="1150"/>
                    <a:pt x="244" y="1042"/>
                  </a:cubicBezTo>
                  <a:cubicBezTo>
                    <a:pt x="237" y="936"/>
                    <a:pt x="223" y="828"/>
                    <a:pt x="208" y="722"/>
                  </a:cubicBezTo>
                  <a:cubicBezTo>
                    <a:pt x="194" y="614"/>
                    <a:pt x="180" y="501"/>
                    <a:pt x="158" y="393"/>
                  </a:cubicBezTo>
                  <a:cubicBezTo>
                    <a:pt x="138" y="286"/>
                    <a:pt x="122" y="178"/>
                    <a:pt x="95" y="72"/>
                  </a:cubicBezTo>
                  <a:cubicBezTo>
                    <a:pt x="95" y="57"/>
                    <a:pt x="95" y="50"/>
                    <a:pt x="86" y="36"/>
                  </a:cubicBezTo>
                  <a:cubicBezTo>
                    <a:pt x="86" y="14"/>
                    <a:pt x="66" y="0"/>
                    <a:pt x="43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0" name="Google Shape;970;p32"/>
            <p:cNvSpPr/>
            <p:nvPr/>
          </p:nvSpPr>
          <p:spPr>
            <a:xfrm>
              <a:off x="3484645" y="1271874"/>
              <a:ext cx="28246" cy="32711"/>
            </a:xfrm>
            <a:custGeom>
              <a:avLst/>
              <a:gdLst/>
              <a:ahLst/>
              <a:cxnLst/>
              <a:rect l="l" t="t" r="r" b="b"/>
              <a:pathLst>
                <a:path w="1436" h="1663" extrusionOk="0">
                  <a:moveTo>
                    <a:pt x="1392" y="0"/>
                  </a:moveTo>
                  <a:cubicBezTo>
                    <a:pt x="1379" y="0"/>
                    <a:pt x="1372" y="7"/>
                    <a:pt x="1356" y="14"/>
                  </a:cubicBezTo>
                  <a:cubicBezTo>
                    <a:pt x="1158" y="185"/>
                    <a:pt x="964" y="370"/>
                    <a:pt x="786" y="571"/>
                  </a:cubicBezTo>
                  <a:cubicBezTo>
                    <a:pt x="592" y="772"/>
                    <a:pt x="414" y="986"/>
                    <a:pt x="242" y="1207"/>
                  </a:cubicBezTo>
                  <a:cubicBezTo>
                    <a:pt x="163" y="1313"/>
                    <a:pt x="78" y="1428"/>
                    <a:pt x="1" y="1534"/>
                  </a:cubicBezTo>
                  <a:cubicBezTo>
                    <a:pt x="8" y="1577"/>
                    <a:pt x="14" y="1620"/>
                    <a:pt x="21" y="1663"/>
                  </a:cubicBezTo>
                  <a:cubicBezTo>
                    <a:pt x="93" y="1550"/>
                    <a:pt x="172" y="1442"/>
                    <a:pt x="249" y="1342"/>
                  </a:cubicBezTo>
                  <a:cubicBezTo>
                    <a:pt x="414" y="1121"/>
                    <a:pt x="592" y="907"/>
                    <a:pt x="779" y="700"/>
                  </a:cubicBezTo>
                  <a:cubicBezTo>
                    <a:pt x="957" y="506"/>
                    <a:pt x="1142" y="314"/>
                    <a:pt x="1343" y="143"/>
                  </a:cubicBezTo>
                  <a:cubicBezTo>
                    <a:pt x="1372" y="120"/>
                    <a:pt x="1392" y="100"/>
                    <a:pt x="1421" y="77"/>
                  </a:cubicBezTo>
                  <a:cubicBezTo>
                    <a:pt x="1435" y="64"/>
                    <a:pt x="1435" y="28"/>
                    <a:pt x="1421" y="14"/>
                  </a:cubicBezTo>
                  <a:cubicBezTo>
                    <a:pt x="1415" y="7"/>
                    <a:pt x="1399" y="0"/>
                    <a:pt x="1392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1" name="Google Shape;971;p32"/>
            <p:cNvSpPr/>
            <p:nvPr/>
          </p:nvSpPr>
          <p:spPr>
            <a:xfrm>
              <a:off x="3463401" y="1302048"/>
              <a:ext cx="21676" cy="38652"/>
            </a:xfrm>
            <a:custGeom>
              <a:avLst/>
              <a:gdLst/>
              <a:ahLst/>
              <a:cxnLst/>
              <a:rect l="l" t="t" r="r" b="b"/>
              <a:pathLst>
                <a:path w="1102" h="1965" extrusionOk="0">
                  <a:moveTo>
                    <a:pt x="1081" y="0"/>
                  </a:moveTo>
                  <a:cubicBezTo>
                    <a:pt x="995" y="122"/>
                    <a:pt x="916" y="244"/>
                    <a:pt x="837" y="365"/>
                  </a:cubicBezTo>
                  <a:cubicBezTo>
                    <a:pt x="680" y="600"/>
                    <a:pt x="537" y="843"/>
                    <a:pt x="409" y="1087"/>
                  </a:cubicBezTo>
                  <a:cubicBezTo>
                    <a:pt x="280" y="1322"/>
                    <a:pt x="159" y="1565"/>
                    <a:pt x="52" y="1808"/>
                  </a:cubicBezTo>
                  <a:cubicBezTo>
                    <a:pt x="37" y="1836"/>
                    <a:pt x="23" y="1865"/>
                    <a:pt x="16" y="1901"/>
                  </a:cubicBezTo>
                  <a:cubicBezTo>
                    <a:pt x="1" y="1921"/>
                    <a:pt x="9" y="1944"/>
                    <a:pt x="30" y="1957"/>
                  </a:cubicBezTo>
                  <a:cubicBezTo>
                    <a:pt x="37" y="1957"/>
                    <a:pt x="44" y="1964"/>
                    <a:pt x="52" y="1964"/>
                  </a:cubicBezTo>
                  <a:cubicBezTo>
                    <a:pt x="66" y="1964"/>
                    <a:pt x="80" y="1957"/>
                    <a:pt x="87" y="1944"/>
                  </a:cubicBezTo>
                  <a:cubicBezTo>
                    <a:pt x="195" y="1694"/>
                    <a:pt x="309" y="1457"/>
                    <a:pt x="429" y="1222"/>
                  </a:cubicBezTo>
                  <a:cubicBezTo>
                    <a:pt x="566" y="979"/>
                    <a:pt x="702" y="737"/>
                    <a:pt x="851" y="501"/>
                  </a:cubicBezTo>
                  <a:cubicBezTo>
                    <a:pt x="930" y="372"/>
                    <a:pt x="1016" y="250"/>
                    <a:pt x="1101" y="129"/>
                  </a:cubicBezTo>
                  <a:cubicBezTo>
                    <a:pt x="1094" y="86"/>
                    <a:pt x="1088" y="43"/>
                    <a:pt x="1081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2" name="Google Shape;972;p32"/>
            <p:cNvSpPr/>
            <p:nvPr/>
          </p:nvSpPr>
          <p:spPr>
            <a:xfrm>
              <a:off x="3462162" y="1349098"/>
              <a:ext cx="4642" cy="4111"/>
            </a:xfrm>
            <a:custGeom>
              <a:avLst/>
              <a:gdLst/>
              <a:ahLst/>
              <a:cxnLst/>
              <a:rect l="l" t="t" r="r" b="b"/>
              <a:pathLst>
                <a:path w="236" h="209" extrusionOk="0">
                  <a:moveTo>
                    <a:pt x="129" y="1"/>
                  </a:moveTo>
                  <a:cubicBezTo>
                    <a:pt x="107" y="30"/>
                    <a:pt x="86" y="59"/>
                    <a:pt x="57" y="86"/>
                  </a:cubicBezTo>
                  <a:cubicBezTo>
                    <a:pt x="43" y="102"/>
                    <a:pt x="30" y="122"/>
                    <a:pt x="14" y="136"/>
                  </a:cubicBezTo>
                  <a:cubicBezTo>
                    <a:pt x="0" y="158"/>
                    <a:pt x="0" y="179"/>
                    <a:pt x="14" y="201"/>
                  </a:cubicBezTo>
                  <a:cubicBezTo>
                    <a:pt x="30" y="208"/>
                    <a:pt x="36" y="208"/>
                    <a:pt x="50" y="208"/>
                  </a:cubicBezTo>
                  <a:cubicBezTo>
                    <a:pt x="57" y="208"/>
                    <a:pt x="72" y="208"/>
                    <a:pt x="79" y="201"/>
                  </a:cubicBezTo>
                  <a:cubicBezTo>
                    <a:pt x="129" y="136"/>
                    <a:pt x="186" y="73"/>
                    <a:pt x="235" y="8"/>
                  </a:cubicBezTo>
                  <a:lnTo>
                    <a:pt x="129" y="1"/>
                  </a:lnTo>
                  <a:close/>
                </a:path>
              </a:pathLst>
            </a:custGeom>
            <a:solidFill>
              <a:srgbClr val="FBEE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3" name="Google Shape;973;p32"/>
            <p:cNvSpPr/>
            <p:nvPr/>
          </p:nvSpPr>
          <p:spPr>
            <a:xfrm>
              <a:off x="3464699" y="1310191"/>
              <a:ext cx="40874" cy="39065"/>
            </a:xfrm>
            <a:custGeom>
              <a:avLst/>
              <a:gdLst/>
              <a:ahLst/>
              <a:cxnLst/>
              <a:rect l="l" t="t" r="r" b="b"/>
              <a:pathLst>
                <a:path w="2078" h="1986" extrusionOk="0">
                  <a:moveTo>
                    <a:pt x="2028" y="1"/>
                  </a:moveTo>
                  <a:cubicBezTo>
                    <a:pt x="2021" y="1"/>
                    <a:pt x="2014" y="1"/>
                    <a:pt x="2007" y="8"/>
                  </a:cubicBezTo>
                  <a:cubicBezTo>
                    <a:pt x="1836" y="87"/>
                    <a:pt x="1685" y="195"/>
                    <a:pt x="1536" y="308"/>
                  </a:cubicBezTo>
                  <a:cubicBezTo>
                    <a:pt x="1378" y="429"/>
                    <a:pt x="1236" y="565"/>
                    <a:pt x="1092" y="700"/>
                  </a:cubicBezTo>
                  <a:cubicBezTo>
                    <a:pt x="972" y="829"/>
                    <a:pt x="850" y="966"/>
                    <a:pt x="728" y="1101"/>
                  </a:cubicBezTo>
                  <a:cubicBezTo>
                    <a:pt x="699" y="1158"/>
                    <a:pt x="672" y="1223"/>
                    <a:pt x="650" y="1280"/>
                  </a:cubicBezTo>
                  <a:lnTo>
                    <a:pt x="178" y="1758"/>
                  </a:lnTo>
                  <a:cubicBezTo>
                    <a:pt x="122" y="1830"/>
                    <a:pt x="63" y="1909"/>
                    <a:pt x="0" y="1979"/>
                  </a:cubicBezTo>
                  <a:lnTo>
                    <a:pt x="106" y="1986"/>
                  </a:lnTo>
                  <a:cubicBezTo>
                    <a:pt x="171" y="1909"/>
                    <a:pt x="235" y="1823"/>
                    <a:pt x="307" y="1744"/>
                  </a:cubicBezTo>
                  <a:cubicBezTo>
                    <a:pt x="429" y="1586"/>
                    <a:pt x="557" y="1429"/>
                    <a:pt x="692" y="1273"/>
                  </a:cubicBezTo>
                  <a:cubicBezTo>
                    <a:pt x="821" y="1122"/>
                    <a:pt x="956" y="966"/>
                    <a:pt x="1100" y="822"/>
                  </a:cubicBezTo>
                  <a:cubicBezTo>
                    <a:pt x="1243" y="680"/>
                    <a:pt x="1385" y="544"/>
                    <a:pt x="1536" y="416"/>
                  </a:cubicBezTo>
                  <a:cubicBezTo>
                    <a:pt x="1556" y="400"/>
                    <a:pt x="1579" y="387"/>
                    <a:pt x="1592" y="373"/>
                  </a:cubicBezTo>
                  <a:cubicBezTo>
                    <a:pt x="1599" y="366"/>
                    <a:pt x="1606" y="366"/>
                    <a:pt x="1606" y="357"/>
                  </a:cubicBezTo>
                  <a:lnTo>
                    <a:pt x="1615" y="357"/>
                  </a:lnTo>
                  <a:cubicBezTo>
                    <a:pt x="1628" y="344"/>
                    <a:pt x="1635" y="337"/>
                    <a:pt x="1642" y="330"/>
                  </a:cubicBezTo>
                  <a:cubicBezTo>
                    <a:pt x="1685" y="301"/>
                    <a:pt x="1721" y="280"/>
                    <a:pt x="1757" y="251"/>
                  </a:cubicBezTo>
                  <a:cubicBezTo>
                    <a:pt x="1836" y="201"/>
                    <a:pt x="1914" y="152"/>
                    <a:pt x="1992" y="109"/>
                  </a:cubicBezTo>
                  <a:cubicBezTo>
                    <a:pt x="2014" y="100"/>
                    <a:pt x="2028" y="87"/>
                    <a:pt x="2050" y="80"/>
                  </a:cubicBezTo>
                  <a:cubicBezTo>
                    <a:pt x="2070" y="66"/>
                    <a:pt x="2077" y="37"/>
                    <a:pt x="2064" y="23"/>
                  </a:cubicBezTo>
                  <a:cubicBezTo>
                    <a:pt x="2057" y="8"/>
                    <a:pt x="2043" y="1"/>
                    <a:pt x="2028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4" name="Google Shape;974;p32"/>
            <p:cNvSpPr/>
            <p:nvPr/>
          </p:nvSpPr>
          <p:spPr>
            <a:xfrm>
              <a:off x="3468201" y="1331848"/>
              <a:ext cx="10838" cy="12923"/>
            </a:xfrm>
            <a:custGeom>
              <a:avLst/>
              <a:gdLst/>
              <a:ahLst/>
              <a:cxnLst/>
              <a:rect l="l" t="t" r="r" b="b"/>
              <a:pathLst>
                <a:path w="551" h="657" extrusionOk="0">
                  <a:moveTo>
                    <a:pt x="550" y="0"/>
                  </a:moveTo>
                  <a:lnTo>
                    <a:pt x="550" y="0"/>
                  </a:lnTo>
                  <a:cubicBezTo>
                    <a:pt x="537" y="21"/>
                    <a:pt x="514" y="36"/>
                    <a:pt x="501" y="57"/>
                  </a:cubicBezTo>
                  <a:cubicBezTo>
                    <a:pt x="365" y="208"/>
                    <a:pt x="244" y="364"/>
                    <a:pt x="115" y="521"/>
                  </a:cubicBezTo>
                  <a:cubicBezTo>
                    <a:pt x="79" y="564"/>
                    <a:pt x="36" y="614"/>
                    <a:pt x="0" y="657"/>
                  </a:cubicBezTo>
                  <a:lnTo>
                    <a:pt x="472" y="179"/>
                  </a:lnTo>
                  <a:cubicBezTo>
                    <a:pt x="494" y="122"/>
                    <a:pt x="521" y="57"/>
                    <a:pt x="55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5" name="Google Shape;975;p32"/>
            <p:cNvSpPr/>
            <p:nvPr/>
          </p:nvSpPr>
          <p:spPr>
            <a:xfrm>
              <a:off x="3437456" y="1312866"/>
              <a:ext cx="14753" cy="37943"/>
            </a:xfrm>
            <a:custGeom>
              <a:avLst/>
              <a:gdLst/>
              <a:ahLst/>
              <a:cxnLst/>
              <a:rect l="l" t="t" r="r" b="b"/>
              <a:pathLst>
                <a:path w="750" h="1929" extrusionOk="0">
                  <a:moveTo>
                    <a:pt x="43" y="0"/>
                  </a:moveTo>
                  <a:cubicBezTo>
                    <a:pt x="28" y="0"/>
                    <a:pt x="21" y="7"/>
                    <a:pt x="14" y="16"/>
                  </a:cubicBezTo>
                  <a:cubicBezTo>
                    <a:pt x="7" y="23"/>
                    <a:pt x="0" y="36"/>
                    <a:pt x="0" y="43"/>
                  </a:cubicBezTo>
                  <a:cubicBezTo>
                    <a:pt x="0" y="59"/>
                    <a:pt x="7" y="65"/>
                    <a:pt x="14" y="72"/>
                  </a:cubicBezTo>
                  <a:cubicBezTo>
                    <a:pt x="14" y="79"/>
                    <a:pt x="21" y="86"/>
                    <a:pt x="28" y="93"/>
                  </a:cubicBezTo>
                  <a:cubicBezTo>
                    <a:pt x="28" y="101"/>
                    <a:pt x="34" y="101"/>
                    <a:pt x="34" y="108"/>
                  </a:cubicBezTo>
                  <a:cubicBezTo>
                    <a:pt x="50" y="122"/>
                    <a:pt x="57" y="129"/>
                    <a:pt x="64" y="144"/>
                  </a:cubicBezTo>
                  <a:cubicBezTo>
                    <a:pt x="86" y="172"/>
                    <a:pt x="106" y="201"/>
                    <a:pt x="120" y="221"/>
                  </a:cubicBezTo>
                  <a:cubicBezTo>
                    <a:pt x="156" y="280"/>
                    <a:pt x="192" y="329"/>
                    <a:pt x="228" y="386"/>
                  </a:cubicBezTo>
                  <a:cubicBezTo>
                    <a:pt x="292" y="501"/>
                    <a:pt x="350" y="616"/>
                    <a:pt x="406" y="729"/>
                  </a:cubicBezTo>
                  <a:cubicBezTo>
                    <a:pt x="413" y="744"/>
                    <a:pt x="420" y="758"/>
                    <a:pt x="420" y="772"/>
                  </a:cubicBezTo>
                  <a:lnTo>
                    <a:pt x="420" y="778"/>
                  </a:lnTo>
                  <a:lnTo>
                    <a:pt x="429" y="778"/>
                  </a:lnTo>
                  <a:lnTo>
                    <a:pt x="429" y="787"/>
                  </a:lnTo>
                  <a:cubicBezTo>
                    <a:pt x="436" y="801"/>
                    <a:pt x="436" y="808"/>
                    <a:pt x="442" y="814"/>
                  </a:cubicBezTo>
                  <a:cubicBezTo>
                    <a:pt x="449" y="844"/>
                    <a:pt x="463" y="873"/>
                    <a:pt x="472" y="900"/>
                  </a:cubicBezTo>
                  <a:cubicBezTo>
                    <a:pt x="499" y="965"/>
                    <a:pt x="514" y="1022"/>
                    <a:pt x="535" y="1087"/>
                  </a:cubicBezTo>
                  <a:cubicBezTo>
                    <a:pt x="571" y="1207"/>
                    <a:pt x="600" y="1335"/>
                    <a:pt x="621" y="1464"/>
                  </a:cubicBezTo>
                  <a:cubicBezTo>
                    <a:pt x="628" y="1493"/>
                    <a:pt x="634" y="1529"/>
                    <a:pt x="643" y="1558"/>
                  </a:cubicBezTo>
                  <a:lnTo>
                    <a:pt x="643" y="1565"/>
                  </a:lnTo>
                  <a:lnTo>
                    <a:pt x="643" y="1572"/>
                  </a:lnTo>
                  <a:lnTo>
                    <a:pt x="643" y="1601"/>
                  </a:lnTo>
                  <a:cubicBezTo>
                    <a:pt x="650" y="1615"/>
                    <a:pt x="650" y="1629"/>
                    <a:pt x="650" y="1651"/>
                  </a:cubicBezTo>
                  <a:cubicBezTo>
                    <a:pt x="650" y="1678"/>
                    <a:pt x="657" y="1701"/>
                    <a:pt x="657" y="1737"/>
                  </a:cubicBezTo>
                  <a:cubicBezTo>
                    <a:pt x="686" y="1757"/>
                    <a:pt x="720" y="1779"/>
                    <a:pt x="749" y="1807"/>
                  </a:cubicBezTo>
                  <a:cubicBezTo>
                    <a:pt x="742" y="1701"/>
                    <a:pt x="729" y="1593"/>
                    <a:pt x="713" y="1486"/>
                  </a:cubicBezTo>
                  <a:cubicBezTo>
                    <a:pt x="693" y="1358"/>
                    <a:pt x="663" y="1236"/>
                    <a:pt x="628" y="1108"/>
                  </a:cubicBezTo>
                  <a:cubicBezTo>
                    <a:pt x="592" y="979"/>
                    <a:pt x="549" y="857"/>
                    <a:pt x="499" y="729"/>
                  </a:cubicBezTo>
                  <a:cubicBezTo>
                    <a:pt x="449" y="616"/>
                    <a:pt x="393" y="494"/>
                    <a:pt x="321" y="386"/>
                  </a:cubicBezTo>
                  <a:cubicBezTo>
                    <a:pt x="257" y="273"/>
                    <a:pt x="185" y="165"/>
                    <a:pt x="106" y="59"/>
                  </a:cubicBezTo>
                  <a:cubicBezTo>
                    <a:pt x="93" y="43"/>
                    <a:pt x="86" y="29"/>
                    <a:pt x="70" y="16"/>
                  </a:cubicBezTo>
                  <a:cubicBezTo>
                    <a:pt x="64" y="7"/>
                    <a:pt x="50" y="0"/>
                    <a:pt x="43" y="0"/>
                  </a:cubicBezTo>
                  <a:close/>
                  <a:moveTo>
                    <a:pt x="663" y="1850"/>
                  </a:moveTo>
                  <a:lnTo>
                    <a:pt x="663" y="1886"/>
                  </a:lnTo>
                  <a:cubicBezTo>
                    <a:pt x="663" y="1908"/>
                    <a:pt x="686" y="1928"/>
                    <a:pt x="706" y="1928"/>
                  </a:cubicBezTo>
                  <a:cubicBezTo>
                    <a:pt x="729" y="1928"/>
                    <a:pt x="749" y="1915"/>
                    <a:pt x="749" y="1886"/>
                  </a:cubicBezTo>
                  <a:lnTo>
                    <a:pt x="749" y="1879"/>
                  </a:lnTo>
                  <a:cubicBezTo>
                    <a:pt x="742" y="1886"/>
                    <a:pt x="735" y="1886"/>
                    <a:pt x="729" y="1886"/>
                  </a:cubicBezTo>
                  <a:cubicBezTo>
                    <a:pt x="713" y="1886"/>
                    <a:pt x="706" y="1879"/>
                    <a:pt x="699" y="1872"/>
                  </a:cubicBezTo>
                  <a:cubicBezTo>
                    <a:pt x="686" y="1865"/>
                    <a:pt x="677" y="1858"/>
                    <a:pt x="663" y="185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6" name="Google Shape;976;p32"/>
            <p:cNvSpPr/>
            <p:nvPr/>
          </p:nvSpPr>
          <p:spPr>
            <a:xfrm>
              <a:off x="3425654" y="1325101"/>
              <a:ext cx="26987" cy="24863"/>
            </a:xfrm>
            <a:custGeom>
              <a:avLst/>
              <a:gdLst/>
              <a:ahLst/>
              <a:cxnLst/>
              <a:rect l="l" t="t" r="r" b="b"/>
              <a:pathLst>
                <a:path w="1372" h="1264" extrusionOk="0">
                  <a:moveTo>
                    <a:pt x="50" y="0"/>
                  </a:moveTo>
                  <a:cubicBezTo>
                    <a:pt x="35" y="0"/>
                    <a:pt x="21" y="7"/>
                    <a:pt x="14" y="14"/>
                  </a:cubicBezTo>
                  <a:cubicBezTo>
                    <a:pt x="0" y="36"/>
                    <a:pt x="0" y="57"/>
                    <a:pt x="14" y="79"/>
                  </a:cubicBezTo>
                  <a:cubicBezTo>
                    <a:pt x="93" y="156"/>
                    <a:pt x="172" y="242"/>
                    <a:pt x="249" y="321"/>
                  </a:cubicBezTo>
                  <a:cubicBezTo>
                    <a:pt x="335" y="400"/>
                    <a:pt x="413" y="479"/>
                    <a:pt x="499" y="558"/>
                  </a:cubicBezTo>
                  <a:cubicBezTo>
                    <a:pt x="578" y="636"/>
                    <a:pt x="664" y="713"/>
                    <a:pt x="749" y="785"/>
                  </a:cubicBezTo>
                  <a:cubicBezTo>
                    <a:pt x="828" y="864"/>
                    <a:pt x="914" y="936"/>
                    <a:pt x="1000" y="1007"/>
                  </a:cubicBezTo>
                  <a:cubicBezTo>
                    <a:pt x="1085" y="1085"/>
                    <a:pt x="1178" y="1157"/>
                    <a:pt x="1263" y="1228"/>
                  </a:cubicBezTo>
                  <a:cubicBezTo>
                    <a:pt x="1277" y="1236"/>
                    <a:pt x="1286" y="1243"/>
                    <a:pt x="1299" y="1250"/>
                  </a:cubicBezTo>
                  <a:cubicBezTo>
                    <a:pt x="1306" y="1257"/>
                    <a:pt x="1313" y="1264"/>
                    <a:pt x="1329" y="1264"/>
                  </a:cubicBezTo>
                  <a:cubicBezTo>
                    <a:pt x="1335" y="1264"/>
                    <a:pt x="1342" y="1264"/>
                    <a:pt x="1349" y="1257"/>
                  </a:cubicBezTo>
                  <a:cubicBezTo>
                    <a:pt x="1356" y="1257"/>
                    <a:pt x="1356" y="1257"/>
                    <a:pt x="1356" y="1250"/>
                  </a:cubicBezTo>
                  <a:cubicBezTo>
                    <a:pt x="1363" y="1243"/>
                    <a:pt x="1371" y="1236"/>
                    <a:pt x="1371" y="1221"/>
                  </a:cubicBezTo>
                  <a:cubicBezTo>
                    <a:pt x="1371" y="1214"/>
                    <a:pt x="1363" y="1200"/>
                    <a:pt x="1356" y="1193"/>
                  </a:cubicBezTo>
                  <a:cubicBezTo>
                    <a:pt x="1356" y="1185"/>
                    <a:pt x="1349" y="1185"/>
                    <a:pt x="1349" y="1185"/>
                  </a:cubicBezTo>
                  <a:cubicBezTo>
                    <a:pt x="1320" y="1157"/>
                    <a:pt x="1286" y="1135"/>
                    <a:pt x="1257" y="1115"/>
                  </a:cubicBezTo>
                  <a:cubicBezTo>
                    <a:pt x="1200" y="1065"/>
                    <a:pt x="1149" y="1022"/>
                    <a:pt x="1092" y="979"/>
                  </a:cubicBezTo>
                  <a:cubicBezTo>
                    <a:pt x="1006" y="907"/>
                    <a:pt x="921" y="828"/>
                    <a:pt x="835" y="756"/>
                  </a:cubicBezTo>
                  <a:cubicBezTo>
                    <a:pt x="749" y="679"/>
                    <a:pt x="670" y="600"/>
                    <a:pt x="585" y="528"/>
                  </a:cubicBezTo>
                  <a:cubicBezTo>
                    <a:pt x="506" y="450"/>
                    <a:pt x="420" y="371"/>
                    <a:pt x="343" y="294"/>
                  </a:cubicBezTo>
                  <a:cubicBezTo>
                    <a:pt x="264" y="208"/>
                    <a:pt x="185" y="129"/>
                    <a:pt x="107" y="43"/>
                  </a:cubicBezTo>
                  <a:cubicBezTo>
                    <a:pt x="100" y="36"/>
                    <a:pt x="86" y="28"/>
                    <a:pt x="77" y="14"/>
                  </a:cubicBezTo>
                  <a:cubicBezTo>
                    <a:pt x="71" y="7"/>
                    <a:pt x="57" y="0"/>
                    <a:pt x="5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7" name="Google Shape;977;p32"/>
            <p:cNvSpPr/>
            <p:nvPr/>
          </p:nvSpPr>
          <p:spPr>
            <a:xfrm>
              <a:off x="3413007" y="1340975"/>
              <a:ext cx="27833" cy="10268"/>
            </a:xfrm>
            <a:custGeom>
              <a:avLst/>
              <a:gdLst/>
              <a:ahLst/>
              <a:cxnLst/>
              <a:rect l="l" t="t" r="r" b="b"/>
              <a:pathLst>
                <a:path w="1415" h="522" extrusionOk="0">
                  <a:moveTo>
                    <a:pt x="50" y="1"/>
                  </a:moveTo>
                  <a:cubicBezTo>
                    <a:pt x="35" y="1"/>
                    <a:pt x="14" y="8"/>
                    <a:pt x="8" y="21"/>
                  </a:cubicBezTo>
                  <a:cubicBezTo>
                    <a:pt x="1" y="44"/>
                    <a:pt x="8" y="64"/>
                    <a:pt x="28" y="78"/>
                  </a:cubicBezTo>
                  <a:cubicBezTo>
                    <a:pt x="107" y="129"/>
                    <a:pt x="186" y="164"/>
                    <a:pt x="271" y="206"/>
                  </a:cubicBezTo>
                  <a:cubicBezTo>
                    <a:pt x="357" y="249"/>
                    <a:pt x="443" y="285"/>
                    <a:pt x="529" y="314"/>
                  </a:cubicBezTo>
                  <a:cubicBezTo>
                    <a:pt x="614" y="350"/>
                    <a:pt x="700" y="378"/>
                    <a:pt x="792" y="407"/>
                  </a:cubicBezTo>
                  <a:cubicBezTo>
                    <a:pt x="878" y="429"/>
                    <a:pt x="964" y="450"/>
                    <a:pt x="1056" y="472"/>
                  </a:cubicBezTo>
                  <a:cubicBezTo>
                    <a:pt x="1149" y="493"/>
                    <a:pt x="1243" y="506"/>
                    <a:pt x="1336" y="522"/>
                  </a:cubicBezTo>
                  <a:lnTo>
                    <a:pt x="1372" y="522"/>
                  </a:lnTo>
                  <a:cubicBezTo>
                    <a:pt x="1379" y="522"/>
                    <a:pt x="1392" y="515"/>
                    <a:pt x="1399" y="506"/>
                  </a:cubicBezTo>
                  <a:cubicBezTo>
                    <a:pt x="1406" y="499"/>
                    <a:pt x="1415" y="493"/>
                    <a:pt x="1415" y="479"/>
                  </a:cubicBezTo>
                  <a:cubicBezTo>
                    <a:pt x="1415" y="472"/>
                    <a:pt x="1406" y="457"/>
                    <a:pt x="1399" y="450"/>
                  </a:cubicBezTo>
                  <a:cubicBezTo>
                    <a:pt x="1392" y="443"/>
                    <a:pt x="1379" y="436"/>
                    <a:pt x="1372" y="436"/>
                  </a:cubicBezTo>
                  <a:cubicBezTo>
                    <a:pt x="1349" y="436"/>
                    <a:pt x="1336" y="436"/>
                    <a:pt x="1320" y="429"/>
                  </a:cubicBezTo>
                  <a:cubicBezTo>
                    <a:pt x="1200" y="414"/>
                    <a:pt x="1086" y="393"/>
                    <a:pt x="971" y="364"/>
                  </a:cubicBezTo>
                  <a:cubicBezTo>
                    <a:pt x="849" y="335"/>
                    <a:pt x="736" y="301"/>
                    <a:pt x="621" y="265"/>
                  </a:cubicBezTo>
                  <a:cubicBezTo>
                    <a:pt x="565" y="236"/>
                    <a:pt x="499" y="215"/>
                    <a:pt x="436" y="186"/>
                  </a:cubicBezTo>
                  <a:cubicBezTo>
                    <a:pt x="343" y="150"/>
                    <a:pt x="242" y="100"/>
                    <a:pt x="150" y="50"/>
                  </a:cubicBezTo>
                  <a:cubicBezTo>
                    <a:pt x="121" y="35"/>
                    <a:pt x="93" y="21"/>
                    <a:pt x="71" y="8"/>
                  </a:cubicBezTo>
                  <a:cubicBezTo>
                    <a:pt x="64" y="1"/>
                    <a:pt x="57" y="1"/>
                    <a:pt x="5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8" name="Google Shape;978;p32"/>
            <p:cNvSpPr/>
            <p:nvPr/>
          </p:nvSpPr>
          <p:spPr>
            <a:xfrm>
              <a:off x="3451206" y="1283086"/>
              <a:ext cx="11684" cy="62806"/>
            </a:xfrm>
            <a:custGeom>
              <a:avLst/>
              <a:gdLst/>
              <a:ahLst/>
              <a:cxnLst/>
              <a:rect l="l" t="t" r="r" b="b"/>
              <a:pathLst>
                <a:path w="594" h="3193" extrusionOk="0">
                  <a:moveTo>
                    <a:pt x="50" y="1"/>
                  </a:moveTo>
                  <a:cubicBezTo>
                    <a:pt x="43" y="1"/>
                    <a:pt x="36" y="8"/>
                    <a:pt x="30" y="8"/>
                  </a:cubicBezTo>
                  <a:cubicBezTo>
                    <a:pt x="7" y="22"/>
                    <a:pt x="0" y="51"/>
                    <a:pt x="14" y="64"/>
                  </a:cubicBezTo>
                  <a:cubicBezTo>
                    <a:pt x="122" y="244"/>
                    <a:pt x="208" y="423"/>
                    <a:pt x="278" y="615"/>
                  </a:cubicBezTo>
                  <a:cubicBezTo>
                    <a:pt x="350" y="808"/>
                    <a:pt x="400" y="1007"/>
                    <a:pt x="436" y="1208"/>
                  </a:cubicBezTo>
                  <a:cubicBezTo>
                    <a:pt x="472" y="1415"/>
                    <a:pt x="492" y="1615"/>
                    <a:pt x="501" y="1821"/>
                  </a:cubicBezTo>
                  <a:cubicBezTo>
                    <a:pt x="508" y="2029"/>
                    <a:pt x="501" y="2243"/>
                    <a:pt x="486" y="2450"/>
                  </a:cubicBezTo>
                  <a:cubicBezTo>
                    <a:pt x="465" y="2658"/>
                    <a:pt x="436" y="2858"/>
                    <a:pt x="400" y="3064"/>
                  </a:cubicBezTo>
                  <a:cubicBezTo>
                    <a:pt x="393" y="3086"/>
                    <a:pt x="386" y="3115"/>
                    <a:pt x="379" y="3143"/>
                  </a:cubicBezTo>
                  <a:cubicBezTo>
                    <a:pt x="379" y="3165"/>
                    <a:pt x="386" y="3185"/>
                    <a:pt x="415" y="3192"/>
                  </a:cubicBezTo>
                  <a:lnTo>
                    <a:pt x="422" y="3192"/>
                  </a:lnTo>
                  <a:cubicBezTo>
                    <a:pt x="443" y="3192"/>
                    <a:pt x="465" y="3179"/>
                    <a:pt x="465" y="3165"/>
                  </a:cubicBezTo>
                  <a:cubicBezTo>
                    <a:pt x="508" y="2957"/>
                    <a:pt x="535" y="2743"/>
                    <a:pt x="557" y="2536"/>
                  </a:cubicBezTo>
                  <a:cubicBezTo>
                    <a:pt x="578" y="2322"/>
                    <a:pt x="593" y="2107"/>
                    <a:pt x="587" y="1900"/>
                  </a:cubicBezTo>
                  <a:cubicBezTo>
                    <a:pt x="587" y="1686"/>
                    <a:pt x="564" y="1472"/>
                    <a:pt x="535" y="1264"/>
                  </a:cubicBezTo>
                  <a:cubicBezTo>
                    <a:pt x="501" y="1058"/>
                    <a:pt x="450" y="858"/>
                    <a:pt x="386" y="657"/>
                  </a:cubicBezTo>
                  <a:cubicBezTo>
                    <a:pt x="314" y="465"/>
                    <a:pt x="228" y="272"/>
                    <a:pt x="129" y="94"/>
                  </a:cubicBezTo>
                  <a:cubicBezTo>
                    <a:pt x="115" y="64"/>
                    <a:pt x="100" y="44"/>
                    <a:pt x="86" y="22"/>
                  </a:cubicBezTo>
                  <a:cubicBezTo>
                    <a:pt x="79" y="8"/>
                    <a:pt x="64" y="1"/>
                    <a:pt x="5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9" name="Google Shape;979;p32"/>
            <p:cNvSpPr/>
            <p:nvPr/>
          </p:nvSpPr>
          <p:spPr>
            <a:xfrm>
              <a:off x="3390248" y="1352068"/>
              <a:ext cx="3541" cy="1849"/>
            </a:xfrm>
            <a:custGeom>
              <a:avLst/>
              <a:gdLst/>
              <a:ahLst/>
              <a:cxnLst/>
              <a:rect l="l" t="t" r="r" b="b"/>
              <a:pathLst>
                <a:path w="180" h="94" extrusionOk="0">
                  <a:moveTo>
                    <a:pt x="100" y="1"/>
                  </a:moveTo>
                  <a:cubicBezTo>
                    <a:pt x="78" y="1"/>
                    <a:pt x="64" y="7"/>
                    <a:pt x="50" y="7"/>
                  </a:cubicBezTo>
                  <a:cubicBezTo>
                    <a:pt x="28" y="7"/>
                    <a:pt x="1" y="21"/>
                    <a:pt x="8" y="50"/>
                  </a:cubicBezTo>
                  <a:cubicBezTo>
                    <a:pt x="8" y="71"/>
                    <a:pt x="21" y="93"/>
                    <a:pt x="44" y="93"/>
                  </a:cubicBezTo>
                  <a:lnTo>
                    <a:pt x="50" y="93"/>
                  </a:lnTo>
                  <a:cubicBezTo>
                    <a:pt x="93" y="86"/>
                    <a:pt x="136" y="86"/>
                    <a:pt x="179" y="79"/>
                  </a:cubicBezTo>
                  <a:cubicBezTo>
                    <a:pt x="150" y="50"/>
                    <a:pt x="121" y="28"/>
                    <a:pt x="10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0" name="Google Shape;980;p32"/>
            <p:cNvSpPr/>
            <p:nvPr/>
          </p:nvSpPr>
          <p:spPr>
            <a:xfrm>
              <a:off x="3392215" y="1351498"/>
              <a:ext cx="40028" cy="5350"/>
            </a:xfrm>
            <a:custGeom>
              <a:avLst/>
              <a:gdLst/>
              <a:ahLst/>
              <a:cxnLst/>
              <a:rect l="l" t="t" r="r" b="b"/>
              <a:pathLst>
                <a:path w="2035" h="272" extrusionOk="0">
                  <a:moveTo>
                    <a:pt x="550" y="0"/>
                  </a:moveTo>
                  <a:cubicBezTo>
                    <a:pt x="501" y="0"/>
                    <a:pt x="449" y="0"/>
                    <a:pt x="400" y="7"/>
                  </a:cubicBezTo>
                  <a:cubicBezTo>
                    <a:pt x="264" y="7"/>
                    <a:pt x="129" y="14"/>
                    <a:pt x="0" y="30"/>
                  </a:cubicBezTo>
                  <a:cubicBezTo>
                    <a:pt x="21" y="57"/>
                    <a:pt x="50" y="79"/>
                    <a:pt x="79" y="108"/>
                  </a:cubicBezTo>
                  <a:cubicBezTo>
                    <a:pt x="172" y="100"/>
                    <a:pt x="257" y="93"/>
                    <a:pt x="350" y="93"/>
                  </a:cubicBezTo>
                  <a:cubicBezTo>
                    <a:pt x="415" y="93"/>
                    <a:pt x="478" y="86"/>
                    <a:pt x="550" y="86"/>
                  </a:cubicBezTo>
                  <a:cubicBezTo>
                    <a:pt x="614" y="86"/>
                    <a:pt x="679" y="93"/>
                    <a:pt x="749" y="93"/>
                  </a:cubicBezTo>
                  <a:cubicBezTo>
                    <a:pt x="878" y="100"/>
                    <a:pt x="1015" y="108"/>
                    <a:pt x="1150" y="122"/>
                  </a:cubicBezTo>
                  <a:cubicBezTo>
                    <a:pt x="1178" y="122"/>
                    <a:pt x="1214" y="129"/>
                    <a:pt x="1250" y="129"/>
                  </a:cubicBezTo>
                  <a:cubicBezTo>
                    <a:pt x="1263" y="136"/>
                    <a:pt x="1279" y="136"/>
                    <a:pt x="1299" y="136"/>
                  </a:cubicBezTo>
                  <a:lnTo>
                    <a:pt x="1306" y="136"/>
                  </a:lnTo>
                  <a:cubicBezTo>
                    <a:pt x="1315" y="136"/>
                    <a:pt x="1315" y="143"/>
                    <a:pt x="1315" y="143"/>
                  </a:cubicBezTo>
                  <a:lnTo>
                    <a:pt x="1315" y="136"/>
                  </a:lnTo>
                  <a:cubicBezTo>
                    <a:pt x="1322" y="143"/>
                    <a:pt x="1328" y="143"/>
                    <a:pt x="1335" y="143"/>
                  </a:cubicBezTo>
                  <a:cubicBezTo>
                    <a:pt x="1407" y="151"/>
                    <a:pt x="1471" y="165"/>
                    <a:pt x="1536" y="172"/>
                  </a:cubicBezTo>
                  <a:cubicBezTo>
                    <a:pt x="1671" y="201"/>
                    <a:pt x="1800" y="222"/>
                    <a:pt x="1928" y="258"/>
                  </a:cubicBezTo>
                  <a:cubicBezTo>
                    <a:pt x="1942" y="258"/>
                    <a:pt x="1964" y="264"/>
                    <a:pt x="1978" y="271"/>
                  </a:cubicBezTo>
                  <a:lnTo>
                    <a:pt x="1985" y="271"/>
                  </a:lnTo>
                  <a:cubicBezTo>
                    <a:pt x="2007" y="271"/>
                    <a:pt x="2028" y="258"/>
                    <a:pt x="2028" y="237"/>
                  </a:cubicBezTo>
                  <a:cubicBezTo>
                    <a:pt x="2035" y="215"/>
                    <a:pt x="2021" y="194"/>
                    <a:pt x="2000" y="186"/>
                  </a:cubicBezTo>
                  <a:cubicBezTo>
                    <a:pt x="1872" y="151"/>
                    <a:pt x="1735" y="122"/>
                    <a:pt x="1606" y="100"/>
                  </a:cubicBezTo>
                  <a:cubicBezTo>
                    <a:pt x="1471" y="79"/>
                    <a:pt x="1335" y="57"/>
                    <a:pt x="1200" y="43"/>
                  </a:cubicBezTo>
                  <a:cubicBezTo>
                    <a:pt x="1071" y="23"/>
                    <a:pt x="936" y="14"/>
                    <a:pt x="801" y="7"/>
                  </a:cubicBezTo>
                  <a:cubicBezTo>
                    <a:pt x="715" y="7"/>
                    <a:pt x="636" y="0"/>
                    <a:pt x="55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1" name="Google Shape;981;p32"/>
            <p:cNvSpPr/>
            <p:nvPr/>
          </p:nvSpPr>
          <p:spPr>
            <a:xfrm>
              <a:off x="3382675" y="1364854"/>
              <a:ext cx="42153" cy="14752"/>
            </a:xfrm>
            <a:custGeom>
              <a:avLst/>
              <a:gdLst/>
              <a:ahLst/>
              <a:cxnLst/>
              <a:rect l="l" t="t" r="r" b="b"/>
              <a:pathLst>
                <a:path w="2143" h="750" extrusionOk="0">
                  <a:moveTo>
                    <a:pt x="1834" y="0"/>
                  </a:moveTo>
                  <a:cubicBezTo>
                    <a:pt x="1714" y="29"/>
                    <a:pt x="1599" y="50"/>
                    <a:pt x="1478" y="86"/>
                  </a:cubicBezTo>
                  <a:cubicBezTo>
                    <a:pt x="1320" y="129"/>
                    <a:pt x="1157" y="178"/>
                    <a:pt x="999" y="228"/>
                  </a:cubicBezTo>
                  <a:cubicBezTo>
                    <a:pt x="842" y="286"/>
                    <a:pt x="686" y="350"/>
                    <a:pt x="528" y="422"/>
                  </a:cubicBezTo>
                  <a:cubicBezTo>
                    <a:pt x="377" y="485"/>
                    <a:pt x="228" y="557"/>
                    <a:pt x="77" y="636"/>
                  </a:cubicBezTo>
                  <a:cubicBezTo>
                    <a:pt x="64" y="650"/>
                    <a:pt x="43" y="657"/>
                    <a:pt x="28" y="672"/>
                  </a:cubicBezTo>
                  <a:cubicBezTo>
                    <a:pt x="7" y="679"/>
                    <a:pt x="0" y="706"/>
                    <a:pt x="14" y="729"/>
                  </a:cubicBezTo>
                  <a:cubicBezTo>
                    <a:pt x="21" y="742"/>
                    <a:pt x="34" y="749"/>
                    <a:pt x="50" y="749"/>
                  </a:cubicBezTo>
                  <a:cubicBezTo>
                    <a:pt x="57" y="749"/>
                    <a:pt x="64" y="742"/>
                    <a:pt x="70" y="742"/>
                  </a:cubicBezTo>
                  <a:cubicBezTo>
                    <a:pt x="214" y="663"/>
                    <a:pt x="364" y="586"/>
                    <a:pt x="514" y="521"/>
                  </a:cubicBezTo>
                  <a:cubicBezTo>
                    <a:pt x="549" y="501"/>
                    <a:pt x="591" y="485"/>
                    <a:pt x="627" y="471"/>
                  </a:cubicBezTo>
                  <a:cubicBezTo>
                    <a:pt x="634" y="465"/>
                    <a:pt x="650" y="465"/>
                    <a:pt x="657" y="458"/>
                  </a:cubicBezTo>
                  <a:lnTo>
                    <a:pt x="663" y="458"/>
                  </a:lnTo>
                  <a:cubicBezTo>
                    <a:pt x="670" y="449"/>
                    <a:pt x="670" y="449"/>
                    <a:pt x="677" y="449"/>
                  </a:cubicBezTo>
                  <a:cubicBezTo>
                    <a:pt x="699" y="442"/>
                    <a:pt x="713" y="429"/>
                    <a:pt x="735" y="422"/>
                  </a:cubicBezTo>
                  <a:cubicBezTo>
                    <a:pt x="814" y="393"/>
                    <a:pt x="891" y="364"/>
                    <a:pt x="970" y="336"/>
                  </a:cubicBezTo>
                  <a:cubicBezTo>
                    <a:pt x="1128" y="278"/>
                    <a:pt x="1286" y="228"/>
                    <a:pt x="1442" y="185"/>
                  </a:cubicBezTo>
                  <a:cubicBezTo>
                    <a:pt x="1599" y="142"/>
                    <a:pt x="1764" y="100"/>
                    <a:pt x="1928" y="72"/>
                  </a:cubicBezTo>
                  <a:cubicBezTo>
                    <a:pt x="1999" y="57"/>
                    <a:pt x="2071" y="43"/>
                    <a:pt x="2143" y="29"/>
                  </a:cubicBezTo>
                  <a:cubicBezTo>
                    <a:pt x="2035" y="29"/>
                    <a:pt x="1935" y="14"/>
                    <a:pt x="1834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2" name="Google Shape;982;p32"/>
            <p:cNvSpPr/>
            <p:nvPr/>
          </p:nvSpPr>
          <p:spPr>
            <a:xfrm>
              <a:off x="3418750" y="1362887"/>
              <a:ext cx="13356" cy="2557"/>
            </a:xfrm>
            <a:custGeom>
              <a:avLst/>
              <a:gdLst/>
              <a:ahLst/>
              <a:cxnLst/>
              <a:rect l="l" t="t" r="r" b="b"/>
              <a:pathLst>
                <a:path w="679" h="130" extrusionOk="0">
                  <a:moveTo>
                    <a:pt x="636" y="1"/>
                  </a:moveTo>
                  <a:cubicBezTo>
                    <a:pt x="471" y="21"/>
                    <a:pt x="300" y="44"/>
                    <a:pt x="137" y="71"/>
                  </a:cubicBezTo>
                  <a:cubicBezTo>
                    <a:pt x="94" y="86"/>
                    <a:pt x="43" y="93"/>
                    <a:pt x="0" y="100"/>
                  </a:cubicBezTo>
                  <a:cubicBezTo>
                    <a:pt x="101" y="114"/>
                    <a:pt x="201" y="129"/>
                    <a:pt x="309" y="129"/>
                  </a:cubicBezTo>
                  <a:lnTo>
                    <a:pt x="336" y="129"/>
                  </a:lnTo>
                  <a:cubicBezTo>
                    <a:pt x="379" y="121"/>
                    <a:pt x="422" y="114"/>
                    <a:pt x="458" y="107"/>
                  </a:cubicBezTo>
                  <a:lnTo>
                    <a:pt x="487" y="107"/>
                  </a:lnTo>
                  <a:cubicBezTo>
                    <a:pt x="494" y="107"/>
                    <a:pt x="507" y="100"/>
                    <a:pt x="514" y="100"/>
                  </a:cubicBezTo>
                  <a:cubicBezTo>
                    <a:pt x="536" y="100"/>
                    <a:pt x="557" y="93"/>
                    <a:pt x="579" y="93"/>
                  </a:cubicBezTo>
                  <a:cubicBezTo>
                    <a:pt x="600" y="93"/>
                    <a:pt x="615" y="86"/>
                    <a:pt x="636" y="86"/>
                  </a:cubicBezTo>
                  <a:cubicBezTo>
                    <a:pt x="658" y="86"/>
                    <a:pt x="679" y="71"/>
                    <a:pt x="679" y="44"/>
                  </a:cubicBezTo>
                  <a:cubicBezTo>
                    <a:pt x="679" y="21"/>
                    <a:pt x="665" y="1"/>
                    <a:pt x="643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3" name="Google Shape;983;p32"/>
            <p:cNvSpPr/>
            <p:nvPr/>
          </p:nvSpPr>
          <p:spPr>
            <a:xfrm>
              <a:off x="3380984" y="1376656"/>
              <a:ext cx="50414" cy="21794"/>
            </a:xfrm>
            <a:custGeom>
              <a:avLst/>
              <a:gdLst/>
              <a:ahLst/>
              <a:cxnLst/>
              <a:rect l="l" t="t" r="r" b="b"/>
              <a:pathLst>
                <a:path w="2563" h="1108" extrusionOk="0">
                  <a:moveTo>
                    <a:pt x="2513" y="0"/>
                  </a:moveTo>
                  <a:cubicBezTo>
                    <a:pt x="2506" y="0"/>
                    <a:pt x="2499" y="0"/>
                    <a:pt x="2492" y="7"/>
                  </a:cubicBezTo>
                  <a:cubicBezTo>
                    <a:pt x="2391" y="57"/>
                    <a:pt x="2292" y="106"/>
                    <a:pt x="2193" y="149"/>
                  </a:cubicBezTo>
                  <a:cubicBezTo>
                    <a:pt x="2134" y="178"/>
                    <a:pt x="2078" y="207"/>
                    <a:pt x="2028" y="235"/>
                  </a:cubicBezTo>
                  <a:cubicBezTo>
                    <a:pt x="1870" y="307"/>
                    <a:pt x="1706" y="379"/>
                    <a:pt x="1550" y="442"/>
                  </a:cubicBezTo>
                  <a:cubicBezTo>
                    <a:pt x="1392" y="514"/>
                    <a:pt x="1234" y="578"/>
                    <a:pt x="1078" y="643"/>
                  </a:cubicBezTo>
                  <a:cubicBezTo>
                    <a:pt x="914" y="706"/>
                    <a:pt x="749" y="771"/>
                    <a:pt x="592" y="828"/>
                  </a:cubicBezTo>
                  <a:cubicBezTo>
                    <a:pt x="429" y="886"/>
                    <a:pt x="264" y="943"/>
                    <a:pt x="100" y="999"/>
                  </a:cubicBezTo>
                  <a:cubicBezTo>
                    <a:pt x="78" y="1006"/>
                    <a:pt x="57" y="1015"/>
                    <a:pt x="35" y="1022"/>
                  </a:cubicBezTo>
                  <a:cubicBezTo>
                    <a:pt x="14" y="1028"/>
                    <a:pt x="0" y="1049"/>
                    <a:pt x="7" y="1071"/>
                  </a:cubicBezTo>
                  <a:cubicBezTo>
                    <a:pt x="14" y="1092"/>
                    <a:pt x="28" y="1107"/>
                    <a:pt x="50" y="1107"/>
                  </a:cubicBezTo>
                  <a:lnTo>
                    <a:pt x="57" y="1107"/>
                  </a:lnTo>
                  <a:cubicBezTo>
                    <a:pt x="228" y="1049"/>
                    <a:pt x="386" y="992"/>
                    <a:pt x="549" y="936"/>
                  </a:cubicBezTo>
                  <a:cubicBezTo>
                    <a:pt x="713" y="871"/>
                    <a:pt x="878" y="814"/>
                    <a:pt x="1043" y="749"/>
                  </a:cubicBezTo>
                  <a:cubicBezTo>
                    <a:pt x="1207" y="686"/>
                    <a:pt x="1372" y="614"/>
                    <a:pt x="1528" y="550"/>
                  </a:cubicBezTo>
                  <a:cubicBezTo>
                    <a:pt x="1685" y="478"/>
                    <a:pt x="1850" y="406"/>
                    <a:pt x="1999" y="336"/>
                  </a:cubicBezTo>
                  <a:lnTo>
                    <a:pt x="2006" y="336"/>
                  </a:lnTo>
                  <a:cubicBezTo>
                    <a:pt x="2085" y="300"/>
                    <a:pt x="2163" y="264"/>
                    <a:pt x="2242" y="221"/>
                  </a:cubicBezTo>
                  <a:cubicBezTo>
                    <a:pt x="2321" y="185"/>
                    <a:pt x="2400" y="149"/>
                    <a:pt x="2477" y="106"/>
                  </a:cubicBezTo>
                  <a:cubicBezTo>
                    <a:pt x="2499" y="99"/>
                    <a:pt x="2520" y="93"/>
                    <a:pt x="2535" y="79"/>
                  </a:cubicBezTo>
                  <a:cubicBezTo>
                    <a:pt x="2556" y="72"/>
                    <a:pt x="2563" y="43"/>
                    <a:pt x="2549" y="21"/>
                  </a:cubicBezTo>
                  <a:cubicBezTo>
                    <a:pt x="2542" y="14"/>
                    <a:pt x="2535" y="7"/>
                    <a:pt x="2528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4" name="Google Shape;984;p32"/>
            <p:cNvSpPr/>
            <p:nvPr/>
          </p:nvSpPr>
          <p:spPr>
            <a:xfrm>
              <a:off x="3421701" y="1336745"/>
              <a:ext cx="55391" cy="51555"/>
            </a:xfrm>
            <a:custGeom>
              <a:avLst/>
              <a:gdLst/>
              <a:ahLst/>
              <a:cxnLst/>
              <a:rect l="l" t="t" r="r" b="b"/>
              <a:pathLst>
                <a:path w="2816" h="2621" extrusionOk="0">
                  <a:moveTo>
                    <a:pt x="1744" y="1"/>
                  </a:moveTo>
                  <a:cubicBezTo>
                    <a:pt x="1210" y="1"/>
                    <a:pt x="779" y="337"/>
                    <a:pt x="443" y="843"/>
                  </a:cubicBezTo>
                  <a:cubicBezTo>
                    <a:pt x="258" y="1150"/>
                    <a:pt x="1" y="1643"/>
                    <a:pt x="87" y="1993"/>
                  </a:cubicBezTo>
                  <a:cubicBezTo>
                    <a:pt x="178" y="2383"/>
                    <a:pt x="594" y="2620"/>
                    <a:pt x="994" y="2620"/>
                  </a:cubicBezTo>
                  <a:cubicBezTo>
                    <a:pt x="1027" y="2620"/>
                    <a:pt x="1060" y="2618"/>
                    <a:pt x="1093" y="2615"/>
                  </a:cubicBezTo>
                  <a:cubicBezTo>
                    <a:pt x="1521" y="2564"/>
                    <a:pt x="1893" y="2300"/>
                    <a:pt x="2200" y="2000"/>
                  </a:cubicBezTo>
                  <a:cubicBezTo>
                    <a:pt x="2407" y="1793"/>
                    <a:pt x="2608" y="1558"/>
                    <a:pt x="2707" y="1287"/>
                  </a:cubicBezTo>
                  <a:cubicBezTo>
                    <a:pt x="2815" y="1008"/>
                    <a:pt x="2815" y="678"/>
                    <a:pt x="2657" y="430"/>
                  </a:cubicBezTo>
                  <a:cubicBezTo>
                    <a:pt x="2493" y="173"/>
                    <a:pt x="2186" y="36"/>
                    <a:pt x="1886" y="8"/>
                  </a:cubicBezTo>
                  <a:cubicBezTo>
                    <a:pt x="1838" y="3"/>
                    <a:pt x="1791" y="1"/>
                    <a:pt x="1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85" name="Google Shape;985;p32"/>
          <p:cNvGrpSpPr/>
          <p:nvPr/>
        </p:nvGrpSpPr>
        <p:grpSpPr>
          <a:xfrm>
            <a:off x="-281384" y="-506744"/>
            <a:ext cx="2533882" cy="2173702"/>
            <a:chOff x="3242763" y="3032968"/>
            <a:chExt cx="449637" cy="385709"/>
          </a:xfrm>
        </p:grpSpPr>
        <p:sp>
          <p:nvSpPr>
            <p:cNvPr id="986" name="Google Shape;986;p32"/>
            <p:cNvSpPr/>
            <p:nvPr/>
          </p:nvSpPr>
          <p:spPr>
            <a:xfrm>
              <a:off x="3316938" y="3124158"/>
              <a:ext cx="375461" cy="211177"/>
            </a:xfrm>
            <a:custGeom>
              <a:avLst/>
              <a:gdLst/>
              <a:ahLst/>
              <a:cxnLst/>
              <a:rect l="l" t="t" r="r" b="b"/>
              <a:pathLst>
                <a:path w="19088" h="10736" extrusionOk="0">
                  <a:moveTo>
                    <a:pt x="18555" y="1"/>
                  </a:moveTo>
                  <a:cubicBezTo>
                    <a:pt x="17430" y="1"/>
                    <a:pt x="14656" y="108"/>
                    <a:pt x="11526" y="1039"/>
                  </a:cubicBezTo>
                  <a:cubicBezTo>
                    <a:pt x="7776" y="2153"/>
                    <a:pt x="2727" y="4715"/>
                    <a:pt x="0" y="10578"/>
                  </a:cubicBezTo>
                  <a:lnTo>
                    <a:pt x="334" y="10736"/>
                  </a:lnTo>
                  <a:cubicBezTo>
                    <a:pt x="2999" y="5001"/>
                    <a:pt x="7947" y="2487"/>
                    <a:pt x="11619" y="1395"/>
                  </a:cubicBezTo>
                  <a:cubicBezTo>
                    <a:pt x="14724" y="469"/>
                    <a:pt x="17478" y="365"/>
                    <a:pt x="18569" y="365"/>
                  </a:cubicBezTo>
                  <a:cubicBezTo>
                    <a:pt x="18883" y="365"/>
                    <a:pt x="19059" y="374"/>
                    <a:pt x="19067" y="374"/>
                  </a:cubicBezTo>
                  <a:lnTo>
                    <a:pt x="19088" y="10"/>
                  </a:lnTo>
                  <a:cubicBezTo>
                    <a:pt x="19079" y="10"/>
                    <a:pt x="18891" y="1"/>
                    <a:pt x="185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7" name="Google Shape;987;p32"/>
            <p:cNvSpPr/>
            <p:nvPr/>
          </p:nvSpPr>
          <p:spPr>
            <a:xfrm>
              <a:off x="3485195" y="3129096"/>
              <a:ext cx="148922" cy="148174"/>
            </a:xfrm>
            <a:custGeom>
              <a:avLst/>
              <a:gdLst/>
              <a:ahLst/>
              <a:cxnLst/>
              <a:rect l="l" t="t" r="r" b="b"/>
              <a:pathLst>
                <a:path w="7571" h="7533" extrusionOk="0">
                  <a:moveTo>
                    <a:pt x="7570" y="1"/>
                  </a:moveTo>
                  <a:cubicBezTo>
                    <a:pt x="7570" y="1"/>
                    <a:pt x="0" y="4608"/>
                    <a:pt x="2036" y="7114"/>
                  </a:cubicBezTo>
                  <a:cubicBezTo>
                    <a:pt x="2271" y="7404"/>
                    <a:pt x="2526" y="7532"/>
                    <a:pt x="2792" y="7532"/>
                  </a:cubicBezTo>
                  <a:cubicBezTo>
                    <a:pt x="4832" y="7532"/>
                    <a:pt x="7570" y="1"/>
                    <a:pt x="75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8" name="Google Shape;988;p32"/>
            <p:cNvSpPr/>
            <p:nvPr/>
          </p:nvSpPr>
          <p:spPr>
            <a:xfrm>
              <a:off x="3449376" y="3032968"/>
              <a:ext cx="195697" cy="102048"/>
            </a:xfrm>
            <a:custGeom>
              <a:avLst/>
              <a:gdLst/>
              <a:ahLst/>
              <a:cxnLst/>
              <a:rect l="l" t="t" r="r" b="b"/>
              <a:pathLst>
                <a:path w="9949" h="5188" extrusionOk="0">
                  <a:moveTo>
                    <a:pt x="3390" y="1"/>
                  </a:moveTo>
                  <a:cubicBezTo>
                    <a:pt x="2971" y="1"/>
                    <a:pt x="2591" y="139"/>
                    <a:pt x="2272" y="461"/>
                  </a:cubicBezTo>
                  <a:cubicBezTo>
                    <a:pt x="1" y="2761"/>
                    <a:pt x="9948" y="5188"/>
                    <a:pt x="9948" y="5188"/>
                  </a:cubicBezTo>
                  <a:cubicBezTo>
                    <a:pt x="9948" y="5188"/>
                    <a:pt x="5954" y="1"/>
                    <a:pt x="33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9" name="Google Shape;989;p32"/>
            <p:cNvSpPr/>
            <p:nvPr/>
          </p:nvSpPr>
          <p:spPr>
            <a:xfrm>
              <a:off x="3414383" y="3162948"/>
              <a:ext cx="100120" cy="152442"/>
            </a:xfrm>
            <a:custGeom>
              <a:avLst/>
              <a:gdLst/>
              <a:ahLst/>
              <a:cxnLst/>
              <a:rect l="l" t="t" r="r" b="b"/>
              <a:pathLst>
                <a:path w="5090" h="7750" extrusionOk="0">
                  <a:moveTo>
                    <a:pt x="4736" y="1"/>
                  </a:moveTo>
                  <a:cubicBezTo>
                    <a:pt x="4736" y="1"/>
                    <a:pt x="1" y="6100"/>
                    <a:pt x="2572" y="7585"/>
                  </a:cubicBezTo>
                  <a:cubicBezTo>
                    <a:pt x="2767" y="7697"/>
                    <a:pt x="2945" y="7749"/>
                    <a:pt x="3107" y="7749"/>
                  </a:cubicBezTo>
                  <a:cubicBezTo>
                    <a:pt x="5089" y="7749"/>
                    <a:pt x="4736" y="1"/>
                    <a:pt x="47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0" name="Google Shape;990;p32"/>
            <p:cNvSpPr/>
            <p:nvPr/>
          </p:nvSpPr>
          <p:spPr>
            <a:xfrm>
              <a:off x="3375220" y="3196662"/>
              <a:ext cx="71697" cy="127914"/>
            </a:xfrm>
            <a:custGeom>
              <a:avLst/>
              <a:gdLst/>
              <a:ahLst/>
              <a:cxnLst/>
              <a:rect l="l" t="t" r="r" b="b"/>
              <a:pathLst>
                <a:path w="3645" h="6503" extrusionOk="0">
                  <a:moveTo>
                    <a:pt x="3413" y="1"/>
                  </a:moveTo>
                  <a:lnTo>
                    <a:pt x="3413" y="1"/>
                  </a:lnTo>
                  <a:cubicBezTo>
                    <a:pt x="3413" y="1"/>
                    <a:pt x="0" y="5336"/>
                    <a:pt x="1843" y="6400"/>
                  </a:cubicBezTo>
                  <a:cubicBezTo>
                    <a:pt x="1964" y="6470"/>
                    <a:pt x="2076" y="6503"/>
                    <a:pt x="2180" y="6503"/>
                  </a:cubicBezTo>
                  <a:cubicBezTo>
                    <a:pt x="3644" y="6503"/>
                    <a:pt x="3413" y="1"/>
                    <a:pt x="34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1" name="Google Shape;991;p32"/>
            <p:cNvSpPr/>
            <p:nvPr/>
          </p:nvSpPr>
          <p:spPr>
            <a:xfrm>
              <a:off x="3321423" y="3233071"/>
              <a:ext cx="71697" cy="127776"/>
            </a:xfrm>
            <a:custGeom>
              <a:avLst/>
              <a:gdLst/>
              <a:ahLst/>
              <a:cxnLst/>
              <a:rect l="l" t="t" r="r" b="b"/>
              <a:pathLst>
                <a:path w="3645" h="6496" extrusionOk="0">
                  <a:moveTo>
                    <a:pt x="3421" y="1"/>
                  </a:moveTo>
                  <a:cubicBezTo>
                    <a:pt x="3421" y="1"/>
                    <a:pt x="0" y="5334"/>
                    <a:pt x="1842" y="6392"/>
                  </a:cubicBezTo>
                  <a:cubicBezTo>
                    <a:pt x="1965" y="6463"/>
                    <a:pt x="2078" y="6496"/>
                    <a:pt x="2182" y="6496"/>
                  </a:cubicBezTo>
                  <a:cubicBezTo>
                    <a:pt x="3645" y="6496"/>
                    <a:pt x="3421" y="1"/>
                    <a:pt x="34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2" name="Google Shape;992;p32"/>
            <p:cNvSpPr/>
            <p:nvPr/>
          </p:nvSpPr>
          <p:spPr>
            <a:xfrm>
              <a:off x="3242763" y="3254826"/>
              <a:ext cx="123213" cy="69612"/>
            </a:xfrm>
            <a:custGeom>
              <a:avLst/>
              <a:gdLst/>
              <a:ahLst/>
              <a:cxnLst/>
              <a:rect l="l" t="t" r="r" b="b"/>
              <a:pathLst>
                <a:path w="6264" h="3539" extrusionOk="0">
                  <a:moveTo>
                    <a:pt x="6263" y="0"/>
                  </a:moveTo>
                  <a:cubicBezTo>
                    <a:pt x="6263" y="0"/>
                    <a:pt x="1" y="958"/>
                    <a:pt x="420" y="3042"/>
                  </a:cubicBezTo>
                  <a:cubicBezTo>
                    <a:pt x="492" y="3393"/>
                    <a:pt x="705" y="3539"/>
                    <a:pt x="1011" y="3539"/>
                  </a:cubicBezTo>
                  <a:cubicBezTo>
                    <a:pt x="2517" y="3539"/>
                    <a:pt x="6263" y="0"/>
                    <a:pt x="62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3" name="Google Shape;993;p32"/>
            <p:cNvSpPr/>
            <p:nvPr/>
          </p:nvSpPr>
          <p:spPr>
            <a:xfrm>
              <a:off x="3309051" y="3150418"/>
              <a:ext cx="155216" cy="40815"/>
            </a:xfrm>
            <a:custGeom>
              <a:avLst/>
              <a:gdLst/>
              <a:ahLst/>
              <a:cxnLst/>
              <a:rect l="l" t="t" r="r" b="b"/>
              <a:pathLst>
                <a:path w="7891" h="2075" extrusionOk="0">
                  <a:moveTo>
                    <a:pt x="2247" y="0"/>
                  </a:moveTo>
                  <a:cubicBezTo>
                    <a:pt x="1311" y="0"/>
                    <a:pt x="564" y="238"/>
                    <a:pt x="322" y="910"/>
                  </a:cubicBezTo>
                  <a:cubicBezTo>
                    <a:pt x="0" y="1802"/>
                    <a:pt x="1067" y="2075"/>
                    <a:pt x="2494" y="2075"/>
                  </a:cubicBezTo>
                  <a:cubicBezTo>
                    <a:pt x="4744" y="2075"/>
                    <a:pt x="7891" y="1395"/>
                    <a:pt x="7891" y="1395"/>
                  </a:cubicBezTo>
                  <a:cubicBezTo>
                    <a:pt x="7891" y="1395"/>
                    <a:pt x="4514" y="0"/>
                    <a:pt x="22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4" name="Google Shape;994;p32"/>
            <p:cNvSpPr/>
            <p:nvPr/>
          </p:nvSpPr>
          <p:spPr>
            <a:xfrm>
              <a:off x="3262157" y="3202740"/>
              <a:ext cx="134680" cy="35465"/>
            </a:xfrm>
            <a:custGeom>
              <a:avLst/>
              <a:gdLst/>
              <a:ahLst/>
              <a:cxnLst/>
              <a:rect l="l" t="t" r="r" b="b"/>
              <a:pathLst>
                <a:path w="6847" h="1803" extrusionOk="0">
                  <a:moveTo>
                    <a:pt x="1950" y="1"/>
                  </a:moveTo>
                  <a:cubicBezTo>
                    <a:pt x="1137" y="1"/>
                    <a:pt x="489" y="207"/>
                    <a:pt x="278" y="792"/>
                  </a:cubicBezTo>
                  <a:cubicBezTo>
                    <a:pt x="0" y="1565"/>
                    <a:pt x="927" y="1802"/>
                    <a:pt x="2166" y="1802"/>
                  </a:cubicBezTo>
                  <a:cubicBezTo>
                    <a:pt x="4119" y="1802"/>
                    <a:pt x="6847" y="1214"/>
                    <a:pt x="6847" y="1214"/>
                  </a:cubicBezTo>
                  <a:cubicBezTo>
                    <a:pt x="6847" y="1214"/>
                    <a:pt x="3918" y="1"/>
                    <a:pt x="19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5" name="Google Shape;995;p32"/>
            <p:cNvSpPr/>
            <p:nvPr/>
          </p:nvSpPr>
          <p:spPr>
            <a:xfrm>
              <a:off x="3378977" y="3090798"/>
              <a:ext cx="190366" cy="53542"/>
            </a:xfrm>
            <a:custGeom>
              <a:avLst/>
              <a:gdLst/>
              <a:ahLst/>
              <a:cxnLst/>
              <a:rect l="l" t="t" r="r" b="b"/>
              <a:pathLst>
                <a:path w="9678" h="2722" extrusionOk="0">
                  <a:moveTo>
                    <a:pt x="2554" y="1"/>
                  </a:moveTo>
                  <a:cubicBezTo>
                    <a:pt x="1773" y="1"/>
                    <a:pt x="1150" y="227"/>
                    <a:pt x="845" y="813"/>
                  </a:cubicBezTo>
                  <a:cubicBezTo>
                    <a:pt x="0" y="2420"/>
                    <a:pt x="3662" y="2721"/>
                    <a:pt x="6527" y="2721"/>
                  </a:cubicBezTo>
                  <a:cubicBezTo>
                    <a:pt x="8246" y="2721"/>
                    <a:pt x="9678" y="2613"/>
                    <a:pt x="9678" y="2613"/>
                  </a:cubicBezTo>
                  <a:cubicBezTo>
                    <a:pt x="9678" y="2613"/>
                    <a:pt x="5207" y="1"/>
                    <a:pt x="25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6" name="Google Shape;996;p32"/>
            <p:cNvSpPr/>
            <p:nvPr/>
          </p:nvSpPr>
          <p:spPr>
            <a:xfrm>
              <a:off x="3255233" y="3297392"/>
              <a:ext cx="85584" cy="121285"/>
            </a:xfrm>
            <a:custGeom>
              <a:avLst/>
              <a:gdLst/>
              <a:ahLst/>
              <a:cxnLst/>
              <a:rect l="l" t="t" r="r" b="b"/>
              <a:pathLst>
                <a:path w="4351" h="6166" extrusionOk="0">
                  <a:moveTo>
                    <a:pt x="4351" y="1"/>
                  </a:moveTo>
                  <a:cubicBezTo>
                    <a:pt x="4350" y="1"/>
                    <a:pt x="1" y="4606"/>
                    <a:pt x="1615" y="5992"/>
                  </a:cubicBezTo>
                  <a:cubicBezTo>
                    <a:pt x="1753" y="6111"/>
                    <a:pt x="1888" y="6166"/>
                    <a:pt x="2018" y="6166"/>
                  </a:cubicBezTo>
                  <a:cubicBezTo>
                    <a:pt x="3408" y="6166"/>
                    <a:pt x="4350" y="1"/>
                    <a:pt x="43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97" name="Google Shape;997;p32"/>
          <p:cNvSpPr/>
          <p:nvPr/>
        </p:nvSpPr>
        <p:spPr>
          <a:xfrm rot="10800000" flipH="1">
            <a:off x="7343864" y="-303521"/>
            <a:ext cx="2089241" cy="1178898"/>
          </a:xfrm>
          <a:custGeom>
            <a:avLst/>
            <a:gdLst/>
            <a:ahLst/>
            <a:cxnLst/>
            <a:rect l="l" t="t" r="r" b="b"/>
            <a:pathLst>
              <a:path w="33464" h="18882" extrusionOk="0">
                <a:moveTo>
                  <a:pt x="16041" y="207"/>
                </a:moveTo>
                <a:cubicBezTo>
                  <a:pt x="16835" y="207"/>
                  <a:pt x="17616" y="397"/>
                  <a:pt x="18316" y="771"/>
                </a:cubicBezTo>
                <a:cubicBezTo>
                  <a:pt x="19067" y="1177"/>
                  <a:pt x="19516" y="1872"/>
                  <a:pt x="19881" y="2485"/>
                </a:cubicBezTo>
                <a:cubicBezTo>
                  <a:pt x="20267" y="3148"/>
                  <a:pt x="20524" y="3870"/>
                  <a:pt x="20738" y="4492"/>
                </a:cubicBezTo>
                <a:cubicBezTo>
                  <a:pt x="20838" y="4777"/>
                  <a:pt x="20966" y="4927"/>
                  <a:pt x="21131" y="4948"/>
                </a:cubicBezTo>
                <a:cubicBezTo>
                  <a:pt x="21145" y="4950"/>
                  <a:pt x="21159" y="4951"/>
                  <a:pt x="21173" y="4951"/>
                </a:cubicBezTo>
                <a:cubicBezTo>
                  <a:pt x="21323" y="4951"/>
                  <a:pt x="21474" y="4841"/>
                  <a:pt x="21631" y="4614"/>
                </a:cubicBezTo>
                <a:cubicBezTo>
                  <a:pt x="21730" y="4470"/>
                  <a:pt x="21809" y="4321"/>
                  <a:pt x="21888" y="4177"/>
                </a:cubicBezTo>
                <a:cubicBezTo>
                  <a:pt x="21945" y="4077"/>
                  <a:pt x="22001" y="3978"/>
                  <a:pt x="22060" y="3877"/>
                </a:cubicBezTo>
                <a:cubicBezTo>
                  <a:pt x="22452" y="3250"/>
                  <a:pt x="22916" y="2771"/>
                  <a:pt x="23474" y="2420"/>
                </a:cubicBezTo>
                <a:cubicBezTo>
                  <a:pt x="23904" y="2154"/>
                  <a:pt x="24315" y="2021"/>
                  <a:pt x="24711" y="2021"/>
                </a:cubicBezTo>
                <a:cubicBezTo>
                  <a:pt x="25229" y="2021"/>
                  <a:pt x="25720" y="2249"/>
                  <a:pt x="26193" y="2706"/>
                </a:cubicBezTo>
                <a:cubicBezTo>
                  <a:pt x="26593" y="3092"/>
                  <a:pt x="26886" y="3549"/>
                  <a:pt x="27064" y="4070"/>
                </a:cubicBezTo>
                <a:cubicBezTo>
                  <a:pt x="27400" y="5034"/>
                  <a:pt x="27743" y="6035"/>
                  <a:pt x="27736" y="7099"/>
                </a:cubicBezTo>
                <a:cubicBezTo>
                  <a:pt x="27736" y="7370"/>
                  <a:pt x="27792" y="7541"/>
                  <a:pt x="27921" y="7627"/>
                </a:cubicBezTo>
                <a:cubicBezTo>
                  <a:pt x="27982" y="7667"/>
                  <a:pt x="28052" y="7687"/>
                  <a:pt x="28133" y="7687"/>
                </a:cubicBezTo>
                <a:cubicBezTo>
                  <a:pt x="28224" y="7687"/>
                  <a:pt x="28329" y="7662"/>
                  <a:pt x="28451" y="7613"/>
                </a:cubicBezTo>
                <a:cubicBezTo>
                  <a:pt x="28879" y="7431"/>
                  <a:pt x="29290" y="7355"/>
                  <a:pt x="29679" y="7355"/>
                </a:cubicBezTo>
                <a:cubicBezTo>
                  <a:pt x="30685" y="7355"/>
                  <a:pt x="31552" y="7861"/>
                  <a:pt x="32242" y="8355"/>
                </a:cubicBezTo>
                <a:cubicBezTo>
                  <a:pt x="32934" y="8847"/>
                  <a:pt x="33249" y="9562"/>
                  <a:pt x="33121" y="10362"/>
                </a:cubicBezTo>
                <a:cubicBezTo>
                  <a:pt x="32999" y="11091"/>
                  <a:pt x="32521" y="11562"/>
                  <a:pt x="31563" y="11889"/>
                </a:cubicBezTo>
                <a:cubicBezTo>
                  <a:pt x="31135" y="12038"/>
                  <a:pt x="30699" y="12084"/>
                  <a:pt x="30194" y="12084"/>
                </a:cubicBezTo>
                <a:cubicBezTo>
                  <a:pt x="30017" y="12084"/>
                  <a:pt x="29832" y="12078"/>
                  <a:pt x="29635" y="12069"/>
                </a:cubicBezTo>
                <a:cubicBezTo>
                  <a:pt x="28164" y="11898"/>
                  <a:pt x="26807" y="11411"/>
                  <a:pt x="25715" y="10662"/>
                </a:cubicBezTo>
                <a:cubicBezTo>
                  <a:pt x="25686" y="10647"/>
                  <a:pt x="25666" y="10626"/>
                  <a:pt x="25636" y="10604"/>
                </a:cubicBezTo>
                <a:cubicBezTo>
                  <a:pt x="25554" y="10539"/>
                  <a:pt x="25437" y="10450"/>
                  <a:pt x="25307" y="10450"/>
                </a:cubicBezTo>
                <a:cubicBezTo>
                  <a:pt x="25223" y="10450"/>
                  <a:pt x="25133" y="10487"/>
                  <a:pt x="25043" y="10590"/>
                </a:cubicBezTo>
                <a:cubicBezTo>
                  <a:pt x="24901" y="10761"/>
                  <a:pt x="25001" y="10940"/>
                  <a:pt x="25066" y="11068"/>
                </a:cubicBezTo>
                <a:cubicBezTo>
                  <a:pt x="25086" y="11104"/>
                  <a:pt x="25109" y="11140"/>
                  <a:pt x="25115" y="11176"/>
                </a:cubicBezTo>
                <a:cubicBezTo>
                  <a:pt x="25729" y="12669"/>
                  <a:pt x="25880" y="14169"/>
                  <a:pt x="25564" y="15646"/>
                </a:cubicBezTo>
                <a:cubicBezTo>
                  <a:pt x="25316" y="16817"/>
                  <a:pt x="24622" y="17660"/>
                  <a:pt x="23523" y="18153"/>
                </a:cubicBezTo>
                <a:cubicBezTo>
                  <a:pt x="22746" y="18500"/>
                  <a:pt x="21963" y="18674"/>
                  <a:pt x="21166" y="18674"/>
                </a:cubicBezTo>
                <a:cubicBezTo>
                  <a:pt x="20112" y="18674"/>
                  <a:pt x="19033" y="18369"/>
                  <a:pt x="17910" y="17759"/>
                </a:cubicBezTo>
                <a:cubicBezTo>
                  <a:pt x="17024" y="17281"/>
                  <a:pt x="16210" y="16568"/>
                  <a:pt x="15353" y="15524"/>
                </a:cubicBezTo>
                <a:cubicBezTo>
                  <a:pt x="15274" y="15418"/>
                  <a:pt x="15189" y="15317"/>
                  <a:pt x="15110" y="15211"/>
                </a:cubicBezTo>
                <a:cubicBezTo>
                  <a:pt x="15004" y="15068"/>
                  <a:pt x="14889" y="14918"/>
                  <a:pt x="14767" y="14782"/>
                </a:cubicBezTo>
                <a:cubicBezTo>
                  <a:pt x="14446" y="14410"/>
                  <a:pt x="14196" y="14225"/>
                  <a:pt x="13919" y="14225"/>
                </a:cubicBezTo>
                <a:cubicBezTo>
                  <a:pt x="13689" y="14225"/>
                  <a:pt x="13447" y="14347"/>
                  <a:pt x="13132" y="14582"/>
                </a:cubicBezTo>
                <a:cubicBezTo>
                  <a:pt x="13003" y="14683"/>
                  <a:pt x="12875" y="14789"/>
                  <a:pt x="12753" y="14889"/>
                </a:cubicBezTo>
                <a:cubicBezTo>
                  <a:pt x="12618" y="15010"/>
                  <a:pt x="12469" y="15132"/>
                  <a:pt x="12318" y="15240"/>
                </a:cubicBezTo>
                <a:cubicBezTo>
                  <a:pt x="11165" y="16068"/>
                  <a:pt x="9966" y="16482"/>
                  <a:pt x="8739" y="16482"/>
                </a:cubicBezTo>
                <a:cubicBezTo>
                  <a:pt x="8158" y="16482"/>
                  <a:pt x="7570" y="16389"/>
                  <a:pt x="6977" y="16203"/>
                </a:cubicBezTo>
                <a:cubicBezTo>
                  <a:pt x="5683" y="15788"/>
                  <a:pt x="4621" y="14839"/>
                  <a:pt x="4055" y="13589"/>
                </a:cubicBezTo>
                <a:cubicBezTo>
                  <a:pt x="3478" y="12304"/>
                  <a:pt x="3478" y="10818"/>
                  <a:pt x="4055" y="9526"/>
                </a:cubicBezTo>
                <a:cubicBezTo>
                  <a:pt x="4249" y="9104"/>
                  <a:pt x="4341" y="8890"/>
                  <a:pt x="4249" y="8741"/>
                </a:cubicBezTo>
                <a:cubicBezTo>
                  <a:pt x="4156" y="8583"/>
                  <a:pt x="3920" y="8569"/>
                  <a:pt x="3491" y="8540"/>
                </a:cubicBezTo>
                <a:cubicBezTo>
                  <a:pt x="2413" y="8461"/>
                  <a:pt x="1599" y="8084"/>
                  <a:pt x="993" y="7370"/>
                </a:cubicBezTo>
                <a:cubicBezTo>
                  <a:pt x="278" y="6520"/>
                  <a:pt x="221" y="5505"/>
                  <a:pt x="842" y="4578"/>
                </a:cubicBezTo>
                <a:cubicBezTo>
                  <a:pt x="1013" y="4321"/>
                  <a:pt x="1243" y="4057"/>
                  <a:pt x="1514" y="3807"/>
                </a:cubicBezTo>
                <a:cubicBezTo>
                  <a:pt x="2708" y="2720"/>
                  <a:pt x="4312" y="2171"/>
                  <a:pt x="5914" y="2171"/>
                </a:cubicBezTo>
                <a:cubicBezTo>
                  <a:pt x="7398" y="2171"/>
                  <a:pt x="8880" y="2641"/>
                  <a:pt x="10033" y="3592"/>
                </a:cubicBezTo>
                <a:cubicBezTo>
                  <a:pt x="10083" y="3635"/>
                  <a:pt x="10133" y="3678"/>
                  <a:pt x="10175" y="3728"/>
                </a:cubicBezTo>
                <a:cubicBezTo>
                  <a:pt x="10261" y="3800"/>
                  <a:pt x="10340" y="3877"/>
                  <a:pt x="10433" y="3942"/>
                </a:cubicBezTo>
                <a:cubicBezTo>
                  <a:pt x="10539" y="4009"/>
                  <a:pt x="10673" y="4081"/>
                  <a:pt x="10805" y="4081"/>
                </a:cubicBezTo>
                <a:cubicBezTo>
                  <a:pt x="10840" y="4081"/>
                  <a:pt x="10876" y="4076"/>
                  <a:pt x="10911" y="4064"/>
                </a:cubicBezTo>
                <a:cubicBezTo>
                  <a:pt x="11039" y="4021"/>
                  <a:pt x="11134" y="3899"/>
                  <a:pt x="11197" y="3678"/>
                </a:cubicBezTo>
                <a:cubicBezTo>
                  <a:pt x="11648" y="2285"/>
                  <a:pt x="12703" y="1157"/>
                  <a:pt x="14117" y="586"/>
                </a:cubicBezTo>
                <a:cubicBezTo>
                  <a:pt x="14742" y="333"/>
                  <a:pt x="15396" y="207"/>
                  <a:pt x="16041" y="207"/>
                </a:cubicBezTo>
                <a:close/>
                <a:moveTo>
                  <a:pt x="16046" y="1"/>
                </a:moveTo>
                <a:cubicBezTo>
                  <a:pt x="15372" y="1"/>
                  <a:pt x="14690" y="133"/>
                  <a:pt x="14039" y="399"/>
                </a:cubicBezTo>
                <a:cubicBezTo>
                  <a:pt x="12575" y="992"/>
                  <a:pt x="11468" y="2163"/>
                  <a:pt x="11005" y="3620"/>
                </a:cubicBezTo>
                <a:cubicBezTo>
                  <a:pt x="10954" y="3764"/>
                  <a:pt x="10897" y="3849"/>
                  <a:pt x="10840" y="3870"/>
                </a:cubicBezTo>
                <a:cubicBezTo>
                  <a:pt x="10828" y="3875"/>
                  <a:pt x="10814" y="3877"/>
                  <a:pt x="10799" y="3877"/>
                </a:cubicBezTo>
                <a:cubicBezTo>
                  <a:pt x="10741" y="3877"/>
                  <a:pt x="10660" y="3844"/>
                  <a:pt x="10547" y="3771"/>
                </a:cubicBezTo>
                <a:cubicBezTo>
                  <a:pt x="10469" y="3721"/>
                  <a:pt x="10397" y="3649"/>
                  <a:pt x="10319" y="3577"/>
                </a:cubicBezTo>
                <a:cubicBezTo>
                  <a:pt x="10268" y="3527"/>
                  <a:pt x="10218" y="3477"/>
                  <a:pt x="10162" y="3435"/>
                </a:cubicBezTo>
                <a:cubicBezTo>
                  <a:pt x="8970" y="2452"/>
                  <a:pt x="7440" y="1966"/>
                  <a:pt x="5910" y="1966"/>
                </a:cubicBezTo>
                <a:cubicBezTo>
                  <a:pt x="4257" y="1966"/>
                  <a:pt x="2605" y="2533"/>
                  <a:pt x="1378" y="3656"/>
                </a:cubicBezTo>
                <a:cubicBezTo>
                  <a:pt x="1085" y="3920"/>
                  <a:pt x="850" y="4192"/>
                  <a:pt x="670" y="4463"/>
                </a:cubicBezTo>
                <a:cubicBezTo>
                  <a:pt x="0" y="5471"/>
                  <a:pt x="57" y="6585"/>
                  <a:pt x="835" y="7498"/>
                </a:cubicBezTo>
                <a:cubicBezTo>
                  <a:pt x="1478" y="8256"/>
                  <a:pt x="2341" y="8662"/>
                  <a:pt x="3478" y="8741"/>
                </a:cubicBezTo>
                <a:cubicBezTo>
                  <a:pt x="3748" y="8761"/>
                  <a:pt x="4035" y="8784"/>
                  <a:pt x="4071" y="8847"/>
                </a:cubicBezTo>
                <a:cubicBezTo>
                  <a:pt x="4113" y="8905"/>
                  <a:pt x="3992" y="9169"/>
                  <a:pt x="3870" y="9447"/>
                </a:cubicBezTo>
                <a:cubicBezTo>
                  <a:pt x="3270" y="10791"/>
                  <a:pt x="3270" y="12333"/>
                  <a:pt x="3870" y="13675"/>
                </a:cubicBezTo>
                <a:cubicBezTo>
                  <a:pt x="4456" y="14974"/>
                  <a:pt x="5570" y="15968"/>
                  <a:pt x="6919" y="16397"/>
                </a:cubicBezTo>
                <a:cubicBezTo>
                  <a:pt x="7535" y="16593"/>
                  <a:pt x="8146" y="16690"/>
                  <a:pt x="8750" y="16690"/>
                </a:cubicBezTo>
                <a:cubicBezTo>
                  <a:pt x="10016" y="16690"/>
                  <a:pt x="11250" y="16262"/>
                  <a:pt x="12440" y="15411"/>
                </a:cubicBezTo>
                <a:cubicBezTo>
                  <a:pt x="12597" y="15296"/>
                  <a:pt x="12746" y="15175"/>
                  <a:pt x="12890" y="15046"/>
                </a:cubicBezTo>
                <a:cubicBezTo>
                  <a:pt x="13010" y="14947"/>
                  <a:pt x="13132" y="14846"/>
                  <a:pt x="13254" y="14746"/>
                </a:cubicBezTo>
                <a:cubicBezTo>
                  <a:pt x="13531" y="14539"/>
                  <a:pt x="13730" y="14432"/>
                  <a:pt x="13913" y="14432"/>
                </a:cubicBezTo>
                <a:cubicBezTo>
                  <a:pt x="14133" y="14432"/>
                  <a:pt x="14329" y="14589"/>
                  <a:pt x="14611" y="14918"/>
                </a:cubicBezTo>
                <a:cubicBezTo>
                  <a:pt x="14733" y="15053"/>
                  <a:pt x="14839" y="15197"/>
                  <a:pt x="14947" y="15332"/>
                </a:cubicBezTo>
                <a:cubicBezTo>
                  <a:pt x="15033" y="15439"/>
                  <a:pt x="15110" y="15547"/>
                  <a:pt x="15195" y="15653"/>
                </a:cubicBezTo>
                <a:cubicBezTo>
                  <a:pt x="16068" y="16717"/>
                  <a:pt x="16896" y="17446"/>
                  <a:pt x="17809" y="17939"/>
                </a:cubicBezTo>
                <a:cubicBezTo>
                  <a:pt x="18966" y="18567"/>
                  <a:pt x="20080" y="18882"/>
                  <a:pt x="21167" y="18882"/>
                </a:cubicBezTo>
                <a:cubicBezTo>
                  <a:pt x="21994" y="18882"/>
                  <a:pt x="22802" y="18702"/>
                  <a:pt x="23602" y="18339"/>
                </a:cubicBezTo>
                <a:cubicBezTo>
                  <a:pt x="24773" y="17818"/>
                  <a:pt x="25501" y="16925"/>
                  <a:pt x="25765" y="15689"/>
                </a:cubicBezTo>
                <a:cubicBezTo>
                  <a:pt x="26094" y="14169"/>
                  <a:pt x="25936" y="12626"/>
                  <a:pt x="25307" y="11097"/>
                </a:cubicBezTo>
                <a:cubicBezTo>
                  <a:pt x="25294" y="11055"/>
                  <a:pt x="25273" y="11012"/>
                  <a:pt x="25251" y="10976"/>
                </a:cubicBezTo>
                <a:cubicBezTo>
                  <a:pt x="25172" y="10833"/>
                  <a:pt x="25158" y="10784"/>
                  <a:pt x="25201" y="10725"/>
                </a:cubicBezTo>
                <a:cubicBezTo>
                  <a:pt x="25241" y="10679"/>
                  <a:pt x="25273" y="10657"/>
                  <a:pt x="25310" y="10657"/>
                </a:cubicBezTo>
                <a:cubicBezTo>
                  <a:pt x="25358" y="10657"/>
                  <a:pt x="25415" y="10695"/>
                  <a:pt x="25508" y="10768"/>
                </a:cubicBezTo>
                <a:cubicBezTo>
                  <a:pt x="25537" y="10791"/>
                  <a:pt x="25564" y="10811"/>
                  <a:pt x="25594" y="10833"/>
                </a:cubicBezTo>
                <a:cubicBezTo>
                  <a:pt x="26721" y="11605"/>
                  <a:pt x="28108" y="12097"/>
                  <a:pt x="29614" y="12268"/>
                </a:cubicBezTo>
                <a:cubicBezTo>
                  <a:pt x="29830" y="12280"/>
                  <a:pt x="30035" y="12288"/>
                  <a:pt x="30233" y="12288"/>
                </a:cubicBezTo>
                <a:cubicBezTo>
                  <a:pt x="30742" y="12288"/>
                  <a:pt x="31198" y="12237"/>
                  <a:pt x="31635" y="12083"/>
                </a:cubicBezTo>
                <a:cubicBezTo>
                  <a:pt x="32278" y="11862"/>
                  <a:pt x="33148" y="11447"/>
                  <a:pt x="33320" y="10398"/>
                </a:cubicBezTo>
                <a:cubicBezTo>
                  <a:pt x="33464" y="9512"/>
                  <a:pt x="33121" y="8727"/>
                  <a:pt x="32363" y="8184"/>
                </a:cubicBezTo>
                <a:cubicBezTo>
                  <a:pt x="31645" y="7670"/>
                  <a:pt x="30739" y="7146"/>
                  <a:pt x="29681" y="7146"/>
                </a:cubicBezTo>
                <a:cubicBezTo>
                  <a:pt x="29267" y="7146"/>
                  <a:pt x="28830" y="7226"/>
                  <a:pt x="28372" y="7419"/>
                </a:cubicBezTo>
                <a:cubicBezTo>
                  <a:pt x="28300" y="7452"/>
                  <a:pt x="28211" y="7482"/>
                  <a:pt x="28135" y="7482"/>
                </a:cubicBezTo>
                <a:cubicBezTo>
                  <a:pt x="28097" y="7482"/>
                  <a:pt x="28062" y="7474"/>
                  <a:pt x="28036" y="7455"/>
                </a:cubicBezTo>
                <a:cubicBezTo>
                  <a:pt x="27972" y="7413"/>
                  <a:pt x="27936" y="7291"/>
                  <a:pt x="27943" y="7106"/>
                </a:cubicBezTo>
                <a:cubicBezTo>
                  <a:pt x="27950" y="6005"/>
                  <a:pt x="27601" y="4984"/>
                  <a:pt x="27265" y="3998"/>
                </a:cubicBezTo>
                <a:cubicBezTo>
                  <a:pt x="27073" y="3448"/>
                  <a:pt x="26757" y="2963"/>
                  <a:pt x="26336" y="2557"/>
                </a:cubicBezTo>
                <a:cubicBezTo>
                  <a:pt x="25825" y="2066"/>
                  <a:pt x="25282" y="1819"/>
                  <a:pt x="24712" y="1819"/>
                </a:cubicBezTo>
                <a:cubicBezTo>
                  <a:pt x="24278" y="1819"/>
                  <a:pt x="23829" y="1962"/>
                  <a:pt x="23366" y="2249"/>
                </a:cubicBezTo>
                <a:cubicBezTo>
                  <a:pt x="22779" y="2614"/>
                  <a:pt x="22294" y="3106"/>
                  <a:pt x="21888" y="3771"/>
                </a:cubicBezTo>
                <a:cubicBezTo>
                  <a:pt x="21823" y="3870"/>
                  <a:pt x="21766" y="3978"/>
                  <a:pt x="21708" y="4077"/>
                </a:cubicBezTo>
                <a:cubicBezTo>
                  <a:pt x="21631" y="4220"/>
                  <a:pt x="21552" y="4364"/>
                  <a:pt x="21467" y="4492"/>
                </a:cubicBezTo>
                <a:cubicBezTo>
                  <a:pt x="21353" y="4652"/>
                  <a:pt x="21251" y="4744"/>
                  <a:pt x="21175" y="4744"/>
                </a:cubicBezTo>
                <a:cubicBezTo>
                  <a:pt x="21170" y="4744"/>
                  <a:pt x="21165" y="4743"/>
                  <a:pt x="21160" y="4742"/>
                </a:cubicBezTo>
                <a:cubicBezTo>
                  <a:pt x="21081" y="4734"/>
                  <a:pt x="21002" y="4621"/>
                  <a:pt x="20937" y="4427"/>
                </a:cubicBezTo>
                <a:cubicBezTo>
                  <a:pt x="20716" y="3791"/>
                  <a:pt x="20452" y="3056"/>
                  <a:pt x="20059" y="2386"/>
                </a:cubicBezTo>
                <a:cubicBezTo>
                  <a:pt x="19681" y="1743"/>
                  <a:pt x="19216" y="1021"/>
                  <a:pt x="18418" y="593"/>
                </a:cubicBezTo>
                <a:cubicBezTo>
                  <a:pt x="17686" y="199"/>
                  <a:pt x="16872" y="1"/>
                  <a:pt x="160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8" name="Google Shape;998;p32"/>
          <p:cNvSpPr/>
          <p:nvPr/>
        </p:nvSpPr>
        <p:spPr>
          <a:xfrm>
            <a:off x="4917574" y="-364349"/>
            <a:ext cx="1325228" cy="716918"/>
          </a:xfrm>
          <a:custGeom>
            <a:avLst/>
            <a:gdLst/>
            <a:ahLst/>
            <a:cxnLst/>
            <a:rect l="l" t="t" r="r" b="b"/>
            <a:pathLst>
              <a:path w="29687" h="16060" extrusionOk="0">
                <a:moveTo>
                  <a:pt x="14479" y="1"/>
                </a:moveTo>
                <a:cubicBezTo>
                  <a:pt x="14224" y="1"/>
                  <a:pt x="13960" y="14"/>
                  <a:pt x="13698" y="41"/>
                </a:cubicBezTo>
                <a:cubicBezTo>
                  <a:pt x="12090" y="204"/>
                  <a:pt x="10577" y="625"/>
                  <a:pt x="9269" y="1611"/>
                </a:cubicBezTo>
                <a:cubicBezTo>
                  <a:pt x="8306" y="2339"/>
                  <a:pt x="7699" y="3275"/>
                  <a:pt x="7692" y="4531"/>
                </a:cubicBezTo>
                <a:cubicBezTo>
                  <a:pt x="7692" y="4590"/>
                  <a:pt x="7699" y="4653"/>
                  <a:pt x="7692" y="4718"/>
                </a:cubicBezTo>
                <a:cubicBezTo>
                  <a:pt x="7671" y="4844"/>
                  <a:pt x="7617" y="4909"/>
                  <a:pt x="7547" y="4909"/>
                </a:cubicBezTo>
                <a:cubicBezTo>
                  <a:pt x="7502" y="4909"/>
                  <a:pt x="7449" y="4881"/>
                  <a:pt x="7392" y="4824"/>
                </a:cubicBezTo>
                <a:cubicBezTo>
                  <a:pt x="6935" y="4339"/>
                  <a:pt x="6342" y="4240"/>
                  <a:pt x="5735" y="4211"/>
                </a:cubicBezTo>
                <a:cubicBezTo>
                  <a:pt x="5626" y="4206"/>
                  <a:pt x="5517" y="4203"/>
                  <a:pt x="5410" y="4203"/>
                </a:cubicBezTo>
                <a:cubicBezTo>
                  <a:pt x="3997" y="4203"/>
                  <a:pt x="2721" y="4642"/>
                  <a:pt x="1586" y="5532"/>
                </a:cubicBezTo>
                <a:cubicBezTo>
                  <a:pt x="1015" y="5981"/>
                  <a:pt x="607" y="6561"/>
                  <a:pt x="372" y="7246"/>
                </a:cubicBezTo>
                <a:cubicBezTo>
                  <a:pt x="43" y="8202"/>
                  <a:pt x="0" y="9174"/>
                  <a:pt x="436" y="10117"/>
                </a:cubicBezTo>
                <a:cubicBezTo>
                  <a:pt x="859" y="11033"/>
                  <a:pt x="1601" y="11526"/>
                  <a:pt x="2464" y="11526"/>
                </a:cubicBezTo>
                <a:cubicBezTo>
                  <a:pt x="2797" y="11526"/>
                  <a:pt x="3149" y="11453"/>
                  <a:pt x="3507" y="11301"/>
                </a:cubicBezTo>
                <a:cubicBezTo>
                  <a:pt x="3642" y="11245"/>
                  <a:pt x="3771" y="11166"/>
                  <a:pt x="3906" y="11116"/>
                </a:cubicBezTo>
                <a:cubicBezTo>
                  <a:pt x="3964" y="11096"/>
                  <a:pt x="4016" y="11085"/>
                  <a:pt x="4061" y="11085"/>
                </a:cubicBezTo>
                <a:cubicBezTo>
                  <a:pt x="4190" y="11085"/>
                  <a:pt x="4266" y="11171"/>
                  <a:pt x="4271" y="11366"/>
                </a:cubicBezTo>
                <a:cubicBezTo>
                  <a:pt x="4307" y="12329"/>
                  <a:pt x="4813" y="13058"/>
                  <a:pt x="5499" y="13673"/>
                </a:cubicBezTo>
                <a:cubicBezTo>
                  <a:pt x="6335" y="14429"/>
                  <a:pt x="7314" y="14943"/>
                  <a:pt x="8412" y="15180"/>
                </a:cubicBezTo>
                <a:cubicBezTo>
                  <a:pt x="8784" y="15256"/>
                  <a:pt x="9154" y="15298"/>
                  <a:pt x="9522" y="15298"/>
                </a:cubicBezTo>
                <a:cubicBezTo>
                  <a:pt x="10045" y="15298"/>
                  <a:pt x="10562" y="15214"/>
                  <a:pt x="11069" y="15029"/>
                </a:cubicBezTo>
                <a:cubicBezTo>
                  <a:pt x="11447" y="14893"/>
                  <a:pt x="11862" y="14780"/>
                  <a:pt x="11977" y="14266"/>
                </a:cubicBezTo>
                <a:cubicBezTo>
                  <a:pt x="11996" y="14177"/>
                  <a:pt x="12042" y="14142"/>
                  <a:pt x="12096" y="14142"/>
                </a:cubicBezTo>
                <a:cubicBezTo>
                  <a:pt x="12167" y="14142"/>
                  <a:pt x="12252" y="14203"/>
                  <a:pt x="12304" y="14280"/>
                </a:cubicBezTo>
                <a:cubicBezTo>
                  <a:pt x="12877" y="15130"/>
                  <a:pt x="13741" y="15536"/>
                  <a:pt x="14676" y="15793"/>
                </a:cubicBezTo>
                <a:cubicBezTo>
                  <a:pt x="15333" y="15975"/>
                  <a:pt x="15965" y="16060"/>
                  <a:pt x="16577" y="16060"/>
                </a:cubicBezTo>
                <a:cubicBezTo>
                  <a:pt x="18421" y="16060"/>
                  <a:pt x="20073" y="15285"/>
                  <a:pt x="21595" y="14030"/>
                </a:cubicBezTo>
                <a:cubicBezTo>
                  <a:pt x="22274" y="13473"/>
                  <a:pt x="22617" y="12773"/>
                  <a:pt x="22346" y="11867"/>
                </a:cubicBezTo>
                <a:cubicBezTo>
                  <a:pt x="22317" y="11766"/>
                  <a:pt x="22267" y="11666"/>
                  <a:pt x="22367" y="11581"/>
                </a:cubicBezTo>
                <a:cubicBezTo>
                  <a:pt x="22406" y="11547"/>
                  <a:pt x="22443" y="11535"/>
                  <a:pt x="22478" y="11535"/>
                </a:cubicBezTo>
                <a:cubicBezTo>
                  <a:pt x="22556" y="11535"/>
                  <a:pt x="22626" y="11600"/>
                  <a:pt x="22696" y="11644"/>
                </a:cubicBezTo>
                <a:cubicBezTo>
                  <a:pt x="23661" y="12247"/>
                  <a:pt x="24724" y="12499"/>
                  <a:pt x="25839" y="12499"/>
                </a:cubicBezTo>
                <a:cubicBezTo>
                  <a:pt x="25929" y="12499"/>
                  <a:pt x="26018" y="12497"/>
                  <a:pt x="26108" y="12494"/>
                </a:cubicBezTo>
                <a:cubicBezTo>
                  <a:pt x="28101" y="12415"/>
                  <a:pt x="29687" y="10701"/>
                  <a:pt x="29551" y="8789"/>
                </a:cubicBezTo>
                <a:cubicBezTo>
                  <a:pt x="29466" y="7603"/>
                  <a:pt x="28665" y="6838"/>
                  <a:pt x="27522" y="6838"/>
                </a:cubicBezTo>
                <a:cubicBezTo>
                  <a:pt x="27023" y="6838"/>
                  <a:pt x="27023" y="6838"/>
                  <a:pt x="27080" y="6339"/>
                </a:cubicBezTo>
                <a:cubicBezTo>
                  <a:pt x="27251" y="4896"/>
                  <a:pt x="26523" y="3746"/>
                  <a:pt x="25152" y="3275"/>
                </a:cubicBezTo>
                <a:cubicBezTo>
                  <a:pt x="24788" y="3152"/>
                  <a:pt x="24423" y="3098"/>
                  <a:pt x="24058" y="3098"/>
                </a:cubicBezTo>
                <a:cubicBezTo>
                  <a:pt x="23641" y="3098"/>
                  <a:pt x="23224" y="3168"/>
                  <a:pt x="22809" y="3282"/>
                </a:cubicBezTo>
                <a:cubicBezTo>
                  <a:pt x="22380" y="3397"/>
                  <a:pt x="22017" y="3611"/>
                  <a:pt x="21738" y="3990"/>
                </a:cubicBezTo>
                <a:cubicBezTo>
                  <a:pt x="21598" y="4175"/>
                  <a:pt x="21507" y="4268"/>
                  <a:pt x="21419" y="4268"/>
                </a:cubicBezTo>
                <a:cubicBezTo>
                  <a:pt x="21328" y="4268"/>
                  <a:pt x="21241" y="4168"/>
                  <a:pt x="21110" y="3967"/>
                </a:cubicBezTo>
                <a:cubicBezTo>
                  <a:pt x="20702" y="3361"/>
                  <a:pt x="20253" y="2790"/>
                  <a:pt x="19760" y="2247"/>
                </a:cubicBezTo>
                <a:cubicBezTo>
                  <a:pt x="18582" y="954"/>
                  <a:pt x="17119" y="240"/>
                  <a:pt x="15297" y="48"/>
                </a:cubicBezTo>
                <a:cubicBezTo>
                  <a:pt x="15044" y="17"/>
                  <a:pt x="14767" y="1"/>
                  <a:pt x="144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999" name="Google Shape;999;p32"/>
          <p:cNvSpPr/>
          <p:nvPr/>
        </p:nvSpPr>
        <p:spPr>
          <a:xfrm>
            <a:off x="1386199" y="4542026"/>
            <a:ext cx="1325228" cy="716918"/>
          </a:xfrm>
          <a:custGeom>
            <a:avLst/>
            <a:gdLst/>
            <a:ahLst/>
            <a:cxnLst/>
            <a:rect l="l" t="t" r="r" b="b"/>
            <a:pathLst>
              <a:path w="29687" h="16060" extrusionOk="0">
                <a:moveTo>
                  <a:pt x="14479" y="1"/>
                </a:moveTo>
                <a:cubicBezTo>
                  <a:pt x="14224" y="1"/>
                  <a:pt x="13960" y="14"/>
                  <a:pt x="13698" y="41"/>
                </a:cubicBezTo>
                <a:cubicBezTo>
                  <a:pt x="12090" y="204"/>
                  <a:pt x="10577" y="625"/>
                  <a:pt x="9269" y="1611"/>
                </a:cubicBezTo>
                <a:cubicBezTo>
                  <a:pt x="8306" y="2339"/>
                  <a:pt x="7699" y="3275"/>
                  <a:pt x="7692" y="4531"/>
                </a:cubicBezTo>
                <a:cubicBezTo>
                  <a:pt x="7692" y="4590"/>
                  <a:pt x="7699" y="4653"/>
                  <a:pt x="7692" y="4718"/>
                </a:cubicBezTo>
                <a:cubicBezTo>
                  <a:pt x="7671" y="4844"/>
                  <a:pt x="7617" y="4909"/>
                  <a:pt x="7547" y="4909"/>
                </a:cubicBezTo>
                <a:cubicBezTo>
                  <a:pt x="7502" y="4909"/>
                  <a:pt x="7449" y="4881"/>
                  <a:pt x="7392" y="4824"/>
                </a:cubicBezTo>
                <a:cubicBezTo>
                  <a:pt x="6935" y="4339"/>
                  <a:pt x="6342" y="4240"/>
                  <a:pt x="5735" y="4211"/>
                </a:cubicBezTo>
                <a:cubicBezTo>
                  <a:pt x="5626" y="4206"/>
                  <a:pt x="5517" y="4203"/>
                  <a:pt x="5410" y="4203"/>
                </a:cubicBezTo>
                <a:cubicBezTo>
                  <a:pt x="3997" y="4203"/>
                  <a:pt x="2721" y="4642"/>
                  <a:pt x="1586" y="5532"/>
                </a:cubicBezTo>
                <a:cubicBezTo>
                  <a:pt x="1015" y="5981"/>
                  <a:pt x="607" y="6561"/>
                  <a:pt x="372" y="7246"/>
                </a:cubicBezTo>
                <a:cubicBezTo>
                  <a:pt x="43" y="8202"/>
                  <a:pt x="0" y="9174"/>
                  <a:pt x="436" y="10117"/>
                </a:cubicBezTo>
                <a:cubicBezTo>
                  <a:pt x="859" y="11033"/>
                  <a:pt x="1601" y="11526"/>
                  <a:pt x="2464" y="11526"/>
                </a:cubicBezTo>
                <a:cubicBezTo>
                  <a:pt x="2797" y="11526"/>
                  <a:pt x="3149" y="11453"/>
                  <a:pt x="3507" y="11301"/>
                </a:cubicBezTo>
                <a:cubicBezTo>
                  <a:pt x="3642" y="11245"/>
                  <a:pt x="3771" y="11166"/>
                  <a:pt x="3906" y="11116"/>
                </a:cubicBezTo>
                <a:cubicBezTo>
                  <a:pt x="3964" y="11096"/>
                  <a:pt x="4016" y="11085"/>
                  <a:pt x="4061" y="11085"/>
                </a:cubicBezTo>
                <a:cubicBezTo>
                  <a:pt x="4190" y="11085"/>
                  <a:pt x="4266" y="11171"/>
                  <a:pt x="4271" y="11366"/>
                </a:cubicBezTo>
                <a:cubicBezTo>
                  <a:pt x="4307" y="12329"/>
                  <a:pt x="4813" y="13058"/>
                  <a:pt x="5499" y="13673"/>
                </a:cubicBezTo>
                <a:cubicBezTo>
                  <a:pt x="6335" y="14429"/>
                  <a:pt x="7314" y="14943"/>
                  <a:pt x="8412" y="15180"/>
                </a:cubicBezTo>
                <a:cubicBezTo>
                  <a:pt x="8784" y="15256"/>
                  <a:pt x="9154" y="15298"/>
                  <a:pt x="9522" y="15298"/>
                </a:cubicBezTo>
                <a:cubicBezTo>
                  <a:pt x="10045" y="15298"/>
                  <a:pt x="10562" y="15214"/>
                  <a:pt x="11069" y="15029"/>
                </a:cubicBezTo>
                <a:cubicBezTo>
                  <a:pt x="11447" y="14893"/>
                  <a:pt x="11862" y="14780"/>
                  <a:pt x="11977" y="14266"/>
                </a:cubicBezTo>
                <a:cubicBezTo>
                  <a:pt x="11996" y="14177"/>
                  <a:pt x="12042" y="14142"/>
                  <a:pt x="12096" y="14142"/>
                </a:cubicBezTo>
                <a:cubicBezTo>
                  <a:pt x="12167" y="14142"/>
                  <a:pt x="12252" y="14203"/>
                  <a:pt x="12304" y="14280"/>
                </a:cubicBezTo>
                <a:cubicBezTo>
                  <a:pt x="12877" y="15130"/>
                  <a:pt x="13741" y="15536"/>
                  <a:pt x="14676" y="15793"/>
                </a:cubicBezTo>
                <a:cubicBezTo>
                  <a:pt x="15333" y="15975"/>
                  <a:pt x="15965" y="16060"/>
                  <a:pt x="16577" y="16060"/>
                </a:cubicBezTo>
                <a:cubicBezTo>
                  <a:pt x="18421" y="16060"/>
                  <a:pt x="20073" y="15285"/>
                  <a:pt x="21595" y="14030"/>
                </a:cubicBezTo>
                <a:cubicBezTo>
                  <a:pt x="22274" y="13473"/>
                  <a:pt x="22617" y="12773"/>
                  <a:pt x="22346" y="11867"/>
                </a:cubicBezTo>
                <a:cubicBezTo>
                  <a:pt x="22317" y="11766"/>
                  <a:pt x="22267" y="11666"/>
                  <a:pt x="22367" y="11581"/>
                </a:cubicBezTo>
                <a:cubicBezTo>
                  <a:pt x="22406" y="11547"/>
                  <a:pt x="22443" y="11535"/>
                  <a:pt x="22478" y="11535"/>
                </a:cubicBezTo>
                <a:cubicBezTo>
                  <a:pt x="22556" y="11535"/>
                  <a:pt x="22626" y="11600"/>
                  <a:pt x="22696" y="11644"/>
                </a:cubicBezTo>
                <a:cubicBezTo>
                  <a:pt x="23661" y="12247"/>
                  <a:pt x="24724" y="12499"/>
                  <a:pt x="25839" y="12499"/>
                </a:cubicBezTo>
                <a:cubicBezTo>
                  <a:pt x="25929" y="12499"/>
                  <a:pt x="26018" y="12497"/>
                  <a:pt x="26108" y="12494"/>
                </a:cubicBezTo>
                <a:cubicBezTo>
                  <a:pt x="28101" y="12415"/>
                  <a:pt x="29687" y="10701"/>
                  <a:pt x="29551" y="8789"/>
                </a:cubicBezTo>
                <a:cubicBezTo>
                  <a:pt x="29466" y="7603"/>
                  <a:pt x="28665" y="6838"/>
                  <a:pt x="27522" y="6838"/>
                </a:cubicBezTo>
                <a:cubicBezTo>
                  <a:pt x="27023" y="6838"/>
                  <a:pt x="27023" y="6838"/>
                  <a:pt x="27080" y="6339"/>
                </a:cubicBezTo>
                <a:cubicBezTo>
                  <a:pt x="27251" y="4896"/>
                  <a:pt x="26523" y="3746"/>
                  <a:pt x="25152" y="3275"/>
                </a:cubicBezTo>
                <a:cubicBezTo>
                  <a:pt x="24788" y="3152"/>
                  <a:pt x="24423" y="3098"/>
                  <a:pt x="24058" y="3098"/>
                </a:cubicBezTo>
                <a:cubicBezTo>
                  <a:pt x="23641" y="3098"/>
                  <a:pt x="23224" y="3168"/>
                  <a:pt x="22809" y="3282"/>
                </a:cubicBezTo>
                <a:cubicBezTo>
                  <a:pt x="22380" y="3397"/>
                  <a:pt x="22017" y="3611"/>
                  <a:pt x="21738" y="3990"/>
                </a:cubicBezTo>
                <a:cubicBezTo>
                  <a:pt x="21598" y="4175"/>
                  <a:pt x="21507" y="4268"/>
                  <a:pt x="21419" y="4268"/>
                </a:cubicBezTo>
                <a:cubicBezTo>
                  <a:pt x="21328" y="4268"/>
                  <a:pt x="21241" y="4168"/>
                  <a:pt x="21110" y="3967"/>
                </a:cubicBezTo>
                <a:cubicBezTo>
                  <a:pt x="20702" y="3361"/>
                  <a:pt x="20253" y="2790"/>
                  <a:pt x="19760" y="2247"/>
                </a:cubicBezTo>
                <a:cubicBezTo>
                  <a:pt x="18582" y="954"/>
                  <a:pt x="17119" y="240"/>
                  <a:pt x="15297" y="48"/>
                </a:cubicBezTo>
                <a:cubicBezTo>
                  <a:pt x="15044" y="17"/>
                  <a:pt x="14767" y="1"/>
                  <a:pt x="144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3"/>
          <p:cNvSpPr txBox="1"/>
          <p:nvPr>
            <p:ph type="title"/>
          </p:nvPr>
        </p:nvSpPr>
        <p:spPr>
          <a:xfrm>
            <a:off x="1845750" y="1112612"/>
            <a:ext cx="545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02" name="Google Shape;1002;p33"/>
          <p:cNvSpPr txBox="1"/>
          <p:nvPr>
            <p:ph type="subTitle" idx="1"/>
          </p:nvPr>
        </p:nvSpPr>
        <p:spPr>
          <a:xfrm>
            <a:off x="1971300" y="2233888"/>
            <a:ext cx="5201400" cy="17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03" name="Google Shape;1003;p33"/>
          <p:cNvGrpSpPr/>
          <p:nvPr/>
        </p:nvGrpSpPr>
        <p:grpSpPr>
          <a:xfrm>
            <a:off x="7607561" y="3240368"/>
            <a:ext cx="1852459" cy="2440632"/>
            <a:chOff x="5450897" y="3655524"/>
            <a:chExt cx="455990" cy="600741"/>
          </a:xfrm>
        </p:grpSpPr>
        <p:sp>
          <p:nvSpPr>
            <p:cNvPr id="1004" name="Google Shape;1004;p33"/>
            <p:cNvSpPr/>
            <p:nvPr/>
          </p:nvSpPr>
          <p:spPr>
            <a:xfrm>
              <a:off x="5450897" y="3772600"/>
              <a:ext cx="327702" cy="476073"/>
            </a:xfrm>
            <a:custGeom>
              <a:avLst/>
              <a:gdLst/>
              <a:ahLst/>
              <a:cxnLst/>
              <a:rect l="l" t="t" r="r" b="b"/>
              <a:pathLst>
                <a:path w="16660" h="24203" extrusionOk="0">
                  <a:moveTo>
                    <a:pt x="16290" y="1"/>
                  </a:moveTo>
                  <a:lnTo>
                    <a:pt x="15803" y="21"/>
                  </a:lnTo>
                  <a:cubicBezTo>
                    <a:pt x="16161" y="8442"/>
                    <a:pt x="11854" y="14440"/>
                    <a:pt x="8176" y="17990"/>
                  </a:cubicBezTo>
                  <a:cubicBezTo>
                    <a:pt x="4184" y="21853"/>
                    <a:pt x="44" y="23738"/>
                    <a:pt x="1" y="23752"/>
                  </a:cubicBezTo>
                  <a:lnTo>
                    <a:pt x="200" y="24202"/>
                  </a:lnTo>
                  <a:cubicBezTo>
                    <a:pt x="243" y="24180"/>
                    <a:pt x="4448" y="22266"/>
                    <a:pt x="8505" y="18353"/>
                  </a:cubicBezTo>
                  <a:cubicBezTo>
                    <a:pt x="12262" y="14733"/>
                    <a:pt x="16660" y="8606"/>
                    <a:pt x="162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5" name="Google Shape;1005;p33"/>
            <p:cNvSpPr/>
            <p:nvPr/>
          </p:nvSpPr>
          <p:spPr>
            <a:xfrm>
              <a:off x="5490139" y="3972034"/>
              <a:ext cx="151085" cy="235175"/>
            </a:xfrm>
            <a:custGeom>
              <a:avLst/>
              <a:gdLst/>
              <a:ahLst/>
              <a:cxnLst/>
              <a:rect l="l" t="t" r="r" b="b"/>
              <a:pathLst>
                <a:path w="7681" h="11956" extrusionOk="0">
                  <a:moveTo>
                    <a:pt x="3091" y="1"/>
                  </a:moveTo>
                  <a:cubicBezTo>
                    <a:pt x="1" y="1"/>
                    <a:pt x="1554" y="11955"/>
                    <a:pt x="1554" y="11955"/>
                  </a:cubicBezTo>
                  <a:cubicBezTo>
                    <a:pt x="1554" y="11955"/>
                    <a:pt x="7681" y="1873"/>
                    <a:pt x="3739" y="152"/>
                  </a:cubicBezTo>
                  <a:cubicBezTo>
                    <a:pt x="3503" y="49"/>
                    <a:pt x="3288" y="1"/>
                    <a:pt x="30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6" name="Google Shape;1006;p33"/>
            <p:cNvSpPr/>
            <p:nvPr/>
          </p:nvSpPr>
          <p:spPr>
            <a:xfrm>
              <a:off x="5504144" y="4183349"/>
              <a:ext cx="245344" cy="72917"/>
            </a:xfrm>
            <a:custGeom>
              <a:avLst/>
              <a:gdLst/>
              <a:ahLst/>
              <a:cxnLst/>
              <a:rect l="l" t="t" r="r" b="b"/>
              <a:pathLst>
                <a:path w="12473" h="3707" extrusionOk="0">
                  <a:moveTo>
                    <a:pt x="8509" y="0"/>
                  </a:moveTo>
                  <a:cubicBezTo>
                    <a:pt x="4951" y="0"/>
                    <a:pt x="0" y="1205"/>
                    <a:pt x="0" y="1205"/>
                  </a:cubicBezTo>
                  <a:cubicBezTo>
                    <a:pt x="0" y="1205"/>
                    <a:pt x="5366" y="3707"/>
                    <a:pt x="8951" y="3707"/>
                  </a:cubicBezTo>
                  <a:cubicBezTo>
                    <a:pt x="10428" y="3707"/>
                    <a:pt x="11602" y="3283"/>
                    <a:pt x="11975" y="2085"/>
                  </a:cubicBezTo>
                  <a:cubicBezTo>
                    <a:pt x="12472" y="488"/>
                    <a:pt x="10772" y="0"/>
                    <a:pt x="85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7" name="Google Shape;1007;p33"/>
            <p:cNvSpPr/>
            <p:nvPr/>
          </p:nvSpPr>
          <p:spPr>
            <a:xfrm>
              <a:off x="5532724" y="3887040"/>
              <a:ext cx="153603" cy="202621"/>
            </a:xfrm>
            <a:custGeom>
              <a:avLst/>
              <a:gdLst/>
              <a:ahLst/>
              <a:cxnLst/>
              <a:rect l="l" t="t" r="r" b="b"/>
              <a:pathLst>
                <a:path w="7809" h="10301" extrusionOk="0">
                  <a:moveTo>
                    <a:pt x="3766" y="1"/>
                  </a:moveTo>
                  <a:cubicBezTo>
                    <a:pt x="1" y="1"/>
                    <a:pt x="5953" y="10300"/>
                    <a:pt x="5953" y="10300"/>
                  </a:cubicBezTo>
                  <a:cubicBezTo>
                    <a:pt x="5953" y="10300"/>
                    <a:pt x="7809" y="181"/>
                    <a:pt x="3860" y="3"/>
                  </a:cubicBezTo>
                  <a:cubicBezTo>
                    <a:pt x="3828" y="2"/>
                    <a:pt x="3797" y="1"/>
                    <a:pt x="37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8" name="Google Shape;1008;p33"/>
            <p:cNvSpPr/>
            <p:nvPr/>
          </p:nvSpPr>
          <p:spPr>
            <a:xfrm>
              <a:off x="5611444" y="3842094"/>
              <a:ext cx="109719" cy="167628"/>
            </a:xfrm>
            <a:custGeom>
              <a:avLst/>
              <a:gdLst/>
              <a:ahLst/>
              <a:cxnLst/>
              <a:rect l="l" t="t" r="r" b="b"/>
              <a:pathLst>
                <a:path w="5578" h="8522" extrusionOk="0">
                  <a:moveTo>
                    <a:pt x="2695" y="0"/>
                  </a:moveTo>
                  <a:cubicBezTo>
                    <a:pt x="0" y="0"/>
                    <a:pt x="4806" y="8521"/>
                    <a:pt x="4806" y="8521"/>
                  </a:cubicBezTo>
                  <a:cubicBezTo>
                    <a:pt x="4806" y="8521"/>
                    <a:pt x="5577" y="123"/>
                    <a:pt x="2756" y="2"/>
                  </a:cubicBezTo>
                  <a:cubicBezTo>
                    <a:pt x="2735" y="1"/>
                    <a:pt x="2715" y="0"/>
                    <a:pt x="26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9" name="Google Shape;1009;p33"/>
            <p:cNvSpPr/>
            <p:nvPr/>
          </p:nvSpPr>
          <p:spPr>
            <a:xfrm>
              <a:off x="5652731" y="3766108"/>
              <a:ext cx="109719" cy="167765"/>
            </a:xfrm>
            <a:custGeom>
              <a:avLst/>
              <a:gdLst/>
              <a:ahLst/>
              <a:cxnLst/>
              <a:rect l="l" t="t" r="r" b="b"/>
              <a:pathLst>
                <a:path w="5578" h="8529" extrusionOk="0">
                  <a:moveTo>
                    <a:pt x="2696" y="0"/>
                  </a:moveTo>
                  <a:cubicBezTo>
                    <a:pt x="1" y="0"/>
                    <a:pt x="4807" y="8528"/>
                    <a:pt x="4807" y="8528"/>
                  </a:cubicBezTo>
                  <a:cubicBezTo>
                    <a:pt x="4807" y="8528"/>
                    <a:pt x="5578" y="123"/>
                    <a:pt x="2757" y="2"/>
                  </a:cubicBezTo>
                  <a:cubicBezTo>
                    <a:pt x="2736" y="1"/>
                    <a:pt x="2716" y="0"/>
                    <a:pt x="26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0" name="Google Shape;1010;p33"/>
            <p:cNvSpPr/>
            <p:nvPr/>
          </p:nvSpPr>
          <p:spPr>
            <a:xfrm>
              <a:off x="5760896" y="3746478"/>
              <a:ext cx="134012" cy="147781"/>
            </a:xfrm>
            <a:custGeom>
              <a:avLst/>
              <a:gdLst/>
              <a:ahLst/>
              <a:cxnLst/>
              <a:rect l="l" t="t" r="r" b="b"/>
              <a:pathLst>
                <a:path w="6813" h="7513" extrusionOk="0">
                  <a:moveTo>
                    <a:pt x="4439" y="0"/>
                  </a:moveTo>
                  <a:cubicBezTo>
                    <a:pt x="2619" y="0"/>
                    <a:pt x="0" y="7512"/>
                    <a:pt x="0" y="7512"/>
                  </a:cubicBezTo>
                  <a:cubicBezTo>
                    <a:pt x="0" y="7512"/>
                    <a:pt x="6813" y="2542"/>
                    <a:pt x="5042" y="336"/>
                  </a:cubicBezTo>
                  <a:cubicBezTo>
                    <a:pt x="4856" y="104"/>
                    <a:pt x="4653" y="0"/>
                    <a:pt x="44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1" name="Google Shape;1011;p33"/>
            <p:cNvSpPr/>
            <p:nvPr/>
          </p:nvSpPr>
          <p:spPr>
            <a:xfrm>
              <a:off x="5691776" y="3949256"/>
              <a:ext cx="190484" cy="96304"/>
            </a:xfrm>
            <a:custGeom>
              <a:avLst/>
              <a:gdLst/>
              <a:ahLst/>
              <a:cxnLst/>
              <a:rect l="l" t="t" r="r" b="b"/>
              <a:pathLst>
                <a:path w="9684" h="4896" extrusionOk="0">
                  <a:moveTo>
                    <a:pt x="8292" y="1"/>
                  </a:moveTo>
                  <a:cubicBezTo>
                    <a:pt x="5915" y="1"/>
                    <a:pt x="1" y="4895"/>
                    <a:pt x="1" y="4895"/>
                  </a:cubicBezTo>
                  <a:cubicBezTo>
                    <a:pt x="1" y="4895"/>
                    <a:pt x="9684" y="4059"/>
                    <a:pt x="9249" y="825"/>
                  </a:cubicBezTo>
                  <a:cubicBezTo>
                    <a:pt x="9171" y="240"/>
                    <a:pt x="8818" y="1"/>
                    <a:pt x="82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2" name="Google Shape;1012;p33"/>
            <p:cNvSpPr/>
            <p:nvPr/>
          </p:nvSpPr>
          <p:spPr>
            <a:xfrm>
              <a:off x="5741502" y="3863121"/>
              <a:ext cx="165385" cy="83519"/>
            </a:xfrm>
            <a:custGeom>
              <a:avLst/>
              <a:gdLst/>
              <a:ahLst/>
              <a:cxnLst/>
              <a:rect l="l" t="t" r="r" b="b"/>
              <a:pathLst>
                <a:path w="8408" h="4246" extrusionOk="0">
                  <a:moveTo>
                    <a:pt x="7200" y="1"/>
                  </a:moveTo>
                  <a:cubicBezTo>
                    <a:pt x="5131" y="1"/>
                    <a:pt x="1" y="4246"/>
                    <a:pt x="1" y="4246"/>
                  </a:cubicBezTo>
                  <a:cubicBezTo>
                    <a:pt x="1" y="4246"/>
                    <a:pt x="8407" y="3517"/>
                    <a:pt x="8035" y="719"/>
                  </a:cubicBezTo>
                  <a:cubicBezTo>
                    <a:pt x="7967" y="209"/>
                    <a:pt x="7658" y="1"/>
                    <a:pt x="72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3" name="Google Shape;1013;p33"/>
            <p:cNvSpPr/>
            <p:nvPr/>
          </p:nvSpPr>
          <p:spPr>
            <a:xfrm>
              <a:off x="5589394" y="4064856"/>
              <a:ext cx="227228" cy="87807"/>
            </a:xfrm>
            <a:custGeom>
              <a:avLst/>
              <a:gdLst/>
              <a:ahLst/>
              <a:cxnLst/>
              <a:rect l="l" t="t" r="r" b="b"/>
              <a:pathLst>
                <a:path w="11552" h="4464" extrusionOk="0">
                  <a:moveTo>
                    <a:pt x="10206" y="1"/>
                  </a:moveTo>
                  <a:cubicBezTo>
                    <a:pt x="7163" y="1"/>
                    <a:pt x="1" y="4431"/>
                    <a:pt x="1" y="4431"/>
                  </a:cubicBezTo>
                  <a:cubicBezTo>
                    <a:pt x="1" y="4431"/>
                    <a:pt x="635" y="4463"/>
                    <a:pt x="1606" y="4463"/>
                  </a:cubicBezTo>
                  <a:cubicBezTo>
                    <a:pt x="4776" y="4463"/>
                    <a:pt x="11536" y="4116"/>
                    <a:pt x="11547" y="1152"/>
                  </a:cubicBezTo>
                  <a:cubicBezTo>
                    <a:pt x="11552" y="326"/>
                    <a:pt x="11030" y="1"/>
                    <a:pt x="102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4" name="Google Shape;1014;p33"/>
            <p:cNvSpPr/>
            <p:nvPr/>
          </p:nvSpPr>
          <p:spPr>
            <a:xfrm>
              <a:off x="5705879" y="3655524"/>
              <a:ext cx="104212" cy="172860"/>
            </a:xfrm>
            <a:custGeom>
              <a:avLst/>
              <a:gdLst/>
              <a:ahLst/>
              <a:cxnLst/>
              <a:rect l="l" t="t" r="r" b="b"/>
              <a:pathLst>
                <a:path w="5298" h="8788" extrusionOk="0">
                  <a:moveTo>
                    <a:pt x="2291" y="1"/>
                  </a:moveTo>
                  <a:cubicBezTo>
                    <a:pt x="1" y="1"/>
                    <a:pt x="2984" y="8787"/>
                    <a:pt x="2984" y="8787"/>
                  </a:cubicBezTo>
                  <a:cubicBezTo>
                    <a:pt x="2984" y="8787"/>
                    <a:pt x="5298" y="676"/>
                    <a:pt x="2549" y="33"/>
                  </a:cubicBezTo>
                  <a:cubicBezTo>
                    <a:pt x="2456" y="11"/>
                    <a:pt x="2371" y="1"/>
                    <a:pt x="22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15" name="Google Shape;1015;p33"/>
          <p:cNvSpPr/>
          <p:nvPr/>
        </p:nvSpPr>
        <p:spPr>
          <a:xfrm>
            <a:off x="-1420927" y="2868290"/>
            <a:ext cx="2533894" cy="1429792"/>
          </a:xfrm>
          <a:custGeom>
            <a:avLst/>
            <a:gdLst/>
            <a:ahLst/>
            <a:cxnLst/>
            <a:rect l="l" t="t" r="r" b="b"/>
            <a:pathLst>
              <a:path w="33464" h="18882" extrusionOk="0">
                <a:moveTo>
                  <a:pt x="16041" y="207"/>
                </a:moveTo>
                <a:cubicBezTo>
                  <a:pt x="16835" y="207"/>
                  <a:pt x="17616" y="397"/>
                  <a:pt x="18316" y="771"/>
                </a:cubicBezTo>
                <a:cubicBezTo>
                  <a:pt x="19067" y="1177"/>
                  <a:pt x="19516" y="1872"/>
                  <a:pt x="19881" y="2485"/>
                </a:cubicBezTo>
                <a:cubicBezTo>
                  <a:pt x="20267" y="3148"/>
                  <a:pt x="20524" y="3870"/>
                  <a:pt x="20738" y="4492"/>
                </a:cubicBezTo>
                <a:cubicBezTo>
                  <a:pt x="20838" y="4777"/>
                  <a:pt x="20966" y="4927"/>
                  <a:pt x="21131" y="4948"/>
                </a:cubicBezTo>
                <a:cubicBezTo>
                  <a:pt x="21145" y="4950"/>
                  <a:pt x="21159" y="4951"/>
                  <a:pt x="21173" y="4951"/>
                </a:cubicBezTo>
                <a:cubicBezTo>
                  <a:pt x="21323" y="4951"/>
                  <a:pt x="21474" y="4841"/>
                  <a:pt x="21631" y="4614"/>
                </a:cubicBezTo>
                <a:cubicBezTo>
                  <a:pt x="21730" y="4470"/>
                  <a:pt x="21809" y="4321"/>
                  <a:pt x="21888" y="4177"/>
                </a:cubicBezTo>
                <a:cubicBezTo>
                  <a:pt x="21945" y="4077"/>
                  <a:pt x="22001" y="3978"/>
                  <a:pt x="22060" y="3877"/>
                </a:cubicBezTo>
                <a:cubicBezTo>
                  <a:pt x="22452" y="3250"/>
                  <a:pt x="22916" y="2771"/>
                  <a:pt x="23474" y="2420"/>
                </a:cubicBezTo>
                <a:cubicBezTo>
                  <a:pt x="23904" y="2154"/>
                  <a:pt x="24315" y="2021"/>
                  <a:pt x="24711" y="2021"/>
                </a:cubicBezTo>
                <a:cubicBezTo>
                  <a:pt x="25229" y="2021"/>
                  <a:pt x="25720" y="2249"/>
                  <a:pt x="26193" y="2706"/>
                </a:cubicBezTo>
                <a:cubicBezTo>
                  <a:pt x="26593" y="3092"/>
                  <a:pt x="26886" y="3549"/>
                  <a:pt x="27064" y="4070"/>
                </a:cubicBezTo>
                <a:cubicBezTo>
                  <a:pt x="27400" y="5034"/>
                  <a:pt x="27743" y="6035"/>
                  <a:pt x="27736" y="7099"/>
                </a:cubicBezTo>
                <a:cubicBezTo>
                  <a:pt x="27736" y="7370"/>
                  <a:pt x="27792" y="7541"/>
                  <a:pt x="27921" y="7627"/>
                </a:cubicBezTo>
                <a:cubicBezTo>
                  <a:pt x="27982" y="7667"/>
                  <a:pt x="28052" y="7687"/>
                  <a:pt x="28133" y="7687"/>
                </a:cubicBezTo>
                <a:cubicBezTo>
                  <a:pt x="28224" y="7687"/>
                  <a:pt x="28329" y="7662"/>
                  <a:pt x="28451" y="7613"/>
                </a:cubicBezTo>
                <a:cubicBezTo>
                  <a:pt x="28879" y="7431"/>
                  <a:pt x="29290" y="7355"/>
                  <a:pt x="29679" y="7355"/>
                </a:cubicBezTo>
                <a:cubicBezTo>
                  <a:pt x="30685" y="7355"/>
                  <a:pt x="31552" y="7861"/>
                  <a:pt x="32242" y="8355"/>
                </a:cubicBezTo>
                <a:cubicBezTo>
                  <a:pt x="32934" y="8847"/>
                  <a:pt x="33249" y="9562"/>
                  <a:pt x="33121" y="10362"/>
                </a:cubicBezTo>
                <a:cubicBezTo>
                  <a:pt x="32999" y="11091"/>
                  <a:pt x="32521" y="11562"/>
                  <a:pt x="31563" y="11889"/>
                </a:cubicBezTo>
                <a:cubicBezTo>
                  <a:pt x="31135" y="12038"/>
                  <a:pt x="30699" y="12084"/>
                  <a:pt x="30194" y="12084"/>
                </a:cubicBezTo>
                <a:cubicBezTo>
                  <a:pt x="30017" y="12084"/>
                  <a:pt x="29832" y="12078"/>
                  <a:pt x="29635" y="12069"/>
                </a:cubicBezTo>
                <a:cubicBezTo>
                  <a:pt x="28164" y="11898"/>
                  <a:pt x="26807" y="11411"/>
                  <a:pt x="25715" y="10662"/>
                </a:cubicBezTo>
                <a:cubicBezTo>
                  <a:pt x="25686" y="10647"/>
                  <a:pt x="25666" y="10626"/>
                  <a:pt x="25636" y="10604"/>
                </a:cubicBezTo>
                <a:cubicBezTo>
                  <a:pt x="25554" y="10539"/>
                  <a:pt x="25437" y="10450"/>
                  <a:pt x="25307" y="10450"/>
                </a:cubicBezTo>
                <a:cubicBezTo>
                  <a:pt x="25223" y="10450"/>
                  <a:pt x="25133" y="10487"/>
                  <a:pt x="25043" y="10590"/>
                </a:cubicBezTo>
                <a:cubicBezTo>
                  <a:pt x="24901" y="10761"/>
                  <a:pt x="25001" y="10940"/>
                  <a:pt x="25066" y="11068"/>
                </a:cubicBezTo>
                <a:cubicBezTo>
                  <a:pt x="25086" y="11104"/>
                  <a:pt x="25109" y="11140"/>
                  <a:pt x="25115" y="11176"/>
                </a:cubicBezTo>
                <a:cubicBezTo>
                  <a:pt x="25729" y="12669"/>
                  <a:pt x="25880" y="14169"/>
                  <a:pt x="25564" y="15646"/>
                </a:cubicBezTo>
                <a:cubicBezTo>
                  <a:pt x="25316" y="16817"/>
                  <a:pt x="24622" y="17660"/>
                  <a:pt x="23523" y="18153"/>
                </a:cubicBezTo>
                <a:cubicBezTo>
                  <a:pt x="22746" y="18500"/>
                  <a:pt x="21963" y="18674"/>
                  <a:pt x="21166" y="18674"/>
                </a:cubicBezTo>
                <a:cubicBezTo>
                  <a:pt x="20112" y="18674"/>
                  <a:pt x="19033" y="18369"/>
                  <a:pt x="17910" y="17759"/>
                </a:cubicBezTo>
                <a:cubicBezTo>
                  <a:pt x="17024" y="17281"/>
                  <a:pt x="16210" y="16568"/>
                  <a:pt x="15353" y="15524"/>
                </a:cubicBezTo>
                <a:cubicBezTo>
                  <a:pt x="15274" y="15418"/>
                  <a:pt x="15189" y="15317"/>
                  <a:pt x="15110" y="15211"/>
                </a:cubicBezTo>
                <a:cubicBezTo>
                  <a:pt x="15004" y="15068"/>
                  <a:pt x="14889" y="14918"/>
                  <a:pt x="14767" y="14782"/>
                </a:cubicBezTo>
                <a:cubicBezTo>
                  <a:pt x="14446" y="14410"/>
                  <a:pt x="14196" y="14225"/>
                  <a:pt x="13919" y="14225"/>
                </a:cubicBezTo>
                <a:cubicBezTo>
                  <a:pt x="13689" y="14225"/>
                  <a:pt x="13447" y="14347"/>
                  <a:pt x="13132" y="14582"/>
                </a:cubicBezTo>
                <a:cubicBezTo>
                  <a:pt x="13003" y="14683"/>
                  <a:pt x="12875" y="14789"/>
                  <a:pt x="12753" y="14889"/>
                </a:cubicBezTo>
                <a:cubicBezTo>
                  <a:pt x="12618" y="15010"/>
                  <a:pt x="12469" y="15132"/>
                  <a:pt x="12318" y="15240"/>
                </a:cubicBezTo>
                <a:cubicBezTo>
                  <a:pt x="11165" y="16068"/>
                  <a:pt x="9966" y="16482"/>
                  <a:pt x="8739" y="16482"/>
                </a:cubicBezTo>
                <a:cubicBezTo>
                  <a:pt x="8158" y="16482"/>
                  <a:pt x="7570" y="16389"/>
                  <a:pt x="6977" y="16203"/>
                </a:cubicBezTo>
                <a:cubicBezTo>
                  <a:pt x="5683" y="15788"/>
                  <a:pt x="4621" y="14839"/>
                  <a:pt x="4055" y="13589"/>
                </a:cubicBezTo>
                <a:cubicBezTo>
                  <a:pt x="3478" y="12304"/>
                  <a:pt x="3478" y="10818"/>
                  <a:pt x="4055" y="9526"/>
                </a:cubicBezTo>
                <a:cubicBezTo>
                  <a:pt x="4249" y="9104"/>
                  <a:pt x="4341" y="8890"/>
                  <a:pt x="4249" y="8741"/>
                </a:cubicBezTo>
                <a:cubicBezTo>
                  <a:pt x="4156" y="8583"/>
                  <a:pt x="3920" y="8569"/>
                  <a:pt x="3491" y="8540"/>
                </a:cubicBezTo>
                <a:cubicBezTo>
                  <a:pt x="2413" y="8461"/>
                  <a:pt x="1599" y="8084"/>
                  <a:pt x="993" y="7370"/>
                </a:cubicBezTo>
                <a:cubicBezTo>
                  <a:pt x="278" y="6520"/>
                  <a:pt x="221" y="5505"/>
                  <a:pt x="842" y="4578"/>
                </a:cubicBezTo>
                <a:cubicBezTo>
                  <a:pt x="1013" y="4321"/>
                  <a:pt x="1243" y="4057"/>
                  <a:pt x="1514" y="3807"/>
                </a:cubicBezTo>
                <a:cubicBezTo>
                  <a:pt x="2708" y="2720"/>
                  <a:pt x="4312" y="2171"/>
                  <a:pt x="5914" y="2171"/>
                </a:cubicBezTo>
                <a:cubicBezTo>
                  <a:pt x="7398" y="2171"/>
                  <a:pt x="8880" y="2641"/>
                  <a:pt x="10033" y="3592"/>
                </a:cubicBezTo>
                <a:cubicBezTo>
                  <a:pt x="10083" y="3635"/>
                  <a:pt x="10133" y="3678"/>
                  <a:pt x="10175" y="3728"/>
                </a:cubicBezTo>
                <a:cubicBezTo>
                  <a:pt x="10261" y="3800"/>
                  <a:pt x="10340" y="3877"/>
                  <a:pt x="10433" y="3942"/>
                </a:cubicBezTo>
                <a:cubicBezTo>
                  <a:pt x="10539" y="4009"/>
                  <a:pt x="10673" y="4081"/>
                  <a:pt x="10805" y="4081"/>
                </a:cubicBezTo>
                <a:cubicBezTo>
                  <a:pt x="10840" y="4081"/>
                  <a:pt x="10876" y="4076"/>
                  <a:pt x="10911" y="4064"/>
                </a:cubicBezTo>
                <a:cubicBezTo>
                  <a:pt x="11039" y="4021"/>
                  <a:pt x="11134" y="3899"/>
                  <a:pt x="11197" y="3678"/>
                </a:cubicBezTo>
                <a:cubicBezTo>
                  <a:pt x="11648" y="2285"/>
                  <a:pt x="12703" y="1157"/>
                  <a:pt x="14117" y="586"/>
                </a:cubicBezTo>
                <a:cubicBezTo>
                  <a:pt x="14742" y="333"/>
                  <a:pt x="15396" y="207"/>
                  <a:pt x="16041" y="207"/>
                </a:cubicBezTo>
                <a:close/>
                <a:moveTo>
                  <a:pt x="16046" y="1"/>
                </a:moveTo>
                <a:cubicBezTo>
                  <a:pt x="15372" y="1"/>
                  <a:pt x="14690" y="133"/>
                  <a:pt x="14039" y="399"/>
                </a:cubicBezTo>
                <a:cubicBezTo>
                  <a:pt x="12575" y="992"/>
                  <a:pt x="11468" y="2163"/>
                  <a:pt x="11005" y="3620"/>
                </a:cubicBezTo>
                <a:cubicBezTo>
                  <a:pt x="10954" y="3764"/>
                  <a:pt x="10897" y="3849"/>
                  <a:pt x="10840" y="3870"/>
                </a:cubicBezTo>
                <a:cubicBezTo>
                  <a:pt x="10828" y="3875"/>
                  <a:pt x="10814" y="3877"/>
                  <a:pt x="10799" y="3877"/>
                </a:cubicBezTo>
                <a:cubicBezTo>
                  <a:pt x="10741" y="3877"/>
                  <a:pt x="10660" y="3844"/>
                  <a:pt x="10547" y="3771"/>
                </a:cubicBezTo>
                <a:cubicBezTo>
                  <a:pt x="10469" y="3721"/>
                  <a:pt x="10397" y="3649"/>
                  <a:pt x="10319" y="3577"/>
                </a:cubicBezTo>
                <a:cubicBezTo>
                  <a:pt x="10268" y="3527"/>
                  <a:pt x="10218" y="3477"/>
                  <a:pt x="10162" y="3435"/>
                </a:cubicBezTo>
                <a:cubicBezTo>
                  <a:pt x="8970" y="2452"/>
                  <a:pt x="7440" y="1966"/>
                  <a:pt x="5910" y="1966"/>
                </a:cubicBezTo>
                <a:cubicBezTo>
                  <a:pt x="4257" y="1966"/>
                  <a:pt x="2605" y="2533"/>
                  <a:pt x="1378" y="3656"/>
                </a:cubicBezTo>
                <a:cubicBezTo>
                  <a:pt x="1085" y="3920"/>
                  <a:pt x="850" y="4192"/>
                  <a:pt x="670" y="4463"/>
                </a:cubicBezTo>
                <a:cubicBezTo>
                  <a:pt x="0" y="5471"/>
                  <a:pt x="57" y="6585"/>
                  <a:pt x="835" y="7498"/>
                </a:cubicBezTo>
                <a:cubicBezTo>
                  <a:pt x="1478" y="8256"/>
                  <a:pt x="2341" y="8662"/>
                  <a:pt x="3478" y="8741"/>
                </a:cubicBezTo>
                <a:cubicBezTo>
                  <a:pt x="3748" y="8761"/>
                  <a:pt x="4035" y="8784"/>
                  <a:pt x="4071" y="8847"/>
                </a:cubicBezTo>
                <a:cubicBezTo>
                  <a:pt x="4113" y="8905"/>
                  <a:pt x="3992" y="9169"/>
                  <a:pt x="3870" y="9447"/>
                </a:cubicBezTo>
                <a:cubicBezTo>
                  <a:pt x="3270" y="10791"/>
                  <a:pt x="3270" y="12333"/>
                  <a:pt x="3870" y="13675"/>
                </a:cubicBezTo>
                <a:cubicBezTo>
                  <a:pt x="4456" y="14974"/>
                  <a:pt x="5570" y="15968"/>
                  <a:pt x="6919" y="16397"/>
                </a:cubicBezTo>
                <a:cubicBezTo>
                  <a:pt x="7535" y="16593"/>
                  <a:pt x="8146" y="16690"/>
                  <a:pt x="8750" y="16690"/>
                </a:cubicBezTo>
                <a:cubicBezTo>
                  <a:pt x="10016" y="16690"/>
                  <a:pt x="11250" y="16262"/>
                  <a:pt x="12440" y="15411"/>
                </a:cubicBezTo>
                <a:cubicBezTo>
                  <a:pt x="12597" y="15296"/>
                  <a:pt x="12746" y="15175"/>
                  <a:pt x="12890" y="15046"/>
                </a:cubicBezTo>
                <a:cubicBezTo>
                  <a:pt x="13010" y="14947"/>
                  <a:pt x="13132" y="14846"/>
                  <a:pt x="13254" y="14746"/>
                </a:cubicBezTo>
                <a:cubicBezTo>
                  <a:pt x="13531" y="14539"/>
                  <a:pt x="13730" y="14432"/>
                  <a:pt x="13913" y="14432"/>
                </a:cubicBezTo>
                <a:cubicBezTo>
                  <a:pt x="14133" y="14432"/>
                  <a:pt x="14329" y="14589"/>
                  <a:pt x="14611" y="14918"/>
                </a:cubicBezTo>
                <a:cubicBezTo>
                  <a:pt x="14733" y="15053"/>
                  <a:pt x="14839" y="15197"/>
                  <a:pt x="14947" y="15332"/>
                </a:cubicBezTo>
                <a:cubicBezTo>
                  <a:pt x="15033" y="15439"/>
                  <a:pt x="15110" y="15547"/>
                  <a:pt x="15195" y="15653"/>
                </a:cubicBezTo>
                <a:cubicBezTo>
                  <a:pt x="16068" y="16717"/>
                  <a:pt x="16896" y="17446"/>
                  <a:pt x="17809" y="17939"/>
                </a:cubicBezTo>
                <a:cubicBezTo>
                  <a:pt x="18966" y="18567"/>
                  <a:pt x="20080" y="18882"/>
                  <a:pt x="21167" y="18882"/>
                </a:cubicBezTo>
                <a:cubicBezTo>
                  <a:pt x="21994" y="18882"/>
                  <a:pt x="22802" y="18702"/>
                  <a:pt x="23602" y="18339"/>
                </a:cubicBezTo>
                <a:cubicBezTo>
                  <a:pt x="24773" y="17818"/>
                  <a:pt x="25501" y="16925"/>
                  <a:pt x="25765" y="15689"/>
                </a:cubicBezTo>
                <a:cubicBezTo>
                  <a:pt x="26094" y="14169"/>
                  <a:pt x="25936" y="12626"/>
                  <a:pt x="25307" y="11097"/>
                </a:cubicBezTo>
                <a:cubicBezTo>
                  <a:pt x="25294" y="11055"/>
                  <a:pt x="25273" y="11012"/>
                  <a:pt x="25251" y="10976"/>
                </a:cubicBezTo>
                <a:cubicBezTo>
                  <a:pt x="25172" y="10833"/>
                  <a:pt x="25158" y="10784"/>
                  <a:pt x="25201" y="10725"/>
                </a:cubicBezTo>
                <a:cubicBezTo>
                  <a:pt x="25241" y="10679"/>
                  <a:pt x="25273" y="10657"/>
                  <a:pt x="25310" y="10657"/>
                </a:cubicBezTo>
                <a:cubicBezTo>
                  <a:pt x="25358" y="10657"/>
                  <a:pt x="25415" y="10695"/>
                  <a:pt x="25508" y="10768"/>
                </a:cubicBezTo>
                <a:cubicBezTo>
                  <a:pt x="25537" y="10791"/>
                  <a:pt x="25564" y="10811"/>
                  <a:pt x="25594" y="10833"/>
                </a:cubicBezTo>
                <a:cubicBezTo>
                  <a:pt x="26721" y="11605"/>
                  <a:pt x="28108" y="12097"/>
                  <a:pt x="29614" y="12268"/>
                </a:cubicBezTo>
                <a:cubicBezTo>
                  <a:pt x="29830" y="12280"/>
                  <a:pt x="30035" y="12288"/>
                  <a:pt x="30233" y="12288"/>
                </a:cubicBezTo>
                <a:cubicBezTo>
                  <a:pt x="30742" y="12288"/>
                  <a:pt x="31198" y="12237"/>
                  <a:pt x="31635" y="12083"/>
                </a:cubicBezTo>
                <a:cubicBezTo>
                  <a:pt x="32278" y="11862"/>
                  <a:pt x="33148" y="11447"/>
                  <a:pt x="33320" y="10398"/>
                </a:cubicBezTo>
                <a:cubicBezTo>
                  <a:pt x="33464" y="9512"/>
                  <a:pt x="33121" y="8727"/>
                  <a:pt x="32363" y="8184"/>
                </a:cubicBezTo>
                <a:cubicBezTo>
                  <a:pt x="31645" y="7670"/>
                  <a:pt x="30739" y="7146"/>
                  <a:pt x="29681" y="7146"/>
                </a:cubicBezTo>
                <a:cubicBezTo>
                  <a:pt x="29267" y="7146"/>
                  <a:pt x="28830" y="7226"/>
                  <a:pt x="28372" y="7419"/>
                </a:cubicBezTo>
                <a:cubicBezTo>
                  <a:pt x="28300" y="7452"/>
                  <a:pt x="28211" y="7482"/>
                  <a:pt x="28135" y="7482"/>
                </a:cubicBezTo>
                <a:cubicBezTo>
                  <a:pt x="28097" y="7482"/>
                  <a:pt x="28062" y="7474"/>
                  <a:pt x="28036" y="7455"/>
                </a:cubicBezTo>
                <a:cubicBezTo>
                  <a:pt x="27972" y="7413"/>
                  <a:pt x="27936" y="7291"/>
                  <a:pt x="27943" y="7106"/>
                </a:cubicBezTo>
                <a:cubicBezTo>
                  <a:pt x="27950" y="6005"/>
                  <a:pt x="27601" y="4984"/>
                  <a:pt x="27265" y="3998"/>
                </a:cubicBezTo>
                <a:cubicBezTo>
                  <a:pt x="27073" y="3448"/>
                  <a:pt x="26757" y="2963"/>
                  <a:pt x="26336" y="2557"/>
                </a:cubicBezTo>
                <a:cubicBezTo>
                  <a:pt x="25825" y="2066"/>
                  <a:pt x="25282" y="1819"/>
                  <a:pt x="24712" y="1819"/>
                </a:cubicBezTo>
                <a:cubicBezTo>
                  <a:pt x="24278" y="1819"/>
                  <a:pt x="23829" y="1962"/>
                  <a:pt x="23366" y="2249"/>
                </a:cubicBezTo>
                <a:cubicBezTo>
                  <a:pt x="22779" y="2614"/>
                  <a:pt x="22294" y="3106"/>
                  <a:pt x="21888" y="3771"/>
                </a:cubicBezTo>
                <a:cubicBezTo>
                  <a:pt x="21823" y="3870"/>
                  <a:pt x="21766" y="3978"/>
                  <a:pt x="21708" y="4077"/>
                </a:cubicBezTo>
                <a:cubicBezTo>
                  <a:pt x="21631" y="4220"/>
                  <a:pt x="21552" y="4364"/>
                  <a:pt x="21467" y="4492"/>
                </a:cubicBezTo>
                <a:cubicBezTo>
                  <a:pt x="21353" y="4652"/>
                  <a:pt x="21251" y="4744"/>
                  <a:pt x="21175" y="4744"/>
                </a:cubicBezTo>
                <a:cubicBezTo>
                  <a:pt x="21170" y="4744"/>
                  <a:pt x="21165" y="4743"/>
                  <a:pt x="21160" y="4742"/>
                </a:cubicBezTo>
                <a:cubicBezTo>
                  <a:pt x="21081" y="4734"/>
                  <a:pt x="21002" y="4621"/>
                  <a:pt x="20937" y="4427"/>
                </a:cubicBezTo>
                <a:cubicBezTo>
                  <a:pt x="20716" y="3791"/>
                  <a:pt x="20452" y="3056"/>
                  <a:pt x="20059" y="2386"/>
                </a:cubicBezTo>
                <a:cubicBezTo>
                  <a:pt x="19681" y="1743"/>
                  <a:pt x="19216" y="1021"/>
                  <a:pt x="18418" y="593"/>
                </a:cubicBezTo>
                <a:cubicBezTo>
                  <a:pt x="17686" y="199"/>
                  <a:pt x="16872" y="1"/>
                  <a:pt x="160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16" name="Google Shape;1016;p33"/>
          <p:cNvGrpSpPr/>
          <p:nvPr/>
        </p:nvGrpSpPr>
        <p:grpSpPr>
          <a:xfrm>
            <a:off x="8423248" y="3204189"/>
            <a:ext cx="575563" cy="521482"/>
            <a:chOff x="3346266" y="1265304"/>
            <a:chExt cx="227307" cy="205965"/>
          </a:xfrm>
        </p:grpSpPr>
        <p:sp>
          <p:nvSpPr>
            <p:cNvPr id="1017" name="Google Shape;1017;p33"/>
            <p:cNvSpPr/>
            <p:nvPr/>
          </p:nvSpPr>
          <p:spPr>
            <a:xfrm>
              <a:off x="3453291" y="1265304"/>
              <a:ext cx="96540" cy="85505"/>
            </a:xfrm>
            <a:custGeom>
              <a:avLst/>
              <a:gdLst/>
              <a:ahLst/>
              <a:cxnLst/>
              <a:rect l="l" t="t" r="r" b="b"/>
              <a:pathLst>
                <a:path w="4908" h="4347" extrusionOk="0">
                  <a:moveTo>
                    <a:pt x="2812" y="0"/>
                  </a:moveTo>
                  <a:cubicBezTo>
                    <a:pt x="2073" y="0"/>
                    <a:pt x="1329" y="308"/>
                    <a:pt x="844" y="869"/>
                  </a:cubicBezTo>
                  <a:cubicBezTo>
                    <a:pt x="501" y="1261"/>
                    <a:pt x="287" y="1755"/>
                    <a:pt x="165" y="2262"/>
                  </a:cubicBezTo>
                  <a:cubicBezTo>
                    <a:pt x="1" y="2933"/>
                    <a:pt x="1" y="3697"/>
                    <a:pt x="422" y="4247"/>
                  </a:cubicBezTo>
                  <a:lnTo>
                    <a:pt x="1665" y="4346"/>
                  </a:lnTo>
                  <a:cubicBezTo>
                    <a:pt x="2765" y="4182"/>
                    <a:pt x="3787" y="3555"/>
                    <a:pt x="4429" y="2648"/>
                  </a:cubicBezTo>
                  <a:cubicBezTo>
                    <a:pt x="4700" y="2269"/>
                    <a:pt x="4908" y="1812"/>
                    <a:pt x="4836" y="1354"/>
                  </a:cubicBezTo>
                  <a:cubicBezTo>
                    <a:pt x="4757" y="855"/>
                    <a:pt x="4344" y="454"/>
                    <a:pt x="3886" y="240"/>
                  </a:cubicBezTo>
                  <a:cubicBezTo>
                    <a:pt x="3552" y="78"/>
                    <a:pt x="3183" y="0"/>
                    <a:pt x="2812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8" name="Google Shape;1018;p33"/>
            <p:cNvSpPr/>
            <p:nvPr/>
          </p:nvSpPr>
          <p:spPr>
            <a:xfrm>
              <a:off x="3450360" y="1328858"/>
              <a:ext cx="123213" cy="97819"/>
            </a:xfrm>
            <a:custGeom>
              <a:avLst/>
              <a:gdLst/>
              <a:ahLst/>
              <a:cxnLst/>
              <a:rect l="l" t="t" r="r" b="b"/>
              <a:pathLst>
                <a:path w="6264" h="4973" extrusionOk="0">
                  <a:moveTo>
                    <a:pt x="3721" y="0"/>
                  </a:moveTo>
                  <a:cubicBezTo>
                    <a:pt x="2660" y="0"/>
                    <a:pt x="1594" y="482"/>
                    <a:pt x="921" y="1309"/>
                  </a:cubicBezTo>
                  <a:lnTo>
                    <a:pt x="1" y="2787"/>
                  </a:lnTo>
                  <a:cubicBezTo>
                    <a:pt x="201" y="3594"/>
                    <a:pt x="772" y="4308"/>
                    <a:pt x="1514" y="4672"/>
                  </a:cubicBezTo>
                  <a:cubicBezTo>
                    <a:pt x="1913" y="4871"/>
                    <a:pt x="2358" y="4972"/>
                    <a:pt x="2804" y="4972"/>
                  </a:cubicBezTo>
                  <a:cubicBezTo>
                    <a:pt x="3189" y="4972"/>
                    <a:pt x="3574" y="4896"/>
                    <a:pt x="3929" y="4744"/>
                  </a:cubicBezTo>
                  <a:cubicBezTo>
                    <a:pt x="4392" y="4536"/>
                    <a:pt x="4800" y="4216"/>
                    <a:pt x="5171" y="3858"/>
                  </a:cubicBezTo>
                  <a:cubicBezTo>
                    <a:pt x="5492" y="3537"/>
                    <a:pt x="5799" y="3188"/>
                    <a:pt x="5992" y="2773"/>
                  </a:cubicBezTo>
                  <a:cubicBezTo>
                    <a:pt x="6184" y="2358"/>
                    <a:pt x="6263" y="1880"/>
                    <a:pt x="6135" y="1438"/>
                  </a:cubicBezTo>
                  <a:cubicBezTo>
                    <a:pt x="5927" y="723"/>
                    <a:pt x="5214" y="259"/>
                    <a:pt x="4486" y="87"/>
                  </a:cubicBezTo>
                  <a:cubicBezTo>
                    <a:pt x="4235" y="29"/>
                    <a:pt x="3978" y="0"/>
                    <a:pt x="3721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9" name="Google Shape;1019;p33"/>
            <p:cNvSpPr/>
            <p:nvPr/>
          </p:nvSpPr>
          <p:spPr>
            <a:xfrm>
              <a:off x="3372545" y="1368788"/>
              <a:ext cx="100160" cy="102481"/>
            </a:xfrm>
            <a:custGeom>
              <a:avLst/>
              <a:gdLst/>
              <a:ahLst/>
              <a:cxnLst/>
              <a:rect l="l" t="t" r="r" b="b"/>
              <a:pathLst>
                <a:path w="5092" h="5210" extrusionOk="0">
                  <a:moveTo>
                    <a:pt x="2306" y="1"/>
                  </a:moveTo>
                  <a:cubicBezTo>
                    <a:pt x="1564" y="271"/>
                    <a:pt x="892" y="779"/>
                    <a:pt x="500" y="1464"/>
                  </a:cubicBezTo>
                  <a:cubicBezTo>
                    <a:pt x="100" y="2150"/>
                    <a:pt x="1" y="3014"/>
                    <a:pt x="279" y="3756"/>
                  </a:cubicBezTo>
                  <a:cubicBezTo>
                    <a:pt x="565" y="4491"/>
                    <a:pt x="1250" y="5084"/>
                    <a:pt x="2035" y="5192"/>
                  </a:cubicBezTo>
                  <a:cubicBezTo>
                    <a:pt x="2124" y="5204"/>
                    <a:pt x="2212" y="5209"/>
                    <a:pt x="2301" y="5209"/>
                  </a:cubicBezTo>
                  <a:cubicBezTo>
                    <a:pt x="3026" y="5209"/>
                    <a:pt x="3739" y="4833"/>
                    <a:pt x="4250" y="4292"/>
                  </a:cubicBezTo>
                  <a:cubicBezTo>
                    <a:pt x="4748" y="3756"/>
                    <a:pt x="5091" y="3043"/>
                    <a:pt x="5091" y="2306"/>
                  </a:cubicBezTo>
                  <a:cubicBezTo>
                    <a:pt x="5084" y="1564"/>
                    <a:pt x="4714" y="822"/>
                    <a:pt x="4078" y="450"/>
                  </a:cubicBezTo>
                  <a:lnTo>
                    <a:pt x="2306" y="1"/>
                  </a:ln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0" name="Google Shape;1020;p33"/>
            <p:cNvSpPr/>
            <p:nvPr/>
          </p:nvSpPr>
          <p:spPr>
            <a:xfrm>
              <a:off x="3346266" y="1329369"/>
              <a:ext cx="93728" cy="73999"/>
            </a:xfrm>
            <a:custGeom>
              <a:avLst/>
              <a:gdLst/>
              <a:ahLst/>
              <a:cxnLst/>
              <a:rect l="l" t="t" r="r" b="b"/>
              <a:pathLst>
                <a:path w="4765" h="3762" extrusionOk="0">
                  <a:moveTo>
                    <a:pt x="2979" y="0"/>
                  </a:moveTo>
                  <a:cubicBezTo>
                    <a:pt x="2770" y="0"/>
                    <a:pt x="2560" y="25"/>
                    <a:pt x="2357" y="68"/>
                  </a:cubicBezTo>
                  <a:cubicBezTo>
                    <a:pt x="1858" y="176"/>
                    <a:pt x="1380" y="397"/>
                    <a:pt x="965" y="704"/>
                  </a:cubicBezTo>
                  <a:cubicBezTo>
                    <a:pt x="643" y="954"/>
                    <a:pt x="352" y="1261"/>
                    <a:pt x="194" y="1633"/>
                  </a:cubicBezTo>
                  <a:cubicBezTo>
                    <a:pt x="29" y="2012"/>
                    <a:pt x="0" y="2454"/>
                    <a:pt x="172" y="2819"/>
                  </a:cubicBezTo>
                  <a:cubicBezTo>
                    <a:pt x="372" y="3232"/>
                    <a:pt x="787" y="3504"/>
                    <a:pt x="1222" y="3640"/>
                  </a:cubicBezTo>
                  <a:cubicBezTo>
                    <a:pt x="1491" y="3724"/>
                    <a:pt x="1770" y="3762"/>
                    <a:pt x="2051" y="3762"/>
                  </a:cubicBezTo>
                  <a:cubicBezTo>
                    <a:pt x="2464" y="3762"/>
                    <a:pt x="2880" y="3679"/>
                    <a:pt x="3272" y="3539"/>
                  </a:cubicBezTo>
                  <a:cubicBezTo>
                    <a:pt x="3850" y="3333"/>
                    <a:pt x="4429" y="2954"/>
                    <a:pt x="4600" y="2361"/>
                  </a:cubicBezTo>
                  <a:lnTo>
                    <a:pt x="4765" y="1105"/>
                  </a:lnTo>
                  <a:cubicBezTo>
                    <a:pt x="4607" y="654"/>
                    <a:pt x="4221" y="305"/>
                    <a:pt x="3771" y="133"/>
                  </a:cubicBezTo>
                  <a:cubicBezTo>
                    <a:pt x="3518" y="41"/>
                    <a:pt x="3249" y="0"/>
                    <a:pt x="2979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1" name="Google Shape;1021;p33"/>
            <p:cNvSpPr/>
            <p:nvPr/>
          </p:nvSpPr>
          <p:spPr>
            <a:xfrm>
              <a:off x="3382361" y="1274962"/>
              <a:ext cx="105943" cy="90659"/>
            </a:xfrm>
            <a:custGeom>
              <a:avLst/>
              <a:gdLst/>
              <a:ahLst/>
              <a:cxnLst/>
              <a:rect l="l" t="t" r="r" b="b"/>
              <a:pathLst>
                <a:path w="5386" h="4609" extrusionOk="0">
                  <a:moveTo>
                    <a:pt x="3027" y="0"/>
                  </a:moveTo>
                  <a:cubicBezTo>
                    <a:pt x="2544" y="0"/>
                    <a:pt x="2062" y="114"/>
                    <a:pt x="1636" y="342"/>
                  </a:cubicBezTo>
                  <a:cubicBezTo>
                    <a:pt x="923" y="714"/>
                    <a:pt x="373" y="1377"/>
                    <a:pt x="152" y="2148"/>
                  </a:cubicBezTo>
                  <a:cubicBezTo>
                    <a:pt x="37" y="2514"/>
                    <a:pt x="1" y="2913"/>
                    <a:pt x="116" y="3278"/>
                  </a:cubicBezTo>
                  <a:cubicBezTo>
                    <a:pt x="301" y="3898"/>
                    <a:pt x="887" y="4334"/>
                    <a:pt x="1507" y="4498"/>
                  </a:cubicBezTo>
                  <a:cubicBezTo>
                    <a:pt x="1795" y="4578"/>
                    <a:pt x="2092" y="4608"/>
                    <a:pt x="2391" y="4608"/>
                  </a:cubicBezTo>
                  <a:cubicBezTo>
                    <a:pt x="2738" y="4608"/>
                    <a:pt x="3087" y="4567"/>
                    <a:pt x="3429" y="4514"/>
                  </a:cubicBezTo>
                  <a:lnTo>
                    <a:pt x="4836" y="3071"/>
                  </a:lnTo>
                  <a:cubicBezTo>
                    <a:pt x="5122" y="2442"/>
                    <a:pt x="5386" y="1720"/>
                    <a:pt x="5115" y="1086"/>
                  </a:cubicBezTo>
                  <a:cubicBezTo>
                    <a:pt x="4914" y="621"/>
                    <a:pt x="4450" y="315"/>
                    <a:pt x="3972" y="150"/>
                  </a:cubicBezTo>
                  <a:cubicBezTo>
                    <a:pt x="3667" y="50"/>
                    <a:pt x="3347" y="0"/>
                    <a:pt x="3027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2" name="Google Shape;1022;p33"/>
            <p:cNvSpPr/>
            <p:nvPr/>
          </p:nvSpPr>
          <p:spPr>
            <a:xfrm>
              <a:off x="3470148" y="1346167"/>
              <a:ext cx="72091" cy="10681"/>
            </a:xfrm>
            <a:custGeom>
              <a:avLst/>
              <a:gdLst/>
              <a:ahLst/>
              <a:cxnLst/>
              <a:rect l="l" t="t" r="r" b="b"/>
              <a:pathLst>
                <a:path w="3665" h="543" extrusionOk="0">
                  <a:moveTo>
                    <a:pt x="2380" y="1"/>
                  </a:moveTo>
                  <a:cubicBezTo>
                    <a:pt x="2314" y="1"/>
                    <a:pt x="2251" y="1"/>
                    <a:pt x="2186" y="8"/>
                  </a:cubicBezTo>
                  <a:cubicBezTo>
                    <a:pt x="1951" y="8"/>
                    <a:pt x="1715" y="21"/>
                    <a:pt x="1480" y="57"/>
                  </a:cubicBezTo>
                  <a:cubicBezTo>
                    <a:pt x="1243" y="86"/>
                    <a:pt x="1015" y="129"/>
                    <a:pt x="787" y="186"/>
                  </a:cubicBezTo>
                  <a:cubicBezTo>
                    <a:pt x="551" y="251"/>
                    <a:pt x="330" y="328"/>
                    <a:pt x="109" y="422"/>
                  </a:cubicBezTo>
                  <a:cubicBezTo>
                    <a:pt x="80" y="436"/>
                    <a:pt x="52" y="450"/>
                    <a:pt x="23" y="465"/>
                  </a:cubicBezTo>
                  <a:cubicBezTo>
                    <a:pt x="1" y="472"/>
                    <a:pt x="1" y="499"/>
                    <a:pt x="9" y="522"/>
                  </a:cubicBezTo>
                  <a:cubicBezTo>
                    <a:pt x="16" y="535"/>
                    <a:pt x="30" y="542"/>
                    <a:pt x="44" y="542"/>
                  </a:cubicBezTo>
                  <a:cubicBezTo>
                    <a:pt x="52" y="542"/>
                    <a:pt x="59" y="535"/>
                    <a:pt x="66" y="535"/>
                  </a:cubicBezTo>
                  <a:cubicBezTo>
                    <a:pt x="280" y="436"/>
                    <a:pt x="501" y="357"/>
                    <a:pt x="729" y="294"/>
                  </a:cubicBezTo>
                  <a:cubicBezTo>
                    <a:pt x="959" y="229"/>
                    <a:pt x="1187" y="179"/>
                    <a:pt x="1415" y="150"/>
                  </a:cubicBezTo>
                  <a:cubicBezTo>
                    <a:pt x="1644" y="114"/>
                    <a:pt x="1872" y="100"/>
                    <a:pt x="2109" y="93"/>
                  </a:cubicBezTo>
                  <a:cubicBezTo>
                    <a:pt x="2194" y="86"/>
                    <a:pt x="2287" y="86"/>
                    <a:pt x="2380" y="86"/>
                  </a:cubicBezTo>
                  <a:cubicBezTo>
                    <a:pt x="2522" y="86"/>
                    <a:pt x="2673" y="93"/>
                    <a:pt x="2815" y="100"/>
                  </a:cubicBezTo>
                  <a:cubicBezTo>
                    <a:pt x="3058" y="107"/>
                    <a:pt x="3293" y="122"/>
                    <a:pt x="3536" y="143"/>
                  </a:cubicBezTo>
                  <a:cubicBezTo>
                    <a:pt x="3566" y="150"/>
                    <a:pt x="3593" y="150"/>
                    <a:pt x="3622" y="150"/>
                  </a:cubicBezTo>
                  <a:lnTo>
                    <a:pt x="3629" y="150"/>
                  </a:lnTo>
                  <a:cubicBezTo>
                    <a:pt x="3651" y="150"/>
                    <a:pt x="3665" y="129"/>
                    <a:pt x="3665" y="107"/>
                  </a:cubicBezTo>
                  <a:cubicBezTo>
                    <a:pt x="3665" y="86"/>
                    <a:pt x="3651" y="71"/>
                    <a:pt x="3622" y="64"/>
                  </a:cubicBezTo>
                  <a:cubicBezTo>
                    <a:pt x="3379" y="44"/>
                    <a:pt x="3144" y="28"/>
                    <a:pt x="2901" y="14"/>
                  </a:cubicBezTo>
                  <a:cubicBezTo>
                    <a:pt x="2722" y="8"/>
                    <a:pt x="2551" y="1"/>
                    <a:pt x="238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3" name="Google Shape;1023;p33"/>
            <p:cNvSpPr/>
            <p:nvPr/>
          </p:nvSpPr>
          <p:spPr>
            <a:xfrm>
              <a:off x="3468909" y="1368080"/>
              <a:ext cx="53955" cy="12943"/>
            </a:xfrm>
            <a:custGeom>
              <a:avLst/>
              <a:gdLst/>
              <a:ahLst/>
              <a:cxnLst/>
              <a:rect l="l" t="t" r="r" b="b"/>
              <a:pathLst>
                <a:path w="2743" h="658" extrusionOk="0">
                  <a:moveTo>
                    <a:pt x="50" y="1"/>
                  </a:moveTo>
                  <a:cubicBezTo>
                    <a:pt x="21" y="1"/>
                    <a:pt x="0" y="21"/>
                    <a:pt x="7" y="44"/>
                  </a:cubicBezTo>
                  <a:cubicBezTo>
                    <a:pt x="7" y="64"/>
                    <a:pt x="21" y="86"/>
                    <a:pt x="50" y="86"/>
                  </a:cubicBezTo>
                  <a:cubicBezTo>
                    <a:pt x="221" y="86"/>
                    <a:pt x="400" y="100"/>
                    <a:pt x="578" y="114"/>
                  </a:cubicBezTo>
                  <a:cubicBezTo>
                    <a:pt x="758" y="136"/>
                    <a:pt x="921" y="157"/>
                    <a:pt x="1092" y="186"/>
                  </a:cubicBezTo>
                  <a:cubicBezTo>
                    <a:pt x="1272" y="215"/>
                    <a:pt x="1443" y="251"/>
                    <a:pt x="1615" y="294"/>
                  </a:cubicBezTo>
                  <a:cubicBezTo>
                    <a:pt x="1786" y="343"/>
                    <a:pt x="1958" y="386"/>
                    <a:pt x="2120" y="443"/>
                  </a:cubicBezTo>
                  <a:cubicBezTo>
                    <a:pt x="2292" y="499"/>
                    <a:pt x="2456" y="565"/>
                    <a:pt x="2621" y="628"/>
                  </a:cubicBezTo>
                  <a:cubicBezTo>
                    <a:pt x="2635" y="637"/>
                    <a:pt x="2657" y="650"/>
                    <a:pt x="2677" y="657"/>
                  </a:cubicBezTo>
                  <a:lnTo>
                    <a:pt x="2700" y="657"/>
                  </a:lnTo>
                  <a:cubicBezTo>
                    <a:pt x="2713" y="657"/>
                    <a:pt x="2729" y="657"/>
                    <a:pt x="2736" y="643"/>
                  </a:cubicBezTo>
                  <a:cubicBezTo>
                    <a:pt x="2742" y="621"/>
                    <a:pt x="2742" y="594"/>
                    <a:pt x="2720" y="578"/>
                  </a:cubicBezTo>
                  <a:cubicBezTo>
                    <a:pt x="2549" y="508"/>
                    <a:pt x="2386" y="443"/>
                    <a:pt x="2215" y="386"/>
                  </a:cubicBezTo>
                  <a:cubicBezTo>
                    <a:pt x="2050" y="328"/>
                    <a:pt x="1879" y="278"/>
                    <a:pt x="1707" y="229"/>
                  </a:cubicBezTo>
                  <a:cubicBezTo>
                    <a:pt x="1529" y="186"/>
                    <a:pt x="1358" y="150"/>
                    <a:pt x="1186" y="114"/>
                  </a:cubicBezTo>
                  <a:cubicBezTo>
                    <a:pt x="1006" y="86"/>
                    <a:pt x="828" y="57"/>
                    <a:pt x="650" y="37"/>
                  </a:cubicBezTo>
                  <a:cubicBezTo>
                    <a:pt x="472" y="21"/>
                    <a:pt x="293" y="8"/>
                    <a:pt x="115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4" name="Google Shape;1024;p33"/>
            <p:cNvSpPr/>
            <p:nvPr/>
          </p:nvSpPr>
          <p:spPr>
            <a:xfrm>
              <a:off x="3461178" y="1370302"/>
              <a:ext cx="31216" cy="36567"/>
            </a:xfrm>
            <a:custGeom>
              <a:avLst/>
              <a:gdLst/>
              <a:ahLst/>
              <a:cxnLst/>
              <a:rect l="l" t="t" r="r" b="b"/>
              <a:pathLst>
                <a:path w="1587" h="1859" extrusionOk="0">
                  <a:moveTo>
                    <a:pt x="50" y="1"/>
                  </a:moveTo>
                  <a:cubicBezTo>
                    <a:pt x="37" y="1"/>
                    <a:pt x="28" y="9"/>
                    <a:pt x="21" y="16"/>
                  </a:cubicBezTo>
                  <a:cubicBezTo>
                    <a:pt x="1" y="37"/>
                    <a:pt x="1" y="59"/>
                    <a:pt x="21" y="80"/>
                  </a:cubicBezTo>
                  <a:cubicBezTo>
                    <a:pt x="114" y="194"/>
                    <a:pt x="215" y="309"/>
                    <a:pt x="308" y="422"/>
                  </a:cubicBezTo>
                  <a:cubicBezTo>
                    <a:pt x="407" y="537"/>
                    <a:pt x="500" y="652"/>
                    <a:pt x="601" y="765"/>
                  </a:cubicBezTo>
                  <a:cubicBezTo>
                    <a:pt x="693" y="880"/>
                    <a:pt x="793" y="995"/>
                    <a:pt x="885" y="1115"/>
                  </a:cubicBezTo>
                  <a:cubicBezTo>
                    <a:pt x="986" y="1230"/>
                    <a:pt x="1079" y="1345"/>
                    <a:pt x="1178" y="1458"/>
                  </a:cubicBezTo>
                  <a:cubicBezTo>
                    <a:pt x="1279" y="1572"/>
                    <a:pt x="1372" y="1687"/>
                    <a:pt x="1471" y="1800"/>
                  </a:cubicBezTo>
                  <a:cubicBezTo>
                    <a:pt x="1478" y="1816"/>
                    <a:pt x="1494" y="1830"/>
                    <a:pt x="1507" y="1843"/>
                  </a:cubicBezTo>
                  <a:cubicBezTo>
                    <a:pt x="1514" y="1852"/>
                    <a:pt x="1521" y="1859"/>
                    <a:pt x="1536" y="1859"/>
                  </a:cubicBezTo>
                  <a:cubicBezTo>
                    <a:pt x="1543" y="1859"/>
                    <a:pt x="1557" y="1852"/>
                    <a:pt x="1564" y="1843"/>
                  </a:cubicBezTo>
                  <a:cubicBezTo>
                    <a:pt x="1586" y="1823"/>
                    <a:pt x="1579" y="1800"/>
                    <a:pt x="1564" y="1787"/>
                  </a:cubicBezTo>
                  <a:cubicBezTo>
                    <a:pt x="1471" y="1665"/>
                    <a:pt x="1372" y="1552"/>
                    <a:pt x="1271" y="1437"/>
                  </a:cubicBezTo>
                  <a:cubicBezTo>
                    <a:pt x="1178" y="1322"/>
                    <a:pt x="1079" y="1209"/>
                    <a:pt x="986" y="1094"/>
                  </a:cubicBezTo>
                  <a:cubicBezTo>
                    <a:pt x="885" y="979"/>
                    <a:pt x="793" y="866"/>
                    <a:pt x="693" y="752"/>
                  </a:cubicBezTo>
                  <a:cubicBezTo>
                    <a:pt x="601" y="637"/>
                    <a:pt x="500" y="515"/>
                    <a:pt x="407" y="402"/>
                  </a:cubicBezTo>
                  <a:cubicBezTo>
                    <a:pt x="308" y="287"/>
                    <a:pt x="215" y="172"/>
                    <a:pt x="114" y="59"/>
                  </a:cubicBezTo>
                  <a:cubicBezTo>
                    <a:pt x="100" y="44"/>
                    <a:pt x="93" y="30"/>
                    <a:pt x="80" y="16"/>
                  </a:cubicBezTo>
                  <a:cubicBezTo>
                    <a:pt x="71" y="9"/>
                    <a:pt x="57" y="1"/>
                    <a:pt x="5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5" name="Google Shape;1025;p33"/>
            <p:cNvSpPr/>
            <p:nvPr/>
          </p:nvSpPr>
          <p:spPr>
            <a:xfrm>
              <a:off x="3424100" y="1372840"/>
              <a:ext cx="10838" cy="6766"/>
            </a:xfrm>
            <a:custGeom>
              <a:avLst/>
              <a:gdLst/>
              <a:ahLst/>
              <a:cxnLst/>
              <a:rect l="l" t="t" r="r" b="b"/>
              <a:pathLst>
                <a:path w="551" h="344" extrusionOk="0">
                  <a:moveTo>
                    <a:pt x="479" y="0"/>
                  </a:moveTo>
                  <a:cubicBezTo>
                    <a:pt x="307" y="101"/>
                    <a:pt x="150" y="215"/>
                    <a:pt x="1" y="343"/>
                  </a:cubicBezTo>
                  <a:cubicBezTo>
                    <a:pt x="100" y="300"/>
                    <a:pt x="199" y="251"/>
                    <a:pt x="300" y="201"/>
                  </a:cubicBezTo>
                  <a:cubicBezTo>
                    <a:pt x="307" y="194"/>
                    <a:pt x="314" y="194"/>
                    <a:pt x="321" y="194"/>
                  </a:cubicBezTo>
                  <a:lnTo>
                    <a:pt x="336" y="194"/>
                  </a:lnTo>
                  <a:cubicBezTo>
                    <a:pt x="371" y="165"/>
                    <a:pt x="422" y="137"/>
                    <a:pt x="465" y="115"/>
                  </a:cubicBezTo>
                  <a:cubicBezTo>
                    <a:pt x="479" y="101"/>
                    <a:pt x="499" y="86"/>
                    <a:pt x="522" y="79"/>
                  </a:cubicBezTo>
                  <a:cubicBezTo>
                    <a:pt x="542" y="65"/>
                    <a:pt x="551" y="36"/>
                    <a:pt x="535" y="23"/>
                  </a:cubicBezTo>
                  <a:cubicBezTo>
                    <a:pt x="528" y="9"/>
                    <a:pt x="515" y="0"/>
                    <a:pt x="499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6" name="Google Shape;1026;p33"/>
            <p:cNvSpPr/>
            <p:nvPr/>
          </p:nvSpPr>
          <p:spPr>
            <a:xfrm>
              <a:off x="3396700" y="1398962"/>
              <a:ext cx="13926" cy="25040"/>
            </a:xfrm>
            <a:custGeom>
              <a:avLst/>
              <a:gdLst/>
              <a:ahLst/>
              <a:cxnLst/>
              <a:rect l="l" t="t" r="r" b="b"/>
              <a:pathLst>
                <a:path w="708" h="1273" extrusionOk="0">
                  <a:moveTo>
                    <a:pt x="708" y="1"/>
                  </a:moveTo>
                  <a:lnTo>
                    <a:pt x="708" y="1"/>
                  </a:lnTo>
                  <a:cubicBezTo>
                    <a:pt x="665" y="16"/>
                    <a:pt x="622" y="30"/>
                    <a:pt x="586" y="43"/>
                  </a:cubicBezTo>
                  <a:cubicBezTo>
                    <a:pt x="487" y="201"/>
                    <a:pt x="401" y="366"/>
                    <a:pt x="322" y="537"/>
                  </a:cubicBezTo>
                  <a:cubicBezTo>
                    <a:pt x="221" y="729"/>
                    <a:pt x="136" y="930"/>
                    <a:pt x="43" y="1137"/>
                  </a:cubicBezTo>
                  <a:cubicBezTo>
                    <a:pt x="29" y="1157"/>
                    <a:pt x="22" y="1187"/>
                    <a:pt x="7" y="1209"/>
                  </a:cubicBezTo>
                  <a:cubicBezTo>
                    <a:pt x="0" y="1229"/>
                    <a:pt x="0" y="1259"/>
                    <a:pt x="22" y="1265"/>
                  </a:cubicBezTo>
                  <a:cubicBezTo>
                    <a:pt x="29" y="1272"/>
                    <a:pt x="36" y="1272"/>
                    <a:pt x="43" y="1272"/>
                  </a:cubicBezTo>
                  <a:cubicBezTo>
                    <a:pt x="65" y="1272"/>
                    <a:pt x="79" y="1265"/>
                    <a:pt x="86" y="1252"/>
                  </a:cubicBezTo>
                  <a:cubicBezTo>
                    <a:pt x="172" y="1051"/>
                    <a:pt x="264" y="851"/>
                    <a:pt x="358" y="652"/>
                  </a:cubicBezTo>
                  <a:cubicBezTo>
                    <a:pt x="458" y="458"/>
                    <a:pt x="557" y="258"/>
                    <a:pt x="665" y="73"/>
                  </a:cubicBezTo>
                  <a:cubicBezTo>
                    <a:pt x="679" y="43"/>
                    <a:pt x="693" y="23"/>
                    <a:pt x="708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7" name="Google Shape;1027;p33"/>
            <p:cNvSpPr/>
            <p:nvPr/>
          </p:nvSpPr>
          <p:spPr>
            <a:xfrm>
              <a:off x="3408227" y="1381003"/>
              <a:ext cx="16877" cy="18824"/>
            </a:xfrm>
            <a:custGeom>
              <a:avLst/>
              <a:gdLst/>
              <a:ahLst/>
              <a:cxnLst/>
              <a:rect l="l" t="t" r="r" b="b"/>
              <a:pathLst>
                <a:path w="858" h="957" extrusionOk="0">
                  <a:moveTo>
                    <a:pt x="857" y="0"/>
                  </a:moveTo>
                  <a:lnTo>
                    <a:pt x="857" y="0"/>
                  </a:lnTo>
                  <a:cubicBezTo>
                    <a:pt x="778" y="43"/>
                    <a:pt x="700" y="79"/>
                    <a:pt x="621" y="115"/>
                  </a:cubicBezTo>
                  <a:lnTo>
                    <a:pt x="614" y="115"/>
                  </a:lnTo>
                  <a:cubicBezTo>
                    <a:pt x="544" y="194"/>
                    <a:pt x="472" y="279"/>
                    <a:pt x="406" y="357"/>
                  </a:cubicBezTo>
                  <a:cubicBezTo>
                    <a:pt x="271" y="521"/>
                    <a:pt x="158" y="686"/>
                    <a:pt x="50" y="864"/>
                  </a:cubicBezTo>
                  <a:cubicBezTo>
                    <a:pt x="36" y="893"/>
                    <a:pt x="14" y="929"/>
                    <a:pt x="0" y="956"/>
                  </a:cubicBezTo>
                  <a:cubicBezTo>
                    <a:pt x="36" y="943"/>
                    <a:pt x="79" y="929"/>
                    <a:pt x="122" y="914"/>
                  </a:cubicBezTo>
                  <a:cubicBezTo>
                    <a:pt x="165" y="843"/>
                    <a:pt x="208" y="778"/>
                    <a:pt x="251" y="708"/>
                  </a:cubicBezTo>
                  <a:cubicBezTo>
                    <a:pt x="278" y="672"/>
                    <a:pt x="307" y="629"/>
                    <a:pt x="336" y="593"/>
                  </a:cubicBezTo>
                  <a:cubicBezTo>
                    <a:pt x="350" y="571"/>
                    <a:pt x="364" y="550"/>
                    <a:pt x="379" y="528"/>
                  </a:cubicBezTo>
                  <a:cubicBezTo>
                    <a:pt x="386" y="521"/>
                    <a:pt x="393" y="514"/>
                    <a:pt x="400" y="501"/>
                  </a:cubicBezTo>
                  <a:cubicBezTo>
                    <a:pt x="400" y="501"/>
                    <a:pt x="406" y="494"/>
                    <a:pt x="406" y="485"/>
                  </a:cubicBezTo>
                  <a:cubicBezTo>
                    <a:pt x="415" y="485"/>
                    <a:pt x="415" y="485"/>
                    <a:pt x="415" y="478"/>
                  </a:cubicBezTo>
                  <a:lnTo>
                    <a:pt x="422" y="478"/>
                  </a:lnTo>
                  <a:cubicBezTo>
                    <a:pt x="535" y="322"/>
                    <a:pt x="672" y="178"/>
                    <a:pt x="808" y="43"/>
                  </a:cubicBezTo>
                  <a:cubicBezTo>
                    <a:pt x="828" y="29"/>
                    <a:pt x="844" y="14"/>
                    <a:pt x="857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8" name="Google Shape;1028;p33"/>
            <p:cNvSpPr/>
            <p:nvPr/>
          </p:nvSpPr>
          <p:spPr>
            <a:xfrm>
              <a:off x="3422409" y="1380019"/>
              <a:ext cx="20260" cy="47346"/>
            </a:xfrm>
            <a:custGeom>
              <a:avLst/>
              <a:gdLst/>
              <a:ahLst/>
              <a:cxnLst/>
              <a:rect l="l" t="t" r="r" b="b"/>
              <a:pathLst>
                <a:path w="1030" h="2407" extrusionOk="0">
                  <a:moveTo>
                    <a:pt x="971" y="0"/>
                  </a:moveTo>
                  <a:cubicBezTo>
                    <a:pt x="964" y="0"/>
                    <a:pt x="957" y="0"/>
                    <a:pt x="950" y="7"/>
                  </a:cubicBezTo>
                  <a:cubicBezTo>
                    <a:pt x="829" y="93"/>
                    <a:pt x="729" y="215"/>
                    <a:pt x="650" y="343"/>
                  </a:cubicBezTo>
                  <a:cubicBezTo>
                    <a:pt x="565" y="472"/>
                    <a:pt x="508" y="614"/>
                    <a:pt x="450" y="749"/>
                  </a:cubicBezTo>
                  <a:cubicBezTo>
                    <a:pt x="386" y="914"/>
                    <a:pt x="328" y="1085"/>
                    <a:pt x="272" y="1250"/>
                  </a:cubicBezTo>
                  <a:cubicBezTo>
                    <a:pt x="215" y="1421"/>
                    <a:pt x="172" y="1593"/>
                    <a:pt x="129" y="1764"/>
                  </a:cubicBezTo>
                  <a:cubicBezTo>
                    <a:pt x="87" y="1935"/>
                    <a:pt x="44" y="2107"/>
                    <a:pt x="15" y="2285"/>
                  </a:cubicBezTo>
                  <a:cubicBezTo>
                    <a:pt x="8" y="2307"/>
                    <a:pt x="8" y="2328"/>
                    <a:pt x="1" y="2350"/>
                  </a:cubicBezTo>
                  <a:cubicBezTo>
                    <a:pt x="1" y="2371"/>
                    <a:pt x="8" y="2400"/>
                    <a:pt x="28" y="2400"/>
                  </a:cubicBezTo>
                  <a:cubicBezTo>
                    <a:pt x="37" y="2407"/>
                    <a:pt x="37" y="2407"/>
                    <a:pt x="44" y="2407"/>
                  </a:cubicBezTo>
                  <a:cubicBezTo>
                    <a:pt x="57" y="2407"/>
                    <a:pt x="80" y="2393"/>
                    <a:pt x="87" y="2371"/>
                  </a:cubicBezTo>
                  <a:cubicBezTo>
                    <a:pt x="114" y="2199"/>
                    <a:pt x="150" y="2028"/>
                    <a:pt x="193" y="1857"/>
                  </a:cubicBezTo>
                  <a:cubicBezTo>
                    <a:pt x="236" y="1685"/>
                    <a:pt x="278" y="1514"/>
                    <a:pt x="328" y="1342"/>
                  </a:cubicBezTo>
                  <a:cubicBezTo>
                    <a:pt x="386" y="1178"/>
                    <a:pt x="443" y="1006"/>
                    <a:pt x="508" y="844"/>
                  </a:cubicBezTo>
                  <a:cubicBezTo>
                    <a:pt x="522" y="808"/>
                    <a:pt x="536" y="772"/>
                    <a:pt x="551" y="736"/>
                  </a:cubicBezTo>
                  <a:cubicBezTo>
                    <a:pt x="551" y="729"/>
                    <a:pt x="558" y="722"/>
                    <a:pt x="558" y="715"/>
                  </a:cubicBezTo>
                  <a:cubicBezTo>
                    <a:pt x="558" y="707"/>
                    <a:pt x="565" y="707"/>
                    <a:pt x="565" y="700"/>
                  </a:cubicBezTo>
                  <a:lnTo>
                    <a:pt x="565" y="693"/>
                  </a:lnTo>
                  <a:cubicBezTo>
                    <a:pt x="572" y="672"/>
                    <a:pt x="578" y="657"/>
                    <a:pt x="585" y="643"/>
                  </a:cubicBezTo>
                  <a:cubicBezTo>
                    <a:pt x="621" y="571"/>
                    <a:pt x="650" y="508"/>
                    <a:pt x="686" y="443"/>
                  </a:cubicBezTo>
                  <a:cubicBezTo>
                    <a:pt x="707" y="407"/>
                    <a:pt x="729" y="379"/>
                    <a:pt x="750" y="350"/>
                  </a:cubicBezTo>
                  <a:cubicBezTo>
                    <a:pt x="757" y="329"/>
                    <a:pt x="765" y="314"/>
                    <a:pt x="779" y="300"/>
                  </a:cubicBezTo>
                  <a:cubicBezTo>
                    <a:pt x="786" y="293"/>
                    <a:pt x="786" y="287"/>
                    <a:pt x="793" y="278"/>
                  </a:cubicBezTo>
                  <a:lnTo>
                    <a:pt x="799" y="271"/>
                  </a:lnTo>
                  <a:lnTo>
                    <a:pt x="808" y="264"/>
                  </a:lnTo>
                  <a:cubicBezTo>
                    <a:pt x="851" y="208"/>
                    <a:pt x="901" y="158"/>
                    <a:pt x="957" y="107"/>
                  </a:cubicBezTo>
                  <a:cubicBezTo>
                    <a:pt x="964" y="107"/>
                    <a:pt x="964" y="100"/>
                    <a:pt x="971" y="100"/>
                  </a:cubicBezTo>
                  <a:lnTo>
                    <a:pt x="979" y="93"/>
                  </a:lnTo>
                  <a:lnTo>
                    <a:pt x="986" y="86"/>
                  </a:lnTo>
                  <a:lnTo>
                    <a:pt x="993" y="79"/>
                  </a:lnTo>
                  <a:cubicBezTo>
                    <a:pt x="1014" y="64"/>
                    <a:pt x="1029" y="43"/>
                    <a:pt x="1014" y="21"/>
                  </a:cubicBezTo>
                  <a:cubicBezTo>
                    <a:pt x="1007" y="7"/>
                    <a:pt x="986" y="0"/>
                    <a:pt x="971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9" name="Google Shape;1029;p33"/>
            <p:cNvSpPr/>
            <p:nvPr/>
          </p:nvSpPr>
          <p:spPr>
            <a:xfrm>
              <a:off x="3449081" y="1381711"/>
              <a:ext cx="5508" cy="34127"/>
            </a:xfrm>
            <a:custGeom>
              <a:avLst/>
              <a:gdLst/>
              <a:ahLst/>
              <a:cxnLst/>
              <a:rect l="l" t="t" r="r" b="b"/>
              <a:pathLst>
                <a:path w="280" h="1735" extrusionOk="0">
                  <a:moveTo>
                    <a:pt x="43" y="0"/>
                  </a:moveTo>
                  <a:cubicBezTo>
                    <a:pt x="43" y="0"/>
                    <a:pt x="37" y="0"/>
                    <a:pt x="37" y="7"/>
                  </a:cubicBezTo>
                  <a:cubicBezTo>
                    <a:pt x="16" y="14"/>
                    <a:pt x="1" y="36"/>
                    <a:pt x="9" y="57"/>
                  </a:cubicBezTo>
                  <a:cubicBezTo>
                    <a:pt x="30" y="165"/>
                    <a:pt x="52" y="271"/>
                    <a:pt x="66" y="372"/>
                  </a:cubicBezTo>
                  <a:cubicBezTo>
                    <a:pt x="86" y="478"/>
                    <a:pt x="102" y="586"/>
                    <a:pt x="122" y="693"/>
                  </a:cubicBezTo>
                  <a:lnTo>
                    <a:pt x="122" y="706"/>
                  </a:lnTo>
                  <a:lnTo>
                    <a:pt x="122" y="729"/>
                  </a:lnTo>
                  <a:cubicBezTo>
                    <a:pt x="122" y="742"/>
                    <a:pt x="129" y="749"/>
                    <a:pt x="129" y="765"/>
                  </a:cubicBezTo>
                  <a:cubicBezTo>
                    <a:pt x="129" y="792"/>
                    <a:pt x="138" y="821"/>
                    <a:pt x="138" y="850"/>
                  </a:cubicBezTo>
                  <a:cubicBezTo>
                    <a:pt x="144" y="900"/>
                    <a:pt x="151" y="956"/>
                    <a:pt x="158" y="1006"/>
                  </a:cubicBezTo>
                  <a:cubicBezTo>
                    <a:pt x="165" y="1114"/>
                    <a:pt x="172" y="1220"/>
                    <a:pt x="180" y="1328"/>
                  </a:cubicBezTo>
                  <a:cubicBezTo>
                    <a:pt x="187" y="1443"/>
                    <a:pt x="187" y="1549"/>
                    <a:pt x="194" y="1657"/>
                  </a:cubicBezTo>
                  <a:lnTo>
                    <a:pt x="194" y="1692"/>
                  </a:lnTo>
                  <a:cubicBezTo>
                    <a:pt x="194" y="1721"/>
                    <a:pt x="208" y="1735"/>
                    <a:pt x="230" y="1735"/>
                  </a:cubicBezTo>
                  <a:lnTo>
                    <a:pt x="237" y="1735"/>
                  </a:lnTo>
                  <a:cubicBezTo>
                    <a:pt x="258" y="1735"/>
                    <a:pt x="280" y="1721"/>
                    <a:pt x="280" y="1692"/>
                  </a:cubicBezTo>
                  <a:cubicBezTo>
                    <a:pt x="273" y="1585"/>
                    <a:pt x="273" y="1477"/>
                    <a:pt x="266" y="1371"/>
                  </a:cubicBezTo>
                  <a:cubicBezTo>
                    <a:pt x="258" y="1263"/>
                    <a:pt x="251" y="1150"/>
                    <a:pt x="244" y="1042"/>
                  </a:cubicBezTo>
                  <a:cubicBezTo>
                    <a:pt x="237" y="936"/>
                    <a:pt x="223" y="828"/>
                    <a:pt x="208" y="722"/>
                  </a:cubicBezTo>
                  <a:cubicBezTo>
                    <a:pt x="194" y="614"/>
                    <a:pt x="180" y="501"/>
                    <a:pt x="158" y="393"/>
                  </a:cubicBezTo>
                  <a:cubicBezTo>
                    <a:pt x="138" y="286"/>
                    <a:pt x="122" y="178"/>
                    <a:pt x="95" y="72"/>
                  </a:cubicBezTo>
                  <a:cubicBezTo>
                    <a:pt x="95" y="57"/>
                    <a:pt x="95" y="50"/>
                    <a:pt x="86" y="36"/>
                  </a:cubicBezTo>
                  <a:cubicBezTo>
                    <a:pt x="86" y="14"/>
                    <a:pt x="66" y="0"/>
                    <a:pt x="43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0" name="Google Shape;1030;p33"/>
            <p:cNvSpPr/>
            <p:nvPr/>
          </p:nvSpPr>
          <p:spPr>
            <a:xfrm>
              <a:off x="3484645" y="1271874"/>
              <a:ext cx="28246" cy="32711"/>
            </a:xfrm>
            <a:custGeom>
              <a:avLst/>
              <a:gdLst/>
              <a:ahLst/>
              <a:cxnLst/>
              <a:rect l="l" t="t" r="r" b="b"/>
              <a:pathLst>
                <a:path w="1436" h="1663" extrusionOk="0">
                  <a:moveTo>
                    <a:pt x="1392" y="0"/>
                  </a:moveTo>
                  <a:cubicBezTo>
                    <a:pt x="1379" y="0"/>
                    <a:pt x="1372" y="7"/>
                    <a:pt x="1356" y="14"/>
                  </a:cubicBezTo>
                  <a:cubicBezTo>
                    <a:pt x="1158" y="185"/>
                    <a:pt x="964" y="370"/>
                    <a:pt x="786" y="571"/>
                  </a:cubicBezTo>
                  <a:cubicBezTo>
                    <a:pt x="592" y="772"/>
                    <a:pt x="414" y="986"/>
                    <a:pt x="242" y="1207"/>
                  </a:cubicBezTo>
                  <a:cubicBezTo>
                    <a:pt x="163" y="1313"/>
                    <a:pt x="78" y="1428"/>
                    <a:pt x="1" y="1534"/>
                  </a:cubicBezTo>
                  <a:cubicBezTo>
                    <a:pt x="8" y="1577"/>
                    <a:pt x="14" y="1620"/>
                    <a:pt x="21" y="1663"/>
                  </a:cubicBezTo>
                  <a:cubicBezTo>
                    <a:pt x="93" y="1550"/>
                    <a:pt x="172" y="1442"/>
                    <a:pt x="249" y="1342"/>
                  </a:cubicBezTo>
                  <a:cubicBezTo>
                    <a:pt x="414" y="1121"/>
                    <a:pt x="592" y="907"/>
                    <a:pt x="779" y="700"/>
                  </a:cubicBezTo>
                  <a:cubicBezTo>
                    <a:pt x="957" y="506"/>
                    <a:pt x="1142" y="314"/>
                    <a:pt x="1343" y="143"/>
                  </a:cubicBezTo>
                  <a:cubicBezTo>
                    <a:pt x="1372" y="120"/>
                    <a:pt x="1392" y="100"/>
                    <a:pt x="1421" y="77"/>
                  </a:cubicBezTo>
                  <a:cubicBezTo>
                    <a:pt x="1435" y="64"/>
                    <a:pt x="1435" y="28"/>
                    <a:pt x="1421" y="14"/>
                  </a:cubicBezTo>
                  <a:cubicBezTo>
                    <a:pt x="1415" y="7"/>
                    <a:pt x="1399" y="0"/>
                    <a:pt x="1392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1" name="Google Shape;1031;p33"/>
            <p:cNvSpPr/>
            <p:nvPr/>
          </p:nvSpPr>
          <p:spPr>
            <a:xfrm>
              <a:off x="3463401" y="1302048"/>
              <a:ext cx="21676" cy="38652"/>
            </a:xfrm>
            <a:custGeom>
              <a:avLst/>
              <a:gdLst/>
              <a:ahLst/>
              <a:cxnLst/>
              <a:rect l="l" t="t" r="r" b="b"/>
              <a:pathLst>
                <a:path w="1102" h="1965" extrusionOk="0">
                  <a:moveTo>
                    <a:pt x="1081" y="0"/>
                  </a:moveTo>
                  <a:cubicBezTo>
                    <a:pt x="995" y="122"/>
                    <a:pt x="916" y="244"/>
                    <a:pt x="837" y="365"/>
                  </a:cubicBezTo>
                  <a:cubicBezTo>
                    <a:pt x="680" y="600"/>
                    <a:pt x="537" y="843"/>
                    <a:pt x="409" y="1087"/>
                  </a:cubicBezTo>
                  <a:cubicBezTo>
                    <a:pt x="280" y="1322"/>
                    <a:pt x="159" y="1565"/>
                    <a:pt x="52" y="1808"/>
                  </a:cubicBezTo>
                  <a:cubicBezTo>
                    <a:pt x="37" y="1836"/>
                    <a:pt x="23" y="1865"/>
                    <a:pt x="16" y="1901"/>
                  </a:cubicBezTo>
                  <a:cubicBezTo>
                    <a:pt x="1" y="1921"/>
                    <a:pt x="9" y="1944"/>
                    <a:pt x="30" y="1957"/>
                  </a:cubicBezTo>
                  <a:cubicBezTo>
                    <a:pt x="37" y="1957"/>
                    <a:pt x="44" y="1964"/>
                    <a:pt x="52" y="1964"/>
                  </a:cubicBezTo>
                  <a:cubicBezTo>
                    <a:pt x="66" y="1964"/>
                    <a:pt x="80" y="1957"/>
                    <a:pt x="87" y="1944"/>
                  </a:cubicBezTo>
                  <a:cubicBezTo>
                    <a:pt x="195" y="1694"/>
                    <a:pt x="309" y="1457"/>
                    <a:pt x="429" y="1222"/>
                  </a:cubicBezTo>
                  <a:cubicBezTo>
                    <a:pt x="566" y="979"/>
                    <a:pt x="702" y="737"/>
                    <a:pt x="851" y="501"/>
                  </a:cubicBezTo>
                  <a:cubicBezTo>
                    <a:pt x="930" y="372"/>
                    <a:pt x="1016" y="250"/>
                    <a:pt x="1101" y="129"/>
                  </a:cubicBezTo>
                  <a:cubicBezTo>
                    <a:pt x="1094" y="86"/>
                    <a:pt x="1088" y="43"/>
                    <a:pt x="1081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2" name="Google Shape;1032;p33"/>
            <p:cNvSpPr/>
            <p:nvPr/>
          </p:nvSpPr>
          <p:spPr>
            <a:xfrm>
              <a:off x="3462162" y="1349098"/>
              <a:ext cx="4642" cy="4111"/>
            </a:xfrm>
            <a:custGeom>
              <a:avLst/>
              <a:gdLst/>
              <a:ahLst/>
              <a:cxnLst/>
              <a:rect l="l" t="t" r="r" b="b"/>
              <a:pathLst>
                <a:path w="236" h="209" extrusionOk="0">
                  <a:moveTo>
                    <a:pt x="129" y="1"/>
                  </a:moveTo>
                  <a:cubicBezTo>
                    <a:pt x="107" y="30"/>
                    <a:pt x="86" y="59"/>
                    <a:pt x="57" y="86"/>
                  </a:cubicBezTo>
                  <a:cubicBezTo>
                    <a:pt x="43" y="102"/>
                    <a:pt x="30" y="122"/>
                    <a:pt x="14" y="136"/>
                  </a:cubicBezTo>
                  <a:cubicBezTo>
                    <a:pt x="0" y="158"/>
                    <a:pt x="0" y="179"/>
                    <a:pt x="14" y="201"/>
                  </a:cubicBezTo>
                  <a:cubicBezTo>
                    <a:pt x="30" y="208"/>
                    <a:pt x="36" y="208"/>
                    <a:pt x="50" y="208"/>
                  </a:cubicBezTo>
                  <a:cubicBezTo>
                    <a:pt x="57" y="208"/>
                    <a:pt x="72" y="208"/>
                    <a:pt x="79" y="201"/>
                  </a:cubicBezTo>
                  <a:cubicBezTo>
                    <a:pt x="129" y="136"/>
                    <a:pt x="186" y="73"/>
                    <a:pt x="235" y="8"/>
                  </a:cubicBezTo>
                  <a:lnTo>
                    <a:pt x="129" y="1"/>
                  </a:lnTo>
                  <a:close/>
                </a:path>
              </a:pathLst>
            </a:custGeom>
            <a:solidFill>
              <a:srgbClr val="FBEE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3" name="Google Shape;1033;p33"/>
            <p:cNvSpPr/>
            <p:nvPr/>
          </p:nvSpPr>
          <p:spPr>
            <a:xfrm>
              <a:off x="3464699" y="1310191"/>
              <a:ext cx="40874" cy="39065"/>
            </a:xfrm>
            <a:custGeom>
              <a:avLst/>
              <a:gdLst/>
              <a:ahLst/>
              <a:cxnLst/>
              <a:rect l="l" t="t" r="r" b="b"/>
              <a:pathLst>
                <a:path w="2078" h="1986" extrusionOk="0">
                  <a:moveTo>
                    <a:pt x="2028" y="1"/>
                  </a:moveTo>
                  <a:cubicBezTo>
                    <a:pt x="2021" y="1"/>
                    <a:pt x="2014" y="1"/>
                    <a:pt x="2007" y="8"/>
                  </a:cubicBezTo>
                  <a:cubicBezTo>
                    <a:pt x="1836" y="87"/>
                    <a:pt x="1685" y="195"/>
                    <a:pt x="1536" y="308"/>
                  </a:cubicBezTo>
                  <a:cubicBezTo>
                    <a:pt x="1378" y="429"/>
                    <a:pt x="1236" y="565"/>
                    <a:pt x="1092" y="700"/>
                  </a:cubicBezTo>
                  <a:cubicBezTo>
                    <a:pt x="972" y="829"/>
                    <a:pt x="850" y="966"/>
                    <a:pt x="728" y="1101"/>
                  </a:cubicBezTo>
                  <a:cubicBezTo>
                    <a:pt x="699" y="1158"/>
                    <a:pt x="672" y="1223"/>
                    <a:pt x="650" y="1280"/>
                  </a:cubicBezTo>
                  <a:lnTo>
                    <a:pt x="178" y="1758"/>
                  </a:lnTo>
                  <a:cubicBezTo>
                    <a:pt x="122" y="1830"/>
                    <a:pt x="63" y="1909"/>
                    <a:pt x="0" y="1979"/>
                  </a:cubicBezTo>
                  <a:lnTo>
                    <a:pt x="106" y="1986"/>
                  </a:lnTo>
                  <a:cubicBezTo>
                    <a:pt x="171" y="1909"/>
                    <a:pt x="235" y="1823"/>
                    <a:pt x="307" y="1744"/>
                  </a:cubicBezTo>
                  <a:cubicBezTo>
                    <a:pt x="429" y="1586"/>
                    <a:pt x="557" y="1429"/>
                    <a:pt x="692" y="1273"/>
                  </a:cubicBezTo>
                  <a:cubicBezTo>
                    <a:pt x="821" y="1122"/>
                    <a:pt x="956" y="966"/>
                    <a:pt x="1100" y="822"/>
                  </a:cubicBezTo>
                  <a:cubicBezTo>
                    <a:pt x="1243" y="680"/>
                    <a:pt x="1385" y="544"/>
                    <a:pt x="1536" y="416"/>
                  </a:cubicBezTo>
                  <a:cubicBezTo>
                    <a:pt x="1556" y="400"/>
                    <a:pt x="1579" y="387"/>
                    <a:pt x="1592" y="373"/>
                  </a:cubicBezTo>
                  <a:cubicBezTo>
                    <a:pt x="1599" y="366"/>
                    <a:pt x="1606" y="366"/>
                    <a:pt x="1606" y="357"/>
                  </a:cubicBezTo>
                  <a:lnTo>
                    <a:pt x="1615" y="357"/>
                  </a:lnTo>
                  <a:cubicBezTo>
                    <a:pt x="1628" y="344"/>
                    <a:pt x="1635" y="337"/>
                    <a:pt x="1642" y="330"/>
                  </a:cubicBezTo>
                  <a:cubicBezTo>
                    <a:pt x="1685" y="301"/>
                    <a:pt x="1721" y="280"/>
                    <a:pt x="1757" y="251"/>
                  </a:cubicBezTo>
                  <a:cubicBezTo>
                    <a:pt x="1836" y="201"/>
                    <a:pt x="1914" y="152"/>
                    <a:pt x="1992" y="109"/>
                  </a:cubicBezTo>
                  <a:cubicBezTo>
                    <a:pt x="2014" y="100"/>
                    <a:pt x="2028" y="87"/>
                    <a:pt x="2050" y="80"/>
                  </a:cubicBezTo>
                  <a:cubicBezTo>
                    <a:pt x="2070" y="66"/>
                    <a:pt x="2077" y="37"/>
                    <a:pt x="2064" y="23"/>
                  </a:cubicBezTo>
                  <a:cubicBezTo>
                    <a:pt x="2057" y="8"/>
                    <a:pt x="2043" y="1"/>
                    <a:pt x="2028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4" name="Google Shape;1034;p33"/>
            <p:cNvSpPr/>
            <p:nvPr/>
          </p:nvSpPr>
          <p:spPr>
            <a:xfrm>
              <a:off x="3468201" y="1331848"/>
              <a:ext cx="10838" cy="12923"/>
            </a:xfrm>
            <a:custGeom>
              <a:avLst/>
              <a:gdLst/>
              <a:ahLst/>
              <a:cxnLst/>
              <a:rect l="l" t="t" r="r" b="b"/>
              <a:pathLst>
                <a:path w="551" h="657" extrusionOk="0">
                  <a:moveTo>
                    <a:pt x="550" y="0"/>
                  </a:moveTo>
                  <a:lnTo>
                    <a:pt x="550" y="0"/>
                  </a:lnTo>
                  <a:cubicBezTo>
                    <a:pt x="537" y="21"/>
                    <a:pt x="514" y="36"/>
                    <a:pt x="501" y="57"/>
                  </a:cubicBezTo>
                  <a:cubicBezTo>
                    <a:pt x="365" y="208"/>
                    <a:pt x="244" y="364"/>
                    <a:pt x="115" y="521"/>
                  </a:cubicBezTo>
                  <a:cubicBezTo>
                    <a:pt x="79" y="564"/>
                    <a:pt x="36" y="614"/>
                    <a:pt x="0" y="657"/>
                  </a:cubicBezTo>
                  <a:lnTo>
                    <a:pt x="472" y="179"/>
                  </a:lnTo>
                  <a:cubicBezTo>
                    <a:pt x="494" y="122"/>
                    <a:pt x="521" y="57"/>
                    <a:pt x="55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5" name="Google Shape;1035;p33"/>
            <p:cNvSpPr/>
            <p:nvPr/>
          </p:nvSpPr>
          <p:spPr>
            <a:xfrm>
              <a:off x="3437456" y="1312866"/>
              <a:ext cx="14753" cy="37943"/>
            </a:xfrm>
            <a:custGeom>
              <a:avLst/>
              <a:gdLst/>
              <a:ahLst/>
              <a:cxnLst/>
              <a:rect l="l" t="t" r="r" b="b"/>
              <a:pathLst>
                <a:path w="750" h="1929" extrusionOk="0">
                  <a:moveTo>
                    <a:pt x="43" y="0"/>
                  </a:moveTo>
                  <a:cubicBezTo>
                    <a:pt x="28" y="0"/>
                    <a:pt x="21" y="7"/>
                    <a:pt x="14" y="16"/>
                  </a:cubicBezTo>
                  <a:cubicBezTo>
                    <a:pt x="7" y="23"/>
                    <a:pt x="0" y="36"/>
                    <a:pt x="0" y="43"/>
                  </a:cubicBezTo>
                  <a:cubicBezTo>
                    <a:pt x="0" y="59"/>
                    <a:pt x="7" y="65"/>
                    <a:pt x="14" y="72"/>
                  </a:cubicBezTo>
                  <a:cubicBezTo>
                    <a:pt x="14" y="79"/>
                    <a:pt x="21" y="86"/>
                    <a:pt x="28" y="93"/>
                  </a:cubicBezTo>
                  <a:cubicBezTo>
                    <a:pt x="28" y="101"/>
                    <a:pt x="34" y="101"/>
                    <a:pt x="34" y="108"/>
                  </a:cubicBezTo>
                  <a:cubicBezTo>
                    <a:pt x="50" y="122"/>
                    <a:pt x="57" y="129"/>
                    <a:pt x="64" y="144"/>
                  </a:cubicBezTo>
                  <a:cubicBezTo>
                    <a:pt x="86" y="172"/>
                    <a:pt x="106" y="201"/>
                    <a:pt x="120" y="221"/>
                  </a:cubicBezTo>
                  <a:cubicBezTo>
                    <a:pt x="156" y="280"/>
                    <a:pt x="192" y="329"/>
                    <a:pt x="228" y="386"/>
                  </a:cubicBezTo>
                  <a:cubicBezTo>
                    <a:pt x="292" y="501"/>
                    <a:pt x="350" y="616"/>
                    <a:pt x="406" y="729"/>
                  </a:cubicBezTo>
                  <a:cubicBezTo>
                    <a:pt x="413" y="744"/>
                    <a:pt x="420" y="758"/>
                    <a:pt x="420" y="772"/>
                  </a:cubicBezTo>
                  <a:lnTo>
                    <a:pt x="420" y="778"/>
                  </a:lnTo>
                  <a:lnTo>
                    <a:pt x="429" y="778"/>
                  </a:lnTo>
                  <a:lnTo>
                    <a:pt x="429" y="787"/>
                  </a:lnTo>
                  <a:cubicBezTo>
                    <a:pt x="436" y="801"/>
                    <a:pt x="436" y="808"/>
                    <a:pt x="442" y="814"/>
                  </a:cubicBezTo>
                  <a:cubicBezTo>
                    <a:pt x="449" y="844"/>
                    <a:pt x="463" y="873"/>
                    <a:pt x="472" y="900"/>
                  </a:cubicBezTo>
                  <a:cubicBezTo>
                    <a:pt x="499" y="965"/>
                    <a:pt x="514" y="1022"/>
                    <a:pt x="535" y="1087"/>
                  </a:cubicBezTo>
                  <a:cubicBezTo>
                    <a:pt x="571" y="1207"/>
                    <a:pt x="600" y="1335"/>
                    <a:pt x="621" y="1464"/>
                  </a:cubicBezTo>
                  <a:cubicBezTo>
                    <a:pt x="628" y="1493"/>
                    <a:pt x="634" y="1529"/>
                    <a:pt x="643" y="1558"/>
                  </a:cubicBezTo>
                  <a:lnTo>
                    <a:pt x="643" y="1565"/>
                  </a:lnTo>
                  <a:lnTo>
                    <a:pt x="643" y="1572"/>
                  </a:lnTo>
                  <a:lnTo>
                    <a:pt x="643" y="1601"/>
                  </a:lnTo>
                  <a:cubicBezTo>
                    <a:pt x="650" y="1615"/>
                    <a:pt x="650" y="1629"/>
                    <a:pt x="650" y="1651"/>
                  </a:cubicBezTo>
                  <a:cubicBezTo>
                    <a:pt x="650" y="1678"/>
                    <a:pt x="657" y="1701"/>
                    <a:pt x="657" y="1737"/>
                  </a:cubicBezTo>
                  <a:cubicBezTo>
                    <a:pt x="686" y="1757"/>
                    <a:pt x="720" y="1779"/>
                    <a:pt x="749" y="1807"/>
                  </a:cubicBezTo>
                  <a:cubicBezTo>
                    <a:pt x="742" y="1701"/>
                    <a:pt x="729" y="1593"/>
                    <a:pt x="713" y="1486"/>
                  </a:cubicBezTo>
                  <a:cubicBezTo>
                    <a:pt x="693" y="1358"/>
                    <a:pt x="663" y="1236"/>
                    <a:pt x="628" y="1108"/>
                  </a:cubicBezTo>
                  <a:cubicBezTo>
                    <a:pt x="592" y="979"/>
                    <a:pt x="549" y="857"/>
                    <a:pt x="499" y="729"/>
                  </a:cubicBezTo>
                  <a:cubicBezTo>
                    <a:pt x="449" y="616"/>
                    <a:pt x="393" y="494"/>
                    <a:pt x="321" y="386"/>
                  </a:cubicBezTo>
                  <a:cubicBezTo>
                    <a:pt x="257" y="273"/>
                    <a:pt x="185" y="165"/>
                    <a:pt x="106" y="59"/>
                  </a:cubicBezTo>
                  <a:cubicBezTo>
                    <a:pt x="93" y="43"/>
                    <a:pt x="86" y="29"/>
                    <a:pt x="70" y="16"/>
                  </a:cubicBezTo>
                  <a:cubicBezTo>
                    <a:pt x="64" y="7"/>
                    <a:pt x="50" y="0"/>
                    <a:pt x="43" y="0"/>
                  </a:cubicBezTo>
                  <a:close/>
                  <a:moveTo>
                    <a:pt x="663" y="1850"/>
                  </a:moveTo>
                  <a:lnTo>
                    <a:pt x="663" y="1886"/>
                  </a:lnTo>
                  <a:cubicBezTo>
                    <a:pt x="663" y="1908"/>
                    <a:pt x="686" y="1928"/>
                    <a:pt x="706" y="1928"/>
                  </a:cubicBezTo>
                  <a:cubicBezTo>
                    <a:pt x="729" y="1928"/>
                    <a:pt x="749" y="1915"/>
                    <a:pt x="749" y="1886"/>
                  </a:cubicBezTo>
                  <a:lnTo>
                    <a:pt x="749" y="1879"/>
                  </a:lnTo>
                  <a:cubicBezTo>
                    <a:pt x="742" y="1886"/>
                    <a:pt x="735" y="1886"/>
                    <a:pt x="729" y="1886"/>
                  </a:cubicBezTo>
                  <a:cubicBezTo>
                    <a:pt x="713" y="1886"/>
                    <a:pt x="706" y="1879"/>
                    <a:pt x="699" y="1872"/>
                  </a:cubicBezTo>
                  <a:cubicBezTo>
                    <a:pt x="686" y="1865"/>
                    <a:pt x="677" y="1858"/>
                    <a:pt x="663" y="185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6" name="Google Shape;1036;p33"/>
            <p:cNvSpPr/>
            <p:nvPr/>
          </p:nvSpPr>
          <p:spPr>
            <a:xfrm>
              <a:off x="3425654" y="1325101"/>
              <a:ext cx="26987" cy="24863"/>
            </a:xfrm>
            <a:custGeom>
              <a:avLst/>
              <a:gdLst/>
              <a:ahLst/>
              <a:cxnLst/>
              <a:rect l="l" t="t" r="r" b="b"/>
              <a:pathLst>
                <a:path w="1372" h="1264" extrusionOk="0">
                  <a:moveTo>
                    <a:pt x="50" y="0"/>
                  </a:moveTo>
                  <a:cubicBezTo>
                    <a:pt x="35" y="0"/>
                    <a:pt x="21" y="7"/>
                    <a:pt x="14" y="14"/>
                  </a:cubicBezTo>
                  <a:cubicBezTo>
                    <a:pt x="0" y="36"/>
                    <a:pt x="0" y="57"/>
                    <a:pt x="14" y="79"/>
                  </a:cubicBezTo>
                  <a:cubicBezTo>
                    <a:pt x="93" y="156"/>
                    <a:pt x="172" y="242"/>
                    <a:pt x="249" y="321"/>
                  </a:cubicBezTo>
                  <a:cubicBezTo>
                    <a:pt x="335" y="400"/>
                    <a:pt x="413" y="479"/>
                    <a:pt x="499" y="558"/>
                  </a:cubicBezTo>
                  <a:cubicBezTo>
                    <a:pt x="578" y="636"/>
                    <a:pt x="664" y="713"/>
                    <a:pt x="749" y="785"/>
                  </a:cubicBezTo>
                  <a:cubicBezTo>
                    <a:pt x="828" y="864"/>
                    <a:pt x="914" y="936"/>
                    <a:pt x="1000" y="1007"/>
                  </a:cubicBezTo>
                  <a:cubicBezTo>
                    <a:pt x="1085" y="1085"/>
                    <a:pt x="1178" y="1157"/>
                    <a:pt x="1263" y="1228"/>
                  </a:cubicBezTo>
                  <a:cubicBezTo>
                    <a:pt x="1277" y="1236"/>
                    <a:pt x="1286" y="1243"/>
                    <a:pt x="1299" y="1250"/>
                  </a:cubicBezTo>
                  <a:cubicBezTo>
                    <a:pt x="1306" y="1257"/>
                    <a:pt x="1313" y="1264"/>
                    <a:pt x="1329" y="1264"/>
                  </a:cubicBezTo>
                  <a:cubicBezTo>
                    <a:pt x="1335" y="1264"/>
                    <a:pt x="1342" y="1264"/>
                    <a:pt x="1349" y="1257"/>
                  </a:cubicBezTo>
                  <a:cubicBezTo>
                    <a:pt x="1356" y="1257"/>
                    <a:pt x="1356" y="1257"/>
                    <a:pt x="1356" y="1250"/>
                  </a:cubicBezTo>
                  <a:cubicBezTo>
                    <a:pt x="1363" y="1243"/>
                    <a:pt x="1371" y="1236"/>
                    <a:pt x="1371" y="1221"/>
                  </a:cubicBezTo>
                  <a:cubicBezTo>
                    <a:pt x="1371" y="1214"/>
                    <a:pt x="1363" y="1200"/>
                    <a:pt x="1356" y="1193"/>
                  </a:cubicBezTo>
                  <a:cubicBezTo>
                    <a:pt x="1356" y="1185"/>
                    <a:pt x="1349" y="1185"/>
                    <a:pt x="1349" y="1185"/>
                  </a:cubicBezTo>
                  <a:cubicBezTo>
                    <a:pt x="1320" y="1157"/>
                    <a:pt x="1286" y="1135"/>
                    <a:pt x="1257" y="1115"/>
                  </a:cubicBezTo>
                  <a:cubicBezTo>
                    <a:pt x="1200" y="1065"/>
                    <a:pt x="1149" y="1022"/>
                    <a:pt x="1092" y="979"/>
                  </a:cubicBezTo>
                  <a:cubicBezTo>
                    <a:pt x="1006" y="907"/>
                    <a:pt x="921" y="828"/>
                    <a:pt x="835" y="756"/>
                  </a:cubicBezTo>
                  <a:cubicBezTo>
                    <a:pt x="749" y="679"/>
                    <a:pt x="670" y="600"/>
                    <a:pt x="585" y="528"/>
                  </a:cubicBezTo>
                  <a:cubicBezTo>
                    <a:pt x="506" y="450"/>
                    <a:pt x="420" y="371"/>
                    <a:pt x="343" y="294"/>
                  </a:cubicBezTo>
                  <a:cubicBezTo>
                    <a:pt x="264" y="208"/>
                    <a:pt x="185" y="129"/>
                    <a:pt x="107" y="43"/>
                  </a:cubicBezTo>
                  <a:cubicBezTo>
                    <a:pt x="100" y="36"/>
                    <a:pt x="86" y="28"/>
                    <a:pt x="77" y="14"/>
                  </a:cubicBezTo>
                  <a:cubicBezTo>
                    <a:pt x="71" y="7"/>
                    <a:pt x="57" y="0"/>
                    <a:pt x="5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7" name="Google Shape;1037;p33"/>
            <p:cNvSpPr/>
            <p:nvPr/>
          </p:nvSpPr>
          <p:spPr>
            <a:xfrm>
              <a:off x="3413007" y="1340975"/>
              <a:ext cx="27833" cy="10268"/>
            </a:xfrm>
            <a:custGeom>
              <a:avLst/>
              <a:gdLst/>
              <a:ahLst/>
              <a:cxnLst/>
              <a:rect l="l" t="t" r="r" b="b"/>
              <a:pathLst>
                <a:path w="1415" h="522" extrusionOk="0">
                  <a:moveTo>
                    <a:pt x="50" y="1"/>
                  </a:moveTo>
                  <a:cubicBezTo>
                    <a:pt x="35" y="1"/>
                    <a:pt x="14" y="8"/>
                    <a:pt x="8" y="21"/>
                  </a:cubicBezTo>
                  <a:cubicBezTo>
                    <a:pt x="1" y="44"/>
                    <a:pt x="8" y="64"/>
                    <a:pt x="28" y="78"/>
                  </a:cubicBezTo>
                  <a:cubicBezTo>
                    <a:pt x="107" y="129"/>
                    <a:pt x="186" y="164"/>
                    <a:pt x="271" y="206"/>
                  </a:cubicBezTo>
                  <a:cubicBezTo>
                    <a:pt x="357" y="249"/>
                    <a:pt x="443" y="285"/>
                    <a:pt x="529" y="314"/>
                  </a:cubicBezTo>
                  <a:cubicBezTo>
                    <a:pt x="614" y="350"/>
                    <a:pt x="700" y="378"/>
                    <a:pt x="792" y="407"/>
                  </a:cubicBezTo>
                  <a:cubicBezTo>
                    <a:pt x="878" y="429"/>
                    <a:pt x="964" y="450"/>
                    <a:pt x="1056" y="472"/>
                  </a:cubicBezTo>
                  <a:cubicBezTo>
                    <a:pt x="1149" y="493"/>
                    <a:pt x="1243" y="506"/>
                    <a:pt x="1336" y="522"/>
                  </a:cubicBezTo>
                  <a:lnTo>
                    <a:pt x="1372" y="522"/>
                  </a:lnTo>
                  <a:cubicBezTo>
                    <a:pt x="1379" y="522"/>
                    <a:pt x="1392" y="515"/>
                    <a:pt x="1399" y="506"/>
                  </a:cubicBezTo>
                  <a:cubicBezTo>
                    <a:pt x="1406" y="499"/>
                    <a:pt x="1415" y="493"/>
                    <a:pt x="1415" y="479"/>
                  </a:cubicBezTo>
                  <a:cubicBezTo>
                    <a:pt x="1415" y="472"/>
                    <a:pt x="1406" y="457"/>
                    <a:pt x="1399" y="450"/>
                  </a:cubicBezTo>
                  <a:cubicBezTo>
                    <a:pt x="1392" y="443"/>
                    <a:pt x="1379" y="436"/>
                    <a:pt x="1372" y="436"/>
                  </a:cubicBezTo>
                  <a:cubicBezTo>
                    <a:pt x="1349" y="436"/>
                    <a:pt x="1336" y="436"/>
                    <a:pt x="1320" y="429"/>
                  </a:cubicBezTo>
                  <a:cubicBezTo>
                    <a:pt x="1200" y="414"/>
                    <a:pt x="1086" y="393"/>
                    <a:pt x="971" y="364"/>
                  </a:cubicBezTo>
                  <a:cubicBezTo>
                    <a:pt x="849" y="335"/>
                    <a:pt x="736" y="301"/>
                    <a:pt x="621" y="265"/>
                  </a:cubicBezTo>
                  <a:cubicBezTo>
                    <a:pt x="565" y="236"/>
                    <a:pt x="499" y="215"/>
                    <a:pt x="436" y="186"/>
                  </a:cubicBezTo>
                  <a:cubicBezTo>
                    <a:pt x="343" y="150"/>
                    <a:pt x="242" y="100"/>
                    <a:pt x="150" y="50"/>
                  </a:cubicBezTo>
                  <a:cubicBezTo>
                    <a:pt x="121" y="35"/>
                    <a:pt x="93" y="21"/>
                    <a:pt x="71" y="8"/>
                  </a:cubicBezTo>
                  <a:cubicBezTo>
                    <a:pt x="64" y="1"/>
                    <a:pt x="57" y="1"/>
                    <a:pt x="5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8" name="Google Shape;1038;p33"/>
            <p:cNvSpPr/>
            <p:nvPr/>
          </p:nvSpPr>
          <p:spPr>
            <a:xfrm>
              <a:off x="3451206" y="1283086"/>
              <a:ext cx="11684" cy="62806"/>
            </a:xfrm>
            <a:custGeom>
              <a:avLst/>
              <a:gdLst/>
              <a:ahLst/>
              <a:cxnLst/>
              <a:rect l="l" t="t" r="r" b="b"/>
              <a:pathLst>
                <a:path w="594" h="3193" extrusionOk="0">
                  <a:moveTo>
                    <a:pt x="50" y="1"/>
                  </a:moveTo>
                  <a:cubicBezTo>
                    <a:pt x="43" y="1"/>
                    <a:pt x="36" y="8"/>
                    <a:pt x="30" y="8"/>
                  </a:cubicBezTo>
                  <a:cubicBezTo>
                    <a:pt x="7" y="22"/>
                    <a:pt x="0" y="51"/>
                    <a:pt x="14" y="64"/>
                  </a:cubicBezTo>
                  <a:cubicBezTo>
                    <a:pt x="122" y="244"/>
                    <a:pt x="208" y="423"/>
                    <a:pt x="278" y="615"/>
                  </a:cubicBezTo>
                  <a:cubicBezTo>
                    <a:pt x="350" y="808"/>
                    <a:pt x="400" y="1007"/>
                    <a:pt x="436" y="1208"/>
                  </a:cubicBezTo>
                  <a:cubicBezTo>
                    <a:pt x="472" y="1415"/>
                    <a:pt x="492" y="1615"/>
                    <a:pt x="501" y="1821"/>
                  </a:cubicBezTo>
                  <a:cubicBezTo>
                    <a:pt x="508" y="2029"/>
                    <a:pt x="501" y="2243"/>
                    <a:pt x="486" y="2450"/>
                  </a:cubicBezTo>
                  <a:cubicBezTo>
                    <a:pt x="465" y="2658"/>
                    <a:pt x="436" y="2858"/>
                    <a:pt x="400" y="3064"/>
                  </a:cubicBezTo>
                  <a:cubicBezTo>
                    <a:pt x="393" y="3086"/>
                    <a:pt x="386" y="3115"/>
                    <a:pt x="379" y="3143"/>
                  </a:cubicBezTo>
                  <a:cubicBezTo>
                    <a:pt x="379" y="3165"/>
                    <a:pt x="386" y="3185"/>
                    <a:pt x="415" y="3192"/>
                  </a:cubicBezTo>
                  <a:lnTo>
                    <a:pt x="422" y="3192"/>
                  </a:lnTo>
                  <a:cubicBezTo>
                    <a:pt x="443" y="3192"/>
                    <a:pt x="465" y="3179"/>
                    <a:pt x="465" y="3165"/>
                  </a:cubicBezTo>
                  <a:cubicBezTo>
                    <a:pt x="508" y="2957"/>
                    <a:pt x="535" y="2743"/>
                    <a:pt x="557" y="2536"/>
                  </a:cubicBezTo>
                  <a:cubicBezTo>
                    <a:pt x="578" y="2322"/>
                    <a:pt x="593" y="2107"/>
                    <a:pt x="587" y="1900"/>
                  </a:cubicBezTo>
                  <a:cubicBezTo>
                    <a:pt x="587" y="1686"/>
                    <a:pt x="564" y="1472"/>
                    <a:pt x="535" y="1264"/>
                  </a:cubicBezTo>
                  <a:cubicBezTo>
                    <a:pt x="501" y="1058"/>
                    <a:pt x="450" y="858"/>
                    <a:pt x="386" y="657"/>
                  </a:cubicBezTo>
                  <a:cubicBezTo>
                    <a:pt x="314" y="465"/>
                    <a:pt x="228" y="272"/>
                    <a:pt x="129" y="94"/>
                  </a:cubicBezTo>
                  <a:cubicBezTo>
                    <a:pt x="115" y="64"/>
                    <a:pt x="100" y="44"/>
                    <a:pt x="86" y="22"/>
                  </a:cubicBezTo>
                  <a:cubicBezTo>
                    <a:pt x="79" y="8"/>
                    <a:pt x="64" y="1"/>
                    <a:pt x="5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9" name="Google Shape;1039;p33"/>
            <p:cNvSpPr/>
            <p:nvPr/>
          </p:nvSpPr>
          <p:spPr>
            <a:xfrm>
              <a:off x="3390248" y="1352068"/>
              <a:ext cx="3541" cy="1849"/>
            </a:xfrm>
            <a:custGeom>
              <a:avLst/>
              <a:gdLst/>
              <a:ahLst/>
              <a:cxnLst/>
              <a:rect l="l" t="t" r="r" b="b"/>
              <a:pathLst>
                <a:path w="180" h="94" extrusionOk="0">
                  <a:moveTo>
                    <a:pt x="100" y="1"/>
                  </a:moveTo>
                  <a:cubicBezTo>
                    <a:pt x="78" y="1"/>
                    <a:pt x="64" y="7"/>
                    <a:pt x="50" y="7"/>
                  </a:cubicBezTo>
                  <a:cubicBezTo>
                    <a:pt x="28" y="7"/>
                    <a:pt x="1" y="21"/>
                    <a:pt x="8" y="50"/>
                  </a:cubicBezTo>
                  <a:cubicBezTo>
                    <a:pt x="8" y="71"/>
                    <a:pt x="21" y="93"/>
                    <a:pt x="44" y="93"/>
                  </a:cubicBezTo>
                  <a:lnTo>
                    <a:pt x="50" y="93"/>
                  </a:lnTo>
                  <a:cubicBezTo>
                    <a:pt x="93" y="86"/>
                    <a:pt x="136" y="86"/>
                    <a:pt x="179" y="79"/>
                  </a:cubicBezTo>
                  <a:cubicBezTo>
                    <a:pt x="150" y="50"/>
                    <a:pt x="121" y="28"/>
                    <a:pt x="10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0" name="Google Shape;1040;p33"/>
            <p:cNvSpPr/>
            <p:nvPr/>
          </p:nvSpPr>
          <p:spPr>
            <a:xfrm>
              <a:off x="3392215" y="1351498"/>
              <a:ext cx="40028" cy="5350"/>
            </a:xfrm>
            <a:custGeom>
              <a:avLst/>
              <a:gdLst/>
              <a:ahLst/>
              <a:cxnLst/>
              <a:rect l="l" t="t" r="r" b="b"/>
              <a:pathLst>
                <a:path w="2035" h="272" extrusionOk="0">
                  <a:moveTo>
                    <a:pt x="550" y="0"/>
                  </a:moveTo>
                  <a:cubicBezTo>
                    <a:pt x="501" y="0"/>
                    <a:pt x="449" y="0"/>
                    <a:pt x="400" y="7"/>
                  </a:cubicBezTo>
                  <a:cubicBezTo>
                    <a:pt x="264" y="7"/>
                    <a:pt x="129" y="14"/>
                    <a:pt x="0" y="30"/>
                  </a:cubicBezTo>
                  <a:cubicBezTo>
                    <a:pt x="21" y="57"/>
                    <a:pt x="50" y="79"/>
                    <a:pt x="79" y="108"/>
                  </a:cubicBezTo>
                  <a:cubicBezTo>
                    <a:pt x="172" y="100"/>
                    <a:pt x="257" y="93"/>
                    <a:pt x="350" y="93"/>
                  </a:cubicBezTo>
                  <a:cubicBezTo>
                    <a:pt x="415" y="93"/>
                    <a:pt x="478" y="86"/>
                    <a:pt x="550" y="86"/>
                  </a:cubicBezTo>
                  <a:cubicBezTo>
                    <a:pt x="614" y="86"/>
                    <a:pt x="679" y="93"/>
                    <a:pt x="749" y="93"/>
                  </a:cubicBezTo>
                  <a:cubicBezTo>
                    <a:pt x="878" y="100"/>
                    <a:pt x="1015" y="108"/>
                    <a:pt x="1150" y="122"/>
                  </a:cubicBezTo>
                  <a:cubicBezTo>
                    <a:pt x="1178" y="122"/>
                    <a:pt x="1214" y="129"/>
                    <a:pt x="1250" y="129"/>
                  </a:cubicBezTo>
                  <a:cubicBezTo>
                    <a:pt x="1263" y="136"/>
                    <a:pt x="1279" y="136"/>
                    <a:pt x="1299" y="136"/>
                  </a:cubicBezTo>
                  <a:lnTo>
                    <a:pt x="1306" y="136"/>
                  </a:lnTo>
                  <a:cubicBezTo>
                    <a:pt x="1315" y="136"/>
                    <a:pt x="1315" y="143"/>
                    <a:pt x="1315" y="143"/>
                  </a:cubicBezTo>
                  <a:lnTo>
                    <a:pt x="1315" y="136"/>
                  </a:lnTo>
                  <a:cubicBezTo>
                    <a:pt x="1322" y="143"/>
                    <a:pt x="1328" y="143"/>
                    <a:pt x="1335" y="143"/>
                  </a:cubicBezTo>
                  <a:cubicBezTo>
                    <a:pt x="1407" y="151"/>
                    <a:pt x="1471" y="165"/>
                    <a:pt x="1536" y="172"/>
                  </a:cubicBezTo>
                  <a:cubicBezTo>
                    <a:pt x="1671" y="201"/>
                    <a:pt x="1800" y="222"/>
                    <a:pt x="1928" y="258"/>
                  </a:cubicBezTo>
                  <a:cubicBezTo>
                    <a:pt x="1942" y="258"/>
                    <a:pt x="1964" y="264"/>
                    <a:pt x="1978" y="271"/>
                  </a:cubicBezTo>
                  <a:lnTo>
                    <a:pt x="1985" y="271"/>
                  </a:lnTo>
                  <a:cubicBezTo>
                    <a:pt x="2007" y="271"/>
                    <a:pt x="2028" y="258"/>
                    <a:pt x="2028" y="237"/>
                  </a:cubicBezTo>
                  <a:cubicBezTo>
                    <a:pt x="2035" y="215"/>
                    <a:pt x="2021" y="194"/>
                    <a:pt x="2000" y="186"/>
                  </a:cubicBezTo>
                  <a:cubicBezTo>
                    <a:pt x="1872" y="151"/>
                    <a:pt x="1735" y="122"/>
                    <a:pt x="1606" y="100"/>
                  </a:cubicBezTo>
                  <a:cubicBezTo>
                    <a:pt x="1471" y="79"/>
                    <a:pt x="1335" y="57"/>
                    <a:pt x="1200" y="43"/>
                  </a:cubicBezTo>
                  <a:cubicBezTo>
                    <a:pt x="1071" y="23"/>
                    <a:pt x="936" y="14"/>
                    <a:pt x="801" y="7"/>
                  </a:cubicBezTo>
                  <a:cubicBezTo>
                    <a:pt x="715" y="7"/>
                    <a:pt x="636" y="0"/>
                    <a:pt x="55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1" name="Google Shape;1041;p33"/>
            <p:cNvSpPr/>
            <p:nvPr/>
          </p:nvSpPr>
          <p:spPr>
            <a:xfrm>
              <a:off x="3382675" y="1364854"/>
              <a:ext cx="42153" cy="14752"/>
            </a:xfrm>
            <a:custGeom>
              <a:avLst/>
              <a:gdLst/>
              <a:ahLst/>
              <a:cxnLst/>
              <a:rect l="l" t="t" r="r" b="b"/>
              <a:pathLst>
                <a:path w="2143" h="750" extrusionOk="0">
                  <a:moveTo>
                    <a:pt x="1834" y="0"/>
                  </a:moveTo>
                  <a:cubicBezTo>
                    <a:pt x="1714" y="29"/>
                    <a:pt x="1599" y="50"/>
                    <a:pt x="1478" y="86"/>
                  </a:cubicBezTo>
                  <a:cubicBezTo>
                    <a:pt x="1320" y="129"/>
                    <a:pt x="1157" y="178"/>
                    <a:pt x="999" y="228"/>
                  </a:cubicBezTo>
                  <a:cubicBezTo>
                    <a:pt x="842" y="286"/>
                    <a:pt x="686" y="350"/>
                    <a:pt x="528" y="422"/>
                  </a:cubicBezTo>
                  <a:cubicBezTo>
                    <a:pt x="377" y="485"/>
                    <a:pt x="228" y="557"/>
                    <a:pt x="77" y="636"/>
                  </a:cubicBezTo>
                  <a:cubicBezTo>
                    <a:pt x="64" y="650"/>
                    <a:pt x="43" y="657"/>
                    <a:pt x="28" y="672"/>
                  </a:cubicBezTo>
                  <a:cubicBezTo>
                    <a:pt x="7" y="679"/>
                    <a:pt x="0" y="706"/>
                    <a:pt x="14" y="729"/>
                  </a:cubicBezTo>
                  <a:cubicBezTo>
                    <a:pt x="21" y="742"/>
                    <a:pt x="34" y="749"/>
                    <a:pt x="50" y="749"/>
                  </a:cubicBezTo>
                  <a:cubicBezTo>
                    <a:pt x="57" y="749"/>
                    <a:pt x="64" y="742"/>
                    <a:pt x="70" y="742"/>
                  </a:cubicBezTo>
                  <a:cubicBezTo>
                    <a:pt x="214" y="663"/>
                    <a:pt x="364" y="586"/>
                    <a:pt x="514" y="521"/>
                  </a:cubicBezTo>
                  <a:cubicBezTo>
                    <a:pt x="549" y="501"/>
                    <a:pt x="591" y="485"/>
                    <a:pt x="627" y="471"/>
                  </a:cubicBezTo>
                  <a:cubicBezTo>
                    <a:pt x="634" y="465"/>
                    <a:pt x="650" y="465"/>
                    <a:pt x="657" y="458"/>
                  </a:cubicBezTo>
                  <a:lnTo>
                    <a:pt x="663" y="458"/>
                  </a:lnTo>
                  <a:cubicBezTo>
                    <a:pt x="670" y="449"/>
                    <a:pt x="670" y="449"/>
                    <a:pt x="677" y="449"/>
                  </a:cubicBezTo>
                  <a:cubicBezTo>
                    <a:pt x="699" y="442"/>
                    <a:pt x="713" y="429"/>
                    <a:pt x="735" y="422"/>
                  </a:cubicBezTo>
                  <a:cubicBezTo>
                    <a:pt x="814" y="393"/>
                    <a:pt x="891" y="364"/>
                    <a:pt x="970" y="336"/>
                  </a:cubicBezTo>
                  <a:cubicBezTo>
                    <a:pt x="1128" y="278"/>
                    <a:pt x="1286" y="228"/>
                    <a:pt x="1442" y="185"/>
                  </a:cubicBezTo>
                  <a:cubicBezTo>
                    <a:pt x="1599" y="142"/>
                    <a:pt x="1764" y="100"/>
                    <a:pt x="1928" y="72"/>
                  </a:cubicBezTo>
                  <a:cubicBezTo>
                    <a:pt x="1999" y="57"/>
                    <a:pt x="2071" y="43"/>
                    <a:pt x="2143" y="29"/>
                  </a:cubicBezTo>
                  <a:cubicBezTo>
                    <a:pt x="2035" y="29"/>
                    <a:pt x="1935" y="14"/>
                    <a:pt x="1834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2" name="Google Shape;1042;p33"/>
            <p:cNvSpPr/>
            <p:nvPr/>
          </p:nvSpPr>
          <p:spPr>
            <a:xfrm>
              <a:off x="3418750" y="1362887"/>
              <a:ext cx="13356" cy="2557"/>
            </a:xfrm>
            <a:custGeom>
              <a:avLst/>
              <a:gdLst/>
              <a:ahLst/>
              <a:cxnLst/>
              <a:rect l="l" t="t" r="r" b="b"/>
              <a:pathLst>
                <a:path w="679" h="130" extrusionOk="0">
                  <a:moveTo>
                    <a:pt x="636" y="1"/>
                  </a:moveTo>
                  <a:cubicBezTo>
                    <a:pt x="471" y="21"/>
                    <a:pt x="300" y="44"/>
                    <a:pt x="137" y="71"/>
                  </a:cubicBezTo>
                  <a:cubicBezTo>
                    <a:pt x="94" y="86"/>
                    <a:pt x="43" y="93"/>
                    <a:pt x="0" y="100"/>
                  </a:cubicBezTo>
                  <a:cubicBezTo>
                    <a:pt x="101" y="114"/>
                    <a:pt x="201" y="129"/>
                    <a:pt x="309" y="129"/>
                  </a:cubicBezTo>
                  <a:lnTo>
                    <a:pt x="336" y="129"/>
                  </a:lnTo>
                  <a:cubicBezTo>
                    <a:pt x="379" y="121"/>
                    <a:pt x="422" y="114"/>
                    <a:pt x="458" y="107"/>
                  </a:cubicBezTo>
                  <a:lnTo>
                    <a:pt x="487" y="107"/>
                  </a:lnTo>
                  <a:cubicBezTo>
                    <a:pt x="494" y="107"/>
                    <a:pt x="507" y="100"/>
                    <a:pt x="514" y="100"/>
                  </a:cubicBezTo>
                  <a:cubicBezTo>
                    <a:pt x="536" y="100"/>
                    <a:pt x="557" y="93"/>
                    <a:pt x="579" y="93"/>
                  </a:cubicBezTo>
                  <a:cubicBezTo>
                    <a:pt x="600" y="93"/>
                    <a:pt x="615" y="86"/>
                    <a:pt x="636" y="86"/>
                  </a:cubicBezTo>
                  <a:cubicBezTo>
                    <a:pt x="658" y="86"/>
                    <a:pt x="679" y="71"/>
                    <a:pt x="679" y="44"/>
                  </a:cubicBezTo>
                  <a:cubicBezTo>
                    <a:pt x="679" y="21"/>
                    <a:pt x="665" y="1"/>
                    <a:pt x="643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3" name="Google Shape;1043;p33"/>
            <p:cNvSpPr/>
            <p:nvPr/>
          </p:nvSpPr>
          <p:spPr>
            <a:xfrm>
              <a:off x="3380984" y="1376656"/>
              <a:ext cx="50414" cy="21794"/>
            </a:xfrm>
            <a:custGeom>
              <a:avLst/>
              <a:gdLst/>
              <a:ahLst/>
              <a:cxnLst/>
              <a:rect l="l" t="t" r="r" b="b"/>
              <a:pathLst>
                <a:path w="2563" h="1108" extrusionOk="0">
                  <a:moveTo>
                    <a:pt x="2513" y="0"/>
                  </a:moveTo>
                  <a:cubicBezTo>
                    <a:pt x="2506" y="0"/>
                    <a:pt x="2499" y="0"/>
                    <a:pt x="2492" y="7"/>
                  </a:cubicBezTo>
                  <a:cubicBezTo>
                    <a:pt x="2391" y="57"/>
                    <a:pt x="2292" y="106"/>
                    <a:pt x="2193" y="149"/>
                  </a:cubicBezTo>
                  <a:cubicBezTo>
                    <a:pt x="2134" y="178"/>
                    <a:pt x="2078" y="207"/>
                    <a:pt x="2028" y="235"/>
                  </a:cubicBezTo>
                  <a:cubicBezTo>
                    <a:pt x="1870" y="307"/>
                    <a:pt x="1706" y="379"/>
                    <a:pt x="1550" y="442"/>
                  </a:cubicBezTo>
                  <a:cubicBezTo>
                    <a:pt x="1392" y="514"/>
                    <a:pt x="1234" y="578"/>
                    <a:pt x="1078" y="643"/>
                  </a:cubicBezTo>
                  <a:cubicBezTo>
                    <a:pt x="914" y="706"/>
                    <a:pt x="749" y="771"/>
                    <a:pt x="592" y="828"/>
                  </a:cubicBezTo>
                  <a:cubicBezTo>
                    <a:pt x="429" y="886"/>
                    <a:pt x="264" y="943"/>
                    <a:pt x="100" y="999"/>
                  </a:cubicBezTo>
                  <a:cubicBezTo>
                    <a:pt x="78" y="1006"/>
                    <a:pt x="57" y="1015"/>
                    <a:pt x="35" y="1022"/>
                  </a:cubicBezTo>
                  <a:cubicBezTo>
                    <a:pt x="14" y="1028"/>
                    <a:pt x="0" y="1049"/>
                    <a:pt x="7" y="1071"/>
                  </a:cubicBezTo>
                  <a:cubicBezTo>
                    <a:pt x="14" y="1092"/>
                    <a:pt x="28" y="1107"/>
                    <a:pt x="50" y="1107"/>
                  </a:cubicBezTo>
                  <a:lnTo>
                    <a:pt x="57" y="1107"/>
                  </a:lnTo>
                  <a:cubicBezTo>
                    <a:pt x="228" y="1049"/>
                    <a:pt x="386" y="992"/>
                    <a:pt x="549" y="936"/>
                  </a:cubicBezTo>
                  <a:cubicBezTo>
                    <a:pt x="713" y="871"/>
                    <a:pt x="878" y="814"/>
                    <a:pt x="1043" y="749"/>
                  </a:cubicBezTo>
                  <a:cubicBezTo>
                    <a:pt x="1207" y="686"/>
                    <a:pt x="1372" y="614"/>
                    <a:pt x="1528" y="550"/>
                  </a:cubicBezTo>
                  <a:cubicBezTo>
                    <a:pt x="1685" y="478"/>
                    <a:pt x="1850" y="406"/>
                    <a:pt x="1999" y="336"/>
                  </a:cubicBezTo>
                  <a:lnTo>
                    <a:pt x="2006" y="336"/>
                  </a:lnTo>
                  <a:cubicBezTo>
                    <a:pt x="2085" y="300"/>
                    <a:pt x="2163" y="264"/>
                    <a:pt x="2242" y="221"/>
                  </a:cubicBezTo>
                  <a:cubicBezTo>
                    <a:pt x="2321" y="185"/>
                    <a:pt x="2400" y="149"/>
                    <a:pt x="2477" y="106"/>
                  </a:cubicBezTo>
                  <a:cubicBezTo>
                    <a:pt x="2499" y="99"/>
                    <a:pt x="2520" y="93"/>
                    <a:pt x="2535" y="79"/>
                  </a:cubicBezTo>
                  <a:cubicBezTo>
                    <a:pt x="2556" y="72"/>
                    <a:pt x="2563" y="43"/>
                    <a:pt x="2549" y="21"/>
                  </a:cubicBezTo>
                  <a:cubicBezTo>
                    <a:pt x="2542" y="14"/>
                    <a:pt x="2535" y="7"/>
                    <a:pt x="2528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4" name="Google Shape;1044;p33"/>
            <p:cNvSpPr/>
            <p:nvPr/>
          </p:nvSpPr>
          <p:spPr>
            <a:xfrm>
              <a:off x="3421701" y="1336745"/>
              <a:ext cx="55391" cy="51555"/>
            </a:xfrm>
            <a:custGeom>
              <a:avLst/>
              <a:gdLst/>
              <a:ahLst/>
              <a:cxnLst/>
              <a:rect l="l" t="t" r="r" b="b"/>
              <a:pathLst>
                <a:path w="2816" h="2621" extrusionOk="0">
                  <a:moveTo>
                    <a:pt x="1744" y="1"/>
                  </a:moveTo>
                  <a:cubicBezTo>
                    <a:pt x="1210" y="1"/>
                    <a:pt x="779" y="337"/>
                    <a:pt x="443" y="843"/>
                  </a:cubicBezTo>
                  <a:cubicBezTo>
                    <a:pt x="258" y="1150"/>
                    <a:pt x="1" y="1643"/>
                    <a:pt x="87" y="1993"/>
                  </a:cubicBezTo>
                  <a:cubicBezTo>
                    <a:pt x="178" y="2383"/>
                    <a:pt x="594" y="2620"/>
                    <a:pt x="994" y="2620"/>
                  </a:cubicBezTo>
                  <a:cubicBezTo>
                    <a:pt x="1027" y="2620"/>
                    <a:pt x="1060" y="2618"/>
                    <a:pt x="1093" y="2615"/>
                  </a:cubicBezTo>
                  <a:cubicBezTo>
                    <a:pt x="1521" y="2564"/>
                    <a:pt x="1893" y="2300"/>
                    <a:pt x="2200" y="2000"/>
                  </a:cubicBezTo>
                  <a:cubicBezTo>
                    <a:pt x="2407" y="1793"/>
                    <a:pt x="2608" y="1558"/>
                    <a:pt x="2707" y="1287"/>
                  </a:cubicBezTo>
                  <a:cubicBezTo>
                    <a:pt x="2815" y="1008"/>
                    <a:pt x="2815" y="678"/>
                    <a:pt x="2657" y="430"/>
                  </a:cubicBezTo>
                  <a:cubicBezTo>
                    <a:pt x="2493" y="173"/>
                    <a:pt x="2186" y="36"/>
                    <a:pt x="1886" y="8"/>
                  </a:cubicBezTo>
                  <a:cubicBezTo>
                    <a:pt x="1838" y="3"/>
                    <a:pt x="1791" y="1"/>
                    <a:pt x="1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45" name="Google Shape;1045;p33"/>
          <p:cNvGrpSpPr/>
          <p:nvPr/>
        </p:nvGrpSpPr>
        <p:grpSpPr>
          <a:xfrm>
            <a:off x="-501679" y="-577791"/>
            <a:ext cx="2094812" cy="1797018"/>
            <a:chOff x="3242763" y="3032968"/>
            <a:chExt cx="449637" cy="385709"/>
          </a:xfrm>
        </p:grpSpPr>
        <p:sp>
          <p:nvSpPr>
            <p:cNvPr id="1046" name="Google Shape;1046;p33"/>
            <p:cNvSpPr/>
            <p:nvPr/>
          </p:nvSpPr>
          <p:spPr>
            <a:xfrm>
              <a:off x="3316938" y="3124158"/>
              <a:ext cx="375461" cy="211177"/>
            </a:xfrm>
            <a:custGeom>
              <a:avLst/>
              <a:gdLst/>
              <a:ahLst/>
              <a:cxnLst/>
              <a:rect l="l" t="t" r="r" b="b"/>
              <a:pathLst>
                <a:path w="19088" h="10736" extrusionOk="0">
                  <a:moveTo>
                    <a:pt x="18555" y="1"/>
                  </a:moveTo>
                  <a:cubicBezTo>
                    <a:pt x="17430" y="1"/>
                    <a:pt x="14656" y="108"/>
                    <a:pt x="11526" y="1039"/>
                  </a:cubicBezTo>
                  <a:cubicBezTo>
                    <a:pt x="7776" y="2153"/>
                    <a:pt x="2727" y="4715"/>
                    <a:pt x="0" y="10578"/>
                  </a:cubicBezTo>
                  <a:lnTo>
                    <a:pt x="334" y="10736"/>
                  </a:lnTo>
                  <a:cubicBezTo>
                    <a:pt x="2999" y="5001"/>
                    <a:pt x="7947" y="2487"/>
                    <a:pt x="11619" y="1395"/>
                  </a:cubicBezTo>
                  <a:cubicBezTo>
                    <a:pt x="14724" y="469"/>
                    <a:pt x="17478" y="365"/>
                    <a:pt x="18569" y="365"/>
                  </a:cubicBezTo>
                  <a:cubicBezTo>
                    <a:pt x="18883" y="365"/>
                    <a:pt x="19059" y="374"/>
                    <a:pt x="19067" y="374"/>
                  </a:cubicBezTo>
                  <a:lnTo>
                    <a:pt x="19088" y="10"/>
                  </a:lnTo>
                  <a:cubicBezTo>
                    <a:pt x="19079" y="10"/>
                    <a:pt x="18891" y="1"/>
                    <a:pt x="185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7" name="Google Shape;1047;p33"/>
            <p:cNvSpPr/>
            <p:nvPr/>
          </p:nvSpPr>
          <p:spPr>
            <a:xfrm>
              <a:off x="3485195" y="3129096"/>
              <a:ext cx="148922" cy="148174"/>
            </a:xfrm>
            <a:custGeom>
              <a:avLst/>
              <a:gdLst/>
              <a:ahLst/>
              <a:cxnLst/>
              <a:rect l="l" t="t" r="r" b="b"/>
              <a:pathLst>
                <a:path w="7571" h="7533" extrusionOk="0">
                  <a:moveTo>
                    <a:pt x="7570" y="1"/>
                  </a:moveTo>
                  <a:cubicBezTo>
                    <a:pt x="7570" y="1"/>
                    <a:pt x="0" y="4608"/>
                    <a:pt x="2036" y="7114"/>
                  </a:cubicBezTo>
                  <a:cubicBezTo>
                    <a:pt x="2271" y="7404"/>
                    <a:pt x="2526" y="7532"/>
                    <a:pt x="2792" y="7532"/>
                  </a:cubicBezTo>
                  <a:cubicBezTo>
                    <a:pt x="4832" y="7532"/>
                    <a:pt x="7570" y="1"/>
                    <a:pt x="75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" name="Google Shape;1048;p33"/>
            <p:cNvSpPr/>
            <p:nvPr/>
          </p:nvSpPr>
          <p:spPr>
            <a:xfrm>
              <a:off x="3449376" y="3032968"/>
              <a:ext cx="195697" cy="102048"/>
            </a:xfrm>
            <a:custGeom>
              <a:avLst/>
              <a:gdLst/>
              <a:ahLst/>
              <a:cxnLst/>
              <a:rect l="l" t="t" r="r" b="b"/>
              <a:pathLst>
                <a:path w="9949" h="5188" extrusionOk="0">
                  <a:moveTo>
                    <a:pt x="3390" y="1"/>
                  </a:moveTo>
                  <a:cubicBezTo>
                    <a:pt x="2971" y="1"/>
                    <a:pt x="2591" y="139"/>
                    <a:pt x="2272" y="461"/>
                  </a:cubicBezTo>
                  <a:cubicBezTo>
                    <a:pt x="1" y="2761"/>
                    <a:pt x="9948" y="5188"/>
                    <a:pt x="9948" y="5188"/>
                  </a:cubicBezTo>
                  <a:cubicBezTo>
                    <a:pt x="9948" y="5188"/>
                    <a:pt x="5954" y="1"/>
                    <a:pt x="33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" name="Google Shape;1049;p33"/>
            <p:cNvSpPr/>
            <p:nvPr/>
          </p:nvSpPr>
          <p:spPr>
            <a:xfrm>
              <a:off x="3414383" y="3162948"/>
              <a:ext cx="100120" cy="152442"/>
            </a:xfrm>
            <a:custGeom>
              <a:avLst/>
              <a:gdLst/>
              <a:ahLst/>
              <a:cxnLst/>
              <a:rect l="l" t="t" r="r" b="b"/>
              <a:pathLst>
                <a:path w="5090" h="7750" extrusionOk="0">
                  <a:moveTo>
                    <a:pt x="4736" y="1"/>
                  </a:moveTo>
                  <a:cubicBezTo>
                    <a:pt x="4736" y="1"/>
                    <a:pt x="1" y="6100"/>
                    <a:pt x="2572" y="7585"/>
                  </a:cubicBezTo>
                  <a:cubicBezTo>
                    <a:pt x="2767" y="7697"/>
                    <a:pt x="2945" y="7749"/>
                    <a:pt x="3107" y="7749"/>
                  </a:cubicBezTo>
                  <a:cubicBezTo>
                    <a:pt x="5089" y="7749"/>
                    <a:pt x="4736" y="1"/>
                    <a:pt x="47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" name="Google Shape;1050;p33"/>
            <p:cNvSpPr/>
            <p:nvPr/>
          </p:nvSpPr>
          <p:spPr>
            <a:xfrm>
              <a:off x="3375220" y="3196662"/>
              <a:ext cx="71697" cy="127914"/>
            </a:xfrm>
            <a:custGeom>
              <a:avLst/>
              <a:gdLst/>
              <a:ahLst/>
              <a:cxnLst/>
              <a:rect l="l" t="t" r="r" b="b"/>
              <a:pathLst>
                <a:path w="3645" h="6503" extrusionOk="0">
                  <a:moveTo>
                    <a:pt x="3413" y="1"/>
                  </a:moveTo>
                  <a:lnTo>
                    <a:pt x="3413" y="1"/>
                  </a:lnTo>
                  <a:cubicBezTo>
                    <a:pt x="3413" y="1"/>
                    <a:pt x="0" y="5336"/>
                    <a:pt x="1843" y="6400"/>
                  </a:cubicBezTo>
                  <a:cubicBezTo>
                    <a:pt x="1964" y="6470"/>
                    <a:pt x="2076" y="6503"/>
                    <a:pt x="2180" y="6503"/>
                  </a:cubicBezTo>
                  <a:cubicBezTo>
                    <a:pt x="3644" y="6503"/>
                    <a:pt x="3413" y="1"/>
                    <a:pt x="34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" name="Google Shape;1051;p33"/>
            <p:cNvSpPr/>
            <p:nvPr/>
          </p:nvSpPr>
          <p:spPr>
            <a:xfrm>
              <a:off x="3321423" y="3233071"/>
              <a:ext cx="71697" cy="127776"/>
            </a:xfrm>
            <a:custGeom>
              <a:avLst/>
              <a:gdLst/>
              <a:ahLst/>
              <a:cxnLst/>
              <a:rect l="l" t="t" r="r" b="b"/>
              <a:pathLst>
                <a:path w="3645" h="6496" extrusionOk="0">
                  <a:moveTo>
                    <a:pt x="3421" y="1"/>
                  </a:moveTo>
                  <a:cubicBezTo>
                    <a:pt x="3421" y="1"/>
                    <a:pt x="0" y="5334"/>
                    <a:pt x="1842" y="6392"/>
                  </a:cubicBezTo>
                  <a:cubicBezTo>
                    <a:pt x="1965" y="6463"/>
                    <a:pt x="2078" y="6496"/>
                    <a:pt x="2182" y="6496"/>
                  </a:cubicBezTo>
                  <a:cubicBezTo>
                    <a:pt x="3645" y="6496"/>
                    <a:pt x="3421" y="1"/>
                    <a:pt x="34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2" name="Google Shape;1052;p33"/>
            <p:cNvSpPr/>
            <p:nvPr/>
          </p:nvSpPr>
          <p:spPr>
            <a:xfrm>
              <a:off x="3242763" y="3254826"/>
              <a:ext cx="123213" cy="69612"/>
            </a:xfrm>
            <a:custGeom>
              <a:avLst/>
              <a:gdLst/>
              <a:ahLst/>
              <a:cxnLst/>
              <a:rect l="l" t="t" r="r" b="b"/>
              <a:pathLst>
                <a:path w="6264" h="3539" extrusionOk="0">
                  <a:moveTo>
                    <a:pt x="6263" y="0"/>
                  </a:moveTo>
                  <a:cubicBezTo>
                    <a:pt x="6263" y="0"/>
                    <a:pt x="1" y="958"/>
                    <a:pt x="420" y="3042"/>
                  </a:cubicBezTo>
                  <a:cubicBezTo>
                    <a:pt x="492" y="3393"/>
                    <a:pt x="705" y="3539"/>
                    <a:pt x="1011" y="3539"/>
                  </a:cubicBezTo>
                  <a:cubicBezTo>
                    <a:pt x="2517" y="3539"/>
                    <a:pt x="6263" y="0"/>
                    <a:pt x="62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3" name="Google Shape;1053;p33"/>
            <p:cNvSpPr/>
            <p:nvPr/>
          </p:nvSpPr>
          <p:spPr>
            <a:xfrm>
              <a:off x="3309051" y="3150418"/>
              <a:ext cx="155216" cy="40815"/>
            </a:xfrm>
            <a:custGeom>
              <a:avLst/>
              <a:gdLst/>
              <a:ahLst/>
              <a:cxnLst/>
              <a:rect l="l" t="t" r="r" b="b"/>
              <a:pathLst>
                <a:path w="7891" h="2075" extrusionOk="0">
                  <a:moveTo>
                    <a:pt x="2247" y="0"/>
                  </a:moveTo>
                  <a:cubicBezTo>
                    <a:pt x="1311" y="0"/>
                    <a:pt x="564" y="238"/>
                    <a:pt x="322" y="910"/>
                  </a:cubicBezTo>
                  <a:cubicBezTo>
                    <a:pt x="0" y="1802"/>
                    <a:pt x="1067" y="2075"/>
                    <a:pt x="2494" y="2075"/>
                  </a:cubicBezTo>
                  <a:cubicBezTo>
                    <a:pt x="4744" y="2075"/>
                    <a:pt x="7891" y="1395"/>
                    <a:pt x="7891" y="1395"/>
                  </a:cubicBezTo>
                  <a:cubicBezTo>
                    <a:pt x="7891" y="1395"/>
                    <a:pt x="4514" y="0"/>
                    <a:pt x="22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4" name="Google Shape;1054;p33"/>
            <p:cNvSpPr/>
            <p:nvPr/>
          </p:nvSpPr>
          <p:spPr>
            <a:xfrm>
              <a:off x="3262157" y="3202740"/>
              <a:ext cx="134680" cy="35465"/>
            </a:xfrm>
            <a:custGeom>
              <a:avLst/>
              <a:gdLst/>
              <a:ahLst/>
              <a:cxnLst/>
              <a:rect l="l" t="t" r="r" b="b"/>
              <a:pathLst>
                <a:path w="6847" h="1803" extrusionOk="0">
                  <a:moveTo>
                    <a:pt x="1950" y="1"/>
                  </a:moveTo>
                  <a:cubicBezTo>
                    <a:pt x="1137" y="1"/>
                    <a:pt x="489" y="207"/>
                    <a:pt x="278" y="792"/>
                  </a:cubicBezTo>
                  <a:cubicBezTo>
                    <a:pt x="0" y="1565"/>
                    <a:pt x="927" y="1802"/>
                    <a:pt x="2166" y="1802"/>
                  </a:cubicBezTo>
                  <a:cubicBezTo>
                    <a:pt x="4119" y="1802"/>
                    <a:pt x="6847" y="1214"/>
                    <a:pt x="6847" y="1214"/>
                  </a:cubicBezTo>
                  <a:cubicBezTo>
                    <a:pt x="6847" y="1214"/>
                    <a:pt x="3918" y="1"/>
                    <a:pt x="19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5" name="Google Shape;1055;p33"/>
            <p:cNvSpPr/>
            <p:nvPr/>
          </p:nvSpPr>
          <p:spPr>
            <a:xfrm>
              <a:off x="3378977" y="3090798"/>
              <a:ext cx="190366" cy="53542"/>
            </a:xfrm>
            <a:custGeom>
              <a:avLst/>
              <a:gdLst/>
              <a:ahLst/>
              <a:cxnLst/>
              <a:rect l="l" t="t" r="r" b="b"/>
              <a:pathLst>
                <a:path w="9678" h="2722" extrusionOk="0">
                  <a:moveTo>
                    <a:pt x="2554" y="1"/>
                  </a:moveTo>
                  <a:cubicBezTo>
                    <a:pt x="1773" y="1"/>
                    <a:pt x="1150" y="227"/>
                    <a:pt x="845" y="813"/>
                  </a:cubicBezTo>
                  <a:cubicBezTo>
                    <a:pt x="0" y="2420"/>
                    <a:pt x="3662" y="2721"/>
                    <a:pt x="6527" y="2721"/>
                  </a:cubicBezTo>
                  <a:cubicBezTo>
                    <a:pt x="8246" y="2721"/>
                    <a:pt x="9678" y="2613"/>
                    <a:pt x="9678" y="2613"/>
                  </a:cubicBezTo>
                  <a:cubicBezTo>
                    <a:pt x="9678" y="2613"/>
                    <a:pt x="5207" y="1"/>
                    <a:pt x="25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6" name="Google Shape;1056;p33"/>
            <p:cNvSpPr/>
            <p:nvPr/>
          </p:nvSpPr>
          <p:spPr>
            <a:xfrm>
              <a:off x="3255233" y="3297392"/>
              <a:ext cx="85584" cy="121285"/>
            </a:xfrm>
            <a:custGeom>
              <a:avLst/>
              <a:gdLst/>
              <a:ahLst/>
              <a:cxnLst/>
              <a:rect l="l" t="t" r="r" b="b"/>
              <a:pathLst>
                <a:path w="4351" h="6166" extrusionOk="0">
                  <a:moveTo>
                    <a:pt x="4351" y="1"/>
                  </a:moveTo>
                  <a:cubicBezTo>
                    <a:pt x="4350" y="1"/>
                    <a:pt x="1" y="4606"/>
                    <a:pt x="1615" y="5992"/>
                  </a:cubicBezTo>
                  <a:cubicBezTo>
                    <a:pt x="1753" y="6111"/>
                    <a:pt x="1888" y="6166"/>
                    <a:pt x="2018" y="6166"/>
                  </a:cubicBezTo>
                  <a:cubicBezTo>
                    <a:pt x="3408" y="6166"/>
                    <a:pt x="4350" y="1"/>
                    <a:pt x="43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57" name="Google Shape;1057;p33"/>
          <p:cNvSpPr/>
          <p:nvPr/>
        </p:nvSpPr>
        <p:spPr>
          <a:xfrm>
            <a:off x="1243453" y="4797553"/>
            <a:ext cx="963937" cy="521468"/>
          </a:xfrm>
          <a:custGeom>
            <a:avLst/>
            <a:gdLst/>
            <a:ahLst/>
            <a:cxnLst/>
            <a:rect l="l" t="t" r="r" b="b"/>
            <a:pathLst>
              <a:path w="29687" h="16060" extrusionOk="0">
                <a:moveTo>
                  <a:pt x="14479" y="1"/>
                </a:moveTo>
                <a:cubicBezTo>
                  <a:pt x="14224" y="1"/>
                  <a:pt x="13960" y="14"/>
                  <a:pt x="13698" y="41"/>
                </a:cubicBezTo>
                <a:cubicBezTo>
                  <a:pt x="12090" y="204"/>
                  <a:pt x="10577" y="625"/>
                  <a:pt x="9269" y="1611"/>
                </a:cubicBezTo>
                <a:cubicBezTo>
                  <a:pt x="8306" y="2339"/>
                  <a:pt x="7699" y="3275"/>
                  <a:pt x="7692" y="4531"/>
                </a:cubicBezTo>
                <a:cubicBezTo>
                  <a:pt x="7692" y="4590"/>
                  <a:pt x="7699" y="4653"/>
                  <a:pt x="7692" y="4718"/>
                </a:cubicBezTo>
                <a:cubicBezTo>
                  <a:pt x="7671" y="4844"/>
                  <a:pt x="7617" y="4909"/>
                  <a:pt x="7547" y="4909"/>
                </a:cubicBezTo>
                <a:cubicBezTo>
                  <a:pt x="7502" y="4909"/>
                  <a:pt x="7449" y="4881"/>
                  <a:pt x="7392" y="4824"/>
                </a:cubicBezTo>
                <a:cubicBezTo>
                  <a:pt x="6935" y="4339"/>
                  <a:pt x="6342" y="4240"/>
                  <a:pt x="5735" y="4211"/>
                </a:cubicBezTo>
                <a:cubicBezTo>
                  <a:pt x="5626" y="4206"/>
                  <a:pt x="5517" y="4203"/>
                  <a:pt x="5410" y="4203"/>
                </a:cubicBezTo>
                <a:cubicBezTo>
                  <a:pt x="3997" y="4203"/>
                  <a:pt x="2721" y="4642"/>
                  <a:pt x="1586" y="5532"/>
                </a:cubicBezTo>
                <a:cubicBezTo>
                  <a:pt x="1015" y="5981"/>
                  <a:pt x="607" y="6561"/>
                  <a:pt x="372" y="7246"/>
                </a:cubicBezTo>
                <a:cubicBezTo>
                  <a:pt x="43" y="8202"/>
                  <a:pt x="0" y="9174"/>
                  <a:pt x="436" y="10117"/>
                </a:cubicBezTo>
                <a:cubicBezTo>
                  <a:pt x="859" y="11033"/>
                  <a:pt x="1601" y="11526"/>
                  <a:pt x="2464" y="11526"/>
                </a:cubicBezTo>
                <a:cubicBezTo>
                  <a:pt x="2797" y="11526"/>
                  <a:pt x="3149" y="11453"/>
                  <a:pt x="3507" y="11301"/>
                </a:cubicBezTo>
                <a:cubicBezTo>
                  <a:pt x="3642" y="11245"/>
                  <a:pt x="3771" y="11166"/>
                  <a:pt x="3906" y="11116"/>
                </a:cubicBezTo>
                <a:cubicBezTo>
                  <a:pt x="3964" y="11096"/>
                  <a:pt x="4016" y="11085"/>
                  <a:pt x="4061" y="11085"/>
                </a:cubicBezTo>
                <a:cubicBezTo>
                  <a:pt x="4190" y="11085"/>
                  <a:pt x="4266" y="11171"/>
                  <a:pt x="4271" y="11366"/>
                </a:cubicBezTo>
                <a:cubicBezTo>
                  <a:pt x="4307" y="12329"/>
                  <a:pt x="4813" y="13058"/>
                  <a:pt x="5499" y="13673"/>
                </a:cubicBezTo>
                <a:cubicBezTo>
                  <a:pt x="6335" y="14429"/>
                  <a:pt x="7314" y="14943"/>
                  <a:pt x="8412" y="15180"/>
                </a:cubicBezTo>
                <a:cubicBezTo>
                  <a:pt x="8784" y="15256"/>
                  <a:pt x="9154" y="15298"/>
                  <a:pt x="9522" y="15298"/>
                </a:cubicBezTo>
                <a:cubicBezTo>
                  <a:pt x="10045" y="15298"/>
                  <a:pt x="10562" y="15214"/>
                  <a:pt x="11069" y="15029"/>
                </a:cubicBezTo>
                <a:cubicBezTo>
                  <a:pt x="11447" y="14893"/>
                  <a:pt x="11862" y="14780"/>
                  <a:pt x="11977" y="14266"/>
                </a:cubicBezTo>
                <a:cubicBezTo>
                  <a:pt x="11996" y="14177"/>
                  <a:pt x="12042" y="14142"/>
                  <a:pt x="12096" y="14142"/>
                </a:cubicBezTo>
                <a:cubicBezTo>
                  <a:pt x="12167" y="14142"/>
                  <a:pt x="12252" y="14203"/>
                  <a:pt x="12304" y="14280"/>
                </a:cubicBezTo>
                <a:cubicBezTo>
                  <a:pt x="12877" y="15130"/>
                  <a:pt x="13741" y="15536"/>
                  <a:pt x="14676" y="15793"/>
                </a:cubicBezTo>
                <a:cubicBezTo>
                  <a:pt x="15333" y="15975"/>
                  <a:pt x="15965" y="16060"/>
                  <a:pt x="16577" y="16060"/>
                </a:cubicBezTo>
                <a:cubicBezTo>
                  <a:pt x="18421" y="16060"/>
                  <a:pt x="20073" y="15285"/>
                  <a:pt x="21595" y="14030"/>
                </a:cubicBezTo>
                <a:cubicBezTo>
                  <a:pt x="22274" y="13473"/>
                  <a:pt x="22617" y="12773"/>
                  <a:pt x="22346" y="11867"/>
                </a:cubicBezTo>
                <a:cubicBezTo>
                  <a:pt x="22317" y="11766"/>
                  <a:pt x="22267" y="11666"/>
                  <a:pt x="22367" y="11581"/>
                </a:cubicBezTo>
                <a:cubicBezTo>
                  <a:pt x="22406" y="11547"/>
                  <a:pt x="22443" y="11535"/>
                  <a:pt x="22478" y="11535"/>
                </a:cubicBezTo>
                <a:cubicBezTo>
                  <a:pt x="22556" y="11535"/>
                  <a:pt x="22626" y="11600"/>
                  <a:pt x="22696" y="11644"/>
                </a:cubicBezTo>
                <a:cubicBezTo>
                  <a:pt x="23661" y="12247"/>
                  <a:pt x="24724" y="12499"/>
                  <a:pt x="25839" y="12499"/>
                </a:cubicBezTo>
                <a:cubicBezTo>
                  <a:pt x="25929" y="12499"/>
                  <a:pt x="26018" y="12497"/>
                  <a:pt x="26108" y="12494"/>
                </a:cubicBezTo>
                <a:cubicBezTo>
                  <a:pt x="28101" y="12415"/>
                  <a:pt x="29687" y="10701"/>
                  <a:pt x="29551" y="8789"/>
                </a:cubicBezTo>
                <a:cubicBezTo>
                  <a:pt x="29466" y="7603"/>
                  <a:pt x="28665" y="6838"/>
                  <a:pt x="27522" y="6838"/>
                </a:cubicBezTo>
                <a:cubicBezTo>
                  <a:pt x="27023" y="6838"/>
                  <a:pt x="27023" y="6838"/>
                  <a:pt x="27080" y="6339"/>
                </a:cubicBezTo>
                <a:cubicBezTo>
                  <a:pt x="27251" y="4896"/>
                  <a:pt x="26523" y="3746"/>
                  <a:pt x="25152" y="3275"/>
                </a:cubicBezTo>
                <a:cubicBezTo>
                  <a:pt x="24788" y="3152"/>
                  <a:pt x="24423" y="3098"/>
                  <a:pt x="24058" y="3098"/>
                </a:cubicBezTo>
                <a:cubicBezTo>
                  <a:pt x="23641" y="3098"/>
                  <a:pt x="23224" y="3168"/>
                  <a:pt x="22809" y="3282"/>
                </a:cubicBezTo>
                <a:cubicBezTo>
                  <a:pt x="22380" y="3397"/>
                  <a:pt x="22017" y="3611"/>
                  <a:pt x="21738" y="3990"/>
                </a:cubicBezTo>
                <a:cubicBezTo>
                  <a:pt x="21598" y="4175"/>
                  <a:pt x="21507" y="4268"/>
                  <a:pt x="21419" y="4268"/>
                </a:cubicBezTo>
                <a:cubicBezTo>
                  <a:pt x="21328" y="4268"/>
                  <a:pt x="21241" y="4168"/>
                  <a:pt x="21110" y="3967"/>
                </a:cubicBezTo>
                <a:cubicBezTo>
                  <a:pt x="20702" y="3361"/>
                  <a:pt x="20253" y="2790"/>
                  <a:pt x="19760" y="2247"/>
                </a:cubicBezTo>
                <a:cubicBezTo>
                  <a:pt x="18582" y="954"/>
                  <a:pt x="17119" y="240"/>
                  <a:pt x="15297" y="48"/>
                </a:cubicBezTo>
                <a:cubicBezTo>
                  <a:pt x="15044" y="17"/>
                  <a:pt x="14767" y="1"/>
                  <a:pt x="144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058" name="Google Shape;1058;p33"/>
          <p:cNvSpPr/>
          <p:nvPr/>
        </p:nvSpPr>
        <p:spPr>
          <a:xfrm rot="10800000" flipH="1">
            <a:off x="7745798" y="-93107"/>
            <a:ext cx="1765644" cy="996309"/>
          </a:xfrm>
          <a:custGeom>
            <a:avLst/>
            <a:gdLst/>
            <a:ahLst/>
            <a:cxnLst/>
            <a:rect l="l" t="t" r="r" b="b"/>
            <a:pathLst>
              <a:path w="33464" h="18882" extrusionOk="0">
                <a:moveTo>
                  <a:pt x="16041" y="207"/>
                </a:moveTo>
                <a:cubicBezTo>
                  <a:pt x="16835" y="207"/>
                  <a:pt x="17616" y="397"/>
                  <a:pt x="18316" y="771"/>
                </a:cubicBezTo>
                <a:cubicBezTo>
                  <a:pt x="19067" y="1177"/>
                  <a:pt x="19516" y="1872"/>
                  <a:pt x="19881" y="2485"/>
                </a:cubicBezTo>
                <a:cubicBezTo>
                  <a:pt x="20267" y="3148"/>
                  <a:pt x="20524" y="3870"/>
                  <a:pt x="20738" y="4492"/>
                </a:cubicBezTo>
                <a:cubicBezTo>
                  <a:pt x="20838" y="4777"/>
                  <a:pt x="20966" y="4927"/>
                  <a:pt x="21131" y="4948"/>
                </a:cubicBezTo>
                <a:cubicBezTo>
                  <a:pt x="21145" y="4950"/>
                  <a:pt x="21159" y="4951"/>
                  <a:pt x="21173" y="4951"/>
                </a:cubicBezTo>
                <a:cubicBezTo>
                  <a:pt x="21323" y="4951"/>
                  <a:pt x="21474" y="4841"/>
                  <a:pt x="21631" y="4614"/>
                </a:cubicBezTo>
                <a:cubicBezTo>
                  <a:pt x="21730" y="4470"/>
                  <a:pt x="21809" y="4321"/>
                  <a:pt x="21888" y="4177"/>
                </a:cubicBezTo>
                <a:cubicBezTo>
                  <a:pt x="21945" y="4077"/>
                  <a:pt x="22001" y="3978"/>
                  <a:pt x="22060" y="3877"/>
                </a:cubicBezTo>
                <a:cubicBezTo>
                  <a:pt x="22452" y="3250"/>
                  <a:pt x="22916" y="2771"/>
                  <a:pt x="23474" y="2420"/>
                </a:cubicBezTo>
                <a:cubicBezTo>
                  <a:pt x="23904" y="2154"/>
                  <a:pt x="24315" y="2021"/>
                  <a:pt x="24711" y="2021"/>
                </a:cubicBezTo>
                <a:cubicBezTo>
                  <a:pt x="25229" y="2021"/>
                  <a:pt x="25720" y="2249"/>
                  <a:pt x="26193" y="2706"/>
                </a:cubicBezTo>
                <a:cubicBezTo>
                  <a:pt x="26593" y="3092"/>
                  <a:pt x="26886" y="3549"/>
                  <a:pt x="27064" y="4070"/>
                </a:cubicBezTo>
                <a:cubicBezTo>
                  <a:pt x="27400" y="5034"/>
                  <a:pt x="27743" y="6035"/>
                  <a:pt x="27736" y="7099"/>
                </a:cubicBezTo>
                <a:cubicBezTo>
                  <a:pt x="27736" y="7370"/>
                  <a:pt x="27792" y="7541"/>
                  <a:pt x="27921" y="7627"/>
                </a:cubicBezTo>
                <a:cubicBezTo>
                  <a:pt x="27982" y="7667"/>
                  <a:pt x="28052" y="7687"/>
                  <a:pt x="28133" y="7687"/>
                </a:cubicBezTo>
                <a:cubicBezTo>
                  <a:pt x="28224" y="7687"/>
                  <a:pt x="28329" y="7662"/>
                  <a:pt x="28451" y="7613"/>
                </a:cubicBezTo>
                <a:cubicBezTo>
                  <a:pt x="28879" y="7431"/>
                  <a:pt x="29290" y="7355"/>
                  <a:pt x="29679" y="7355"/>
                </a:cubicBezTo>
                <a:cubicBezTo>
                  <a:pt x="30685" y="7355"/>
                  <a:pt x="31552" y="7861"/>
                  <a:pt x="32242" y="8355"/>
                </a:cubicBezTo>
                <a:cubicBezTo>
                  <a:pt x="32934" y="8847"/>
                  <a:pt x="33249" y="9562"/>
                  <a:pt x="33121" y="10362"/>
                </a:cubicBezTo>
                <a:cubicBezTo>
                  <a:pt x="32999" y="11091"/>
                  <a:pt x="32521" y="11562"/>
                  <a:pt x="31563" y="11889"/>
                </a:cubicBezTo>
                <a:cubicBezTo>
                  <a:pt x="31135" y="12038"/>
                  <a:pt x="30699" y="12084"/>
                  <a:pt x="30194" y="12084"/>
                </a:cubicBezTo>
                <a:cubicBezTo>
                  <a:pt x="30017" y="12084"/>
                  <a:pt x="29832" y="12078"/>
                  <a:pt x="29635" y="12069"/>
                </a:cubicBezTo>
                <a:cubicBezTo>
                  <a:pt x="28164" y="11898"/>
                  <a:pt x="26807" y="11411"/>
                  <a:pt x="25715" y="10662"/>
                </a:cubicBezTo>
                <a:cubicBezTo>
                  <a:pt x="25686" y="10647"/>
                  <a:pt x="25666" y="10626"/>
                  <a:pt x="25636" y="10604"/>
                </a:cubicBezTo>
                <a:cubicBezTo>
                  <a:pt x="25554" y="10539"/>
                  <a:pt x="25437" y="10450"/>
                  <a:pt x="25307" y="10450"/>
                </a:cubicBezTo>
                <a:cubicBezTo>
                  <a:pt x="25223" y="10450"/>
                  <a:pt x="25133" y="10487"/>
                  <a:pt x="25043" y="10590"/>
                </a:cubicBezTo>
                <a:cubicBezTo>
                  <a:pt x="24901" y="10761"/>
                  <a:pt x="25001" y="10940"/>
                  <a:pt x="25066" y="11068"/>
                </a:cubicBezTo>
                <a:cubicBezTo>
                  <a:pt x="25086" y="11104"/>
                  <a:pt x="25109" y="11140"/>
                  <a:pt x="25115" y="11176"/>
                </a:cubicBezTo>
                <a:cubicBezTo>
                  <a:pt x="25729" y="12669"/>
                  <a:pt x="25880" y="14169"/>
                  <a:pt x="25564" y="15646"/>
                </a:cubicBezTo>
                <a:cubicBezTo>
                  <a:pt x="25316" y="16817"/>
                  <a:pt x="24622" y="17660"/>
                  <a:pt x="23523" y="18153"/>
                </a:cubicBezTo>
                <a:cubicBezTo>
                  <a:pt x="22746" y="18500"/>
                  <a:pt x="21963" y="18674"/>
                  <a:pt x="21166" y="18674"/>
                </a:cubicBezTo>
                <a:cubicBezTo>
                  <a:pt x="20112" y="18674"/>
                  <a:pt x="19033" y="18369"/>
                  <a:pt x="17910" y="17759"/>
                </a:cubicBezTo>
                <a:cubicBezTo>
                  <a:pt x="17024" y="17281"/>
                  <a:pt x="16210" y="16568"/>
                  <a:pt x="15353" y="15524"/>
                </a:cubicBezTo>
                <a:cubicBezTo>
                  <a:pt x="15274" y="15418"/>
                  <a:pt x="15189" y="15317"/>
                  <a:pt x="15110" y="15211"/>
                </a:cubicBezTo>
                <a:cubicBezTo>
                  <a:pt x="15004" y="15068"/>
                  <a:pt x="14889" y="14918"/>
                  <a:pt x="14767" y="14782"/>
                </a:cubicBezTo>
                <a:cubicBezTo>
                  <a:pt x="14446" y="14410"/>
                  <a:pt x="14196" y="14225"/>
                  <a:pt x="13919" y="14225"/>
                </a:cubicBezTo>
                <a:cubicBezTo>
                  <a:pt x="13689" y="14225"/>
                  <a:pt x="13447" y="14347"/>
                  <a:pt x="13132" y="14582"/>
                </a:cubicBezTo>
                <a:cubicBezTo>
                  <a:pt x="13003" y="14683"/>
                  <a:pt x="12875" y="14789"/>
                  <a:pt x="12753" y="14889"/>
                </a:cubicBezTo>
                <a:cubicBezTo>
                  <a:pt x="12618" y="15010"/>
                  <a:pt x="12469" y="15132"/>
                  <a:pt x="12318" y="15240"/>
                </a:cubicBezTo>
                <a:cubicBezTo>
                  <a:pt x="11165" y="16068"/>
                  <a:pt x="9966" y="16482"/>
                  <a:pt x="8739" y="16482"/>
                </a:cubicBezTo>
                <a:cubicBezTo>
                  <a:pt x="8158" y="16482"/>
                  <a:pt x="7570" y="16389"/>
                  <a:pt x="6977" y="16203"/>
                </a:cubicBezTo>
                <a:cubicBezTo>
                  <a:pt x="5683" y="15788"/>
                  <a:pt x="4621" y="14839"/>
                  <a:pt x="4055" y="13589"/>
                </a:cubicBezTo>
                <a:cubicBezTo>
                  <a:pt x="3478" y="12304"/>
                  <a:pt x="3478" y="10818"/>
                  <a:pt x="4055" y="9526"/>
                </a:cubicBezTo>
                <a:cubicBezTo>
                  <a:pt x="4249" y="9104"/>
                  <a:pt x="4341" y="8890"/>
                  <a:pt x="4249" y="8741"/>
                </a:cubicBezTo>
                <a:cubicBezTo>
                  <a:pt x="4156" y="8583"/>
                  <a:pt x="3920" y="8569"/>
                  <a:pt x="3491" y="8540"/>
                </a:cubicBezTo>
                <a:cubicBezTo>
                  <a:pt x="2413" y="8461"/>
                  <a:pt x="1599" y="8084"/>
                  <a:pt x="993" y="7370"/>
                </a:cubicBezTo>
                <a:cubicBezTo>
                  <a:pt x="278" y="6520"/>
                  <a:pt x="221" y="5505"/>
                  <a:pt x="842" y="4578"/>
                </a:cubicBezTo>
                <a:cubicBezTo>
                  <a:pt x="1013" y="4321"/>
                  <a:pt x="1243" y="4057"/>
                  <a:pt x="1514" y="3807"/>
                </a:cubicBezTo>
                <a:cubicBezTo>
                  <a:pt x="2708" y="2720"/>
                  <a:pt x="4312" y="2171"/>
                  <a:pt x="5914" y="2171"/>
                </a:cubicBezTo>
                <a:cubicBezTo>
                  <a:pt x="7398" y="2171"/>
                  <a:pt x="8880" y="2641"/>
                  <a:pt x="10033" y="3592"/>
                </a:cubicBezTo>
                <a:cubicBezTo>
                  <a:pt x="10083" y="3635"/>
                  <a:pt x="10133" y="3678"/>
                  <a:pt x="10175" y="3728"/>
                </a:cubicBezTo>
                <a:cubicBezTo>
                  <a:pt x="10261" y="3800"/>
                  <a:pt x="10340" y="3877"/>
                  <a:pt x="10433" y="3942"/>
                </a:cubicBezTo>
                <a:cubicBezTo>
                  <a:pt x="10539" y="4009"/>
                  <a:pt x="10673" y="4081"/>
                  <a:pt x="10805" y="4081"/>
                </a:cubicBezTo>
                <a:cubicBezTo>
                  <a:pt x="10840" y="4081"/>
                  <a:pt x="10876" y="4076"/>
                  <a:pt x="10911" y="4064"/>
                </a:cubicBezTo>
                <a:cubicBezTo>
                  <a:pt x="11039" y="4021"/>
                  <a:pt x="11134" y="3899"/>
                  <a:pt x="11197" y="3678"/>
                </a:cubicBezTo>
                <a:cubicBezTo>
                  <a:pt x="11648" y="2285"/>
                  <a:pt x="12703" y="1157"/>
                  <a:pt x="14117" y="586"/>
                </a:cubicBezTo>
                <a:cubicBezTo>
                  <a:pt x="14742" y="333"/>
                  <a:pt x="15396" y="207"/>
                  <a:pt x="16041" y="207"/>
                </a:cubicBezTo>
                <a:close/>
                <a:moveTo>
                  <a:pt x="16046" y="1"/>
                </a:moveTo>
                <a:cubicBezTo>
                  <a:pt x="15372" y="1"/>
                  <a:pt x="14690" y="133"/>
                  <a:pt x="14039" y="399"/>
                </a:cubicBezTo>
                <a:cubicBezTo>
                  <a:pt x="12575" y="992"/>
                  <a:pt x="11468" y="2163"/>
                  <a:pt x="11005" y="3620"/>
                </a:cubicBezTo>
                <a:cubicBezTo>
                  <a:pt x="10954" y="3764"/>
                  <a:pt x="10897" y="3849"/>
                  <a:pt x="10840" y="3870"/>
                </a:cubicBezTo>
                <a:cubicBezTo>
                  <a:pt x="10828" y="3875"/>
                  <a:pt x="10814" y="3877"/>
                  <a:pt x="10799" y="3877"/>
                </a:cubicBezTo>
                <a:cubicBezTo>
                  <a:pt x="10741" y="3877"/>
                  <a:pt x="10660" y="3844"/>
                  <a:pt x="10547" y="3771"/>
                </a:cubicBezTo>
                <a:cubicBezTo>
                  <a:pt x="10469" y="3721"/>
                  <a:pt x="10397" y="3649"/>
                  <a:pt x="10319" y="3577"/>
                </a:cubicBezTo>
                <a:cubicBezTo>
                  <a:pt x="10268" y="3527"/>
                  <a:pt x="10218" y="3477"/>
                  <a:pt x="10162" y="3435"/>
                </a:cubicBezTo>
                <a:cubicBezTo>
                  <a:pt x="8970" y="2452"/>
                  <a:pt x="7440" y="1966"/>
                  <a:pt x="5910" y="1966"/>
                </a:cubicBezTo>
                <a:cubicBezTo>
                  <a:pt x="4257" y="1966"/>
                  <a:pt x="2605" y="2533"/>
                  <a:pt x="1378" y="3656"/>
                </a:cubicBezTo>
                <a:cubicBezTo>
                  <a:pt x="1085" y="3920"/>
                  <a:pt x="850" y="4192"/>
                  <a:pt x="670" y="4463"/>
                </a:cubicBezTo>
                <a:cubicBezTo>
                  <a:pt x="0" y="5471"/>
                  <a:pt x="57" y="6585"/>
                  <a:pt x="835" y="7498"/>
                </a:cubicBezTo>
                <a:cubicBezTo>
                  <a:pt x="1478" y="8256"/>
                  <a:pt x="2341" y="8662"/>
                  <a:pt x="3478" y="8741"/>
                </a:cubicBezTo>
                <a:cubicBezTo>
                  <a:pt x="3748" y="8761"/>
                  <a:pt x="4035" y="8784"/>
                  <a:pt x="4071" y="8847"/>
                </a:cubicBezTo>
                <a:cubicBezTo>
                  <a:pt x="4113" y="8905"/>
                  <a:pt x="3992" y="9169"/>
                  <a:pt x="3870" y="9447"/>
                </a:cubicBezTo>
                <a:cubicBezTo>
                  <a:pt x="3270" y="10791"/>
                  <a:pt x="3270" y="12333"/>
                  <a:pt x="3870" y="13675"/>
                </a:cubicBezTo>
                <a:cubicBezTo>
                  <a:pt x="4456" y="14974"/>
                  <a:pt x="5570" y="15968"/>
                  <a:pt x="6919" y="16397"/>
                </a:cubicBezTo>
                <a:cubicBezTo>
                  <a:pt x="7535" y="16593"/>
                  <a:pt x="8146" y="16690"/>
                  <a:pt x="8750" y="16690"/>
                </a:cubicBezTo>
                <a:cubicBezTo>
                  <a:pt x="10016" y="16690"/>
                  <a:pt x="11250" y="16262"/>
                  <a:pt x="12440" y="15411"/>
                </a:cubicBezTo>
                <a:cubicBezTo>
                  <a:pt x="12597" y="15296"/>
                  <a:pt x="12746" y="15175"/>
                  <a:pt x="12890" y="15046"/>
                </a:cubicBezTo>
                <a:cubicBezTo>
                  <a:pt x="13010" y="14947"/>
                  <a:pt x="13132" y="14846"/>
                  <a:pt x="13254" y="14746"/>
                </a:cubicBezTo>
                <a:cubicBezTo>
                  <a:pt x="13531" y="14539"/>
                  <a:pt x="13730" y="14432"/>
                  <a:pt x="13913" y="14432"/>
                </a:cubicBezTo>
                <a:cubicBezTo>
                  <a:pt x="14133" y="14432"/>
                  <a:pt x="14329" y="14589"/>
                  <a:pt x="14611" y="14918"/>
                </a:cubicBezTo>
                <a:cubicBezTo>
                  <a:pt x="14733" y="15053"/>
                  <a:pt x="14839" y="15197"/>
                  <a:pt x="14947" y="15332"/>
                </a:cubicBezTo>
                <a:cubicBezTo>
                  <a:pt x="15033" y="15439"/>
                  <a:pt x="15110" y="15547"/>
                  <a:pt x="15195" y="15653"/>
                </a:cubicBezTo>
                <a:cubicBezTo>
                  <a:pt x="16068" y="16717"/>
                  <a:pt x="16896" y="17446"/>
                  <a:pt x="17809" y="17939"/>
                </a:cubicBezTo>
                <a:cubicBezTo>
                  <a:pt x="18966" y="18567"/>
                  <a:pt x="20080" y="18882"/>
                  <a:pt x="21167" y="18882"/>
                </a:cubicBezTo>
                <a:cubicBezTo>
                  <a:pt x="21994" y="18882"/>
                  <a:pt x="22802" y="18702"/>
                  <a:pt x="23602" y="18339"/>
                </a:cubicBezTo>
                <a:cubicBezTo>
                  <a:pt x="24773" y="17818"/>
                  <a:pt x="25501" y="16925"/>
                  <a:pt x="25765" y="15689"/>
                </a:cubicBezTo>
                <a:cubicBezTo>
                  <a:pt x="26094" y="14169"/>
                  <a:pt x="25936" y="12626"/>
                  <a:pt x="25307" y="11097"/>
                </a:cubicBezTo>
                <a:cubicBezTo>
                  <a:pt x="25294" y="11055"/>
                  <a:pt x="25273" y="11012"/>
                  <a:pt x="25251" y="10976"/>
                </a:cubicBezTo>
                <a:cubicBezTo>
                  <a:pt x="25172" y="10833"/>
                  <a:pt x="25158" y="10784"/>
                  <a:pt x="25201" y="10725"/>
                </a:cubicBezTo>
                <a:cubicBezTo>
                  <a:pt x="25241" y="10679"/>
                  <a:pt x="25273" y="10657"/>
                  <a:pt x="25310" y="10657"/>
                </a:cubicBezTo>
                <a:cubicBezTo>
                  <a:pt x="25358" y="10657"/>
                  <a:pt x="25415" y="10695"/>
                  <a:pt x="25508" y="10768"/>
                </a:cubicBezTo>
                <a:cubicBezTo>
                  <a:pt x="25537" y="10791"/>
                  <a:pt x="25564" y="10811"/>
                  <a:pt x="25594" y="10833"/>
                </a:cubicBezTo>
                <a:cubicBezTo>
                  <a:pt x="26721" y="11605"/>
                  <a:pt x="28108" y="12097"/>
                  <a:pt x="29614" y="12268"/>
                </a:cubicBezTo>
                <a:cubicBezTo>
                  <a:pt x="29830" y="12280"/>
                  <a:pt x="30035" y="12288"/>
                  <a:pt x="30233" y="12288"/>
                </a:cubicBezTo>
                <a:cubicBezTo>
                  <a:pt x="30742" y="12288"/>
                  <a:pt x="31198" y="12237"/>
                  <a:pt x="31635" y="12083"/>
                </a:cubicBezTo>
                <a:cubicBezTo>
                  <a:pt x="32278" y="11862"/>
                  <a:pt x="33148" y="11447"/>
                  <a:pt x="33320" y="10398"/>
                </a:cubicBezTo>
                <a:cubicBezTo>
                  <a:pt x="33464" y="9512"/>
                  <a:pt x="33121" y="8727"/>
                  <a:pt x="32363" y="8184"/>
                </a:cubicBezTo>
                <a:cubicBezTo>
                  <a:pt x="31645" y="7670"/>
                  <a:pt x="30739" y="7146"/>
                  <a:pt x="29681" y="7146"/>
                </a:cubicBezTo>
                <a:cubicBezTo>
                  <a:pt x="29267" y="7146"/>
                  <a:pt x="28830" y="7226"/>
                  <a:pt x="28372" y="7419"/>
                </a:cubicBezTo>
                <a:cubicBezTo>
                  <a:pt x="28300" y="7452"/>
                  <a:pt x="28211" y="7482"/>
                  <a:pt x="28135" y="7482"/>
                </a:cubicBezTo>
                <a:cubicBezTo>
                  <a:pt x="28097" y="7482"/>
                  <a:pt x="28062" y="7474"/>
                  <a:pt x="28036" y="7455"/>
                </a:cubicBezTo>
                <a:cubicBezTo>
                  <a:pt x="27972" y="7413"/>
                  <a:pt x="27936" y="7291"/>
                  <a:pt x="27943" y="7106"/>
                </a:cubicBezTo>
                <a:cubicBezTo>
                  <a:pt x="27950" y="6005"/>
                  <a:pt x="27601" y="4984"/>
                  <a:pt x="27265" y="3998"/>
                </a:cubicBezTo>
                <a:cubicBezTo>
                  <a:pt x="27073" y="3448"/>
                  <a:pt x="26757" y="2963"/>
                  <a:pt x="26336" y="2557"/>
                </a:cubicBezTo>
                <a:cubicBezTo>
                  <a:pt x="25825" y="2066"/>
                  <a:pt x="25282" y="1819"/>
                  <a:pt x="24712" y="1819"/>
                </a:cubicBezTo>
                <a:cubicBezTo>
                  <a:pt x="24278" y="1819"/>
                  <a:pt x="23829" y="1962"/>
                  <a:pt x="23366" y="2249"/>
                </a:cubicBezTo>
                <a:cubicBezTo>
                  <a:pt x="22779" y="2614"/>
                  <a:pt x="22294" y="3106"/>
                  <a:pt x="21888" y="3771"/>
                </a:cubicBezTo>
                <a:cubicBezTo>
                  <a:pt x="21823" y="3870"/>
                  <a:pt x="21766" y="3978"/>
                  <a:pt x="21708" y="4077"/>
                </a:cubicBezTo>
                <a:cubicBezTo>
                  <a:pt x="21631" y="4220"/>
                  <a:pt x="21552" y="4364"/>
                  <a:pt x="21467" y="4492"/>
                </a:cubicBezTo>
                <a:cubicBezTo>
                  <a:pt x="21353" y="4652"/>
                  <a:pt x="21251" y="4744"/>
                  <a:pt x="21175" y="4744"/>
                </a:cubicBezTo>
                <a:cubicBezTo>
                  <a:pt x="21170" y="4744"/>
                  <a:pt x="21165" y="4743"/>
                  <a:pt x="21160" y="4742"/>
                </a:cubicBezTo>
                <a:cubicBezTo>
                  <a:pt x="21081" y="4734"/>
                  <a:pt x="21002" y="4621"/>
                  <a:pt x="20937" y="4427"/>
                </a:cubicBezTo>
                <a:cubicBezTo>
                  <a:pt x="20716" y="3791"/>
                  <a:pt x="20452" y="3056"/>
                  <a:pt x="20059" y="2386"/>
                </a:cubicBezTo>
                <a:cubicBezTo>
                  <a:pt x="19681" y="1743"/>
                  <a:pt x="19216" y="1021"/>
                  <a:pt x="18418" y="593"/>
                </a:cubicBezTo>
                <a:cubicBezTo>
                  <a:pt x="17686" y="199"/>
                  <a:pt x="16872" y="1"/>
                  <a:pt x="160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0" name="Google Shape;1060;p34"/>
          <p:cNvGrpSpPr/>
          <p:nvPr/>
        </p:nvGrpSpPr>
        <p:grpSpPr>
          <a:xfrm rot="2334430" flipH="1">
            <a:off x="-777195" y="3101709"/>
            <a:ext cx="1852463" cy="2440639"/>
            <a:chOff x="5450897" y="3655524"/>
            <a:chExt cx="455990" cy="600741"/>
          </a:xfrm>
        </p:grpSpPr>
        <p:sp>
          <p:nvSpPr>
            <p:cNvPr id="1061" name="Google Shape;1061;p34"/>
            <p:cNvSpPr/>
            <p:nvPr/>
          </p:nvSpPr>
          <p:spPr>
            <a:xfrm>
              <a:off x="5450897" y="3772600"/>
              <a:ext cx="327702" cy="476073"/>
            </a:xfrm>
            <a:custGeom>
              <a:avLst/>
              <a:gdLst/>
              <a:ahLst/>
              <a:cxnLst/>
              <a:rect l="l" t="t" r="r" b="b"/>
              <a:pathLst>
                <a:path w="16660" h="24203" extrusionOk="0">
                  <a:moveTo>
                    <a:pt x="16290" y="1"/>
                  </a:moveTo>
                  <a:lnTo>
                    <a:pt x="15803" y="21"/>
                  </a:lnTo>
                  <a:cubicBezTo>
                    <a:pt x="16161" y="8442"/>
                    <a:pt x="11854" y="14440"/>
                    <a:pt x="8176" y="17990"/>
                  </a:cubicBezTo>
                  <a:cubicBezTo>
                    <a:pt x="4184" y="21853"/>
                    <a:pt x="44" y="23738"/>
                    <a:pt x="1" y="23752"/>
                  </a:cubicBezTo>
                  <a:lnTo>
                    <a:pt x="200" y="24202"/>
                  </a:lnTo>
                  <a:cubicBezTo>
                    <a:pt x="243" y="24180"/>
                    <a:pt x="4448" y="22266"/>
                    <a:pt x="8505" y="18353"/>
                  </a:cubicBezTo>
                  <a:cubicBezTo>
                    <a:pt x="12262" y="14733"/>
                    <a:pt x="16660" y="8606"/>
                    <a:pt x="162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2" name="Google Shape;1062;p34"/>
            <p:cNvSpPr/>
            <p:nvPr/>
          </p:nvSpPr>
          <p:spPr>
            <a:xfrm>
              <a:off x="5490139" y="3972034"/>
              <a:ext cx="151085" cy="235175"/>
            </a:xfrm>
            <a:custGeom>
              <a:avLst/>
              <a:gdLst/>
              <a:ahLst/>
              <a:cxnLst/>
              <a:rect l="l" t="t" r="r" b="b"/>
              <a:pathLst>
                <a:path w="7681" h="11956" extrusionOk="0">
                  <a:moveTo>
                    <a:pt x="3091" y="1"/>
                  </a:moveTo>
                  <a:cubicBezTo>
                    <a:pt x="1" y="1"/>
                    <a:pt x="1554" y="11955"/>
                    <a:pt x="1554" y="11955"/>
                  </a:cubicBezTo>
                  <a:cubicBezTo>
                    <a:pt x="1554" y="11955"/>
                    <a:pt x="7681" y="1873"/>
                    <a:pt x="3739" y="152"/>
                  </a:cubicBezTo>
                  <a:cubicBezTo>
                    <a:pt x="3503" y="49"/>
                    <a:pt x="3288" y="1"/>
                    <a:pt x="30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3" name="Google Shape;1063;p34"/>
            <p:cNvSpPr/>
            <p:nvPr/>
          </p:nvSpPr>
          <p:spPr>
            <a:xfrm>
              <a:off x="5504144" y="4183349"/>
              <a:ext cx="245344" cy="72917"/>
            </a:xfrm>
            <a:custGeom>
              <a:avLst/>
              <a:gdLst/>
              <a:ahLst/>
              <a:cxnLst/>
              <a:rect l="l" t="t" r="r" b="b"/>
              <a:pathLst>
                <a:path w="12473" h="3707" extrusionOk="0">
                  <a:moveTo>
                    <a:pt x="8509" y="0"/>
                  </a:moveTo>
                  <a:cubicBezTo>
                    <a:pt x="4951" y="0"/>
                    <a:pt x="0" y="1205"/>
                    <a:pt x="0" y="1205"/>
                  </a:cubicBezTo>
                  <a:cubicBezTo>
                    <a:pt x="0" y="1205"/>
                    <a:pt x="5366" y="3707"/>
                    <a:pt x="8951" y="3707"/>
                  </a:cubicBezTo>
                  <a:cubicBezTo>
                    <a:pt x="10428" y="3707"/>
                    <a:pt x="11602" y="3283"/>
                    <a:pt x="11975" y="2085"/>
                  </a:cubicBezTo>
                  <a:cubicBezTo>
                    <a:pt x="12472" y="488"/>
                    <a:pt x="10772" y="0"/>
                    <a:pt x="85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4" name="Google Shape;1064;p34"/>
            <p:cNvSpPr/>
            <p:nvPr/>
          </p:nvSpPr>
          <p:spPr>
            <a:xfrm>
              <a:off x="5532724" y="3887040"/>
              <a:ext cx="153603" cy="202621"/>
            </a:xfrm>
            <a:custGeom>
              <a:avLst/>
              <a:gdLst/>
              <a:ahLst/>
              <a:cxnLst/>
              <a:rect l="l" t="t" r="r" b="b"/>
              <a:pathLst>
                <a:path w="7809" h="10301" extrusionOk="0">
                  <a:moveTo>
                    <a:pt x="3766" y="1"/>
                  </a:moveTo>
                  <a:cubicBezTo>
                    <a:pt x="1" y="1"/>
                    <a:pt x="5953" y="10300"/>
                    <a:pt x="5953" y="10300"/>
                  </a:cubicBezTo>
                  <a:cubicBezTo>
                    <a:pt x="5953" y="10300"/>
                    <a:pt x="7809" y="181"/>
                    <a:pt x="3860" y="3"/>
                  </a:cubicBezTo>
                  <a:cubicBezTo>
                    <a:pt x="3828" y="2"/>
                    <a:pt x="3797" y="1"/>
                    <a:pt x="37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5" name="Google Shape;1065;p34"/>
            <p:cNvSpPr/>
            <p:nvPr/>
          </p:nvSpPr>
          <p:spPr>
            <a:xfrm>
              <a:off x="5611444" y="3842094"/>
              <a:ext cx="109719" cy="167628"/>
            </a:xfrm>
            <a:custGeom>
              <a:avLst/>
              <a:gdLst/>
              <a:ahLst/>
              <a:cxnLst/>
              <a:rect l="l" t="t" r="r" b="b"/>
              <a:pathLst>
                <a:path w="5578" h="8522" extrusionOk="0">
                  <a:moveTo>
                    <a:pt x="2695" y="0"/>
                  </a:moveTo>
                  <a:cubicBezTo>
                    <a:pt x="0" y="0"/>
                    <a:pt x="4806" y="8521"/>
                    <a:pt x="4806" y="8521"/>
                  </a:cubicBezTo>
                  <a:cubicBezTo>
                    <a:pt x="4806" y="8521"/>
                    <a:pt x="5577" y="123"/>
                    <a:pt x="2756" y="2"/>
                  </a:cubicBezTo>
                  <a:cubicBezTo>
                    <a:pt x="2735" y="1"/>
                    <a:pt x="2715" y="0"/>
                    <a:pt x="26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6" name="Google Shape;1066;p34"/>
            <p:cNvSpPr/>
            <p:nvPr/>
          </p:nvSpPr>
          <p:spPr>
            <a:xfrm>
              <a:off x="5652731" y="3766108"/>
              <a:ext cx="109719" cy="167765"/>
            </a:xfrm>
            <a:custGeom>
              <a:avLst/>
              <a:gdLst/>
              <a:ahLst/>
              <a:cxnLst/>
              <a:rect l="l" t="t" r="r" b="b"/>
              <a:pathLst>
                <a:path w="5578" h="8529" extrusionOk="0">
                  <a:moveTo>
                    <a:pt x="2696" y="0"/>
                  </a:moveTo>
                  <a:cubicBezTo>
                    <a:pt x="1" y="0"/>
                    <a:pt x="4807" y="8528"/>
                    <a:pt x="4807" y="8528"/>
                  </a:cubicBezTo>
                  <a:cubicBezTo>
                    <a:pt x="4807" y="8528"/>
                    <a:pt x="5578" y="123"/>
                    <a:pt x="2757" y="2"/>
                  </a:cubicBezTo>
                  <a:cubicBezTo>
                    <a:pt x="2736" y="1"/>
                    <a:pt x="2716" y="0"/>
                    <a:pt x="26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7" name="Google Shape;1067;p34"/>
            <p:cNvSpPr/>
            <p:nvPr/>
          </p:nvSpPr>
          <p:spPr>
            <a:xfrm>
              <a:off x="5760896" y="3746478"/>
              <a:ext cx="134012" cy="147781"/>
            </a:xfrm>
            <a:custGeom>
              <a:avLst/>
              <a:gdLst/>
              <a:ahLst/>
              <a:cxnLst/>
              <a:rect l="l" t="t" r="r" b="b"/>
              <a:pathLst>
                <a:path w="6813" h="7513" extrusionOk="0">
                  <a:moveTo>
                    <a:pt x="4439" y="0"/>
                  </a:moveTo>
                  <a:cubicBezTo>
                    <a:pt x="2619" y="0"/>
                    <a:pt x="0" y="7512"/>
                    <a:pt x="0" y="7512"/>
                  </a:cubicBezTo>
                  <a:cubicBezTo>
                    <a:pt x="0" y="7512"/>
                    <a:pt x="6813" y="2542"/>
                    <a:pt x="5042" y="336"/>
                  </a:cubicBezTo>
                  <a:cubicBezTo>
                    <a:pt x="4856" y="104"/>
                    <a:pt x="4653" y="0"/>
                    <a:pt x="44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8" name="Google Shape;1068;p34"/>
            <p:cNvSpPr/>
            <p:nvPr/>
          </p:nvSpPr>
          <p:spPr>
            <a:xfrm>
              <a:off x="5691776" y="3949256"/>
              <a:ext cx="190484" cy="96304"/>
            </a:xfrm>
            <a:custGeom>
              <a:avLst/>
              <a:gdLst/>
              <a:ahLst/>
              <a:cxnLst/>
              <a:rect l="l" t="t" r="r" b="b"/>
              <a:pathLst>
                <a:path w="9684" h="4896" extrusionOk="0">
                  <a:moveTo>
                    <a:pt x="8292" y="1"/>
                  </a:moveTo>
                  <a:cubicBezTo>
                    <a:pt x="5915" y="1"/>
                    <a:pt x="1" y="4895"/>
                    <a:pt x="1" y="4895"/>
                  </a:cubicBezTo>
                  <a:cubicBezTo>
                    <a:pt x="1" y="4895"/>
                    <a:pt x="9684" y="4059"/>
                    <a:pt x="9249" y="825"/>
                  </a:cubicBezTo>
                  <a:cubicBezTo>
                    <a:pt x="9171" y="240"/>
                    <a:pt x="8818" y="1"/>
                    <a:pt x="82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9" name="Google Shape;1069;p34"/>
            <p:cNvSpPr/>
            <p:nvPr/>
          </p:nvSpPr>
          <p:spPr>
            <a:xfrm>
              <a:off x="5741502" y="3863121"/>
              <a:ext cx="165385" cy="83519"/>
            </a:xfrm>
            <a:custGeom>
              <a:avLst/>
              <a:gdLst/>
              <a:ahLst/>
              <a:cxnLst/>
              <a:rect l="l" t="t" r="r" b="b"/>
              <a:pathLst>
                <a:path w="8408" h="4246" extrusionOk="0">
                  <a:moveTo>
                    <a:pt x="7200" y="1"/>
                  </a:moveTo>
                  <a:cubicBezTo>
                    <a:pt x="5131" y="1"/>
                    <a:pt x="1" y="4246"/>
                    <a:pt x="1" y="4246"/>
                  </a:cubicBezTo>
                  <a:cubicBezTo>
                    <a:pt x="1" y="4246"/>
                    <a:pt x="8407" y="3517"/>
                    <a:pt x="8035" y="719"/>
                  </a:cubicBezTo>
                  <a:cubicBezTo>
                    <a:pt x="7967" y="209"/>
                    <a:pt x="7658" y="1"/>
                    <a:pt x="72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0" name="Google Shape;1070;p34"/>
            <p:cNvSpPr/>
            <p:nvPr/>
          </p:nvSpPr>
          <p:spPr>
            <a:xfrm>
              <a:off x="5589394" y="4064856"/>
              <a:ext cx="227228" cy="87807"/>
            </a:xfrm>
            <a:custGeom>
              <a:avLst/>
              <a:gdLst/>
              <a:ahLst/>
              <a:cxnLst/>
              <a:rect l="l" t="t" r="r" b="b"/>
              <a:pathLst>
                <a:path w="11552" h="4464" extrusionOk="0">
                  <a:moveTo>
                    <a:pt x="10206" y="1"/>
                  </a:moveTo>
                  <a:cubicBezTo>
                    <a:pt x="7163" y="1"/>
                    <a:pt x="1" y="4431"/>
                    <a:pt x="1" y="4431"/>
                  </a:cubicBezTo>
                  <a:cubicBezTo>
                    <a:pt x="1" y="4431"/>
                    <a:pt x="635" y="4463"/>
                    <a:pt x="1606" y="4463"/>
                  </a:cubicBezTo>
                  <a:cubicBezTo>
                    <a:pt x="4776" y="4463"/>
                    <a:pt x="11536" y="4116"/>
                    <a:pt x="11547" y="1152"/>
                  </a:cubicBezTo>
                  <a:cubicBezTo>
                    <a:pt x="11552" y="326"/>
                    <a:pt x="11030" y="1"/>
                    <a:pt x="102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1" name="Google Shape;1071;p34"/>
            <p:cNvSpPr/>
            <p:nvPr/>
          </p:nvSpPr>
          <p:spPr>
            <a:xfrm>
              <a:off x="5705879" y="3655524"/>
              <a:ext cx="104212" cy="172860"/>
            </a:xfrm>
            <a:custGeom>
              <a:avLst/>
              <a:gdLst/>
              <a:ahLst/>
              <a:cxnLst/>
              <a:rect l="l" t="t" r="r" b="b"/>
              <a:pathLst>
                <a:path w="5298" h="8788" extrusionOk="0">
                  <a:moveTo>
                    <a:pt x="2291" y="1"/>
                  </a:moveTo>
                  <a:cubicBezTo>
                    <a:pt x="1" y="1"/>
                    <a:pt x="2984" y="8787"/>
                    <a:pt x="2984" y="8787"/>
                  </a:cubicBezTo>
                  <a:cubicBezTo>
                    <a:pt x="2984" y="8787"/>
                    <a:pt x="5298" y="676"/>
                    <a:pt x="2549" y="33"/>
                  </a:cubicBezTo>
                  <a:cubicBezTo>
                    <a:pt x="2456" y="11"/>
                    <a:pt x="2371" y="1"/>
                    <a:pt x="22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72" name="Google Shape;1072;p34"/>
          <p:cNvSpPr txBox="1"/>
          <p:nvPr>
            <p:ph type="title"/>
          </p:nvPr>
        </p:nvSpPr>
        <p:spPr>
          <a:xfrm>
            <a:off x="625000" y="414153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073" name="Google Shape;1073;p34"/>
          <p:cNvSpPr/>
          <p:nvPr/>
        </p:nvSpPr>
        <p:spPr>
          <a:xfrm>
            <a:off x="8276615" y="-341063"/>
            <a:ext cx="1349353" cy="1429775"/>
          </a:xfrm>
          <a:custGeom>
            <a:avLst/>
            <a:gdLst/>
            <a:ahLst/>
            <a:cxnLst/>
            <a:rect l="l" t="t" r="r" b="b"/>
            <a:pathLst>
              <a:path w="34849" h="36926" extrusionOk="0">
                <a:moveTo>
                  <a:pt x="19056" y="1"/>
                </a:moveTo>
                <a:cubicBezTo>
                  <a:pt x="18263" y="1"/>
                  <a:pt x="17470" y="101"/>
                  <a:pt x="16682" y="233"/>
                </a:cubicBezTo>
                <a:cubicBezTo>
                  <a:pt x="15804" y="377"/>
                  <a:pt x="14954" y="619"/>
                  <a:pt x="14111" y="905"/>
                </a:cubicBezTo>
                <a:cubicBezTo>
                  <a:pt x="13026" y="1268"/>
                  <a:pt x="11991" y="1733"/>
                  <a:pt x="11005" y="2319"/>
                </a:cubicBezTo>
                <a:cubicBezTo>
                  <a:pt x="9840" y="3005"/>
                  <a:pt x="8741" y="3776"/>
                  <a:pt x="7663" y="4590"/>
                </a:cubicBezTo>
                <a:cubicBezTo>
                  <a:pt x="6191" y="5704"/>
                  <a:pt x="4770" y="6875"/>
                  <a:pt x="3514" y="8239"/>
                </a:cubicBezTo>
                <a:cubicBezTo>
                  <a:pt x="2736" y="9082"/>
                  <a:pt x="2021" y="9982"/>
                  <a:pt x="1464" y="10995"/>
                </a:cubicBezTo>
                <a:cubicBezTo>
                  <a:pt x="1022" y="11795"/>
                  <a:pt x="679" y="12645"/>
                  <a:pt x="449" y="13538"/>
                </a:cubicBezTo>
                <a:cubicBezTo>
                  <a:pt x="172" y="14603"/>
                  <a:pt x="79" y="15701"/>
                  <a:pt x="36" y="16795"/>
                </a:cubicBezTo>
                <a:cubicBezTo>
                  <a:pt x="0" y="17751"/>
                  <a:pt x="43" y="18707"/>
                  <a:pt x="143" y="19658"/>
                </a:cubicBezTo>
                <a:cubicBezTo>
                  <a:pt x="258" y="20707"/>
                  <a:pt x="429" y="21743"/>
                  <a:pt x="650" y="22771"/>
                </a:cubicBezTo>
                <a:cubicBezTo>
                  <a:pt x="1128" y="24963"/>
                  <a:pt x="1999" y="26977"/>
                  <a:pt x="3293" y="28812"/>
                </a:cubicBezTo>
                <a:cubicBezTo>
                  <a:pt x="4278" y="30213"/>
                  <a:pt x="5406" y="31491"/>
                  <a:pt x="6678" y="32648"/>
                </a:cubicBezTo>
                <a:cubicBezTo>
                  <a:pt x="7835" y="33690"/>
                  <a:pt x="9091" y="34590"/>
                  <a:pt x="10469" y="35318"/>
                </a:cubicBezTo>
                <a:cubicBezTo>
                  <a:pt x="12011" y="36132"/>
                  <a:pt x="13646" y="36633"/>
                  <a:pt x="15383" y="36797"/>
                </a:cubicBezTo>
                <a:cubicBezTo>
                  <a:pt x="15933" y="36847"/>
                  <a:pt x="16481" y="36874"/>
                  <a:pt x="17031" y="36904"/>
                </a:cubicBezTo>
                <a:cubicBezTo>
                  <a:pt x="17406" y="36918"/>
                  <a:pt x="17781" y="36926"/>
                  <a:pt x="18156" y="36926"/>
                </a:cubicBezTo>
                <a:cubicBezTo>
                  <a:pt x="18710" y="36926"/>
                  <a:pt x="19263" y="36909"/>
                  <a:pt x="19816" y="36874"/>
                </a:cubicBezTo>
                <a:cubicBezTo>
                  <a:pt x="20416" y="36832"/>
                  <a:pt x="21016" y="36775"/>
                  <a:pt x="21616" y="36719"/>
                </a:cubicBezTo>
                <a:cubicBezTo>
                  <a:pt x="22673" y="36617"/>
                  <a:pt x="23709" y="36419"/>
                  <a:pt x="24723" y="36090"/>
                </a:cubicBezTo>
                <a:cubicBezTo>
                  <a:pt x="25745" y="35760"/>
                  <a:pt x="26694" y="35289"/>
                  <a:pt x="27551" y="34640"/>
                </a:cubicBezTo>
                <a:cubicBezTo>
                  <a:pt x="28444" y="33969"/>
                  <a:pt x="29207" y="33169"/>
                  <a:pt x="29928" y="32326"/>
                </a:cubicBezTo>
                <a:cubicBezTo>
                  <a:pt x="31035" y="31034"/>
                  <a:pt x="32014" y="29649"/>
                  <a:pt x="32914" y="28199"/>
                </a:cubicBezTo>
                <a:cubicBezTo>
                  <a:pt x="33428" y="27371"/>
                  <a:pt x="33863" y="26505"/>
                  <a:pt x="34177" y="25585"/>
                </a:cubicBezTo>
                <a:cubicBezTo>
                  <a:pt x="34614" y="24293"/>
                  <a:pt x="34792" y="22958"/>
                  <a:pt x="34828" y="21600"/>
                </a:cubicBezTo>
                <a:cubicBezTo>
                  <a:pt x="34849" y="20651"/>
                  <a:pt x="34820" y="19701"/>
                  <a:pt x="34792" y="18750"/>
                </a:cubicBezTo>
                <a:cubicBezTo>
                  <a:pt x="34763" y="17951"/>
                  <a:pt x="34720" y="17144"/>
                  <a:pt x="34671" y="16344"/>
                </a:cubicBezTo>
                <a:cubicBezTo>
                  <a:pt x="34621" y="15609"/>
                  <a:pt x="34578" y="14873"/>
                  <a:pt x="34499" y="14138"/>
                </a:cubicBezTo>
                <a:cubicBezTo>
                  <a:pt x="34407" y="13259"/>
                  <a:pt x="34213" y="12402"/>
                  <a:pt x="33942" y="11560"/>
                </a:cubicBezTo>
                <a:cubicBezTo>
                  <a:pt x="33534" y="10309"/>
                  <a:pt x="32914" y="9152"/>
                  <a:pt x="32215" y="8038"/>
                </a:cubicBezTo>
                <a:cubicBezTo>
                  <a:pt x="31642" y="7132"/>
                  <a:pt x="30972" y="6304"/>
                  <a:pt x="30165" y="5596"/>
                </a:cubicBezTo>
                <a:cubicBezTo>
                  <a:pt x="29628" y="5133"/>
                  <a:pt x="29078" y="4676"/>
                  <a:pt x="28514" y="4247"/>
                </a:cubicBezTo>
                <a:cubicBezTo>
                  <a:pt x="27407" y="3397"/>
                  <a:pt x="26223" y="2662"/>
                  <a:pt x="24958" y="2062"/>
                </a:cubicBezTo>
                <a:cubicBezTo>
                  <a:pt x="23971" y="1586"/>
                  <a:pt x="22952" y="1345"/>
                  <a:pt x="21901" y="1345"/>
                </a:cubicBezTo>
                <a:cubicBezTo>
                  <a:pt x="21455" y="1345"/>
                  <a:pt x="21003" y="1388"/>
                  <a:pt x="20545" y="1476"/>
                </a:cubicBezTo>
                <a:cubicBezTo>
                  <a:pt x="19816" y="1620"/>
                  <a:pt x="19088" y="1791"/>
                  <a:pt x="18366" y="1969"/>
                </a:cubicBezTo>
                <a:cubicBezTo>
                  <a:pt x="17374" y="2220"/>
                  <a:pt x="16382" y="2468"/>
                  <a:pt x="15396" y="2748"/>
                </a:cubicBezTo>
                <a:cubicBezTo>
                  <a:pt x="13811" y="3205"/>
                  <a:pt x="12419" y="4026"/>
                  <a:pt x="11184" y="5118"/>
                </a:cubicBezTo>
                <a:cubicBezTo>
                  <a:pt x="9991" y="6168"/>
                  <a:pt x="8940" y="7346"/>
                  <a:pt x="8020" y="8638"/>
                </a:cubicBezTo>
                <a:cubicBezTo>
                  <a:pt x="7519" y="9339"/>
                  <a:pt x="7098" y="10088"/>
                  <a:pt x="6791" y="10895"/>
                </a:cubicBezTo>
                <a:cubicBezTo>
                  <a:pt x="6520" y="11588"/>
                  <a:pt x="6306" y="12302"/>
                  <a:pt x="6128" y="13024"/>
                </a:cubicBezTo>
                <a:cubicBezTo>
                  <a:pt x="5848" y="14145"/>
                  <a:pt x="5641" y="15280"/>
                  <a:pt x="5656" y="16445"/>
                </a:cubicBezTo>
                <a:cubicBezTo>
                  <a:pt x="5663" y="16765"/>
                  <a:pt x="5649" y="17088"/>
                  <a:pt x="5677" y="17408"/>
                </a:cubicBezTo>
                <a:cubicBezTo>
                  <a:pt x="5706" y="17758"/>
                  <a:pt x="5769" y="18107"/>
                  <a:pt x="5812" y="18459"/>
                </a:cubicBezTo>
                <a:cubicBezTo>
                  <a:pt x="5963" y="19658"/>
                  <a:pt x="6112" y="20858"/>
                  <a:pt x="6263" y="22049"/>
                </a:cubicBezTo>
                <a:cubicBezTo>
                  <a:pt x="6405" y="23129"/>
                  <a:pt x="6678" y="24164"/>
                  <a:pt x="7084" y="25170"/>
                </a:cubicBezTo>
                <a:cubicBezTo>
                  <a:pt x="7578" y="26385"/>
                  <a:pt x="8248" y="27506"/>
                  <a:pt x="8998" y="28578"/>
                </a:cubicBezTo>
                <a:cubicBezTo>
                  <a:pt x="9512" y="29320"/>
                  <a:pt x="10140" y="29949"/>
                  <a:pt x="10904" y="30447"/>
                </a:cubicBezTo>
                <a:cubicBezTo>
                  <a:pt x="11398" y="30770"/>
                  <a:pt x="11896" y="31099"/>
                  <a:pt x="12390" y="31426"/>
                </a:cubicBezTo>
                <a:cubicBezTo>
                  <a:pt x="13053" y="31861"/>
                  <a:pt x="13712" y="32312"/>
                  <a:pt x="14375" y="32741"/>
                </a:cubicBezTo>
                <a:cubicBezTo>
                  <a:pt x="14911" y="33077"/>
                  <a:pt x="15489" y="33327"/>
                  <a:pt x="16111" y="33455"/>
                </a:cubicBezTo>
                <a:cubicBezTo>
                  <a:pt x="16567" y="33555"/>
                  <a:pt x="17024" y="33584"/>
                  <a:pt x="17489" y="33604"/>
                </a:cubicBezTo>
                <a:cubicBezTo>
                  <a:pt x="17599" y="33609"/>
                  <a:pt x="17709" y="33612"/>
                  <a:pt x="17819" y="33612"/>
                </a:cubicBezTo>
                <a:cubicBezTo>
                  <a:pt x="18383" y="33612"/>
                  <a:pt x="18937" y="33547"/>
                  <a:pt x="19480" y="33404"/>
                </a:cubicBezTo>
                <a:cubicBezTo>
                  <a:pt x="20603" y="33112"/>
                  <a:pt x="21681" y="32718"/>
                  <a:pt x="22745" y="32256"/>
                </a:cubicBezTo>
                <a:cubicBezTo>
                  <a:pt x="24015" y="31699"/>
                  <a:pt x="25116" y="30912"/>
                  <a:pt x="25979" y="29813"/>
                </a:cubicBezTo>
                <a:cubicBezTo>
                  <a:pt x="26437" y="29220"/>
                  <a:pt x="26843" y="28598"/>
                  <a:pt x="27222" y="27955"/>
                </a:cubicBezTo>
                <a:cubicBezTo>
                  <a:pt x="27758" y="27035"/>
                  <a:pt x="28300" y="26120"/>
                  <a:pt x="28821" y="25186"/>
                </a:cubicBezTo>
                <a:cubicBezTo>
                  <a:pt x="29351" y="24235"/>
                  <a:pt x="29693" y="23206"/>
                  <a:pt x="30007" y="22164"/>
                </a:cubicBezTo>
                <a:cubicBezTo>
                  <a:pt x="30400" y="20879"/>
                  <a:pt x="30643" y="19564"/>
                  <a:pt x="30706" y="18229"/>
                </a:cubicBezTo>
                <a:cubicBezTo>
                  <a:pt x="30736" y="17694"/>
                  <a:pt x="30722" y="17158"/>
                  <a:pt x="30672" y="16630"/>
                </a:cubicBezTo>
                <a:cubicBezTo>
                  <a:pt x="30578" y="15579"/>
                  <a:pt x="30393" y="14551"/>
                  <a:pt x="30129" y="13531"/>
                </a:cubicBezTo>
                <a:cubicBezTo>
                  <a:pt x="29928" y="12788"/>
                  <a:pt x="29678" y="12066"/>
                  <a:pt x="29328" y="11380"/>
                </a:cubicBezTo>
                <a:cubicBezTo>
                  <a:pt x="28458" y="9667"/>
                  <a:pt x="27236" y="8225"/>
                  <a:pt x="25815" y="6940"/>
                </a:cubicBezTo>
                <a:cubicBezTo>
                  <a:pt x="24915" y="6126"/>
                  <a:pt x="23873" y="5526"/>
                  <a:pt x="22788" y="4989"/>
                </a:cubicBezTo>
                <a:cubicBezTo>
                  <a:pt x="21895" y="4554"/>
                  <a:pt x="20960" y="4268"/>
                  <a:pt x="19967" y="4204"/>
                </a:cubicBezTo>
                <a:cubicBezTo>
                  <a:pt x="19741" y="4188"/>
                  <a:pt x="19515" y="4179"/>
                  <a:pt x="19290" y="4179"/>
                </a:cubicBezTo>
                <a:cubicBezTo>
                  <a:pt x="18615" y="4179"/>
                  <a:pt x="17948" y="4260"/>
                  <a:pt x="17288" y="4468"/>
                </a:cubicBezTo>
                <a:cubicBezTo>
                  <a:pt x="16510" y="4712"/>
                  <a:pt x="15775" y="5048"/>
                  <a:pt x="15060" y="5447"/>
                </a:cubicBezTo>
                <a:cubicBezTo>
                  <a:pt x="14118" y="5982"/>
                  <a:pt x="13247" y="6618"/>
                  <a:pt x="12512" y="7418"/>
                </a:cubicBezTo>
                <a:cubicBezTo>
                  <a:pt x="11533" y="8467"/>
                  <a:pt x="10776" y="9667"/>
                  <a:pt x="10169" y="10961"/>
                </a:cubicBezTo>
                <a:cubicBezTo>
                  <a:pt x="9855" y="11617"/>
                  <a:pt x="9662" y="12316"/>
                  <a:pt x="9555" y="13031"/>
                </a:cubicBezTo>
                <a:cubicBezTo>
                  <a:pt x="9447" y="13746"/>
                  <a:pt x="9463" y="14465"/>
                  <a:pt x="9454" y="15180"/>
                </a:cubicBezTo>
                <a:cubicBezTo>
                  <a:pt x="9447" y="15681"/>
                  <a:pt x="9483" y="16172"/>
                  <a:pt x="9506" y="16673"/>
                </a:cubicBezTo>
                <a:cubicBezTo>
                  <a:pt x="9526" y="17122"/>
                  <a:pt x="9562" y="17573"/>
                  <a:pt x="9583" y="18022"/>
                </a:cubicBezTo>
                <a:cubicBezTo>
                  <a:pt x="9634" y="18851"/>
                  <a:pt x="9734" y="19679"/>
                  <a:pt x="9876" y="20500"/>
                </a:cubicBezTo>
                <a:cubicBezTo>
                  <a:pt x="10105" y="21835"/>
                  <a:pt x="10577" y="23078"/>
                  <a:pt x="11290" y="24228"/>
                </a:cubicBezTo>
                <a:cubicBezTo>
                  <a:pt x="11862" y="25150"/>
                  <a:pt x="12512" y="26007"/>
                  <a:pt x="13204" y="26841"/>
                </a:cubicBezTo>
                <a:cubicBezTo>
                  <a:pt x="13953" y="27757"/>
                  <a:pt x="14882" y="28463"/>
                  <a:pt x="15960" y="28956"/>
                </a:cubicBezTo>
                <a:cubicBezTo>
                  <a:pt x="16797" y="29341"/>
                  <a:pt x="17652" y="29530"/>
                  <a:pt x="18521" y="29530"/>
                </a:cubicBezTo>
                <a:cubicBezTo>
                  <a:pt x="19070" y="29530"/>
                  <a:pt x="19623" y="29455"/>
                  <a:pt x="20181" y="29306"/>
                </a:cubicBezTo>
                <a:cubicBezTo>
                  <a:pt x="21580" y="28927"/>
                  <a:pt x="22881" y="28320"/>
                  <a:pt x="24094" y="27520"/>
                </a:cubicBezTo>
                <a:cubicBezTo>
                  <a:pt x="24631" y="27164"/>
                  <a:pt x="25109" y="26749"/>
                  <a:pt x="25522" y="26264"/>
                </a:cubicBezTo>
                <a:cubicBezTo>
                  <a:pt x="26243" y="25450"/>
                  <a:pt x="26737" y="24500"/>
                  <a:pt x="27073" y="23472"/>
                </a:cubicBezTo>
                <a:cubicBezTo>
                  <a:pt x="27565" y="21979"/>
                  <a:pt x="27980" y="20464"/>
                  <a:pt x="28365" y="18944"/>
                </a:cubicBezTo>
                <a:cubicBezTo>
                  <a:pt x="28643" y="17873"/>
                  <a:pt x="28758" y="16788"/>
                  <a:pt x="28679" y="15681"/>
                </a:cubicBezTo>
                <a:cubicBezTo>
                  <a:pt x="28622" y="14937"/>
                  <a:pt x="28435" y="14224"/>
                  <a:pt x="28221" y="13523"/>
                </a:cubicBezTo>
                <a:cubicBezTo>
                  <a:pt x="27765" y="12023"/>
                  <a:pt x="27064" y="10661"/>
                  <a:pt x="26015" y="9488"/>
                </a:cubicBezTo>
                <a:cubicBezTo>
                  <a:pt x="25165" y="8532"/>
                  <a:pt x="24130" y="7853"/>
                  <a:pt x="22894" y="7497"/>
                </a:cubicBezTo>
                <a:cubicBezTo>
                  <a:pt x="22186" y="7287"/>
                  <a:pt x="21468" y="7187"/>
                  <a:pt x="20747" y="7187"/>
                </a:cubicBezTo>
                <a:cubicBezTo>
                  <a:pt x="20140" y="7187"/>
                  <a:pt x="19531" y="7258"/>
                  <a:pt x="18923" y="7396"/>
                </a:cubicBezTo>
                <a:cubicBezTo>
                  <a:pt x="17917" y="7625"/>
                  <a:pt x="16975" y="8011"/>
                  <a:pt x="16096" y="8561"/>
                </a:cubicBezTo>
                <a:cubicBezTo>
                  <a:pt x="15317" y="9060"/>
                  <a:pt x="14632" y="9660"/>
                  <a:pt x="14011" y="10338"/>
                </a:cubicBezTo>
                <a:cubicBezTo>
                  <a:pt x="13340" y="11067"/>
                  <a:pt x="12733" y="11838"/>
                  <a:pt x="12291" y="12724"/>
                </a:cubicBezTo>
                <a:cubicBezTo>
                  <a:pt x="11847" y="13602"/>
                  <a:pt x="11576" y="14524"/>
                  <a:pt x="11526" y="15509"/>
                </a:cubicBezTo>
                <a:cubicBezTo>
                  <a:pt x="11483" y="16316"/>
                  <a:pt x="11540" y="17115"/>
                  <a:pt x="11675" y="17915"/>
                </a:cubicBezTo>
                <a:cubicBezTo>
                  <a:pt x="11948" y="19537"/>
                  <a:pt x="12462" y="21072"/>
                  <a:pt x="13211" y="22536"/>
                </a:cubicBezTo>
                <a:cubicBezTo>
                  <a:pt x="13797" y="23671"/>
                  <a:pt x="14632" y="24550"/>
                  <a:pt x="15739" y="25177"/>
                </a:cubicBezTo>
                <a:cubicBezTo>
                  <a:pt x="16474" y="25596"/>
                  <a:pt x="17245" y="25803"/>
                  <a:pt x="18049" y="25803"/>
                </a:cubicBezTo>
                <a:cubicBezTo>
                  <a:pt x="18330" y="25803"/>
                  <a:pt x="18614" y="25778"/>
                  <a:pt x="18903" y="25727"/>
                </a:cubicBezTo>
                <a:cubicBezTo>
                  <a:pt x="19816" y="25571"/>
                  <a:pt x="20603" y="25143"/>
                  <a:pt x="21289" y="24528"/>
                </a:cubicBezTo>
                <a:cubicBezTo>
                  <a:pt x="22380" y="23542"/>
                  <a:pt x="23208" y="22365"/>
                  <a:pt x="23787" y="21014"/>
                </a:cubicBezTo>
                <a:cubicBezTo>
                  <a:pt x="24173" y="20121"/>
                  <a:pt x="24552" y="19221"/>
                  <a:pt x="24937" y="18322"/>
                </a:cubicBezTo>
                <a:cubicBezTo>
                  <a:pt x="25123" y="17886"/>
                  <a:pt x="25280" y="17444"/>
                  <a:pt x="25380" y="16980"/>
                </a:cubicBezTo>
                <a:cubicBezTo>
                  <a:pt x="25530" y="16251"/>
                  <a:pt x="25573" y="15523"/>
                  <a:pt x="25373" y="14794"/>
                </a:cubicBezTo>
                <a:cubicBezTo>
                  <a:pt x="25165" y="14052"/>
                  <a:pt x="24879" y="13331"/>
                  <a:pt x="24536" y="12638"/>
                </a:cubicBezTo>
                <a:cubicBezTo>
                  <a:pt x="24288" y="12138"/>
                  <a:pt x="23937" y="11709"/>
                  <a:pt x="23481" y="11374"/>
                </a:cubicBezTo>
                <a:cubicBezTo>
                  <a:pt x="23224" y="11188"/>
                  <a:pt x="22951" y="11010"/>
                  <a:pt x="22673" y="10846"/>
                </a:cubicBezTo>
                <a:cubicBezTo>
                  <a:pt x="21948" y="10413"/>
                  <a:pt x="21162" y="10237"/>
                  <a:pt x="20346" y="10237"/>
                </a:cubicBezTo>
                <a:cubicBezTo>
                  <a:pt x="20150" y="10237"/>
                  <a:pt x="19952" y="10247"/>
                  <a:pt x="19753" y="10266"/>
                </a:cubicBezTo>
                <a:cubicBezTo>
                  <a:pt x="19117" y="10325"/>
                  <a:pt x="18553" y="10582"/>
                  <a:pt x="18039" y="10952"/>
                </a:cubicBezTo>
                <a:cubicBezTo>
                  <a:pt x="17252" y="11509"/>
                  <a:pt x="16675" y="12253"/>
                  <a:pt x="16246" y="13103"/>
                </a:cubicBezTo>
                <a:cubicBezTo>
                  <a:pt x="15753" y="14052"/>
                  <a:pt x="15439" y="15074"/>
                  <a:pt x="15175" y="16102"/>
                </a:cubicBezTo>
                <a:cubicBezTo>
                  <a:pt x="14954" y="16993"/>
                  <a:pt x="14796" y="17893"/>
                  <a:pt x="14810" y="18815"/>
                </a:cubicBezTo>
                <a:cubicBezTo>
                  <a:pt x="14810" y="18944"/>
                  <a:pt x="14832" y="19072"/>
                  <a:pt x="14839" y="19201"/>
                </a:cubicBezTo>
                <a:cubicBezTo>
                  <a:pt x="14868" y="19929"/>
                  <a:pt x="15017" y="20635"/>
                  <a:pt x="15297" y="21307"/>
                </a:cubicBezTo>
                <a:cubicBezTo>
                  <a:pt x="15453" y="21686"/>
                  <a:pt x="15667" y="22029"/>
                  <a:pt x="16003" y="22272"/>
                </a:cubicBezTo>
                <a:cubicBezTo>
                  <a:pt x="16387" y="22553"/>
                  <a:pt x="16801" y="22713"/>
                  <a:pt x="17243" y="22713"/>
                </a:cubicBezTo>
                <a:cubicBezTo>
                  <a:pt x="17418" y="22713"/>
                  <a:pt x="17598" y="22688"/>
                  <a:pt x="17782" y="22636"/>
                </a:cubicBezTo>
                <a:cubicBezTo>
                  <a:pt x="18281" y="22493"/>
                  <a:pt x="18718" y="22229"/>
                  <a:pt x="19110" y="21887"/>
                </a:cubicBezTo>
                <a:cubicBezTo>
                  <a:pt x="19952" y="21143"/>
                  <a:pt x="20637" y="20272"/>
                  <a:pt x="21230" y="19323"/>
                </a:cubicBezTo>
                <a:cubicBezTo>
                  <a:pt x="21381" y="19079"/>
                  <a:pt x="21494" y="18829"/>
                  <a:pt x="21559" y="18551"/>
                </a:cubicBezTo>
                <a:cubicBezTo>
                  <a:pt x="21717" y="17915"/>
                  <a:pt x="21688" y="17273"/>
                  <a:pt x="21537" y="16644"/>
                </a:cubicBezTo>
                <a:cubicBezTo>
                  <a:pt x="21409" y="16066"/>
                  <a:pt x="21223" y="15502"/>
                  <a:pt x="21059" y="14930"/>
                </a:cubicBezTo>
                <a:cubicBezTo>
                  <a:pt x="20996" y="14709"/>
                  <a:pt x="20917" y="14488"/>
                  <a:pt x="20838" y="14273"/>
                </a:cubicBezTo>
                <a:cubicBezTo>
                  <a:pt x="20752" y="14030"/>
                  <a:pt x="20574" y="13881"/>
                  <a:pt x="20331" y="13802"/>
                </a:cubicBezTo>
                <a:cubicBezTo>
                  <a:pt x="20129" y="13737"/>
                  <a:pt x="19924" y="13708"/>
                  <a:pt x="19714" y="13708"/>
                </a:cubicBezTo>
                <a:cubicBezTo>
                  <a:pt x="19649" y="13708"/>
                  <a:pt x="19583" y="13711"/>
                  <a:pt x="19516" y="13716"/>
                </a:cubicBezTo>
                <a:cubicBezTo>
                  <a:pt x="18831" y="13788"/>
                  <a:pt x="18217" y="14066"/>
                  <a:pt x="17653" y="14452"/>
                </a:cubicBezTo>
                <a:cubicBezTo>
                  <a:pt x="17417" y="14616"/>
                  <a:pt x="17268" y="14837"/>
                  <a:pt x="17182" y="15108"/>
                </a:cubicBezTo>
                <a:cubicBezTo>
                  <a:pt x="17132" y="15280"/>
                  <a:pt x="17090" y="15451"/>
                  <a:pt x="17060" y="15622"/>
                </a:cubicBezTo>
                <a:cubicBezTo>
                  <a:pt x="16975" y="16066"/>
                  <a:pt x="16975" y="16508"/>
                  <a:pt x="16988" y="16951"/>
                </a:cubicBezTo>
                <a:cubicBezTo>
                  <a:pt x="16995" y="17151"/>
                  <a:pt x="17018" y="17365"/>
                  <a:pt x="17074" y="17559"/>
                </a:cubicBezTo>
                <a:cubicBezTo>
                  <a:pt x="17160" y="17859"/>
                  <a:pt x="17203" y="18173"/>
                  <a:pt x="17232" y="18479"/>
                </a:cubicBezTo>
                <a:cubicBezTo>
                  <a:pt x="17246" y="18608"/>
                  <a:pt x="17275" y="18736"/>
                  <a:pt x="17304" y="18865"/>
                </a:cubicBezTo>
                <a:cubicBezTo>
                  <a:pt x="17331" y="19000"/>
                  <a:pt x="17424" y="19072"/>
                  <a:pt x="17561" y="19086"/>
                </a:cubicBezTo>
                <a:cubicBezTo>
                  <a:pt x="17655" y="19100"/>
                  <a:pt x="17747" y="19107"/>
                  <a:pt x="17838" y="19107"/>
                </a:cubicBezTo>
                <a:cubicBezTo>
                  <a:pt x="18231" y="19107"/>
                  <a:pt x="18593" y="18977"/>
                  <a:pt x="18889" y="18694"/>
                </a:cubicBezTo>
                <a:cubicBezTo>
                  <a:pt x="19424" y="18193"/>
                  <a:pt x="19503" y="17544"/>
                  <a:pt x="19388" y="16858"/>
                </a:cubicBezTo>
                <a:cubicBezTo>
                  <a:pt x="19309" y="16394"/>
                  <a:pt x="19189" y="15944"/>
                  <a:pt x="19067" y="15487"/>
                </a:cubicBezTo>
                <a:cubicBezTo>
                  <a:pt x="19045" y="15387"/>
                  <a:pt x="19018" y="15266"/>
                  <a:pt x="18910" y="15216"/>
                </a:cubicBezTo>
                <a:cubicBezTo>
                  <a:pt x="18876" y="15201"/>
                  <a:pt x="18837" y="15194"/>
                  <a:pt x="18797" y="15194"/>
                </a:cubicBezTo>
                <a:cubicBezTo>
                  <a:pt x="18664" y="15194"/>
                  <a:pt x="18511" y="15267"/>
                  <a:pt x="18445" y="15365"/>
                </a:cubicBezTo>
                <a:cubicBezTo>
                  <a:pt x="18296" y="15595"/>
                  <a:pt x="18138" y="15816"/>
                  <a:pt x="17989" y="16037"/>
                </a:cubicBezTo>
                <a:cubicBezTo>
                  <a:pt x="17960" y="16080"/>
                  <a:pt x="17938" y="16130"/>
                  <a:pt x="17895" y="16208"/>
                </a:cubicBezTo>
                <a:cubicBezTo>
                  <a:pt x="17996" y="16166"/>
                  <a:pt x="18060" y="16136"/>
                  <a:pt x="18118" y="16116"/>
                </a:cubicBezTo>
                <a:cubicBezTo>
                  <a:pt x="18172" y="16091"/>
                  <a:pt x="18225" y="16081"/>
                  <a:pt x="18279" y="16081"/>
                </a:cubicBezTo>
                <a:cubicBezTo>
                  <a:pt x="18367" y="16081"/>
                  <a:pt x="18454" y="16109"/>
                  <a:pt x="18538" y="16145"/>
                </a:cubicBezTo>
                <a:cubicBezTo>
                  <a:pt x="18646" y="16188"/>
                  <a:pt x="18632" y="16301"/>
                  <a:pt x="18653" y="16387"/>
                </a:cubicBezTo>
                <a:cubicBezTo>
                  <a:pt x="18745" y="16693"/>
                  <a:pt x="18810" y="17016"/>
                  <a:pt x="18923" y="17316"/>
                </a:cubicBezTo>
                <a:cubicBezTo>
                  <a:pt x="19018" y="17559"/>
                  <a:pt x="18953" y="17758"/>
                  <a:pt x="18817" y="17945"/>
                </a:cubicBezTo>
                <a:cubicBezTo>
                  <a:pt x="18725" y="18065"/>
                  <a:pt x="18623" y="18179"/>
                  <a:pt x="18510" y="18279"/>
                </a:cubicBezTo>
                <a:cubicBezTo>
                  <a:pt x="18347" y="18417"/>
                  <a:pt x="18169" y="18461"/>
                  <a:pt x="17981" y="18461"/>
                </a:cubicBezTo>
                <a:cubicBezTo>
                  <a:pt x="17856" y="18461"/>
                  <a:pt x="17727" y="18441"/>
                  <a:pt x="17595" y="18416"/>
                </a:cubicBezTo>
                <a:cubicBezTo>
                  <a:pt x="17581" y="18294"/>
                  <a:pt x="17575" y="18193"/>
                  <a:pt x="17561" y="18094"/>
                </a:cubicBezTo>
                <a:cubicBezTo>
                  <a:pt x="17532" y="17859"/>
                  <a:pt x="17532" y="17616"/>
                  <a:pt x="17467" y="17388"/>
                </a:cubicBezTo>
                <a:cubicBezTo>
                  <a:pt x="17338" y="16908"/>
                  <a:pt x="17331" y="16430"/>
                  <a:pt x="17354" y="15944"/>
                </a:cubicBezTo>
                <a:cubicBezTo>
                  <a:pt x="17367" y="15645"/>
                  <a:pt x="17439" y="15374"/>
                  <a:pt x="17703" y="15194"/>
                </a:cubicBezTo>
                <a:cubicBezTo>
                  <a:pt x="18260" y="14817"/>
                  <a:pt x="18853" y="14537"/>
                  <a:pt x="19539" y="14501"/>
                </a:cubicBezTo>
                <a:cubicBezTo>
                  <a:pt x="19573" y="14500"/>
                  <a:pt x="19607" y="14500"/>
                  <a:pt x="19639" y="14500"/>
                </a:cubicBezTo>
                <a:cubicBezTo>
                  <a:pt x="20157" y="14500"/>
                  <a:pt x="20364" y="14662"/>
                  <a:pt x="20538" y="15187"/>
                </a:cubicBezTo>
                <a:cubicBezTo>
                  <a:pt x="20723" y="15759"/>
                  <a:pt x="20894" y="16337"/>
                  <a:pt x="20989" y="16930"/>
                </a:cubicBezTo>
                <a:cubicBezTo>
                  <a:pt x="21002" y="17059"/>
                  <a:pt x="21002" y="17194"/>
                  <a:pt x="20973" y="17316"/>
                </a:cubicBezTo>
                <a:cubicBezTo>
                  <a:pt x="20881" y="17837"/>
                  <a:pt x="20660" y="18301"/>
                  <a:pt x="20373" y="18743"/>
                </a:cubicBezTo>
                <a:cubicBezTo>
                  <a:pt x="19967" y="19372"/>
                  <a:pt x="19510" y="19972"/>
                  <a:pt x="19018" y="20543"/>
                </a:cubicBezTo>
                <a:cubicBezTo>
                  <a:pt x="18659" y="20951"/>
                  <a:pt x="18267" y="21314"/>
                  <a:pt x="17789" y="21587"/>
                </a:cubicBezTo>
                <a:cubicBezTo>
                  <a:pt x="17582" y="21701"/>
                  <a:pt x="17374" y="21750"/>
                  <a:pt x="17160" y="21750"/>
                </a:cubicBezTo>
                <a:cubicBezTo>
                  <a:pt x="17040" y="21750"/>
                  <a:pt x="16919" y="21735"/>
                  <a:pt x="16796" y="21707"/>
                </a:cubicBezTo>
                <a:cubicBezTo>
                  <a:pt x="16233" y="21578"/>
                  <a:pt x="15854" y="21215"/>
                  <a:pt x="15633" y="20701"/>
                </a:cubicBezTo>
                <a:cubicBezTo>
                  <a:pt x="15403" y="20180"/>
                  <a:pt x="15275" y="19622"/>
                  <a:pt x="15254" y="19050"/>
                </a:cubicBezTo>
                <a:cubicBezTo>
                  <a:pt x="15239" y="18815"/>
                  <a:pt x="15239" y="18579"/>
                  <a:pt x="15254" y="18337"/>
                </a:cubicBezTo>
                <a:cubicBezTo>
                  <a:pt x="15261" y="18087"/>
                  <a:pt x="15275" y="17837"/>
                  <a:pt x="15317" y="17586"/>
                </a:cubicBezTo>
                <a:cubicBezTo>
                  <a:pt x="15475" y="16565"/>
                  <a:pt x="15753" y="15573"/>
                  <a:pt x="16118" y="14609"/>
                </a:cubicBezTo>
                <a:cubicBezTo>
                  <a:pt x="16467" y="13694"/>
                  <a:pt x="16946" y="12873"/>
                  <a:pt x="17653" y="12188"/>
                </a:cubicBezTo>
                <a:cubicBezTo>
                  <a:pt x="18348" y="11505"/>
                  <a:pt x="19143" y="11155"/>
                  <a:pt x="20055" y="11155"/>
                </a:cubicBezTo>
                <a:cubicBezTo>
                  <a:pt x="20278" y="11155"/>
                  <a:pt x="20508" y="11176"/>
                  <a:pt x="20745" y="11218"/>
                </a:cubicBezTo>
                <a:cubicBezTo>
                  <a:pt x="21553" y="11360"/>
                  <a:pt x="22281" y="11696"/>
                  <a:pt x="22944" y="12160"/>
                </a:cubicBezTo>
                <a:cubicBezTo>
                  <a:pt x="23438" y="12503"/>
                  <a:pt x="23823" y="12938"/>
                  <a:pt x="24116" y="13459"/>
                </a:cubicBezTo>
                <a:cubicBezTo>
                  <a:pt x="24480" y="14116"/>
                  <a:pt x="24730" y="14817"/>
                  <a:pt x="24922" y="15530"/>
                </a:cubicBezTo>
                <a:cubicBezTo>
                  <a:pt x="24980" y="15717"/>
                  <a:pt x="25001" y="15909"/>
                  <a:pt x="25008" y="16102"/>
                </a:cubicBezTo>
                <a:cubicBezTo>
                  <a:pt x="25037" y="16608"/>
                  <a:pt x="24879" y="17079"/>
                  <a:pt x="24680" y="17544"/>
                </a:cubicBezTo>
                <a:cubicBezTo>
                  <a:pt x="24331" y="18358"/>
                  <a:pt x="23979" y="19172"/>
                  <a:pt x="23630" y="19986"/>
                </a:cubicBezTo>
                <a:cubicBezTo>
                  <a:pt x="23380" y="20593"/>
                  <a:pt x="23131" y="21201"/>
                  <a:pt x="22766" y="21749"/>
                </a:cubicBezTo>
                <a:cubicBezTo>
                  <a:pt x="22231" y="22586"/>
                  <a:pt x="21609" y="23350"/>
                  <a:pt x="20809" y="23943"/>
                </a:cubicBezTo>
                <a:cubicBezTo>
                  <a:pt x="20123" y="24442"/>
                  <a:pt x="19374" y="24807"/>
                  <a:pt x="18495" y="24843"/>
                </a:cubicBezTo>
                <a:cubicBezTo>
                  <a:pt x="18420" y="24846"/>
                  <a:pt x="18346" y="24847"/>
                  <a:pt x="18271" y="24847"/>
                </a:cubicBezTo>
                <a:cubicBezTo>
                  <a:pt x="17545" y="24847"/>
                  <a:pt x="16844" y="24719"/>
                  <a:pt x="16203" y="24349"/>
                </a:cubicBezTo>
                <a:cubicBezTo>
                  <a:pt x="15161" y="23743"/>
                  <a:pt x="14318" y="22929"/>
                  <a:pt x="13775" y="21835"/>
                </a:cubicBezTo>
                <a:cubicBezTo>
                  <a:pt x="13190" y="20665"/>
                  <a:pt x="12769" y="19444"/>
                  <a:pt x="12462" y="18179"/>
                </a:cubicBezTo>
                <a:cubicBezTo>
                  <a:pt x="12248" y="17280"/>
                  <a:pt x="12083" y="16380"/>
                  <a:pt x="12169" y="15444"/>
                </a:cubicBezTo>
                <a:cubicBezTo>
                  <a:pt x="12219" y="14902"/>
                  <a:pt x="12325" y="14380"/>
                  <a:pt x="12561" y="13888"/>
                </a:cubicBezTo>
                <a:cubicBezTo>
                  <a:pt x="13376" y="12138"/>
                  <a:pt x="14568" y="10703"/>
                  <a:pt x="16132" y="9581"/>
                </a:cubicBezTo>
                <a:cubicBezTo>
                  <a:pt x="17424" y="8647"/>
                  <a:pt x="18867" y="8117"/>
                  <a:pt x="20481" y="8097"/>
                </a:cubicBezTo>
                <a:cubicBezTo>
                  <a:pt x="20522" y="8096"/>
                  <a:pt x="20562" y="8096"/>
                  <a:pt x="20602" y="8096"/>
                </a:cubicBezTo>
                <a:cubicBezTo>
                  <a:pt x="21905" y="8096"/>
                  <a:pt x="23107" y="8445"/>
                  <a:pt x="24223" y="9125"/>
                </a:cubicBezTo>
                <a:cubicBezTo>
                  <a:pt x="25116" y="9660"/>
                  <a:pt x="25815" y="10395"/>
                  <a:pt x="26408" y="11231"/>
                </a:cubicBezTo>
                <a:cubicBezTo>
                  <a:pt x="27073" y="12181"/>
                  <a:pt x="27565" y="13223"/>
                  <a:pt x="27894" y="14337"/>
                </a:cubicBezTo>
                <a:cubicBezTo>
                  <a:pt x="28086" y="14980"/>
                  <a:pt x="28250" y="15631"/>
                  <a:pt x="28293" y="16301"/>
                </a:cubicBezTo>
                <a:cubicBezTo>
                  <a:pt x="28336" y="17016"/>
                  <a:pt x="28300" y="17722"/>
                  <a:pt x="28115" y="18416"/>
                </a:cubicBezTo>
                <a:cubicBezTo>
                  <a:pt x="27815" y="19521"/>
                  <a:pt x="27493" y="20622"/>
                  <a:pt x="27179" y="21722"/>
                </a:cubicBezTo>
                <a:cubicBezTo>
                  <a:pt x="26936" y="22557"/>
                  <a:pt x="26629" y="23371"/>
                  <a:pt x="26243" y="24149"/>
                </a:cubicBezTo>
                <a:cubicBezTo>
                  <a:pt x="25772" y="25107"/>
                  <a:pt x="25145" y="25921"/>
                  <a:pt x="24252" y="26528"/>
                </a:cubicBezTo>
                <a:cubicBezTo>
                  <a:pt x="22973" y="27392"/>
                  <a:pt x="21580" y="28014"/>
                  <a:pt x="20089" y="28391"/>
                </a:cubicBezTo>
                <a:cubicBezTo>
                  <a:pt x="19599" y="28511"/>
                  <a:pt x="19109" y="28573"/>
                  <a:pt x="18619" y="28573"/>
                </a:cubicBezTo>
                <a:cubicBezTo>
                  <a:pt x="18295" y="28573"/>
                  <a:pt x="17971" y="28546"/>
                  <a:pt x="17647" y="28492"/>
                </a:cubicBezTo>
                <a:cubicBezTo>
                  <a:pt x="16132" y="28228"/>
                  <a:pt x="14882" y="27470"/>
                  <a:pt x="13847" y="26363"/>
                </a:cubicBezTo>
                <a:cubicBezTo>
                  <a:pt x="13112" y="25578"/>
                  <a:pt x="12483" y="24699"/>
                  <a:pt x="11862" y="23815"/>
                </a:cubicBezTo>
                <a:cubicBezTo>
                  <a:pt x="11254" y="22942"/>
                  <a:pt x="10834" y="21993"/>
                  <a:pt x="10568" y="20971"/>
                </a:cubicBezTo>
                <a:cubicBezTo>
                  <a:pt x="10268" y="19808"/>
                  <a:pt x="10140" y="18615"/>
                  <a:pt x="10054" y="17415"/>
                </a:cubicBezTo>
                <a:cubicBezTo>
                  <a:pt x="10011" y="16815"/>
                  <a:pt x="9977" y="16215"/>
                  <a:pt x="9968" y="15615"/>
                </a:cubicBezTo>
                <a:cubicBezTo>
                  <a:pt x="9955" y="14830"/>
                  <a:pt x="9919" y="14046"/>
                  <a:pt x="9998" y="13259"/>
                </a:cubicBezTo>
                <a:cubicBezTo>
                  <a:pt x="10047" y="12760"/>
                  <a:pt x="10176" y="12266"/>
                  <a:pt x="10354" y="11795"/>
                </a:cubicBezTo>
                <a:cubicBezTo>
                  <a:pt x="10568" y="11245"/>
                  <a:pt x="10848" y="10731"/>
                  <a:pt x="11154" y="10224"/>
                </a:cubicBezTo>
                <a:cubicBezTo>
                  <a:pt x="11718" y="9317"/>
                  <a:pt x="12340" y="8453"/>
                  <a:pt x="13132" y="7725"/>
                </a:cubicBezTo>
                <a:cubicBezTo>
                  <a:pt x="14118" y="6804"/>
                  <a:pt x="15232" y="6076"/>
                  <a:pt x="16474" y="5539"/>
                </a:cubicBezTo>
                <a:cubicBezTo>
                  <a:pt x="17304" y="5182"/>
                  <a:pt x="18155" y="5025"/>
                  <a:pt x="19024" y="5025"/>
                </a:cubicBezTo>
                <a:cubicBezTo>
                  <a:pt x="19404" y="5025"/>
                  <a:pt x="19788" y="5055"/>
                  <a:pt x="20175" y="5111"/>
                </a:cubicBezTo>
                <a:cubicBezTo>
                  <a:pt x="20996" y="5233"/>
                  <a:pt x="21774" y="5497"/>
                  <a:pt x="22523" y="5862"/>
                </a:cubicBezTo>
                <a:cubicBezTo>
                  <a:pt x="23745" y="6446"/>
                  <a:pt x="24872" y="7168"/>
                  <a:pt x="25851" y="8117"/>
                </a:cubicBezTo>
                <a:cubicBezTo>
                  <a:pt x="26859" y="9103"/>
                  <a:pt x="27750" y="10181"/>
                  <a:pt x="28507" y="11360"/>
                </a:cubicBezTo>
                <a:cubicBezTo>
                  <a:pt x="28992" y="12109"/>
                  <a:pt x="29351" y="12923"/>
                  <a:pt x="29585" y="13788"/>
                </a:cubicBezTo>
                <a:cubicBezTo>
                  <a:pt x="29815" y="14637"/>
                  <a:pt x="29978" y="15502"/>
                  <a:pt x="30107" y="16373"/>
                </a:cubicBezTo>
                <a:cubicBezTo>
                  <a:pt x="30165" y="16772"/>
                  <a:pt x="30235" y="17173"/>
                  <a:pt x="30257" y="17573"/>
                </a:cubicBezTo>
                <a:cubicBezTo>
                  <a:pt x="30271" y="17987"/>
                  <a:pt x="30257" y="18400"/>
                  <a:pt x="30228" y="18822"/>
                </a:cubicBezTo>
                <a:cubicBezTo>
                  <a:pt x="30165" y="19580"/>
                  <a:pt x="29978" y="20315"/>
                  <a:pt x="29779" y="21043"/>
                </a:cubicBezTo>
                <a:cubicBezTo>
                  <a:pt x="29457" y="22186"/>
                  <a:pt x="29100" y="23321"/>
                  <a:pt x="28543" y="24379"/>
                </a:cubicBezTo>
                <a:cubicBezTo>
                  <a:pt x="27822" y="25756"/>
                  <a:pt x="27022" y="27085"/>
                  <a:pt x="26158" y="28370"/>
                </a:cubicBezTo>
                <a:cubicBezTo>
                  <a:pt x="25287" y="29676"/>
                  <a:pt x="24108" y="30627"/>
                  <a:pt x="22687" y="31284"/>
                </a:cubicBezTo>
                <a:cubicBezTo>
                  <a:pt x="21717" y="31719"/>
                  <a:pt x="20723" y="32069"/>
                  <a:pt x="19703" y="32369"/>
                </a:cubicBezTo>
                <a:cubicBezTo>
                  <a:pt x="19162" y="32530"/>
                  <a:pt x="18613" y="32622"/>
                  <a:pt x="18049" y="32622"/>
                </a:cubicBezTo>
                <a:cubicBezTo>
                  <a:pt x="17989" y="32622"/>
                  <a:pt x="17928" y="32621"/>
                  <a:pt x="17868" y="32619"/>
                </a:cubicBezTo>
                <a:cubicBezTo>
                  <a:pt x="17674" y="32612"/>
                  <a:pt x="17482" y="32619"/>
                  <a:pt x="17288" y="32605"/>
                </a:cubicBezTo>
                <a:cubicBezTo>
                  <a:pt x="16560" y="32562"/>
                  <a:pt x="15854" y="32427"/>
                  <a:pt x="15196" y="32091"/>
                </a:cubicBezTo>
                <a:cubicBezTo>
                  <a:pt x="14853" y="31913"/>
                  <a:pt x="14519" y="31712"/>
                  <a:pt x="14190" y="31498"/>
                </a:cubicBezTo>
                <a:cubicBezTo>
                  <a:pt x="13148" y="30812"/>
                  <a:pt x="12104" y="30120"/>
                  <a:pt x="11069" y="29419"/>
                </a:cubicBezTo>
                <a:cubicBezTo>
                  <a:pt x="10433" y="28991"/>
                  <a:pt x="9898" y="28463"/>
                  <a:pt x="9447" y="27842"/>
                </a:cubicBezTo>
                <a:cubicBezTo>
                  <a:pt x="8870" y="27042"/>
                  <a:pt x="8369" y="26192"/>
                  <a:pt x="7920" y="25314"/>
                </a:cubicBezTo>
                <a:cubicBezTo>
                  <a:pt x="7440" y="24385"/>
                  <a:pt x="7106" y="23414"/>
                  <a:pt x="6913" y="22385"/>
                </a:cubicBezTo>
                <a:cubicBezTo>
                  <a:pt x="6734" y="21407"/>
                  <a:pt x="6642" y="20414"/>
                  <a:pt x="6520" y="19422"/>
                </a:cubicBezTo>
                <a:cubicBezTo>
                  <a:pt x="6441" y="18822"/>
                  <a:pt x="6369" y="18222"/>
                  <a:pt x="6284" y="17622"/>
                </a:cubicBezTo>
                <a:cubicBezTo>
                  <a:pt x="6191" y="16908"/>
                  <a:pt x="6148" y="16202"/>
                  <a:pt x="6220" y="15480"/>
                </a:cubicBezTo>
                <a:cubicBezTo>
                  <a:pt x="6313" y="14474"/>
                  <a:pt x="6534" y="13488"/>
                  <a:pt x="6806" y="12517"/>
                </a:cubicBezTo>
                <a:cubicBezTo>
                  <a:pt x="7226" y="11017"/>
                  <a:pt x="7927" y="9653"/>
                  <a:pt x="8890" y="8439"/>
                </a:cubicBezTo>
                <a:cubicBezTo>
                  <a:pt x="9634" y="7504"/>
                  <a:pt x="10448" y="6640"/>
                  <a:pt x="11348" y="5853"/>
                </a:cubicBezTo>
                <a:cubicBezTo>
                  <a:pt x="12404" y="4940"/>
                  <a:pt x="13576" y="4211"/>
                  <a:pt x="14896" y="3733"/>
                </a:cubicBezTo>
                <a:cubicBezTo>
                  <a:pt x="16217" y="3248"/>
                  <a:pt x="17568" y="2862"/>
                  <a:pt x="18939" y="2540"/>
                </a:cubicBezTo>
                <a:cubicBezTo>
                  <a:pt x="19710" y="2355"/>
                  <a:pt x="20488" y="2211"/>
                  <a:pt x="21289" y="2204"/>
                </a:cubicBezTo>
                <a:cubicBezTo>
                  <a:pt x="21767" y="2204"/>
                  <a:pt x="22245" y="2227"/>
                  <a:pt x="22716" y="2319"/>
                </a:cubicBezTo>
                <a:cubicBezTo>
                  <a:pt x="23637" y="2490"/>
                  <a:pt x="24494" y="2840"/>
                  <a:pt x="25308" y="3298"/>
                </a:cubicBezTo>
                <a:cubicBezTo>
                  <a:pt x="26559" y="3997"/>
                  <a:pt x="27736" y="4804"/>
                  <a:pt x="28837" y="5725"/>
                </a:cubicBezTo>
                <a:cubicBezTo>
                  <a:pt x="29472" y="6254"/>
                  <a:pt x="30093" y="6796"/>
                  <a:pt x="30650" y="7418"/>
                </a:cubicBezTo>
                <a:cubicBezTo>
                  <a:pt x="31229" y="8067"/>
                  <a:pt x="31707" y="8789"/>
                  <a:pt x="32156" y="9531"/>
                </a:cubicBezTo>
                <a:cubicBezTo>
                  <a:pt x="32914" y="10767"/>
                  <a:pt x="33449" y="12088"/>
                  <a:pt x="33771" y="13502"/>
                </a:cubicBezTo>
                <a:cubicBezTo>
                  <a:pt x="33963" y="14380"/>
                  <a:pt x="34048" y="15280"/>
                  <a:pt x="34120" y="16172"/>
                </a:cubicBezTo>
                <a:cubicBezTo>
                  <a:pt x="34170" y="16779"/>
                  <a:pt x="34220" y="17388"/>
                  <a:pt x="34249" y="17994"/>
                </a:cubicBezTo>
                <a:cubicBezTo>
                  <a:pt x="34285" y="18680"/>
                  <a:pt x="34306" y="19372"/>
                  <a:pt x="34328" y="20058"/>
                </a:cubicBezTo>
                <a:cubicBezTo>
                  <a:pt x="34335" y="20371"/>
                  <a:pt x="34299" y="20687"/>
                  <a:pt x="34299" y="21000"/>
                </a:cubicBezTo>
                <a:cubicBezTo>
                  <a:pt x="34299" y="21578"/>
                  <a:pt x="34285" y="22157"/>
                  <a:pt x="34220" y="22735"/>
                </a:cubicBezTo>
                <a:cubicBezTo>
                  <a:pt x="34134" y="23542"/>
                  <a:pt x="33949" y="24320"/>
                  <a:pt x="33656" y="25078"/>
                </a:cubicBezTo>
                <a:cubicBezTo>
                  <a:pt x="33371" y="25792"/>
                  <a:pt x="33006" y="26463"/>
                  <a:pt x="32607" y="27114"/>
                </a:cubicBezTo>
                <a:cubicBezTo>
                  <a:pt x="31536" y="28871"/>
                  <a:pt x="30364" y="30549"/>
                  <a:pt x="28979" y="32069"/>
                </a:cubicBezTo>
                <a:cubicBezTo>
                  <a:pt x="28444" y="32662"/>
                  <a:pt x="27858" y="33212"/>
                  <a:pt x="27208" y="33676"/>
                </a:cubicBezTo>
                <a:cubicBezTo>
                  <a:pt x="26173" y="34418"/>
                  <a:pt x="25023" y="34890"/>
                  <a:pt x="23787" y="35154"/>
                </a:cubicBezTo>
                <a:cubicBezTo>
                  <a:pt x="23016" y="35325"/>
                  <a:pt x="22238" y="35433"/>
                  <a:pt x="21460" y="35497"/>
                </a:cubicBezTo>
                <a:cubicBezTo>
                  <a:pt x="20603" y="35568"/>
                  <a:pt x="19753" y="35647"/>
                  <a:pt x="18903" y="35675"/>
                </a:cubicBezTo>
                <a:cubicBezTo>
                  <a:pt x="18571" y="35684"/>
                  <a:pt x="18238" y="35690"/>
                  <a:pt x="17906" y="35690"/>
                </a:cubicBezTo>
                <a:cubicBezTo>
                  <a:pt x="16979" y="35690"/>
                  <a:pt x="16052" y="35647"/>
                  <a:pt x="15132" y="35526"/>
                </a:cubicBezTo>
                <a:cubicBezTo>
                  <a:pt x="14382" y="35433"/>
                  <a:pt x="13633" y="35289"/>
                  <a:pt x="12911" y="35061"/>
                </a:cubicBezTo>
                <a:cubicBezTo>
                  <a:pt x="11441" y="34590"/>
                  <a:pt x="10097" y="33861"/>
                  <a:pt x="8841" y="32975"/>
                </a:cubicBezTo>
                <a:cubicBezTo>
                  <a:pt x="7012" y="31669"/>
                  <a:pt x="5463" y="30084"/>
                  <a:pt x="4114" y="28284"/>
                </a:cubicBezTo>
                <a:cubicBezTo>
                  <a:pt x="2770" y="26485"/>
                  <a:pt x="1850" y="24492"/>
                  <a:pt x="1329" y="22315"/>
                </a:cubicBezTo>
                <a:cubicBezTo>
                  <a:pt x="964" y="20800"/>
                  <a:pt x="743" y="19273"/>
                  <a:pt x="693" y="17722"/>
                </a:cubicBezTo>
                <a:cubicBezTo>
                  <a:pt x="664" y="16693"/>
                  <a:pt x="671" y="15674"/>
                  <a:pt x="815" y="14652"/>
                </a:cubicBezTo>
                <a:cubicBezTo>
                  <a:pt x="936" y="13802"/>
                  <a:pt x="1157" y="12974"/>
                  <a:pt x="1507" y="12181"/>
                </a:cubicBezTo>
                <a:cubicBezTo>
                  <a:pt x="1836" y="11416"/>
                  <a:pt x="2278" y="10717"/>
                  <a:pt x="2750" y="10038"/>
                </a:cubicBezTo>
                <a:cubicBezTo>
                  <a:pt x="3857" y="8460"/>
                  <a:pt x="5170" y="7082"/>
                  <a:pt x="6685" y="5882"/>
                </a:cubicBezTo>
                <a:cubicBezTo>
                  <a:pt x="7713" y="5068"/>
                  <a:pt x="8777" y="4283"/>
                  <a:pt x="9905" y="3598"/>
                </a:cubicBezTo>
                <a:cubicBezTo>
                  <a:pt x="11211" y="2797"/>
                  <a:pt x="12591" y="2168"/>
                  <a:pt x="14039" y="1670"/>
                </a:cubicBezTo>
                <a:cubicBezTo>
                  <a:pt x="14853" y="1390"/>
                  <a:pt x="15682" y="1183"/>
                  <a:pt x="16524" y="984"/>
                </a:cubicBezTo>
                <a:cubicBezTo>
                  <a:pt x="17396" y="777"/>
                  <a:pt x="18274" y="626"/>
                  <a:pt x="19167" y="540"/>
                </a:cubicBezTo>
                <a:cubicBezTo>
                  <a:pt x="19681" y="490"/>
                  <a:pt x="20202" y="463"/>
                  <a:pt x="20723" y="454"/>
                </a:cubicBezTo>
                <a:cubicBezTo>
                  <a:pt x="21602" y="454"/>
                  <a:pt x="22466" y="562"/>
                  <a:pt x="23323" y="770"/>
                </a:cubicBezTo>
                <a:cubicBezTo>
                  <a:pt x="23438" y="797"/>
                  <a:pt x="23559" y="826"/>
                  <a:pt x="23679" y="849"/>
                </a:cubicBezTo>
                <a:cubicBezTo>
                  <a:pt x="23697" y="852"/>
                  <a:pt x="23714" y="854"/>
                  <a:pt x="23729" y="854"/>
                </a:cubicBezTo>
                <a:cubicBezTo>
                  <a:pt x="23800" y="854"/>
                  <a:pt x="23842" y="814"/>
                  <a:pt x="23866" y="727"/>
                </a:cubicBezTo>
                <a:cubicBezTo>
                  <a:pt x="23530" y="562"/>
                  <a:pt x="22745" y="298"/>
                  <a:pt x="22360" y="240"/>
                </a:cubicBezTo>
                <a:cubicBezTo>
                  <a:pt x="21359" y="77"/>
                  <a:pt x="20360" y="34"/>
                  <a:pt x="19352" y="5"/>
                </a:cubicBezTo>
                <a:cubicBezTo>
                  <a:pt x="19253" y="2"/>
                  <a:pt x="19155" y="1"/>
                  <a:pt x="19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74" name="Google Shape;1074;p34"/>
          <p:cNvGrpSpPr/>
          <p:nvPr/>
        </p:nvGrpSpPr>
        <p:grpSpPr>
          <a:xfrm flipH="1">
            <a:off x="8386612" y="1841002"/>
            <a:ext cx="1349322" cy="1178509"/>
            <a:chOff x="4174688" y="2867426"/>
            <a:chExt cx="675133" cy="589667"/>
          </a:xfrm>
        </p:grpSpPr>
        <p:sp>
          <p:nvSpPr>
            <p:cNvPr id="1075" name="Google Shape;1075;p34"/>
            <p:cNvSpPr/>
            <p:nvPr/>
          </p:nvSpPr>
          <p:spPr>
            <a:xfrm>
              <a:off x="4174688" y="2867426"/>
              <a:ext cx="379395" cy="589667"/>
            </a:xfrm>
            <a:custGeom>
              <a:avLst/>
              <a:gdLst/>
              <a:ahLst/>
              <a:cxnLst/>
              <a:rect l="l" t="t" r="r" b="b"/>
              <a:pathLst>
                <a:path w="19288" h="29978" extrusionOk="0">
                  <a:moveTo>
                    <a:pt x="17185" y="522"/>
                  </a:moveTo>
                  <a:lnTo>
                    <a:pt x="17185" y="522"/>
                  </a:lnTo>
                  <a:cubicBezTo>
                    <a:pt x="17270" y="1656"/>
                    <a:pt x="17200" y="2800"/>
                    <a:pt x="17022" y="3927"/>
                  </a:cubicBezTo>
                  <a:cubicBezTo>
                    <a:pt x="16650" y="6191"/>
                    <a:pt x="15849" y="8370"/>
                    <a:pt x="14871" y="10440"/>
                  </a:cubicBezTo>
                  <a:cubicBezTo>
                    <a:pt x="14194" y="11883"/>
                    <a:pt x="13436" y="13311"/>
                    <a:pt x="12487" y="14605"/>
                  </a:cubicBezTo>
                  <a:cubicBezTo>
                    <a:pt x="12593" y="14411"/>
                    <a:pt x="12694" y="14219"/>
                    <a:pt x="12794" y="14026"/>
                  </a:cubicBezTo>
                  <a:cubicBezTo>
                    <a:pt x="14129" y="11383"/>
                    <a:pt x="15150" y="8591"/>
                    <a:pt x="15951" y="5735"/>
                  </a:cubicBezTo>
                  <a:cubicBezTo>
                    <a:pt x="15951" y="5726"/>
                    <a:pt x="15943" y="5722"/>
                    <a:pt x="15936" y="5722"/>
                  </a:cubicBezTo>
                  <a:cubicBezTo>
                    <a:pt x="15932" y="5722"/>
                    <a:pt x="15928" y="5724"/>
                    <a:pt x="15928" y="5727"/>
                  </a:cubicBezTo>
                  <a:cubicBezTo>
                    <a:pt x="15693" y="6514"/>
                    <a:pt x="15428" y="7292"/>
                    <a:pt x="15150" y="8063"/>
                  </a:cubicBezTo>
                  <a:cubicBezTo>
                    <a:pt x="14657" y="9441"/>
                    <a:pt x="14100" y="10805"/>
                    <a:pt x="13493" y="12140"/>
                  </a:cubicBezTo>
                  <a:cubicBezTo>
                    <a:pt x="13200" y="12797"/>
                    <a:pt x="12879" y="13448"/>
                    <a:pt x="12557" y="14098"/>
                  </a:cubicBezTo>
                  <a:cubicBezTo>
                    <a:pt x="12394" y="14418"/>
                    <a:pt x="12230" y="14740"/>
                    <a:pt x="12036" y="15040"/>
                  </a:cubicBezTo>
                  <a:cubicBezTo>
                    <a:pt x="12000" y="15090"/>
                    <a:pt x="11966" y="15140"/>
                    <a:pt x="11937" y="15189"/>
                  </a:cubicBezTo>
                  <a:cubicBezTo>
                    <a:pt x="12171" y="14733"/>
                    <a:pt x="12379" y="14269"/>
                    <a:pt x="12557" y="13791"/>
                  </a:cubicBezTo>
                  <a:cubicBezTo>
                    <a:pt x="12965" y="12661"/>
                    <a:pt x="13236" y="11498"/>
                    <a:pt x="13529" y="10341"/>
                  </a:cubicBezTo>
                  <a:cubicBezTo>
                    <a:pt x="13829" y="9177"/>
                    <a:pt x="14178" y="8027"/>
                    <a:pt x="14579" y="6892"/>
                  </a:cubicBezTo>
                  <a:cubicBezTo>
                    <a:pt x="15342" y="4728"/>
                    <a:pt x="16278" y="2628"/>
                    <a:pt x="17185" y="522"/>
                  </a:cubicBezTo>
                  <a:close/>
                  <a:moveTo>
                    <a:pt x="6495" y="3129"/>
                  </a:moveTo>
                  <a:lnTo>
                    <a:pt x="6495" y="3129"/>
                  </a:lnTo>
                  <a:cubicBezTo>
                    <a:pt x="7609" y="3499"/>
                    <a:pt x="8523" y="4321"/>
                    <a:pt x="9301" y="5170"/>
                  </a:cubicBezTo>
                  <a:cubicBezTo>
                    <a:pt x="10058" y="5999"/>
                    <a:pt x="10730" y="6920"/>
                    <a:pt x="11116" y="7984"/>
                  </a:cubicBezTo>
                  <a:cubicBezTo>
                    <a:pt x="11486" y="8976"/>
                    <a:pt x="11623" y="10034"/>
                    <a:pt x="11666" y="11091"/>
                  </a:cubicBezTo>
                  <a:cubicBezTo>
                    <a:pt x="11729" y="12519"/>
                    <a:pt x="11644" y="14012"/>
                    <a:pt x="11159" y="15354"/>
                  </a:cubicBezTo>
                  <a:cubicBezTo>
                    <a:pt x="11165" y="15325"/>
                    <a:pt x="11165" y="15297"/>
                    <a:pt x="11172" y="15268"/>
                  </a:cubicBezTo>
                  <a:cubicBezTo>
                    <a:pt x="11237" y="14912"/>
                    <a:pt x="11265" y="14547"/>
                    <a:pt x="11272" y="14190"/>
                  </a:cubicBezTo>
                  <a:cubicBezTo>
                    <a:pt x="11287" y="12776"/>
                    <a:pt x="10922" y="11383"/>
                    <a:pt x="10500" y="10041"/>
                  </a:cubicBezTo>
                  <a:cubicBezTo>
                    <a:pt x="10080" y="8676"/>
                    <a:pt x="9551" y="7348"/>
                    <a:pt x="8766" y="6142"/>
                  </a:cubicBezTo>
                  <a:cubicBezTo>
                    <a:pt x="8764" y="6138"/>
                    <a:pt x="8761" y="6136"/>
                    <a:pt x="8757" y="6136"/>
                  </a:cubicBezTo>
                  <a:cubicBezTo>
                    <a:pt x="8749" y="6136"/>
                    <a:pt x="8739" y="6146"/>
                    <a:pt x="8744" y="6155"/>
                  </a:cubicBezTo>
                  <a:cubicBezTo>
                    <a:pt x="9165" y="6849"/>
                    <a:pt x="9501" y="7585"/>
                    <a:pt x="9801" y="8334"/>
                  </a:cubicBezTo>
                  <a:cubicBezTo>
                    <a:pt x="10302" y="9612"/>
                    <a:pt x="10715" y="10970"/>
                    <a:pt x="10929" y="12325"/>
                  </a:cubicBezTo>
                  <a:cubicBezTo>
                    <a:pt x="11037" y="12997"/>
                    <a:pt x="11087" y="13669"/>
                    <a:pt x="11044" y="14348"/>
                  </a:cubicBezTo>
                  <a:cubicBezTo>
                    <a:pt x="11023" y="14675"/>
                    <a:pt x="10980" y="15004"/>
                    <a:pt x="10915" y="15333"/>
                  </a:cubicBezTo>
                  <a:cubicBezTo>
                    <a:pt x="10908" y="15347"/>
                    <a:pt x="10908" y="15354"/>
                    <a:pt x="10901" y="15367"/>
                  </a:cubicBezTo>
                  <a:cubicBezTo>
                    <a:pt x="10895" y="15110"/>
                    <a:pt x="10859" y="14846"/>
                    <a:pt x="10809" y="14589"/>
                  </a:cubicBezTo>
                  <a:cubicBezTo>
                    <a:pt x="10615" y="13626"/>
                    <a:pt x="10209" y="12711"/>
                    <a:pt x="9858" y="11804"/>
                  </a:cubicBezTo>
                  <a:cubicBezTo>
                    <a:pt x="9472" y="10812"/>
                    <a:pt x="9095" y="9827"/>
                    <a:pt x="8716" y="8834"/>
                  </a:cubicBezTo>
                  <a:cubicBezTo>
                    <a:pt x="8331" y="7849"/>
                    <a:pt x="7952" y="6856"/>
                    <a:pt x="7573" y="5871"/>
                  </a:cubicBezTo>
                  <a:cubicBezTo>
                    <a:pt x="7217" y="4956"/>
                    <a:pt x="6874" y="4035"/>
                    <a:pt x="6495" y="3129"/>
                  </a:cubicBezTo>
                  <a:close/>
                  <a:moveTo>
                    <a:pt x="18749" y="9497"/>
                  </a:moveTo>
                  <a:lnTo>
                    <a:pt x="18749" y="9497"/>
                  </a:lnTo>
                  <a:cubicBezTo>
                    <a:pt x="18564" y="10133"/>
                    <a:pt x="18328" y="10733"/>
                    <a:pt x="17999" y="11312"/>
                  </a:cubicBezTo>
                  <a:cubicBezTo>
                    <a:pt x="16679" y="13669"/>
                    <a:pt x="14422" y="15225"/>
                    <a:pt x="11993" y="16296"/>
                  </a:cubicBezTo>
                  <a:cubicBezTo>
                    <a:pt x="12237" y="16175"/>
                    <a:pt x="12471" y="16046"/>
                    <a:pt x="12694" y="15911"/>
                  </a:cubicBezTo>
                  <a:cubicBezTo>
                    <a:pt x="13186" y="15625"/>
                    <a:pt x="13657" y="15290"/>
                    <a:pt x="14100" y="14925"/>
                  </a:cubicBezTo>
                  <a:cubicBezTo>
                    <a:pt x="14986" y="14197"/>
                    <a:pt x="15779" y="13354"/>
                    <a:pt x="16535" y="12483"/>
                  </a:cubicBezTo>
                  <a:cubicBezTo>
                    <a:pt x="16541" y="12477"/>
                    <a:pt x="16533" y="12467"/>
                    <a:pt x="16522" y="12467"/>
                  </a:cubicBezTo>
                  <a:cubicBezTo>
                    <a:pt x="16520" y="12467"/>
                    <a:pt x="16517" y="12468"/>
                    <a:pt x="16514" y="12469"/>
                  </a:cubicBezTo>
                  <a:cubicBezTo>
                    <a:pt x="15728" y="13304"/>
                    <a:pt x="14900" y="14111"/>
                    <a:pt x="13993" y="14819"/>
                  </a:cubicBezTo>
                  <a:cubicBezTo>
                    <a:pt x="13558" y="15153"/>
                    <a:pt x="13100" y="15475"/>
                    <a:pt x="12622" y="15746"/>
                  </a:cubicBezTo>
                  <a:cubicBezTo>
                    <a:pt x="12401" y="15875"/>
                    <a:pt x="12165" y="15996"/>
                    <a:pt x="11937" y="16104"/>
                  </a:cubicBezTo>
                  <a:cubicBezTo>
                    <a:pt x="12144" y="15940"/>
                    <a:pt x="12351" y="15769"/>
                    <a:pt x="12550" y="15582"/>
                  </a:cubicBezTo>
                  <a:cubicBezTo>
                    <a:pt x="13087" y="15097"/>
                    <a:pt x="13585" y="14569"/>
                    <a:pt x="14108" y="14062"/>
                  </a:cubicBezTo>
                  <a:cubicBezTo>
                    <a:pt x="14672" y="13505"/>
                    <a:pt x="15272" y="12977"/>
                    <a:pt x="15865" y="12440"/>
                  </a:cubicBezTo>
                  <a:cubicBezTo>
                    <a:pt x="16885" y="11520"/>
                    <a:pt x="17899" y="10584"/>
                    <a:pt x="18749" y="9497"/>
                  </a:cubicBezTo>
                  <a:close/>
                  <a:moveTo>
                    <a:pt x="11537" y="16490"/>
                  </a:moveTo>
                  <a:cubicBezTo>
                    <a:pt x="11409" y="16547"/>
                    <a:pt x="11280" y="16596"/>
                    <a:pt x="11152" y="16646"/>
                  </a:cubicBezTo>
                  <a:cubicBezTo>
                    <a:pt x="11194" y="16625"/>
                    <a:pt x="11229" y="16596"/>
                    <a:pt x="11265" y="16576"/>
                  </a:cubicBezTo>
                  <a:cubicBezTo>
                    <a:pt x="11357" y="16554"/>
                    <a:pt x="11452" y="16524"/>
                    <a:pt x="11537" y="16490"/>
                  </a:cubicBezTo>
                  <a:close/>
                  <a:moveTo>
                    <a:pt x="5038" y="9098"/>
                  </a:moveTo>
                  <a:lnTo>
                    <a:pt x="5038" y="9098"/>
                  </a:lnTo>
                  <a:cubicBezTo>
                    <a:pt x="5487" y="9840"/>
                    <a:pt x="5859" y="10620"/>
                    <a:pt x="6159" y="11434"/>
                  </a:cubicBezTo>
                  <a:cubicBezTo>
                    <a:pt x="6788" y="13182"/>
                    <a:pt x="7088" y="15061"/>
                    <a:pt x="7253" y="16903"/>
                  </a:cubicBezTo>
                  <a:cubicBezTo>
                    <a:pt x="7395" y="18560"/>
                    <a:pt x="7381" y="20252"/>
                    <a:pt x="7009" y="21880"/>
                  </a:cubicBezTo>
                  <a:cubicBezTo>
                    <a:pt x="6995" y="21639"/>
                    <a:pt x="6953" y="21395"/>
                    <a:pt x="6930" y="21167"/>
                  </a:cubicBezTo>
                  <a:cubicBezTo>
                    <a:pt x="6894" y="20809"/>
                    <a:pt x="6852" y="20459"/>
                    <a:pt x="6816" y="20103"/>
                  </a:cubicBezTo>
                  <a:cubicBezTo>
                    <a:pt x="6738" y="19417"/>
                    <a:pt x="6660" y="18725"/>
                    <a:pt x="6574" y="18039"/>
                  </a:cubicBezTo>
                  <a:cubicBezTo>
                    <a:pt x="6387" y="16646"/>
                    <a:pt x="6159" y="15261"/>
                    <a:pt x="5909" y="13868"/>
                  </a:cubicBezTo>
                  <a:cubicBezTo>
                    <a:pt x="5909" y="13862"/>
                    <a:pt x="5902" y="13858"/>
                    <a:pt x="5895" y="13858"/>
                  </a:cubicBezTo>
                  <a:cubicBezTo>
                    <a:pt x="5886" y="13858"/>
                    <a:pt x="5877" y="13864"/>
                    <a:pt x="5881" y="13876"/>
                  </a:cubicBezTo>
                  <a:cubicBezTo>
                    <a:pt x="6080" y="15261"/>
                    <a:pt x="6245" y="16653"/>
                    <a:pt x="6409" y="18046"/>
                  </a:cubicBezTo>
                  <a:cubicBezTo>
                    <a:pt x="6488" y="18739"/>
                    <a:pt x="6558" y="19424"/>
                    <a:pt x="6630" y="20110"/>
                  </a:cubicBezTo>
                  <a:cubicBezTo>
                    <a:pt x="6666" y="20466"/>
                    <a:pt x="6696" y="20818"/>
                    <a:pt x="6730" y="21174"/>
                  </a:cubicBezTo>
                  <a:cubicBezTo>
                    <a:pt x="6738" y="21310"/>
                    <a:pt x="6745" y="21452"/>
                    <a:pt x="6752" y="21596"/>
                  </a:cubicBezTo>
                  <a:cubicBezTo>
                    <a:pt x="6488" y="20867"/>
                    <a:pt x="6252" y="20132"/>
                    <a:pt x="6060" y="19375"/>
                  </a:cubicBezTo>
                  <a:cubicBezTo>
                    <a:pt x="5609" y="17611"/>
                    <a:pt x="5352" y="15805"/>
                    <a:pt x="5223" y="13990"/>
                  </a:cubicBezTo>
                  <a:cubicBezTo>
                    <a:pt x="5153" y="13069"/>
                    <a:pt x="5117" y="12154"/>
                    <a:pt x="5102" y="11234"/>
                  </a:cubicBezTo>
                  <a:cubicBezTo>
                    <a:pt x="5088" y="10526"/>
                    <a:pt x="5131" y="9806"/>
                    <a:pt x="5038" y="9098"/>
                  </a:cubicBezTo>
                  <a:close/>
                  <a:moveTo>
                    <a:pt x="18806" y="15654"/>
                  </a:moveTo>
                  <a:lnTo>
                    <a:pt x="18806" y="15654"/>
                  </a:lnTo>
                  <a:cubicBezTo>
                    <a:pt x="18292" y="16411"/>
                    <a:pt x="17714" y="17117"/>
                    <a:pt x="17071" y="17767"/>
                  </a:cubicBezTo>
                  <a:cubicBezTo>
                    <a:pt x="15728" y="19117"/>
                    <a:pt x="14136" y="20218"/>
                    <a:pt x="12394" y="20989"/>
                  </a:cubicBezTo>
                  <a:cubicBezTo>
                    <a:pt x="10922" y="21639"/>
                    <a:pt x="9366" y="22038"/>
                    <a:pt x="7767" y="22216"/>
                  </a:cubicBezTo>
                  <a:cubicBezTo>
                    <a:pt x="7981" y="22137"/>
                    <a:pt x="8187" y="22045"/>
                    <a:pt x="8394" y="21959"/>
                  </a:cubicBezTo>
                  <a:cubicBezTo>
                    <a:pt x="8730" y="21817"/>
                    <a:pt x="9059" y="21675"/>
                    <a:pt x="9395" y="21524"/>
                  </a:cubicBezTo>
                  <a:cubicBezTo>
                    <a:pt x="10566" y="21010"/>
                    <a:pt x="11716" y="20466"/>
                    <a:pt x="12836" y="19853"/>
                  </a:cubicBezTo>
                  <a:cubicBezTo>
                    <a:pt x="13980" y="19224"/>
                    <a:pt x="15051" y="18524"/>
                    <a:pt x="16079" y="17724"/>
                  </a:cubicBezTo>
                  <a:lnTo>
                    <a:pt x="16079" y="17724"/>
                  </a:lnTo>
                  <a:cubicBezTo>
                    <a:pt x="15500" y="18146"/>
                    <a:pt x="14886" y="18531"/>
                    <a:pt x="14264" y="18896"/>
                  </a:cubicBezTo>
                  <a:cubicBezTo>
                    <a:pt x="13143" y="19560"/>
                    <a:pt x="11973" y="20139"/>
                    <a:pt x="10787" y="20667"/>
                  </a:cubicBezTo>
                  <a:cubicBezTo>
                    <a:pt x="10194" y="20931"/>
                    <a:pt x="9594" y="21188"/>
                    <a:pt x="8994" y="21438"/>
                  </a:cubicBezTo>
                  <a:cubicBezTo>
                    <a:pt x="8624" y="21596"/>
                    <a:pt x="8229" y="21738"/>
                    <a:pt x="7852" y="21909"/>
                  </a:cubicBezTo>
                  <a:cubicBezTo>
                    <a:pt x="8444" y="21409"/>
                    <a:pt x="9052" y="20924"/>
                    <a:pt x="9673" y="20453"/>
                  </a:cubicBezTo>
                  <a:cubicBezTo>
                    <a:pt x="10430" y="19875"/>
                    <a:pt x="11222" y="19352"/>
                    <a:pt x="12072" y="18917"/>
                  </a:cubicBezTo>
                  <a:cubicBezTo>
                    <a:pt x="12866" y="18504"/>
                    <a:pt x="13693" y="18146"/>
                    <a:pt x="14521" y="17789"/>
                  </a:cubicBezTo>
                  <a:cubicBezTo>
                    <a:pt x="15985" y="17160"/>
                    <a:pt x="17471" y="16540"/>
                    <a:pt x="18806" y="15654"/>
                  </a:cubicBezTo>
                  <a:close/>
                  <a:moveTo>
                    <a:pt x="2003" y="15796"/>
                  </a:moveTo>
                  <a:cubicBezTo>
                    <a:pt x="2325" y="16567"/>
                    <a:pt x="2560" y="17374"/>
                    <a:pt x="2754" y="18175"/>
                  </a:cubicBezTo>
                  <a:cubicBezTo>
                    <a:pt x="3153" y="19832"/>
                    <a:pt x="3317" y="21546"/>
                    <a:pt x="3246" y="23245"/>
                  </a:cubicBezTo>
                  <a:cubicBezTo>
                    <a:pt x="3189" y="24580"/>
                    <a:pt x="2975" y="25937"/>
                    <a:pt x="2467" y="27180"/>
                  </a:cubicBezTo>
                  <a:cubicBezTo>
                    <a:pt x="2497" y="26936"/>
                    <a:pt x="2510" y="26701"/>
                    <a:pt x="2524" y="26458"/>
                  </a:cubicBezTo>
                  <a:cubicBezTo>
                    <a:pt x="2659" y="24216"/>
                    <a:pt x="2368" y="21975"/>
                    <a:pt x="2060" y="19760"/>
                  </a:cubicBezTo>
                  <a:cubicBezTo>
                    <a:pt x="2060" y="19757"/>
                    <a:pt x="2056" y="19755"/>
                    <a:pt x="2053" y="19755"/>
                  </a:cubicBezTo>
                  <a:cubicBezTo>
                    <a:pt x="2049" y="19755"/>
                    <a:pt x="2046" y="19757"/>
                    <a:pt x="2046" y="19760"/>
                  </a:cubicBezTo>
                  <a:cubicBezTo>
                    <a:pt x="2102" y="20381"/>
                    <a:pt x="2154" y="21003"/>
                    <a:pt x="2203" y="21616"/>
                  </a:cubicBezTo>
                  <a:cubicBezTo>
                    <a:pt x="2289" y="22694"/>
                    <a:pt x="2359" y="23781"/>
                    <a:pt x="2353" y="24866"/>
                  </a:cubicBezTo>
                  <a:cubicBezTo>
                    <a:pt x="2353" y="25409"/>
                    <a:pt x="2325" y="25959"/>
                    <a:pt x="2282" y="26501"/>
                  </a:cubicBezTo>
                  <a:cubicBezTo>
                    <a:pt x="2260" y="26773"/>
                    <a:pt x="2239" y="27051"/>
                    <a:pt x="2188" y="27322"/>
                  </a:cubicBezTo>
                  <a:cubicBezTo>
                    <a:pt x="2181" y="27358"/>
                    <a:pt x="2174" y="27394"/>
                    <a:pt x="2167" y="27430"/>
                  </a:cubicBezTo>
                  <a:cubicBezTo>
                    <a:pt x="1996" y="26715"/>
                    <a:pt x="1861" y="25994"/>
                    <a:pt x="1753" y="25274"/>
                  </a:cubicBezTo>
                  <a:cubicBezTo>
                    <a:pt x="1511" y="23652"/>
                    <a:pt x="1417" y="22009"/>
                    <a:pt x="1468" y="20374"/>
                  </a:cubicBezTo>
                  <a:cubicBezTo>
                    <a:pt x="1496" y="19539"/>
                    <a:pt x="1561" y="18710"/>
                    <a:pt x="1660" y="17882"/>
                  </a:cubicBezTo>
                  <a:cubicBezTo>
                    <a:pt x="1746" y="17182"/>
                    <a:pt x="1874" y="16497"/>
                    <a:pt x="2003" y="15796"/>
                  </a:cubicBezTo>
                  <a:close/>
                  <a:moveTo>
                    <a:pt x="14907" y="23637"/>
                  </a:moveTo>
                  <a:lnTo>
                    <a:pt x="14907" y="23637"/>
                  </a:lnTo>
                  <a:cubicBezTo>
                    <a:pt x="14250" y="24288"/>
                    <a:pt x="13543" y="24873"/>
                    <a:pt x="12780" y="25394"/>
                  </a:cubicBezTo>
                  <a:cubicBezTo>
                    <a:pt x="11229" y="26444"/>
                    <a:pt x="9487" y="27202"/>
                    <a:pt x="7666" y="27637"/>
                  </a:cubicBezTo>
                  <a:cubicBezTo>
                    <a:pt x="6507" y="27911"/>
                    <a:pt x="5327" y="28043"/>
                    <a:pt x="4142" y="28043"/>
                  </a:cubicBezTo>
                  <a:cubicBezTo>
                    <a:pt x="3787" y="28043"/>
                    <a:pt x="3430" y="28031"/>
                    <a:pt x="3074" y="28007"/>
                  </a:cubicBezTo>
                  <a:cubicBezTo>
                    <a:pt x="3146" y="27994"/>
                    <a:pt x="3210" y="27980"/>
                    <a:pt x="3282" y="27965"/>
                  </a:cubicBezTo>
                  <a:cubicBezTo>
                    <a:pt x="3617" y="27901"/>
                    <a:pt x="3953" y="27822"/>
                    <a:pt x="4288" y="27750"/>
                  </a:cubicBezTo>
                  <a:cubicBezTo>
                    <a:pt x="6745" y="27186"/>
                    <a:pt x="9152" y="26395"/>
                    <a:pt x="11443" y="25351"/>
                  </a:cubicBezTo>
                  <a:cubicBezTo>
                    <a:pt x="11452" y="25351"/>
                    <a:pt x="11452" y="25344"/>
                    <a:pt x="11443" y="25344"/>
                  </a:cubicBezTo>
                  <a:cubicBezTo>
                    <a:pt x="10787" y="25617"/>
                    <a:pt x="10130" y="25865"/>
                    <a:pt x="9458" y="26102"/>
                  </a:cubicBezTo>
                  <a:cubicBezTo>
                    <a:pt x="8281" y="26516"/>
                    <a:pt x="7088" y="26880"/>
                    <a:pt x="5873" y="27186"/>
                  </a:cubicBezTo>
                  <a:cubicBezTo>
                    <a:pt x="5266" y="27344"/>
                    <a:pt x="4659" y="27480"/>
                    <a:pt x="4046" y="27608"/>
                  </a:cubicBezTo>
                  <a:cubicBezTo>
                    <a:pt x="3739" y="27673"/>
                    <a:pt x="3431" y="27730"/>
                    <a:pt x="3124" y="27779"/>
                  </a:cubicBezTo>
                  <a:cubicBezTo>
                    <a:pt x="3681" y="27450"/>
                    <a:pt x="4245" y="27137"/>
                    <a:pt x="4817" y="26830"/>
                  </a:cubicBezTo>
                  <a:cubicBezTo>
                    <a:pt x="6466" y="25951"/>
                    <a:pt x="8180" y="25238"/>
                    <a:pt x="10008" y="24802"/>
                  </a:cubicBezTo>
                  <a:cubicBezTo>
                    <a:pt x="11644" y="24424"/>
                    <a:pt x="13315" y="24180"/>
                    <a:pt x="14907" y="23637"/>
                  </a:cubicBezTo>
                  <a:close/>
                  <a:moveTo>
                    <a:pt x="17246" y="1"/>
                  </a:moveTo>
                  <a:cubicBezTo>
                    <a:pt x="17211" y="1"/>
                    <a:pt x="17177" y="18"/>
                    <a:pt x="17157" y="57"/>
                  </a:cubicBezTo>
                  <a:cubicBezTo>
                    <a:pt x="16593" y="1286"/>
                    <a:pt x="16050" y="2529"/>
                    <a:pt x="15529" y="3785"/>
                  </a:cubicBezTo>
                  <a:cubicBezTo>
                    <a:pt x="14614" y="5984"/>
                    <a:pt x="13815" y="8227"/>
                    <a:pt x="13229" y="10534"/>
                  </a:cubicBezTo>
                  <a:cubicBezTo>
                    <a:pt x="12737" y="12462"/>
                    <a:pt x="12257" y="14504"/>
                    <a:pt x="11066" y="16118"/>
                  </a:cubicBezTo>
                  <a:cubicBezTo>
                    <a:pt x="11400" y="15390"/>
                    <a:pt x="11601" y="14596"/>
                    <a:pt x="11716" y="13798"/>
                  </a:cubicBezTo>
                  <a:cubicBezTo>
                    <a:pt x="11865" y="12747"/>
                    <a:pt x="11871" y="11669"/>
                    <a:pt x="11794" y="10605"/>
                  </a:cubicBezTo>
                  <a:cubicBezTo>
                    <a:pt x="11716" y="9527"/>
                    <a:pt x="11515" y="8449"/>
                    <a:pt x="11057" y="7463"/>
                  </a:cubicBezTo>
                  <a:cubicBezTo>
                    <a:pt x="10586" y="6435"/>
                    <a:pt x="9866" y="5528"/>
                    <a:pt x="9086" y="4721"/>
                  </a:cubicBezTo>
                  <a:cubicBezTo>
                    <a:pt x="8295" y="3900"/>
                    <a:pt x="7395" y="3214"/>
                    <a:pt x="6317" y="2829"/>
                  </a:cubicBezTo>
                  <a:cubicBezTo>
                    <a:pt x="6307" y="2825"/>
                    <a:pt x="6297" y="2824"/>
                    <a:pt x="6288" y="2824"/>
                  </a:cubicBezTo>
                  <a:cubicBezTo>
                    <a:pt x="6214" y="2824"/>
                    <a:pt x="6156" y="2916"/>
                    <a:pt x="6181" y="2985"/>
                  </a:cubicBezTo>
                  <a:cubicBezTo>
                    <a:pt x="6558" y="4092"/>
                    <a:pt x="7002" y="5185"/>
                    <a:pt x="7424" y="6277"/>
                  </a:cubicBezTo>
                  <a:cubicBezTo>
                    <a:pt x="8159" y="8191"/>
                    <a:pt x="8901" y="10106"/>
                    <a:pt x="9637" y="12019"/>
                  </a:cubicBezTo>
                  <a:cubicBezTo>
                    <a:pt x="10209" y="13505"/>
                    <a:pt x="11159" y="15397"/>
                    <a:pt x="10344" y="16946"/>
                  </a:cubicBezTo>
                  <a:cubicBezTo>
                    <a:pt x="10338" y="16953"/>
                    <a:pt x="10338" y="16961"/>
                    <a:pt x="10329" y="16968"/>
                  </a:cubicBezTo>
                  <a:cubicBezTo>
                    <a:pt x="10322" y="16975"/>
                    <a:pt x="10322" y="16982"/>
                    <a:pt x="10322" y="16989"/>
                  </a:cubicBezTo>
                  <a:cubicBezTo>
                    <a:pt x="10272" y="17068"/>
                    <a:pt x="10223" y="17153"/>
                    <a:pt x="10173" y="17232"/>
                  </a:cubicBezTo>
                  <a:cubicBezTo>
                    <a:pt x="10151" y="17261"/>
                    <a:pt x="10144" y="17289"/>
                    <a:pt x="10151" y="17318"/>
                  </a:cubicBezTo>
                  <a:cubicBezTo>
                    <a:pt x="9679" y="18010"/>
                    <a:pt x="9224" y="18710"/>
                    <a:pt x="8752" y="19404"/>
                  </a:cubicBezTo>
                  <a:cubicBezTo>
                    <a:pt x="8265" y="20110"/>
                    <a:pt x="7787" y="20818"/>
                    <a:pt x="7295" y="21517"/>
                  </a:cubicBezTo>
                  <a:cubicBezTo>
                    <a:pt x="7431" y="20831"/>
                    <a:pt x="7501" y="20132"/>
                    <a:pt x="7530" y="19431"/>
                  </a:cubicBezTo>
                  <a:cubicBezTo>
                    <a:pt x="7602" y="17532"/>
                    <a:pt x="7373" y="15597"/>
                    <a:pt x="6987" y="13739"/>
                  </a:cubicBezTo>
                  <a:cubicBezTo>
                    <a:pt x="6601" y="11897"/>
                    <a:pt x="5967" y="10077"/>
                    <a:pt x="4917" y="8498"/>
                  </a:cubicBezTo>
                  <a:cubicBezTo>
                    <a:pt x="4891" y="8464"/>
                    <a:pt x="4859" y="8450"/>
                    <a:pt x="4826" y="8450"/>
                  </a:cubicBezTo>
                  <a:cubicBezTo>
                    <a:pt x="4758" y="8450"/>
                    <a:pt x="4693" y="8516"/>
                    <a:pt x="4716" y="8598"/>
                  </a:cubicBezTo>
                  <a:cubicBezTo>
                    <a:pt x="4845" y="9105"/>
                    <a:pt x="4860" y="9626"/>
                    <a:pt x="4860" y="10149"/>
                  </a:cubicBezTo>
                  <a:cubicBezTo>
                    <a:pt x="4860" y="10663"/>
                    <a:pt x="4860" y="11177"/>
                    <a:pt x="4874" y="11691"/>
                  </a:cubicBezTo>
                  <a:cubicBezTo>
                    <a:pt x="4953" y="15290"/>
                    <a:pt x="5410" y="18924"/>
                    <a:pt x="6738" y="22288"/>
                  </a:cubicBezTo>
                  <a:cubicBezTo>
                    <a:pt x="6087" y="23188"/>
                    <a:pt x="5424" y="24081"/>
                    <a:pt x="4716" y="24938"/>
                  </a:cubicBezTo>
                  <a:cubicBezTo>
                    <a:pt x="4046" y="25766"/>
                    <a:pt x="3338" y="26580"/>
                    <a:pt x="2603" y="27358"/>
                  </a:cubicBezTo>
                  <a:cubicBezTo>
                    <a:pt x="2846" y="26801"/>
                    <a:pt x="3024" y="26216"/>
                    <a:pt x="3153" y="25623"/>
                  </a:cubicBezTo>
                  <a:cubicBezTo>
                    <a:pt x="3516" y="23916"/>
                    <a:pt x="3532" y="22124"/>
                    <a:pt x="3331" y="20396"/>
                  </a:cubicBezTo>
                  <a:cubicBezTo>
                    <a:pt x="3239" y="19546"/>
                    <a:pt x="3081" y="18696"/>
                    <a:pt x="2867" y="17868"/>
                  </a:cubicBezTo>
                  <a:cubicBezTo>
                    <a:pt x="2653" y="17025"/>
                    <a:pt x="2353" y="16204"/>
                    <a:pt x="2060" y="15390"/>
                  </a:cubicBezTo>
                  <a:cubicBezTo>
                    <a:pt x="2043" y="15338"/>
                    <a:pt x="1999" y="15313"/>
                    <a:pt x="1955" y="15313"/>
                  </a:cubicBezTo>
                  <a:cubicBezTo>
                    <a:pt x="1908" y="15313"/>
                    <a:pt x="1860" y="15342"/>
                    <a:pt x="1845" y="15397"/>
                  </a:cubicBezTo>
                  <a:cubicBezTo>
                    <a:pt x="1604" y="16303"/>
                    <a:pt x="1475" y="17239"/>
                    <a:pt x="1374" y="18168"/>
                  </a:cubicBezTo>
                  <a:cubicBezTo>
                    <a:pt x="1004" y="21431"/>
                    <a:pt x="1225" y="24751"/>
                    <a:pt x="2017" y="27930"/>
                  </a:cubicBezTo>
                  <a:cubicBezTo>
                    <a:pt x="1996" y="27944"/>
                    <a:pt x="1982" y="27965"/>
                    <a:pt x="1982" y="27987"/>
                  </a:cubicBezTo>
                  <a:cubicBezTo>
                    <a:pt x="1347" y="28616"/>
                    <a:pt x="682" y="29207"/>
                    <a:pt x="54" y="29843"/>
                  </a:cubicBezTo>
                  <a:cubicBezTo>
                    <a:pt x="1" y="29896"/>
                    <a:pt x="54" y="29977"/>
                    <a:pt x="118" y="29977"/>
                  </a:cubicBezTo>
                  <a:cubicBezTo>
                    <a:pt x="132" y="29977"/>
                    <a:pt x="146" y="29974"/>
                    <a:pt x="161" y="29965"/>
                  </a:cubicBezTo>
                  <a:cubicBezTo>
                    <a:pt x="682" y="29601"/>
                    <a:pt x="1160" y="29173"/>
                    <a:pt x="1617" y="28736"/>
                  </a:cubicBezTo>
                  <a:cubicBezTo>
                    <a:pt x="1725" y="28636"/>
                    <a:pt x="1832" y="28530"/>
                    <a:pt x="1940" y="28429"/>
                  </a:cubicBezTo>
                  <a:cubicBezTo>
                    <a:pt x="1953" y="28437"/>
                    <a:pt x="1969" y="28441"/>
                    <a:pt x="1986" y="28441"/>
                  </a:cubicBezTo>
                  <a:cubicBezTo>
                    <a:pt x="2003" y="28441"/>
                    <a:pt x="2021" y="28437"/>
                    <a:pt x="2039" y="28429"/>
                  </a:cubicBezTo>
                  <a:cubicBezTo>
                    <a:pt x="2203" y="28330"/>
                    <a:pt x="2368" y="28230"/>
                    <a:pt x="2531" y="28129"/>
                  </a:cubicBezTo>
                  <a:cubicBezTo>
                    <a:pt x="3078" y="28199"/>
                    <a:pt x="3629" y="28232"/>
                    <a:pt x="4182" y="28232"/>
                  </a:cubicBezTo>
                  <a:cubicBezTo>
                    <a:pt x="4531" y="28232"/>
                    <a:pt x="4881" y="28219"/>
                    <a:pt x="5230" y="28194"/>
                  </a:cubicBezTo>
                  <a:cubicBezTo>
                    <a:pt x="7138" y="28066"/>
                    <a:pt x="9023" y="27565"/>
                    <a:pt x="10751" y="26758"/>
                  </a:cubicBezTo>
                  <a:cubicBezTo>
                    <a:pt x="12464" y="25951"/>
                    <a:pt x="14050" y="24845"/>
                    <a:pt x="15342" y="23466"/>
                  </a:cubicBezTo>
                  <a:cubicBezTo>
                    <a:pt x="15399" y="23404"/>
                    <a:pt x="15351" y="23303"/>
                    <a:pt x="15276" y="23303"/>
                  </a:cubicBezTo>
                  <a:cubicBezTo>
                    <a:pt x="15265" y="23303"/>
                    <a:pt x="15254" y="23305"/>
                    <a:pt x="15243" y="23310"/>
                  </a:cubicBezTo>
                  <a:cubicBezTo>
                    <a:pt x="14279" y="23688"/>
                    <a:pt x="13279" y="23923"/>
                    <a:pt x="12266" y="24137"/>
                  </a:cubicBezTo>
                  <a:cubicBezTo>
                    <a:pt x="11380" y="24331"/>
                    <a:pt x="10480" y="24494"/>
                    <a:pt x="9594" y="24717"/>
                  </a:cubicBezTo>
                  <a:cubicBezTo>
                    <a:pt x="8687" y="24945"/>
                    <a:pt x="7810" y="25245"/>
                    <a:pt x="6944" y="25608"/>
                  </a:cubicBezTo>
                  <a:cubicBezTo>
                    <a:pt x="5438" y="26237"/>
                    <a:pt x="4003" y="27030"/>
                    <a:pt x="2596" y="27865"/>
                  </a:cubicBezTo>
                  <a:cubicBezTo>
                    <a:pt x="2560" y="27872"/>
                    <a:pt x="2524" y="27879"/>
                    <a:pt x="2488" y="27887"/>
                  </a:cubicBezTo>
                  <a:cubicBezTo>
                    <a:pt x="2653" y="27723"/>
                    <a:pt x="2810" y="27552"/>
                    <a:pt x="2975" y="27387"/>
                  </a:cubicBezTo>
                  <a:cubicBezTo>
                    <a:pt x="3081" y="27272"/>
                    <a:pt x="3182" y="27159"/>
                    <a:pt x="3288" y="27044"/>
                  </a:cubicBezTo>
                  <a:cubicBezTo>
                    <a:pt x="3431" y="26893"/>
                    <a:pt x="3568" y="26744"/>
                    <a:pt x="3710" y="26587"/>
                  </a:cubicBezTo>
                  <a:cubicBezTo>
                    <a:pt x="3845" y="26431"/>
                    <a:pt x="3981" y="26273"/>
                    <a:pt x="4116" y="26115"/>
                  </a:cubicBezTo>
                  <a:cubicBezTo>
                    <a:pt x="4253" y="25959"/>
                    <a:pt x="4389" y="25802"/>
                    <a:pt x="4524" y="25644"/>
                  </a:cubicBezTo>
                  <a:cubicBezTo>
                    <a:pt x="4653" y="25488"/>
                    <a:pt x="4788" y="25323"/>
                    <a:pt x="4917" y="25166"/>
                  </a:cubicBezTo>
                  <a:cubicBezTo>
                    <a:pt x="5052" y="25001"/>
                    <a:pt x="5180" y="24845"/>
                    <a:pt x="5309" y="24681"/>
                  </a:cubicBezTo>
                  <a:cubicBezTo>
                    <a:pt x="5438" y="24516"/>
                    <a:pt x="5566" y="24352"/>
                    <a:pt x="5688" y="24187"/>
                  </a:cubicBezTo>
                  <a:cubicBezTo>
                    <a:pt x="5816" y="24023"/>
                    <a:pt x="5945" y="23860"/>
                    <a:pt x="6067" y="23695"/>
                  </a:cubicBezTo>
                  <a:cubicBezTo>
                    <a:pt x="6195" y="23531"/>
                    <a:pt x="6317" y="23359"/>
                    <a:pt x="6438" y="23195"/>
                  </a:cubicBezTo>
                  <a:cubicBezTo>
                    <a:pt x="6502" y="23109"/>
                    <a:pt x="6567" y="23023"/>
                    <a:pt x="6624" y="22945"/>
                  </a:cubicBezTo>
                  <a:cubicBezTo>
                    <a:pt x="6653" y="22902"/>
                    <a:pt x="6687" y="22859"/>
                    <a:pt x="6716" y="22816"/>
                  </a:cubicBezTo>
                  <a:cubicBezTo>
                    <a:pt x="6745" y="22773"/>
                    <a:pt x="6766" y="22737"/>
                    <a:pt x="6802" y="22703"/>
                  </a:cubicBezTo>
                  <a:cubicBezTo>
                    <a:pt x="6858" y="22631"/>
                    <a:pt x="6930" y="22581"/>
                    <a:pt x="7016" y="22538"/>
                  </a:cubicBezTo>
                  <a:cubicBezTo>
                    <a:pt x="7052" y="22523"/>
                    <a:pt x="7088" y="22509"/>
                    <a:pt x="7124" y="22496"/>
                  </a:cubicBezTo>
                  <a:cubicBezTo>
                    <a:pt x="7131" y="22489"/>
                    <a:pt x="7145" y="22480"/>
                    <a:pt x="7158" y="22480"/>
                  </a:cubicBezTo>
                  <a:cubicBezTo>
                    <a:pt x="7217" y="22473"/>
                    <a:pt x="7280" y="22473"/>
                    <a:pt x="7345" y="22473"/>
                  </a:cubicBezTo>
                  <a:cubicBezTo>
                    <a:pt x="8281" y="22424"/>
                    <a:pt x="9208" y="22266"/>
                    <a:pt x="10108" y="22031"/>
                  </a:cubicBezTo>
                  <a:cubicBezTo>
                    <a:pt x="11986" y="21537"/>
                    <a:pt x="13765" y="20681"/>
                    <a:pt x="15328" y="19539"/>
                  </a:cubicBezTo>
                  <a:cubicBezTo>
                    <a:pt x="16885" y="18396"/>
                    <a:pt x="18221" y="16975"/>
                    <a:pt x="19241" y="15340"/>
                  </a:cubicBezTo>
                  <a:cubicBezTo>
                    <a:pt x="19287" y="15272"/>
                    <a:pt x="19225" y="15194"/>
                    <a:pt x="19157" y="15194"/>
                  </a:cubicBezTo>
                  <a:cubicBezTo>
                    <a:pt x="19140" y="15194"/>
                    <a:pt x="19122" y="15200"/>
                    <a:pt x="19106" y="15212"/>
                  </a:cubicBezTo>
                  <a:cubicBezTo>
                    <a:pt x="18278" y="15811"/>
                    <a:pt x="17385" y="16310"/>
                    <a:pt x="16456" y="16747"/>
                  </a:cubicBezTo>
                  <a:cubicBezTo>
                    <a:pt x="14850" y="17510"/>
                    <a:pt x="13179" y="18125"/>
                    <a:pt x="11614" y="18975"/>
                  </a:cubicBezTo>
                  <a:cubicBezTo>
                    <a:pt x="9979" y="19860"/>
                    <a:pt x="8516" y="21052"/>
                    <a:pt x="7115" y="22266"/>
                  </a:cubicBezTo>
                  <a:lnTo>
                    <a:pt x="7115" y="22252"/>
                  </a:lnTo>
                  <a:cubicBezTo>
                    <a:pt x="7167" y="22196"/>
                    <a:pt x="7210" y="22130"/>
                    <a:pt x="7253" y="22074"/>
                  </a:cubicBezTo>
                  <a:cubicBezTo>
                    <a:pt x="8324" y="20561"/>
                    <a:pt x="9344" y="18996"/>
                    <a:pt x="10302" y="17404"/>
                  </a:cubicBezTo>
                  <a:cubicBezTo>
                    <a:pt x="10329" y="17397"/>
                    <a:pt x="10365" y="17381"/>
                    <a:pt x="10387" y="17347"/>
                  </a:cubicBezTo>
                  <a:cubicBezTo>
                    <a:pt x="10451" y="17253"/>
                    <a:pt x="10516" y="17153"/>
                    <a:pt x="10566" y="17054"/>
                  </a:cubicBezTo>
                  <a:cubicBezTo>
                    <a:pt x="10615" y="17004"/>
                    <a:pt x="10665" y="16946"/>
                    <a:pt x="10715" y="16896"/>
                  </a:cubicBezTo>
                  <a:lnTo>
                    <a:pt x="10730" y="16896"/>
                  </a:lnTo>
                  <a:cubicBezTo>
                    <a:pt x="11580" y="16625"/>
                    <a:pt x="12415" y="16296"/>
                    <a:pt x="13208" y="15890"/>
                  </a:cubicBezTo>
                  <a:cubicBezTo>
                    <a:pt x="14622" y="15176"/>
                    <a:pt x="15928" y="14233"/>
                    <a:pt x="16970" y="13033"/>
                  </a:cubicBezTo>
                  <a:cubicBezTo>
                    <a:pt x="17978" y="11890"/>
                    <a:pt x="18799" y="10469"/>
                    <a:pt x="19128" y="8970"/>
                  </a:cubicBezTo>
                  <a:cubicBezTo>
                    <a:pt x="19151" y="8880"/>
                    <a:pt x="19085" y="8830"/>
                    <a:pt x="19016" y="8830"/>
                  </a:cubicBezTo>
                  <a:cubicBezTo>
                    <a:pt x="18975" y="8830"/>
                    <a:pt x="18933" y="8847"/>
                    <a:pt x="18907" y="8884"/>
                  </a:cubicBezTo>
                  <a:cubicBezTo>
                    <a:pt x="18400" y="9605"/>
                    <a:pt x="17814" y="10269"/>
                    <a:pt x="17193" y="10891"/>
                  </a:cubicBezTo>
                  <a:cubicBezTo>
                    <a:pt x="16113" y="11969"/>
                    <a:pt x="14943" y="12941"/>
                    <a:pt x="13865" y="14012"/>
                  </a:cubicBezTo>
                  <a:cubicBezTo>
                    <a:pt x="13021" y="14846"/>
                    <a:pt x="12201" y="15762"/>
                    <a:pt x="11186" y="16404"/>
                  </a:cubicBezTo>
                  <a:cubicBezTo>
                    <a:pt x="12065" y="15532"/>
                    <a:pt x="12807" y="14540"/>
                    <a:pt x="13457" y="13491"/>
                  </a:cubicBezTo>
                  <a:cubicBezTo>
                    <a:pt x="14122" y="12404"/>
                    <a:pt x="14699" y="11263"/>
                    <a:pt x="15229" y="10106"/>
                  </a:cubicBezTo>
                  <a:cubicBezTo>
                    <a:pt x="15707" y="9048"/>
                    <a:pt x="16136" y="7977"/>
                    <a:pt x="16485" y="6870"/>
                  </a:cubicBezTo>
                  <a:cubicBezTo>
                    <a:pt x="17185" y="4685"/>
                    <a:pt x="17543" y="2393"/>
                    <a:pt x="17356" y="100"/>
                  </a:cubicBezTo>
                  <a:cubicBezTo>
                    <a:pt x="17352" y="40"/>
                    <a:pt x="17298" y="1"/>
                    <a:pt x="172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6" name="Google Shape;1076;p34"/>
            <p:cNvSpPr/>
            <p:nvPr/>
          </p:nvSpPr>
          <p:spPr>
            <a:xfrm>
              <a:off x="4443793" y="3122565"/>
              <a:ext cx="405064" cy="228349"/>
            </a:xfrm>
            <a:custGeom>
              <a:avLst/>
              <a:gdLst/>
              <a:ahLst/>
              <a:cxnLst/>
              <a:rect l="l" t="t" r="r" b="b"/>
              <a:pathLst>
                <a:path w="20593" h="11609" extrusionOk="0">
                  <a:moveTo>
                    <a:pt x="19603" y="236"/>
                  </a:moveTo>
                  <a:cubicBezTo>
                    <a:pt x="19923" y="236"/>
                    <a:pt x="20161" y="358"/>
                    <a:pt x="20058" y="804"/>
                  </a:cubicBezTo>
                  <a:cubicBezTo>
                    <a:pt x="19993" y="1077"/>
                    <a:pt x="19772" y="1368"/>
                    <a:pt x="19623" y="1612"/>
                  </a:cubicBezTo>
                  <a:cubicBezTo>
                    <a:pt x="18908" y="2775"/>
                    <a:pt x="17873" y="3618"/>
                    <a:pt x="16700" y="4282"/>
                  </a:cubicBezTo>
                  <a:cubicBezTo>
                    <a:pt x="15622" y="4897"/>
                    <a:pt x="14438" y="5533"/>
                    <a:pt x="13259" y="5896"/>
                  </a:cubicBezTo>
                  <a:cubicBezTo>
                    <a:pt x="11832" y="6347"/>
                    <a:pt x="10368" y="6669"/>
                    <a:pt x="8925" y="7068"/>
                  </a:cubicBezTo>
                  <a:lnTo>
                    <a:pt x="8925" y="7068"/>
                  </a:lnTo>
                  <a:cubicBezTo>
                    <a:pt x="10629" y="4270"/>
                    <a:pt x="13203" y="2625"/>
                    <a:pt x="16179" y="1348"/>
                  </a:cubicBezTo>
                  <a:cubicBezTo>
                    <a:pt x="17023" y="983"/>
                    <a:pt x="17916" y="554"/>
                    <a:pt x="18822" y="362"/>
                  </a:cubicBezTo>
                  <a:cubicBezTo>
                    <a:pt x="19049" y="312"/>
                    <a:pt x="19352" y="236"/>
                    <a:pt x="19603" y="236"/>
                  </a:cubicBezTo>
                  <a:close/>
                  <a:moveTo>
                    <a:pt x="19581" y="0"/>
                  </a:moveTo>
                  <a:cubicBezTo>
                    <a:pt x="18791" y="0"/>
                    <a:pt x="18034" y="281"/>
                    <a:pt x="17266" y="590"/>
                  </a:cubicBezTo>
                  <a:cubicBezTo>
                    <a:pt x="16051" y="1077"/>
                    <a:pt x="14844" y="1591"/>
                    <a:pt x="13694" y="2211"/>
                  </a:cubicBezTo>
                  <a:cubicBezTo>
                    <a:pt x="11522" y="3384"/>
                    <a:pt x="9759" y="5027"/>
                    <a:pt x="8531" y="7180"/>
                  </a:cubicBezTo>
                  <a:lnTo>
                    <a:pt x="8531" y="7180"/>
                  </a:lnTo>
                  <a:cubicBezTo>
                    <a:pt x="5515" y="8062"/>
                    <a:pt x="2799" y="9714"/>
                    <a:pt x="134" y="11338"/>
                  </a:cubicBezTo>
                  <a:cubicBezTo>
                    <a:pt x="0" y="11416"/>
                    <a:pt x="82" y="11608"/>
                    <a:pt x="207" y="11608"/>
                  </a:cubicBezTo>
                  <a:cubicBezTo>
                    <a:pt x="229" y="11608"/>
                    <a:pt x="252" y="11602"/>
                    <a:pt x="276" y="11588"/>
                  </a:cubicBezTo>
                  <a:cubicBezTo>
                    <a:pt x="2369" y="10310"/>
                    <a:pt x="4475" y="9017"/>
                    <a:pt x="6760" y="8104"/>
                  </a:cubicBezTo>
                  <a:cubicBezTo>
                    <a:pt x="8938" y="7225"/>
                    <a:pt x="11281" y="6861"/>
                    <a:pt x="13509" y="6117"/>
                  </a:cubicBezTo>
                  <a:cubicBezTo>
                    <a:pt x="16486" y="5132"/>
                    <a:pt x="19393" y="3325"/>
                    <a:pt x="20565" y="306"/>
                  </a:cubicBezTo>
                  <a:cubicBezTo>
                    <a:pt x="20593" y="234"/>
                    <a:pt x="20536" y="148"/>
                    <a:pt x="20464" y="126"/>
                  </a:cubicBezTo>
                  <a:cubicBezTo>
                    <a:pt x="20164" y="38"/>
                    <a:pt x="19870" y="0"/>
                    <a:pt x="195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7" name="Google Shape;1077;p34"/>
            <p:cNvSpPr/>
            <p:nvPr/>
          </p:nvSpPr>
          <p:spPr>
            <a:xfrm>
              <a:off x="4565472" y="3030273"/>
              <a:ext cx="133225" cy="255041"/>
            </a:xfrm>
            <a:custGeom>
              <a:avLst/>
              <a:gdLst/>
              <a:ahLst/>
              <a:cxnLst/>
              <a:rect l="l" t="t" r="r" b="b"/>
              <a:pathLst>
                <a:path w="6773" h="12966" extrusionOk="0">
                  <a:moveTo>
                    <a:pt x="5941" y="498"/>
                  </a:moveTo>
                  <a:cubicBezTo>
                    <a:pt x="6030" y="498"/>
                    <a:pt x="6060" y="584"/>
                    <a:pt x="6117" y="855"/>
                  </a:cubicBezTo>
                  <a:cubicBezTo>
                    <a:pt x="6259" y="1512"/>
                    <a:pt x="6074" y="2326"/>
                    <a:pt x="5909" y="2961"/>
                  </a:cubicBezTo>
                  <a:cubicBezTo>
                    <a:pt x="5560" y="4261"/>
                    <a:pt x="4910" y="5453"/>
                    <a:pt x="4252" y="6626"/>
                  </a:cubicBezTo>
                  <a:cubicBezTo>
                    <a:pt x="3155" y="8586"/>
                    <a:pt x="2034" y="10546"/>
                    <a:pt x="537" y="12222"/>
                  </a:cubicBezTo>
                  <a:lnTo>
                    <a:pt x="537" y="12222"/>
                  </a:lnTo>
                  <a:cubicBezTo>
                    <a:pt x="1087" y="10395"/>
                    <a:pt x="860" y="8446"/>
                    <a:pt x="1325" y="6583"/>
                  </a:cubicBezTo>
                  <a:cubicBezTo>
                    <a:pt x="1875" y="4418"/>
                    <a:pt x="3174" y="2461"/>
                    <a:pt x="4937" y="1098"/>
                  </a:cubicBezTo>
                  <a:cubicBezTo>
                    <a:pt x="5138" y="948"/>
                    <a:pt x="5445" y="661"/>
                    <a:pt x="5681" y="576"/>
                  </a:cubicBezTo>
                  <a:cubicBezTo>
                    <a:pt x="5805" y="532"/>
                    <a:pt x="5885" y="498"/>
                    <a:pt x="5941" y="498"/>
                  </a:cubicBezTo>
                  <a:close/>
                  <a:moveTo>
                    <a:pt x="6138" y="1"/>
                  </a:moveTo>
                  <a:cubicBezTo>
                    <a:pt x="6114" y="1"/>
                    <a:pt x="6089" y="7"/>
                    <a:pt x="6067" y="19"/>
                  </a:cubicBezTo>
                  <a:cubicBezTo>
                    <a:pt x="4060" y="1148"/>
                    <a:pt x="2468" y="2889"/>
                    <a:pt x="1559" y="5018"/>
                  </a:cubicBezTo>
                  <a:cubicBezTo>
                    <a:pt x="488" y="7503"/>
                    <a:pt x="1097" y="10288"/>
                    <a:pt x="53" y="12744"/>
                  </a:cubicBezTo>
                  <a:cubicBezTo>
                    <a:pt x="52" y="12746"/>
                    <a:pt x="51" y="12748"/>
                    <a:pt x="51" y="12750"/>
                  </a:cubicBezTo>
                  <a:lnTo>
                    <a:pt x="51" y="12750"/>
                  </a:lnTo>
                  <a:cubicBezTo>
                    <a:pt x="0" y="12841"/>
                    <a:pt x="69" y="12945"/>
                    <a:pt x="155" y="12960"/>
                  </a:cubicBezTo>
                  <a:lnTo>
                    <a:pt x="155" y="12960"/>
                  </a:lnTo>
                  <a:cubicBezTo>
                    <a:pt x="167" y="12963"/>
                    <a:pt x="179" y="12965"/>
                    <a:pt x="192" y="12965"/>
                  </a:cubicBezTo>
                  <a:cubicBezTo>
                    <a:pt x="231" y="12965"/>
                    <a:pt x="269" y="12945"/>
                    <a:pt x="292" y="12897"/>
                  </a:cubicBezTo>
                  <a:lnTo>
                    <a:pt x="292" y="12897"/>
                  </a:lnTo>
                  <a:cubicBezTo>
                    <a:pt x="2039" y="11101"/>
                    <a:pt x="3286" y="8939"/>
                    <a:pt x="4495" y="6768"/>
                  </a:cubicBezTo>
                  <a:cubicBezTo>
                    <a:pt x="5645" y="4718"/>
                    <a:pt x="6773" y="2519"/>
                    <a:pt x="6281" y="104"/>
                  </a:cubicBezTo>
                  <a:cubicBezTo>
                    <a:pt x="6265" y="38"/>
                    <a:pt x="6202" y="1"/>
                    <a:pt x="6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8" name="Google Shape;1078;p34"/>
            <p:cNvSpPr/>
            <p:nvPr/>
          </p:nvSpPr>
          <p:spPr>
            <a:xfrm>
              <a:off x="4571097" y="3041131"/>
              <a:ext cx="111332" cy="238695"/>
            </a:xfrm>
            <a:custGeom>
              <a:avLst/>
              <a:gdLst/>
              <a:ahLst/>
              <a:cxnLst/>
              <a:rect l="l" t="t" r="r" b="b"/>
              <a:pathLst>
                <a:path w="5660" h="12135" extrusionOk="0">
                  <a:moveTo>
                    <a:pt x="5484" y="0"/>
                  </a:moveTo>
                  <a:cubicBezTo>
                    <a:pt x="5427" y="0"/>
                    <a:pt x="5369" y="29"/>
                    <a:pt x="5344" y="96"/>
                  </a:cubicBezTo>
                  <a:cubicBezTo>
                    <a:pt x="4552" y="2166"/>
                    <a:pt x="3059" y="3859"/>
                    <a:pt x="2139" y="5866"/>
                  </a:cubicBezTo>
                  <a:cubicBezTo>
                    <a:pt x="1224" y="7837"/>
                    <a:pt x="802" y="9937"/>
                    <a:pt x="39" y="11964"/>
                  </a:cubicBezTo>
                  <a:cubicBezTo>
                    <a:pt x="0" y="12067"/>
                    <a:pt x="85" y="12134"/>
                    <a:pt x="173" y="12134"/>
                  </a:cubicBezTo>
                  <a:cubicBezTo>
                    <a:pt x="232" y="12134"/>
                    <a:pt x="292" y="12105"/>
                    <a:pt x="317" y="12036"/>
                  </a:cubicBezTo>
                  <a:cubicBezTo>
                    <a:pt x="1160" y="9793"/>
                    <a:pt x="1596" y="7472"/>
                    <a:pt x="2716" y="5323"/>
                  </a:cubicBezTo>
                  <a:cubicBezTo>
                    <a:pt x="3639" y="3573"/>
                    <a:pt x="4909" y="2038"/>
                    <a:pt x="5616" y="175"/>
                  </a:cubicBezTo>
                  <a:cubicBezTo>
                    <a:pt x="5659" y="70"/>
                    <a:pt x="5573" y="0"/>
                    <a:pt x="54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9" name="Google Shape;1079;p34"/>
            <p:cNvSpPr/>
            <p:nvPr/>
          </p:nvSpPr>
          <p:spPr>
            <a:xfrm>
              <a:off x="4611401" y="3124985"/>
              <a:ext cx="238420" cy="143729"/>
            </a:xfrm>
            <a:custGeom>
              <a:avLst/>
              <a:gdLst/>
              <a:ahLst/>
              <a:cxnLst/>
              <a:rect l="l" t="t" r="r" b="b"/>
              <a:pathLst>
                <a:path w="12121" h="7307" extrusionOk="0">
                  <a:moveTo>
                    <a:pt x="11905" y="0"/>
                  </a:moveTo>
                  <a:cubicBezTo>
                    <a:pt x="11883" y="0"/>
                    <a:pt x="11860" y="6"/>
                    <a:pt x="11837" y="18"/>
                  </a:cubicBezTo>
                  <a:cubicBezTo>
                    <a:pt x="7837" y="2196"/>
                    <a:pt x="3895" y="4481"/>
                    <a:pt x="124" y="7030"/>
                  </a:cubicBezTo>
                  <a:cubicBezTo>
                    <a:pt x="1" y="7119"/>
                    <a:pt x="77" y="7306"/>
                    <a:pt x="193" y="7306"/>
                  </a:cubicBezTo>
                  <a:cubicBezTo>
                    <a:pt x="217" y="7306"/>
                    <a:pt x="242" y="7298"/>
                    <a:pt x="268" y="7280"/>
                  </a:cubicBezTo>
                  <a:cubicBezTo>
                    <a:pt x="4039" y="4731"/>
                    <a:pt x="7981" y="2438"/>
                    <a:pt x="11979" y="268"/>
                  </a:cubicBezTo>
                  <a:cubicBezTo>
                    <a:pt x="12120" y="195"/>
                    <a:pt x="12036" y="0"/>
                    <a:pt x="11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0" name="Google Shape;1080;p34"/>
            <p:cNvSpPr/>
            <p:nvPr/>
          </p:nvSpPr>
          <p:spPr>
            <a:xfrm>
              <a:off x="4564311" y="3278981"/>
              <a:ext cx="228782" cy="99766"/>
            </a:xfrm>
            <a:custGeom>
              <a:avLst/>
              <a:gdLst/>
              <a:ahLst/>
              <a:cxnLst/>
              <a:rect l="l" t="t" r="r" b="b"/>
              <a:pathLst>
                <a:path w="11631" h="5072" extrusionOk="0">
                  <a:moveTo>
                    <a:pt x="352" y="308"/>
                  </a:moveTo>
                  <a:cubicBezTo>
                    <a:pt x="2481" y="527"/>
                    <a:pt x="4648" y="500"/>
                    <a:pt x="6746" y="966"/>
                  </a:cubicBezTo>
                  <a:cubicBezTo>
                    <a:pt x="7668" y="1172"/>
                    <a:pt x="8575" y="1465"/>
                    <a:pt x="9410" y="1915"/>
                  </a:cubicBezTo>
                  <a:cubicBezTo>
                    <a:pt x="9860" y="2150"/>
                    <a:pt x="10296" y="2436"/>
                    <a:pt x="10688" y="2765"/>
                  </a:cubicBezTo>
                  <a:cubicBezTo>
                    <a:pt x="10774" y="2836"/>
                    <a:pt x="11139" y="3086"/>
                    <a:pt x="11153" y="3194"/>
                  </a:cubicBezTo>
                  <a:cubicBezTo>
                    <a:pt x="11182" y="3458"/>
                    <a:pt x="10659" y="3735"/>
                    <a:pt x="10488" y="3828"/>
                  </a:cubicBezTo>
                  <a:cubicBezTo>
                    <a:pt x="9412" y="4393"/>
                    <a:pt x="7818" y="4817"/>
                    <a:pt x="6371" y="4817"/>
                  </a:cubicBezTo>
                  <a:cubicBezTo>
                    <a:pt x="5676" y="4817"/>
                    <a:pt x="5015" y="4720"/>
                    <a:pt x="4462" y="4493"/>
                  </a:cubicBezTo>
                  <a:cubicBezTo>
                    <a:pt x="2746" y="3797"/>
                    <a:pt x="952" y="2105"/>
                    <a:pt x="352" y="308"/>
                  </a:cubicBezTo>
                  <a:close/>
                  <a:moveTo>
                    <a:pt x="142" y="0"/>
                  </a:moveTo>
                  <a:cubicBezTo>
                    <a:pt x="83" y="0"/>
                    <a:pt x="45" y="32"/>
                    <a:pt x="27" y="74"/>
                  </a:cubicBezTo>
                  <a:lnTo>
                    <a:pt x="27" y="74"/>
                  </a:lnTo>
                  <a:cubicBezTo>
                    <a:pt x="8" y="104"/>
                    <a:pt x="0" y="142"/>
                    <a:pt x="12" y="186"/>
                  </a:cubicBezTo>
                  <a:cubicBezTo>
                    <a:pt x="333" y="1315"/>
                    <a:pt x="991" y="2215"/>
                    <a:pt x="1848" y="3000"/>
                  </a:cubicBezTo>
                  <a:cubicBezTo>
                    <a:pt x="2705" y="3785"/>
                    <a:pt x="3697" y="4642"/>
                    <a:pt x="4847" y="4935"/>
                  </a:cubicBezTo>
                  <a:cubicBezTo>
                    <a:pt x="5235" y="5033"/>
                    <a:pt x="5642" y="5071"/>
                    <a:pt x="6055" y="5071"/>
                  </a:cubicBezTo>
                  <a:cubicBezTo>
                    <a:pt x="6823" y="5071"/>
                    <a:pt x="7612" y="4939"/>
                    <a:pt x="8332" y="4814"/>
                  </a:cubicBezTo>
                  <a:cubicBezTo>
                    <a:pt x="9531" y="4599"/>
                    <a:pt x="10625" y="4207"/>
                    <a:pt x="11567" y="3422"/>
                  </a:cubicBezTo>
                  <a:cubicBezTo>
                    <a:pt x="11631" y="3372"/>
                    <a:pt x="11617" y="3271"/>
                    <a:pt x="11567" y="3221"/>
                  </a:cubicBezTo>
                  <a:cubicBezTo>
                    <a:pt x="8638" y="66"/>
                    <a:pt x="4069" y="429"/>
                    <a:pt x="155" y="1"/>
                  </a:cubicBezTo>
                  <a:cubicBezTo>
                    <a:pt x="150" y="1"/>
                    <a:pt x="146" y="0"/>
                    <a:pt x="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1" name="Google Shape;1081;p34"/>
            <p:cNvSpPr/>
            <p:nvPr/>
          </p:nvSpPr>
          <p:spPr>
            <a:xfrm>
              <a:off x="4566554" y="3278765"/>
              <a:ext cx="226815" cy="71579"/>
            </a:xfrm>
            <a:custGeom>
              <a:avLst/>
              <a:gdLst/>
              <a:ahLst/>
              <a:cxnLst/>
              <a:rect l="l" t="t" r="r" b="b"/>
              <a:pathLst>
                <a:path w="11531" h="3639" extrusionOk="0">
                  <a:moveTo>
                    <a:pt x="198" y="1"/>
                  </a:moveTo>
                  <a:cubicBezTo>
                    <a:pt x="99" y="1"/>
                    <a:pt x="1" y="103"/>
                    <a:pt x="70" y="212"/>
                  </a:cubicBezTo>
                  <a:cubicBezTo>
                    <a:pt x="934" y="1697"/>
                    <a:pt x="3055" y="2290"/>
                    <a:pt x="4598" y="2768"/>
                  </a:cubicBezTo>
                  <a:cubicBezTo>
                    <a:pt x="6489" y="3355"/>
                    <a:pt x="8450" y="3638"/>
                    <a:pt x="10424" y="3638"/>
                  </a:cubicBezTo>
                  <a:cubicBezTo>
                    <a:pt x="10731" y="3638"/>
                    <a:pt x="11038" y="3632"/>
                    <a:pt x="11345" y="3618"/>
                  </a:cubicBezTo>
                  <a:cubicBezTo>
                    <a:pt x="11521" y="3611"/>
                    <a:pt x="11530" y="3333"/>
                    <a:pt x="11354" y="3333"/>
                  </a:cubicBezTo>
                  <a:cubicBezTo>
                    <a:pt x="11351" y="3333"/>
                    <a:pt x="11348" y="3333"/>
                    <a:pt x="11345" y="3333"/>
                  </a:cubicBezTo>
                  <a:cubicBezTo>
                    <a:pt x="11041" y="3346"/>
                    <a:pt x="10737" y="3353"/>
                    <a:pt x="10433" y="3353"/>
                  </a:cubicBezTo>
                  <a:cubicBezTo>
                    <a:pt x="8726" y="3353"/>
                    <a:pt x="7030" y="3146"/>
                    <a:pt x="5376" y="2698"/>
                  </a:cubicBezTo>
                  <a:cubicBezTo>
                    <a:pt x="3732" y="2254"/>
                    <a:pt x="1227" y="1633"/>
                    <a:pt x="313" y="68"/>
                  </a:cubicBezTo>
                  <a:cubicBezTo>
                    <a:pt x="284" y="21"/>
                    <a:pt x="241" y="1"/>
                    <a:pt x="1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82" name="Google Shape;1082;p34"/>
          <p:cNvGrpSpPr/>
          <p:nvPr/>
        </p:nvGrpSpPr>
        <p:grpSpPr>
          <a:xfrm flipH="1">
            <a:off x="84148" y="3492439"/>
            <a:ext cx="575563" cy="521482"/>
            <a:chOff x="3346266" y="1265304"/>
            <a:chExt cx="227307" cy="205965"/>
          </a:xfrm>
        </p:grpSpPr>
        <p:sp>
          <p:nvSpPr>
            <p:cNvPr id="1083" name="Google Shape;1083;p34"/>
            <p:cNvSpPr/>
            <p:nvPr/>
          </p:nvSpPr>
          <p:spPr>
            <a:xfrm>
              <a:off x="3453291" y="1265304"/>
              <a:ext cx="96540" cy="85505"/>
            </a:xfrm>
            <a:custGeom>
              <a:avLst/>
              <a:gdLst/>
              <a:ahLst/>
              <a:cxnLst/>
              <a:rect l="l" t="t" r="r" b="b"/>
              <a:pathLst>
                <a:path w="4908" h="4347" extrusionOk="0">
                  <a:moveTo>
                    <a:pt x="2812" y="0"/>
                  </a:moveTo>
                  <a:cubicBezTo>
                    <a:pt x="2073" y="0"/>
                    <a:pt x="1329" y="308"/>
                    <a:pt x="844" y="869"/>
                  </a:cubicBezTo>
                  <a:cubicBezTo>
                    <a:pt x="501" y="1261"/>
                    <a:pt x="287" y="1755"/>
                    <a:pt x="165" y="2262"/>
                  </a:cubicBezTo>
                  <a:cubicBezTo>
                    <a:pt x="1" y="2933"/>
                    <a:pt x="1" y="3697"/>
                    <a:pt x="422" y="4247"/>
                  </a:cubicBezTo>
                  <a:lnTo>
                    <a:pt x="1665" y="4346"/>
                  </a:lnTo>
                  <a:cubicBezTo>
                    <a:pt x="2765" y="4182"/>
                    <a:pt x="3787" y="3555"/>
                    <a:pt x="4429" y="2648"/>
                  </a:cubicBezTo>
                  <a:cubicBezTo>
                    <a:pt x="4700" y="2269"/>
                    <a:pt x="4908" y="1812"/>
                    <a:pt x="4836" y="1354"/>
                  </a:cubicBezTo>
                  <a:cubicBezTo>
                    <a:pt x="4757" y="855"/>
                    <a:pt x="4344" y="454"/>
                    <a:pt x="3886" y="240"/>
                  </a:cubicBezTo>
                  <a:cubicBezTo>
                    <a:pt x="3552" y="78"/>
                    <a:pt x="3183" y="0"/>
                    <a:pt x="2812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4" name="Google Shape;1084;p34"/>
            <p:cNvSpPr/>
            <p:nvPr/>
          </p:nvSpPr>
          <p:spPr>
            <a:xfrm>
              <a:off x="3450360" y="1328858"/>
              <a:ext cx="123213" cy="97819"/>
            </a:xfrm>
            <a:custGeom>
              <a:avLst/>
              <a:gdLst/>
              <a:ahLst/>
              <a:cxnLst/>
              <a:rect l="l" t="t" r="r" b="b"/>
              <a:pathLst>
                <a:path w="6264" h="4973" extrusionOk="0">
                  <a:moveTo>
                    <a:pt x="3721" y="0"/>
                  </a:moveTo>
                  <a:cubicBezTo>
                    <a:pt x="2660" y="0"/>
                    <a:pt x="1594" y="482"/>
                    <a:pt x="921" y="1309"/>
                  </a:cubicBezTo>
                  <a:lnTo>
                    <a:pt x="1" y="2787"/>
                  </a:lnTo>
                  <a:cubicBezTo>
                    <a:pt x="201" y="3594"/>
                    <a:pt x="772" y="4308"/>
                    <a:pt x="1514" y="4672"/>
                  </a:cubicBezTo>
                  <a:cubicBezTo>
                    <a:pt x="1913" y="4871"/>
                    <a:pt x="2358" y="4972"/>
                    <a:pt x="2804" y="4972"/>
                  </a:cubicBezTo>
                  <a:cubicBezTo>
                    <a:pt x="3189" y="4972"/>
                    <a:pt x="3574" y="4896"/>
                    <a:pt x="3929" y="4744"/>
                  </a:cubicBezTo>
                  <a:cubicBezTo>
                    <a:pt x="4392" y="4536"/>
                    <a:pt x="4800" y="4216"/>
                    <a:pt x="5171" y="3858"/>
                  </a:cubicBezTo>
                  <a:cubicBezTo>
                    <a:pt x="5492" y="3537"/>
                    <a:pt x="5799" y="3188"/>
                    <a:pt x="5992" y="2773"/>
                  </a:cubicBezTo>
                  <a:cubicBezTo>
                    <a:pt x="6184" y="2358"/>
                    <a:pt x="6263" y="1880"/>
                    <a:pt x="6135" y="1438"/>
                  </a:cubicBezTo>
                  <a:cubicBezTo>
                    <a:pt x="5927" y="723"/>
                    <a:pt x="5214" y="259"/>
                    <a:pt x="4486" y="87"/>
                  </a:cubicBezTo>
                  <a:cubicBezTo>
                    <a:pt x="4235" y="29"/>
                    <a:pt x="3978" y="0"/>
                    <a:pt x="3721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5" name="Google Shape;1085;p34"/>
            <p:cNvSpPr/>
            <p:nvPr/>
          </p:nvSpPr>
          <p:spPr>
            <a:xfrm>
              <a:off x="3372545" y="1368788"/>
              <a:ext cx="100160" cy="102481"/>
            </a:xfrm>
            <a:custGeom>
              <a:avLst/>
              <a:gdLst/>
              <a:ahLst/>
              <a:cxnLst/>
              <a:rect l="l" t="t" r="r" b="b"/>
              <a:pathLst>
                <a:path w="5092" h="5210" extrusionOk="0">
                  <a:moveTo>
                    <a:pt x="2306" y="1"/>
                  </a:moveTo>
                  <a:cubicBezTo>
                    <a:pt x="1564" y="271"/>
                    <a:pt x="892" y="779"/>
                    <a:pt x="500" y="1464"/>
                  </a:cubicBezTo>
                  <a:cubicBezTo>
                    <a:pt x="100" y="2150"/>
                    <a:pt x="1" y="3014"/>
                    <a:pt x="279" y="3756"/>
                  </a:cubicBezTo>
                  <a:cubicBezTo>
                    <a:pt x="565" y="4491"/>
                    <a:pt x="1250" y="5084"/>
                    <a:pt x="2035" y="5192"/>
                  </a:cubicBezTo>
                  <a:cubicBezTo>
                    <a:pt x="2124" y="5204"/>
                    <a:pt x="2212" y="5209"/>
                    <a:pt x="2301" y="5209"/>
                  </a:cubicBezTo>
                  <a:cubicBezTo>
                    <a:pt x="3026" y="5209"/>
                    <a:pt x="3739" y="4833"/>
                    <a:pt x="4250" y="4292"/>
                  </a:cubicBezTo>
                  <a:cubicBezTo>
                    <a:pt x="4748" y="3756"/>
                    <a:pt x="5091" y="3043"/>
                    <a:pt x="5091" y="2306"/>
                  </a:cubicBezTo>
                  <a:cubicBezTo>
                    <a:pt x="5084" y="1564"/>
                    <a:pt x="4714" y="822"/>
                    <a:pt x="4078" y="450"/>
                  </a:cubicBezTo>
                  <a:lnTo>
                    <a:pt x="2306" y="1"/>
                  </a:ln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6" name="Google Shape;1086;p34"/>
            <p:cNvSpPr/>
            <p:nvPr/>
          </p:nvSpPr>
          <p:spPr>
            <a:xfrm>
              <a:off x="3346266" y="1329369"/>
              <a:ext cx="93728" cy="73999"/>
            </a:xfrm>
            <a:custGeom>
              <a:avLst/>
              <a:gdLst/>
              <a:ahLst/>
              <a:cxnLst/>
              <a:rect l="l" t="t" r="r" b="b"/>
              <a:pathLst>
                <a:path w="4765" h="3762" extrusionOk="0">
                  <a:moveTo>
                    <a:pt x="2979" y="0"/>
                  </a:moveTo>
                  <a:cubicBezTo>
                    <a:pt x="2770" y="0"/>
                    <a:pt x="2560" y="25"/>
                    <a:pt x="2357" y="68"/>
                  </a:cubicBezTo>
                  <a:cubicBezTo>
                    <a:pt x="1858" y="176"/>
                    <a:pt x="1380" y="397"/>
                    <a:pt x="965" y="704"/>
                  </a:cubicBezTo>
                  <a:cubicBezTo>
                    <a:pt x="643" y="954"/>
                    <a:pt x="352" y="1261"/>
                    <a:pt x="194" y="1633"/>
                  </a:cubicBezTo>
                  <a:cubicBezTo>
                    <a:pt x="29" y="2012"/>
                    <a:pt x="0" y="2454"/>
                    <a:pt x="172" y="2819"/>
                  </a:cubicBezTo>
                  <a:cubicBezTo>
                    <a:pt x="372" y="3232"/>
                    <a:pt x="787" y="3504"/>
                    <a:pt x="1222" y="3640"/>
                  </a:cubicBezTo>
                  <a:cubicBezTo>
                    <a:pt x="1491" y="3724"/>
                    <a:pt x="1770" y="3762"/>
                    <a:pt x="2051" y="3762"/>
                  </a:cubicBezTo>
                  <a:cubicBezTo>
                    <a:pt x="2464" y="3762"/>
                    <a:pt x="2880" y="3679"/>
                    <a:pt x="3272" y="3539"/>
                  </a:cubicBezTo>
                  <a:cubicBezTo>
                    <a:pt x="3850" y="3333"/>
                    <a:pt x="4429" y="2954"/>
                    <a:pt x="4600" y="2361"/>
                  </a:cubicBezTo>
                  <a:lnTo>
                    <a:pt x="4765" y="1105"/>
                  </a:lnTo>
                  <a:cubicBezTo>
                    <a:pt x="4607" y="654"/>
                    <a:pt x="4221" y="305"/>
                    <a:pt x="3771" y="133"/>
                  </a:cubicBezTo>
                  <a:cubicBezTo>
                    <a:pt x="3518" y="41"/>
                    <a:pt x="3249" y="0"/>
                    <a:pt x="2979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7" name="Google Shape;1087;p34"/>
            <p:cNvSpPr/>
            <p:nvPr/>
          </p:nvSpPr>
          <p:spPr>
            <a:xfrm>
              <a:off x="3382361" y="1274962"/>
              <a:ext cx="105943" cy="90659"/>
            </a:xfrm>
            <a:custGeom>
              <a:avLst/>
              <a:gdLst/>
              <a:ahLst/>
              <a:cxnLst/>
              <a:rect l="l" t="t" r="r" b="b"/>
              <a:pathLst>
                <a:path w="5386" h="4609" extrusionOk="0">
                  <a:moveTo>
                    <a:pt x="3027" y="0"/>
                  </a:moveTo>
                  <a:cubicBezTo>
                    <a:pt x="2544" y="0"/>
                    <a:pt x="2062" y="114"/>
                    <a:pt x="1636" y="342"/>
                  </a:cubicBezTo>
                  <a:cubicBezTo>
                    <a:pt x="923" y="714"/>
                    <a:pt x="373" y="1377"/>
                    <a:pt x="152" y="2148"/>
                  </a:cubicBezTo>
                  <a:cubicBezTo>
                    <a:pt x="37" y="2514"/>
                    <a:pt x="1" y="2913"/>
                    <a:pt x="116" y="3278"/>
                  </a:cubicBezTo>
                  <a:cubicBezTo>
                    <a:pt x="301" y="3898"/>
                    <a:pt x="887" y="4334"/>
                    <a:pt x="1507" y="4498"/>
                  </a:cubicBezTo>
                  <a:cubicBezTo>
                    <a:pt x="1795" y="4578"/>
                    <a:pt x="2092" y="4608"/>
                    <a:pt x="2391" y="4608"/>
                  </a:cubicBezTo>
                  <a:cubicBezTo>
                    <a:pt x="2738" y="4608"/>
                    <a:pt x="3087" y="4567"/>
                    <a:pt x="3429" y="4514"/>
                  </a:cubicBezTo>
                  <a:lnTo>
                    <a:pt x="4836" y="3071"/>
                  </a:lnTo>
                  <a:cubicBezTo>
                    <a:pt x="5122" y="2442"/>
                    <a:pt x="5386" y="1720"/>
                    <a:pt x="5115" y="1086"/>
                  </a:cubicBezTo>
                  <a:cubicBezTo>
                    <a:pt x="4914" y="621"/>
                    <a:pt x="4450" y="315"/>
                    <a:pt x="3972" y="150"/>
                  </a:cubicBezTo>
                  <a:cubicBezTo>
                    <a:pt x="3667" y="50"/>
                    <a:pt x="3347" y="0"/>
                    <a:pt x="3027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8" name="Google Shape;1088;p34"/>
            <p:cNvSpPr/>
            <p:nvPr/>
          </p:nvSpPr>
          <p:spPr>
            <a:xfrm>
              <a:off x="3470148" y="1346167"/>
              <a:ext cx="72091" cy="10681"/>
            </a:xfrm>
            <a:custGeom>
              <a:avLst/>
              <a:gdLst/>
              <a:ahLst/>
              <a:cxnLst/>
              <a:rect l="l" t="t" r="r" b="b"/>
              <a:pathLst>
                <a:path w="3665" h="543" extrusionOk="0">
                  <a:moveTo>
                    <a:pt x="2380" y="1"/>
                  </a:moveTo>
                  <a:cubicBezTo>
                    <a:pt x="2314" y="1"/>
                    <a:pt x="2251" y="1"/>
                    <a:pt x="2186" y="8"/>
                  </a:cubicBezTo>
                  <a:cubicBezTo>
                    <a:pt x="1951" y="8"/>
                    <a:pt x="1715" y="21"/>
                    <a:pt x="1480" y="57"/>
                  </a:cubicBezTo>
                  <a:cubicBezTo>
                    <a:pt x="1243" y="86"/>
                    <a:pt x="1015" y="129"/>
                    <a:pt x="787" y="186"/>
                  </a:cubicBezTo>
                  <a:cubicBezTo>
                    <a:pt x="551" y="251"/>
                    <a:pt x="330" y="328"/>
                    <a:pt x="109" y="422"/>
                  </a:cubicBezTo>
                  <a:cubicBezTo>
                    <a:pt x="80" y="436"/>
                    <a:pt x="52" y="450"/>
                    <a:pt x="23" y="465"/>
                  </a:cubicBezTo>
                  <a:cubicBezTo>
                    <a:pt x="1" y="472"/>
                    <a:pt x="1" y="499"/>
                    <a:pt x="9" y="522"/>
                  </a:cubicBezTo>
                  <a:cubicBezTo>
                    <a:pt x="16" y="535"/>
                    <a:pt x="30" y="542"/>
                    <a:pt x="44" y="542"/>
                  </a:cubicBezTo>
                  <a:cubicBezTo>
                    <a:pt x="52" y="542"/>
                    <a:pt x="59" y="535"/>
                    <a:pt x="66" y="535"/>
                  </a:cubicBezTo>
                  <a:cubicBezTo>
                    <a:pt x="280" y="436"/>
                    <a:pt x="501" y="357"/>
                    <a:pt x="729" y="294"/>
                  </a:cubicBezTo>
                  <a:cubicBezTo>
                    <a:pt x="959" y="229"/>
                    <a:pt x="1187" y="179"/>
                    <a:pt x="1415" y="150"/>
                  </a:cubicBezTo>
                  <a:cubicBezTo>
                    <a:pt x="1644" y="114"/>
                    <a:pt x="1872" y="100"/>
                    <a:pt x="2109" y="93"/>
                  </a:cubicBezTo>
                  <a:cubicBezTo>
                    <a:pt x="2194" y="86"/>
                    <a:pt x="2287" y="86"/>
                    <a:pt x="2380" y="86"/>
                  </a:cubicBezTo>
                  <a:cubicBezTo>
                    <a:pt x="2522" y="86"/>
                    <a:pt x="2673" y="93"/>
                    <a:pt x="2815" y="100"/>
                  </a:cubicBezTo>
                  <a:cubicBezTo>
                    <a:pt x="3058" y="107"/>
                    <a:pt x="3293" y="122"/>
                    <a:pt x="3536" y="143"/>
                  </a:cubicBezTo>
                  <a:cubicBezTo>
                    <a:pt x="3566" y="150"/>
                    <a:pt x="3593" y="150"/>
                    <a:pt x="3622" y="150"/>
                  </a:cubicBezTo>
                  <a:lnTo>
                    <a:pt x="3629" y="150"/>
                  </a:lnTo>
                  <a:cubicBezTo>
                    <a:pt x="3651" y="150"/>
                    <a:pt x="3665" y="129"/>
                    <a:pt x="3665" y="107"/>
                  </a:cubicBezTo>
                  <a:cubicBezTo>
                    <a:pt x="3665" y="86"/>
                    <a:pt x="3651" y="71"/>
                    <a:pt x="3622" y="64"/>
                  </a:cubicBezTo>
                  <a:cubicBezTo>
                    <a:pt x="3379" y="44"/>
                    <a:pt x="3144" y="28"/>
                    <a:pt x="2901" y="14"/>
                  </a:cubicBezTo>
                  <a:cubicBezTo>
                    <a:pt x="2722" y="8"/>
                    <a:pt x="2551" y="1"/>
                    <a:pt x="238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9" name="Google Shape;1089;p34"/>
            <p:cNvSpPr/>
            <p:nvPr/>
          </p:nvSpPr>
          <p:spPr>
            <a:xfrm>
              <a:off x="3468909" y="1368080"/>
              <a:ext cx="53955" cy="12943"/>
            </a:xfrm>
            <a:custGeom>
              <a:avLst/>
              <a:gdLst/>
              <a:ahLst/>
              <a:cxnLst/>
              <a:rect l="l" t="t" r="r" b="b"/>
              <a:pathLst>
                <a:path w="2743" h="658" extrusionOk="0">
                  <a:moveTo>
                    <a:pt x="50" y="1"/>
                  </a:moveTo>
                  <a:cubicBezTo>
                    <a:pt x="21" y="1"/>
                    <a:pt x="0" y="21"/>
                    <a:pt x="7" y="44"/>
                  </a:cubicBezTo>
                  <a:cubicBezTo>
                    <a:pt x="7" y="64"/>
                    <a:pt x="21" y="86"/>
                    <a:pt x="50" y="86"/>
                  </a:cubicBezTo>
                  <a:cubicBezTo>
                    <a:pt x="221" y="86"/>
                    <a:pt x="400" y="100"/>
                    <a:pt x="578" y="114"/>
                  </a:cubicBezTo>
                  <a:cubicBezTo>
                    <a:pt x="758" y="136"/>
                    <a:pt x="921" y="157"/>
                    <a:pt x="1092" y="186"/>
                  </a:cubicBezTo>
                  <a:cubicBezTo>
                    <a:pt x="1272" y="215"/>
                    <a:pt x="1443" y="251"/>
                    <a:pt x="1615" y="294"/>
                  </a:cubicBezTo>
                  <a:cubicBezTo>
                    <a:pt x="1786" y="343"/>
                    <a:pt x="1958" y="386"/>
                    <a:pt x="2120" y="443"/>
                  </a:cubicBezTo>
                  <a:cubicBezTo>
                    <a:pt x="2292" y="499"/>
                    <a:pt x="2456" y="565"/>
                    <a:pt x="2621" y="628"/>
                  </a:cubicBezTo>
                  <a:cubicBezTo>
                    <a:pt x="2635" y="637"/>
                    <a:pt x="2657" y="650"/>
                    <a:pt x="2677" y="657"/>
                  </a:cubicBezTo>
                  <a:lnTo>
                    <a:pt x="2700" y="657"/>
                  </a:lnTo>
                  <a:cubicBezTo>
                    <a:pt x="2713" y="657"/>
                    <a:pt x="2729" y="657"/>
                    <a:pt x="2736" y="643"/>
                  </a:cubicBezTo>
                  <a:cubicBezTo>
                    <a:pt x="2742" y="621"/>
                    <a:pt x="2742" y="594"/>
                    <a:pt x="2720" y="578"/>
                  </a:cubicBezTo>
                  <a:cubicBezTo>
                    <a:pt x="2549" y="508"/>
                    <a:pt x="2386" y="443"/>
                    <a:pt x="2215" y="386"/>
                  </a:cubicBezTo>
                  <a:cubicBezTo>
                    <a:pt x="2050" y="328"/>
                    <a:pt x="1879" y="278"/>
                    <a:pt x="1707" y="229"/>
                  </a:cubicBezTo>
                  <a:cubicBezTo>
                    <a:pt x="1529" y="186"/>
                    <a:pt x="1358" y="150"/>
                    <a:pt x="1186" y="114"/>
                  </a:cubicBezTo>
                  <a:cubicBezTo>
                    <a:pt x="1006" y="86"/>
                    <a:pt x="828" y="57"/>
                    <a:pt x="650" y="37"/>
                  </a:cubicBezTo>
                  <a:cubicBezTo>
                    <a:pt x="472" y="21"/>
                    <a:pt x="293" y="8"/>
                    <a:pt x="115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0" name="Google Shape;1090;p34"/>
            <p:cNvSpPr/>
            <p:nvPr/>
          </p:nvSpPr>
          <p:spPr>
            <a:xfrm>
              <a:off x="3461178" y="1370302"/>
              <a:ext cx="31216" cy="36567"/>
            </a:xfrm>
            <a:custGeom>
              <a:avLst/>
              <a:gdLst/>
              <a:ahLst/>
              <a:cxnLst/>
              <a:rect l="l" t="t" r="r" b="b"/>
              <a:pathLst>
                <a:path w="1587" h="1859" extrusionOk="0">
                  <a:moveTo>
                    <a:pt x="50" y="1"/>
                  </a:moveTo>
                  <a:cubicBezTo>
                    <a:pt x="37" y="1"/>
                    <a:pt x="28" y="9"/>
                    <a:pt x="21" y="16"/>
                  </a:cubicBezTo>
                  <a:cubicBezTo>
                    <a:pt x="1" y="37"/>
                    <a:pt x="1" y="59"/>
                    <a:pt x="21" y="80"/>
                  </a:cubicBezTo>
                  <a:cubicBezTo>
                    <a:pt x="114" y="194"/>
                    <a:pt x="215" y="309"/>
                    <a:pt x="308" y="422"/>
                  </a:cubicBezTo>
                  <a:cubicBezTo>
                    <a:pt x="407" y="537"/>
                    <a:pt x="500" y="652"/>
                    <a:pt x="601" y="765"/>
                  </a:cubicBezTo>
                  <a:cubicBezTo>
                    <a:pt x="693" y="880"/>
                    <a:pt x="793" y="995"/>
                    <a:pt x="885" y="1115"/>
                  </a:cubicBezTo>
                  <a:cubicBezTo>
                    <a:pt x="986" y="1230"/>
                    <a:pt x="1079" y="1345"/>
                    <a:pt x="1178" y="1458"/>
                  </a:cubicBezTo>
                  <a:cubicBezTo>
                    <a:pt x="1279" y="1572"/>
                    <a:pt x="1372" y="1687"/>
                    <a:pt x="1471" y="1800"/>
                  </a:cubicBezTo>
                  <a:cubicBezTo>
                    <a:pt x="1478" y="1816"/>
                    <a:pt x="1494" y="1830"/>
                    <a:pt x="1507" y="1843"/>
                  </a:cubicBezTo>
                  <a:cubicBezTo>
                    <a:pt x="1514" y="1852"/>
                    <a:pt x="1521" y="1859"/>
                    <a:pt x="1536" y="1859"/>
                  </a:cubicBezTo>
                  <a:cubicBezTo>
                    <a:pt x="1543" y="1859"/>
                    <a:pt x="1557" y="1852"/>
                    <a:pt x="1564" y="1843"/>
                  </a:cubicBezTo>
                  <a:cubicBezTo>
                    <a:pt x="1586" y="1823"/>
                    <a:pt x="1579" y="1800"/>
                    <a:pt x="1564" y="1787"/>
                  </a:cubicBezTo>
                  <a:cubicBezTo>
                    <a:pt x="1471" y="1665"/>
                    <a:pt x="1372" y="1552"/>
                    <a:pt x="1271" y="1437"/>
                  </a:cubicBezTo>
                  <a:cubicBezTo>
                    <a:pt x="1178" y="1322"/>
                    <a:pt x="1079" y="1209"/>
                    <a:pt x="986" y="1094"/>
                  </a:cubicBezTo>
                  <a:cubicBezTo>
                    <a:pt x="885" y="979"/>
                    <a:pt x="793" y="866"/>
                    <a:pt x="693" y="752"/>
                  </a:cubicBezTo>
                  <a:cubicBezTo>
                    <a:pt x="601" y="637"/>
                    <a:pt x="500" y="515"/>
                    <a:pt x="407" y="402"/>
                  </a:cubicBezTo>
                  <a:cubicBezTo>
                    <a:pt x="308" y="287"/>
                    <a:pt x="215" y="172"/>
                    <a:pt x="114" y="59"/>
                  </a:cubicBezTo>
                  <a:cubicBezTo>
                    <a:pt x="100" y="44"/>
                    <a:pt x="93" y="30"/>
                    <a:pt x="80" y="16"/>
                  </a:cubicBezTo>
                  <a:cubicBezTo>
                    <a:pt x="71" y="9"/>
                    <a:pt x="57" y="1"/>
                    <a:pt x="5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1" name="Google Shape;1091;p34"/>
            <p:cNvSpPr/>
            <p:nvPr/>
          </p:nvSpPr>
          <p:spPr>
            <a:xfrm>
              <a:off x="3424100" y="1372840"/>
              <a:ext cx="10838" cy="6766"/>
            </a:xfrm>
            <a:custGeom>
              <a:avLst/>
              <a:gdLst/>
              <a:ahLst/>
              <a:cxnLst/>
              <a:rect l="l" t="t" r="r" b="b"/>
              <a:pathLst>
                <a:path w="551" h="344" extrusionOk="0">
                  <a:moveTo>
                    <a:pt x="479" y="0"/>
                  </a:moveTo>
                  <a:cubicBezTo>
                    <a:pt x="307" y="101"/>
                    <a:pt x="150" y="215"/>
                    <a:pt x="1" y="343"/>
                  </a:cubicBezTo>
                  <a:cubicBezTo>
                    <a:pt x="100" y="300"/>
                    <a:pt x="199" y="251"/>
                    <a:pt x="300" y="201"/>
                  </a:cubicBezTo>
                  <a:cubicBezTo>
                    <a:pt x="307" y="194"/>
                    <a:pt x="314" y="194"/>
                    <a:pt x="321" y="194"/>
                  </a:cubicBezTo>
                  <a:lnTo>
                    <a:pt x="336" y="194"/>
                  </a:lnTo>
                  <a:cubicBezTo>
                    <a:pt x="371" y="165"/>
                    <a:pt x="422" y="137"/>
                    <a:pt x="465" y="115"/>
                  </a:cubicBezTo>
                  <a:cubicBezTo>
                    <a:pt x="479" y="101"/>
                    <a:pt x="499" y="86"/>
                    <a:pt x="522" y="79"/>
                  </a:cubicBezTo>
                  <a:cubicBezTo>
                    <a:pt x="542" y="65"/>
                    <a:pt x="551" y="36"/>
                    <a:pt x="535" y="23"/>
                  </a:cubicBezTo>
                  <a:cubicBezTo>
                    <a:pt x="528" y="9"/>
                    <a:pt x="515" y="0"/>
                    <a:pt x="499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2" name="Google Shape;1092;p34"/>
            <p:cNvSpPr/>
            <p:nvPr/>
          </p:nvSpPr>
          <p:spPr>
            <a:xfrm>
              <a:off x="3396700" y="1398962"/>
              <a:ext cx="13926" cy="25040"/>
            </a:xfrm>
            <a:custGeom>
              <a:avLst/>
              <a:gdLst/>
              <a:ahLst/>
              <a:cxnLst/>
              <a:rect l="l" t="t" r="r" b="b"/>
              <a:pathLst>
                <a:path w="708" h="1273" extrusionOk="0">
                  <a:moveTo>
                    <a:pt x="708" y="1"/>
                  </a:moveTo>
                  <a:lnTo>
                    <a:pt x="708" y="1"/>
                  </a:lnTo>
                  <a:cubicBezTo>
                    <a:pt x="665" y="16"/>
                    <a:pt x="622" y="30"/>
                    <a:pt x="586" y="43"/>
                  </a:cubicBezTo>
                  <a:cubicBezTo>
                    <a:pt x="487" y="201"/>
                    <a:pt x="401" y="366"/>
                    <a:pt x="322" y="537"/>
                  </a:cubicBezTo>
                  <a:cubicBezTo>
                    <a:pt x="221" y="729"/>
                    <a:pt x="136" y="930"/>
                    <a:pt x="43" y="1137"/>
                  </a:cubicBezTo>
                  <a:cubicBezTo>
                    <a:pt x="29" y="1157"/>
                    <a:pt x="22" y="1187"/>
                    <a:pt x="7" y="1209"/>
                  </a:cubicBezTo>
                  <a:cubicBezTo>
                    <a:pt x="0" y="1229"/>
                    <a:pt x="0" y="1259"/>
                    <a:pt x="22" y="1265"/>
                  </a:cubicBezTo>
                  <a:cubicBezTo>
                    <a:pt x="29" y="1272"/>
                    <a:pt x="36" y="1272"/>
                    <a:pt x="43" y="1272"/>
                  </a:cubicBezTo>
                  <a:cubicBezTo>
                    <a:pt x="65" y="1272"/>
                    <a:pt x="79" y="1265"/>
                    <a:pt x="86" y="1252"/>
                  </a:cubicBezTo>
                  <a:cubicBezTo>
                    <a:pt x="172" y="1051"/>
                    <a:pt x="264" y="851"/>
                    <a:pt x="358" y="652"/>
                  </a:cubicBezTo>
                  <a:cubicBezTo>
                    <a:pt x="458" y="458"/>
                    <a:pt x="557" y="258"/>
                    <a:pt x="665" y="73"/>
                  </a:cubicBezTo>
                  <a:cubicBezTo>
                    <a:pt x="679" y="43"/>
                    <a:pt x="693" y="23"/>
                    <a:pt x="708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3" name="Google Shape;1093;p34"/>
            <p:cNvSpPr/>
            <p:nvPr/>
          </p:nvSpPr>
          <p:spPr>
            <a:xfrm>
              <a:off x="3408227" y="1381003"/>
              <a:ext cx="16877" cy="18824"/>
            </a:xfrm>
            <a:custGeom>
              <a:avLst/>
              <a:gdLst/>
              <a:ahLst/>
              <a:cxnLst/>
              <a:rect l="l" t="t" r="r" b="b"/>
              <a:pathLst>
                <a:path w="858" h="957" extrusionOk="0">
                  <a:moveTo>
                    <a:pt x="857" y="0"/>
                  </a:moveTo>
                  <a:lnTo>
                    <a:pt x="857" y="0"/>
                  </a:lnTo>
                  <a:cubicBezTo>
                    <a:pt x="778" y="43"/>
                    <a:pt x="700" y="79"/>
                    <a:pt x="621" y="115"/>
                  </a:cubicBezTo>
                  <a:lnTo>
                    <a:pt x="614" y="115"/>
                  </a:lnTo>
                  <a:cubicBezTo>
                    <a:pt x="544" y="194"/>
                    <a:pt x="472" y="279"/>
                    <a:pt x="406" y="357"/>
                  </a:cubicBezTo>
                  <a:cubicBezTo>
                    <a:pt x="271" y="521"/>
                    <a:pt x="158" y="686"/>
                    <a:pt x="50" y="864"/>
                  </a:cubicBezTo>
                  <a:cubicBezTo>
                    <a:pt x="36" y="893"/>
                    <a:pt x="14" y="929"/>
                    <a:pt x="0" y="956"/>
                  </a:cubicBezTo>
                  <a:cubicBezTo>
                    <a:pt x="36" y="943"/>
                    <a:pt x="79" y="929"/>
                    <a:pt x="122" y="914"/>
                  </a:cubicBezTo>
                  <a:cubicBezTo>
                    <a:pt x="165" y="843"/>
                    <a:pt x="208" y="778"/>
                    <a:pt x="251" y="708"/>
                  </a:cubicBezTo>
                  <a:cubicBezTo>
                    <a:pt x="278" y="672"/>
                    <a:pt x="307" y="629"/>
                    <a:pt x="336" y="593"/>
                  </a:cubicBezTo>
                  <a:cubicBezTo>
                    <a:pt x="350" y="571"/>
                    <a:pt x="364" y="550"/>
                    <a:pt x="379" y="528"/>
                  </a:cubicBezTo>
                  <a:cubicBezTo>
                    <a:pt x="386" y="521"/>
                    <a:pt x="393" y="514"/>
                    <a:pt x="400" y="501"/>
                  </a:cubicBezTo>
                  <a:cubicBezTo>
                    <a:pt x="400" y="501"/>
                    <a:pt x="406" y="494"/>
                    <a:pt x="406" y="485"/>
                  </a:cubicBezTo>
                  <a:cubicBezTo>
                    <a:pt x="415" y="485"/>
                    <a:pt x="415" y="485"/>
                    <a:pt x="415" y="478"/>
                  </a:cubicBezTo>
                  <a:lnTo>
                    <a:pt x="422" y="478"/>
                  </a:lnTo>
                  <a:cubicBezTo>
                    <a:pt x="535" y="322"/>
                    <a:pt x="672" y="178"/>
                    <a:pt x="808" y="43"/>
                  </a:cubicBezTo>
                  <a:cubicBezTo>
                    <a:pt x="828" y="29"/>
                    <a:pt x="844" y="14"/>
                    <a:pt x="857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4" name="Google Shape;1094;p34"/>
            <p:cNvSpPr/>
            <p:nvPr/>
          </p:nvSpPr>
          <p:spPr>
            <a:xfrm>
              <a:off x="3422409" y="1380019"/>
              <a:ext cx="20260" cy="47346"/>
            </a:xfrm>
            <a:custGeom>
              <a:avLst/>
              <a:gdLst/>
              <a:ahLst/>
              <a:cxnLst/>
              <a:rect l="l" t="t" r="r" b="b"/>
              <a:pathLst>
                <a:path w="1030" h="2407" extrusionOk="0">
                  <a:moveTo>
                    <a:pt x="971" y="0"/>
                  </a:moveTo>
                  <a:cubicBezTo>
                    <a:pt x="964" y="0"/>
                    <a:pt x="957" y="0"/>
                    <a:pt x="950" y="7"/>
                  </a:cubicBezTo>
                  <a:cubicBezTo>
                    <a:pt x="829" y="93"/>
                    <a:pt x="729" y="215"/>
                    <a:pt x="650" y="343"/>
                  </a:cubicBezTo>
                  <a:cubicBezTo>
                    <a:pt x="565" y="472"/>
                    <a:pt x="508" y="614"/>
                    <a:pt x="450" y="749"/>
                  </a:cubicBezTo>
                  <a:cubicBezTo>
                    <a:pt x="386" y="914"/>
                    <a:pt x="328" y="1085"/>
                    <a:pt x="272" y="1250"/>
                  </a:cubicBezTo>
                  <a:cubicBezTo>
                    <a:pt x="215" y="1421"/>
                    <a:pt x="172" y="1593"/>
                    <a:pt x="129" y="1764"/>
                  </a:cubicBezTo>
                  <a:cubicBezTo>
                    <a:pt x="87" y="1935"/>
                    <a:pt x="44" y="2107"/>
                    <a:pt x="15" y="2285"/>
                  </a:cubicBezTo>
                  <a:cubicBezTo>
                    <a:pt x="8" y="2307"/>
                    <a:pt x="8" y="2328"/>
                    <a:pt x="1" y="2350"/>
                  </a:cubicBezTo>
                  <a:cubicBezTo>
                    <a:pt x="1" y="2371"/>
                    <a:pt x="8" y="2400"/>
                    <a:pt x="28" y="2400"/>
                  </a:cubicBezTo>
                  <a:cubicBezTo>
                    <a:pt x="37" y="2407"/>
                    <a:pt x="37" y="2407"/>
                    <a:pt x="44" y="2407"/>
                  </a:cubicBezTo>
                  <a:cubicBezTo>
                    <a:pt x="57" y="2407"/>
                    <a:pt x="80" y="2393"/>
                    <a:pt x="87" y="2371"/>
                  </a:cubicBezTo>
                  <a:cubicBezTo>
                    <a:pt x="114" y="2199"/>
                    <a:pt x="150" y="2028"/>
                    <a:pt x="193" y="1857"/>
                  </a:cubicBezTo>
                  <a:cubicBezTo>
                    <a:pt x="236" y="1685"/>
                    <a:pt x="278" y="1514"/>
                    <a:pt x="328" y="1342"/>
                  </a:cubicBezTo>
                  <a:cubicBezTo>
                    <a:pt x="386" y="1178"/>
                    <a:pt x="443" y="1006"/>
                    <a:pt x="508" y="844"/>
                  </a:cubicBezTo>
                  <a:cubicBezTo>
                    <a:pt x="522" y="808"/>
                    <a:pt x="536" y="772"/>
                    <a:pt x="551" y="736"/>
                  </a:cubicBezTo>
                  <a:cubicBezTo>
                    <a:pt x="551" y="729"/>
                    <a:pt x="558" y="722"/>
                    <a:pt x="558" y="715"/>
                  </a:cubicBezTo>
                  <a:cubicBezTo>
                    <a:pt x="558" y="707"/>
                    <a:pt x="565" y="707"/>
                    <a:pt x="565" y="700"/>
                  </a:cubicBezTo>
                  <a:lnTo>
                    <a:pt x="565" y="693"/>
                  </a:lnTo>
                  <a:cubicBezTo>
                    <a:pt x="572" y="672"/>
                    <a:pt x="578" y="657"/>
                    <a:pt x="585" y="643"/>
                  </a:cubicBezTo>
                  <a:cubicBezTo>
                    <a:pt x="621" y="571"/>
                    <a:pt x="650" y="508"/>
                    <a:pt x="686" y="443"/>
                  </a:cubicBezTo>
                  <a:cubicBezTo>
                    <a:pt x="707" y="407"/>
                    <a:pt x="729" y="379"/>
                    <a:pt x="750" y="350"/>
                  </a:cubicBezTo>
                  <a:cubicBezTo>
                    <a:pt x="757" y="329"/>
                    <a:pt x="765" y="314"/>
                    <a:pt x="779" y="300"/>
                  </a:cubicBezTo>
                  <a:cubicBezTo>
                    <a:pt x="786" y="293"/>
                    <a:pt x="786" y="287"/>
                    <a:pt x="793" y="278"/>
                  </a:cubicBezTo>
                  <a:lnTo>
                    <a:pt x="799" y="271"/>
                  </a:lnTo>
                  <a:lnTo>
                    <a:pt x="808" y="264"/>
                  </a:lnTo>
                  <a:cubicBezTo>
                    <a:pt x="851" y="208"/>
                    <a:pt x="901" y="158"/>
                    <a:pt x="957" y="107"/>
                  </a:cubicBezTo>
                  <a:cubicBezTo>
                    <a:pt x="964" y="107"/>
                    <a:pt x="964" y="100"/>
                    <a:pt x="971" y="100"/>
                  </a:cubicBezTo>
                  <a:lnTo>
                    <a:pt x="979" y="93"/>
                  </a:lnTo>
                  <a:lnTo>
                    <a:pt x="986" y="86"/>
                  </a:lnTo>
                  <a:lnTo>
                    <a:pt x="993" y="79"/>
                  </a:lnTo>
                  <a:cubicBezTo>
                    <a:pt x="1014" y="64"/>
                    <a:pt x="1029" y="43"/>
                    <a:pt x="1014" y="21"/>
                  </a:cubicBezTo>
                  <a:cubicBezTo>
                    <a:pt x="1007" y="7"/>
                    <a:pt x="986" y="0"/>
                    <a:pt x="971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5" name="Google Shape;1095;p34"/>
            <p:cNvSpPr/>
            <p:nvPr/>
          </p:nvSpPr>
          <p:spPr>
            <a:xfrm>
              <a:off x="3449081" y="1381711"/>
              <a:ext cx="5508" cy="34127"/>
            </a:xfrm>
            <a:custGeom>
              <a:avLst/>
              <a:gdLst/>
              <a:ahLst/>
              <a:cxnLst/>
              <a:rect l="l" t="t" r="r" b="b"/>
              <a:pathLst>
                <a:path w="280" h="1735" extrusionOk="0">
                  <a:moveTo>
                    <a:pt x="43" y="0"/>
                  </a:moveTo>
                  <a:cubicBezTo>
                    <a:pt x="43" y="0"/>
                    <a:pt x="37" y="0"/>
                    <a:pt x="37" y="7"/>
                  </a:cubicBezTo>
                  <a:cubicBezTo>
                    <a:pt x="16" y="14"/>
                    <a:pt x="1" y="36"/>
                    <a:pt x="9" y="57"/>
                  </a:cubicBezTo>
                  <a:cubicBezTo>
                    <a:pt x="30" y="165"/>
                    <a:pt x="52" y="271"/>
                    <a:pt x="66" y="372"/>
                  </a:cubicBezTo>
                  <a:cubicBezTo>
                    <a:pt x="86" y="478"/>
                    <a:pt x="102" y="586"/>
                    <a:pt x="122" y="693"/>
                  </a:cubicBezTo>
                  <a:lnTo>
                    <a:pt x="122" y="706"/>
                  </a:lnTo>
                  <a:lnTo>
                    <a:pt x="122" y="729"/>
                  </a:lnTo>
                  <a:cubicBezTo>
                    <a:pt x="122" y="742"/>
                    <a:pt x="129" y="749"/>
                    <a:pt x="129" y="765"/>
                  </a:cubicBezTo>
                  <a:cubicBezTo>
                    <a:pt x="129" y="792"/>
                    <a:pt x="138" y="821"/>
                    <a:pt x="138" y="850"/>
                  </a:cubicBezTo>
                  <a:cubicBezTo>
                    <a:pt x="144" y="900"/>
                    <a:pt x="151" y="956"/>
                    <a:pt x="158" y="1006"/>
                  </a:cubicBezTo>
                  <a:cubicBezTo>
                    <a:pt x="165" y="1114"/>
                    <a:pt x="172" y="1220"/>
                    <a:pt x="180" y="1328"/>
                  </a:cubicBezTo>
                  <a:cubicBezTo>
                    <a:pt x="187" y="1443"/>
                    <a:pt x="187" y="1549"/>
                    <a:pt x="194" y="1657"/>
                  </a:cubicBezTo>
                  <a:lnTo>
                    <a:pt x="194" y="1692"/>
                  </a:lnTo>
                  <a:cubicBezTo>
                    <a:pt x="194" y="1721"/>
                    <a:pt x="208" y="1735"/>
                    <a:pt x="230" y="1735"/>
                  </a:cubicBezTo>
                  <a:lnTo>
                    <a:pt x="237" y="1735"/>
                  </a:lnTo>
                  <a:cubicBezTo>
                    <a:pt x="258" y="1735"/>
                    <a:pt x="280" y="1721"/>
                    <a:pt x="280" y="1692"/>
                  </a:cubicBezTo>
                  <a:cubicBezTo>
                    <a:pt x="273" y="1585"/>
                    <a:pt x="273" y="1477"/>
                    <a:pt x="266" y="1371"/>
                  </a:cubicBezTo>
                  <a:cubicBezTo>
                    <a:pt x="258" y="1263"/>
                    <a:pt x="251" y="1150"/>
                    <a:pt x="244" y="1042"/>
                  </a:cubicBezTo>
                  <a:cubicBezTo>
                    <a:pt x="237" y="936"/>
                    <a:pt x="223" y="828"/>
                    <a:pt x="208" y="722"/>
                  </a:cubicBezTo>
                  <a:cubicBezTo>
                    <a:pt x="194" y="614"/>
                    <a:pt x="180" y="501"/>
                    <a:pt x="158" y="393"/>
                  </a:cubicBezTo>
                  <a:cubicBezTo>
                    <a:pt x="138" y="286"/>
                    <a:pt x="122" y="178"/>
                    <a:pt x="95" y="72"/>
                  </a:cubicBezTo>
                  <a:cubicBezTo>
                    <a:pt x="95" y="57"/>
                    <a:pt x="95" y="50"/>
                    <a:pt x="86" y="36"/>
                  </a:cubicBezTo>
                  <a:cubicBezTo>
                    <a:pt x="86" y="14"/>
                    <a:pt x="66" y="0"/>
                    <a:pt x="43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6" name="Google Shape;1096;p34"/>
            <p:cNvSpPr/>
            <p:nvPr/>
          </p:nvSpPr>
          <p:spPr>
            <a:xfrm>
              <a:off x="3484645" y="1271874"/>
              <a:ext cx="28246" cy="32711"/>
            </a:xfrm>
            <a:custGeom>
              <a:avLst/>
              <a:gdLst/>
              <a:ahLst/>
              <a:cxnLst/>
              <a:rect l="l" t="t" r="r" b="b"/>
              <a:pathLst>
                <a:path w="1436" h="1663" extrusionOk="0">
                  <a:moveTo>
                    <a:pt x="1392" y="0"/>
                  </a:moveTo>
                  <a:cubicBezTo>
                    <a:pt x="1379" y="0"/>
                    <a:pt x="1372" y="7"/>
                    <a:pt x="1356" y="14"/>
                  </a:cubicBezTo>
                  <a:cubicBezTo>
                    <a:pt x="1158" y="185"/>
                    <a:pt x="964" y="370"/>
                    <a:pt x="786" y="571"/>
                  </a:cubicBezTo>
                  <a:cubicBezTo>
                    <a:pt x="592" y="772"/>
                    <a:pt x="414" y="986"/>
                    <a:pt x="242" y="1207"/>
                  </a:cubicBezTo>
                  <a:cubicBezTo>
                    <a:pt x="163" y="1313"/>
                    <a:pt x="78" y="1428"/>
                    <a:pt x="1" y="1534"/>
                  </a:cubicBezTo>
                  <a:cubicBezTo>
                    <a:pt x="8" y="1577"/>
                    <a:pt x="14" y="1620"/>
                    <a:pt x="21" y="1663"/>
                  </a:cubicBezTo>
                  <a:cubicBezTo>
                    <a:pt x="93" y="1550"/>
                    <a:pt x="172" y="1442"/>
                    <a:pt x="249" y="1342"/>
                  </a:cubicBezTo>
                  <a:cubicBezTo>
                    <a:pt x="414" y="1121"/>
                    <a:pt x="592" y="907"/>
                    <a:pt x="779" y="700"/>
                  </a:cubicBezTo>
                  <a:cubicBezTo>
                    <a:pt x="957" y="506"/>
                    <a:pt x="1142" y="314"/>
                    <a:pt x="1343" y="143"/>
                  </a:cubicBezTo>
                  <a:cubicBezTo>
                    <a:pt x="1372" y="120"/>
                    <a:pt x="1392" y="100"/>
                    <a:pt x="1421" y="77"/>
                  </a:cubicBezTo>
                  <a:cubicBezTo>
                    <a:pt x="1435" y="64"/>
                    <a:pt x="1435" y="28"/>
                    <a:pt x="1421" y="14"/>
                  </a:cubicBezTo>
                  <a:cubicBezTo>
                    <a:pt x="1415" y="7"/>
                    <a:pt x="1399" y="0"/>
                    <a:pt x="1392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7" name="Google Shape;1097;p34"/>
            <p:cNvSpPr/>
            <p:nvPr/>
          </p:nvSpPr>
          <p:spPr>
            <a:xfrm>
              <a:off x="3463401" y="1302048"/>
              <a:ext cx="21676" cy="38652"/>
            </a:xfrm>
            <a:custGeom>
              <a:avLst/>
              <a:gdLst/>
              <a:ahLst/>
              <a:cxnLst/>
              <a:rect l="l" t="t" r="r" b="b"/>
              <a:pathLst>
                <a:path w="1102" h="1965" extrusionOk="0">
                  <a:moveTo>
                    <a:pt x="1081" y="0"/>
                  </a:moveTo>
                  <a:cubicBezTo>
                    <a:pt x="995" y="122"/>
                    <a:pt x="916" y="244"/>
                    <a:pt x="837" y="365"/>
                  </a:cubicBezTo>
                  <a:cubicBezTo>
                    <a:pt x="680" y="600"/>
                    <a:pt x="537" y="843"/>
                    <a:pt x="409" y="1087"/>
                  </a:cubicBezTo>
                  <a:cubicBezTo>
                    <a:pt x="280" y="1322"/>
                    <a:pt x="159" y="1565"/>
                    <a:pt x="52" y="1808"/>
                  </a:cubicBezTo>
                  <a:cubicBezTo>
                    <a:pt x="37" y="1836"/>
                    <a:pt x="23" y="1865"/>
                    <a:pt x="16" y="1901"/>
                  </a:cubicBezTo>
                  <a:cubicBezTo>
                    <a:pt x="1" y="1921"/>
                    <a:pt x="9" y="1944"/>
                    <a:pt x="30" y="1957"/>
                  </a:cubicBezTo>
                  <a:cubicBezTo>
                    <a:pt x="37" y="1957"/>
                    <a:pt x="44" y="1964"/>
                    <a:pt x="52" y="1964"/>
                  </a:cubicBezTo>
                  <a:cubicBezTo>
                    <a:pt x="66" y="1964"/>
                    <a:pt x="80" y="1957"/>
                    <a:pt x="87" y="1944"/>
                  </a:cubicBezTo>
                  <a:cubicBezTo>
                    <a:pt x="195" y="1694"/>
                    <a:pt x="309" y="1457"/>
                    <a:pt x="429" y="1222"/>
                  </a:cubicBezTo>
                  <a:cubicBezTo>
                    <a:pt x="566" y="979"/>
                    <a:pt x="702" y="737"/>
                    <a:pt x="851" y="501"/>
                  </a:cubicBezTo>
                  <a:cubicBezTo>
                    <a:pt x="930" y="372"/>
                    <a:pt x="1016" y="250"/>
                    <a:pt x="1101" y="129"/>
                  </a:cubicBezTo>
                  <a:cubicBezTo>
                    <a:pt x="1094" y="86"/>
                    <a:pt x="1088" y="43"/>
                    <a:pt x="1081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8" name="Google Shape;1098;p34"/>
            <p:cNvSpPr/>
            <p:nvPr/>
          </p:nvSpPr>
          <p:spPr>
            <a:xfrm>
              <a:off x="3462162" y="1349098"/>
              <a:ext cx="4642" cy="4111"/>
            </a:xfrm>
            <a:custGeom>
              <a:avLst/>
              <a:gdLst/>
              <a:ahLst/>
              <a:cxnLst/>
              <a:rect l="l" t="t" r="r" b="b"/>
              <a:pathLst>
                <a:path w="236" h="209" extrusionOk="0">
                  <a:moveTo>
                    <a:pt x="129" y="1"/>
                  </a:moveTo>
                  <a:cubicBezTo>
                    <a:pt x="107" y="30"/>
                    <a:pt x="86" y="59"/>
                    <a:pt x="57" y="86"/>
                  </a:cubicBezTo>
                  <a:cubicBezTo>
                    <a:pt x="43" y="102"/>
                    <a:pt x="30" y="122"/>
                    <a:pt x="14" y="136"/>
                  </a:cubicBezTo>
                  <a:cubicBezTo>
                    <a:pt x="0" y="158"/>
                    <a:pt x="0" y="179"/>
                    <a:pt x="14" y="201"/>
                  </a:cubicBezTo>
                  <a:cubicBezTo>
                    <a:pt x="30" y="208"/>
                    <a:pt x="36" y="208"/>
                    <a:pt x="50" y="208"/>
                  </a:cubicBezTo>
                  <a:cubicBezTo>
                    <a:pt x="57" y="208"/>
                    <a:pt x="72" y="208"/>
                    <a:pt x="79" y="201"/>
                  </a:cubicBezTo>
                  <a:cubicBezTo>
                    <a:pt x="129" y="136"/>
                    <a:pt x="186" y="73"/>
                    <a:pt x="235" y="8"/>
                  </a:cubicBezTo>
                  <a:lnTo>
                    <a:pt x="129" y="1"/>
                  </a:lnTo>
                  <a:close/>
                </a:path>
              </a:pathLst>
            </a:custGeom>
            <a:solidFill>
              <a:srgbClr val="FBEE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9" name="Google Shape;1099;p34"/>
            <p:cNvSpPr/>
            <p:nvPr/>
          </p:nvSpPr>
          <p:spPr>
            <a:xfrm>
              <a:off x="3464699" y="1310191"/>
              <a:ext cx="40874" cy="39065"/>
            </a:xfrm>
            <a:custGeom>
              <a:avLst/>
              <a:gdLst/>
              <a:ahLst/>
              <a:cxnLst/>
              <a:rect l="l" t="t" r="r" b="b"/>
              <a:pathLst>
                <a:path w="2078" h="1986" extrusionOk="0">
                  <a:moveTo>
                    <a:pt x="2028" y="1"/>
                  </a:moveTo>
                  <a:cubicBezTo>
                    <a:pt x="2021" y="1"/>
                    <a:pt x="2014" y="1"/>
                    <a:pt x="2007" y="8"/>
                  </a:cubicBezTo>
                  <a:cubicBezTo>
                    <a:pt x="1836" y="87"/>
                    <a:pt x="1685" y="195"/>
                    <a:pt x="1536" y="308"/>
                  </a:cubicBezTo>
                  <a:cubicBezTo>
                    <a:pt x="1378" y="429"/>
                    <a:pt x="1236" y="565"/>
                    <a:pt x="1092" y="700"/>
                  </a:cubicBezTo>
                  <a:cubicBezTo>
                    <a:pt x="972" y="829"/>
                    <a:pt x="850" y="966"/>
                    <a:pt x="728" y="1101"/>
                  </a:cubicBezTo>
                  <a:cubicBezTo>
                    <a:pt x="699" y="1158"/>
                    <a:pt x="672" y="1223"/>
                    <a:pt x="650" y="1280"/>
                  </a:cubicBezTo>
                  <a:lnTo>
                    <a:pt x="178" y="1758"/>
                  </a:lnTo>
                  <a:cubicBezTo>
                    <a:pt x="122" y="1830"/>
                    <a:pt x="63" y="1909"/>
                    <a:pt x="0" y="1979"/>
                  </a:cubicBezTo>
                  <a:lnTo>
                    <a:pt x="106" y="1986"/>
                  </a:lnTo>
                  <a:cubicBezTo>
                    <a:pt x="171" y="1909"/>
                    <a:pt x="235" y="1823"/>
                    <a:pt x="307" y="1744"/>
                  </a:cubicBezTo>
                  <a:cubicBezTo>
                    <a:pt x="429" y="1586"/>
                    <a:pt x="557" y="1429"/>
                    <a:pt x="692" y="1273"/>
                  </a:cubicBezTo>
                  <a:cubicBezTo>
                    <a:pt x="821" y="1122"/>
                    <a:pt x="956" y="966"/>
                    <a:pt x="1100" y="822"/>
                  </a:cubicBezTo>
                  <a:cubicBezTo>
                    <a:pt x="1243" y="680"/>
                    <a:pt x="1385" y="544"/>
                    <a:pt x="1536" y="416"/>
                  </a:cubicBezTo>
                  <a:cubicBezTo>
                    <a:pt x="1556" y="400"/>
                    <a:pt x="1579" y="387"/>
                    <a:pt x="1592" y="373"/>
                  </a:cubicBezTo>
                  <a:cubicBezTo>
                    <a:pt x="1599" y="366"/>
                    <a:pt x="1606" y="366"/>
                    <a:pt x="1606" y="357"/>
                  </a:cubicBezTo>
                  <a:lnTo>
                    <a:pt x="1615" y="357"/>
                  </a:lnTo>
                  <a:cubicBezTo>
                    <a:pt x="1628" y="344"/>
                    <a:pt x="1635" y="337"/>
                    <a:pt x="1642" y="330"/>
                  </a:cubicBezTo>
                  <a:cubicBezTo>
                    <a:pt x="1685" y="301"/>
                    <a:pt x="1721" y="280"/>
                    <a:pt x="1757" y="251"/>
                  </a:cubicBezTo>
                  <a:cubicBezTo>
                    <a:pt x="1836" y="201"/>
                    <a:pt x="1914" y="152"/>
                    <a:pt x="1992" y="109"/>
                  </a:cubicBezTo>
                  <a:cubicBezTo>
                    <a:pt x="2014" y="100"/>
                    <a:pt x="2028" y="87"/>
                    <a:pt x="2050" y="80"/>
                  </a:cubicBezTo>
                  <a:cubicBezTo>
                    <a:pt x="2070" y="66"/>
                    <a:pt x="2077" y="37"/>
                    <a:pt x="2064" y="23"/>
                  </a:cubicBezTo>
                  <a:cubicBezTo>
                    <a:pt x="2057" y="8"/>
                    <a:pt x="2043" y="1"/>
                    <a:pt x="2028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0" name="Google Shape;1100;p34"/>
            <p:cNvSpPr/>
            <p:nvPr/>
          </p:nvSpPr>
          <p:spPr>
            <a:xfrm>
              <a:off x="3468201" y="1331848"/>
              <a:ext cx="10838" cy="12923"/>
            </a:xfrm>
            <a:custGeom>
              <a:avLst/>
              <a:gdLst/>
              <a:ahLst/>
              <a:cxnLst/>
              <a:rect l="l" t="t" r="r" b="b"/>
              <a:pathLst>
                <a:path w="551" h="657" extrusionOk="0">
                  <a:moveTo>
                    <a:pt x="550" y="0"/>
                  </a:moveTo>
                  <a:lnTo>
                    <a:pt x="550" y="0"/>
                  </a:lnTo>
                  <a:cubicBezTo>
                    <a:pt x="537" y="21"/>
                    <a:pt x="514" y="36"/>
                    <a:pt x="501" y="57"/>
                  </a:cubicBezTo>
                  <a:cubicBezTo>
                    <a:pt x="365" y="208"/>
                    <a:pt x="244" y="364"/>
                    <a:pt x="115" y="521"/>
                  </a:cubicBezTo>
                  <a:cubicBezTo>
                    <a:pt x="79" y="564"/>
                    <a:pt x="36" y="614"/>
                    <a:pt x="0" y="657"/>
                  </a:cubicBezTo>
                  <a:lnTo>
                    <a:pt x="472" y="179"/>
                  </a:lnTo>
                  <a:cubicBezTo>
                    <a:pt x="494" y="122"/>
                    <a:pt x="521" y="57"/>
                    <a:pt x="55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1" name="Google Shape;1101;p34"/>
            <p:cNvSpPr/>
            <p:nvPr/>
          </p:nvSpPr>
          <p:spPr>
            <a:xfrm>
              <a:off x="3437456" y="1312866"/>
              <a:ext cx="14753" cy="37943"/>
            </a:xfrm>
            <a:custGeom>
              <a:avLst/>
              <a:gdLst/>
              <a:ahLst/>
              <a:cxnLst/>
              <a:rect l="l" t="t" r="r" b="b"/>
              <a:pathLst>
                <a:path w="750" h="1929" extrusionOk="0">
                  <a:moveTo>
                    <a:pt x="43" y="0"/>
                  </a:moveTo>
                  <a:cubicBezTo>
                    <a:pt x="28" y="0"/>
                    <a:pt x="21" y="7"/>
                    <a:pt x="14" y="16"/>
                  </a:cubicBezTo>
                  <a:cubicBezTo>
                    <a:pt x="7" y="23"/>
                    <a:pt x="0" y="36"/>
                    <a:pt x="0" y="43"/>
                  </a:cubicBezTo>
                  <a:cubicBezTo>
                    <a:pt x="0" y="59"/>
                    <a:pt x="7" y="65"/>
                    <a:pt x="14" y="72"/>
                  </a:cubicBezTo>
                  <a:cubicBezTo>
                    <a:pt x="14" y="79"/>
                    <a:pt x="21" y="86"/>
                    <a:pt x="28" y="93"/>
                  </a:cubicBezTo>
                  <a:cubicBezTo>
                    <a:pt x="28" y="101"/>
                    <a:pt x="34" y="101"/>
                    <a:pt x="34" y="108"/>
                  </a:cubicBezTo>
                  <a:cubicBezTo>
                    <a:pt x="50" y="122"/>
                    <a:pt x="57" y="129"/>
                    <a:pt x="64" y="144"/>
                  </a:cubicBezTo>
                  <a:cubicBezTo>
                    <a:pt x="86" y="172"/>
                    <a:pt x="106" y="201"/>
                    <a:pt x="120" y="221"/>
                  </a:cubicBezTo>
                  <a:cubicBezTo>
                    <a:pt x="156" y="280"/>
                    <a:pt x="192" y="329"/>
                    <a:pt x="228" y="386"/>
                  </a:cubicBezTo>
                  <a:cubicBezTo>
                    <a:pt x="292" y="501"/>
                    <a:pt x="350" y="616"/>
                    <a:pt x="406" y="729"/>
                  </a:cubicBezTo>
                  <a:cubicBezTo>
                    <a:pt x="413" y="744"/>
                    <a:pt x="420" y="758"/>
                    <a:pt x="420" y="772"/>
                  </a:cubicBezTo>
                  <a:lnTo>
                    <a:pt x="420" y="778"/>
                  </a:lnTo>
                  <a:lnTo>
                    <a:pt x="429" y="778"/>
                  </a:lnTo>
                  <a:lnTo>
                    <a:pt x="429" y="787"/>
                  </a:lnTo>
                  <a:cubicBezTo>
                    <a:pt x="436" y="801"/>
                    <a:pt x="436" y="808"/>
                    <a:pt x="442" y="814"/>
                  </a:cubicBezTo>
                  <a:cubicBezTo>
                    <a:pt x="449" y="844"/>
                    <a:pt x="463" y="873"/>
                    <a:pt x="472" y="900"/>
                  </a:cubicBezTo>
                  <a:cubicBezTo>
                    <a:pt x="499" y="965"/>
                    <a:pt x="514" y="1022"/>
                    <a:pt x="535" y="1087"/>
                  </a:cubicBezTo>
                  <a:cubicBezTo>
                    <a:pt x="571" y="1207"/>
                    <a:pt x="600" y="1335"/>
                    <a:pt x="621" y="1464"/>
                  </a:cubicBezTo>
                  <a:cubicBezTo>
                    <a:pt x="628" y="1493"/>
                    <a:pt x="634" y="1529"/>
                    <a:pt x="643" y="1558"/>
                  </a:cubicBezTo>
                  <a:lnTo>
                    <a:pt x="643" y="1565"/>
                  </a:lnTo>
                  <a:lnTo>
                    <a:pt x="643" y="1572"/>
                  </a:lnTo>
                  <a:lnTo>
                    <a:pt x="643" y="1601"/>
                  </a:lnTo>
                  <a:cubicBezTo>
                    <a:pt x="650" y="1615"/>
                    <a:pt x="650" y="1629"/>
                    <a:pt x="650" y="1651"/>
                  </a:cubicBezTo>
                  <a:cubicBezTo>
                    <a:pt x="650" y="1678"/>
                    <a:pt x="657" y="1701"/>
                    <a:pt x="657" y="1737"/>
                  </a:cubicBezTo>
                  <a:cubicBezTo>
                    <a:pt x="686" y="1757"/>
                    <a:pt x="720" y="1779"/>
                    <a:pt x="749" y="1807"/>
                  </a:cubicBezTo>
                  <a:cubicBezTo>
                    <a:pt x="742" y="1701"/>
                    <a:pt x="729" y="1593"/>
                    <a:pt x="713" y="1486"/>
                  </a:cubicBezTo>
                  <a:cubicBezTo>
                    <a:pt x="693" y="1358"/>
                    <a:pt x="663" y="1236"/>
                    <a:pt x="628" y="1108"/>
                  </a:cubicBezTo>
                  <a:cubicBezTo>
                    <a:pt x="592" y="979"/>
                    <a:pt x="549" y="857"/>
                    <a:pt x="499" y="729"/>
                  </a:cubicBezTo>
                  <a:cubicBezTo>
                    <a:pt x="449" y="616"/>
                    <a:pt x="393" y="494"/>
                    <a:pt x="321" y="386"/>
                  </a:cubicBezTo>
                  <a:cubicBezTo>
                    <a:pt x="257" y="273"/>
                    <a:pt x="185" y="165"/>
                    <a:pt x="106" y="59"/>
                  </a:cubicBezTo>
                  <a:cubicBezTo>
                    <a:pt x="93" y="43"/>
                    <a:pt x="86" y="29"/>
                    <a:pt x="70" y="16"/>
                  </a:cubicBezTo>
                  <a:cubicBezTo>
                    <a:pt x="64" y="7"/>
                    <a:pt x="50" y="0"/>
                    <a:pt x="43" y="0"/>
                  </a:cubicBezTo>
                  <a:close/>
                  <a:moveTo>
                    <a:pt x="663" y="1850"/>
                  </a:moveTo>
                  <a:lnTo>
                    <a:pt x="663" y="1886"/>
                  </a:lnTo>
                  <a:cubicBezTo>
                    <a:pt x="663" y="1908"/>
                    <a:pt x="686" y="1928"/>
                    <a:pt x="706" y="1928"/>
                  </a:cubicBezTo>
                  <a:cubicBezTo>
                    <a:pt x="729" y="1928"/>
                    <a:pt x="749" y="1915"/>
                    <a:pt x="749" y="1886"/>
                  </a:cubicBezTo>
                  <a:lnTo>
                    <a:pt x="749" y="1879"/>
                  </a:lnTo>
                  <a:cubicBezTo>
                    <a:pt x="742" y="1886"/>
                    <a:pt x="735" y="1886"/>
                    <a:pt x="729" y="1886"/>
                  </a:cubicBezTo>
                  <a:cubicBezTo>
                    <a:pt x="713" y="1886"/>
                    <a:pt x="706" y="1879"/>
                    <a:pt x="699" y="1872"/>
                  </a:cubicBezTo>
                  <a:cubicBezTo>
                    <a:pt x="686" y="1865"/>
                    <a:pt x="677" y="1858"/>
                    <a:pt x="663" y="185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2" name="Google Shape;1102;p34"/>
            <p:cNvSpPr/>
            <p:nvPr/>
          </p:nvSpPr>
          <p:spPr>
            <a:xfrm>
              <a:off x="3425654" y="1325101"/>
              <a:ext cx="26987" cy="24863"/>
            </a:xfrm>
            <a:custGeom>
              <a:avLst/>
              <a:gdLst/>
              <a:ahLst/>
              <a:cxnLst/>
              <a:rect l="l" t="t" r="r" b="b"/>
              <a:pathLst>
                <a:path w="1372" h="1264" extrusionOk="0">
                  <a:moveTo>
                    <a:pt x="50" y="0"/>
                  </a:moveTo>
                  <a:cubicBezTo>
                    <a:pt x="35" y="0"/>
                    <a:pt x="21" y="7"/>
                    <a:pt x="14" y="14"/>
                  </a:cubicBezTo>
                  <a:cubicBezTo>
                    <a:pt x="0" y="36"/>
                    <a:pt x="0" y="57"/>
                    <a:pt x="14" y="79"/>
                  </a:cubicBezTo>
                  <a:cubicBezTo>
                    <a:pt x="93" y="156"/>
                    <a:pt x="172" y="242"/>
                    <a:pt x="249" y="321"/>
                  </a:cubicBezTo>
                  <a:cubicBezTo>
                    <a:pt x="335" y="400"/>
                    <a:pt x="413" y="479"/>
                    <a:pt x="499" y="558"/>
                  </a:cubicBezTo>
                  <a:cubicBezTo>
                    <a:pt x="578" y="636"/>
                    <a:pt x="664" y="713"/>
                    <a:pt x="749" y="785"/>
                  </a:cubicBezTo>
                  <a:cubicBezTo>
                    <a:pt x="828" y="864"/>
                    <a:pt x="914" y="936"/>
                    <a:pt x="1000" y="1007"/>
                  </a:cubicBezTo>
                  <a:cubicBezTo>
                    <a:pt x="1085" y="1085"/>
                    <a:pt x="1178" y="1157"/>
                    <a:pt x="1263" y="1228"/>
                  </a:cubicBezTo>
                  <a:cubicBezTo>
                    <a:pt x="1277" y="1236"/>
                    <a:pt x="1286" y="1243"/>
                    <a:pt x="1299" y="1250"/>
                  </a:cubicBezTo>
                  <a:cubicBezTo>
                    <a:pt x="1306" y="1257"/>
                    <a:pt x="1313" y="1264"/>
                    <a:pt x="1329" y="1264"/>
                  </a:cubicBezTo>
                  <a:cubicBezTo>
                    <a:pt x="1335" y="1264"/>
                    <a:pt x="1342" y="1264"/>
                    <a:pt x="1349" y="1257"/>
                  </a:cubicBezTo>
                  <a:cubicBezTo>
                    <a:pt x="1356" y="1257"/>
                    <a:pt x="1356" y="1257"/>
                    <a:pt x="1356" y="1250"/>
                  </a:cubicBezTo>
                  <a:cubicBezTo>
                    <a:pt x="1363" y="1243"/>
                    <a:pt x="1371" y="1236"/>
                    <a:pt x="1371" y="1221"/>
                  </a:cubicBezTo>
                  <a:cubicBezTo>
                    <a:pt x="1371" y="1214"/>
                    <a:pt x="1363" y="1200"/>
                    <a:pt x="1356" y="1193"/>
                  </a:cubicBezTo>
                  <a:cubicBezTo>
                    <a:pt x="1356" y="1185"/>
                    <a:pt x="1349" y="1185"/>
                    <a:pt x="1349" y="1185"/>
                  </a:cubicBezTo>
                  <a:cubicBezTo>
                    <a:pt x="1320" y="1157"/>
                    <a:pt x="1286" y="1135"/>
                    <a:pt x="1257" y="1115"/>
                  </a:cubicBezTo>
                  <a:cubicBezTo>
                    <a:pt x="1200" y="1065"/>
                    <a:pt x="1149" y="1022"/>
                    <a:pt x="1092" y="979"/>
                  </a:cubicBezTo>
                  <a:cubicBezTo>
                    <a:pt x="1006" y="907"/>
                    <a:pt x="921" y="828"/>
                    <a:pt x="835" y="756"/>
                  </a:cubicBezTo>
                  <a:cubicBezTo>
                    <a:pt x="749" y="679"/>
                    <a:pt x="670" y="600"/>
                    <a:pt x="585" y="528"/>
                  </a:cubicBezTo>
                  <a:cubicBezTo>
                    <a:pt x="506" y="450"/>
                    <a:pt x="420" y="371"/>
                    <a:pt x="343" y="294"/>
                  </a:cubicBezTo>
                  <a:cubicBezTo>
                    <a:pt x="264" y="208"/>
                    <a:pt x="185" y="129"/>
                    <a:pt x="107" y="43"/>
                  </a:cubicBezTo>
                  <a:cubicBezTo>
                    <a:pt x="100" y="36"/>
                    <a:pt x="86" y="28"/>
                    <a:pt x="77" y="14"/>
                  </a:cubicBezTo>
                  <a:cubicBezTo>
                    <a:pt x="71" y="7"/>
                    <a:pt x="57" y="0"/>
                    <a:pt x="5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3" name="Google Shape;1103;p34"/>
            <p:cNvSpPr/>
            <p:nvPr/>
          </p:nvSpPr>
          <p:spPr>
            <a:xfrm>
              <a:off x="3413007" y="1340975"/>
              <a:ext cx="27833" cy="10268"/>
            </a:xfrm>
            <a:custGeom>
              <a:avLst/>
              <a:gdLst/>
              <a:ahLst/>
              <a:cxnLst/>
              <a:rect l="l" t="t" r="r" b="b"/>
              <a:pathLst>
                <a:path w="1415" h="522" extrusionOk="0">
                  <a:moveTo>
                    <a:pt x="50" y="1"/>
                  </a:moveTo>
                  <a:cubicBezTo>
                    <a:pt x="35" y="1"/>
                    <a:pt x="14" y="8"/>
                    <a:pt x="8" y="21"/>
                  </a:cubicBezTo>
                  <a:cubicBezTo>
                    <a:pt x="1" y="44"/>
                    <a:pt x="8" y="64"/>
                    <a:pt x="28" y="78"/>
                  </a:cubicBezTo>
                  <a:cubicBezTo>
                    <a:pt x="107" y="129"/>
                    <a:pt x="186" y="164"/>
                    <a:pt x="271" y="206"/>
                  </a:cubicBezTo>
                  <a:cubicBezTo>
                    <a:pt x="357" y="249"/>
                    <a:pt x="443" y="285"/>
                    <a:pt x="529" y="314"/>
                  </a:cubicBezTo>
                  <a:cubicBezTo>
                    <a:pt x="614" y="350"/>
                    <a:pt x="700" y="378"/>
                    <a:pt x="792" y="407"/>
                  </a:cubicBezTo>
                  <a:cubicBezTo>
                    <a:pt x="878" y="429"/>
                    <a:pt x="964" y="450"/>
                    <a:pt x="1056" y="472"/>
                  </a:cubicBezTo>
                  <a:cubicBezTo>
                    <a:pt x="1149" y="493"/>
                    <a:pt x="1243" y="506"/>
                    <a:pt x="1336" y="522"/>
                  </a:cubicBezTo>
                  <a:lnTo>
                    <a:pt x="1372" y="522"/>
                  </a:lnTo>
                  <a:cubicBezTo>
                    <a:pt x="1379" y="522"/>
                    <a:pt x="1392" y="515"/>
                    <a:pt x="1399" y="506"/>
                  </a:cubicBezTo>
                  <a:cubicBezTo>
                    <a:pt x="1406" y="499"/>
                    <a:pt x="1415" y="493"/>
                    <a:pt x="1415" y="479"/>
                  </a:cubicBezTo>
                  <a:cubicBezTo>
                    <a:pt x="1415" y="472"/>
                    <a:pt x="1406" y="457"/>
                    <a:pt x="1399" y="450"/>
                  </a:cubicBezTo>
                  <a:cubicBezTo>
                    <a:pt x="1392" y="443"/>
                    <a:pt x="1379" y="436"/>
                    <a:pt x="1372" y="436"/>
                  </a:cubicBezTo>
                  <a:cubicBezTo>
                    <a:pt x="1349" y="436"/>
                    <a:pt x="1336" y="436"/>
                    <a:pt x="1320" y="429"/>
                  </a:cubicBezTo>
                  <a:cubicBezTo>
                    <a:pt x="1200" y="414"/>
                    <a:pt x="1086" y="393"/>
                    <a:pt x="971" y="364"/>
                  </a:cubicBezTo>
                  <a:cubicBezTo>
                    <a:pt x="849" y="335"/>
                    <a:pt x="736" y="301"/>
                    <a:pt x="621" y="265"/>
                  </a:cubicBezTo>
                  <a:cubicBezTo>
                    <a:pt x="565" y="236"/>
                    <a:pt x="499" y="215"/>
                    <a:pt x="436" y="186"/>
                  </a:cubicBezTo>
                  <a:cubicBezTo>
                    <a:pt x="343" y="150"/>
                    <a:pt x="242" y="100"/>
                    <a:pt x="150" y="50"/>
                  </a:cubicBezTo>
                  <a:cubicBezTo>
                    <a:pt x="121" y="35"/>
                    <a:pt x="93" y="21"/>
                    <a:pt x="71" y="8"/>
                  </a:cubicBezTo>
                  <a:cubicBezTo>
                    <a:pt x="64" y="1"/>
                    <a:pt x="57" y="1"/>
                    <a:pt x="5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4" name="Google Shape;1104;p34"/>
            <p:cNvSpPr/>
            <p:nvPr/>
          </p:nvSpPr>
          <p:spPr>
            <a:xfrm>
              <a:off x="3451206" y="1283086"/>
              <a:ext cx="11684" cy="62806"/>
            </a:xfrm>
            <a:custGeom>
              <a:avLst/>
              <a:gdLst/>
              <a:ahLst/>
              <a:cxnLst/>
              <a:rect l="l" t="t" r="r" b="b"/>
              <a:pathLst>
                <a:path w="594" h="3193" extrusionOk="0">
                  <a:moveTo>
                    <a:pt x="50" y="1"/>
                  </a:moveTo>
                  <a:cubicBezTo>
                    <a:pt x="43" y="1"/>
                    <a:pt x="36" y="8"/>
                    <a:pt x="30" y="8"/>
                  </a:cubicBezTo>
                  <a:cubicBezTo>
                    <a:pt x="7" y="22"/>
                    <a:pt x="0" y="51"/>
                    <a:pt x="14" y="64"/>
                  </a:cubicBezTo>
                  <a:cubicBezTo>
                    <a:pt x="122" y="244"/>
                    <a:pt x="208" y="423"/>
                    <a:pt x="278" y="615"/>
                  </a:cubicBezTo>
                  <a:cubicBezTo>
                    <a:pt x="350" y="808"/>
                    <a:pt x="400" y="1007"/>
                    <a:pt x="436" y="1208"/>
                  </a:cubicBezTo>
                  <a:cubicBezTo>
                    <a:pt x="472" y="1415"/>
                    <a:pt x="492" y="1615"/>
                    <a:pt x="501" y="1821"/>
                  </a:cubicBezTo>
                  <a:cubicBezTo>
                    <a:pt x="508" y="2029"/>
                    <a:pt x="501" y="2243"/>
                    <a:pt x="486" y="2450"/>
                  </a:cubicBezTo>
                  <a:cubicBezTo>
                    <a:pt x="465" y="2658"/>
                    <a:pt x="436" y="2858"/>
                    <a:pt x="400" y="3064"/>
                  </a:cubicBezTo>
                  <a:cubicBezTo>
                    <a:pt x="393" y="3086"/>
                    <a:pt x="386" y="3115"/>
                    <a:pt x="379" y="3143"/>
                  </a:cubicBezTo>
                  <a:cubicBezTo>
                    <a:pt x="379" y="3165"/>
                    <a:pt x="386" y="3185"/>
                    <a:pt x="415" y="3192"/>
                  </a:cubicBezTo>
                  <a:lnTo>
                    <a:pt x="422" y="3192"/>
                  </a:lnTo>
                  <a:cubicBezTo>
                    <a:pt x="443" y="3192"/>
                    <a:pt x="465" y="3179"/>
                    <a:pt x="465" y="3165"/>
                  </a:cubicBezTo>
                  <a:cubicBezTo>
                    <a:pt x="508" y="2957"/>
                    <a:pt x="535" y="2743"/>
                    <a:pt x="557" y="2536"/>
                  </a:cubicBezTo>
                  <a:cubicBezTo>
                    <a:pt x="578" y="2322"/>
                    <a:pt x="593" y="2107"/>
                    <a:pt x="587" y="1900"/>
                  </a:cubicBezTo>
                  <a:cubicBezTo>
                    <a:pt x="587" y="1686"/>
                    <a:pt x="564" y="1472"/>
                    <a:pt x="535" y="1264"/>
                  </a:cubicBezTo>
                  <a:cubicBezTo>
                    <a:pt x="501" y="1058"/>
                    <a:pt x="450" y="858"/>
                    <a:pt x="386" y="657"/>
                  </a:cubicBezTo>
                  <a:cubicBezTo>
                    <a:pt x="314" y="465"/>
                    <a:pt x="228" y="272"/>
                    <a:pt x="129" y="94"/>
                  </a:cubicBezTo>
                  <a:cubicBezTo>
                    <a:pt x="115" y="64"/>
                    <a:pt x="100" y="44"/>
                    <a:pt x="86" y="22"/>
                  </a:cubicBezTo>
                  <a:cubicBezTo>
                    <a:pt x="79" y="8"/>
                    <a:pt x="64" y="1"/>
                    <a:pt x="5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5" name="Google Shape;1105;p34"/>
            <p:cNvSpPr/>
            <p:nvPr/>
          </p:nvSpPr>
          <p:spPr>
            <a:xfrm>
              <a:off x="3390248" y="1352068"/>
              <a:ext cx="3541" cy="1849"/>
            </a:xfrm>
            <a:custGeom>
              <a:avLst/>
              <a:gdLst/>
              <a:ahLst/>
              <a:cxnLst/>
              <a:rect l="l" t="t" r="r" b="b"/>
              <a:pathLst>
                <a:path w="180" h="94" extrusionOk="0">
                  <a:moveTo>
                    <a:pt x="100" y="1"/>
                  </a:moveTo>
                  <a:cubicBezTo>
                    <a:pt x="78" y="1"/>
                    <a:pt x="64" y="7"/>
                    <a:pt x="50" y="7"/>
                  </a:cubicBezTo>
                  <a:cubicBezTo>
                    <a:pt x="28" y="7"/>
                    <a:pt x="1" y="21"/>
                    <a:pt x="8" y="50"/>
                  </a:cubicBezTo>
                  <a:cubicBezTo>
                    <a:pt x="8" y="71"/>
                    <a:pt x="21" y="93"/>
                    <a:pt x="44" y="93"/>
                  </a:cubicBezTo>
                  <a:lnTo>
                    <a:pt x="50" y="93"/>
                  </a:lnTo>
                  <a:cubicBezTo>
                    <a:pt x="93" y="86"/>
                    <a:pt x="136" y="86"/>
                    <a:pt x="179" y="79"/>
                  </a:cubicBezTo>
                  <a:cubicBezTo>
                    <a:pt x="150" y="50"/>
                    <a:pt x="121" y="28"/>
                    <a:pt x="10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6" name="Google Shape;1106;p34"/>
            <p:cNvSpPr/>
            <p:nvPr/>
          </p:nvSpPr>
          <p:spPr>
            <a:xfrm>
              <a:off x="3392215" y="1351498"/>
              <a:ext cx="40028" cy="5350"/>
            </a:xfrm>
            <a:custGeom>
              <a:avLst/>
              <a:gdLst/>
              <a:ahLst/>
              <a:cxnLst/>
              <a:rect l="l" t="t" r="r" b="b"/>
              <a:pathLst>
                <a:path w="2035" h="272" extrusionOk="0">
                  <a:moveTo>
                    <a:pt x="550" y="0"/>
                  </a:moveTo>
                  <a:cubicBezTo>
                    <a:pt x="501" y="0"/>
                    <a:pt x="449" y="0"/>
                    <a:pt x="400" y="7"/>
                  </a:cubicBezTo>
                  <a:cubicBezTo>
                    <a:pt x="264" y="7"/>
                    <a:pt x="129" y="14"/>
                    <a:pt x="0" y="30"/>
                  </a:cubicBezTo>
                  <a:cubicBezTo>
                    <a:pt x="21" y="57"/>
                    <a:pt x="50" y="79"/>
                    <a:pt x="79" y="108"/>
                  </a:cubicBezTo>
                  <a:cubicBezTo>
                    <a:pt x="172" y="100"/>
                    <a:pt x="257" y="93"/>
                    <a:pt x="350" y="93"/>
                  </a:cubicBezTo>
                  <a:cubicBezTo>
                    <a:pt x="415" y="93"/>
                    <a:pt x="478" y="86"/>
                    <a:pt x="550" y="86"/>
                  </a:cubicBezTo>
                  <a:cubicBezTo>
                    <a:pt x="614" y="86"/>
                    <a:pt x="679" y="93"/>
                    <a:pt x="749" y="93"/>
                  </a:cubicBezTo>
                  <a:cubicBezTo>
                    <a:pt x="878" y="100"/>
                    <a:pt x="1015" y="108"/>
                    <a:pt x="1150" y="122"/>
                  </a:cubicBezTo>
                  <a:cubicBezTo>
                    <a:pt x="1178" y="122"/>
                    <a:pt x="1214" y="129"/>
                    <a:pt x="1250" y="129"/>
                  </a:cubicBezTo>
                  <a:cubicBezTo>
                    <a:pt x="1263" y="136"/>
                    <a:pt x="1279" y="136"/>
                    <a:pt x="1299" y="136"/>
                  </a:cubicBezTo>
                  <a:lnTo>
                    <a:pt x="1306" y="136"/>
                  </a:lnTo>
                  <a:cubicBezTo>
                    <a:pt x="1315" y="136"/>
                    <a:pt x="1315" y="143"/>
                    <a:pt x="1315" y="143"/>
                  </a:cubicBezTo>
                  <a:lnTo>
                    <a:pt x="1315" y="136"/>
                  </a:lnTo>
                  <a:cubicBezTo>
                    <a:pt x="1322" y="143"/>
                    <a:pt x="1328" y="143"/>
                    <a:pt x="1335" y="143"/>
                  </a:cubicBezTo>
                  <a:cubicBezTo>
                    <a:pt x="1407" y="151"/>
                    <a:pt x="1471" y="165"/>
                    <a:pt x="1536" y="172"/>
                  </a:cubicBezTo>
                  <a:cubicBezTo>
                    <a:pt x="1671" y="201"/>
                    <a:pt x="1800" y="222"/>
                    <a:pt x="1928" y="258"/>
                  </a:cubicBezTo>
                  <a:cubicBezTo>
                    <a:pt x="1942" y="258"/>
                    <a:pt x="1964" y="264"/>
                    <a:pt x="1978" y="271"/>
                  </a:cubicBezTo>
                  <a:lnTo>
                    <a:pt x="1985" y="271"/>
                  </a:lnTo>
                  <a:cubicBezTo>
                    <a:pt x="2007" y="271"/>
                    <a:pt x="2028" y="258"/>
                    <a:pt x="2028" y="237"/>
                  </a:cubicBezTo>
                  <a:cubicBezTo>
                    <a:pt x="2035" y="215"/>
                    <a:pt x="2021" y="194"/>
                    <a:pt x="2000" y="186"/>
                  </a:cubicBezTo>
                  <a:cubicBezTo>
                    <a:pt x="1872" y="151"/>
                    <a:pt x="1735" y="122"/>
                    <a:pt x="1606" y="100"/>
                  </a:cubicBezTo>
                  <a:cubicBezTo>
                    <a:pt x="1471" y="79"/>
                    <a:pt x="1335" y="57"/>
                    <a:pt x="1200" y="43"/>
                  </a:cubicBezTo>
                  <a:cubicBezTo>
                    <a:pt x="1071" y="23"/>
                    <a:pt x="936" y="14"/>
                    <a:pt x="801" y="7"/>
                  </a:cubicBezTo>
                  <a:cubicBezTo>
                    <a:pt x="715" y="7"/>
                    <a:pt x="636" y="0"/>
                    <a:pt x="55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7" name="Google Shape;1107;p34"/>
            <p:cNvSpPr/>
            <p:nvPr/>
          </p:nvSpPr>
          <p:spPr>
            <a:xfrm>
              <a:off x="3382675" y="1364854"/>
              <a:ext cx="42153" cy="14752"/>
            </a:xfrm>
            <a:custGeom>
              <a:avLst/>
              <a:gdLst/>
              <a:ahLst/>
              <a:cxnLst/>
              <a:rect l="l" t="t" r="r" b="b"/>
              <a:pathLst>
                <a:path w="2143" h="750" extrusionOk="0">
                  <a:moveTo>
                    <a:pt x="1834" y="0"/>
                  </a:moveTo>
                  <a:cubicBezTo>
                    <a:pt x="1714" y="29"/>
                    <a:pt x="1599" y="50"/>
                    <a:pt x="1478" y="86"/>
                  </a:cubicBezTo>
                  <a:cubicBezTo>
                    <a:pt x="1320" y="129"/>
                    <a:pt x="1157" y="178"/>
                    <a:pt x="999" y="228"/>
                  </a:cubicBezTo>
                  <a:cubicBezTo>
                    <a:pt x="842" y="286"/>
                    <a:pt x="686" y="350"/>
                    <a:pt x="528" y="422"/>
                  </a:cubicBezTo>
                  <a:cubicBezTo>
                    <a:pt x="377" y="485"/>
                    <a:pt x="228" y="557"/>
                    <a:pt x="77" y="636"/>
                  </a:cubicBezTo>
                  <a:cubicBezTo>
                    <a:pt x="64" y="650"/>
                    <a:pt x="43" y="657"/>
                    <a:pt x="28" y="672"/>
                  </a:cubicBezTo>
                  <a:cubicBezTo>
                    <a:pt x="7" y="679"/>
                    <a:pt x="0" y="706"/>
                    <a:pt x="14" y="729"/>
                  </a:cubicBezTo>
                  <a:cubicBezTo>
                    <a:pt x="21" y="742"/>
                    <a:pt x="34" y="749"/>
                    <a:pt x="50" y="749"/>
                  </a:cubicBezTo>
                  <a:cubicBezTo>
                    <a:pt x="57" y="749"/>
                    <a:pt x="64" y="742"/>
                    <a:pt x="70" y="742"/>
                  </a:cubicBezTo>
                  <a:cubicBezTo>
                    <a:pt x="214" y="663"/>
                    <a:pt x="364" y="586"/>
                    <a:pt x="514" y="521"/>
                  </a:cubicBezTo>
                  <a:cubicBezTo>
                    <a:pt x="549" y="501"/>
                    <a:pt x="591" y="485"/>
                    <a:pt x="627" y="471"/>
                  </a:cubicBezTo>
                  <a:cubicBezTo>
                    <a:pt x="634" y="465"/>
                    <a:pt x="650" y="465"/>
                    <a:pt x="657" y="458"/>
                  </a:cubicBezTo>
                  <a:lnTo>
                    <a:pt x="663" y="458"/>
                  </a:lnTo>
                  <a:cubicBezTo>
                    <a:pt x="670" y="449"/>
                    <a:pt x="670" y="449"/>
                    <a:pt x="677" y="449"/>
                  </a:cubicBezTo>
                  <a:cubicBezTo>
                    <a:pt x="699" y="442"/>
                    <a:pt x="713" y="429"/>
                    <a:pt x="735" y="422"/>
                  </a:cubicBezTo>
                  <a:cubicBezTo>
                    <a:pt x="814" y="393"/>
                    <a:pt x="891" y="364"/>
                    <a:pt x="970" y="336"/>
                  </a:cubicBezTo>
                  <a:cubicBezTo>
                    <a:pt x="1128" y="278"/>
                    <a:pt x="1286" y="228"/>
                    <a:pt x="1442" y="185"/>
                  </a:cubicBezTo>
                  <a:cubicBezTo>
                    <a:pt x="1599" y="142"/>
                    <a:pt x="1764" y="100"/>
                    <a:pt x="1928" y="72"/>
                  </a:cubicBezTo>
                  <a:cubicBezTo>
                    <a:pt x="1999" y="57"/>
                    <a:pt x="2071" y="43"/>
                    <a:pt x="2143" y="29"/>
                  </a:cubicBezTo>
                  <a:cubicBezTo>
                    <a:pt x="2035" y="29"/>
                    <a:pt x="1935" y="14"/>
                    <a:pt x="1834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8" name="Google Shape;1108;p34"/>
            <p:cNvSpPr/>
            <p:nvPr/>
          </p:nvSpPr>
          <p:spPr>
            <a:xfrm>
              <a:off x="3418750" y="1362887"/>
              <a:ext cx="13356" cy="2557"/>
            </a:xfrm>
            <a:custGeom>
              <a:avLst/>
              <a:gdLst/>
              <a:ahLst/>
              <a:cxnLst/>
              <a:rect l="l" t="t" r="r" b="b"/>
              <a:pathLst>
                <a:path w="679" h="130" extrusionOk="0">
                  <a:moveTo>
                    <a:pt x="636" y="1"/>
                  </a:moveTo>
                  <a:cubicBezTo>
                    <a:pt x="471" y="21"/>
                    <a:pt x="300" y="44"/>
                    <a:pt x="137" y="71"/>
                  </a:cubicBezTo>
                  <a:cubicBezTo>
                    <a:pt x="94" y="86"/>
                    <a:pt x="43" y="93"/>
                    <a:pt x="0" y="100"/>
                  </a:cubicBezTo>
                  <a:cubicBezTo>
                    <a:pt x="101" y="114"/>
                    <a:pt x="201" y="129"/>
                    <a:pt x="309" y="129"/>
                  </a:cubicBezTo>
                  <a:lnTo>
                    <a:pt x="336" y="129"/>
                  </a:lnTo>
                  <a:cubicBezTo>
                    <a:pt x="379" y="121"/>
                    <a:pt x="422" y="114"/>
                    <a:pt x="458" y="107"/>
                  </a:cubicBezTo>
                  <a:lnTo>
                    <a:pt x="487" y="107"/>
                  </a:lnTo>
                  <a:cubicBezTo>
                    <a:pt x="494" y="107"/>
                    <a:pt x="507" y="100"/>
                    <a:pt x="514" y="100"/>
                  </a:cubicBezTo>
                  <a:cubicBezTo>
                    <a:pt x="536" y="100"/>
                    <a:pt x="557" y="93"/>
                    <a:pt x="579" y="93"/>
                  </a:cubicBezTo>
                  <a:cubicBezTo>
                    <a:pt x="600" y="93"/>
                    <a:pt x="615" y="86"/>
                    <a:pt x="636" y="86"/>
                  </a:cubicBezTo>
                  <a:cubicBezTo>
                    <a:pt x="658" y="86"/>
                    <a:pt x="679" y="71"/>
                    <a:pt x="679" y="44"/>
                  </a:cubicBezTo>
                  <a:cubicBezTo>
                    <a:pt x="679" y="21"/>
                    <a:pt x="665" y="1"/>
                    <a:pt x="643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9" name="Google Shape;1109;p34"/>
            <p:cNvSpPr/>
            <p:nvPr/>
          </p:nvSpPr>
          <p:spPr>
            <a:xfrm>
              <a:off x="3380984" y="1376656"/>
              <a:ext cx="50414" cy="21794"/>
            </a:xfrm>
            <a:custGeom>
              <a:avLst/>
              <a:gdLst/>
              <a:ahLst/>
              <a:cxnLst/>
              <a:rect l="l" t="t" r="r" b="b"/>
              <a:pathLst>
                <a:path w="2563" h="1108" extrusionOk="0">
                  <a:moveTo>
                    <a:pt x="2513" y="0"/>
                  </a:moveTo>
                  <a:cubicBezTo>
                    <a:pt x="2506" y="0"/>
                    <a:pt x="2499" y="0"/>
                    <a:pt x="2492" y="7"/>
                  </a:cubicBezTo>
                  <a:cubicBezTo>
                    <a:pt x="2391" y="57"/>
                    <a:pt x="2292" y="106"/>
                    <a:pt x="2193" y="149"/>
                  </a:cubicBezTo>
                  <a:cubicBezTo>
                    <a:pt x="2134" y="178"/>
                    <a:pt x="2078" y="207"/>
                    <a:pt x="2028" y="235"/>
                  </a:cubicBezTo>
                  <a:cubicBezTo>
                    <a:pt x="1870" y="307"/>
                    <a:pt x="1706" y="379"/>
                    <a:pt x="1550" y="442"/>
                  </a:cubicBezTo>
                  <a:cubicBezTo>
                    <a:pt x="1392" y="514"/>
                    <a:pt x="1234" y="578"/>
                    <a:pt x="1078" y="643"/>
                  </a:cubicBezTo>
                  <a:cubicBezTo>
                    <a:pt x="914" y="706"/>
                    <a:pt x="749" y="771"/>
                    <a:pt x="592" y="828"/>
                  </a:cubicBezTo>
                  <a:cubicBezTo>
                    <a:pt x="429" y="886"/>
                    <a:pt x="264" y="943"/>
                    <a:pt x="100" y="999"/>
                  </a:cubicBezTo>
                  <a:cubicBezTo>
                    <a:pt x="78" y="1006"/>
                    <a:pt x="57" y="1015"/>
                    <a:pt x="35" y="1022"/>
                  </a:cubicBezTo>
                  <a:cubicBezTo>
                    <a:pt x="14" y="1028"/>
                    <a:pt x="0" y="1049"/>
                    <a:pt x="7" y="1071"/>
                  </a:cubicBezTo>
                  <a:cubicBezTo>
                    <a:pt x="14" y="1092"/>
                    <a:pt x="28" y="1107"/>
                    <a:pt x="50" y="1107"/>
                  </a:cubicBezTo>
                  <a:lnTo>
                    <a:pt x="57" y="1107"/>
                  </a:lnTo>
                  <a:cubicBezTo>
                    <a:pt x="228" y="1049"/>
                    <a:pt x="386" y="992"/>
                    <a:pt x="549" y="936"/>
                  </a:cubicBezTo>
                  <a:cubicBezTo>
                    <a:pt x="713" y="871"/>
                    <a:pt x="878" y="814"/>
                    <a:pt x="1043" y="749"/>
                  </a:cubicBezTo>
                  <a:cubicBezTo>
                    <a:pt x="1207" y="686"/>
                    <a:pt x="1372" y="614"/>
                    <a:pt x="1528" y="550"/>
                  </a:cubicBezTo>
                  <a:cubicBezTo>
                    <a:pt x="1685" y="478"/>
                    <a:pt x="1850" y="406"/>
                    <a:pt x="1999" y="336"/>
                  </a:cubicBezTo>
                  <a:lnTo>
                    <a:pt x="2006" y="336"/>
                  </a:lnTo>
                  <a:cubicBezTo>
                    <a:pt x="2085" y="300"/>
                    <a:pt x="2163" y="264"/>
                    <a:pt x="2242" y="221"/>
                  </a:cubicBezTo>
                  <a:cubicBezTo>
                    <a:pt x="2321" y="185"/>
                    <a:pt x="2400" y="149"/>
                    <a:pt x="2477" y="106"/>
                  </a:cubicBezTo>
                  <a:cubicBezTo>
                    <a:pt x="2499" y="99"/>
                    <a:pt x="2520" y="93"/>
                    <a:pt x="2535" y="79"/>
                  </a:cubicBezTo>
                  <a:cubicBezTo>
                    <a:pt x="2556" y="72"/>
                    <a:pt x="2563" y="43"/>
                    <a:pt x="2549" y="21"/>
                  </a:cubicBezTo>
                  <a:cubicBezTo>
                    <a:pt x="2542" y="14"/>
                    <a:pt x="2535" y="7"/>
                    <a:pt x="2528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0" name="Google Shape;1110;p34"/>
            <p:cNvSpPr/>
            <p:nvPr/>
          </p:nvSpPr>
          <p:spPr>
            <a:xfrm>
              <a:off x="3421701" y="1336745"/>
              <a:ext cx="55391" cy="51555"/>
            </a:xfrm>
            <a:custGeom>
              <a:avLst/>
              <a:gdLst/>
              <a:ahLst/>
              <a:cxnLst/>
              <a:rect l="l" t="t" r="r" b="b"/>
              <a:pathLst>
                <a:path w="2816" h="2621" extrusionOk="0">
                  <a:moveTo>
                    <a:pt x="1744" y="1"/>
                  </a:moveTo>
                  <a:cubicBezTo>
                    <a:pt x="1210" y="1"/>
                    <a:pt x="779" y="337"/>
                    <a:pt x="443" y="843"/>
                  </a:cubicBezTo>
                  <a:cubicBezTo>
                    <a:pt x="258" y="1150"/>
                    <a:pt x="1" y="1643"/>
                    <a:pt x="87" y="1993"/>
                  </a:cubicBezTo>
                  <a:cubicBezTo>
                    <a:pt x="178" y="2383"/>
                    <a:pt x="594" y="2620"/>
                    <a:pt x="994" y="2620"/>
                  </a:cubicBezTo>
                  <a:cubicBezTo>
                    <a:pt x="1027" y="2620"/>
                    <a:pt x="1060" y="2618"/>
                    <a:pt x="1093" y="2615"/>
                  </a:cubicBezTo>
                  <a:cubicBezTo>
                    <a:pt x="1521" y="2564"/>
                    <a:pt x="1893" y="2300"/>
                    <a:pt x="2200" y="2000"/>
                  </a:cubicBezTo>
                  <a:cubicBezTo>
                    <a:pt x="2407" y="1793"/>
                    <a:pt x="2608" y="1558"/>
                    <a:pt x="2707" y="1287"/>
                  </a:cubicBezTo>
                  <a:cubicBezTo>
                    <a:pt x="2815" y="1008"/>
                    <a:pt x="2815" y="678"/>
                    <a:pt x="2657" y="430"/>
                  </a:cubicBezTo>
                  <a:cubicBezTo>
                    <a:pt x="2493" y="173"/>
                    <a:pt x="2186" y="36"/>
                    <a:pt x="1886" y="8"/>
                  </a:cubicBezTo>
                  <a:cubicBezTo>
                    <a:pt x="1838" y="3"/>
                    <a:pt x="1791" y="1"/>
                    <a:pt x="1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11" name="Google Shape;1111;p34"/>
          <p:cNvSpPr/>
          <p:nvPr/>
        </p:nvSpPr>
        <p:spPr>
          <a:xfrm>
            <a:off x="-346712" y="-210403"/>
            <a:ext cx="1141762" cy="617668"/>
          </a:xfrm>
          <a:custGeom>
            <a:avLst/>
            <a:gdLst/>
            <a:ahLst/>
            <a:cxnLst/>
            <a:rect l="l" t="t" r="r" b="b"/>
            <a:pathLst>
              <a:path w="29687" h="16060" extrusionOk="0">
                <a:moveTo>
                  <a:pt x="14479" y="1"/>
                </a:moveTo>
                <a:cubicBezTo>
                  <a:pt x="14224" y="1"/>
                  <a:pt x="13960" y="14"/>
                  <a:pt x="13698" y="41"/>
                </a:cubicBezTo>
                <a:cubicBezTo>
                  <a:pt x="12090" y="204"/>
                  <a:pt x="10577" y="625"/>
                  <a:pt x="9269" y="1611"/>
                </a:cubicBezTo>
                <a:cubicBezTo>
                  <a:pt x="8306" y="2339"/>
                  <a:pt x="7699" y="3275"/>
                  <a:pt x="7692" y="4531"/>
                </a:cubicBezTo>
                <a:cubicBezTo>
                  <a:pt x="7692" y="4590"/>
                  <a:pt x="7699" y="4653"/>
                  <a:pt x="7692" y="4718"/>
                </a:cubicBezTo>
                <a:cubicBezTo>
                  <a:pt x="7671" y="4844"/>
                  <a:pt x="7617" y="4909"/>
                  <a:pt x="7547" y="4909"/>
                </a:cubicBezTo>
                <a:cubicBezTo>
                  <a:pt x="7502" y="4909"/>
                  <a:pt x="7449" y="4881"/>
                  <a:pt x="7392" y="4824"/>
                </a:cubicBezTo>
                <a:cubicBezTo>
                  <a:pt x="6935" y="4339"/>
                  <a:pt x="6342" y="4240"/>
                  <a:pt x="5735" y="4211"/>
                </a:cubicBezTo>
                <a:cubicBezTo>
                  <a:pt x="5626" y="4206"/>
                  <a:pt x="5517" y="4203"/>
                  <a:pt x="5410" y="4203"/>
                </a:cubicBezTo>
                <a:cubicBezTo>
                  <a:pt x="3997" y="4203"/>
                  <a:pt x="2721" y="4642"/>
                  <a:pt x="1586" y="5532"/>
                </a:cubicBezTo>
                <a:cubicBezTo>
                  <a:pt x="1015" y="5981"/>
                  <a:pt x="607" y="6561"/>
                  <a:pt x="372" y="7246"/>
                </a:cubicBezTo>
                <a:cubicBezTo>
                  <a:pt x="43" y="8202"/>
                  <a:pt x="0" y="9174"/>
                  <a:pt x="436" y="10117"/>
                </a:cubicBezTo>
                <a:cubicBezTo>
                  <a:pt x="859" y="11033"/>
                  <a:pt x="1601" y="11526"/>
                  <a:pt x="2464" y="11526"/>
                </a:cubicBezTo>
                <a:cubicBezTo>
                  <a:pt x="2797" y="11526"/>
                  <a:pt x="3149" y="11453"/>
                  <a:pt x="3507" y="11301"/>
                </a:cubicBezTo>
                <a:cubicBezTo>
                  <a:pt x="3642" y="11245"/>
                  <a:pt x="3771" y="11166"/>
                  <a:pt x="3906" y="11116"/>
                </a:cubicBezTo>
                <a:cubicBezTo>
                  <a:pt x="3964" y="11096"/>
                  <a:pt x="4016" y="11085"/>
                  <a:pt x="4061" y="11085"/>
                </a:cubicBezTo>
                <a:cubicBezTo>
                  <a:pt x="4190" y="11085"/>
                  <a:pt x="4266" y="11171"/>
                  <a:pt x="4271" y="11366"/>
                </a:cubicBezTo>
                <a:cubicBezTo>
                  <a:pt x="4307" y="12329"/>
                  <a:pt x="4813" y="13058"/>
                  <a:pt x="5499" y="13673"/>
                </a:cubicBezTo>
                <a:cubicBezTo>
                  <a:pt x="6335" y="14429"/>
                  <a:pt x="7314" y="14943"/>
                  <a:pt x="8412" y="15180"/>
                </a:cubicBezTo>
                <a:cubicBezTo>
                  <a:pt x="8784" y="15256"/>
                  <a:pt x="9154" y="15298"/>
                  <a:pt x="9522" y="15298"/>
                </a:cubicBezTo>
                <a:cubicBezTo>
                  <a:pt x="10045" y="15298"/>
                  <a:pt x="10562" y="15214"/>
                  <a:pt x="11069" y="15029"/>
                </a:cubicBezTo>
                <a:cubicBezTo>
                  <a:pt x="11447" y="14893"/>
                  <a:pt x="11862" y="14780"/>
                  <a:pt x="11977" y="14266"/>
                </a:cubicBezTo>
                <a:cubicBezTo>
                  <a:pt x="11996" y="14177"/>
                  <a:pt x="12042" y="14142"/>
                  <a:pt x="12096" y="14142"/>
                </a:cubicBezTo>
                <a:cubicBezTo>
                  <a:pt x="12167" y="14142"/>
                  <a:pt x="12252" y="14203"/>
                  <a:pt x="12304" y="14280"/>
                </a:cubicBezTo>
                <a:cubicBezTo>
                  <a:pt x="12877" y="15130"/>
                  <a:pt x="13741" y="15536"/>
                  <a:pt x="14676" y="15793"/>
                </a:cubicBezTo>
                <a:cubicBezTo>
                  <a:pt x="15333" y="15975"/>
                  <a:pt x="15965" y="16060"/>
                  <a:pt x="16577" y="16060"/>
                </a:cubicBezTo>
                <a:cubicBezTo>
                  <a:pt x="18421" y="16060"/>
                  <a:pt x="20073" y="15285"/>
                  <a:pt x="21595" y="14030"/>
                </a:cubicBezTo>
                <a:cubicBezTo>
                  <a:pt x="22274" y="13473"/>
                  <a:pt x="22617" y="12773"/>
                  <a:pt x="22346" y="11867"/>
                </a:cubicBezTo>
                <a:cubicBezTo>
                  <a:pt x="22317" y="11766"/>
                  <a:pt x="22267" y="11666"/>
                  <a:pt x="22367" y="11581"/>
                </a:cubicBezTo>
                <a:cubicBezTo>
                  <a:pt x="22406" y="11547"/>
                  <a:pt x="22443" y="11535"/>
                  <a:pt x="22478" y="11535"/>
                </a:cubicBezTo>
                <a:cubicBezTo>
                  <a:pt x="22556" y="11535"/>
                  <a:pt x="22626" y="11600"/>
                  <a:pt x="22696" y="11644"/>
                </a:cubicBezTo>
                <a:cubicBezTo>
                  <a:pt x="23661" y="12247"/>
                  <a:pt x="24724" y="12499"/>
                  <a:pt x="25839" y="12499"/>
                </a:cubicBezTo>
                <a:cubicBezTo>
                  <a:pt x="25929" y="12499"/>
                  <a:pt x="26018" y="12497"/>
                  <a:pt x="26108" y="12494"/>
                </a:cubicBezTo>
                <a:cubicBezTo>
                  <a:pt x="28101" y="12415"/>
                  <a:pt x="29687" y="10701"/>
                  <a:pt x="29551" y="8789"/>
                </a:cubicBezTo>
                <a:cubicBezTo>
                  <a:pt x="29466" y="7603"/>
                  <a:pt x="28665" y="6838"/>
                  <a:pt x="27522" y="6838"/>
                </a:cubicBezTo>
                <a:cubicBezTo>
                  <a:pt x="27023" y="6838"/>
                  <a:pt x="27023" y="6838"/>
                  <a:pt x="27080" y="6339"/>
                </a:cubicBezTo>
                <a:cubicBezTo>
                  <a:pt x="27251" y="4896"/>
                  <a:pt x="26523" y="3746"/>
                  <a:pt x="25152" y="3275"/>
                </a:cubicBezTo>
                <a:cubicBezTo>
                  <a:pt x="24788" y="3152"/>
                  <a:pt x="24423" y="3098"/>
                  <a:pt x="24058" y="3098"/>
                </a:cubicBezTo>
                <a:cubicBezTo>
                  <a:pt x="23641" y="3098"/>
                  <a:pt x="23224" y="3168"/>
                  <a:pt x="22809" y="3282"/>
                </a:cubicBezTo>
                <a:cubicBezTo>
                  <a:pt x="22380" y="3397"/>
                  <a:pt x="22017" y="3611"/>
                  <a:pt x="21738" y="3990"/>
                </a:cubicBezTo>
                <a:cubicBezTo>
                  <a:pt x="21598" y="4175"/>
                  <a:pt x="21507" y="4268"/>
                  <a:pt x="21419" y="4268"/>
                </a:cubicBezTo>
                <a:cubicBezTo>
                  <a:pt x="21328" y="4268"/>
                  <a:pt x="21241" y="4168"/>
                  <a:pt x="21110" y="3967"/>
                </a:cubicBezTo>
                <a:cubicBezTo>
                  <a:pt x="20702" y="3361"/>
                  <a:pt x="20253" y="2790"/>
                  <a:pt x="19760" y="2247"/>
                </a:cubicBezTo>
                <a:cubicBezTo>
                  <a:pt x="18582" y="954"/>
                  <a:pt x="17119" y="240"/>
                  <a:pt x="15297" y="48"/>
                </a:cubicBezTo>
                <a:cubicBezTo>
                  <a:pt x="15044" y="17"/>
                  <a:pt x="14767" y="1"/>
                  <a:pt x="144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112" name="Google Shape;1112;p34"/>
          <p:cNvSpPr/>
          <p:nvPr/>
        </p:nvSpPr>
        <p:spPr>
          <a:xfrm>
            <a:off x="5777223" y="206187"/>
            <a:ext cx="619642" cy="335253"/>
          </a:xfrm>
          <a:custGeom>
            <a:avLst/>
            <a:gdLst/>
            <a:ahLst/>
            <a:cxnLst/>
            <a:rect l="l" t="t" r="r" b="b"/>
            <a:pathLst>
              <a:path w="29687" h="16060" extrusionOk="0">
                <a:moveTo>
                  <a:pt x="14479" y="1"/>
                </a:moveTo>
                <a:cubicBezTo>
                  <a:pt x="14224" y="1"/>
                  <a:pt x="13960" y="14"/>
                  <a:pt x="13698" y="41"/>
                </a:cubicBezTo>
                <a:cubicBezTo>
                  <a:pt x="12090" y="204"/>
                  <a:pt x="10577" y="625"/>
                  <a:pt x="9269" y="1611"/>
                </a:cubicBezTo>
                <a:cubicBezTo>
                  <a:pt x="8306" y="2339"/>
                  <a:pt x="7699" y="3275"/>
                  <a:pt x="7692" y="4531"/>
                </a:cubicBezTo>
                <a:cubicBezTo>
                  <a:pt x="7692" y="4590"/>
                  <a:pt x="7699" y="4653"/>
                  <a:pt x="7692" y="4718"/>
                </a:cubicBezTo>
                <a:cubicBezTo>
                  <a:pt x="7671" y="4844"/>
                  <a:pt x="7617" y="4909"/>
                  <a:pt x="7547" y="4909"/>
                </a:cubicBezTo>
                <a:cubicBezTo>
                  <a:pt x="7502" y="4909"/>
                  <a:pt x="7449" y="4881"/>
                  <a:pt x="7392" y="4824"/>
                </a:cubicBezTo>
                <a:cubicBezTo>
                  <a:pt x="6935" y="4339"/>
                  <a:pt x="6342" y="4240"/>
                  <a:pt x="5735" y="4211"/>
                </a:cubicBezTo>
                <a:cubicBezTo>
                  <a:pt x="5626" y="4206"/>
                  <a:pt x="5517" y="4203"/>
                  <a:pt x="5410" y="4203"/>
                </a:cubicBezTo>
                <a:cubicBezTo>
                  <a:pt x="3997" y="4203"/>
                  <a:pt x="2721" y="4642"/>
                  <a:pt x="1586" y="5532"/>
                </a:cubicBezTo>
                <a:cubicBezTo>
                  <a:pt x="1015" y="5981"/>
                  <a:pt x="607" y="6561"/>
                  <a:pt x="372" y="7246"/>
                </a:cubicBezTo>
                <a:cubicBezTo>
                  <a:pt x="43" y="8202"/>
                  <a:pt x="0" y="9174"/>
                  <a:pt x="436" y="10117"/>
                </a:cubicBezTo>
                <a:cubicBezTo>
                  <a:pt x="859" y="11033"/>
                  <a:pt x="1601" y="11526"/>
                  <a:pt x="2464" y="11526"/>
                </a:cubicBezTo>
                <a:cubicBezTo>
                  <a:pt x="2797" y="11526"/>
                  <a:pt x="3149" y="11453"/>
                  <a:pt x="3507" y="11301"/>
                </a:cubicBezTo>
                <a:cubicBezTo>
                  <a:pt x="3642" y="11245"/>
                  <a:pt x="3771" y="11166"/>
                  <a:pt x="3906" y="11116"/>
                </a:cubicBezTo>
                <a:cubicBezTo>
                  <a:pt x="3964" y="11096"/>
                  <a:pt x="4016" y="11085"/>
                  <a:pt x="4061" y="11085"/>
                </a:cubicBezTo>
                <a:cubicBezTo>
                  <a:pt x="4190" y="11085"/>
                  <a:pt x="4266" y="11171"/>
                  <a:pt x="4271" y="11366"/>
                </a:cubicBezTo>
                <a:cubicBezTo>
                  <a:pt x="4307" y="12329"/>
                  <a:pt x="4813" y="13058"/>
                  <a:pt x="5499" y="13673"/>
                </a:cubicBezTo>
                <a:cubicBezTo>
                  <a:pt x="6335" y="14429"/>
                  <a:pt x="7314" y="14943"/>
                  <a:pt x="8412" y="15180"/>
                </a:cubicBezTo>
                <a:cubicBezTo>
                  <a:pt x="8784" y="15256"/>
                  <a:pt x="9154" y="15298"/>
                  <a:pt x="9522" y="15298"/>
                </a:cubicBezTo>
                <a:cubicBezTo>
                  <a:pt x="10045" y="15298"/>
                  <a:pt x="10562" y="15214"/>
                  <a:pt x="11069" y="15029"/>
                </a:cubicBezTo>
                <a:cubicBezTo>
                  <a:pt x="11447" y="14893"/>
                  <a:pt x="11862" y="14780"/>
                  <a:pt x="11977" y="14266"/>
                </a:cubicBezTo>
                <a:cubicBezTo>
                  <a:pt x="11996" y="14177"/>
                  <a:pt x="12042" y="14142"/>
                  <a:pt x="12096" y="14142"/>
                </a:cubicBezTo>
                <a:cubicBezTo>
                  <a:pt x="12167" y="14142"/>
                  <a:pt x="12252" y="14203"/>
                  <a:pt x="12304" y="14280"/>
                </a:cubicBezTo>
                <a:cubicBezTo>
                  <a:pt x="12877" y="15130"/>
                  <a:pt x="13741" y="15536"/>
                  <a:pt x="14676" y="15793"/>
                </a:cubicBezTo>
                <a:cubicBezTo>
                  <a:pt x="15333" y="15975"/>
                  <a:pt x="15965" y="16060"/>
                  <a:pt x="16577" y="16060"/>
                </a:cubicBezTo>
                <a:cubicBezTo>
                  <a:pt x="18421" y="16060"/>
                  <a:pt x="20073" y="15285"/>
                  <a:pt x="21595" y="14030"/>
                </a:cubicBezTo>
                <a:cubicBezTo>
                  <a:pt x="22274" y="13473"/>
                  <a:pt x="22617" y="12773"/>
                  <a:pt x="22346" y="11867"/>
                </a:cubicBezTo>
                <a:cubicBezTo>
                  <a:pt x="22317" y="11766"/>
                  <a:pt x="22267" y="11666"/>
                  <a:pt x="22367" y="11581"/>
                </a:cubicBezTo>
                <a:cubicBezTo>
                  <a:pt x="22406" y="11547"/>
                  <a:pt x="22443" y="11535"/>
                  <a:pt x="22478" y="11535"/>
                </a:cubicBezTo>
                <a:cubicBezTo>
                  <a:pt x="22556" y="11535"/>
                  <a:pt x="22626" y="11600"/>
                  <a:pt x="22696" y="11644"/>
                </a:cubicBezTo>
                <a:cubicBezTo>
                  <a:pt x="23661" y="12247"/>
                  <a:pt x="24724" y="12499"/>
                  <a:pt x="25839" y="12499"/>
                </a:cubicBezTo>
                <a:cubicBezTo>
                  <a:pt x="25929" y="12499"/>
                  <a:pt x="26018" y="12497"/>
                  <a:pt x="26108" y="12494"/>
                </a:cubicBezTo>
                <a:cubicBezTo>
                  <a:pt x="28101" y="12415"/>
                  <a:pt x="29687" y="10701"/>
                  <a:pt x="29551" y="8789"/>
                </a:cubicBezTo>
                <a:cubicBezTo>
                  <a:pt x="29466" y="7603"/>
                  <a:pt x="28665" y="6838"/>
                  <a:pt x="27522" y="6838"/>
                </a:cubicBezTo>
                <a:cubicBezTo>
                  <a:pt x="27023" y="6838"/>
                  <a:pt x="27023" y="6838"/>
                  <a:pt x="27080" y="6339"/>
                </a:cubicBezTo>
                <a:cubicBezTo>
                  <a:pt x="27251" y="4896"/>
                  <a:pt x="26523" y="3746"/>
                  <a:pt x="25152" y="3275"/>
                </a:cubicBezTo>
                <a:cubicBezTo>
                  <a:pt x="24788" y="3152"/>
                  <a:pt x="24423" y="3098"/>
                  <a:pt x="24058" y="3098"/>
                </a:cubicBezTo>
                <a:cubicBezTo>
                  <a:pt x="23641" y="3098"/>
                  <a:pt x="23224" y="3168"/>
                  <a:pt x="22809" y="3282"/>
                </a:cubicBezTo>
                <a:cubicBezTo>
                  <a:pt x="22380" y="3397"/>
                  <a:pt x="22017" y="3611"/>
                  <a:pt x="21738" y="3990"/>
                </a:cubicBezTo>
                <a:cubicBezTo>
                  <a:pt x="21598" y="4175"/>
                  <a:pt x="21507" y="4268"/>
                  <a:pt x="21419" y="4268"/>
                </a:cubicBezTo>
                <a:cubicBezTo>
                  <a:pt x="21328" y="4268"/>
                  <a:pt x="21241" y="4168"/>
                  <a:pt x="21110" y="3967"/>
                </a:cubicBezTo>
                <a:cubicBezTo>
                  <a:pt x="20702" y="3361"/>
                  <a:pt x="20253" y="2790"/>
                  <a:pt x="19760" y="2247"/>
                </a:cubicBezTo>
                <a:cubicBezTo>
                  <a:pt x="18582" y="954"/>
                  <a:pt x="17119" y="240"/>
                  <a:pt x="15297" y="48"/>
                </a:cubicBezTo>
                <a:cubicBezTo>
                  <a:pt x="15044" y="17"/>
                  <a:pt x="14767" y="1"/>
                  <a:pt x="144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35"/>
          <p:cNvSpPr txBox="1"/>
          <p:nvPr>
            <p:ph type="title" hasCustomPrompt="1"/>
          </p:nvPr>
        </p:nvSpPr>
        <p:spPr>
          <a:xfrm>
            <a:off x="1458287" y="1645802"/>
            <a:ext cx="5958600" cy="117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1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15" name="Google Shape;1115;p35"/>
          <p:cNvSpPr txBox="1"/>
          <p:nvPr>
            <p:ph type="subTitle" idx="1"/>
          </p:nvPr>
        </p:nvSpPr>
        <p:spPr>
          <a:xfrm>
            <a:off x="1458287" y="2912790"/>
            <a:ext cx="5958600" cy="42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116" name="Google Shape;1116;p35"/>
          <p:cNvGrpSpPr/>
          <p:nvPr/>
        </p:nvGrpSpPr>
        <p:grpSpPr>
          <a:xfrm>
            <a:off x="7607561" y="3240368"/>
            <a:ext cx="1852459" cy="2440632"/>
            <a:chOff x="5450897" y="3655524"/>
            <a:chExt cx="455990" cy="600741"/>
          </a:xfrm>
        </p:grpSpPr>
        <p:sp>
          <p:nvSpPr>
            <p:cNvPr id="1117" name="Google Shape;1117;p35"/>
            <p:cNvSpPr/>
            <p:nvPr/>
          </p:nvSpPr>
          <p:spPr>
            <a:xfrm>
              <a:off x="5450897" y="3772600"/>
              <a:ext cx="327702" cy="476073"/>
            </a:xfrm>
            <a:custGeom>
              <a:avLst/>
              <a:gdLst/>
              <a:ahLst/>
              <a:cxnLst/>
              <a:rect l="l" t="t" r="r" b="b"/>
              <a:pathLst>
                <a:path w="16660" h="24203" extrusionOk="0">
                  <a:moveTo>
                    <a:pt x="16290" y="1"/>
                  </a:moveTo>
                  <a:lnTo>
                    <a:pt x="15803" y="21"/>
                  </a:lnTo>
                  <a:cubicBezTo>
                    <a:pt x="16161" y="8442"/>
                    <a:pt x="11854" y="14440"/>
                    <a:pt x="8176" y="17990"/>
                  </a:cubicBezTo>
                  <a:cubicBezTo>
                    <a:pt x="4184" y="21853"/>
                    <a:pt x="44" y="23738"/>
                    <a:pt x="1" y="23752"/>
                  </a:cubicBezTo>
                  <a:lnTo>
                    <a:pt x="200" y="24202"/>
                  </a:lnTo>
                  <a:cubicBezTo>
                    <a:pt x="243" y="24180"/>
                    <a:pt x="4448" y="22266"/>
                    <a:pt x="8505" y="18353"/>
                  </a:cubicBezTo>
                  <a:cubicBezTo>
                    <a:pt x="12262" y="14733"/>
                    <a:pt x="16660" y="8606"/>
                    <a:pt x="162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8" name="Google Shape;1118;p35"/>
            <p:cNvSpPr/>
            <p:nvPr/>
          </p:nvSpPr>
          <p:spPr>
            <a:xfrm>
              <a:off x="5490139" y="3972034"/>
              <a:ext cx="151085" cy="235175"/>
            </a:xfrm>
            <a:custGeom>
              <a:avLst/>
              <a:gdLst/>
              <a:ahLst/>
              <a:cxnLst/>
              <a:rect l="l" t="t" r="r" b="b"/>
              <a:pathLst>
                <a:path w="7681" h="11956" extrusionOk="0">
                  <a:moveTo>
                    <a:pt x="3091" y="1"/>
                  </a:moveTo>
                  <a:cubicBezTo>
                    <a:pt x="1" y="1"/>
                    <a:pt x="1554" y="11955"/>
                    <a:pt x="1554" y="11955"/>
                  </a:cubicBezTo>
                  <a:cubicBezTo>
                    <a:pt x="1554" y="11955"/>
                    <a:pt x="7681" y="1873"/>
                    <a:pt x="3739" y="152"/>
                  </a:cubicBezTo>
                  <a:cubicBezTo>
                    <a:pt x="3503" y="49"/>
                    <a:pt x="3288" y="1"/>
                    <a:pt x="30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9" name="Google Shape;1119;p35"/>
            <p:cNvSpPr/>
            <p:nvPr/>
          </p:nvSpPr>
          <p:spPr>
            <a:xfrm>
              <a:off x="5504144" y="4183349"/>
              <a:ext cx="245344" cy="72917"/>
            </a:xfrm>
            <a:custGeom>
              <a:avLst/>
              <a:gdLst/>
              <a:ahLst/>
              <a:cxnLst/>
              <a:rect l="l" t="t" r="r" b="b"/>
              <a:pathLst>
                <a:path w="12473" h="3707" extrusionOk="0">
                  <a:moveTo>
                    <a:pt x="8509" y="0"/>
                  </a:moveTo>
                  <a:cubicBezTo>
                    <a:pt x="4951" y="0"/>
                    <a:pt x="0" y="1205"/>
                    <a:pt x="0" y="1205"/>
                  </a:cubicBezTo>
                  <a:cubicBezTo>
                    <a:pt x="0" y="1205"/>
                    <a:pt x="5366" y="3707"/>
                    <a:pt x="8951" y="3707"/>
                  </a:cubicBezTo>
                  <a:cubicBezTo>
                    <a:pt x="10428" y="3707"/>
                    <a:pt x="11602" y="3283"/>
                    <a:pt x="11975" y="2085"/>
                  </a:cubicBezTo>
                  <a:cubicBezTo>
                    <a:pt x="12472" y="488"/>
                    <a:pt x="10772" y="0"/>
                    <a:pt x="85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0" name="Google Shape;1120;p35"/>
            <p:cNvSpPr/>
            <p:nvPr/>
          </p:nvSpPr>
          <p:spPr>
            <a:xfrm>
              <a:off x="5532724" y="3887040"/>
              <a:ext cx="153603" cy="202621"/>
            </a:xfrm>
            <a:custGeom>
              <a:avLst/>
              <a:gdLst/>
              <a:ahLst/>
              <a:cxnLst/>
              <a:rect l="l" t="t" r="r" b="b"/>
              <a:pathLst>
                <a:path w="7809" h="10301" extrusionOk="0">
                  <a:moveTo>
                    <a:pt x="3766" y="1"/>
                  </a:moveTo>
                  <a:cubicBezTo>
                    <a:pt x="1" y="1"/>
                    <a:pt x="5953" y="10300"/>
                    <a:pt x="5953" y="10300"/>
                  </a:cubicBezTo>
                  <a:cubicBezTo>
                    <a:pt x="5953" y="10300"/>
                    <a:pt x="7809" y="181"/>
                    <a:pt x="3860" y="3"/>
                  </a:cubicBezTo>
                  <a:cubicBezTo>
                    <a:pt x="3828" y="2"/>
                    <a:pt x="3797" y="1"/>
                    <a:pt x="37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1" name="Google Shape;1121;p35"/>
            <p:cNvSpPr/>
            <p:nvPr/>
          </p:nvSpPr>
          <p:spPr>
            <a:xfrm>
              <a:off x="5611444" y="3842094"/>
              <a:ext cx="109719" cy="167628"/>
            </a:xfrm>
            <a:custGeom>
              <a:avLst/>
              <a:gdLst/>
              <a:ahLst/>
              <a:cxnLst/>
              <a:rect l="l" t="t" r="r" b="b"/>
              <a:pathLst>
                <a:path w="5578" h="8522" extrusionOk="0">
                  <a:moveTo>
                    <a:pt x="2695" y="0"/>
                  </a:moveTo>
                  <a:cubicBezTo>
                    <a:pt x="0" y="0"/>
                    <a:pt x="4806" y="8521"/>
                    <a:pt x="4806" y="8521"/>
                  </a:cubicBezTo>
                  <a:cubicBezTo>
                    <a:pt x="4806" y="8521"/>
                    <a:pt x="5577" y="123"/>
                    <a:pt x="2756" y="2"/>
                  </a:cubicBezTo>
                  <a:cubicBezTo>
                    <a:pt x="2735" y="1"/>
                    <a:pt x="2715" y="0"/>
                    <a:pt x="26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2" name="Google Shape;1122;p35"/>
            <p:cNvSpPr/>
            <p:nvPr/>
          </p:nvSpPr>
          <p:spPr>
            <a:xfrm>
              <a:off x="5652731" y="3766108"/>
              <a:ext cx="109719" cy="167765"/>
            </a:xfrm>
            <a:custGeom>
              <a:avLst/>
              <a:gdLst/>
              <a:ahLst/>
              <a:cxnLst/>
              <a:rect l="l" t="t" r="r" b="b"/>
              <a:pathLst>
                <a:path w="5578" h="8529" extrusionOk="0">
                  <a:moveTo>
                    <a:pt x="2696" y="0"/>
                  </a:moveTo>
                  <a:cubicBezTo>
                    <a:pt x="1" y="0"/>
                    <a:pt x="4807" y="8528"/>
                    <a:pt x="4807" y="8528"/>
                  </a:cubicBezTo>
                  <a:cubicBezTo>
                    <a:pt x="4807" y="8528"/>
                    <a:pt x="5578" y="123"/>
                    <a:pt x="2757" y="2"/>
                  </a:cubicBezTo>
                  <a:cubicBezTo>
                    <a:pt x="2736" y="1"/>
                    <a:pt x="2716" y="0"/>
                    <a:pt x="26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3" name="Google Shape;1123;p35"/>
            <p:cNvSpPr/>
            <p:nvPr/>
          </p:nvSpPr>
          <p:spPr>
            <a:xfrm>
              <a:off x="5760896" y="3746478"/>
              <a:ext cx="134012" cy="147781"/>
            </a:xfrm>
            <a:custGeom>
              <a:avLst/>
              <a:gdLst/>
              <a:ahLst/>
              <a:cxnLst/>
              <a:rect l="l" t="t" r="r" b="b"/>
              <a:pathLst>
                <a:path w="6813" h="7513" extrusionOk="0">
                  <a:moveTo>
                    <a:pt x="4439" y="0"/>
                  </a:moveTo>
                  <a:cubicBezTo>
                    <a:pt x="2619" y="0"/>
                    <a:pt x="0" y="7512"/>
                    <a:pt x="0" y="7512"/>
                  </a:cubicBezTo>
                  <a:cubicBezTo>
                    <a:pt x="0" y="7512"/>
                    <a:pt x="6813" y="2542"/>
                    <a:pt x="5042" y="336"/>
                  </a:cubicBezTo>
                  <a:cubicBezTo>
                    <a:pt x="4856" y="104"/>
                    <a:pt x="4653" y="0"/>
                    <a:pt x="44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4" name="Google Shape;1124;p35"/>
            <p:cNvSpPr/>
            <p:nvPr/>
          </p:nvSpPr>
          <p:spPr>
            <a:xfrm>
              <a:off x="5691776" y="3949256"/>
              <a:ext cx="190484" cy="96304"/>
            </a:xfrm>
            <a:custGeom>
              <a:avLst/>
              <a:gdLst/>
              <a:ahLst/>
              <a:cxnLst/>
              <a:rect l="l" t="t" r="r" b="b"/>
              <a:pathLst>
                <a:path w="9684" h="4896" extrusionOk="0">
                  <a:moveTo>
                    <a:pt x="8292" y="1"/>
                  </a:moveTo>
                  <a:cubicBezTo>
                    <a:pt x="5915" y="1"/>
                    <a:pt x="1" y="4895"/>
                    <a:pt x="1" y="4895"/>
                  </a:cubicBezTo>
                  <a:cubicBezTo>
                    <a:pt x="1" y="4895"/>
                    <a:pt x="9684" y="4059"/>
                    <a:pt x="9249" y="825"/>
                  </a:cubicBezTo>
                  <a:cubicBezTo>
                    <a:pt x="9171" y="240"/>
                    <a:pt x="8818" y="1"/>
                    <a:pt x="82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5" name="Google Shape;1125;p35"/>
            <p:cNvSpPr/>
            <p:nvPr/>
          </p:nvSpPr>
          <p:spPr>
            <a:xfrm>
              <a:off x="5741502" y="3863121"/>
              <a:ext cx="165385" cy="83519"/>
            </a:xfrm>
            <a:custGeom>
              <a:avLst/>
              <a:gdLst/>
              <a:ahLst/>
              <a:cxnLst/>
              <a:rect l="l" t="t" r="r" b="b"/>
              <a:pathLst>
                <a:path w="8408" h="4246" extrusionOk="0">
                  <a:moveTo>
                    <a:pt x="7200" y="1"/>
                  </a:moveTo>
                  <a:cubicBezTo>
                    <a:pt x="5131" y="1"/>
                    <a:pt x="1" y="4246"/>
                    <a:pt x="1" y="4246"/>
                  </a:cubicBezTo>
                  <a:cubicBezTo>
                    <a:pt x="1" y="4246"/>
                    <a:pt x="8407" y="3517"/>
                    <a:pt x="8035" y="719"/>
                  </a:cubicBezTo>
                  <a:cubicBezTo>
                    <a:pt x="7967" y="209"/>
                    <a:pt x="7658" y="1"/>
                    <a:pt x="72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6" name="Google Shape;1126;p35"/>
            <p:cNvSpPr/>
            <p:nvPr/>
          </p:nvSpPr>
          <p:spPr>
            <a:xfrm>
              <a:off x="5589394" y="4064856"/>
              <a:ext cx="227228" cy="87807"/>
            </a:xfrm>
            <a:custGeom>
              <a:avLst/>
              <a:gdLst/>
              <a:ahLst/>
              <a:cxnLst/>
              <a:rect l="l" t="t" r="r" b="b"/>
              <a:pathLst>
                <a:path w="11552" h="4464" extrusionOk="0">
                  <a:moveTo>
                    <a:pt x="10206" y="1"/>
                  </a:moveTo>
                  <a:cubicBezTo>
                    <a:pt x="7163" y="1"/>
                    <a:pt x="1" y="4431"/>
                    <a:pt x="1" y="4431"/>
                  </a:cubicBezTo>
                  <a:cubicBezTo>
                    <a:pt x="1" y="4431"/>
                    <a:pt x="635" y="4463"/>
                    <a:pt x="1606" y="4463"/>
                  </a:cubicBezTo>
                  <a:cubicBezTo>
                    <a:pt x="4776" y="4463"/>
                    <a:pt x="11536" y="4116"/>
                    <a:pt x="11547" y="1152"/>
                  </a:cubicBezTo>
                  <a:cubicBezTo>
                    <a:pt x="11552" y="326"/>
                    <a:pt x="11030" y="1"/>
                    <a:pt x="102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7" name="Google Shape;1127;p35"/>
            <p:cNvSpPr/>
            <p:nvPr/>
          </p:nvSpPr>
          <p:spPr>
            <a:xfrm>
              <a:off x="5705879" y="3655524"/>
              <a:ext cx="104212" cy="172860"/>
            </a:xfrm>
            <a:custGeom>
              <a:avLst/>
              <a:gdLst/>
              <a:ahLst/>
              <a:cxnLst/>
              <a:rect l="l" t="t" r="r" b="b"/>
              <a:pathLst>
                <a:path w="5298" h="8788" extrusionOk="0">
                  <a:moveTo>
                    <a:pt x="2291" y="1"/>
                  </a:moveTo>
                  <a:cubicBezTo>
                    <a:pt x="1" y="1"/>
                    <a:pt x="2984" y="8787"/>
                    <a:pt x="2984" y="8787"/>
                  </a:cubicBezTo>
                  <a:cubicBezTo>
                    <a:pt x="2984" y="8787"/>
                    <a:pt x="5298" y="676"/>
                    <a:pt x="2549" y="33"/>
                  </a:cubicBezTo>
                  <a:cubicBezTo>
                    <a:pt x="2456" y="11"/>
                    <a:pt x="2371" y="1"/>
                    <a:pt x="22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28" name="Google Shape;1128;p35"/>
          <p:cNvSpPr/>
          <p:nvPr/>
        </p:nvSpPr>
        <p:spPr>
          <a:xfrm>
            <a:off x="-1420927" y="2868290"/>
            <a:ext cx="2533894" cy="1429792"/>
          </a:xfrm>
          <a:custGeom>
            <a:avLst/>
            <a:gdLst/>
            <a:ahLst/>
            <a:cxnLst/>
            <a:rect l="l" t="t" r="r" b="b"/>
            <a:pathLst>
              <a:path w="33464" h="18882" extrusionOk="0">
                <a:moveTo>
                  <a:pt x="16041" y="207"/>
                </a:moveTo>
                <a:cubicBezTo>
                  <a:pt x="16835" y="207"/>
                  <a:pt x="17616" y="397"/>
                  <a:pt x="18316" y="771"/>
                </a:cubicBezTo>
                <a:cubicBezTo>
                  <a:pt x="19067" y="1177"/>
                  <a:pt x="19516" y="1872"/>
                  <a:pt x="19881" y="2485"/>
                </a:cubicBezTo>
                <a:cubicBezTo>
                  <a:pt x="20267" y="3148"/>
                  <a:pt x="20524" y="3870"/>
                  <a:pt x="20738" y="4492"/>
                </a:cubicBezTo>
                <a:cubicBezTo>
                  <a:pt x="20838" y="4777"/>
                  <a:pt x="20966" y="4927"/>
                  <a:pt x="21131" y="4948"/>
                </a:cubicBezTo>
                <a:cubicBezTo>
                  <a:pt x="21145" y="4950"/>
                  <a:pt x="21159" y="4951"/>
                  <a:pt x="21173" y="4951"/>
                </a:cubicBezTo>
                <a:cubicBezTo>
                  <a:pt x="21323" y="4951"/>
                  <a:pt x="21474" y="4841"/>
                  <a:pt x="21631" y="4614"/>
                </a:cubicBezTo>
                <a:cubicBezTo>
                  <a:pt x="21730" y="4470"/>
                  <a:pt x="21809" y="4321"/>
                  <a:pt x="21888" y="4177"/>
                </a:cubicBezTo>
                <a:cubicBezTo>
                  <a:pt x="21945" y="4077"/>
                  <a:pt x="22001" y="3978"/>
                  <a:pt x="22060" y="3877"/>
                </a:cubicBezTo>
                <a:cubicBezTo>
                  <a:pt x="22452" y="3250"/>
                  <a:pt x="22916" y="2771"/>
                  <a:pt x="23474" y="2420"/>
                </a:cubicBezTo>
                <a:cubicBezTo>
                  <a:pt x="23904" y="2154"/>
                  <a:pt x="24315" y="2021"/>
                  <a:pt x="24711" y="2021"/>
                </a:cubicBezTo>
                <a:cubicBezTo>
                  <a:pt x="25229" y="2021"/>
                  <a:pt x="25720" y="2249"/>
                  <a:pt x="26193" y="2706"/>
                </a:cubicBezTo>
                <a:cubicBezTo>
                  <a:pt x="26593" y="3092"/>
                  <a:pt x="26886" y="3549"/>
                  <a:pt x="27064" y="4070"/>
                </a:cubicBezTo>
                <a:cubicBezTo>
                  <a:pt x="27400" y="5034"/>
                  <a:pt x="27743" y="6035"/>
                  <a:pt x="27736" y="7099"/>
                </a:cubicBezTo>
                <a:cubicBezTo>
                  <a:pt x="27736" y="7370"/>
                  <a:pt x="27792" y="7541"/>
                  <a:pt x="27921" y="7627"/>
                </a:cubicBezTo>
                <a:cubicBezTo>
                  <a:pt x="27982" y="7667"/>
                  <a:pt x="28052" y="7687"/>
                  <a:pt x="28133" y="7687"/>
                </a:cubicBezTo>
                <a:cubicBezTo>
                  <a:pt x="28224" y="7687"/>
                  <a:pt x="28329" y="7662"/>
                  <a:pt x="28451" y="7613"/>
                </a:cubicBezTo>
                <a:cubicBezTo>
                  <a:pt x="28879" y="7431"/>
                  <a:pt x="29290" y="7355"/>
                  <a:pt x="29679" y="7355"/>
                </a:cubicBezTo>
                <a:cubicBezTo>
                  <a:pt x="30685" y="7355"/>
                  <a:pt x="31552" y="7861"/>
                  <a:pt x="32242" y="8355"/>
                </a:cubicBezTo>
                <a:cubicBezTo>
                  <a:pt x="32934" y="8847"/>
                  <a:pt x="33249" y="9562"/>
                  <a:pt x="33121" y="10362"/>
                </a:cubicBezTo>
                <a:cubicBezTo>
                  <a:pt x="32999" y="11091"/>
                  <a:pt x="32521" y="11562"/>
                  <a:pt x="31563" y="11889"/>
                </a:cubicBezTo>
                <a:cubicBezTo>
                  <a:pt x="31135" y="12038"/>
                  <a:pt x="30699" y="12084"/>
                  <a:pt x="30194" y="12084"/>
                </a:cubicBezTo>
                <a:cubicBezTo>
                  <a:pt x="30017" y="12084"/>
                  <a:pt x="29832" y="12078"/>
                  <a:pt x="29635" y="12069"/>
                </a:cubicBezTo>
                <a:cubicBezTo>
                  <a:pt x="28164" y="11898"/>
                  <a:pt x="26807" y="11411"/>
                  <a:pt x="25715" y="10662"/>
                </a:cubicBezTo>
                <a:cubicBezTo>
                  <a:pt x="25686" y="10647"/>
                  <a:pt x="25666" y="10626"/>
                  <a:pt x="25636" y="10604"/>
                </a:cubicBezTo>
                <a:cubicBezTo>
                  <a:pt x="25554" y="10539"/>
                  <a:pt x="25437" y="10450"/>
                  <a:pt x="25307" y="10450"/>
                </a:cubicBezTo>
                <a:cubicBezTo>
                  <a:pt x="25223" y="10450"/>
                  <a:pt x="25133" y="10487"/>
                  <a:pt x="25043" y="10590"/>
                </a:cubicBezTo>
                <a:cubicBezTo>
                  <a:pt x="24901" y="10761"/>
                  <a:pt x="25001" y="10940"/>
                  <a:pt x="25066" y="11068"/>
                </a:cubicBezTo>
                <a:cubicBezTo>
                  <a:pt x="25086" y="11104"/>
                  <a:pt x="25109" y="11140"/>
                  <a:pt x="25115" y="11176"/>
                </a:cubicBezTo>
                <a:cubicBezTo>
                  <a:pt x="25729" y="12669"/>
                  <a:pt x="25880" y="14169"/>
                  <a:pt x="25564" y="15646"/>
                </a:cubicBezTo>
                <a:cubicBezTo>
                  <a:pt x="25316" y="16817"/>
                  <a:pt x="24622" y="17660"/>
                  <a:pt x="23523" y="18153"/>
                </a:cubicBezTo>
                <a:cubicBezTo>
                  <a:pt x="22746" y="18500"/>
                  <a:pt x="21963" y="18674"/>
                  <a:pt x="21166" y="18674"/>
                </a:cubicBezTo>
                <a:cubicBezTo>
                  <a:pt x="20112" y="18674"/>
                  <a:pt x="19033" y="18369"/>
                  <a:pt x="17910" y="17759"/>
                </a:cubicBezTo>
                <a:cubicBezTo>
                  <a:pt x="17024" y="17281"/>
                  <a:pt x="16210" y="16568"/>
                  <a:pt x="15353" y="15524"/>
                </a:cubicBezTo>
                <a:cubicBezTo>
                  <a:pt x="15274" y="15418"/>
                  <a:pt x="15189" y="15317"/>
                  <a:pt x="15110" y="15211"/>
                </a:cubicBezTo>
                <a:cubicBezTo>
                  <a:pt x="15004" y="15068"/>
                  <a:pt x="14889" y="14918"/>
                  <a:pt x="14767" y="14782"/>
                </a:cubicBezTo>
                <a:cubicBezTo>
                  <a:pt x="14446" y="14410"/>
                  <a:pt x="14196" y="14225"/>
                  <a:pt x="13919" y="14225"/>
                </a:cubicBezTo>
                <a:cubicBezTo>
                  <a:pt x="13689" y="14225"/>
                  <a:pt x="13447" y="14347"/>
                  <a:pt x="13132" y="14582"/>
                </a:cubicBezTo>
                <a:cubicBezTo>
                  <a:pt x="13003" y="14683"/>
                  <a:pt x="12875" y="14789"/>
                  <a:pt x="12753" y="14889"/>
                </a:cubicBezTo>
                <a:cubicBezTo>
                  <a:pt x="12618" y="15010"/>
                  <a:pt x="12469" y="15132"/>
                  <a:pt x="12318" y="15240"/>
                </a:cubicBezTo>
                <a:cubicBezTo>
                  <a:pt x="11165" y="16068"/>
                  <a:pt x="9966" y="16482"/>
                  <a:pt x="8739" y="16482"/>
                </a:cubicBezTo>
                <a:cubicBezTo>
                  <a:pt x="8158" y="16482"/>
                  <a:pt x="7570" y="16389"/>
                  <a:pt x="6977" y="16203"/>
                </a:cubicBezTo>
                <a:cubicBezTo>
                  <a:pt x="5683" y="15788"/>
                  <a:pt x="4621" y="14839"/>
                  <a:pt x="4055" y="13589"/>
                </a:cubicBezTo>
                <a:cubicBezTo>
                  <a:pt x="3478" y="12304"/>
                  <a:pt x="3478" y="10818"/>
                  <a:pt x="4055" y="9526"/>
                </a:cubicBezTo>
                <a:cubicBezTo>
                  <a:pt x="4249" y="9104"/>
                  <a:pt x="4341" y="8890"/>
                  <a:pt x="4249" y="8741"/>
                </a:cubicBezTo>
                <a:cubicBezTo>
                  <a:pt x="4156" y="8583"/>
                  <a:pt x="3920" y="8569"/>
                  <a:pt x="3491" y="8540"/>
                </a:cubicBezTo>
                <a:cubicBezTo>
                  <a:pt x="2413" y="8461"/>
                  <a:pt x="1599" y="8084"/>
                  <a:pt x="993" y="7370"/>
                </a:cubicBezTo>
                <a:cubicBezTo>
                  <a:pt x="278" y="6520"/>
                  <a:pt x="221" y="5505"/>
                  <a:pt x="842" y="4578"/>
                </a:cubicBezTo>
                <a:cubicBezTo>
                  <a:pt x="1013" y="4321"/>
                  <a:pt x="1243" y="4057"/>
                  <a:pt x="1514" y="3807"/>
                </a:cubicBezTo>
                <a:cubicBezTo>
                  <a:pt x="2708" y="2720"/>
                  <a:pt x="4312" y="2171"/>
                  <a:pt x="5914" y="2171"/>
                </a:cubicBezTo>
                <a:cubicBezTo>
                  <a:pt x="7398" y="2171"/>
                  <a:pt x="8880" y="2641"/>
                  <a:pt x="10033" y="3592"/>
                </a:cubicBezTo>
                <a:cubicBezTo>
                  <a:pt x="10083" y="3635"/>
                  <a:pt x="10133" y="3678"/>
                  <a:pt x="10175" y="3728"/>
                </a:cubicBezTo>
                <a:cubicBezTo>
                  <a:pt x="10261" y="3800"/>
                  <a:pt x="10340" y="3877"/>
                  <a:pt x="10433" y="3942"/>
                </a:cubicBezTo>
                <a:cubicBezTo>
                  <a:pt x="10539" y="4009"/>
                  <a:pt x="10673" y="4081"/>
                  <a:pt x="10805" y="4081"/>
                </a:cubicBezTo>
                <a:cubicBezTo>
                  <a:pt x="10840" y="4081"/>
                  <a:pt x="10876" y="4076"/>
                  <a:pt x="10911" y="4064"/>
                </a:cubicBezTo>
                <a:cubicBezTo>
                  <a:pt x="11039" y="4021"/>
                  <a:pt x="11134" y="3899"/>
                  <a:pt x="11197" y="3678"/>
                </a:cubicBezTo>
                <a:cubicBezTo>
                  <a:pt x="11648" y="2285"/>
                  <a:pt x="12703" y="1157"/>
                  <a:pt x="14117" y="586"/>
                </a:cubicBezTo>
                <a:cubicBezTo>
                  <a:pt x="14742" y="333"/>
                  <a:pt x="15396" y="207"/>
                  <a:pt x="16041" y="207"/>
                </a:cubicBezTo>
                <a:close/>
                <a:moveTo>
                  <a:pt x="16046" y="1"/>
                </a:moveTo>
                <a:cubicBezTo>
                  <a:pt x="15372" y="1"/>
                  <a:pt x="14690" y="133"/>
                  <a:pt x="14039" y="399"/>
                </a:cubicBezTo>
                <a:cubicBezTo>
                  <a:pt x="12575" y="992"/>
                  <a:pt x="11468" y="2163"/>
                  <a:pt x="11005" y="3620"/>
                </a:cubicBezTo>
                <a:cubicBezTo>
                  <a:pt x="10954" y="3764"/>
                  <a:pt x="10897" y="3849"/>
                  <a:pt x="10840" y="3870"/>
                </a:cubicBezTo>
                <a:cubicBezTo>
                  <a:pt x="10828" y="3875"/>
                  <a:pt x="10814" y="3877"/>
                  <a:pt x="10799" y="3877"/>
                </a:cubicBezTo>
                <a:cubicBezTo>
                  <a:pt x="10741" y="3877"/>
                  <a:pt x="10660" y="3844"/>
                  <a:pt x="10547" y="3771"/>
                </a:cubicBezTo>
                <a:cubicBezTo>
                  <a:pt x="10469" y="3721"/>
                  <a:pt x="10397" y="3649"/>
                  <a:pt x="10319" y="3577"/>
                </a:cubicBezTo>
                <a:cubicBezTo>
                  <a:pt x="10268" y="3527"/>
                  <a:pt x="10218" y="3477"/>
                  <a:pt x="10162" y="3435"/>
                </a:cubicBezTo>
                <a:cubicBezTo>
                  <a:pt x="8970" y="2452"/>
                  <a:pt x="7440" y="1966"/>
                  <a:pt x="5910" y="1966"/>
                </a:cubicBezTo>
                <a:cubicBezTo>
                  <a:pt x="4257" y="1966"/>
                  <a:pt x="2605" y="2533"/>
                  <a:pt x="1378" y="3656"/>
                </a:cubicBezTo>
                <a:cubicBezTo>
                  <a:pt x="1085" y="3920"/>
                  <a:pt x="850" y="4192"/>
                  <a:pt x="670" y="4463"/>
                </a:cubicBezTo>
                <a:cubicBezTo>
                  <a:pt x="0" y="5471"/>
                  <a:pt x="57" y="6585"/>
                  <a:pt x="835" y="7498"/>
                </a:cubicBezTo>
                <a:cubicBezTo>
                  <a:pt x="1478" y="8256"/>
                  <a:pt x="2341" y="8662"/>
                  <a:pt x="3478" y="8741"/>
                </a:cubicBezTo>
                <a:cubicBezTo>
                  <a:pt x="3748" y="8761"/>
                  <a:pt x="4035" y="8784"/>
                  <a:pt x="4071" y="8847"/>
                </a:cubicBezTo>
                <a:cubicBezTo>
                  <a:pt x="4113" y="8905"/>
                  <a:pt x="3992" y="9169"/>
                  <a:pt x="3870" y="9447"/>
                </a:cubicBezTo>
                <a:cubicBezTo>
                  <a:pt x="3270" y="10791"/>
                  <a:pt x="3270" y="12333"/>
                  <a:pt x="3870" y="13675"/>
                </a:cubicBezTo>
                <a:cubicBezTo>
                  <a:pt x="4456" y="14974"/>
                  <a:pt x="5570" y="15968"/>
                  <a:pt x="6919" y="16397"/>
                </a:cubicBezTo>
                <a:cubicBezTo>
                  <a:pt x="7535" y="16593"/>
                  <a:pt x="8146" y="16690"/>
                  <a:pt x="8750" y="16690"/>
                </a:cubicBezTo>
                <a:cubicBezTo>
                  <a:pt x="10016" y="16690"/>
                  <a:pt x="11250" y="16262"/>
                  <a:pt x="12440" y="15411"/>
                </a:cubicBezTo>
                <a:cubicBezTo>
                  <a:pt x="12597" y="15296"/>
                  <a:pt x="12746" y="15175"/>
                  <a:pt x="12890" y="15046"/>
                </a:cubicBezTo>
                <a:cubicBezTo>
                  <a:pt x="13010" y="14947"/>
                  <a:pt x="13132" y="14846"/>
                  <a:pt x="13254" y="14746"/>
                </a:cubicBezTo>
                <a:cubicBezTo>
                  <a:pt x="13531" y="14539"/>
                  <a:pt x="13730" y="14432"/>
                  <a:pt x="13913" y="14432"/>
                </a:cubicBezTo>
                <a:cubicBezTo>
                  <a:pt x="14133" y="14432"/>
                  <a:pt x="14329" y="14589"/>
                  <a:pt x="14611" y="14918"/>
                </a:cubicBezTo>
                <a:cubicBezTo>
                  <a:pt x="14733" y="15053"/>
                  <a:pt x="14839" y="15197"/>
                  <a:pt x="14947" y="15332"/>
                </a:cubicBezTo>
                <a:cubicBezTo>
                  <a:pt x="15033" y="15439"/>
                  <a:pt x="15110" y="15547"/>
                  <a:pt x="15195" y="15653"/>
                </a:cubicBezTo>
                <a:cubicBezTo>
                  <a:pt x="16068" y="16717"/>
                  <a:pt x="16896" y="17446"/>
                  <a:pt x="17809" y="17939"/>
                </a:cubicBezTo>
                <a:cubicBezTo>
                  <a:pt x="18966" y="18567"/>
                  <a:pt x="20080" y="18882"/>
                  <a:pt x="21167" y="18882"/>
                </a:cubicBezTo>
                <a:cubicBezTo>
                  <a:pt x="21994" y="18882"/>
                  <a:pt x="22802" y="18702"/>
                  <a:pt x="23602" y="18339"/>
                </a:cubicBezTo>
                <a:cubicBezTo>
                  <a:pt x="24773" y="17818"/>
                  <a:pt x="25501" y="16925"/>
                  <a:pt x="25765" y="15689"/>
                </a:cubicBezTo>
                <a:cubicBezTo>
                  <a:pt x="26094" y="14169"/>
                  <a:pt x="25936" y="12626"/>
                  <a:pt x="25307" y="11097"/>
                </a:cubicBezTo>
                <a:cubicBezTo>
                  <a:pt x="25294" y="11055"/>
                  <a:pt x="25273" y="11012"/>
                  <a:pt x="25251" y="10976"/>
                </a:cubicBezTo>
                <a:cubicBezTo>
                  <a:pt x="25172" y="10833"/>
                  <a:pt x="25158" y="10784"/>
                  <a:pt x="25201" y="10725"/>
                </a:cubicBezTo>
                <a:cubicBezTo>
                  <a:pt x="25241" y="10679"/>
                  <a:pt x="25273" y="10657"/>
                  <a:pt x="25310" y="10657"/>
                </a:cubicBezTo>
                <a:cubicBezTo>
                  <a:pt x="25358" y="10657"/>
                  <a:pt x="25415" y="10695"/>
                  <a:pt x="25508" y="10768"/>
                </a:cubicBezTo>
                <a:cubicBezTo>
                  <a:pt x="25537" y="10791"/>
                  <a:pt x="25564" y="10811"/>
                  <a:pt x="25594" y="10833"/>
                </a:cubicBezTo>
                <a:cubicBezTo>
                  <a:pt x="26721" y="11605"/>
                  <a:pt x="28108" y="12097"/>
                  <a:pt x="29614" y="12268"/>
                </a:cubicBezTo>
                <a:cubicBezTo>
                  <a:pt x="29830" y="12280"/>
                  <a:pt x="30035" y="12288"/>
                  <a:pt x="30233" y="12288"/>
                </a:cubicBezTo>
                <a:cubicBezTo>
                  <a:pt x="30742" y="12288"/>
                  <a:pt x="31198" y="12237"/>
                  <a:pt x="31635" y="12083"/>
                </a:cubicBezTo>
                <a:cubicBezTo>
                  <a:pt x="32278" y="11862"/>
                  <a:pt x="33148" y="11447"/>
                  <a:pt x="33320" y="10398"/>
                </a:cubicBezTo>
                <a:cubicBezTo>
                  <a:pt x="33464" y="9512"/>
                  <a:pt x="33121" y="8727"/>
                  <a:pt x="32363" y="8184"/>
                </a:cubicBezTo>
                <a:cubicBezTo>
                  <a:pt x="31645" y="7670"/>
                  <a:pt x="30739" y="7146"/>
                  <a:pt x="29681" y="7146"/>
                </a:cubicBezTo>
                <a:cubicBezTo>
                  <a:pt x="29267" y="7146"/>
                  <a:pt x="28830" y="7226"/>
                  <a:pt x="28372" y="7419"/>
                </a:cubicBezTo>
                <a:cubicBezTo>
                  <a:pt x="28300" y="7452"/>
                  <a:pt x="28211" y="7482"/>
                  <a:pt x="28135" y="7482"/>
                </a:cubicBezTo>
                <a:cubicBezTo>
                  <a:pt x="28097" y="7482"/>
                  <a:pt x="28062" y="7474"/>
                  <a:pt x="28036" y="7455"/>
                </a:cubicBezTo>
                <a:cubicBezTo>
                  <a:pt x="27972" y="7413"/>
                  <a:pt x="27936" y="7291"/>
                  <a:pt x="27943" y="7106"/>
                </a:cubicBezTo>
                <a:cubicBezTo>
                  <a:pt x="27950" y="6005"/>
                  <a:pt x="27601" y="4984"/>
                  <a:pt x="27265" y="3998"/>
                </a:cubicBezTo>
                <a:cubicBezTo>
                  <a:pt x="27073" y="3448"/>
                  <a:pt x="26757" y="2963"/>
                  <a:pt x="26336" y="2557"/>
                </a:cubicBezTo>
                <a:cubicBezTo>
                  <a:pt x="25825" y="2066"/>
                  <a:pt x="25282" y="1819"/>
                  <a:pt x="24712" y="1819"/>
                </a:cubicBezTo>
                <a:cubicBezTo>
                  <a:pt x="24278" y="1819"/>
                  <a:pt x="23829" y="1962"/>
                  <a:pt x="23366" y="2249"/>
                </a:cubicBezTo>
                <a:cubicBezTo>
                  <a:pt x="22779" y="2614"/>
                  <a:pt x="22294" y="3106"/>
                  <a:pt x="21888" y="3771"/>
                </a:cubicBezTo>
                <a:cubicBezTo>
                  <a:pt x="21823" y="3870"/>
                  <a:pt x="21766" y="3978"/>
                  <a:pt x="21708" y="4077"/>
                </a:cubicBezTo>
                <a:cubicBezTo>
                  <a:pt x="21631" y="4220"/>
                  <a:pt x="21552" y="4364"/>
                  <a:pt x="21467" y="4492"/>
                </a:cubicBezTo>
                <a:cubicBezTo>
                  <a:pt x="21353" y="4652"/>
                  <a:pt x="21251" y="4744"/>
                  <a:pt x="21175" y="4744"/>
                </a:cubicBezTo>
                <a:cubicBezTo>
                  <a:pt x="21170" y="4744"/>
                  <a:pt x="21165" y="4743"/>
                  <a:pt x="21160" y="4742"/>
                </a:cubicBezTo>
                <a:cubicBezTo>
                  <a:pt x="21081" y="4734"/>
                  <a:pt x="21002" y="4621"/>
                  <a:pt x="20937" y="4427"/>
                </a:cubicBezTo>
                <a:cubicBezTo>
                  <a:pt x="20716" y="3791"/>
                  <a:pt x="20452" y="3056"/>
                  <a:pt x="20059" y="2386"/>
                </a:cubicBezTo>
                <a:cubicBezTo>
                  <a:pt x="19681" y="1743"/>
                  <a:pt x="19216" y="1021"/>
                  <a:pt x="18418" y="593"/>
                </a:cubicBezTo>
                <a:cubicBezTo>
                  <a:pt x="17686" y="199"/>
                  <a:pt x="16872" y="1"/>
                  <a:pt x="160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29" name="Google Shape;1129;p35"/>
          <p:cNvGrpSpPr/>
          <p:nvPr/>
        </p:nvGrpSpPr>
        <p:grpSpPr>
          <a:xfrm>
            <a:off x="8423248" y="3204189"/>
            <a:ext cx="575563" cy="521482"/>
            <a:chOff x="3346266" y="1265304"/>
            <a:chExt cx="227307" cy="205965"/>
          </a:xfrm>
        </p:grpSpPr>
        <p:sp>
          <p:nvSpPr>
            <p:cNvPr id="1130" name="Google Shape;1130;p35"/>
            <p:cNvSpPr/>
            <p:nvPr/>
          </p:nvSpPr>
          <p:spPr>
            <a:xfrm>
              <a:off x="3453291" y="1265304"/>
              <a:ext cx="96540" cy="85505"/>
            </a:xfrm>
            <a:custGeom>
              <a:avLst/>
              <a:gdLst/>
              <a:ahLst/>
              <a:cxnLst/>
              <a:rect l="l" t="t" r="r" b="b"/>
              <a:pathLst>
                <a:path w="4908" h="4347" extrusionOk="0">
                  <a:moveTo>
                    <a:pt x="2812" y="0"/>
                  </a:moveTo>
                  <a:cubicBezTo>
                    <a:pt x="2073" y="0"/>
                    <a:pt x="1329" y="308"/>
                    <a:pt x="844" y="869"/>
                  </a:cubicBezTo>
                  <a:cubicBezTo>
                    <a:pt x="501" y="1261"/>
                    <a:pt x="287" y="1755"/>
                    <a:pt x="165" y="2262"/>
                  </a:cubicBezTo>
                  <a:cubicBezTo>
                    <a:pt x="1" y="2933"/>
                    <a:pt x="1" y="3697"/>
                    <a:pt x="422" y="4247"/>
                  </a:cubicBezTo>
                  <a:lnTo>
                    <a:pt x="1665" y="4346"/>
                  </a:lnTo>
                  <a:cubicBezTo>
                    <a:pt x="2765" y="4182"/>
                    <a:pt x="3787" y="3555"/>
                    <a:pt x="4429" y="2648"/>
                  </a:cubicBezTo>
                  <a:cubicBezTo>
                    <a:pt x="4700" y="2269"/>
                    <a:pt x="4908" y="1812"/>
                    <a:pt x="4836" y="1354"/>
                  </a:cubicBezTo>
                  <a:cubicBezTo>
                    <a:pt x="4757" y="855"/>
                    <a:pt x="4344" y="454"/>
                    <a:pt x="3886" y="240"/>
                  </a:cubicBezTo>
                  <a:cubicBezTo>
                    <a:pt x="3552" y="78"/>
                    <a:pt x="3183" y="0"/>
                    <a:pt x="2812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1" name="Google Shape;1131;p35"/>
            <p:cNvSpPr/>
            <p:nvPr/>
          </p:nvSpPr>
          <p:spPr>
            <a:xfrm>
              <a:off x="3450360" y="1328858"/>
              <a:ext cx="123213" cy="97819"/>
            </a:xfrm>
            <a:custGeom>
              <a:avLst/>
              <a:gdLst/>
              <a:ahLst/>
              <a:cxnLst/>
              <a:rect l="l" t="t" r="r" b="b"/>
              <a:pathLst>
                <a:path w="6264" h="4973" extrusionOk="0">
                  <a:moveTo>
                    <a:pt x="3721" y="0"/>
                  </a:moveTo>
                  <a:cubicBezTo>
                    <a:pt x="2660" y="0"/>
                    <a:pt x="1594" y="482"/>
                    <a:pt x="921" y="1309"/>
                  </a:cubicBezTo>
                  <a:lnTo>
                    <a:pt x="1" y="2787"/>
                  </a:lnTo>
                  <a:cubicBezTo>
                    <a:pt x="201" y="3594"/>
                    <a:pt x="772" y="4308"/>
                    <a:pt x="1514" y="4672"/>
                  </a:cubicBezTo>
                  <a:cubicBezTo>
                    <a:pt x="1913" y="4871"/>
                    <a:pt x="2358" y="4972"/>
                    <a:pt x="2804" y="4972"/>
                  </a:cubicBezTo>
                  <a:cubicBezTo>
                    <a:pt x="3189" y="4972"/>
                    <a:pt x="3574" y="4896"/>
                    <a:pt x="3929" y="4744"/>
                  </a:cubicBezTo>
                  <a:cubicBezTo>
                    <a:pt x="4392" y="4536"/>
                    <a:pt x="4800" y="4216"/>
                    <a:pt x="5171" y="3858"/>
                  </a:cubicBezTo>
                  <a:cubicBezTo>
                    <a:pt x="5492" y="3537"/>
                    <a:pt x="5799" y="3188"/>
                    <a:pt x="5992" y="2773"/>
                  </a:cubicBezTo>
                  <a:cubicBezTo>
                    <a:pt x="6184" y="2358"/>
                    <a:pt x="6263" y="1880"/>
                    <a:pt x="6135" y="1438"/>
                  </a:cubicBezTo>
                  <a:cubicBezTo>
                    <a:pt x="5927" y="723"/>
                    <a:pt x="5214" y="259"/>
                    <a:pt x="4486" y="87"/>
                  </a:cubicBezTo>
                  <a:cubicBezTo>
                    <a:pt x="4235" y="29"/>
                    <a:pt x="3978" y="0"/>
                    <a:pt x="3721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2" name="Google Shape;1132;p35"/>
            <p:cNvSpPr/>
            <p:nvPr/>
          </p:nvSpPr>
          <p:spPr>
            <a:xfrm>
              <a:off x="3372545" y="1368788"/>
              <a:ext cx="100160" cy="102481"/>
            </a:xfrm>
            <a:custGeom>
              <a:avLst/>
              <a:gdLst/>
              <a:ahLst/>
              <a:cxnLst/>
              <a:rect l="l" t="t" r="r" b="b"/>
              <a:pathLst>
                <a:path w="5092" h="5210" extrusionOk="0">
                  <a:moveTo>
                    <a:pt x="2306" y="1"/>
                  </a:moveTo>
                  <a:cubicBezTo>
                    <a:pt x="1564" y="271"/>
                    <a:pt x="892" y="779"/>
                    <a:pt x="500" y="1464"/>
                  </a:cubicBezTo>
                  <a:cubicBezTo>
                    <a:pt x="100" y="2150"/>
                    <a:pt x="1" y="3014"/>
                    <a:pt x="279" y="3756"/>
                  </a:cubicBezTo>
                  <a:cubicBezTo>
                    <a:pt x="565" y="4491"/>
                    <a:pt x="1250" y="5084"/>
                    <a:pt x="2035" y="5192"/>
                  </a:cubicBezTo>
                  <a:cubicBezTo>
                    <a:pt x="2124" y="5204"/>
                    <a:pt x="2212" y="5209"/>
                    <a:pt x="2301" y="5209"/>
                  </a:cubicBezTo>
                  <a:cubicBezTo>
                    <a:pt x="3026" y="5209"/>
                    <a:pt x="3739" y="4833"/>
                    <a:pt x="4250" y="4292"/>
                  </a:cubicBezTo>
                  <a:cubicBezTo>
                    <a:pt x="4748" y="3756"/>
                    <a:pt x="5091" y="3043"/>
                    <a:pt x="5091" y="2306"/>
                  </a:cubicBezTo>
                  <a:cubicBezTo>
                    <a:pt x="5084" y="1564"/>
                    <a:pt x="4714" y="822"/>
                    <a:pt x="4078" y="450"/>
                  </a:cubicBezTo>
                  <a:lnTo>
                    <a:pt x="2306" y="1"/>
                  </a:ln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3" name="Google Shape;1133;p35"/>
            <p:cNvSpPr/>
            <p:nvPr/>
          </p:nvSpPr>
          <p:spPr>
            <a:xfrm>
              <a:off x="3346266" y="1329369"/>
              <a:ext cx="93728" cy="73999"/>
            </a:xfrm>
            <a:custGeom>
              <a:avLst/>
              <a:gdLst/>
              <a:ahLst/>
              <a:cxnLst/>
              <a:rect l="l" t="t" r="r" b="b"/>
              <a:pathLst>
                <a:path w="4765" h="3762" extrusionOk="0">
                  <a:moveTo>
                    <a:pt x="2979" y="0"/>
                  </a:moveTo>
                  <a:cubicBezTo>
                    <a:pt x="2770" y="0"/>
                    <a:pt x="2560" y="25"/>
                    <a:pt x="2357" y="68"/>
                  </a:cubicBezTo>
                  <a:cubicBezTo>
                    <a:pt x="1858" y="176"/>
                    <a:pt x="1380" y="397"/>
                    <a:pt x="965" y="704"/>
                  </a:cubicBezTo>
                  <a:cubicBezTo>
                    <a:pt x="643" y="954"/>
                    <a:pt x="352" y="1261"/>
                    <a:pt x="194" y="1633"/>
                  </a:cubicBezTo>
                  <a:cubicBezTo>
                    <a:pt x="29" y="2012"/>
                    <a:pt x="0" y="2454"/>
                    <a:pt x="172" y="2819"/>
                  </a:cubicBezTo>
                  <a:cubicBezTo>
                    <a:pt x="372" y="3232"/>
                    <a:pt x="787" y="3504"/>
                    <a:pt x="1222" y="3640"/>
                  </a:cubicBezTo>
                  <a:cubicBezTo>
                    <a:pt x="1491" y="3724"/>
                    <a:pt x="1770" y="3762"/>
                    <a:pt x="2051" y="3762"/>
                  </a:cubicBezTo>
                  <a:cubicBezTo>
                    <a:pt x="2464" y="3762"/>
                    <a:pt x="2880" y="3679"/>
                    <a:pt x="3272" y="3539"/>
                  </a:cubicBezTo>
                  <a:cubicBezTo>
                    <a:pt x="3850" y="3333"/>
                    <a:pt x="4429" y="2954"/>
                    <a:pt x="4600" y="2361"/>
                  </a:cubicBezTo>
                  <a:lnTo>
                    <a:pt x="4765" y="1105"/>
                  </a:lnTo>
                  <a:cubicBezTo>
                    <a:pt x="4607" y="654"/>
                    <a:pt x="4221" y="305"/>
                    <a:pt x="3771" y="133"/>
                  </a:cubicBezTo>
                  <a:cubicBezTo>
                    <a:pt x="3518" y="41"/>
                    <a:pt x="3249" y="0"/>
                    <a:pt x="2979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4" name="Google Shape;1134;p35"/>
            <p:cNvSpPr/>
            <p:nvPr/>
          </p:nvSpPr>
          <p:spPr>
            <a:xfrm>
              <a:off x="3382361" y="1274962"/>
              <a:ext cx="105943" cy="90659"/>
            </a:xfrm>
            <a:custGeom>
              <a:avLst/>
              <a:gdLst/>
              <a:ahLst/>
              <a:cxnLst/>
              <a:rect l="l" t="t" r="r" b="b"/>
              <a:pathLst>
                <a:path w="5386" h="4609" extrusionOk="0">
                  <a:moveTo>
                    <a:pt x="3027" y="0"/>
                  </a:moveTo>
                  <a:cubicBezTo>
                    <a:pt x="2544" y="0"/>
                    <a:pt x="2062" y="114"/>
                    <a:pt x="1636" y="342"/>
                  </a:cubicBezTo>
                  <a:cubicBezTo>
                    <a:pt x="923" y="714"/>
                    <a:pt x="373" y="1377"/>
                    <a:pt x="152" y="2148"/>
                  </a:cubicBezTo>
                  <a:cubicBezTo>
                    <a:pt x="37" y="2514"/>
                    <a:pt x="1" y="2913"/>
                    <a:pt x="116" y="3278"/>
                  </a:cubicBezTo>
                  <a:cubicBezTo>
                    <a:pt x="301" y="3898"/>
                    <a:pt x="887" y="4334"/>
                    <a:pt x="1507" y="4498"/>
                  </a:cubicBezTo>
                  <a:cubicBezTo>
                    <a:pt x="1795" y="4578"/>
                    <a:pt x="2092" y="4608"/>
                    <a:pt x="2391" y="4608"/>
                  </a:cubicBezTo>
                  <a:cubicBezTo>
                    <a:pt x="2738" y="4608"/>
                    <a:pt x="3087" y="4567"/>
                    <a:pt x="3429" y="4514"/>
                  </a:cubicBezTo>
                  <a:lnTo>
                    <a:pt x="4836" y="3071"/>
                  </a:lnTo>
                  <a:cubicBezTo>
                    <a:pt x="5122" y="2442"/>
                    <a:pt x="5386" y="1720"/>
                    <a:pt x="5115" y="1086"/>
                  </a:cubicBezTo>
                  <a:cubicBezTo>
                    <a:pt x="4914" y="621"/>
                    <a:pt x="4450" y="315"/>
                    <a:pt x="3972" y="150"/>
                  </a:cubicBezTo>
                  <a:cubicBezTo>
                    <a:pt x="3667" y="50"/>
                    <a:pt x="3347" y="0"/>
                    <a:pt x="3027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5" name="Google Shape;1135;p35"/>
            <p:cNvSpPr/>
            <p:nvPr/>
          </p:nvSpPr>
          <p:spPr>
            <a:xfrm>
              <a:off x="3470148" y="1346167"/>
              <a:ext cx="72091" cy="10681"/>
            </a:xfrm>
            <a:custGeom>
              <a:avLst/>
              <a:gdLst/>
              <a:ahLst/>
              <a:cxnLst/>
              <a:rect l="l" t="t" r="r" b="b"/>
              <a:pathLst>
                <a:path w="3665" h="543" extrusionOk="0">
                  <a:moveTo>
                    <a:pt x="2380" y="1"/>
                  </a:moveTo>
                  <a:cubicBezTo>
                    <a:pt x="2314" y="1"/>
                    <a:pt x="2251" y="1"/>
                    <a:pt x="2186" y="8"/>
                  </a:cubicBezTo>
                  <a:cubicBezTo>
                    <a:pt x="1951" y="8"/>
                    <a:pt x="1715" y="21"/>
                    <a:pt x="1480" y="57"/>
                  </a:cubicBezTo>
                  <a:cubicBezTo>
                    <a:pt x="1243" y="86"/>
                    <a:pt x="1015" y="129"/>
                    <a:pt x="787" y="186"/>
                  </a:cubicBezTo>
                  <a:cubicBezTo>
                    <a:pt x="551" y="251"/>
                    <a:pt x="330" y="328"/>
                    <a:pt x="109" y="422"/>
                  </a:cubicBezTo>
                  <a:cubicBezTo>
                    <a:pt x="80" y="436"/>
                    <a:pt x="52" y="450"/>
                    <a:pt x="23" y="465"/>
                  </a:cubicBezTo>
                  <a:cubicBezTo>
                    <a:pt x="1" y="472"/>
                    <a:pt x="1" y="499"/>
                    <a:pt x="9" y="522"/>
                  </a:cubicBezTo>
                  <a:cubicBezTo>
                    <a:pt x="16" y="535"/>
                    <a:pt x="30" y="542"/>
                    <a:pt x="44" y="542"/>
                  </a:cubicBezTo>
                  <a:cubicBezTo>
                    <a:pt x="52" y="542"/>
                    <a:pt x="59" y="535"/>
                    <a:pt x="66" y="535"/>
                  </a:cubicBezTo>
                  <a:cubicBezTo>
                    <a:pt x="280" y="436"/>
                    <a:pt x="501" y="357"/>
                    <a:pt x="729" y="294"/>
                  </a:cubicBezTo>
                  <a:cubicBezTo>
                    <a:pt x="959" y="229"/>
                    <a:pt x="1187" y="179"/>
                    <a:pt x="1415" y="150"/>
                  </a:cubicBezTo>
                  <a:cubicBezTo>
                    <a:pt x="1644" y="114"/>
                    <a:pt x="1872" y="100"/>
                    <a:pt x="2109" y="93"/>
                  </a:cubicBezTo>
                  <a:cubicBezTo>
                    <a:pt x="2194" y="86"/>
                    <a:pt x="2287" y="86"/>
                    <a:pt x="2380" y="86"/>
                  </a:cubicBezTo>
                  <a:cubicBezTo>
                    <a:pt x="2522" y="86"/>
                    <a:pt x="2673" y="93"/>
                    <a:pt x="2815" y="100"/>
                  </a:cubicBezTo>
                  <a:cubicBezTo>
                    <a:pt x="3058" y="107"/>
                    <a:pt x="3293" y="122"/>
                    <a:pt x="3536" y="143"/>
                  </a:cubicBezTo>
                  <a:cubicBezTo>
                    <a:pt x="3566" y="150"/>
                    <a:pt x="3593" y="150"/>
                    <a:pt x="3622" y="150"/>
                  </a:cubicBezTo>
                  <a:lnTo>
                    <a:pt x="3629" y="150"/>
                  </a:lnTo>
                  <a:cubicBezTo>
                    <a:pt x="3651" y="150"/>
                    <a:pt x="3665" y="129"/>
                    <a:pt x="3665" y="107"/>
                  </a:cubicBezTo>
                  <a:cubicBezTo>
                    <a:pt x="3665" y="86"/>
                    <a:pt x="3651" y="71"/>
                    <a:pt x="3622" y="64"/>
                  </a:cubicBezTo>
                  <a:cubicBezTo>
                    <a:pt x="3379" y="44"/>
                    <a:pt x="3144" y="28"/>
                    <a:pt x="2901" y="14"/>
                  </a:cubicBezTo>
                  <a:cubicBezTo>
                    <a:pt x="2722" y="8"/>
                    <a:pt x="2551" y="1"/>
                    <a:pt x="238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6" name="Google Shape;1136;p35"/>
            <p:cNvSpPr/>
            <p:nvPr/>
          </p:nvSpPr>
          <p:spPr>
            <a:xfrm>
              <a:off x="3468909" y="1368080"/>
              <a:ext cx="53955" cy="12943"/>
            </a:xfrm>
            <a:custGeom>
              <a:avLst/>
              <a:gdLst/>
              <a:ahLst/>
              <a:cxnLst/>
              <a:rect l="l" t="t" r="r" b="b"/>
              <a:pathLst>
                <a:path w="2743" h="658" extrusionOk="0">
                  <a:moveTo>
                    <a:pt x="50" y="1"/>
                  </a:moveTo>
                  <a:cubicBezTo>
                    <a:pt x="21" y="1"/>
                    <a:pt x="0" y="21"/>
                    <a:pt x="7" y="44"/>
                  </a:cubicBezTo>
                  <a:cubicBezTo>
                    <a:pt x="7" y="64"/>
                    <a:pt x="21" y="86"/>
                    <a:pt x="50" y="86"/>
                  </a:cubicBezTo>
                  <a:cubicBezTo>
                    <a:pt x="221" y="86"/>
                    <a:pt x="400" y="100"/>
                    <a:pt x="578" y="114"/>
                  </a:cubicBezTo>
                  <a:cubicBezTo>
                    <a:pt x="758" y="136"/>
                    <a:pt x="921" y="157"/>
                    <a:pt x="1092" y="186"/>
                  </a:cubicBezTo>
                  <a:cubicBezTo>
                    <a:pt x="1272" y="215"/>
                    <a:pt x="1443" y="251"/>
                    <a:pt x="1615" y="294"/>
                  </a:cubicBezTo>
                  <a:cubicBezTo>
                    <a:pt x="1786" y="343"/>
                    <a:pt x="1958" y="386"/>
                    <a:pt x="2120" y="443"/>
                  </a:cubicBezTo>
                  <a:cubicBezTo>
                    <a:pt x="2292" y="499"/>
                    <a:pt x="2456" y="565"/>
                    <a:pt x="2621" y="628"/>
                  </a:cubicBezTo>
                  <a:cubicBezTo>
                    <a:pt x="2635" y="637"/>
                    <a:pt x="2657" y="650"/>
                    <a:pt x="2677" y="657"/>
                  </a:cubicBezTo>
                  <a:lnTo>
                    <a:pt x="2700" y="657"/>
                  </a:lnTo>
                  <a:cubicBezTo>
                    <a:pt x="2713" y="657"/>
                    <a:pt x="2729" y="657"/>
                    <a:pt x="2736" y="643"/>
                  </a:cubicBezTo>
                  <a:cubicBezTo>
                    <a:pt x="2742" y="621"/>
                    <a:pt x="2742" y="594"/>
                    <a:pt x="2720" y="578"/>
                  </a:cubicBezTo>
                  <a:cubicBezTo>
                    <a:pt x="2549" y="508"/>
                    <a:pt x="2386" y="443"/>
                    <a:pt x="2215" y="386"/>
                  </a:cubicBezTo>
                  <a:cubicBezTo>
                    <a:pt x="2050" y="328"/>
                    <a:pt x="1879" y="278"/>
                    <a:pt x="1707" y="229"/>
                  </a:cubicBezTo>
                  <a:cubicBezTo>
                    <a:pt x="1529" y="186"/>
                    <a:pt x="1358" y="150"/>
                    <a:pt x="1186" y="114"/>
                  </a:cubicBezTo>
                  <a:cubicBezTo>
                    <a:pt x="1006" y="86"/>
                    <a:pt x="828" y="57"/>
                    <a:pt x="650" y="37"/>
                  </a:cubicBezTo>
                  <a:cubicBezTo>
                    <a:pt x="472" y="21"/>
                    <a:pt x="293" y="8"/>
                    <a:pt x="115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7" name="Google Shape;1137;p35"/>
            <p:cNvSpPr/>
            <p:nvPr/>
          </p:nvSpPr>
          <p:spPr>
            <a:xfrm>
              <a:off x="3461178" y="1370302"/>
              <a:ext cx="31216" cy="36567"/>
            </a:xfrm>
            <a:custGeom>
              <a:avLst/>
              <a:gdLst/>
              <a:ahLst/>
              <a:cxnLst/>
              <a:rect l="l" t="t" r="r" b="b"/>
              <a:pathLst>
                <a:path w="1587" h="1859" extrusionOk="0">
                  <a:moveTo>
                    <a:pt x="50" y="1"/>
                  </a:moveTo>
                  <a:cubicBezTo>
                    <a:pt x="37" y="1"/>
                    <a:pt x="28" y="9"/>
                    <a:pt x="21" y="16"/>
                  </a:cubicBezTo>
                  <a:cubicBezTo>
                    <a:pt x="1" y="37"/>
                    <a:pt x="1" y="59"/>
                    <a:pt x="21" y="80"/>
                  </a:cubicBezTo>
                  <a:cubicBezTo>
                    <a:pt x="114" y="194"/>
                    <a:pt x="215" y="309"/>
                    <a:pt x="308" y="422"/>
                  </a:cubicBezTo>
                  <a:cubicBezTo>
                    <a:pt x="407" y="537"/>
                    <a:pt x="500" y="652"/>
                    <a:pt x="601" y="765"/>
                  </a:cubicBezTo>
                  <a:cubicBezTo>
                    <a:pt x="693" y="880"/>
                    <a:pt x="793" y="995"/>
                    <a:pt x="885" y="1115"/>
                  </a:cubicBezTo>
                  <a:cubicBezTo>
                    <a:pt x="986" y="1230"/>
                    <a:pt x="1079" y="1345"/>
                    <a:pt x="1178" y="1458"/>
                  </a:cubicBezTo>
                  <a:cubicBezTo>
                    <a:pt x="1279" y="1572"/>
                    <a:pt x="1372" y="1687"/>
                    <a:pt x="1471" y="1800"/>
                  </a:cubicBezTo>
                  <a:cubicBezTo>
                    <a:pt x="1478" y="1816"/>
                    <a:pt x="1494" y="1830"/>
                    <a:pt x="1507" y="1843"/>
                  </a:cubicBezTo>
                  <a:cubicBezTo>
                    <a:pt x="1514" y="1852"/>
                    <a:pt x="1521" y="1859"/>
                    <a:pt x="1536" y="1859"/>
                  </a:cubicBezTo>
                  <a:cubicBezTo>
                    <a:pt x="1543" y="1859"/>
                    <a:pt x="1557" y="1852"/>
                    <a:pt x="1564" y="1843"/>
                  </a:cubicBezTo>
                  <a:cubicBezTo>
                    <a:pt x="1586" y="1823"/>
                    <a:pt x="1579" y="1800"/>
                    <a:pt x="1564" y="1787"/>
                  </a:cubicBezTo>
                  <a:cubicBezTo>
                    <a:pt x="1471" y="1665"/>
                    <a:pt x="1372" y="1552"/>
                    <a:pt x="1271" y="1437"/>
                  </a:cubicBezTo>
                  <a:cubicBezTo>
                    <a:pt x="1178" y="1322"/>
                    <a:pt x="1079" y="1209"/>
                    <a:pt x="986" y="1094"/>
                  </a:cubicBezTo>
                  <a:cubicBezTo>
                    <a:pt x="885" y="979"/>
                    <a:pt x="793" y="866"/>
                    <a:pt x="693" y="752"/>
                  </a:cubicBezTo>
                  <a:cubicBezTo>
                    <a:pt x="601" y="637"/>
                    <a:pt x="500" y="515"/>
                    <a:pt x="407" y="402"/>
                  </a:cubicBezTo>
                  <a:cubicBezTo>
                    <a:pt x="308" y="287"/>
                    <a:pt x="215" y="172"/>
                    <a:pt x="114" y="59"/>
                  </a:cubicBezTo>
                  <a:cubicBezTo>
                    <a:pt x="100" y="44"/>
                    <a:pt x="93" y="30"/>
                    <a:pt x="80" y="16"/>
                  </a:cubicBezTo>
                  <a:cubicBezTo>
                    <a:pt x="71" y="9"/>
                    <a:pt x="57" y="1"/>
                    <a:pt x="5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8" name="Google Shape;1138;p35"/>
            <p:cNvSpPr/>
            <p:nvPr/>
          </p:nvSpPr>
          <p:spPr>
            <a:xfrm>
              <a:off x="3424100" y="1372840"/>
              <a:ext cx="10838" cy="6766"/>
            </a:xfrm>
            <a:custGeom>
              <a:avLst/>
              <a:gdLst/>
              <a:ahLst/>
              <a:cxnLst/>
              <a:rect l="l" t="t" r="r" b="b"/>
              <a:pathLst>
                <a:path w="551" h="344" extrusionOk="0">
                  <a:moveTo>
                    <a:pt x="479" y="0"/>
                  </a:moveTo>
                  <a:cubicBezTo>
                    <a:pt x="307" y="101"/>
                    <a:pt x="150" y="215"/>
                    <a:pt x="1" y="343"/>
                  </a:cubicBezTo>
                  <a:cubicBezTo>
                    <a:pt x="100" y="300"/>
                    <a:pt x="199" y="251"/>
                    <a:pt x="300" y="201"/>
                  </a:cubicBezTo>
                  <a:cubicBezTo>
                    <a:pt x="307" y="194"/>
                    <a:pt x="314" y="194"/>
                    <a:pt x="321" y="194"/>
                  </a:cubicBezTo>
                  <a:lnTo>
                    <a:pt x="336" y="194"/>
                  </a:lnTo>
                  <a:cubicBezTo>
                    <a:pt x="371" y="165"/>
                    <a:pt x="422" y="137"/>
                    <a:pt x="465" y="115"/>
                  </a:cubicBezTo>
                  <a:cubicBezTo>
                    <a:pt x="479" y="101"/>
                    <a:pt x="499" y="86"/>
                    <a:pt x="522" y="79"/>
                  </a:cubicBezTo>
                  <a:cubicBezTo>
                    <a:pt x="542" y="65"/>
                    <a:pt x="551" y="36"/>
                    <a:pt x="535" y="23"/>
                  </a:cubicBezTo>
                  <a:cubicBezTo>
                    <a:pt x="528" y="9"/>
                    <a:pt x="515" y="0"/>
                    <a:pt x="499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9" name="Google Shape;1139;p35"/>
            <p:cNvSpPr/>
            <p:nvPr/>
          </p:nvSpPr>
          <p:spPr>
            <a:xfrm>
              <a:off x="3396700" y="1398962"/>
              <a:ext cx="13926" cy="25040"/>
            </a:xfrm>
            <a:custGeom>
              <a:avLst/>
              <a:gdLst/>
              <a:ahLst/>
              <a:cxnLst/>
              <a:rect l="l" t="t" r="r" b="b"/>
              <a:pathLst>
                <a:path w="708" h="1273" extrusionOk="0">
                  <a:moveTo>
                    <a:pt x="708" y="1"/>
                  </a:moveTo>
                  <a:lnTo>
                    <a:pt x="708" y="1"/>
                  </a:lnTo>
                  <a:cubicBezTo>
                    <a:pt x="665" y="16"/>
                    <a:pt x="622" y="30"/>
                    <a:pt x="586" y="43"/>
                  </a:cubicBezTo>
                  <a:cubicBezTo>
                    <a:pt x="487" y="201"/>
                    <a:pt x="401" y="366"/>
                    <a:pt x="322" y="537"/>
                  </a:cubicBezTo>
                  <a:cubicBezTo>
                    <a:pt x="221" y="729"/>
                    <a:pt x="136" y="930"/>
                    <a:pt x="43" y="1137"/>
                  </a:cubicBezTo>
                  <a:cubicBezTo>
                    <a:pt x="29" y="1157"/>
                    <a:pt x="22" y="1187"/>
                    <a:pt x="7" y="1209"/>
                  </a:cubicBezTo>
                  <a:cubicBezTo>
                    <a:pt x="0" y="1229"/>
                    <a:pt x="0" y="1259"/>
                    <a:pt x="22" y="1265"/>
                  </a:cubicBezTo>
                  <a:cubicBezTo>
                    <a:pt x="29" y="1272"/>
                    <a:pt x="36" y="1272"/>
                    <a:pt x="43" y="1272"/>
                  </a:cubicBezTo>
                  <a:cubicBezTo>
                    <a:pt x="65" y="1272"/>
                    <a:pt x="79" y="1265"/>
                    <a:pt x="86" y="1252"/>
                  </a:cubicBezTo>
                  <a:cubicBezTo>
                    <a:pt x="172" y="1051"/>
                    <a:pt x="264" y="851"/>
                    <a:pt x="358" y="652"/>
                  </a:cubicBezTo>
                  <a:cubicBezTo>
                    <a:pt x="458" y="458"/>
                    <a:pt x="557" y="258"/>
                    <a:pt x="665" y="73"/>
                  </a:cubicBezTo>
                  <a:cubicBezTo>
                    <a:pt x="679" y="43"/>
                    <a:pt x="693" y="23"/>
                    <a:pt x="708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0" name="Google Shape;1140;p35"/>
            <p:cNvSpPr/>
            <p:nvPr/>
          </p:nvSpPr>
          <p:spPr>
            <a:xfrm>
              <a:off x="3408227" y="1381003"/>
              <a:ext cx="16877" cy="18824"/>
            </a:xfrm>
            <a:custGeom>
              <a:avLst/>
              <a:gdLst/>
              <a:ahLst/>
              <a:cxnLst/>
              <a:rect l="l" t="t" r="r" b="b"/>
              <a:pathLst>
                <a:path w="858" h="957" extrusionOk="0">
                  <a:moveTo>
                    <a:pt x="857" y="0"/>
                  </a:moveTo>
                  <a:lnTo>
                    <a:pt x="857" y="0"/>
                  </a:lnTo>
                  <a:cubicBezTo>
                    <a:pt x="778" y="43"/>
                    <a:pt x="700" y="79"/>
                    <a:pt x="621" y="115"/>
                  </a:cubicBezTo>
                  <a:lnTo>
                    <a:pt x="614" y="115"/>
                  </a:lnTo>
                  <a:cubicBezTo>
                    <a:pt x="544" y="194"/>
                    <a:pt x="472" y="279"/>
                    <a:pt x="406" y="357"/>
                  </a:cubicBezTo>
                  <a:cubicBezTo>
                    <a:pt x="271" y="521"/>
                    <a:pt x="158" y="686"/>
                    <a:pt x="50" y="864"/>
                  </a:cubicBezTo>
                  <a:cubicBezTo>
                    <a:pt x="36" y="893"/>
                    <a:pt x="14" y="929"/>
                    <a:pt x="0" y="956"/>
                  </a:cubicBezTo>
                  <a:cubicBezTo>
                    <a:pt x="36" y="943"/>
                    <a:pt x="79" y="929"/>
                    <a:pt x="122" y="914"/>
                  </a:cubicBezTo>
                  <a:cubicBezTo>
                    <a:pt x="165" y="843"/>
                    <a:pt x="208" y="778"/>
                    <a:pt x="251" y="708"/>
                  </a:cubicBezTo>
                  <a:cubicBezTo>
                    <a:pt x="278" y="672"/>
                    <a:pt x="307" y="629"/>
                    <a:pt x="336" y="593"/>
                  </a:cubicBezTo>
                  <a:cubicBezTo>
                    <a:pt x="350" y="571"/>
                    <a:pt x="364" y="550"/>
                    <a:pt x="379" y="528"/>
                  </a:cubicBezTo>
                  <a:cubicBezTo>
                    <a:pt x="386" y="521"/>
                    <a:pt x="393" y="514"/>
                    <a:pt x="400" y="501"/>
                  </a:cubicBezTo>
                  <a:cubicBezTo>
                    <a:pt x="400" y="501"/>
                    <a:pt x="406" y="494"/>
                    <a:pt x="406" y="485"/>
                  </a:cubicBezTo>
                  <a:cubicBezTo>
                    <a:pt x="415" y="485"/>
                    <a:pt x="415" y="485"/>
                    <a:pt x="415" y="478"/>
                  </a:cubicBezTo>
                  <a:lnTo>
                    <a:pt x="422" y="478"/>
                  </a:lnTo>
                  <a:cubicBezTo>
                    <a:pt x="535" y="322"/>
                    <a:pt x="672" y="178"/>
                    <a:pt x="808" y="43"/>
                  </a:cubicBezTo>
                  <a:cubicBezTo>
                    <a:pt x="828" y="29"/>
                    <a:pt x="844" y="14"/>
                    <a:pt x="857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1" name="Google Shape;1141;p35"/>
            <p:cNvSpPr/>
            <p:nvPr/>
          </p:nvSpPr>
          <p:spPr>
            <a:xfrm>
              <a:off x="3422409" y="1380019"/>
              <a:ext cx="20260" cy="47346"/>
            </a:xfrm>
            <a:custGeom>
              <a:avLst/>
              <a:gdLst/>
              <a:ahLst/>
              <a:cxnLst/>
              <a:rect l="l" t="t" r="r" b="b"/>
              <a:pathLst>
                <a:path w="1030" h="2407" extrusionOk="0">
                  <a:moveTo>
                    <a:pt x="971" y="0"/>
                  </a:moveTo>
                  <a:cubicBezTo>
                    <a:pt x="964" y="0"/>
                    <a:pt x="957" y="0"/>
                    <a:pt x="950" y="7"/>
                  </a:cubicBezTo>
                  <a:cubicBezTo>
                    <a:pt x="829" y="93"/>
                    <a:pt x="729" y="215"/>
                    <a:pt x="650" y="343"/>
                  </a:cubicBezTo>
                  <a:cubicBezTo>
                    <a:pt x="565" y="472"/>
                    <a:pt x="508" y="614"/>
                    <a:pt x="450" y="749"/>
                  </a:cubicBezTo>
                  <a:cubicBezTo>
                    <a:pt x="386" y="914"/>
                    <a:pt x="328" y="1085"/>
                    <a:pt x="272" y="1250"/>
                  </a:cubicBezTo>
                  <a:cubicBezTo>
                    <a:pt x="215" y="1421"/>
                    <a:pt x="172" y="1593"/>
                    <a:pt x="129" y="1764"/>
                  </a:cubicBezTo>
                  <a:cubicBezTo>
                    <a:pt x="87" y="1935"/>
                    <a:pt x="44" y="2107"/>
                    <a:pt x="15" y="2285"/>
                  </a:cubicBezTo>
                  <a:cubicBezTo>
                    <a:pt x="8" y="2307"/>
                    <a:pt x="8" y="2328"/>
                    <a:pt x="1" y="2350"/>
                  </a:cubicBezTo>
                  <a:cubicBezTo>
                    <a:pt x="1" y="2371"/>
                    <a:pt x="8" y="2400"/>
                    <a:pt x="28" y="2400"/>
                  </a:cubicBezTo>
                  <a:cubicBezTo>
                    <a:pt x="37" y="2407"/>
                    <a:pt x="37" y="2407"/>
                    <a:pt x="44" y="2407"/>
                  </a:cubicBezTo>
                  <a:cubicBezTo>
                    <a:pt x="57" y="2407"/>
                    <a:pt x="80" y="2393"/>
                    <a:pt x="87" y="2371"/>
                  </a:cubicBezTo>
                  <a:cubicBezTo>
                    <a:pt x="114" y="2199"/>
                    <a:pt x="150" y="2028"/>
                    <a:pt x="193" y="1857"/>
                  </a:cubicBezTo>
                  <a:cubicBezTo>
                    <a:pt x="236" y="1685"/>
                    <a:pt x="278" y="1514"/>
                    <a:pt x="328" y="1342"/>
                  </a:cubicBezTo>
                  <a:cubicBezTo>
                    <a:pt x="386" y="1178"/>
                    <a:pt x="443" y="1006"/>
                    <a:pt x="508" y="844"/>
                  </a:cubicBezTo>
                  <a:cubicBezTo>
                    <a:pt x="522" y="808"/>
                    <a:pt x="536" y="772"/>
                    <a:pt x="551" y="736"/>
                  </a:cubicBezTo>
                  <a:cubicBezTo>
                    <a:pt x="551" y="729"/>
                    <a:pt x="558" y="722"/>
                    <a:pt x="558" y="715"/>
                  </a:cubicBezTo>
                  <a:cubicBezTo>
                    <a:pt x="558" y="707"/>
                    <a:pt x="565" y="707"/>
                    <a:pt x="565" y="700"/>
                  </a:cubicBezTo>
                  <a:lnTo>
                    <a:pt x="565" y="693"/>
                  </a:lnTo>
                  <a:cubicBezTo>
                    <a:pt x="572" y="672"/>
                    <a:pt x="578" y="657"/>
                    <a:pt x="585" y="643"/>
                  </a:cubicBezTo>
                  <a:cubicBezTo>
                    <a:pt x="621" y="571"/>
                    <a:pt x="650" y="508"/>
                    <a:pt x="686" y="443"/>
                  </a:cubicBezTo>
                  <a:cubicBezTo>
                    <a:pt x="707" y="407"/>
                    <a:pt x="729" y="379"/>
                    <a:pt x="750" y="350"/>
                  </a:cubicBezTo>
                  <a:cubicBezTo>
                    <a:pt x="757" y="329"/>
                    <a:pt x="765" y="314"/>
                    <a:pt x="779" y="300"/>
                  </a:cubicBezTo>
                  <a:cubicBezTo>
                    <a:pt x="786" y="293"/>
                    <a:pt x="786" y="287"/>
                    <a:pt x="793" y="278"/>
                  </a:cubicBezTo>
                  <a:lnTo>
                    <a:pt x="799" y="271"/>
                  </a:lnTo>
                  <a:lnTo>
                    <a:pt x="808" y="264"/>
                  </a:lnTo>
                  <a:cubicBezTo>
                    <a:pt x="851" y="208"/>
                    <a:pt x="901" y="158"/>
                    <a:pt x="957" y="107"/>
                  </a:cubicBezTo>
                  <a:cubicBezTo>
                    <a:pt x="964" y="107"/>
                    <a:pt x="964" y="100"/>
                    <a:pt x="971" y="100"/>
                  </a:cubicBezTo>
                  <a:lnTo>
                    <a:pt x="979" y="93"/>
                  </a:lnTo>
                  <a:lnTo>
                    <a:pt x="986" y="86"/>
                  </a:lnTo>
                  <a:lnTo>
                    <a:pt x="993" y="79"/>
                  </a:lnTo>
                  <a:cubicBezTo>
                    <a:pt x="1014" y="64"/>
                    <a:pt x="1029" y="43"/>
                    <a:pt x="1014" y="21"/>
                  </a:cubicBezTo>
                  <a:cubicBezTo>
                    <a:pt x="1007" y="7"/>
                    <a:pt x="986" y="0"/>
                    <a:pt x="971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2" name="Google Shape;1142;p35"/>
            <p:cNvSpPr/>
            <p:nvPr/>
          </p:nvSpPr>
          <p:spPr>
            <a:xfrm>
              <a:off x="3449081" y="1381711"/>
              <a:ext cx="5508" cy="34127"/>
            </a:xfrm>
            <a:custGeom>
              <a:avLst/>
              <a:gdLst/>
              <a:ahLst/>
              <a:cxnLst/>
              <a:rect l="l" t="t" r="r" b="b"/>
              <a:pathLst>
                <a:path w="280" h="1735" extrusionOk="0">
                  <a:moveTo>
                    <a:pt x="43" y="0"/>
                  </a:moveTo>
                  <a:cubicBezTo>
                    <a:pt x="43" y="0"/>
                    <a:pt x="37" y="0"/>
                    <a:pt x="37" y="7"/>
                  </a:cubicBezTo>
                  <a:cubicBezTo>
                    <a:pt x="16" y="14"/>
                    <a:pt x="1" y="36"/>
                    <a:pt x="9" y="57"/>
                  </a:cubicBezTo>
                  <a:cubicBezTo>
                    <a:pt x="30" y="165"/>
                    <a:pt x="52" y="271"/>
                    <a:pt x="66" y="372"/>
                  </a:cubicBezTo>
                  <a:cubicBezTo>
                    <a:pt x="86" y="478"/>
                    <a:pt x="102" y="586"/>
                    <a:pt x="122" y="693"/>
                  </a:cubicBezTo>
                  <a:lnTo>
                    <a:pt x="122" y="706"/>
                  </a:lnTo>
                  <a:lnTo>
                    <a:pt x="122" y="729"/>
                  </a:lnTo>
                  <a:cubicBezTo>
                    <a:pt x="122" y="742"/>
                    <a:pt x="129" y="749"/>
                    <a:pt x="129" y="765"/>
                  </a:cubicBezTo>
                  <a:cubicBezTo>
                    <a:pt x="129" y="792"/>
                    <a:pt x="138" y="821"/>
                    <a:pt x="138" y="850"/>
                  </a:cubicBezTo>
                  <a:cubicBezTo>
                    <a:pt x="144" y="900"/>
                    <a:pt x="151" y="956"/>
                    <a:pt x="158" y="1006"/>
                  </a:cubicBezTo>
                  <a:cubicBezTo>
                    <a:pt x="165" y="1114"/>
                    <a:pt x="172" y="1220"/>
                    <a:pt x="180" y="1328"/>
                  </a:cubicBezTo>
                  <a:cubicBezTo>
                    <a:pt x="187" y="1443"/>
                    <a:pt x="187" y="1549"/>
                    <a:pt x="194" y="1657"/>
                  </a:cubicBezTo>
                  <a:lnTo>
                    <a:pt x="194" y="1692"/>
                  </a:lnTo>
                  <a:cubicBezTo>
                    <a:pt x="194" y="1721"/>
                    <a:pt x="208" y="1735"/>
                    <a:pt x="230" y="1735"/>
                  </a:cubicBezTo>
                  <a:lnTo>
                    <a:pt x="237" y="1735"/>
                  </a:lnTo>
                  <a:cubicBezTo>
                    <a:pt x="258" y="1735"/>
                    <a:pt x="280" y="1721"/>
                    <a:pt x="280" y="1692"/>
                  </a:cubicBezTo>
                  <a:cubicBezTo>
                    <a:pt x="273" y="1585"/>
                    <a:pt x="273" y="1477"/>
                    <a:pt x="266" y="1371"/>
                  </a:cubicBezTo>
                  <a:cubicBezTo>
                    <a:pt x="258" y="1263"/>
                    <a:pt x="251" y="1150"/>
                    <a:pt x="244" y="1042"/>
                  </a:cubicBezTo>
                  <a:cubicBezTo>
                    <a:pt x="237" y="936"/>
                    <a:pt x="223" y="828"/>
                    <a:pt x="208" y="722"/>
                  </a:cubicBezTo>
                  <a:cubicBezTo>
                    <a:pt x="194" y="614"/>
                    <a:pt x="180" y="501"/>
                    <a:pt x="158" y="393"/>
                  </a:cubicBezTo>
                  <a:cubicBezTo>
                    <a:pt x="138" y="286"/>
                    <a:pt x="122" y="178"/>
                    <a:pt x="95" y="72"/>
                  </a:cubicBezTo>
                  <a:cubicBezTo>
                    <a:pt x="95" y="57"/>
                    <a:pt x="95" y="50"/>
                    <a:pt x="86" y="36"/>
                  </a:cubicBezTo>
                  <a:cubicBezTo>
                    <a:pt x="86" y="14"/>
                    <a:pt x="66" y="0"/>
                    <a:pt x="43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3" name="Google Shape;1143;p35"/>
            <p:cNvSpPr/>
            <p:nvPr/>
          </p:nvSpPr>
          <p:spPr>
            <a:xfrm>
              <a:off x="3484645" y="1271874"/>
              <a:ext cx="28246" cy="32711"/>
            </a:xfrm>
            <a:custGeom>
              <a:avLst/>
              <a:gdLst/>
              <a:ahLst/>
              <a:cxnLst/>
              <a:rect l="l" t="t" r="r" b="b"/>
              <a:pathLst>
                <a:path w="1436" h="1663" extrusionOk="0">
                  <a:moveTo>
                    <a:pt x="1392" y="0"/>
                  </a:moveTo>
                  <a:cubicBezTo>
                    <a:pt x="1379" y="0"/>
                    <a:pt x="1372" y="7"/>
                    <a:pt x="1356" y="14"/>
                  </a:cubicBezTo>
                  <a:cubicBezTo>
                    <a:pt x="1158" y="185"/>
                    <a:pt x="964" y="370"/>
                    <a:pt x="786" y="571"/>
                  </a:cubicBezTo>
                  <a:cubicBezTo>
                    <a:pt x="592" y="772"/>
                    <a:pt x="414" y="986"/>
                    <a:pt x="242" y="1207"/>
                  </a:cubicBezTo>
                  <a:cubicBezTo>
                    <a:pt x="163" y="1313"/>
                    <a:pt x="78" y="1428"/>
                    <a:pt x="1" y="1534"/>
                  </a:cubicBezTo>
                  <a:cubicBezTo>
                    <a:pt x="8" y="1577"/>
                    <a:pt x="14" y="1620"/>
                    <a:pt x="21" y="1663"/>
                  </a:cubicBezTo>
                  <a:cubicBezTo>
                    <a:pt x="93" y="1550"/>
                    <a:pt x="172" y="1442"/>
                    <a:pt x="249" y="1342"/>
                  </a:cubicBezTo>
                  <a:cubicBezTo>
                    <a:pt x="414" y="1121"/>
                    <a:pt x="592" y="907"/>
                    <a:pt x="779" y="700"/>
                  </a:cubicBezTo>
                  <a:cubicBezTo>
                    <a:pt x="957" y="506"/>
                    <a:pt x="1142" y="314"/>
                    <a:pt x="1343" y="143"/>
                  </a:cubicBezTo>
                  <a:cubicBezTo>
                    <a:pt x="1372" y="120"/>
                    <a:pt x="1392" y="100"/>
                    <a:pt x="1421" y="77"/>
                  </a:cubicBezTo>
                  <a:cubicBezTo>
                    <a:pt x="1435" y="64"/>
                    <a:pt x="1435" y="28"/>
                    <a:pt x="1421" y="14"/>
                  </a:cubicBezTo>
                  <a:cubicBezTo>
                    <a:pt x="1415" y="7"/>
                    <a:pt x="1399" y="0"/>
                    <a:pt x="1392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4" name="Google Shape;1144;p35"/>
            <p:cNvSpPr/>
            <p:nvPr/>
          </p:nvSpPr>
          <p:spPr>
            <a:xfrm>
              <a:off x="3463401" y="1302048"/>
              <a:ext cx="21676" cy="38652"/>
            </a:xfrm>
            <a:custGeom>
              <a:avLst/>
              <a:gdLst/>
              <a:ahLst/>
              <a:cxnLst/>
              <a:rect l="l" t="t" r="r" b="b"/>
              <a:pathLst>
                <a:path w="1102" h="1965" extrusionOk="0">
                  <a:moveTo>
                    <a:pt x="1081" y="0"/>
                  </a:moveTo>
                  <a:cubicBezTo>
                    <a:pt x="995" y="122"/>
                    <a:pt x="916" y="244"/>
                    <a:pt x="837" y="365"/>
                  </a:cubicBezTo>
                  <a:cubicBezTo>
                    <a:pt x="680" y="600"/>
                    <a:pt x="537" y="843"/>
                    <a:pt x="409" y="1087"/>
                  </a:cubicBezTo>
                  <a:cubicBezTo>
                    <a:pt x="280" y="1322"/>
                    <a:pt x="159" y="1565"/>
                    <a:pt x="52" y="1808"/>
                  </a:cubicBezTo>
                  <a:cubicBezTo>
                    <a:pt x="37" y="1836"/>
                    <a:pt x="23" y="1865"/>
                    <a:pt x="16" y="1901"/>
                  </a:cubicBezTo>
                  <a:cubicBezTo>
                    <a:pt x="1" y="1921"/>
                    <a:pt x="9" y="1944"/>
                    <a:pt x="30" y="1957"/>
                  </a:cubicBezTo>
                  <a:cubicBezTo>
                    <a:pt x="37" y="1957"/>
                    <a:pt x="44" y="1964"/>
                    <a:pt x="52" y="1964"/>
                  </a:cubicBezTo>
                  <a:cubicBezTo>
                    <a:pt x="66" y="1964"/>
                    <a:pt x="80" y="1957"/>
                    <a:pt x="87" y="1944"/>
                  </a:cubicBezTo>
                  <a:cubicBezTo>
                    <a:pt x="195" y="1694"/>
                    <a:pt x="309" y="1457"/>
                    <a:pt x="429" y="1222"/>
                  </a:cubicBezTo>
                  <a:cubicBezTo>
                    <a:pt x="566" y="979"/>
                    <a:pt x="702" y="737"/>
                    <a:pt x="851" y="501"/>
                  </a:cubicBezTo>
                  <a:cubicBezTo>
                    <a:pt x="930" y="372"/>
                    <a:pt x="1016" y="250"/>
                    <a:pt x="1101" y="129"/>
                  </a:cubicBezTo>
                  <a:cubicBezTo>
                    <a:pt x="1094" y="86"/>
                    <a:pt x="1088" y="43"/>
                    <a:pt x="1081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5" name="Google Shape;1145;p35"/>
            <p:cNvSpPr/>
            <p:nvPr/>
          </p:nvSpPr>
          <p:spPr>
            <a:xfrm>
              <a:off x="3462162" y="1349098"/>
              <a:ext cx="4642" cy="4111"/>
            </a:xfrm>
            <a:custGeom>
              <a:avLst/>
              <a:gdLst/>
              <a:ahLst/>
              <a:cxnLst/>
              <a:rect l="l" t="t" r="r" b="b"/>
              <a:pathLst>
                <a:path w="236" h="209" extrusionOk="0">
                  <a:moveTo>
                    <a:pt x="129" y="1"/>
                  </a:moveTo>
                  <a:cubicBezTo>
                    <a:pt x="107" y="30"/>
                    <a:pt x="86" y="59"/>
                    <a:pt x="57" y="86"/>
                  </a:cubicBezTo>
                  <a:cubicBezTo>
                    <a:pt x="43" y="102"/>
                    <a:pt x="30" y="122"/>
                    <a:pt x="14" y="136"/>
                  </a:cubicBezTo>
                  <a:cubicBezTo>
                    <a:pt x="0" y="158"/>
                    <a:pt x="0" y="179"/>
                    <a:pt x="14" y="201"/>
                  </a:cubicBezTo>
                  <a:cubicBezTo>
                    <a:pt x="30" y="208"/>
                    <a:pt x="36" y="208"/>
                    <a:pt x="50" y="208"/>
                  </a:cubicBezTo>
                  <a:cubicBezTo>
                    <a:pt x="57" y="208"/>
                    <a:pt x="72" y="208"/>
                    <a:pt x="79" y="201"/>
                  </a:cubicBezTo>
                  <a:cubicBezTo>
                    <a:pt x="129" y="136"/>
                    <a:pt x="186" y="73"/>
                    <a:pt x="235" y="8"/>
                  </a:cubicBezTo>
                  <a:lnTo>
                    <a:pt x="129" y="1"/>
                  </a:lnTo>
                  <a:close/>
                </a:path>
              </a:pathLst>
            </a:custGeom>
            <a:solidFill>
              <a:srgbClr val="FBEE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6" name="Google Shape;1146;p35"/>
            <p:cNvSpPr/>
            <p:nvPr/>
          </p:nvSpPr>
          <p:spPr>
            <a:xfrm>
              <a:off x="3464699" y="1310191"/>
              <a:ext cx="40874" cy="39065"/>
            </a:xfrm>
            <a:custGeom>
              <a:avLst/>
              <a:gdLst/>
              <a:ahLst/>
              <a:cxnLst/>
              <a:rect l="l" t="t" r="r" b="b"/>
              <a:pathLst>
                <a:path w="2078" h="1986" extrusionOk="0">
                  <a:moveTo>
                    <a:pt x="2028" y="1"/>
                  </a:moveTo>
                  <a:cubicBezTo>
                    <a:pt x="2021" y="1"/>
                    <a:pt x="2014" y="1"/>
                    <a:pt x="2007" y="8"/>
                  </a:cubicBezTo>
                  <a:cubicBezTo>
                    <a:pt x="1836" y="87"/>
                    <a:pt x="1685" y="195"/>
                    <a:pt x="1536" y="308"/>
                  </a:cubicBezTo>
                  <a:cubicBezTo>
                    <a:pt x="1378" y="429"/>
                    <a:pt x="1236" y="565"/>
                    <a:pt x="1092" y="700"/>
                  </a:cubicBezTo>
                  <a:cubicBezTo>
                    <a:pt x="972" y="829"/>
                    <a:pt x="850" y="966"/>
                    <a:pt x="728" y="1101"/>
                  </a:cubicBezTo>
                  <a:cubicBezTo>
                    <a:pt x="699" y="1158"/>
                    <a:pt x="672" y="1223"/>
                    <a:pt x="650" y="1280"/>
                  </a:cubicBezTo>
                  <a:lnTo>
                    <a:pt x="178" y="1758"/>
                  </a:lnTo>
                  <a:cubicBezTo>
                    <a:pt x="122" y="1830"/>
                    <a:pt x="63" y="1909"/>
                    <a:pt x="0" y="1979"/>
                  </a:cubicBezTo>
                  <a:lnTo>
                    <a:pt x="106" y="1986"/>
                  </a:lnTo>
                  <a:cubicBezTo>
                    <a:pt x="171" y="1909"/>
                    <a:pt x="235" y="1823"/>
                    <a:pt x="307" y="1744"/>
                  </a:cubicBezTo>
                  <a:cubicBezTo>
                    <a:pt x="429" y="1586"/>
                    <a:pt x="557" y="1429"/>
                    <a:pt x="692" y="1273"/>
                  </a:cubicBezTo>
                  <a:cubicBezTo>
                    <a:pt x="821" y="1122"/>
                    <a:pt x="956" y="966"/>
                    <a:pt x="1100" y="822"/>
                  </a:cubicBezTo>
                  <a:cubicBezTo>
                    <a:pt x="1243" y="680"/>
                    <a:pt x="1385" y="544"/>
                    <a:pt x="1536" y="416"/>
                  </a:cubicBezTo>
                  <a:cubicBezTo>
                    <a:pt x="1556" y="400"/>
                    <a:pt x="1579" y="387"/>
                    <a:pt x="1592" y="373"/>
                  </a:cubicBezTo>
                  <a:cubicBezTo>
                    <a:pt x="1599" y="366"/>
                    <a:pt x="1606" y="366"/>
                    <a:pt x="1606" y="357"/>
                  </a:cubicBezTo>
                  <a:lnTo>
                    <a:pt x="1615" y="357"/>
                  </a:lnTo>
                  <a:cubicBezTo>
                    <a:pt x="1628" y="344"/>
                    <a:pt x="1635" y="337"/>
                    <a:pt x="1642" y="330"/>
                  </a:cubicBezTo>
                  <a:cubicBezTo>
                    <a:pt x="1685" y="301"/>
                    <a:pt x="1721" y="280"/>
                    <a:pt x="1757" y="251"/>
                  </a:cubicBezTo>
                  <a:cubicBezTo>
                    <a:pt x="1836" y="201"/>
                    <a:pt x="1914" y="152"/>
                    <a:pt x="1992" y="109"/>
                  </a:cubicBezTo>
                  <a:cubicBezTo>
                    <a:pt x="2014" y="100"/>
                    <a:pt x="2028" y="87"/>
                    <a:pt x="2050" y="80"/>
                  </a:cubicBezTo>
                  <a:cubicBezTo>
                    <a:pt x="2070" y="66"/>
                    <a:pt x="2077" y="37"/>
                    <a:pt x="2064" y="23"/>
                  </a:cubicBezTo>
                  <a:cubicBezTo>
                    <a:pt x="2057" y="8"/>
                    <a:pt x="2043" y="1"/>
                    <a:pt x="2028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7" name="Google Shape;1147;p35"/>
            <p:cNvSpPr/>
            <p:nvPr/>
          </p:nvSpPr>
          <p:spPr>
            <a:xfrm>
              <a:off x="3468201" y="1331848"/>
              <a:ext cx="10838" cy="12923"/>
            </a:xfrm>
            <a:custGeom>
              <a:avLst/>
              <a:gdLst/>
              <a:ahLst/>
              <a:cxnLst/>
              <a:rect l="l" t="t" r="r" b="b"/>
              <a:pathLst>
                <a:path w="551" h="657" extrusionOk="0">
                  <a:moveTo>
                    <a:pt x="550" y="0"/>
                  </a:moveTo>
                  <a:lnTo>
                    <a:pt x="550" y="0"/>
                  </a:lnTo>
                  <a:cubicBezTo>
                    <a:pt x="537" y="21"/>
                    <a:pt x="514" y="36"/>
                    <a:pt x="501" y="57"/>
                  </a:cubicBezTo>
                  <a:cubicBezTo>
                    <a:pt x="365" y="208"/>
                    <a:pt x="244" y="364"/>
                    <a:pt x="115" y="521"/>
                  </a:cubicBezTo>
                  <a:cubicBezTo>
                    <a:pt x="79" y="564"/>
                    <a:pt x="36" y="614"/>
                    <a:pt x="0" y="657"/>
                  </a:cubicBezTo>
                  <a:lnTo>
                    <a:pt x="472" y="179"/>
                  </a:lnTo>
                  <a:cubicBezTo>
                    <a:pt x="494" y="122"/>
                    <a:pt x="521" y="57"/>
                    <a:pt x="55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8" name="Google Shape;1148;p35"/>
            <p:cNvSpPr/>
            <p:nvPr/>
          </p:nvSpPr>
          <p:spPr>
            <a:xfrm>
              <a:off x="3437456" y="1312866"/>
              <a:ext cx="14753" cy="37943"/>
            </a:xfrm>
            <a:custGeom>
              <a:avLst/>
              <a:gdLst/>
              <a:ahLst/>
              <a:cxnLst/>
              <a:rect l="l" t="t" r="r" b="b"/>
              <a:pathLst>
                <a:path w="750" h="1929" extrusionOk="0">
                  <a:moveTo>
                    <a:pt x="43" y="0"/>
                  </a:moveTo>
                  <a:cubicBezTo>
                    <a:pt x="28" y="0"/>
                    <a:pt x="21" y="7"/>
                    <a:pt x="14" y="16"/>
                  </a:cubicBezTo>
                  <a:cubicBezTo>
                    <a:pt x="7" y="23"/>
                    <a:pt x="0" y="36"/>
                    <a:pt x="0" y="43"/>
                  </a:cubicBezTo>
                  <a:cubicBezTo>
                    <a:pt x="0" y="59"/>
                    <a:pt x="7" y="65"/>
                    <a:pt x="14" y="72"/>
                  </a:cubicBezTo>
                  <a:cubicBezTo>
                    <a:pt x="14" y="79"/>
                    <a:pt x="21" y="86"/>
                    <a:pt x="28" y="93"/>
                  </a:cubicBezTo>
                  <a:cubicBezTo>
                    <a:pt x="28" y="101"/>
                    <a:pt x="34" y="101"/>
                    <a:pt x="34" y="108"/>
                  </a:cubicBezTo>
                  <a:cubicBezTo>
                    <a:pt x="50" y="122"/>
                    <a:pt x="57" y="129"/>
                    <a:pt x="64" y="144"/>
                  </a:cubicBezTo>
                  <a:cubicBezTo>
                    <a:pt x="86" y="172"/>
                    <a:pt x="106" y="201"/>
                    <a:pt x="120" y="221"/>
                  </a:cubicBezTo>
                  <a:cubicBezTo>
                    <a:pt x="156" y="280"/>
                    <a:pt x="192" y="329"/>
                    <a:pt x="228" y="386"/>
                  </a:cubicBezTo>
                  <a:cubicBezTo>
                    <a:pt x="292" y="501"/>
                    <a:pt x="350" y="616"/>
                    <a:pt x="406" y="729"/>
                  </a:cubicBezTo>
                  <a:cubicBezTo>
                    <a:pt x="413" y="744"/>
                    <a:pt x="420" y="758"/>
                    <a:pt x="420" y="772"/>
                  </a:cubicBezTo>
                  <a:lnTo>
                    <a:pt x="420" y="778"/>
                  </a:lnTo>
                  <a:lnTo>
                    <a:pt x="429" y="778"/>
                  </a:lnTo>
                  <a:lnTo>
                    <a:pt x="429" y="787"/>
                  </a:lnTo>
                  <a:cubicBezTo>
                    <a:pt x="436" y="801"/>
                    <a:pt x="436" y="808"/>
                    <a:pt x="442" y="814"/>
                  </a:cubicBezTo>
                  <a:cubicBezTo>
                    <a:pt x="449" y="844"/>
                    <a:pt x="463" y="873"/>
                    <a:pt x="472" y="900"/>
                  </a:cubicBezTo>
                  <a:cubicBezTo>
                    <a:pt x="499" y="965"/>
                    <a:pt x="514" y="1022"/>
                    <a:pt x="535" y="1087"/>
                  </a:cubicBezTo>
                  <a:cubicBezTo>
                    <a:pt x="571" y="1207"/>
                    <a:pt x="600" y="1335"/>
                    <a:pt x="621" y="1464"/>
                  </a:cubicBezTo>
                  <a:cubicBezTo>
                    <a:pt x="628" y="1493"/>
                    <a:pt x="634" y="1529"/>
                    <a:pt x="643" y="1558"/>
                  </a:cubicBezTo>
                  <a:lnTo>
                    <a:pt x="643" y="1565"/>
                  </a:lnTo>
                  <a:lnTo>
                    <a:pt x="643" y="1572"/>
                  </a:lnTo>
                  <a:lnTo>
                    <a:pt x="643" y="1601"/>
                  </a:lnTo>
                  <a:cubicBezTo>
                    <a:pt x="650" y="1615"/>
                    <a:pt x="650" y="1629"/>
                    <a:pt x="650" y="1651"/>
                  </a:cubicBezTo>
                  <a:cubicBezTo>
                    <a:pt x="650" y="1678"/>
                    <a:pt x="657" y="1701"/>
                    <a:pt x="657" y="1737"/>
                  </a:cubicBezTo>
                  <a:cubicBezTo>
                    <a:pt x="686" y="1757"/>
                    <a:pt x="720" y="1779"/>
                    <a:pt x="749" y="1807"/>
                  </a:cubicBezTo>
                  <a:cubicBezTo>
                    <a:pt x="742" y="1701"/>
                    <a:pt x="729" y="1593"/>
                    <a:pt x="713" y="1486"/>
                  </a:cubicBezTo>
                  <a:cubicBezTo>
                    <a:pt x="693" y="1358"/>
                    <a:pt x="663" y="1236"/>
                    <a:pt x="628" y="1108"/>
                  </a:cubicBezTo>
                  <a:cubicBezTo>
                    <a:pt x="592" y="979"/>
                    <a:pt x="549" y="857"/>
                    <a:pt x="499" y="729"/>
                  </a:cubicBezTo>
                  <a:cubicBezTo>
                    <a:pt x="449" y="616"/>
                    <a:pt x="393" y="494"/>
                    <a:pt x="321" y="386"/>
                  </a:cubicBezTo>
                  <a:cubicBezTo>
                    <a:pt x="257" y="273"/>
                    <a:pt x="185" y="165"/>
                    <a:pt x="106" y="59"/>
                  </a:cubicBezTo>
                  <a:cubicBezTo>
                    <a:pt x="93" y="43"/>
                    <a:pt x="86" y="29"/>
                    <a:pt x="70" y="16"/>
                  </a:cubicBezTo>
                  <a:cubicBezTo>
                    <a:pt x="64" y="7"/>
                    <a:pt x="50" y="0"/>
                    <a:pt x="43" y="0"/>
                  </a:cubicBezTo>
                  <a:close/>
                  <a:moveTo>
                    <a:pt x="663" y="1850"/>
                  </a:moveTo>
                  <a:lnTo>
                    <a:pt x="663" y="1886"/>
                  </a:lnTo>
                  <a:cubicBezTo>
                    <a:pt x="663" y="1908"/>
                    <a:pt x="686" y="1928"/>
                    <a:pt x="706" y="1928"/>
                  </a:cubicBezTo>
                  <a:cubicBezTo>
                    <a:pt x="729" y="1928"/>
                    <a:pt x="749" y="1915"/>
                    <a:pt x="749" y="1886"/>
                  </a:cubicBezTo>
                  <a:lnTo>
                    <a:pt x="749" y="1879"/>
                  </a:lnTo>
                  <a:cubicBezTo>
                    <a:pt x="742" y="1886"/>
                    <a:pt x="735" y="1886"/>
                    <a:pt x="729" y="1886"/>
                  </a:cubicBezTo>
                  <a:cubicBezTo>
                    <a:pt x="713" y="1886"/>
                    <a:pt x="706" y="1879"/>
                    <a:pt x="699" y="1872"/>
                  </a:cubicBezTo>
                  <a:cubicBezTo>
                    <a:pt x="686" y="1865"/>
                    <a:pt x="677" y="1858"/>
                    <a:pt x="663" y="185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9" name="Google Shape;1149;p35"/>
            <p:cNvSpPr/>
            <p:nvPr/>
          </p:nvSpPr>
          <p:spPr>
            <a:xfrm>
              <a:off x="3425654" y="1325101"/>
              <a:ext cx="26987" cy="24863"/>
            </a:xfrm>
            <a:custGeom>
              <a:avLst/>
              <a:gdLst/>
              <a:ahLst/>
              <a:cxnLst/>
              <a:rect l="l" t="t" r="r" b="b"/>
              <a:pathLst>
                <a:path w="1372" h="1264" extrusionOk="0">
                  <a:moveTo>
                    <a:pt x="50" y="0"/>
                  </a:moveTo>
                  <a:cubicBezTo>
                    <a:pt x="35" y="0"/>
                    <a:pt x="21" y="7"/>
                    <a:pt x="14" y="14"/>
                  </a:cubicBezTo>
                  <a:cubicBezTo>
                    <a:pt x="0" y="36"/>
                    <a:pt x="0" y="57"/>
                    <a:pt x="14" y="79"/>
                  </a:cubicBezTo>
                  <a:cubicBezTo>
                    <a:pt x="93" y="156"/>
                    <a:pt x="172" y="242"/>
                    <a:pt x="249" y="321"/>
                  </a:cubicBezTo>
                  <a:cubicBezTo>
                    <a:pt x="335" y="400"/>
                    <a:pt x="413" y="479"/>
                    <a:pt x="499" y="558"/>
                  </a:cubicBezTo>
                  <a:cubicBezTo>
                    <a:pt x="578" y="636"/>
                    <a:pt x="664" y="713"/>
                    <a:pt x="749" y="785"/>
                  </a:cubicBezTo>
                  <a:cubicBezTo>
                    <a:pt x="828" y="864"/>
                    <a:pt x="914" y="936"/>
                    <a:pt x="1000" y="1007"/>
                  </a:cubicBezTo>
                  <a:cubicBezTo>
                    <a:pt x="1085" y="1085"/>
                    <a:pt x="1178" y="1157"/>
                    <a:pt x="1263" y="1228"/>
                  </a:cubicBezTo>
                  <a:cubicBezTo>
                    <a:pt x="1277" y="1236"/>
                    <a:pt x="1286" y="1243"/>
                    <a:pt x="1299" y="1250"/>
                  </a:cubicBezTo>
                  <a:cubicBezTo>
                    <a:pt x="1306" y="1257"/>
                    <a:pt x="1313" y="1264"/>
                    <a:pt x="1329" y="1264"/>
                  </a:cubicBezTo>
                  <a:cubicBezTo>
                    <a:pt x="1335" y="1264"/>
                    <a:pt x="1342" y="1264"/>
                    <a:pt x="1349" y="1257"/>
                  </a:cubicBezTo>
                  <a:cubicBezTo>
                    <a:pt x="1356" y="1257"/>
                    <a:pt x="1356" y="1257"/>
                    <a:pt x="1356" y="1250"/>
                  </a:cubicBezTo>
                  <a:cubicBezTo>
                    <a:pt x="1363" y="1243"/>
                    <a:pt x="1371" y="1236"/>
                    <a:pt x="1371" y="1221"/>
                  </a:cubicBezTo>
                  <a:cubicBezTo>
                    <a:pt x="1371" y="1214"/>
                    <a:pt x="1363" y="1200"/>
                    <a:pt x="1356" y="1193"/>
                  </a:cubicBezTo>
                  <a:cubicBezTo>
                    <a:pt x="1356" y="1185"/>
                    <a:pt x="1349" y="1185"/>
                    <a:pt x="1349" y="1185"/>
                  </a:cubicBezTo>
                  <a:cubicBezTo>
                    <a:pt x="1320" y="1157"/>
                    <a:pt x="1286" y="1135"/>
                    <a:pt x="1257" y="1115"/>
                  </a:cubicBezTo>
                  <a:cubicBezTo>
                    <a:pt x="1200" y="1065"/>
                    <a:pt x="1149" y="1022"/>
                    <a:pt x="1092" y="979"/>
                  </a:cubicBezTo>
                  <a:cubicBezTo>
                    <a:pt x="1006" y="907"/>
                    <a:pt x="921" y="828"/>
                    <a:pt x="835" y="756"/>
                  </a:cubicBezTo>
                  <a:cubicBezTo>
                    <a:pt x="749" y="679"/>
                    <a:pt x="670" y="600"/>
                    <a:pt x="585" y="528"/>
                  </a:cubicBezTo>
                  <a:cubicBezTo>
                    <a:pt x="506" y="450"/>
                    <a:pt x="420" y="371"/>
                    <a:pt x="343" y="294"/>
                  </a:cubicBezTo>
                  <a:cubicBezTo>
                    <a:pt x="264" y="208"/>
                    <a:pt x="185" y="129"/>
                    <a:pt x="107" y="43"/>
                  </a:cubicBezTo>
                  <a:cubicBezTo>
                    <a:pt x="100" y="36"/>
                    <a:pt x="86" y="28"/>
                    <a:pt x="77" y="14"/>
                  </a:cubicBezTo>
                  <a:cubicBezTo>
                    <a:pt x="71" y="7"/>
                    <a:pt x="57" y="0"/>
                    <a:pt x="5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0" name="Google Shape;1150;p35"/>
            <p:cNvSpPr/>
            <p:nvPr/>
          </p:nvSpPr>
          <p:spPr>
            <a:xfrm>
              <a:off x="3413007" y="1340975"/>
              <a:ext cx="27833" cy="10268"/>
            </a:xfrm>
            <a:custGeom>
              <a:avLst/>
              <a:gdLst/>
              <a:ahLst/>
              <a:cxnLst/>
              <a:rect l="l" t="t" r="r" b="b"/>
              <a:pathLst>
                <a:path w="1415" h="522" extrusionOk="0">
                  <a:moveTo>
                    <a:pt x="50" y="1"/>
                  </a:moveTo>
                  <a:cubicBezTo>
                    <a:pt x="35" y="1"/>
                    <a:pt x="14" y="8"/>
                    <a:pt x="8" y="21"/>
                  </a:cubicBezTo>
                  <a:cubicBezTo>
                    <a:pt x="1" y="44"/>
                    <a:pt x="8" y="64"/>
                    <a:pt x="28" y="78"/>
                  </a:cubicBezTo>
                  <a:cubicBezTo>
                    <a:pt x="107" y="129"/>
                    <a:pt x="186" y="164"/>
                    <a:pt x="271" y="206"/>
                  </a:cubicBezTo>
                  <a:cubicBezTo>
                    <a:pt x="357" y="249"/>
                    <a:pt x="443" y="285"/>
                    <a:pt x="529" y="314"/>
                  </a:cubicBezTo>
                  <a:cubicBezTo>
                    <a:pt x="614" y="350"/>
                    <a:pt x="700" y="378"/>
                    <a:pt x="792" y="407"/>
                  </a:cubicBezTo>
                  <a:cubicBezTo>
                    <a:pt x="878" y="429"/>
                    <a:pt x="964" y="450"/>
                    <a:pt x="1056" y="472"/>
                  </a:cubicBezTo>
                  <a:cubicBezTo>
                    <a:pt x="1149" y="493"/>
                    <a:pt x="1243" y="506"/>
                    <a:pt x="1336" y="522"/>
                  </a:cubicBezTo>
                  <a:lnTo>
                    <a:pt x="1372" y="522"/>
                  </a:lnTo>
                  <a:cubicBezTo>
                    <a:pt x="1379" y="522"/>
                    <a:pt x="1392" y="515"/>
                    <a:pt x="1399" y="506"/>
                  </a:cubicBezTo>
                  <a:cubicBezTo>
                    <a:pt x="1406" y="499"/>
                    <a:pt x="1415" y="493"/>
                    <a:pt x="1415" y="479"/>
                  </a:cubicBezTo>
                  <a:cubicBezTo>
                    <a:pt x="1415" y="472"/>
                    <a:pt x="1406" y="457"/>
                    <a:pt x="1399" y="450"/>
                  </a:cubicBezTo>
                  <a:cubicBezTo>
                    <a:pt x="1392" y="443"/>
                    <a:pt x="1379" y="436"/>
                    <a:pt x="1372" y="436"/>
                  </a:cubicBezTo>
                  <a:cubicBezTo>
                    <a:pt x="1349" y="436"/>
                    <a:pt x="1336" y="436"/>
                    <a:pt x="1320" y="429"/>
                  </a:cubicBezTo>
                  <a:cubicBezTo>
                    <a:pt x="1200" y="414"/>
                    <a:pt x="1086" y="393"/>
                    <a:pt x="971" y="364"/>
                  </a:cubicBezTo>
                  <a:cubicBezTo>
                    <a:pt x="849" y="335"/>
                    <a:pt x="736" y="301"/>
                    <a:pt x="621" y="265"/>
                  </a:cubicBezTo>
                  <a:cubicBezTo>
                    <a:pt x="565" y="236"/>
                    <a:pt x="499" y="215"/>
                    <a:pt x="436" y="186"/>
                  </a:cubicBezTo>
                  <a:cubicBezTo>
                    <a:pt x="343" y="150"/>
                    <a:pt x="242" y="100"/>
                    <a:pt x="150" y="50"/>
                  </a:cubicBezTo>
                  <a:cubicBezTo>
                    <a:pt x="121" y="35"/>
                    <a:pt x="93" y="21"/>
                    <a:pt x="71" y="8"/>
                  </a:cubicBezTo>
                  <a:cubicBezTo>
                    <a:pt x="64" y="1"/>
                    <a:pt x="57" y="1"/>
                    <a:pt x="5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1" name="Google Shape;1151;p35"/>
            <p:cNvSpPr/>
            <p:nvPr/>
          </p:nvSpPr>
          <p:spPr>
            <a:xfrm>
              <a:off x="3451206" y="1283086"/>
              <a:ext cx="11684" cy="62806"/>
            </a:xfrm>
            <a:custGeom>
              <a:avLst/>
              <a:gdLst/>
              <a:ahLst/>
              <a:cxnLst/>
              <a:rect l="l" t="t" r="r" b="b"/>
              <a:pathLst>
                <a:path w="594" h="3193" extrusionOk="0">
                  <a:moveTo>
                    <a:pt x="50" y="1"/>
                  </a:moveTo>
                  <a:cubicBezTo>
                    <a:pt x="43" y="1"/>
                    <a:pt x="36" y="8"/>
                    <a:pt x="30" y="8"/>
                  </a:cubicBezTo>
                  <a:cubicBezTo>
                    <a:pt x="7" y="22"/>
                    <a:pt x="0" y="51"/>
                    <a:pt x="14" y="64"/>
                  </a:cubicBezTo>
                  <a:cubicBezTo>
                    <a:pt x="122" y="244"/>
                    <a:pt x="208" y="423"/>
                    <a:pt x="278" y="615"/>
                  </a:cubicBezTo>
                  <a:cubicBezTo>
                    <a:pt x="350" y="808"/>
                    <a:pt x="400" y="1007"/>
                    <a:pt x="436" y="1208"/>
                  </a:cubicBezTo>
                  <a:cubicBezTo>
                    <a:pt x="472" y="1415"/>
                    <a:pt x="492" y="1615"/>
                    <a:pt x="501" y="1821"/>
                  </a:cubicBezTo>
                  <a:cubicBezTo>
                    <a:pt x="508" y="2029"/>
                    <a:pt x="501" y="2243"/>
                    <a:pt x="486" y="2450"/>
                  </a:cubicBezTo>
                  <a:cubicBezTo>
                    <a:pt x="465" y="2658"/>
                    <a:pt x="436" y="2858"/>
                    <a:pt x="400" y="3064"/>
                  </a:cubicBezTo>
                  <a:cubicBezTo>
                    <a:pt x="393" y="3086"/>
                    <a:pt x="386" y="3115"/>
                    <a:pt x="379" y="3143"/>
                  </a:cubicBezTo>
                  <a:cubicBezTo>
                    <a:pt x="379" y="3165"/>
                    <a:pt x="386" y="3185"/>
                    <a:pt x="415" y="3192"/>
                  </a:cubicBezTo>
                  <a:lnTo>
                    <a:pt x="422" y="3192"/>
                  </a:lnTo>
                  <a:cubicBezTo>
                    <a:pt x="443" y="3192"/>
                    <a:pt x="465" y="3179"/>
                    <a:pt x="465" y="3165"/>
                  </a:cubicBezTo>
                  <a:cubicBezTo>
                    <a:pt x="508" y="2957"/>
                    <a:pt x="535" y="2743"/>
                    <a:pt x="557" y="2536"/>
                  </a:cubicBezTo>
                  <a:cubicBezTo>
                    <a:pt x="578" y="2322"/>
                    <a:pt x="593" y="2107"/>
                    <a:pt x="587" y="1900"/>
                  </a:cubicBezTo>
                  <a:cubicBezTo>
                    <a:pt x="587" y="1686"/>
                    <a:pt x="564" y="1472"/>
                    <a:pt x="535" y="1264"/>
                  </a:cubicBezTo>
                  <a:cubicBezTo>
                    <a:pt x="501" y="1058"/>
                    <a:pt x="450" y="858"/>
                    <a:pt x="386" y="657"/>
                  </a:cubicBezTo>
                  <a:cubicBezTo>
                    <a:pt x="314" y="465"/>
                    <a:pt x="228" y="272"/>
                    <a:pt x="129" y="94"/>
                  </a:cubicBezTo>
                  <a:cubicBezTo>
                    <a:pt x="115" y="64"/>
                    <a:pt x="100" y="44"/>
                    <a:pt x="86" y="22"/>
                  </a:cubicBezTo>
                  <a:cubicBezTo>
                    <a:pt x="79" y="8"/>
                    <a:pt x="64" y="1"/>
                    <a:pt x="5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2" name="Google Shape;1152;p35"/>
            <p:cNvSpPr/>
            <p:nvPr/>
          </p:nvSpPr>
          <p:spPr>
            <a:xfrm>
              <a:off x="3390248" y="1352068"/>
              <a:ext cx="3541" cy="1849"/>
            </a:xfrm>
            <a:custGeom>
              <a:avLst/>
              <a:gdLst/>
              <a:ahLst/>
              <a:cxnLst/>
              <a:rect l="l" t="t" r="r" b="b"/>
              <a:pathLst>
                <a:path w="180" h="94" extrusionOk="0">
                  <a:moveTo>
                    <a:pt x="100" y="1"/>
                  </a:moveTo>
                  <a:cubicBezTo>
                    <a:pt x="78" y="1"/>
                    <a:pt x="64" y="7"/>
                    <a:pt x="50" y="7"/>
                  </a:cubicBezTo>
                  <a:cubicBezTo>
                    <a:pt x="28" y="7"/>
                    <a:pt x="1" y="21"/>
                    <a:pt x="8" y="50"/>
                  </a:cubicBezTo>
                  <a:cubicBezTo>
                    <a:pt x="8" y="71"/>
                    <a:pt x="21" y="93"/>
                    <a:pt x="44" y="93"/>
                  </a:cubicBezTo>
                  <a:lnTo>
                    <a:pt x="50" y="93"/>
                  </a:lnTo>
                  <a:cubicBezTo>
                    <a:pt x="93" y="86"/>
                    <a:pt x="136" y="86"/>
                    <a:pt x="179" y="79"/>
                  </a:cubicBezTo>
                  <a:cubicBezTo>
                    <a:pt x="150" y="50"/>
                    <a:pt x="121" y="28"/>
                    <a:pt x="10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3" name="Google Shape;1153;p35"/>
            <p:cNvSpPr/>
            <p:nvPr/>
          </p:nvSpPr>
          <p:spPr>
            <a:xfrm>
              <a:off x="3392215" y="1351498"/>
              <a:ext cx="40028" cy="5350"/>
            </a:xfrm>
            <a:custGeom>
              <a:avLst/>
              <a:gdLst/>
              <a:ahLst/>
              <a:cxnLst/>
              <a:rect l="l" t="t" r="r" b="b"/>
              <a:pathLst>
                <a:path w="2035" h="272" extrusionOk="0">
                  <a:moveTo>
                    <a:pt x="550" y="0"/>
                  </a:moveTo>
                  <a:cubicBezTo>
                    <a:pt x="501" y="0"/>
                    <a:pt x="449" y="0"/>
                    <a:pt x="400" y="7"/>
                  </a:cubicBezTo>
                  <a:cubicBezTo>
                    <a:pt x="264" y="7"/>
                    <a:pt x="129" y="14"/>
                    <a:pt x="0" y="30"/>
                  </a:cubicBezTo>
                  <a:cubicBezTo>
                    <a:pt x="21" y="57"/>
                    <a:pt x="50" y="79"/>
                    <a:pt x="79" y="108"/>
                  </a:cubicBezTo>
                  <a:cubicBezTo>
                    <a:pt x="172" y="100"/>
                    <a:pt x="257" y="93"/>
                    <a:pt x="350" y="93"/>
                  </a:cubicBezTo>
                  <a:cubicBezTo>
                    <a:pt x="415" y="93"/>
                    <a:pt x="478" y="86"/>
                    <a:pt x="550" y="86"/>
                  </a:cubicBezTo>
                  <a:cubicBezTo>
                    <a:pt x="614" y="86"/>
                    <a:pt x="679" y="93"/>
                    <a:pt x="749" y="93"/>
                  </a:cubicBezTo>
                  <a:cubicBezTo>
                    <a:pt x="878" y="100"/>
                    <a:pt x="1015" y="108"/>
                    <a:pt x="1150" y="122"/>
                  </a:cubicBezTo>
                  <a:cubicBezTo>
                    <a:pt x="1178" y="122"/>
                    <a:pt x="1214" y="129"/>
                    <a:pt x="1250" y="129"/>
                  </a:cubicBezTo>
                  <a:cubicBezTo>
                    <a:pt x="1263" y="136"/>
                    <a:pt x="1279" y="136"/>
                    <a:pt x="1299" y="136"/>
                  </a:cubicBezTo>
                  <a:lnTo>
                    <a:pt x="1306" y="136"/>
                  </a:lnTo>
                  <a:cubicBezTo>
                    <a:pt x="1315" y="136"/>
                    <a:pt x="1315" y="143"/>
                    <a:pt x="1315" y="143"/>
                  </a:cubicBezTo>
                  <a:lnTo>
                    <a:pt x="1315" y="136"/>
                  </a:lnTo>
                  <a:cubicBezTo>
                    <a:pt x="1322" y="143"/>
                    <a:pt x="1328" y="143"/>
                    <a:pt x="1335" y="143"/>
                  </a:cubicBezTo>
                  <a:cubicBezTo>
                    <a:pt x="1407" y="151"/>
                    <a:pt x="1471" y="165"/>
                    <a:pt x="1536" y="172"/>
                  </a:cubicBezTo>
                  <a:cubicBezTo>
                    <a:pt x="1671" y="201"/>
                    <a:pt x="1800" y="222"/>
                    <a:pt x="1928" y="258"/>
                  </a:cubicBezTo>
                  <a:cubicBezTo>
                    <a:pt x="1942" y="258"/>
                    <a:pt x="1964" y="264"/>
                    <a:pt x="1978" y="271"/>
                  </a:cubicBezTo>
                  <a:lnTo>
                    <a:pt x="1985" y="271"/>
                  </a:lnTo>
                  <a:cubicBezTo>
                    <a:pt x="2007" y="271"/>
                    <a:pt x="2028" y="258"/>
                    <a:pt x="2028" y="237"/>
                  </a:cubicBezTo>
                  <a:cubicBezTo>
                    <a:pt x="2035" y="215"/>
                    <a:pt x="2021" y="194"/>
                    <a:pt x="2000" y="186"/>
                  </a:cubicBezTo>
                  <a:cubicBezTo>
                    <a:pt x="1872" y="151"/>
                    <a:pt x="1735" y="122"/>
                    <a:pt x="1606" y="100"/>
                  </a:cubicBezTo>
                  <a:cubicBezTo>
                    <a:pt x="1471" y="79"/>
                    <a:pt x="1335" y="57"/>
                    <a:pt x="1200" y="43"/>
                  </a:cubicBezTo>
                  <a:cubicBezTo>
                    <a:pt x="1071" y="23"/>
                    <a:pt x="936" y="14"/>
                    <a:pt x="801" y="7"/>
                  </a:cubicBezTo>
                  <a:cubicBezTo>
                    <a:pt x="715" y="7"/>
                    <a:pt x="636" y="0"/>
                    <a:pt x="55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4" name="Google Shape;1154;p35"/>
            <p:cNvSpPr/>
            <p:nvPr/>
          </p:nvSpPr>
          <p:spPr>
            <a:xfrm>
              <a:off x="3382675" y="1364854"/>
              <a:ext cx="42153" cy="14752"/>
            </a:xfrm>
            <a:custGeom>
              <a:avLst/>
              <a:gdLst/>
              <a:ahLst/>
              <a:cxnLst/>
              <a:rect l="l" t="t" r="r" b="b"/>
              <a:pathLst>
                <a:path w="2143" h="750" extrusionOk="0">
                  <a:moveTo>
                    <a:pt x="1834" y="0"/>
                  </a:moveTo>
                  <a:cubicBezTo>
                    <a:pt x="1714" y="29"/>
                    <a:pt x="1599" y="50"/>
                    <a:pt x="1478" y="86"/>
                  </a:cubicBezTo>
                  <a:cubicBezTo>
                    <a:pt x="1320" y="129"/>
                    <a:pt x="1157" y="178"/>
                    <a:pt x="999" y="228"/>
                  </a:cubicBezTo>
                  <a:cubicBezTo>
                    <a:pt x="842" y="286"/>
                    <a:pt x="686" y="350"/>
                    <a:pt x="528" y="422"/>
                  </a:cubicBezTo>
                  <a:cubicBezTo>
                    <a:pt x="377" y="485"/>
                    <a:pt x="228" y="557"/>
                    <a:pt x="77" y="636"/>
                  </a:cubicBezTo>
                  <a:cubicBezTo>
                    <a:pt x="64" y="650"/>
                    <a:pt x="43" y="657"/>
                    <a:pt x="28" y="672"/>
                  </a:cubicBezTo>
                  <a:cubicBezTo>
                    <a:pt x="7" y="679"/>
                    <a:pt x="0" y="706"/>
                    <a:pt x="14" y="729"/>
                  </a:cubicBezTo>
                  <a:cubicBezTo>
                    <a:pt x="21" y="742"/>
                    <a:pt x="34" y="749"/>
                    <a:pt x="50" y="749"/>
                  </a:cubicBezTo>
                  <a:cubicBezTo>
                    <a:pt x="57" y="749"/>
                    <a:pt x="64" y="742"/>
                    <a:pt x="70" y="742"/>
                  </a:cubicBezTo>
                  <a:cubicBezTo>
                    <a:pt x="214" y="663"/>
                    <a:pt x="364" y="586"/>
                    <a:pt x="514" y="521"/>
                  </a:cubicBezTo>
                  <a:cubicBezTo>
                    <a:pt x="549" y="501"/>
                    <a:pt x="591" y="485"/>
                    <a:pt x="627" y="471"/>
                  </a:cubicBezTo>
                  <a:cubicBezTo>
                    <a:pt x="634" y="465"/>
                    <a:pt x="650" y="465"/>
                    <a:pt x="657" y="458"/>
                  </a:cubicBezTo>
                  <a:lnTo>
                    <a:pt x="663" y="458"/>
                  </a:lnTo>
                  <a:cubicBezTo>
                    <a:pt x="670" y="449"/>
                    <a:pt x="670" y="449"/>
                    <a:pt x="677" y="449"/>
                  </a:cubicBezTo>
                  <a:cubicBezTo>
                    <a:pt x="699" y="442"/>
                    <a:pt x="713" y="429"/>
                    <a:pt x="735" y="422"/>
                  </a:cubicBezTo>
                  <a:cubicBezTo>
                    <a:pt x="814" y="393"/>
                    <a:pt x="891" y="364"/>
                    <a:pt x="970" y="336"/>
                  </a:cubicBezTo>
                  <a:cubicBezTo>
                    <a:pt x="1128" y="278"/>
                    <a:pt x="1286" y="228"/>
                    <a:pt x="1442" y="185"/>
                  </a:cubicBezTo>
                  <a:cubicBezTo>
                    <a:pt x="1599" y="142"/>
                    <a:pt x="1764" y="100"/>
                    <a:pt x="1928" y="72"/>
                  </a:cubicBezTo>
                  <a:cubicBezTo>
                    <a:pt x="1999" y="57"/>
                    <a:pt x="2071" y="43"/>
                    <a:pt x="2143" y="29"/>
                  </a:cubicBezTo>
                  <a:cubicBezTo>
                    <a:pt x="2035" y="29"/>
                    <a:pt x="1935" y="14"/>
                    <a:pt x="1834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5" name="Google Shape;1155;p35"/>
            <p:cNvSpPr/>
            <p:nvPr/>
          </p:nvSpPr>
          <p:spPr>
            <a:xfrm>
              <a:off x="3418750" y="1362887"/>
              <a:ext cx="13356" cy="2557"/>
            </a:xfrm>
            <a:custGeom>
              <a:avLst/>
              <a:gdLst/>
              <a:ahLst/>
              <a:cxnLst/>
              <a:rect l="l" t="t" r="r" b="b"/>
              <a:pathLst>
                <a:path w="679" h="130" extrusionOk="0">
                  <a:moveTo>
                    <a:pt x="636" y="1"/>
                  </a:moveTo>
                  <a:cubicBezTo>
                    <a:pt x="471" y="21"/>
                    <a:pt x="300" y="44"/>
                    <a:pt x="137" y="71"/>
                  </a:cubicBezTo>
                  <a:cubicBezTo>
                    <a:pt x="94" y="86"/>
                    <a:pt x="43" y="93"/>
                    <a:pt x="0" y="100"/>
                  </a:cubicBezTo>
                  <a:cubicBezTo>
                    <a:pt x="101" y="114"/>
                    <a:pt x="201" y="129"/>
                    <a:pt x="309" y="129"/>
                  </a:cubicBezTo>
                  <a:lnTo>
                    <a:pt x="336" y="129"/>
                  </a:lnTo>
                  <a:cubicBezTo>
                    <a:pt x="379" y="121"/>
                    <a:pt x="422" y="114"/>
                    <a:pt x="458" y="107"/>
                  </a:cubicBezTo>
                  <a:lnTo>
                    <a:pt x="487" y="107"/>
                  </a:lnTo>
                  <a:cubicBezTo>
                    <a:pt x="494" y="107"/>
                    <a:pt x="507" y="100"/>
                    <a:pt x="514" y="100"/>
                  </a:cubicBezTo>
                  <a:cubicBezTo>
                    <a:pt x="536" y="100"/>
                    <a:pt x="557" y="93"/>
                    <a:pt x="579" y="93"/>
                  </a:cubicBezTo>
                  <a:cubicBezTo>
                    <a:pt x="600" y="93"/>
                    <a:pt x="615" y="86"/>
                    <a:pt x="636" y="86"/>
                  </a:cubicBezTo>
                  <a:cubicBezTo>
                    <a:pt x="658" y="86"/>
                    <a:pt x="679" y="71"/>
                    <a:pt x="679" y="44"/>
                  </a:cubicBezTo>
                  <a:cubicBezTo>
                    <a:pt x="679" y="21"/>
                    <a:pt x="665" y="1"/>
                    <a:pt x="643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6" name="Google Shape;1156;p35"/>
            <p:cNvSpPr/>
            <p:nvPr/>
          </p:nvSpPr>
          <p:spPr>
            <a:xfrm>
              <a:off x="3380984" y="1376656"/>
              <a:ext cx="50414" cy="21794"/>
            </a:xfrm>
            <a:custGeom>
              <a:avLst/>
              <a:gdLst/>
              <a:ahLst/>
              <a:cxnLst/>
              <a:rect l="l" t="t" r="r" b="b"/>
              <a:pathLst>
                <a:path w="2563" h="1108" extrusionOk="0">
                  <a:moveTo>
                    <a:pt x="2513" y="0"/>
                  </a:moveTo>
                  <a:cubicBezTo>
                    <a:pt x="2506" y="0"/>
                    <a:pt x="2499" y="0"/>
                    <a:pt x="2492" y="7"/>
                  </a:cubicBezTo>
                  <a:cubicBezTo>
                    <a:pt x="2391" y="57"/>
                    <a:pt x="2292" y="106"/>
                    <a:pt x="2193" y="149"/>
                  </a:cubicBezTo>
                  <a:cubicBezTo>
                    <a:pt x="2134" y="178"/>
                    <a:pt x="2078" y="207"/>
                    <a:pt x="2028" y="235"/>
                  </a:cubicBezTo>
                  <a:cubicBezTo>
                    <a:pt x="1870" y="307"/>
                    <a:pt x="1706" y="379"/>
                    <a:pt x="1550" y="442"/>
                  </a:cubicBezTo>
                  <a:cubicBezTo>
                    <a:pt x="1392" y="514"/>
                    <a:pt x="1234" y="578"/>
                    <a:pt x="1078" y="643"/>
                  </a:cubicBezTo>
                  <a:cubicBezTo>
                    <a:pt x="914" y="706"/>
                    <a:pt x="749" y="771"/>
                    <a:pt x="592" y="828"/>
                  </a:cubicBezTo>
                  <a:cubicBezTo>
                    <a:pt x="429" y="886"/>
                    <a:pt x="264" y="943"/>
                    <a:pt x="100" y="999"/>
                  </a:cubicBezTo>
                  <a:cubicBezTo>
                    <a:pt x="78" y="1006"/>
                    <a:pt x="57" y="1015"/>
                    <a:pt x="35" y="1022"/>
                  </a:cubicBezTo>
                  <a:cubicBezTo>
                    <a:pt x="14" y="1028"/>
                    <a:pt x="0" y="1049"/>
                    <a:pt x="7" y="1071"/>
                  </a:cubicBezTo>
                  <a:cubicBezTo>
                    <a:pt x="14" y="1092"/>
                    <a:pt x="28" y="1107"/>
                    <a:pt x="50" y="1107"/>
                  </a:cubicBezTo>
                  <a:lnTo>
                    <a:pt x="57" y="1107"/>
                  </a:lnTo>
                  <a:cubicBezTo>
                    <a:pt x="228" y="1049"/>
                    <a:pt x="386" y="992"/>
                    <a:pt x="549" y="936"/>
                  </a:cubicBezTo>
                  <a:cubicBezTo>
                    <a:pt x="713" y="871"/>
                    <a:pt x="878" y="814"/>
                    <a:pt x="1043" y="749"/>
                  </a:cubicBezTo>
                  <a:cubicBezTo>
                    <a:pt x="1207" y="686"/>
                    <a:pt x="1372" y="614"/>
                    <a:pt x="1528" y="550"/>
                  </a:cubicBezTo>
                  <a:cubicBezTo>
                    <a:pt x="1685" y="478"/>
                    <a:pt x="1850" y="406"/>
                    <a:pt x="1999" y="336"/>
                  </a:cubicBezTo>
                  <a:lnTo>
                    <a:pt x="2006" y="336"/>
                  </a:lnTo>
                  <a:cubicBezTo>
                    <a:pt x="2085" y="300"/>
                    <a:pt x="2163" y="264"/>
                    <a:pt x="2242" y="221"/>
                  </a:cubicBezTo>
                  <a:cubicBezTo>
                    <a:pt x="2321" y="185"/>
                    <a:pt x="2400" y="149"/>
                    <a:pt x="2477" y="106"/>
                  </a:cubicBezTo>
                  <a:cubicBezTo>
                    <a:pt x="2499" y="99"/>
                    <a:pt x="2520" y="93"/>
                    <a:pt x="2535" y="79"/>
                  </a:cubicBezTo>
                  <a:cubicBezTo>
                    <a:pt x="2556" y="72"/>
                    <a:pt x="2563" y="43"/>
                    <a:pt x="2549" y="21"/>
                  </a:cubicBezTo>
                  <a:cubicBezTo>
                    <a:pt x="2542" y="14"/>
                    <a:pt x="2535" y="7"/>
                    <a:pt x="2528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7" name="Google Shape;1157;p35"/>
            <p:cNvSpPr/>
            <p:nvPr/>
          </p:nvSpPr>
          <p:spPr>
            <a:xfrm>
              <a:off x="3421701" y="1336745"/>
              <a:ext cx="55391" cy="51555"/>
            </a:xfrm>
            <a:custGeom>
              <a:avLst/>
              <a:gdLst/>
              <a:ahLst/>
              <a:cxnLst/>
              <a:rect l="l" t="t" r="r" b="b"/>
              <a:pathLst>
                <a:path w="2816" h="2621" extrusionOk="0">
                  <a:moveTo>
                    <a:pt x="1744" y="1"/>
                  </a:moveTo>
                  <a:cubicBezTo>
                    <a:pt x="1210" y="1"/>
                    <a:pt x="779" y="337"/>
                    <a:pt x="443" y="843"/>
                  </a:cubicBezTo>
                  <a:cubicBezTo>
                    <a:pt x="258" y="1150"/>
                    <a:pt x="1" y="1643"/>
                    <a:pt x="87" y="1993"/>
                  </a:cubicBezTo>
                  <a:cubicBezTo>
                    <a:pt x="178" y="2383"/>
                    <a:pt x="594" y="2620"/>
                    <a:pt x="994" y="2620"/>
                  </a:cubicBezTo>
                  <a:cubicBezTo>
                    <a:pt x="1027" y="2620"/>
                    <a:pt x="1060" y="2618"/>
                    <a:pt x="1093" y="2615"/>
                  </a:cubicBezTo>
                  <a:cubicBezTo>
                    <a:pt x="1521" y="2564"/>
                    <a:pt x="1893" y="2300"/>
                    <a:pt x="2200" y="2000"/>
                  </a:cubicBezTo>
                  <a:cubicBezTo>
                    <a:pt x="2407" y="1793"/>
                    <a:pt x="2608" y="1558"/>
                    <a:pt x="2707" y="1287"/>
                  </a:cubicBezTo>
                  <a:cubicBezTo>
                    <a:pt x="2815" y="1008"/>
                    <a:pt x="2815" y="678"/>
                    <a:pt x="2657" y="430"/>
                  </a:cubicBezTo>
                  <a:cubicBezTo>
                    <a:pt x="2493" y="173"/>
                    <a:pt x="2186" y="36"/>
                    <a:pt x="1886" y="8"/>
                  </a:cubicBezTo>
                  <a:cubicBezTo>
                    <a:pt x="1838" y="3"/>
                    <a:pt x="1791" y="1"/>
                    <a:pt x="1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58" name="Google Shape;1158;p35"/>
          <p:cNvGrpSpPr/>
          <p:nvPr/>
        </p:nvGrpSpPr>
        <p:grpSpPr>
          <a:xfrm>
            <a:off x="-501679" y="-577791"/>
            <a:ext cx="2094812" cy="1797018"/>
            <a:chOff x="3242763" y="3032968"/>
            <a:chExt cx="449637" cy="385709"/>
          </a:xfrm>
        </p:grpSpPr>
        <p:sp>
          <p:nvSpPr>
            <p:cNvPr id="1159" name="Google Shape;1159;p35"/>
            <p:cNvSpPr/>
            <p:nvPr/>
          </p:nvSpPr>
          <p:spPr>
            <a:xfrm>
              <a:off x="3316938" y="3124158"/>
              <a:ext cx="375461" cy="211177"/>
            </a:xfrm>
            <a:custGeom>
              <a:avLst/>
              <a:gdLst/>
              <a:ahLst/>
              <a:cxnLst/>
              <a:rect l="l" t="t" r="r" b="b"/>
              <a:pathLst>
                <a:path w="19088" h="10736" extrusionOk="0">
                  <a:moveTo>
                    <a:pt x="18555" y="1"/>
                  </a:moveTo>
                  <a:cubicBezTo>
                    <a:pt x="17430" y="1"/>
                    <a:pt x="14656" y="108"/>
                    <a:pt x="11526" y="1039"/>
                  </a:cubicBezTo>
                  <a:cubicBezTo>
                    <a:pt x="7776" y="2153"/>
                    <a:pt x="2727" y="4715"/>
                    <a:pt x="0" y="10578"/>
                  </a:cubicBezTo>
                  <a:lnTo>
                    <a:pt x="334" y="10736"/>
                  </a:lnTo>
                  <a:cubicBezTo>
                    <a:pt x="2999" y="5001"/>
                    <a:pt x="7947" y="2487"/>
                    <a:pt x="11619" y="1395"/>
                  </a:cubicBezTo>
                  <a:cubicBezTo>
                    <a:pt x="14724" y="469"/>
                    <a:pt x="17478" y="365"/>
                    <a:pt x="18569" y="365"/>
                  </a:cubicBezTo>
                  <a:cubicBezTo>
                    <a:pt x="18883" y="365"/>
                    <a:pt x="19059" y="374"/>
                    <a:pt x="19067" y="374"/>
                  </a:cubicBezTo>
                  <a:lnTo>
                    <a:pt x="19088" y="10"/>
                  </a:lnTo>
                  <a:cubicBezTo>
                    <a:pt x="19079" y="10"/>
                    <a:pt x="18891" y="1"/>
                    <a:pt x="185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0" name="Google Shape;1160;p35"/>
            <p:cNvSpPr/>
            <p:nvPr/>
          </p:nvSpPr>
          <p:spPr>
            <a:xfrm>
              <a:off x="3485195" y="3129096"/>
              <a:ext cx="148922" cy="148174"/>
            </a:xfrm>
            <a:custGeom>
              <a:avLst/>
              <a:gdLst/>
              <a:ahLst/>
              <a:cxnLst/>
              <a:rect l="l" t="t" r="r" b="b"/>
              <a:pathLst>
                <a:path w="7571" h="7533" extrusionOk="0">
                  <a:moveTo>
                    <a:pt x="7570" y="1"/>
                  </a:moveTo>
                  <a:cubicBezTo>
                    <a:pt x="7570" y="1"/>
                    <a:pt x="0" y="4608"/>
                    <a:pt x="2036" y="7114"/>
                  </a:cubicBezTo>
                  <a:cubicBezTo>
                    <a:pt x="2271" y="7404"/>
                    <a:pt x="2526" y="7532"/>
                    <a:pt x="2792" y="7532"/>
                  </a:cubicBezTo>
                  <a:cubicBezTo>
                    <a:pt x="4832" y="7532"/>
                    <a:pt x="7570" y="1"/>
                    <a:pt x="75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1" name="Google Shape;1161;p35"/>
            <p:cNvSpPr/>
            <p:nvPr/>
          </p:nvSpPr>
          <p:spPr>
            <a:xfrm>
              <a:off x="3449376" y="3032968"/>
              <a:ext cx="195697" cy="102048"/>
            </a:xfrm>
            <a:custGeom>
              <a:avLst/>
              <a:gdLst/>
              <a:ahLst/>
              <a:cxnLst/>
              <a:rect l="l" t="t" r="r" b="b"/>
              <a:pathLst>
                <a:path w="9949" h="5188" extrusionOk="0">
                  <a:moveTo>
                    <a:pt x="3390" y="1"/>
                  </a:moveTo>
                  <a:cubicBezTo>
                    <a:pt x="2971" y="1"/>
                    <a:pt x="2591" y="139"/>
                    <a:pt x="2272" y="461"/>
                  </a:cubicBezTo>
                  <a:cubicBezTo>
                    <a:pt x="1" y="2761"/>
                    <a:pt x="9948" y="5188"/>
                    <a:pt x="9948" y="5188"/>
                  </a:cubicBezTo>
                  <a:cubicBezTo>
                    <a:pt x="9948" y="5188"/>
                    <a:pt x="5954" y="1"/>
                    <a:pt x="33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2" name="Google Shape;1162;p35"/>
            <p:cNvSpPr/>
            <p:nvPr/>
          </p:nvSpPr>
          <p:spPr>
            <a:xfrm>
              <a:off x="3414383" y="3162948"/>
              <a:ext cx="100120" cy="152442"/>
            </a:xfrm>
            <a:custGeom>
              <a:avLst/>
              <a:gdLst/>
              <a:ahLst/>
              <a:cxnLst/>
              <a:rect l="l" t="t" r="r" b="b"/>
              <a:pathLst>
                <a:path w="5090" h="7750" extrusionOk="0">
                  <a:moveTo>
                    <a:pt x="4736" y="1"/>
                  </a:moveTo>
                  <a:cubicBezTo>
                    <a:pt x="4736" y="1"/>
                    <a:pt x="1" y="6100"/>
                    <a:pt x="2572" y="7585"/>
                  </a:cubicBezTo>
                  <a:cubicBezTo>
                    <a:pt x="2767" y="7697"/>
                    <a:pt x="2945" y="7749"/>
                    <a:pt x="3107" y="7749"/>
                  </a:cubicBezTo>
                  <a:cubicBezTo>
                    <a:pt x="5089" y="7749"/>
                    <a:pt x="4736" y="1"/>
                    <a:pt x="47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3" name="Google Shape;1163;p35"/>
            <p:cNvSpPr/>
            <p:nvPr/>
          </p:nvSpPr>
          <p:spPr>
            <a:xfrm>
              <a:off x="3375220" y="3196662"/>
              <a:ext cx="71697" cy="127914"/>
            </a:xfrm>
            <a:custGeom>
              <a:avLst/>
              <a:gdLst/>
              <a:ahLst/>
              <a:cxnLst/>
              <a:rect l="l" t="t" r="r" b="b"/>
              <a:pathLst>
                <a:path w="3645" h="6503" extrusionOk="0">
                  <a:moveTo>
                    <a:pt x="3413" y="1"/>
                  </a:moveTo>
                  <a:lnTo>
                    <a:pt x="3413" y="1"/>
                  </a:lnTo>
                  <a:cubicBezTo>
                    <a:pt x="3413" y="1"/>
                    <a:pt x="0" y="5336"/>
                    <a:pt x="1843" y="6400"/>
                  </a:cubicBezTo>
                  <a:cubicBezTo>
                    <a:pt x="1964" y="6470"/>
                    <a:pt x="2076" y="6503"/>
                    <a:pt x="2180" y="6503"/>
                  </a:cubicBezTo>
                  <a:cubicBezTo>
                    <a:pt x="3644" y="6503"/>
                    <a:pt x="3413" y="1"/>
                    <a:pt x="34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4" name="Google Shape;1164;p35"/>
            <p:cNvSpPr/>
            <p:nvPr/>
          </p:nvSpPr>
          <p:spPr>
            <a:xfrm>
              <a:off x="3321423" y="3233071"/>
              <a:ext cx="71697" cy="127776"/>
            </a:xfrm>
            <a:custGeom>
              <a:avLst/>
              <a:gdLst/>
              <a:ahLst/>
              <a:cxnLst/>
              <a:rect l="l" t="t" r="r" b="b"/>
              <a:pathLst>
                <a:path w="3645" h="6496" extrusionOk="0">
                  <a:moveTo>
                    <a:pt x="3421" y="1"/>
                  </a:moveTo>
                  <a:cubicBezTo>
                    <a:pt x="3421" y="1"/>
                    <a:pt x="0" y="5334"/>
                    <a:pt x="1842" y="6392"/>
                  </a:cubicBezTo>
                  <a:cubicBezTo>
                    <a:pt x="1965" y="6463"/>
                    <a:pt x="2078" y="6496"/>
                    <a:pt x="2182" y="6496"/>
                  </a:cubicBezTo>
                  <a:cubicBezTo>
                    <a:pt x="3645" y="6496"/>
                    <a:pt x="3421" y="1"/>
                    <a:pt x="34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5" name="Google Shape;1165;p35"/>
            <p:cNvSpPr/>
            <p:nvPr/>
          </p:nvSpPr>
          <p:spPr>
            <a:xfrm>
              <a:off x="3242763" y="3254826"/>
              <a:ext cx="123213" cy="69612"/>
            </a:xfrm>
            <a:custGeom>
              <a:avLst/>
              <a:gdLst/>
              <a:ahLst/>
              <a:cxnLst/>
              <a:rect l="l" t="t" r="r" b="b"/>
              <a:pathLst>
                <a:path w="6264" h="3539" extrusionOk="0">
                  <a:moveTo>
                    <a:pt x="6263" y="0"/>
                  </a:moveTo>
                  <a:cubicBezTo>
                    <a:pt x="6263" y="0"/>
                    <a:pt x="1" y="958"/>
                    <a:pt x="420" y="3042"/>
                  </a:cubicBezTo>
                  <a:cubicBezTo>
                    <a:pt x="492" y="3393"/>
                    <a:pt x="705" y="3539"/>
                    <a:pt x="1011" y="3539"/>
                  </a:cubicBezTo>
                  <a:cubicBezTo>
                    <a:pt x="2517" y="3539"/>
                    <a:pt x="6263" y="0"/>
                    <a:pt x="62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6" name="Google Shape;1166;p35"/>
            <p:cNvSpPr/>
            <p:nvPr/>
          </p:nvSpPr>
          <p:spPr>
            <a:xfrm>
              <a:off x="3309051" y="3150418"/>
              <a:ext cx="155216" cy="40815"/>
            </a:xfrm>
            <a:custGeom>
              <a:avLst/>
              <a:gdLst/>
              <a:ahLst/>
              <a:cxnLst/>
              <a:rect l="l" t="t" r="r" b="b"/>
              <a:pathLst>
                <a:path w="7891" h="2075" extrusionOk="0">
                  <a:moveTo>
                    <a:pt x="2247" y="0"/>
                  </a:moveTo>
                  <a:cubicBezTo>
                    <a:pt x="1311" y="0"/>
                    <a:pt x="564" y="238"/>
                    <a:pt x="322" y="910"/>
                  </a:cubicBezTo>
                  <a:cubicBezTo>
                    <a:pt x="0" y="1802"/>
                    <a:pt x="1067" y="2075"/>
                    <a:pt x="2494" y="2075"/>
                  </a:cubicBezTo>
                  <a:cubicBezTo>
                    <a:pt x="4744" y="2075"/>
                    <a:pt x="7891" y="1395"/>
                    <a:pt x="7891" y="1395"/>
                  </a:cubicBezTo>
                  <a:cubicBezTo>
                    <a:pt x="7891" y="1395"/>
                    <a:pt x="4514" y="0"/>
                    <a:pt x="22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7" name="Google Shape;1167;p35"/>
            <p:cNvSpPr/>
            <p:nvPr/>
          </p:nvSpPr>
          <p:spPr>
            <a:xfrm>
              <a:off x="3262157" y="3202740"/>
              <a:ext cx="134680" cy="35465"/>
            </a:xfrm>
            <a:custGeom>
              <a:avLst/>
              <a:gdLst/>
              <a:ahLst/>
              <a:cxnLst/>
              <a:rect l="l" t="t" r="r" b="b"/>
              <a:pathLst>
                <a:path w="6847" h="1803" extrusionOk="0">
                  <a:moveTo>
                    <a:pt x="1950" y="1"/>
                  </a:moveTo>
                  <a:cubicBezTo>
                    <a:pt x="1137" y="1"/>
                    <a:pt x="489" y="207"/>
                    <a:pt x="278" y="792"/>
                  </a:cubicBezTo>
                  <a:cubicBezTo>
                    <a:pt x="0" y="1565"/>
                    <a:pt x="927" y="1802"/>
                    <a:pt x="2166" y="1802"/>
                  </a:cubicBezTo>
                  <a:cubicBezTo>
                    <a:pt x="4119" y="1802"/>
                    <a:pt x="6847" y="1214"/>
                    <a:pt x="6847" y="1214"/>
                  </a:cubicBezTo>
                  <a:cubicBezTo>
                    <a:pt x="6847" y="1214"/>
                    <a:pt x="3918" y="1"/>
                    <a:pt x="19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8" name="Google Shape;1168;p35"/>
            <p:cNvSpPr/>
            <p:nvPr/>
          </p:nvSpPr>
          <p:spPr>
            <a:xfrm>
              <a:off x="3378977" y="3090798"/>
              <a:ext cx="190366" cy="53542"/>
            </a:xfrm>
            <a:custGeom>
              <a:avLst/>
              <a:gdLst/>
              <a:ahLst/>
              <a:cxnLst/>
              <a:rect l="l" t="t" r="r" b="b"/>
              <a:pathLst>
                <a:path w="9678" h="2722" extrusionOk="0">
                  <a:moveTo>
                    <a:pt x="2554" y="1"/>
                  </a:moveTo>
                  <a:cubicBezTo>
                    <a:pt x="1773" y="1"/>
                    <a:pt x="1150" y="227"/>
                    <a:pt x="845" y="813"/>
                  </a:cubicBezTo>
                  <a:cubicBezTo>
                    <a:pt x="0" y="2420"/>
                    <a:pt x="3662" y="2721"/>
                    <a:pt x="6527" y="2721"/>
                  </a:cubicBezTo>
                  <a:cubicBezTo>
                    <a:pt x="8246" y="2721"/>
                    <a:pt x="9678" y="2613"/>
                    <a:pt x="9678" y="2613"/>
                  </a:cubicBezTo>
                  <a:cubicBezTo>
                    <a:pt x="9678" y="2613"/>
                    <a:pt x="5207" y="1"/>
                    <a:pt x="25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9" name="Google Shape;1169;p35"/>
            <p:cNvSpPr/>
            <p:nvPr/>
          </p:nvSpPr>
          <p:spPr>
            <a:xfrm>
              <a:off x="3255233" y="3297392"/>
              <a:ext cx="85584" cy="121285"/>
            </a:xfrm>
            <a:custGeom>
              <a:avLst/>
              <a:gdLst/>
              <a:ahLst/>
              <a:cxnLst/>
              <a:rect l="l" t="t" r="r" b="b"/>
              <a:pathLst>
                <a:path w="4351" h="6166" extrusionOk="0">
                  <a:moveTo>
                    <a:pt x="4351" y="1"/>
                  </a:moveTo>
                  <a:cubicBezTo>
                    <a:pt x="4350" y="1"/>
                    <a:pt x="1" y="4606"/>
                    <a:pt x="1615" y="5992"/>
                  </a:cubicBezTo>
                  <a:cubicBezTo>
                    <a:pt x="1753" y="6111"/>
                    <a:pt x="1888" y="6166"/>
                    <a:pt x="2018" y="6166"/>
                  </a:cubicBezTo>
                  <a:cubicBezTo>
                    <a:pt x="3408" y="6166"/>
                    <a:pt x="4350" y="1"/>
                    <a:pt x="43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70" name="Google Shape;1170;p35"/>
          <p:cNvSpPr/>
          <p:nvPr/>
        </p:nvSpPr>
        <p:spPr>
          <a:xfrm rot="10800000" flipH="1">
            <a:off x="7745798" y="-93107"/>
            <a:ext cx="1765644" cy="996309"/>
          </a:xfrm>
          <a:custGeom>
            <a:avLst/>
            <a:gdLst/>
            <a:ahLst/>
            <a:cxnLst/>
            <a:rect l="l" t="t" r="r" b="b"/>
            <a:pathLst>
              <a:path w="33464" h="18882" extrusionOk="0">
                <a:moveTo>
                  <a:pt x="16041" y="207"/>
                </a:moveTo>
                <a:cubicBezTo>
                  <a:pt x="16835" y="207"/>
                  <a:pt x="17616" y="397"/>
                  <a:pt x="18316" y="771"/>
                </a:cubicBezTo>
                <a:cubicBezTo>
                  <a:pt x="19067" y="1177"/>
                  <a:pt x="19516" y="1872"/>
                  <a:pt x="19881" y="2485"/>
                </a:cubicBezTo>
                <a:cubicBezTo>
                  <a:pt x="20267" y="3148"/>
                  <a:pt x="20524" y="3870"/>
                  <a:pt x="20738" y="4492"/>
                </a:cubicBezTo>
                <a:cubicBezTo>
                  <a:pt x="20838" y="4777"/>
                  <a:pt x="20966" y="4927"/>
                  <a:pt x="21131" y="4948"/>
                </a:cubicBezTo>
                <a:cubicBezTo>
                  <a:pt x="21145" y="4950"/>
                  <a:pt x="21159" y="4951"/>
                  <a:pt x="21173" y="4951"/>
                </a:cubicBezTo>
                <a:cubicBezTo>
                  <a:pt x="21323" y="4951"/>
                  <a:pt x="21474" y="4841"/>
                  <a:pt x="21631" y="4614"/>
                </a:cubicBezTo>
                <a:cubicBezTo>
                  <a:pt x="21730" y="4470"/>
                  <a:pt x="21809" y="4321"/>
                  <a:pt x="21888" y="4177"/>
                </a:cubicBezTo>
                <a:cubicBezTo>
                  <a:pt x="21945" y="4077"/>
                  <a:pt x="22001" y="3978"/>
                  <a:pt x="22060" y="3877"/>
                </a:cubicBezTo>
                <a:cubicBezTo>
                  <a:pt x="22452" y="3250"/>
                  <a:pt x="22916" y="2771"/>
                  <a:pt x="23474" y="2420"/>
                </a:cubicBezTo>
                <a:cubicBezTo>
                  <a:pt x="23904" y="2154"/>
                  <a:pt x="24315" y="2021"/>
                  <a:pt x="24711" y="2021"/>
                </a:cubicBezTo>
                <a:cubicBezTo>
                  <a:pt x="25229" y="2021"/>
                  <a:pt x="25720" y="2249"/>
                  <a:pt x="26193" y="2706"/>
                </a:cubicBezTo>
                <a:cubicBezTo>
                  <a:pt x="26593" y="3092"/>
                  <a:pt x="26886" y="3549"/>
                  <a:pt x="27064" y="4070"/>
                </a:cubicBezTo>
                <a:cubicBezTo>
                  <a:pt x="27400" y="5034"/>
                  <a:pt x="27743" y="6035"/>
                  <a:pt x="27736" y="7099"/>
                </a:cubicBezTo>
                <a:cubicBezTo>
                  <a:pt x="27736" y="7370"/>
                  <a:pt x="27792" y="7541"/>
                  <a:pt x="27921" y="7627"/>
                </a:cubicBezTo>
                <a:cubicBezTo>
                  <a:pt x="27982" y="7667"/>
                  <a:pt x="28052" y="7687"/>
                  <a:pt x="28133" y="7687"/>
                </a:cubicBezTo>
                <a:cubicBezTo>
                  <a:pt x="28224" y="7687"/>
                  <a:pt x="28329" y="7662"/>
                  <a:pt x="28451" y="7613"/>
                </a:cubicBezTo>
                <a:cubicBezTo>
                  <a:pt x="28879" y="7431"/>
                  <a:pt x="29290" y="7355"/>
                  <a:pt x="29679" y="7355"/>
                </a:cubicBezTo>
                <a:cubicBezTo>
                  <a:pt x="30685" y="7355"/>
                  <a:pt x="31552" y="7861"/>
                  <a:pt x="32242" y="8355"/>
                </a:cubicBezTo>
                <a:cubicBezTo>
                  <a:pt x="32934" y="8847"/>
                  <a:pt x="33249" y="9562"/>
                  <a:pt x="33121" y="10362"/>
                </a:cubicBezTo>
                <a:cubicBezTo>
                  <a:pt x="32999" y="11091"/>
                  <a:pt x="32521" y="11562"/>
                  <a:pt x="31563" y="11889"/>
                </a:cubicBezTo>
                <a:cubicBezTo>
                  <a:pt x="31135" y="12038"/>
                  <a:pt x="30699" y="12084"/>
                  <a:pt x="30194" y="12084"/>
                </a:cubicBezTo>
                <a:cubicBezTo>
                  <a:pt x="30017" y="12084"/>
                  <a:pt x="29832" y="12078"/>
                  <a:pt x="29635" y="12069"/>
                </a:cubicBezTo>
                <a:cubicBezTo>
                  <a:pt x="28164" y="11898"/>
                  <a:pt x="26807" y="11411"/>
                  <a:pt x="25715" y="10662"/>
                </a:cubicBezTo>
                <a:cubicBezTo>
                  <a:pt x="25686" y="10647"/>
                  <a:pt x="25666" y="10626"/>
                  <a:pt x="25636" y="10604"/>
                </a:cubicBezTo>
                <a:cubicBezTo>
                  <a:pt x="25554" y="10539"/>
                  <a:pt x="25437" y="10450"/>
                  <a:pt x="25307" y="10450"/>
                </a:cubicBezTo>
                <a:cubicBezTo>
                  <a:pt x="25223" y="10450"/>
                  <a:pt x="25133" y="10487"/>
                  <a:pt x="25043" y="10590"/>
                </a:cubicBezTo>
                <a:cubicBezTo>
                  <a:pt x="24901" y="10761"/>
                  <a:pt x="25001" y="10940"/>
                  <a:pt x="25066" y="11068"/>
                </a:cubicBezTo>
                <a:cubicBezTo>
                  <a:pt x="25086" y="11104"/>
                  <a:pt x="25109" y="11140"/>
                  <a:pt x="25115" y="11176"/>
                </a:cubicBezTo>
                <a:cubicBezTo>
                  <a:pt x="25729" y="12669"/>
                  <a:pt x="25880" y="14169"/>
                  <a:pt x="25564" y="15646"/>
                </a:cubicBezTo>
                <a:cubicBezTo>
                  <a:pt x="25316" y="16817"/>
                  <a:pt x="24622" y="17660"/>
                  <a:pt x="23523" y="18153"/>
                </a:cubicBezTo>
                <a:cubicBezTo>
                  <a:pt x="22746" y="18500"/>
                  <a:pt x="21963" y="18674"/>
                  <a:pt x="21166" y="18674"/>
                </a:cubicBezTo>
                <a:cubicBezTo>
                  <a:pt x="20112" y="18674"/>
                  <a:pt x="19033" y="18369"/>
                  <a:pt x="17910" y="17759"/>
                </a:cubicBezTo>
                <a:cubicBezTo>
                  <a:pt x="17024" y="17281"/>
                  <a:pt x="16210" y="16568"/>
                  <a:pt x="15353" y="15524"/>
                </a:cubicBezTo>
                <a:cubicBezTo>
                  <a:pt x="15274" y="15418"/>
                  <a:pt x="15189" y="15317"/>
                  <a:pt x="15110" y="15211"/>
                </a:cubicBezTo>
                <a:cubicBezTo>
                  <a:pt x="15004" y="15068"/>
                  <a:pt x="14889" y="14918"/>
                  <a:pt x="14767" y="14782"/>
                </a:cubicBezTo>
                <a:cubicBezTo>
                  <a:pt x="14446" y="14410"/>
                  <a:pt x="14196" y="14225"/>
                  <a:pt x="13919" y="14225"/>
                </a:cubicBezTo>
                <a:cubicBezTo>
                  <a:pt x="13689" y="14225"/>
                  <a:pt x="13447" y="14347"/>
                  <a:pt x="13132" y="14582"/>
                </a:cubicBezTo>
                <a:cubicBezTo>
                  <a:pt x="13003" y="14683"/>
                  <a:pt x="12875" y="14789"/>
                  <a:pt x="12753" y="14889"/>
                </a:cubicBezTo>
                <a:cubicBezTo>
                  <a:pt x="12618" y="15010"/>
                  <a:pt x="12469" y="15132"/>
                  <a:pt x="12318" y="15240"/>
                </a:cubicBezTo>
                <a:cubicBezTo>
                  <a:pt x="11165" y="16068"/>
                  <a:pt x="9966" y="16482"/>
                  <a:pt x="8739" y="16482"/>
                </a:cubicBezTo>
                <a:cubicBezTo>
                  <a:pt x="8158" y="16482"/>
                  <a:pt x="7570" y="16389"/>
                  <a:pt x="6977" y="16203"/>
                </a:cubicBezTo>
                <a:cubicBezTo>
                  <a:pt x="5683" y="15788"/>
                  <a:pt x="4621" y="14839"/>
                  <a:pt x="4055" y="13589"/>
                </a:cubicBezTo>
                <a:cubicBezTo>
                  <a:pt x="3478" y="12304"/>
                  <a:pt x="3478" y="10818"/>
                  <a:pt x="4055" y="9526"/>
                </a:cubicBezTo>
                <a:cubicBezTo>
                  <a:pt x="4249" y="9104"/>
                  <a:pt x="4341" y="8890"/>
                  <a:pt x="4249" y="8741"/>
                </a:cubicBezTo>
                <a:cubicBezTo>
                  <a:pt x="4156" y="8583"/>
                  <a:pt x="3920" y="8569"/>
                  <a:pt x="3491" y="8540"/>
                </a:cubicBezTo>
                <a:cubicBezTo>
                  <a:pt x="2413" y="8461"/>
                  <a:pt x="1599" y="8084"/>
                  <a:pt x="993" y="7370"/>
                </a:cubicBezTo>
                <a:cubicBezTo>
                  <a:pt x="278" y="6520"/>
                  <a:pt x="221" y="5505"/>
                  <a:pt x="842" y="4578"/>
                </a:cubicBezTo>
                <a:cubicBezTo>
                  <a:pt x="1013" y="4321"/>
                  <a:pt x="1243" y="4057"/>
                  <a:pt x="1514" y="3807"/>
                </a:cubicBezTo>
                <a:cubicBezTo>
                  <a:pt x="2708" y="2720"/>
                  <a:pt x="4312" y="2171"/>
                  <a:pt x="5914" y="2171"/>
                </a:cubicBezTo>
                <a:cubicBezTo>
                  <a:pt x="7398" y="2171"/>
                  <a:pt x="8880" y="2641"/>
                  <a:pt x="10033" y="3592"/>
                </a:cubicBezTo>
                <a:cubicBezTo>
                  <a:pt x="10083" y="3635"/>
                  <a:pt x="10133" y="3678"/>
                  <a:pt x="10175" y="3728"/>
                </a:cubicBezTo>
                <a:cubicBezTo>
                  <a:pt x="10261" y="3800"/>
                  <a:pt x="10340" y="3877"/>
                  <a:pt x="10433" y="3942"/>
                </a:cubicBezTo>
                <a:cubicBezTo>
                  <a:pt x="10539" y="4009"/>
                  <a:pt x="10673" y="4081"/>
                  <a:pt x="10805" y="4081"/>
                </a:cubicBezTo>
                <a:cubicBezTo>
                  <a:pt x="10840" y="4081"/>
                  <a:pt x="10876" y="4076"/>
                  <a:pt x="10911" y="4064"/>
                </a:cubicBezTo>
                <a:cubicBezTo>
                  <a:pt x="11039" y="4021"/>
                  <a:pt x="11134" y="3899"/>
                  <a:pt x="11197" y="3678"/>
                </a:cubicBezTo>
                <a:cubicBezTo>
                  <a:pt x="11648" y="2285"/>
                  <a:pt x="12703" y="1157"/>
                  <a:pt x="14117" y="586"/>
                </a:cubicBezTo>
                <a:cubicBezTo>
                  <a:pt x="14742" y="333"/>
                  <a:pt x="15396" y="207"/>
                  <a:pt x="16041" y="207"/>
                </a:cubicBezTo>
                <a:close/>
                <a:moveTo>
                  <a:pt x="16046" y="1"/>
                </a:moveTo>
                <a:cubicBezTo>
                  <a:pt x="15372" y="1"/>
                  <a:pt x="14690" y="133"/>
                  <a:pt x="14039" y="399"/>
                </a:cubicBezTo>
                <a:cubicBezTo>
                  <a:pt x="12575" y="992"/>
                  <a:pt x="11468" y="2163"/>
                  <a:pt x="11005" y="3620"/>
                </a:cubicBezTo>
                <a:cubicBezTo>
                  <a:pt x="10954" y="3764"/>
                  <a:pt x="10897" y="3849"/>
                  <a:pt x="10840" y="3870"/>
                </a:cubicBezTo>
                <a:cubicBezTo>
                  <a:pt x="10828" y="3875"/>
                  <a:pt x="10814" y="3877"/>
                  <a:pt x="10799" y="3877"/>
                </a:cubicBezTo>
                <a:cubicBezTo>
                  <a:pt x="10741" y="3877"/>
                  <a:pt x="10660" y="3844"/>
                  <a:pt x="10547" y="3771"/>
                </a:cubicBezTo>
                <a:cubicBezTo>
                  <a:pt x="10469" y="3721"/>
                  <a:pt x="10397" y="3649"/>
                  <a:pt x="10319" y="3577"/>
                </a:cubicBezTo>
                <a:cubicBezTo>
                  <a:pt x="10268" y="3527"/>
                  <a:pt x="10218" y="3477"/>
                  <a:pt x="10162" y="3435"/>
                </a:cubicBezTo>
                <a:cubicBezTo>
                  <a:pt x="8970" y="2452"/>
                  <a:pt x="7440" y="1966"/>
                  <a:pt x="5910" y="1966"/>
                </a:cubicBezTo>
                <a:cubicBezTo>
                  <a:pt x="4257" y="1966"/>
                  <a:pt x="2605" y="2533"/>
                  <a:pt x="1378" y="3656"/>
                </a:cubicBezTo>
                <a:cubicBezTo>
                  <a:pt x="1085" y="3920"/>
                  <a:pt x="850" y="4192"/>
                  <a:pt x="670" y="4463"/>
                </a:cubicBezTo>
                <a:cubicBezTo>
                  <a:pt x="0" y="5471"/>
                  <a:pt x="57" y="6585"/>
                  <a:pt x="835" y="7498"/>
                </a:cubicBezTo>
                <a:cubicBezTo>
                  <a:pt x="1478" y="8256"/>
                  <a:pt x="2341" y="8662"/>
                  <a:pt x="3478" y="8741"/>
                </a:cubicBezTo>
                <a:cubicBezTo>
                  <a:pt x="3748" y="8761"/>
                  <a:pt x="4035" y="8784"/>
                  <a:pt x="4071" y="8847"/>
                </a:cubicBezTo>
                <a:cubicBezTo>
                  <a:pt x="4113" y="8905"/>
                  <a:pt x="3992" y="9169"/>
                  <a:pt x="3870" y="9447"/>
                </a:cubicBezTo>
                <a:cubicBezTo>
                  <a:pt x="3270" y="10791"/>
                  <a:pt x="3270" y="12333"/>
                  <a:pt x="3870" y="13675"/>
                </a:cubicBezTo>
                <a:cubicBezTo>
                  <a:pt x="4456" y="14974"/>
                  <a:pt x="5570" y="15968"/>
                  <a:pt x="6919" y="16397"/>
                </a:cubicBezTo>
                <a:cubicBezTo>
                  <a:pt x="7535" y="16593"/>
                  <a:pt x="8146" y="16690"/>
                  <a:pt x="8750" y="16690"/>
                </a:cubicBezTo>
                <a:cubicBezTo>
                  <a:pt x="10016" y="16690"/>
                  <a:pt x="11250" y="16262"/>
                  <a:pt x="12440" y="15411"/>
                </a:cubicBezTo>
                <a:cubicBezTo>
                  <a:pt x="12597" y="15296"/>
                  <a:pt x="12746" y="15175"/>
                  <a:pt x="12890" y="15046"/>
                </a:cubicBezTo>
                <a:cubicBezTo>
                  <a:pt x="13010" y="14947"/>
                  <a:pt x="13132" y="14846"/>
                  <a:pt x="13254" y="14746"/>
                </a:cubicBezTo>
                <a:cubicBezTo>
                  <a:pt x="13531" y="14539"/>
                  <a:pt x="13730" y="14432"/>
                  <a:pt x="13913" y="14432"/>
                </a:cubicBezTo>
                <a:cubicBezTo>
                  <a:pt x="14133" y="14432"/>
                  <a:pt x="14329" y="14589"/>
                  <a:pt x="14611" y="14918"/>
                </a:cubicBezTo>
                <a:cubicBezTo>
                  <a:pt x="14733" y="15053"/>
                  <a:pt x="14839" y="15197"/>
                  <a:pt x="14947" y="15332"/>
                </a:cubicBezTo>
                <a:cubicBezTo>
                  <a:pt x="15033" y="15439"/>
                  <a:pt x="15110" y="15547"/>
                  <a:pt x="15195" y="15653"/>
                </a:cubicBezTo>
                <a:cubicBezTo>
                  <a:pt x="16068" y="16717"/>
                  <a:pt x="16896" y="17446"/>
                  <a:pt x="17809" y="17939"/>
                </a:cubicBezTo>
                <a:cubicBezTo>
                  <a:pt x="18966" y="18567"/>
                  <a:pt x="20080" y="18882"/>
                  <a:pt x="21167" y="18882"/>
                </a:cubicBezTo>
                <a:cubicBezTo>
                  <a:pt x="21994" y="18882"/>
                  <a:pt x="22802" y="18702"/>
                  <a:pt x="23602" y="18339"/>
                </a:cubicBezTo>
                <a:cubicBezTo>
                  <a:pt x="24773" y="17818"/>
                  <a:pt x="25501" y="16925"/>
                  <a:pt x="25765" y="15689"/>
                </a:cubicBezTo>
                <a:cubicBezTo>
                  <a:pt x="26094" y="14169"/>
                  <a:pt x="25936" y="12626"/>
                  <a:pt x="25307" y="11097"/>
                </a:cubicBezTo>
                <a:cubicBezTo>
                  <a:pt x="25294" y="11055"/>
                  <a:pt x="25273" y="11012"/>
                  <a:pt x="25251" y="10976"/>
                </a:cubicBezTo>
                <a:cubicBezTo>
                  <a:pt x="25172" y="10833"/>
                  <a:pt x="25158" y="10784"/>
                  <a:pt x="25201" y="10725"/>
                </a:cubicBezTo>
                <a:cubicBezTo>
                  <a:pt x="25241" y="10679"/>
                  <a:pt x="25273" y="10657"/>
                  <a:pt x="25310" y="10657"/>
                </a:cubicBezTo>
                <a:cubicBezTo>
                  <a:pt x="25358" y="10657"/>
                  <a:pt x="25415" y="10695"/>
                  <a:pt x="25508" y="10768"/>
                </a:cubicBezTo>
                <a:cubicBezTo>
                  <a:pt x="25537" y="10791"/>
                  <a:pt x="25564" y="10811"/>
                  <a:pt x="25594" y="10833"/>
                </a:cubicBezTo>
                <a:cubicBezTo>
                  <a:pt x="26721" y="11605"/>
                  <a:pt x="28108" y="12097"/>
                  <a:pt x="29614" y="12268"/>
                </a:cubicBezTo>
                <a:cubicBezTo>
                  <a:pt x="29830" y="12280"/>
                  <a:pt x="30035" y="12288"/>
                  <a:pt x="30233" y="12288"/>
                </a:cubicBezTo>
                <a:cubicBezTo>
                  <a:pt x="30742" y="12288"/>
                  <a:pt x="31198" y="12237"/>
                  <a:pt x="31635" y="12083"/>
                </a:cubicBezTo>
                <a:cubicBezTo>
                  <a:pt x="32278" y="11862"/>
                  <a:pt x="33148" y="11447"/>
                  <a:pt x="33320" y="10398"/>
                </a:cubicBezTo>
                <a:cubicBezTo>
                  <a:pt x="33464" y="9512"/>
                  <a:pt x="33121" y="8727"/>
                  <a:pt x="32363" y="8184"/>
                </a:cubicBezTo>
                <a:cubicBezTo>
                  <a:pt x="31645" y="7670"/>
                  <a:pt x="30739" y="7146"/>
                  <a:pt x="29681" y="7146"/>
                </a:cubicBezTo>
                <a:cubicBezTo>
                  <a:pt x="29267" y="7146"/>
                  <a:pt x="28830" y="7226"/>
                  <a:pt x="28372" y="7419"/>
                </a:cubicBezTo>
                <a:cubicBezTo>
                  <a:pt x="28300" y="7452"/>
                  <a:pt x="28211" y="7482"/>
                  <a:pt x="28135" y="7482"/>
                </a:cubicBezTo>
                <a:cubicBezTo>
                  <a:pt x="28097" y="7482"/>
                  <a:pt x="28062" y="7474"/>
                  <a:pt x="28036" y="7455"/>
                </a:cubicBezTo>
                <a:cubicBezTo>
                  <a:pt x="27972" y="7413"/>
                  <a:pt x="27936" y="7291"/>
                  <a:pt x="27943" y="7106"/>
                </a:cubicBezTo>
                <a:cubicBezTo>
                  <a:pt x="27950" y="6005"/>
                  <a:pt x="27601" y="4984"/>
                  <a:pt x="27265" y="3998"/>
                </a:cubicBezTo>
                <a:cubicBezTo>
                  <a:pt x="27073" y="3448"/>
                  <a:pt x="26757" y="2963"/>
                  <a:pt x="26336" y="2557"/>
                </a:cubicBezTo>
                <a:cubicBezTo>
                  <a:pt x="25825" y="2066"/>
                  <a:pt x="25282" y="1819"/>
                  <a:pt x="24712" y="1819"/>
                </a:cubicBezTo>
                <a:cubicBezTo>
                  <a:pt x="24278" y="1819"/>
                  <a:pt x="23829" y="1962"/>
                  <a:pt x="23366" y="2249"/>
                </a:cubicBezTo>
                <a:cubicBezTo>
                  <a:pt x="22779" y="2614"/>
                  <a:pt x="22294" y="3106"/>
                  <a:pt x="21888" y="3771"/>
                </a:cubicBezTo>
                <a:cubicBezTo>
                  <a:pt x="21823" y="3870"/>
                  <a:pt x="21766" y="3978"/>
                  <a:pt x="21708" y="4077"/>
                </a:cubicBezTo>
                <a:cubicBezTo>
                  <a:pt x="21631" y="4220"/>
                  <a:pt x="21552" y="4364"/>
                  <a:pt x="21467" y="4492"/>
                </a:cubicBezTo>
                <a:cubicBezTo>
                  <a:pt x="21353" y="4652"/>
                  <a:pt x="21251" y="4744"/>
                  <a:pt x="21175" y="4744"/>
                </a:cubicBezTo>
                <a:cubicBezTo>
                  <a:pt x="21170" y="4744"/>
                  <a:pt x="21165" y="4743"/>
                  <a:pt x="21160" y="4742"/>
                </a:cubicBezTo>
                <a:cubicBezTo>
                  <a:pt x="21081" y="4734"/>
                  <a:pt x="21002" y="4621"/>
                  <a:pt x="20937" y="4427"/>
                </a:cubicBezTo>
                <a:cubicBezTo>
                  <a:pt x="20716" y="3791"/>
                  <a:pt x="20452" y="3056"/>
                  <a:pt x="20059" y="2386"/>
                </a:cubicBezTo>
                <a:cubicBezTo>
                  <a:pt x="19681" y="1743"/>
                  <a:pt x="19216" y="1021"/>
                  <a:pt x="18418" y="593"/>
                </a:cubicBezTo>
                <a:cubicBezTo>
                  <a:pt x="17686" y="199"/>
                  <a:pt x="16872" y="1"/>
                  <a:pt x="160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1" name="Google Shape;1171;p35"/>
          <p:cNvSpPr/>
          <p:nvPr/>
        </p:nvSpPr>
        <p:spPr>
          <a:xfrm>
            <a:off x="4406493" y="4492515"/>
            <a:ext cx="1765644" cy="996309"/>
          </a:xfrm>
          <a:custGeom>
            <a:avLst/>
            <a:gdLst/>
            <a:ahLst/>
            <a:cxnLst/>
            <a:rect l="l" t="t" r="r" b="b"/>
            <a:pathLst>
              <a:path w="33464" h="18882" extrusionOk="0">
                <a:moveTo>
                  <a:pt x="16041" y="207"/>
                </a:moveTo>
                <a:cubicBezTo>
                  <a:pt x="16835" y="207"/>
                  <a:pt x="17616" y="397"/>
                  <a:pt x="18316" y="771"/>
                </a:cubicBezTo>
                <a:cubicBezTo>
                  <a:pt x="19067" y="1177"/>
                  <a:pt x="19516" y="1872"/>
                  <a:pt x="19881" y="2485"/>
                </a:cubicBezTo>
                <a:cubicBezTo>
                  <a:pt x="20267" y="3148"/>
                  <a:pt x="20524" y="3870"/>
                  <a:pt x="20738" y="4492"/>
                </a:cubicBezTo>
                <a:cubicBezTo>
                  <a:pt x="20838" y="4777"/>
                  <a:pt x="20966" y="4927"/>
                  <a:pt x="21131" y="4948"/>
                </a:cubicBezTo>
                <a:cubicBezTo>
                  <a:pt x="21145" y="4950"/>
                  <a:pt x="21159" y="4951"/>
                  <a:pt x="21173" y="4951"/>
                </a:cubicBezTo>
                <a:cubicBezTo>
                  <a:pt x="21323" y="4951"/>
                  <a:pt x="21474" y="4841"/>
                  <a:pt x="21631" y="4614"/>
                </a:cubicBezTo>
                <a:cubicBezTo>
                  <a:pt x="21730" y="4470"/>
                  <a:pt x="21809" y="4321"/>
                  <a:pt x="21888" y="4177"/>
                </a:cubicBezTo>
                <a:cubicBezTo>
                  <a:pt x="21945" y="4077"/>
                  <a:pt x="22001" y="3978"/>
                  <a:pt x="22060" y="3877"/>
                </a:cubicBezTo>
                <a:cubicBezTo>
                  <a:pt x="22452" y="3250"/>
                  <a:pt x="22916" y="2771"/>
                  <a:pt x="23474" y="2420"/>
                </a:cubicBezTo>
                <a:cubicBezTo>
                  <a:pt x="23904" y="2154"/>
                  <a:pt x="24315" y="2021"/>
                  <a:pt x="24711" y="2021"/>
                </a:cubicBezTo>
                <a:cubicBezTo>
                  <a:pt x="25229" y="2021"/>
                  <a:pt x="25720" y="2249"/>
                  <a:pt x="26193" y="2706"/>
                </a:cubicBezTo>
                <a:cubicBezTo>
                  <a:pt x="26593" y="3092"/>
                  <a:pt x="26886" y="3549"/>
                  <a:pt x="27064" y="4070"/>
                </a:cubicBezTo>
                <a:cubicBezTo>
                  <a:pt x="27400" y="5034"/>
                  <a:pt x="27743" y="6035"/>
                  <a:pt x="27736" y="7099"/>
                </a:cubicBezTo>
                <a:cubicBezTo>
                  <a:pt x="27736" y="7370"/>
                  <a:pt x="27792" y="7541"/>
                  <a:pt x="27921" y="7627"/>
                </a:cubicBezTo>
                <a:cubicBezTo>
                  <a:pt x="27982" y="7667"/>
                  <a:pt x="28052" y="7687"/>
                  <a:pt x="28133" y="7687"/>
                </a:cubicBezTo>
                <a:cubicBezTo>
                  <a:pt x="28224" y="7687"/>
                  <a:pt x="28329" y="7662"/>
                  <a:pt x="28451" y="7613"/>
                </a:cubicBezTo>
                <a:cubicBezTo>
                  <a:pt x="28879" y="7431"/>
                  <a:pt x="29290" y="7355"/>
                  <a:pt x="29679" y="7355"/>
                </a:cubicBezTo>
                <a:cubicBezTo>
                  <a:pt x="30685" y="7355"/>
                  <a:pt x="31552" y="7861"/>
                  <a:pt x="32242" y="8355"/>
                </a:cubicBezTo>
                <a:cubicBezTo>
                  <a:pt x="32934" y="8847"/>
                  <a:pt x="33249" y="9562"/>
                  <a:pt x="33121" y="10362"/>
                </a:cubicBezTo>
                <a:cubicBezTo>
                  <a:pt x="32999" y="11091"/>
                  <a:pt x="32521" y="11562"/>
                  <a:pt x="31563" y="11889"/>
                </a:cubicBezTo>
                <a:cubicBezTo>
                  <a:pt x="31135" y="12038"/>
                  <a:pt x="30699" y="12084"/>
                  <a:pt x="30194" y="12084"/>
                </a:cubicBezTo>
                <a:cubicBezTo>
                  <a:pt x="30017" y="12084"/>
                  <a:pt x="29832" y="12078"/>
                  <a:pt x="29635" y="12069"/>
                </a:cubicBezTo>
                <a:cubicBezTo>
                  <a:pt x="28164" y="11898"/>
                  <a:pt x="26807" y="11411"/>
                  <a:pt x="25715" y="10662"/>
                </a:cubicBezTo>
                <a:cubicBezTo>
                  <a:pt x="25686" y="10647"/>
                  <a:pt x="25666" y="10626"/>
                  <a:pt x="25636" y="10604"/>
                </a:cubicBezTo>
                <a:cubicBezTo>
                  <a:pt x="25554" y="10539"/>
                  <a:pt x="25437" y="10450"/>
                  <a:pt x="25307" y="10450"/>
                </a:cubicBezTo>
                <a:cubicBezTo>
                  <a:pt x="25223" y="10450"/>
                  <a:pt x="25133" y="10487"/>
                  <a:pt x="25043" y="10590"/>
                </a:cubicBezTo>
                <a:cubicBezTo>
                  <a:pt x="24901" y="10761"/>
                  <a:pt x="25001" y="10940"/>
                  <a:pt x="25066" y="11068"/>
                </a:cubicBezTo>
                <a:cubicBezTo>
                  <a:pt x="25086" y="11104"/>
                  <a:pt x="25109" y="11140"/>
                  <a:pt x="25115" y="11176"/>
                </a:cubicBezTo>
                <a:cubicBezTo>
                  <a:pt x="25729" y="12669"/>
                  <a:pt x="25880" y="14169"/>
                  <a:pt x="25564" y="15646"/>
                </a:cubicBezTo>
                <a:cubicBezTo>
                  <a:pt x="25316" y="16817"/>
                  <a:pt x="24622" y="17660"/>
                  <a:pt x="23523" y="18153"/>
                </a:cubicBezTo>
                <a:cubicBezTo>
                  <a:pt x="22746" y="18500"/>
                  <a:pt x="21963" y="18674"/>
                  <a:pt x="21166" y="18674"/>
                </a:cubicBezTo>
                <a:cubicBezTo>
                  <a:pt x="20112" y="18674"/>
                  <a:pt x="19033" y="18369"/>
                  <a:pt x="17910" y="17759"/>
                </a:cubicBezTo>
                <a:cubicBezTo>
                  <a:pt x="17024" y="17281"/>
                  <a:pt x="16210" y="16568"/>
                  <a:pt x="15353" y="15524"/>
                </a:cubicBezTo>
                <a:cubicBezTo>
                  <a:pt x="15274" y="15418"/>
                  <a:pt x="15189" y="15317"/>
                  <a:pt x="15110" y="15211"/>
                </a:cubicBezTo>
                <a:cubicBezTo>
                  <a:pt x="15004" y="15068"/>
                  <a:pt x="14889" y="14918"/>
                  <a:pt x="14767" y="14782"/>
                </a:cubicBezTo>
                <a:cubicBezTo>
                  <a:pt x="14446" y="14410"/>
                  <a:pt x="14196" y="14225"/>
                  <a:pt x="13919" y="14225"/>
                </a:cubicBezTo>
                <a:cubicBezTo>
                  <a:pt x="13689" y="14225"/>
                  <a:pt x="13447" y="14347"/>
                  <a:pt x="13132" y="14582"/>
                </a:cubicBezTo>
                <a:cubicBezTo>
                  <a:pt x="13003" y="14683"/>
                  <a:pt x="12875" y="14789"/>
                  <a:pt x="12753" y="14889"/>
                </a:cubicBezTo>
                <a:cubicBezTo>
                  <a:pt x="12618" y="15010"/>
                  <a:pt x="12469" y="15132"/>
                  <a:pt x="12318" y="15240"/>
                </a:cubicBezTo>
                <a:cubicBezTo>
                  <a:pt x="11165" y="16068"/>
                  <a:pt x="9966" y="16482"/>
                  <a:pt x="8739" y="16482"/>
                </a:cubicBezTo>
                <a:cubicBezTo>
                  <a:pt x="8158" y="16482"/>
                  <a:pt x="7570" y="16389"/>
                  <a:pt x="6977" y="16203"/>
                </a:cubicBezTo>
                <a:cubicBezTo>
                  <a:pt x="5683" y="15788"/>
                  <a:pt x="4621" y="14839"/>
                  <a:pt x="4055" y="13589"/>
                </a:cubicBezTo>
                <a:cubicBezTo>
                  <a:pt x="3478" y="12304"/>
                  <a:pt x="3478" y="10818"/>
                  <a:pt x="4055" y="9526"/>
                </a:cubicBezTo>
                <a:cubicBezTo>
                  <a:pt x="4249" y="9104"/>
                  <a:pt x="4341" y="8890"/>
                  <a:pt x="4249" y="8741"/>
                </a:cubicBezTo>
                <a:cubicBezTo>
                  <a:pt x="4156" y="8583"/>
                  <a:pt x="3920" y="8569"/>
                  <a:pt x="3491" y="8540"/>
                </a:cubicBezTo>
                <a:cubicBezTo>
                  <a:pt x="2413" y="8461"/>
                  <a:pt x="1599" y="8084"/>
                  <a:pt x="993" y="7370"/>
                </a:cubicBezTo>
                <a:cubicBezTo>
                  <a:pt x="278" y="6520"/>
                  <a:pt x="221" y="5505"/>
                  <a:pt x="842" y="4578"/>
                </a:cubicBezTo>
                <a:cubicBezTo>
                  <a:pt x="1013" y="4321"/>
                  <a:pt x="1243" y="4057"/>
                  <a:pt x="1514" y="3807"/>
                </a:cubicBezTo>
                <a:cubicBezTo>
                  <a:pt x="2708" y="2720"/>
                  <a:pt x="4312" y="2171"/>
                  <a:pt x="5914" y="2171"/>
                </a:cubicBezTo>
                <a:cubicBezTo>
                  <a:pt x="7398" y="2171"/>
                  <a:pt x="8880" y="2641"/>
                  <a:pt x="10033" y="3592"/>
                </a:cubicBezTo>
                <a:cubicBezTo>
                  <a:pt x="10083" y="3635"/>
                  <a:pt x="10133" y="3678"/>
                  <a:pt x="10175" y="3728"/>
                </a:cubicBezTo>
                <a:cubicBezTo>
                  <a:pt x="10261" y="3800"/>
                  <a:pt x="10340" y="3877"/>
                  <a:pt x="10433" y="3942"/>
                </a:cubicBezTo>
                <a:cubicBezTo>
                  <a:pt x="10539" y="4009"/>
                  <a:pt x="10673" y="4081"/>
                  <a:pt x="10805" y="4081"/>
                </a:cubicBezTo>
                <a:cubicBezTo>
                  <a:pt x="10840" y="4081"/>
                  <a:pt x="10876" y="4076"/>
                  <a:pt x="10911" y="4064"/>
                </a:cubicBezTo>
                <a:cubicBezTo>
                  <a:pt x="11039" y="4021"/>
                  <a:pt x="11134" y="3899"/>
                  <a:pt x="11197" y="3678"/>
                </a:cubicBezTo>
                <a:cubicBezTo>
                  <a:pt x="11648" y="2285"/>
                  <a:pt x="12703" y="1157"/>
                  <a:pt x="14117" y="586"/>
                </a:cubicBezTo>
                <a:cubicBezTo>
                  <a:pt x="14742" y="333"/>
                  <a:pt x="15396" y="207"/>
                  <a:pt x="16041" y="207"/>
                </a:cubicBezTo>
                <a:close/>
                <a:moveTo>
                  <a:pt x="16046" y="1"/>
                </a:moveTo>
                <a:cubicBezTo>
                  <a:pt x="15372" y="1"/>
                  <a:pt x="14690" y="133"/>
                  <a:pt x="14039" y="399"/>
                </a:cubicBezTo>
                <a:cubicBezTo>
                  <a:pt x="12575" y="992"/>
                  <a:pt x="11468" y="2163"/>
                  <a:pt x="11005" y="3620"/>
                </a:cubicBezTo>
                <a:cubicBezTo>
                  <a:pt x="10954" y="3764"/>
                  <a:pt x="10897" y="3849"/>
                  <a:pt x="10840" y="3870"/>
                </a:cubicBezTo>
                <a:cubicBezTo>
                  <a:pt x="10828" y="3875"/>
                  <a:pt x="10814" y="3877"/>
                  <a:pt x="10799" y="3877"/>
                </a:cubicBezTo>
                <a:cubicBezTo>
                  <a:pt x="10741" y="3877"/>
                  <a:pt x="10660" y="3844"/>
                  <a:pt x="10547" y="3771"/>
                </a:cubicBezTo>
                <a:cubicBezTo>
                  <a:pt x="10469" y="3721"/>
                  <a:pt x="10397" y="3649"/>
                  <a:pt x="10319" y="3577"/>
                </a:cubicBezTo>
                <a:cubicBezTo>
                  <a:pt x="10268" y="3527"/>
                  <a:pt x="10218" y="3477"/>
                  <a:pt x="10162" y="3435"/>
                </a:cubicBezTo>
                <a:cubicBezTo>
                  <a:pt x="8970" y="2452"/>
                  <a:pt x="7440" y="1966"/>
                  <a:pt x="5910" y="1966"/>
                </a:cubicBezTo>
                <a:cubicBezTo>
                  <a:pt x="4257" y="1966"/>
                  <a:pt x="2605" y="2533"/>
                  <a:pt x="1378" y="3656"/>
                </a:cubicBezTo>
                <a:cubicBezTo>
                  <a:pt x="1085" y="3920"/>
                  <a:pt x="850" y="4192"/>
                  <a:pt x="670" y="4463"/>
                </a:cubicBezTo>
                <a:cubicBezTo>
                  <a:pt x="0" y="5471"/>
                  <a:pt x="57" y="6585"/>
                  <a:pt x="835" y="7498"/>
                </a:cubicBezTo>
                <a:cubicBezTo>
                  <a:pt x="1478" y="8256"/>
                  <a:pt x="2341" y="8662"/>
                  <a:pt x="3478" y="8741"/>
                </a:cubicBezTo>
                <a:cubicBezTo>
                  <a:pt x="3748" y="8761"/>
                  <a:pt x="4035" y="8784"/>
                  <a:pt x="4071" y="8847"/>
                </a:cubicBezTo>
                <a:cubicBezTo>
                  <a:pt x="4113" y="8905"/>
                  <a:pt x="3992" y="9169"/>
                  <a:pt x="3870" y="9447"/>
                </a:cubicBezTo>
                <a:cubicBezTo>
                  <a:pt x="3270" y="10791"/>
                  <a:pt x="3270" y="12333"/>
                  <a:pt x="3870" y="13675"/>
                </a:cubicBezTo>
                <a:cubicBezTo>
                  <a:pt x="4456" y="14974"/>
                  <a:pt x="5570" y="15968"/>
                  <a:pt x="6919" y="16397"/>
                </a:cubicBezTo>
                <a:cubicBezTo>
                  <a:pt x="7535" y="16593"/>
                  <a:pt x="8146" y="16690"/>
                  <a:pt x="8750" y="16690"/>
                </a:cubicBezTo>
                <a:cubicBezTo>
                  <a:pt x="10016" y="16690"/>
                  <a:pt x="11250" y="16262"/>
                  <a:pt x="12440" y="15411"/>
                </a:cubicBezTo>
                <a:cubicBezTo>
                  <a:pt x="12597" y="15296"/>
                  <a:pt x="12746" y="15175"/>
                  <a:pt x="12890" y="15046"/>
                </a:cubicBezTo>
                <a:cubicBezTo>
                  <a:pt x="13010" y="14947"/>
                  <a:pt x="13132" y="14846"/>
                  <a:pt x="13254" y="14746"/>
                </a:cubicBezTo>
                <a:cubicBezTo>
                  <a:pt x="13531" y="14539"/>
                  <a:pt x="13730" y="14432"/>
                  <a:pt x="13913" y="14432"/>
                </a:cubicBezTo>
                <a:cubicBezTo>
                  <a:pt x="14133" y="14432"/>
                  <a:pt x="14329" y="14589"/>
                  <a:pt x="14611" y="14918"/>
                </a:cubicBezTo>
                <a:cubicBezTo>
                  <a:pt x="14733" y="15053"/>
                  <a:pt x="14839" y="15197"/>
                  <a:pt x="14947" y="15332"/>
                </a:cubicBezTo>
                <a:cubicBezTo>
                  <a:pt x="15033" y="15439"/>
                  <a:pt x="15110" y="15547"/>
                  <a:pt x="15195" y="15653"/>
                </a:cubicBezTo>
                <a:cubicBezTo>
                  <a:pt x="16068" y="16717"/>
                  <a:pt x="16896" y="17446"/>
                  <a:pt x="17809" y="17939"/>
                </a:cubicBezTo>
                <a:cubicBezTo>
                  <a:pt x="18966" y="18567"/>
                  <a:pt x="20080" y="18882"/>
                  <a:pt x="21167" y="18882"/>
                </a:cubicBezTo>
                <a:cubicBezTo>
                  <a:pt x="21994" y="18882"/>
                  <a:pt x="22802" y="18702"/>
                  <a:pt x="23602" y="18339"/>
                </a:cubicBezTo>
                <a:cubicBezTo>
                  <a:pt x="24773" y="17818"/>
                  <a:pt x="25501" y="16925"/>
                  <a:pt x="25765" y="15689"/>
                </a:cubicBezTo>
                <a:cubicBezTo>
                  <a:pt x="26094" y="14169"/>
                  <a:pt x="25936" y="12626"/>
                  <a:pt x="25307" y="11097"/>
                </a:cubicBezTo>
                <a:cubicBezTo>
                  <a:pt x="25294" y="11055"/>
                  <a:pt x="25273" y="11012"/>
                  <a:pt x="25251" y="10976"/>
                </a:cubicBezTo>
                <a:cubicBezTo>
                  <a:pt x="25172" y="10833"/>
                  <a:pt x="25158" y="10784"/>
                  <a:pt x="25201" y="10725"/>
                </a:cubicBezTo>
                <a:cubicBezTo>
                  <a:pt x="25241" y="10679"/>
                  <a:pt x="25273" y="10657"/>
                  <a:pt x="25310" y="10657"/>
                </a:cubicBezTo>
                <a:cubicBezTo>
                  <a:pt x="25358" y="10657"/>
                  <a:pt x="25415" y="10695"/>
                  <a:pt x="25508" y="10768"/>
                </a:cubicBezTo>
                <a:cubicBezTo>
                  <a:pt x="25537" y="10791"/>
                  <a:pt x="25564" y="10811"/>
                  <a:pt x="25594" y="10833"/>
                </a:cubicBezTo>
                <a:cubicBezTo>
                  <a:pt x="26721" y="11605"/>
                  <a:pt x="28108" y="12097"/>
                  <a:pt x="29614" y="12268"/>
                </a:cubicBezTo>
                <a:cubicBezTo>
                  <a:pt x="29830" y="12280"/>
                  <a:pt x="30035" y="12288"/>
                  <a:pt x="30233" y="12288"/>
                </a:cubicBezTo>
                <a:cubicBezTo>
                  <a:pt x="30742" y="12288"/>
                  <a:pt x="31198" y="12237"/>
                  <a:pt x="31635" y="12083"/>
                </a:cubicBezTo>
                <a:cubicBezTo>
                  <a:pt x="32278" y="11862"/>
                  <a:pt x="33148" y="11447"/>
                  <a:pt x="33320" y="10398"/>
                </a:cubicBezTo>
                <a:cubicBezTo>
                  <a:pt x="33464" y="9512"/>
                  <a:pt x="33121" y="8727"/>
                  <a:pt x="32363" y="8184"/>
                </a:cubicBezTo>
                <a:cubicBezTo>
                  <a:pt x="31645" y="7670"/>
                  <a:pt x="30739" y="7146"/>
                  <a:pt x="29681" y="7146"/>
                </a:cubicBezTo>
                <a:cubicBezTo>
                  <a:pt x="29267" y="7146"/>
                  <a:pt x="28830" y="7226"/>
                  <a:pt x="28372" y="7419"/>
                </a:cubicBezTo>
                <a:cubicBezTo>
                  <a:pt x="28300" y="7452"/>
                  <a:pt x="28211" y="7482"/>
                  <a:pt x="28135" y="7482"/>
                </a:cubicBezTo>
                <a:cubicBezTo>
                  <a:pt x="28097" y="7482"/>
                  <a:pt x="28062" y="7474"/>
                  <a:pt x="28036" y="7455"/>
                </a:cubicBezTo>
                <a:cubicBezTo>
                  <a:pt x="27972" y="7413"/>
                  <a:pt x="27936" y="7291"/>
                  <a:pt x="27943" y="7106"/>
                </a:cubicBezTo>
                <a:cubicBezTo>
                  <a:pt x="27950" y="6005"/>
                  <a:pt x="27601" y="4984"/>
                  <a:pt x="27265" y="3998"/>
                </a:cubicBezTo>
                <a:cubicBezTo>
                  <a:pt x="27073" y="3448"/>
                  <a:pt x="26757" y="2963"/>
                  <a:pt x="26336" y="2557"/>
                </a:cubicBezTo>
                <a:cubicBezTo>
                  <a:pt x="25825" y="2066"/>
                  <a:pt x="25282" y="1819"/>
                  <a:pt x="24712" y="1819"/>
                </a:cubicBezTo>
                <a:cubicBezTo>
                  <a:pt x="24278" y="1819"/>
                  <a:pt x="23829" y="1962"/>
                  <a:pt x="23366" y="2249"/>
                </a:cubicBezTo>
                <a:cubicBezTo>
                  <a:pt x="22779" y="2614"/>
                  <a:pt x="22294" y="3106"/>
                  <a:pt x="21888" y="3771"/>
                </a:cubicBezTo>
                <a:cubicBezTo>
                  <a:pt x="21823" y="3870"/>
                  <a:pt x="21766" y="3978"/>
                  <a:pt x="21708" y="4077"/>
                </a:cubicBezTo>
                <a:cubicBezTo>
                  <a:pt x="21631" y="4220"/>
                  <a:pt x="21552" y="4364"/>
                  <a:pt x="21467" y="4492"/>
                </a:cubicBezTo>
                <a:cubicBezTo>
                  <a:pt x="21353" y="4652"/>
                  <a:pt x="21251" y="4744"/>
                  <a:pt x="21175" y="4744"/>
                </a:cubicBezTo>
                <a:cubicBezTo>
                  <a:pt x="21170" y="4744"/>
                  <a:pt x="21165" y="4743"/>
                  <a:pt x="21160" y="4742"/>
                </a:cubicBezTo>
                <a:cubicBezTo>
                  <a:pt x="21081" y="4734"/>
                  <a:pt x="21002" y="4621"/>
                  <a:pt x="20937" y="4427"/>
                </a:cubicBezTo>
                <a:cubicBezTo>
                  <a:pt x="20716" y="3791"/>
                  <a:pt x="20452" y="3056"/>
                  <a:pt x="20059" y="2386"/>
                </a:cubicBezTo>
                <a:cubicBezTo>
                  <a:pt x="19681" y="1743"/>
                  <a:pt x="19216" y="1021"/>
                  <a:pt x="18418" y="593"/>
                </a:cubicBezTo>
                <a:cubicBezTo>
                  <a:pt x="17686" y="199"/>
                  <a:pt x="16872" y="1"/>
                  <a:pt x="160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2" name="Google Shape;1172;p35"/>
          <p:cNvSpPr/>
          <p:nvPr/>
        </p:nvSpPr>
        <p:spPr>
          <a:xfrm>
            <a:off x="3335555" y="-694879"/>
            <a:ext cx="2204037" cy="1192335"/>
          </a:xfrm>
          <a:custGeom>
            <a:avLst/>
            <a:gdLst/>
            <a:ahLst/>
            <a:cxnLst/>
            <a:rect l="l" t="t" r="r" b="b"/>
            <a:pathLst>
              <a:path w="29687" h="16060" extrusionOk="0">
                <a:moveTo>
                  <a:pt x="14479" y="1"/>
                </a:moveTo>
                <a:cubicBezTo>
                  <a:pt x="14224" y="1"/>
                  <a:pt x="13960" y="14"/>
                  <a:pt x="13698" y="41"/>
                </a:cubicBezTo>
                <a:cubicBezTo>
                  <a:pt x="12090" y="204"/>
                  <a:pt x="10577" y="625"/>
                  <a:pt x="9269" y="1611"/>
                </a:cubicBezTo>
                <a:cubicBezTo>
                  <a:pt x="8306" y="2339"/>
                  <a:pt x="7699" y="3275"/>
                  <a:pt x="7692" y="4531"/>
                </a:cubicBezTo>
                <a:cubicBezTo>
                  <a:pt x="7692" y="4590"/>
                  <a:pt x="7699" y="4653"/>
                  <a:pt x="7692" y="4718"/>
                </a:cubicBezTo>
                <a:cubicBezTo>
                  <a:pt x="7671" y="4844"/>
                  <a:pt x="7617" y="4909"/>
                  <a:pt x="7547" y="4909"/>
                </a:cubicBezTo>
                <a:cubicBezTo>
                  <a:pt x="7502" y="4909"/>
                  <a:pt x="7449" y="4881"/>
                  <a:pt x="7392" y="4824"/>
                </a:cubicBezTo>
                <a:cubicBezTo>
                  <a:pt x="6935" y="4339"/>
                  <a:pt x="6342" y="4240"/>
                  <a:pt x="5735" y="4211"/>
                </a:cubicBezTo>
                <a:cubicBezTo>
                  <a:pt x="5626" y="4206"/>
                  <a:pt x="5517" y="4203"/>
                  <a:pt x="5410" y="4203"/>
                </a:cubicBezTo>
                <a:cubicBezTo>
                  <a:pt x="3997" y="4203"/>
                  <a:pt x="2721" y="4642"/>
                  <a:pt x="1586" y="5532"/>
                </a:cubicBezTo>
                <a:cubicBezTo>
                  <a:pt x="1015" y="5981"/>
                  <a:pt x="607" y="6561"/>
                  <a:pt x="372" y="7246"/>
                </a:cubicBezTo>
                <a:cubicBezTo>
                  <a:pt x="43" y="8202"/>
                  <a:pt x="0" y="9174"/>
                  <a:pt x="436" y="10117"/>
                </a:cubicBezTo>
                <a:cubicBezTo>
                  <a:pt x="859" y="11033"/>
                  <a:pt x="1601" y="11526"/>
                  <a:pt x="2464" y="11526"/>
                </a:cubicBezTo>
                <a:cubicBezTo>
                  <a:pt x="2797" y="11526"/>
                  <a:pt x="3149" y="11453"/>
                  <a:pt x="3507" y="11301"/>
                </a:cubicBezTo>
                <a:cubicBezTo>
                  <a:pt x="3642" y="11245"/>
                  <a:pt x="3771" y="11166"/>
                  <a:pt x="3906" y="11116"/>
                </a:cubicBezTo>
                <a:cubicBezTo>
                  <a:pt x="3964" y="11096"/>
                  <a:pt x="4016" y="11085"/>
                  <a:pt x="4061" y="11085"/>
                </a:cubicBezTo>
                <a:cubicBezTo>
                  <a:pt x="4190" y="11085"/>
                  <a:pt x="4266" y="11171"/>
                  <a:pt x="4271" y="11366"/>
                </a:cubicBezTo>
                <a:cubicBezTo>
                  <a:pt x="4307" y="12329"/>
                  <a:pt x="4813" y="13058"/>
                  <a:pt x="5499" y="13673"/>
                </a:cubicBezTo>
                <a:cubicBezTo>
                  <a:pt x="6335" y="14429"/>
                  <a:pt x="7314" y="14943"/>
                  <a:pt x="8412" y="15180"/>
                </a:cubicBezTo>
                <a:cubicBezTo>
                  <a:pt x="8784" y="15256"/>
                  <a:pt x="9154" y="15298"/>
                  <a:pt x="9522" y="15298"/>
                </a:cubicBezTo>
                <a:cubicBezTo>
                  <a:pt x="10045" y="15298"/>
                  <a:pt x="10562" y="15214"/>
                  <a:pt x="11069" y="15029"/>
                </a:cubicBezTo>
                <a:cubicBezTo>
                  <a:pt x="11447" y="14893"/>
                  <a:pt x="11862" y="14780"/>
                  <a:pt x="11977" y="14266"/>
                </a:cubicBezTo>
                <a:cubicBezTo>
                  <a:pt x="11996" y="14177"/>
                  <a:pt x="12042" y="14142"/>
                  <a:pt x="12096" y="14142"/>
                </a:cubicBezTo>
                <a:cubicBezTo>
                  <a:pt x="12167" y="14142"/>
                  <a:pt x="12252" y="14203"/>
                  <a:pt x="12304" y="14280"/>
                </a:cubicBezTo>
                <a:cubicBezTo>
                  <a:pt x="12877" y="15130"/>
                  <a:pt x="13741" y="15536"/>
                  <a:pt x="14676" y="15793"/>
                </a:cubicBezTo>
                <a:cubicBezTo>
                  <a:pt x="15333" y="15975"/>
                  <a:pt x="15965" y="16060"/>
                  <a:pt x="16577" y="16060"/>
                </a:cubicBezTo>
                <a:cubicBezTo>
                  <a:pt x="18421" y="16060"/>
                  <a:pt x="20073" y="15285"/>
                  <a:pt x="21595" y="14030"/>
                </a:cubicBezTo>
                <a:cubicBezTo>
                  <a:pt x="22274" y="13473"/>
                  <a:pt x="22617" y="12773"/>
                  <a:pt x="22346" y="11867"/>
                </a:cubicBezTo>
                <a:cubicBezTo>
                  <a:pt x="22317" y="11766"/>
                  <a:pt x="22267" y="11666"/>
                  <a:pt x="22367" y="11581"/>
                </a:cubicBezTo>
                <a:cubicBezTo>
                  <a:pt x="22406" y="11547"/>
                  <a:pt x="22443" y="11535"/>
                  <a:pt x="22478" y="11535"/>
                </a:cubicBezTo>
                <a:cubicBezTo>
                  <a:pt x="22556" y="11535"/>
                  <a:pt x="22626" y="11600"/>
                  <a:pt x="22696" y="11644"/>
                </a:cubicBezTo>
                <a:cubicBezTo>
                  <a:pt x="23661" y="12247"/>
                  <a:pt x="24724" y="12499"/>
                  <a:pt x="25839" y="12499"/>
                </a:cubicBezTo>
                <a:cubicBezTo>
                  <a:pt x="25929" y="12499"/>
                  <a:pt x="26018" y="12497"/>
                  <a:pt x="26108" y="12494"/>
                </a:cubicBezTo>
                <a:cubicBezTo>
                  <a:pt x="28101" y="12415"/>
                  <a:pt x="29687" y="10701"/>
                  <a:pt x="29551" y="8789"/>
                </a:cubicBezTo>
                <a:cubicBezTo>
                  <a:pt x="29466" y="7603"/>
                  <a:pt x="28665" y="6838"/>
                  <a:pt x="27522" y="6838"/>
                </a:cubicBezTo>
                <a:cubicBezTo>
                  <a:pt x="27023" y="6838"/>
                  <a:pt x="27023" y="6838"/>
                  <a:pt x="27080" y="6339"/>
                </a:cubicBezTo>
                <a:cubicBezTo>
                  <a:pt x="27251" y="4896"/>
                  <a:pt x="26523" y="3746"/>
                  <a:pt x="25152" y="3275"/>
                </a:cubicBezTo>
                <a:cubicBezTo>
                  <a:pt x="24788" y="3152"/>
                  <a:pt x="24423" y="3098"/>
                  <a:pt x="24058" y="3098"/>
                </a:cubicBezTo>
                <a:cubicBezTo>
                  <a:pt x="23641" y="3098"/>
                  <a:pt x="23224" y="3168"/>
                  <a:pt x="22809" y="3282"/>
                </a:cubicBezTo>
                <a:cubicBezTo>
                  <a:pt x="22380" y="3397"/>
                  <a:pt x="22017" y="3611"/>
                  <a:pt x="21738" y="3990"/>
                </a:cubicBezTo>
                <a:cubicBezTo>
                  <a:pt x="21598" y="4175"/>
                  <a:pt x="21507" y="4268"/>
                  <a:pt x="21419" y="4268"/>
                </a:cubicBezTo>
                <a:cubicBezTo>
                  <a:pt x="21328" y="4268"/>
                  <a:pt x="21241" y="4168"/>
                  <a:pt x="21110" y="3967"/>
                </a:cubicBezTo>
                <a:cubicBezTo>
                  <a:pt x="20702" y="3361"/>
                  <a:pt x="20253" y="2790"/>
                  <a:pt x="19760" y="2247"/>
                </a:cubicBezTo>
                <a:cubicBezTo>
                  <a:pt x="18582" y="954"/>
                  <a:pt x="17119" y="240"/>
                  <a:pt x="15297" y="48"/>
                </a:cubicBezTo>
                <a:cubicBezTo>
                  <a:pt x="15044" y="17"/>
                  <a:pt x="14767" y="1"/>
                  <a:pt x="144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173" name="Google Shape;1173;p35"/>
          <p:cNvSpPr/>
          <p:nvPr/>
        </p:nvSpPr>
        <p:spPr>
          <a:xfrm>
            <a:off x="1243453" y="4797553"/>
            <a:ext cx="963937" cy="521468"/>
          </a:xfrm>
          <a:custGeom>
            <a:avLst/>
            <a:gdLst/>
            <a:ahLst/>
            <a:cxnLst/>
            <a:rect l="l" t="t" r="r" b="b"/>
            <a:pathLst>
              <a:path w="29687" h="16060" extrusionOk="0">
                <a:moveTo>
                  <a:pt x="14479" y="1"/>
                </a:moveTo>
                <a:cubicBezTo>
                  <a:pt x="14224" y="1"/>
                  <a:pt x="13960" y="14"/>
                  <a:pt x="13698" y="41"/>
                </a:cubicBezTo>
                <a:cubicBezTo>
                  <a:pt x="12090" y="204"/>
                  <a:pt x="10577" y="625"/>
                  <a:pt x="9269" y="1611"/>
                </a:cubicBezTo>
                <a:cubicBezTo>
                  <a:pt x="8306" y="2339"/>
                  <a:pt x="7699" y="3275"/>
                  <a:pt x="7692" y="4531"/>
                </a:cubicBezTo>
                <a:cubicBezTo>
                  <a:pt x="7692" y="4590"/>
                  <a:pt x="7699" y="4653"/>
                  <a:pt x="7692" y="4718"/>
                </a:cubicBezTo>
                <a:cubicBezTo>
                  <a:pt x="7671" y="4844"/>
                  <a:pt x="7617" y="4909"/>
                  <a:pt x="7547" y="4909"/>
                </a:cubicBezTo>
                <a:cubicBezTo>
                  <a:pt x="7502" y="4909"/>
                  <a:pt x="7449" y="4881"/>
                  <a:pt x="7392" y="4824"/>
                </a:cubicBezTo>
                <a:cubicBezTo>
                  <a:pt x="6935" y="4339"/>
                  <a:pt x="6342" y="4240"/>
                  <a:pt x="5735" y="4211"/>
                </a:cubicBezTo>
                <a:cubicBezTo>
                  <a:pt x="5626" y="4206"/>
                  <a:pt x="5517" y="4203"/>
                  <a:pt x="5410" y="4203"/>
                </a:cubicBezTo>
                <a:cubicBezTo>
                  <a:pt x="3997" y="4203"/>
                  <a:pt x="2721" y="4642"/>
                  <a:pt x="1586" y="5532"/>
                </a:cubicBezTo>
                <a:cubicBezTo>
                  <a:pt x="1015" y="5981"/>
                  <a:pt x="607" y="6561"/>
                  <a:pt x="372" y="7246"/>
                </a:cubicBezTo>
                <a:cubicBezTo>
                  <a:pt x="43" y="8202"/>
                  <a:pt x="0" y="9174"/>
                  <a:pt x="436" y="10117"/>
                </a:cubicBezTo>
                <a:cubicBezTo>
                  <a:pt x="859" y="11033"/>
                  <a:pt x="1601" y="11526"/>
                  <a:pt x="2464" y="11526"/>
                </a:cubicBezTo>
                <a:cubicBezTo>
                  <a:pt x="2797" y="11526"/>
                  <a:pt x="3149" y="11453"/>
                  <a:pt x="3507" y="11301"/>
                </a:cubicBezTo>
                <a:cubicBezTo>
                  <a:pt x="3642" y="11245"/>
                  <a:pt x="3771" y="11166"/>
                  <a:pt x="3906" y="11116"/>
                </a:cubicBezTo>
                <a:cubicBezTo>
                  <a:pt x="3964" y="11096"/>
                  <a:pt x="4016" y="11085"/>
                  <a:pt x="4061" y="11085"/>
                </a:cubicBezTo>
                <a:cubicBezTo>
                  <a:pt x="4190" y="11085"/>
                  <a:pt x="4266" y="11171"/>
                  <a:pt x="4271" y="11366"/>
                </a:cubicBezTo>
                <a:cubicBezTo>
                  <a:pt x="4307" y="12329"/>
                  <a:pt x="4813" y="13058"/>
                  <a:pt x="5499" y="13673"/>
                </a:cubicBezTo>
                <a:cubicBezTo>
                  <a:pt x="6335" y="14429"/>
                  <a:pt x="7314" y="14943"/>
                  <a:pt x="8412" y="15180"/>
                </a:cubicBezTo>
                <a:cubicBezTo>
                  <a:pt x="8784" y="15256"/>
                  <a:pt x="9154" y="15298"/>
                  <a:pt x="9522" y="15298"/>
                </a:cubicBezTo>
                <a:cubicBezTo>
                  <a:pt x="10045" y="15298"/>
                  <a:pt x="10562" y="15214"/>
                  <a:pt x="11069" y="15029"/>
                </a:cubicBezTo>
                <a:cubicBezTo>
                  <a:pt x="11447" y="14893"/>
                  <a:pt x="11862" y="14780"/>
                  <a:pt x="11977" y="14266"/>
                </a:cubicBezTo>
                <a:cubicBezTo>
                  <a:pt x="11996" y="14177"/>
                  <a:pt x="12042" y="14142"/>
                  <a:pt x="12096" y="14142"/>
                </a:cubicBezTo>
                <a:cubicBezTo>
                  <a:pt x="12167" y="14142"/>
                  <a:pt x="12252" y="14203"/>
                  <a:pt x="12304" y="14280"/>
                </a:cubicBezTo>
                <a:cubicBezTo>
                  <a:pt x="12877" y="15130"/>
                  <a:pt x="13741" y="15536"/>
                  <a:pt x="14676" y="15793"/>
                </a:cubicBezTo>
                <a:cubicBezTo>
                  <a:pt x="15333" y="15975"/>
                  <a:pt x="15965" y="16060"/>
                  <a:pt x="16577" y="16060"/>
                </a:cubicBezTo>
                <a:cubicBezTo>
                  <a:pt x="18421" y="16060"/>
                  <a:pt x="20073" y="15285"/>
                  <a:pt x="21595" y="14030"/>
                </a:cubicBezTo>
                <a:cubicBezTo>
                  <a:pt x="22274" y="13473"/>
                  <a:pt x="22617" y="12773"/>
                  <a:pt x="22346" y="11867"/>
                </a:cubicBezTo>
                <a:cubicBezTo>
                  <a:pt x="22317" y="11766"/>
                  <a:pt x="22267" y="11666"/>
                  <a:pt x="22367" y="11581"/>
                </a:cubicBezTo>
                <a:cubicBezTo>
                  <a:pt x="22406" y="11547"/>
                  <a:pt x="22443" y="11535"/>
                  <a:pt x="22478" y="11535"/>
                </a:cubicBezTo>
                <a:cubicBezTo>
                  <a:pt x="22556" y="11535"/>
                  <a:pt x="22626" y="11600"/>
                  <a:pt x="22696" y="11644"/>
                </a:cubicBezTo>
                <a:cubicBezTo>
                  <a:pt x="23661" y="12247"/>
                  <a:pt x="24724" y="12499"/>
                  <a:pt x="25839" y="12499"/>
                </a:cubicBezTo>
                <a:cubicBezTo>
                  <a:pt x="25929" y="12499"/>
                  <a:pt x="26018" y="12497"/>
                  <a:pt x="26108" y="12494"/>
                </a:cubicBezTo>
                <a:cubicBezTo>
                  <a:pt x="28101" y="12415"/>
                  <a:pt x="29687" y="10701"/>
                  <a:pt x="29551" y="8789"/>
                </a:cubicBezTo>
                <a:cubicBezTo>
                  <a:pt x="29466" y="7603"/>
                  <a:pt x="28665" y="6838"/>
                  <a:pt x="27522" y="6838"/>
                </a:cubicBezTo>
                <a:cubicBezTo>
                  <a:pt x="27023" y="6838"/>
                  <a:pt x="27023" y="6838"/>
                  <a:pt x="27080" y="6339"/>
                </a:cubicBezTo>
                <a:cubicBezTo>
                  <a:pt x="27251" y="4896"/>
                  <a:pt x="26523" y="3746"/>
                  <a:pt x="25152" y="3275"/>
                </a:cubicBezTo>
                <a:cubicBezTo>
                  <a:pt x="24788" y="3152"/>
                  <a:pt x="24423" y="3098"/>
                  <a:pt x="24058" y="3098"/>
                </a:cubicBezTo>
                <a:cubicBezTo>
                  <a:pt x="23641" y="3098"/>
                  <a:pt x="23224" y="3168"/>
                  <a:pt x="22809" y="3282"/>
                </a:cubicBezTo>
                <a:cubicBezTo>
                  <a:pt x="22380" y="3397"/>
                  <a:pt x="22017" y="3611"/>
                  <a:pt x="21738" y="3990"/>
                </a:cubicBezTo>
                <a:cubicBezTo>
                  <a:pt x="21598" y="4175"/>
                  <a:pt x="21507" y="4268"/>
                  <a:pt x="21419" y="4268"/>
                </a:cubicBezTo>
                <a:cubicBezTo>
                  <a:pt x="21328" y="4268"/>
                  <a:pt x="21241" y="4168"/>
                  <a:pt x="21110" y="3967"/>
                </a:cubicBezTo>
                <a:cubicBezTo>
                  <a:pt x="20702" y="3361"/>
                  <a:pt x="20253" y="2790"/>
                  <a:pt x="19760" y="2247"/>
                </a:cubicBezTo>
                <a:cubicBezTo>
                  <a:pt x="18582" y="954"/>
                  <a:pt x="17119" y="240"/>
                  <a:pt x="15297" y="48"/>
                </a:cubicBezTo>
                <a:cubicBezTo>
                  <a:pt x="15044" y="17"/>
                  <a:pt x="14767" y="1"/>
                  <a:pt x="144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rgbClr val="FFFFFF"/>
        </a:solidFill>
        <a:effectLst/>
      </p:bgPr>
    </p:bg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/>
          <p:nvPr>
            <p:ph type="subTitle" idx="1"/>
          </p:nvPr>
        </p:nvSpPr>
        <p:spPr>
          <a:xfrm>
            <a:off x="1049720" y="2737768"/>
            <a:ext cx="31569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800" b="1">
                <a:solidFill>
                  <a:schemeClr val="accent5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54" name="Google Shape;54;p5"/>
          <p:cNvSpPr txBox="1"/>
          <p:nvPr>
            <p:ph type="subTitle" idx="2"/>
          </p:nvPr>
        </p:nvSpPr>
        <p:spPr>
          <a:xfrm>
            <a:off x="1049707" y="3089675"/>
            <a:ext cx="3156900" cy="93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type="subTitle" idx="3"/>
          </p:nvPr>
        </p:nvSpPr>
        <p:spPr>
          <a:xfrm>
            <a:off x="5030795" y="2737768"/>
            <a:ext cx="31569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800" b="1">
                <a:solidFill>
                  <a:schemeClr val="accent5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57" name="Google Shape;57;p5"/>
          <p:cNvSpPr txBox="1"/>
          <p:nvPr>
            <p:ph type="subTitle" idx="4"/>
          </p:nvPr>
        </p:nvSpPr>
        <p:spPr>
          <a:xfrm>
            <a:off x="5030802" y="3088025"/>
            <a:ext cx="3156900" cy="93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"/>
          <p:cNvSpPr/>
          <p:nvPr/>
        </p:nvSpPr>
        <p:spPr>
          <a:xfrm>
            <a:off x="-955723" y="112561"/>
            <a:ext cx="1555057" cy="1437148"/>
          </a:xfrm>
          <a:custGeom>
            <a:avLst/>
            <a:gdLst/>
            <a:ahLst/>
            <a:cxnLst/>
            <a:rect l="l" t="t" r="r" b="b"/>
            <a:pathLst>
              <a:path w="17475" h="16150" extrusionOk="0">
                <a:moveTo>
                  <a:pt x="9420" y="252"/>
                </a:moveTo>
                <a:cubicBezTo>
                  <a:pt x="9834" y="1030"/>
                  <a:pt x="9706" y="2129"/>
                  <a:pt x="9606" y="2972"/>
                </a:cubicBezTo>
                <a:cubicBezTo>
                  <a:pt x="9498" y="3836"/>
                  <a:pt x="9248" y="4657"/>
                  <a:pt x="8955" y="5479"/>
                </a:cubicBezTo>
                <a:cubicBezTo>
                  <a:pt x="8777" y="5414"/>
                  <a:pt x="8585" y="5378"/>
                  <a:pt x="8391" y="5365"/>
                </a:cubicBezTo>
                <a:cubicBezTo>
                  <a:pt x="8378" y="5272"/>
                  <a:pt x="8434" y="5143"/>
                  <a:pt x="8450" y="5051"/>
                </a:cubicBezTo>
                <a:cubicBezTo>
                  <a:pt x="8470" y="4821"/>
                  <a:pt x="8434" y="4564"/>
                  <a:pt x="8434" y="4329"/>
                </a:cubicBezTo>
                <a:cubicBezTo>
                  <a:pt x="8450" y="3829"/>
                  <a:pt x="8492" y="3322"/>
                  <a:pt x="8578" y="2830"/>
                </a:cubicBezTo>
                <a:cubicBezTo>
                  <a:pt x="8734" y="1930"/>
                  <a:pt x="9041" y="1080"/>
                  <a:pt x="9420" y="252"/>
                </a:cubicBezTo>
                <a:close/>
                <a:moveTo>
                  <a:pt x="6057" y="1206"/>
                </a:moveTo>
                <a:cubicBezTo>
                  <a:pt x="6585" y="1206"/>
                  <a:pt x="7921" y="4948"/>
                  <a:pt x="8107" y="5365"/>
                </a:cubicBezTo>
                <a:lnTo>
                  <a:pt x="8114" y="5371"/>
                </a:lnTo>
                <a:cubicBezTo>
                  <a:pt x="8078" y="5378"/>
                  <a:pt x="8042" y="5378"/>
                  <a:pt x="7999" y="5385"/>
                </a:cubicBezTo>
                <a:cubicBezTo>
                  <a:pt x="7821" y="5414"/>
                  <a:pt x="7642" y="5464"/>
                  <a:pt x="7478" y="5536"/>
                </a:cubicBezTo>
                <a:cubicBezTo>
                  <a:pt x="7171" y="4850"/>
                  <a:pt x="6821" y="4194"/>
                  <a:pt x="6542" y="3493"/>
                </a:cubicBezTo>
                <a:cubicBezTo>
                  <a:pt x="6400" y="3143"/>
                  <a:pt x="6271" y="2780"/>
                  <a:pt x="6170" y="2415"/>
                </a:cubicBezTo>
                <a:cubicBezTo>
                  <a:pt x="6114" y="2223"/>
                  <a:pt x="5814" y="1366"/>
                  <a:pt x="5992" y="1229"/>
                </a:cubicBezTo>
                <a:cubicBezTo>
                  <a:pt x="6012" y="1213"/>
                  <a:pt x="6034" y="1206"/>
                  <a:pt x="6057" y="1206"/>
                </a:cubicBezTo>
                <a:close/>
                <a:moveTo>
                  <a:pt x="12044" y="1288"/>
                </a:moveTo>
                <a:cubicBezTo>
                  <a:pt x="12058" y="1288"/>
                  <a:pt x="12071" y="1290"/>
                  <a:pt x="12083" y="1294"/>
                </a:cubicBezTo>
                <a:cubicBezTo>
                  <a:pt x="12477" y="1443"/>
                  <a:pt x="11348" y="3044"/>
                  <a:pt x="11170" y="3315"/>
                </a:cubicBezTo>
                <a:cubicBezTo>
                  <a:pt x="10626" y="4143"/>
                  <a:pt x="10085" y="4972"/>
                  <a:pt x="9498" y="5764"/>
                </a:cubicBezTo>
                <a:cubicBezTo>
                  <a:pt x="9449" y="5728"/>
                  <a:pt x="9399" y="5700"/>
                  <a:pt x="9349" y="5671"/>
                </a:cubicBezTo>
                <a:cubicBezTo>
                  <a:pt x="9613" y="4794"/>
                  <a:pt x="9913" y="3964"/>
                  <a:pt x="10398" y="3179"/>
                </a:cubicBezTo>
                <a:cubicBezTo>
                  <a:pt x="10642" y="2780"/>
                  <a:pt x="10912" y="2401"/>
                  <a:pt x="11219" y="2052"/>
                </a:cubicBezTo>
                <a:cubicBezTo>
                  <a:pt x="11362" y="1896"/>
                  <a:pt x="11809" y="1288"/>
                  <a:pt x="12044" y="1288"/>
                </a:cubicBezTo>
                <a:close/>
                <a:moveTo>
                  <a:pt x="3121" y="693"/>
                </a:moveTo>
                <a:cubicBezTo>
                  <a:pt x="3263" y="693"/>
                  <a:pt x="3654" y="1090"/>
                  <a:pt x="3757" y="1179"/>
                </a:cubicBezTo>
                <a:cubicBezTo>
                  <a:pt x="3951" y="1366"/>
                  <a:pt x="4136" y="1572"/>
                  <a:pt x="4300" y="1786"/>
                </a:cubicBezTo>
                <a:cubicBezTo>
                  <a:pt x="4621" y="2180"/>
                  <a:pt x="4893" y="2609"/>
                  <a:pt x="5178" y="3022"/>
                </a:cubicBezTo>
                <a:cubicBezTo>
                  <a:pt x="5814" y="3937"/>
                  <a:pt x="6449" y="4857"/>
                  <a:pt x="7056" y="5786"/>
                </a:cubicBezTo>
                <a:cubicBezTo>
                  <a:pt x="6993" y="5843"/>
                  <a:pt x="6928" y="5899"/>
                  <a:pt x="6864" y="5958"/>
                </a:cubicBezTo>
                <a:cubicBezTo>
                  <a:pt x="6213" y="5179"/>
                  <a:pt x="5536" y="4429"/>
                  <a:pt x="4857" y="3671"/>
                </a:cubicBezTo>
                <a:cubicBezTo>
                  <a:pt x="4456" y="3222"/>
                  <a:pt x="4050" y="2787"/>
                  <a:pt x="3694" y="2300"/>
                </a:cubicBezTo>
                <a:cubicBezTo>
                  <a:pt x="3543" y="2094"/>
                  <a:pt x="2607" y="794"/>
                  <a:pt x="3107" y="694"/>
                </a:cubicBezTo>
                <a:cubicBezTo>
                  <a:pt x="3112" y="693"/>
                  <a:pt x="3116" y="693"/>
                  <a:pt x="3121" y="693"/>
                </a:cubicBezTo>
                <a:close/>
                <a:moveTo>
                  <a:pt x="15116" y="1900"/>
                </a:moveTo>
                <a:cubicBezTo>
                  <a:pt x="15120" y="1900"/>
                  <a:pt x="15123" y="1900"/>
                  <a:pt x="15125" y="1901"/>
                </a:cubicBezTo>
                <a:cubicBezTo>
                  <a:pt x="15339" y="1966"/>
                  <a:pt x="15226" y="2165"/>
                  <a:pt x="15177" y="2266"/>
                </a:cubicBezTo>
                <a:cubicBezTo>
                  <a:pt x="15125" y="2358"/>
                  <a:pt x="15012" y="2444"/>
                  <a:pt x="14940" y="2514"/>
                </a:cubicBezTo>
                <a:cubicBezTo>
                  <a:pt x="14733" y="2722"/>
                  <a:pt x="14512" y="2909"/>
                  <a:pt x="14291" y="3094"/>
                </a:cubicBezTo>
                <a:cubicBezTo>
                  <a:pt x="13826" y="3493"/>
                  <a:pt x="13312" y="3822"/>
                  <a:pt x="12791" y="4151"/>
                </a:cubicBezTo>
                <a:cubicBezTo>
                  <a:pt x="11799" y="4778"/>
                  <a:pt x="10798" y="5394"/>
                  <a:pt x="9792" y="6000"/>
                </a:cubicBezTo>
                <a:lnTo>
                  <a:pt x="9778" y="6014"/>
                </a:lnTo>
                <a:cubicBezTo>
                  <a:pt x="9742" y="5971"/>
                  <a:pt x="9699" y="5935"/>
                  <a:pt x="9656" y="5892"/>
                </a:cubicBezTo>
                <a:cubicBezTo>
                  <a:pt x="9684" y="5856"/>
                  <a:pt x="9726" y="5800"/>
                  <a:pt x="9778" y="5728"/>
                </a:cubicBezTo>
                <a:cubicBezTo>
                  <a:pt x="10626" y="5065"/>
                  <a:pt x="11440" y="4365"/>
                  <a:pt x="12270" y="3680"/>
                </a:cubicBezTo>
                <a:cubicBezTo>
                  <a:pt x="12698" y="3322"/>
                  <a:pt x="13127" y="2958"/>
                  <a:pt x="13591" y="2658"/>
                </a:cubicBezTo>
                <a:cubicBezTo>
                  <a:pt x="13862" y="2494"/>
                  <a:pt x="14155" y="2358"/>
                  <a:pt x="14440" y="2223"/>
                </a:cubicBezTo>
                <a:cubicBezTo>
                  <a:pt x="14531" y="2188"/>
                  <a:pt x="15015" y="1900"/>
                  <a:pt x="15116" y="1900"/>
                </a:cubicBezTo>
                <a:close/>
                <a:moveTo>
                  <a:pt x="2646" y="4280"/>
                </a:moveTo>
                <a:cubicBezTo>
                  <a:pt x="2958" y="4280"/>
                  <a:pt x="3362" y="4413"/>
                  <a:pt x="3615" y="4478"/>
                </a:cubicBezTo>
                <a:cubicBezTo>
                  <a:pt x="4036" y="4580"/>
                  <a:pt x="4449" y="4722"/>
                  <a:pt x="4842" y="4907"/>
                </a:cubicBezTo>
                <a:cubicBezTo>
                  <a:pt x="5521" y="5229"/>
                  <a:pt x="6100" y="5728"/>
                  <a:pt x="6763" y="6064"/>
                </a:cubicBezTo>
                <a:cubicBezTo>
                  <a:pt x="6657" y="6185"/>
                  <a:pt x="6564" y="6314"/>
                  <a:pt x="6492" y="6449"/>
                </a:cubicBezTo>
                <a:lnTo>
                  <a:pt x="6485" y="6443"/>
                </a:lnTo>
                <a:cubicBezTo>
                  <a:pt x="5764" y="6156"/>
                  <a:pt x="5022" y="5978"/>
                  <a:pt x="4285" y="5743"/>
                </a:cubicBezTo>
                <a:cubicBezTo>
                  <a:pt x="3865" y="5615"/>
                  <a:pt x="3450" y="5457"/>
                  <a:pt x="3071" y="5243"/>
                </a:cubicBezTo>
                <a:cubicBezTo>
                  <a:pt x="2900" y="5143"/>
                  <a:pt x="1894" y="4528"/>
                  <a:pt x="2393" y="4322"/>
                </a:cubicBezTo>
                <a:cubicBezTo>
                  <a:pt x="2464" y="4293"/>
                  <a:pt x="2551" y="4280"/>
                  <a:pt x="2646" y="4280"/>
                </a:cubicBezTo>
                <a:close/>
                <a:moveTo>
                  <a:pt x="14495" y="4785"/>
                </a:moveTo>
                <a:cubicBezTo>
                  <a:pt x="14724" y="4785"/>
                  <a:pt x="14878" y="4855"/>
                  <a:pt x="14512" y="5257"/>
                </a:cubicBezTo>
                <a:cubicBezTo>
                  <a:pt x="14376" y="5407"/>
                  <a:pt x="14126" y="5457"/>
                  <a:pt x="13941" y="5529"/>
                </a:cubicBezTo>
                <a:cubicBezTo>
                  <a:pt x="13512" y="5678"/>
                  <a:pt x="13062" y="5800"/>
                  <a:pt x="12626" y="5935"/>
                </a:cubicBezTo>
                <a:cubicBezTo>
                  <a:pt x="11826" y="6192"/>
                  <a:pt x="11012" y="6429"/>
                  <a:pt x="10220" y="6700"/>
                </a:cubicBezTo>
                <a:cubicBezTo>
                  <a:pt x="10155" y="6551"/>
                  <a:pt x="10078" y="6407"/>
                  <a:pt x="9984" y="6271"/>
                </a:cubicBezTo>
                <a:cubicBezTo>
                  <a:pt x="10678" y="6007"/>
                  <a:pt x="11370" y="5743"/>
                  <a:pt x="12062" y="5479"/>
                </a:cubicBezTo>
                <a:cubicBezTo>
                  <a:pt x="12748" y="5222"/>
                  <a:pt x="13490" y="4844"/>
                  <a:pt x="14234" y="4801"/>
                </a:cubicBezTo>
                <a:cubicBezTo>
                  <a:pt x="14316" y="4795"/>
                  <a:pt x="14411" y="4785"/>
                  <a:pt x="14495" y="4785"/>
                </a:cubicBezTo>
                <a:close/>
                <a:moveTo>
                  <a:pt x="9742" y="6208"/>
                </a:moveTo>
                <a:lnTo>
                  <a:pt x="9742" y="6208"/>
                </a:lnTo>
                <a:cubicBezTo>
                  <a:pt x="9785" y="6251"/>
                  <a:pt x="9821" y="6300"/>
                  <a:pt x="9855" y="6350"/>
                </a:cubicBezTo>
                <a:cubicBezTo>
                  <a:pt x="9949" y="6479"/>
                  <a:pt x="10020" y="6621"/>
                  <a:pt x="10078" y="6772"/>
                </a:cubicBezTo>
                <a:cubicBezTo>
                  <a:pt x="10069" y="6778"/>
                  <a:pt x="10069" y="6785"/>
                  <a:pt x="10062" y="6792"/>
                </a:cubicBezTo>
                <a:cubicBezTo>
                  <a:pt x="9992" y="6585"/>
                  <a:pt x="9884" y="6386"/>
                  <a:pt x="9742" y="6208"/>
                </a:cubicBezTo>
                <a:close/>
                <a:moveTo>
                  <a:pt x="10112" y="6943"/>
                </a:moveTo>
                <a:cubicBezTo>
                  <a:pt x="10112" y="6943"/>
                  <a:pt x="10121" y="6950"/>
                  <a:pt x="10127" y="6950"/>
                </a:cubicBezTo>
                <a:cubicBezTo>
                  <a:pt x="10155" y="7056"/>
                  <a:pt x="10170" y="7164"/>
                  <a:pt x="10177" y="7270"/>
                </a:cubicBezTo>
                <a:cubicBezTo>
                  <a:pt x="10163" y="7157"/>
                  <a:pt x="10141" y="7049"/>
                  <a:pt x="10112" y="6943"/>
                </a:cubicBezTo>
                <a:close/>
                <a:moveTo>
                  <a:pt x="3949" y="6592"/>
                </a:moveTo>
                <a:cubicBezTo>
                  <a:pt x="4754" y="6592"/>
                  <a:pt x="5545" y="6700"/>
                  <a:pt x="6350" y="6729"/>
                </a:cubicBezTo>
                <a:cubicBezTo>
                  <a:pt x="6271" y="6936"/>
                  <a:pt x="6222" y="7150"/>
                  <a:pt x="6199" y="7371"/>
                </a:cubicBezTo>
                <a:cubicBezTo>
                  <a:pt x="6050" y="7357"/>
                  <a:pt x="5902" y="7351"/>
                  <a:pt x="5754" y="7351"/>
                </a:cubicBezTo>
                <a:cubicBezTo>
                  <a:pt x="5020" y="7351"/>
                  <a:pt x="4305" y="7514"/>
                  <a:pt x="3586" y="7692"/>
                </a:cubicBezTo>
                <a:cubicBezTo>
                  <a:pt x="3008" y="7836"/>
                  <a:pt x="2422" y="7985"/>
                  <a:pt x="1829" y="8028"/>
                </a:cubicBezTo>
                <a:cubicBezTo>
                  <a:pt x="1741" y="8035"/>
                  <a:pt x="1654" y="8037"/>
                  <a:pt x="1567" y="8037"/>
                </a:cubicBezTo>
                <a:cubicBezTo>
                  <a:pt x="1422" y="8037"/>
                  <a:pt x="1278" y="8031"/>
                  <a:pt x="1136" y="8031"/>
                </a:cubicBezTo>
                <a:cubicBezTo>
                  <a:pt x="1076" y="8031"/>
                  <a:pt x="1017" y="8032"/>
                  <a:pt x="958" y="8035"/>
                </a:cubicBezTo>
                <a:cubicBezTo>
                  <a:pt x="878" y="8041"/>
                  <a:pt x="758" y="8080"/>
                  <a:pt x="672" y="8080"/>
                </a:cubicBezTo>
                <a:cubicBezTo>
                  <a:pt x="659" y="8080"/>
                  <a:pt x="647" y="8080"/>
                  <a:pt x="636" y="8078"/>
                </a:cubicBezTo>
                <a:cubicBezTo>
                  <a:pt x="523" y="7999"/>
                  <a:pt x="401" y="7929"/>
                  <a:pt x="286" y="7857"/>
                </a:cubicBezTo>
                <a:cubicBezTo>
                  <a:pt x="336" y="7771"/>
                  <a:pt x="401" y="7707"/>
                  <a:pt x="480" y="7656"/>
                </a:cubicBezTo>
                <a:cubicBezTo>
                  <a:pt x="780" y="7428"/>
                  <a:pt x="1193" y="7329"/>
                  <a:pt x="1529" y="7150"/>
                </a:cubicBezTo>
                <a:cubicBezTo>
                  <a:pt x="2115" y="6842"/>
                  <a:pt x="2693" y="6664"/>
                  <a:pt x="3358" y="6614"/>
                </a:cubicBezTo>
                <a:cubicBezTo>
                  <a:pt x="3556" y="6599"/>
                  <a:pt x="3753" y="6592"/>
                  <a:pt x="3949" y="6592"/>
                </a:cubicBezTo>
                <a:close/>
                <a:moveTo>
                  <a:pt x="12921" y="6910"/>
                </a:moveTo>
                <a:cubicBezTo>
                  <a:pt x="14281" y="6910"/>
                  <a:pt x="15630" y="7048"/>
                  <a:pt x="16882" y="7656"/>
                </a:cubicBezTo>
                <a:cubicBezTo>
                  <a:pt x="16961" y="7692"/>
                  <a:pt x="17096" y="7742"/>
                  <a:pt x="17154" y="7814"/>
                </a:cubicBezTo>
                <a:cubicBezTo>
                  <a:pt x="17160" y="8241"/>
                  <a:pt x="17051" y="8455"/>
                  <a:pt x="16828" y="8455"/>
                </a:cubicBezTo>
                <a:cubicBezTo>
                  <a:pt x="16790" y="8455"/>
                  <a:pt x="16749" y="8448"/>
                  <a:pt x="16704" y="8436"/>
                </a:cubicBezTo>
                <a:cubicBezTo>
                  <a:pt x="16625" y="8436"/>
                  <a:pt x="16555" y="8420"/>
                  <a:pt x="16489" y="8400"/>
                </a:cubicBezTo>
                <a:cubicBezTo>
                  <a:pt x="16255" y="8342"/>
                  <a:pt x="16054" y="8271"/>
                  <a:pt x="15819" y="8249"/>
                </a:cubicBezTo>
                <a:cubicBezTo>
                  <a:pt x="15247" y="8206"/>
                  <a:pt x="14690" y="8186"/>
                  <a:pt x="14119" y="8084"/>
                </a:cubicBezTo>
                <a:cubicBezTo>
                  <a:pt x="12877" y="7863"/>
                  <a:pt x="11627" y="7622"/>
                  <a:pt x="10385" y="7365"/>
                </a:cubicBezTo>
                <a:lnTo>
                  <a:pt x="10349" y="7365"/>
                </a:lnTo>
                <a:cubicBezTo>
                  <a:pt x="10349" y="7236"/>
                  <a:pt x="10335" y="7114"/>
                  <a:pt x="10306" y="6993"/>
                </a:cubicBezTo>
                <a:cubicBezTo>
                  <a:pt x="11167" y="6967"/>
                  <a:pt x="12046" y="6910"/>
                  <a:pt x="12921" y="6910"/>
                </a:cubicBezTo>
                <a:close/>
                <a:moveTo>
                  <a:pt x="7241" y="9449"/>
                </a:moveTo>
                <a:cubicBezTo>
                  <a:pt x="7241" y="9449"/>
                  <a:pt x="7250" y="9456"/>
                  <a:pt x="7257" y="9456"/>
                </a:cubicBezTo>
                <a:cubicBezTo>
                  <a:pt x="7250" y="9464"/>
                  <a:pt x="7241" y="9471"/>
                  <a:pt x="7241" y="9478"/>
                </a:cubicBezTo>
                <a:lnTo>
                  <a:pt x="7241" y="9449"/>
                </a:lnTo>
                <a:close/>
                <a:moveTo>
                  <a:pt x="8374" y="5580"/>
                </a:moveTo>
                <a:cubicBezTo>
                  <a:pt x="8721" y="5580"/>
                  <a:pt x="9068" y="5677"/>
                  <a:pt x="9370" y="5872"/>
                </a:cubicBezTo>
                <a:cubicBezTo>
                  <a:pt x="10405" y="6736"/>
                  <a:pt x="10306" y="8492"/>
                  <a:pt x="9248" y="9277"/>
                </a:cubicBezTo>
                <a:cubicBezTo>
                  <a:pt x="9228" y="9284"/>
                  <a:pt x="9205" y="9300"/>
                  <a:pt x="9192" y="9313"/>
                </a:cubicBezTo>
                <a:cubicBezTo>
                  <a:pt x="9049" y="9413"/>
                  <a:pt x="8892" y="9498"/>
                  <a:pt x="8714" y="9557"/>
                </a:cubicBezTo>
                <a:cubicBezTo>
                  <a:pt x="8539" y="9616"/>
                  <a:pt x="8370" y="9643"/>
                  <a:pt x="8207" y="9643"/>
                </a:cubicBezTo>
                <a:cubicBezTo>
                  <a:pt x="7842" y="9643"/>
                  <a:pt x="7511" y="9507"/>
                  <a:pt x="7234" y="9284"/>
                </a:cubicBezTo>
                <a:lnTo>
                  <a:pt x="7234" y="9270"/>
                </a:lnTo>
                <a:cubicBezTo>
                  <a:pt x="7230" y="9246"/>
                  <a:pt x="7215" y="9235"/>
                  <a:pt x="7199" y="9235"/>
                </a:cubicBezTo>
                <a:cubicBezTo>
                  <a:pt x="7192" y="9235"/>
                  <a:pt x="7184" y="9237"/>
                  <a:pt x="7178" y="9241"/>
                </a:cubicBezTo>
                <a:cubicBezTo>
                  <a:pt x="6492" y="8650"/>
                  <a:pt x="6163" y="7527"/>
                  <a:pt x="6556" y="6713"/>
                </a:cubicBezTo>
                <a:cubicBezTo>
                  <a:pt x="6864" y="6071"/>
                  <a:pt x="7464" y="5678"/>
                  <a:pt x="8107" y="5592"/>
                </a:cubicBezTo>
                <a:lnTo>
                  <a:pt x="8107" y="5592"/>
                </a:lnTo>
                <a:cubicBezTo>
                  <a:pt x="8091" y="5615"/>
                  <a:pt x="8085" y="5642"/>
                  <a:pt x="8091" y="5678"/>
                </a:cubicBezTo>
                <a:cubicBezTo>
                  <a:pt x="8101" y="5717"/>
                  <a:pt x="8134" y="5735"/>
                  <a:pt x="8168" y="5735"/>
                </a:cubicBezTo>
                <a:cubicBezTo>
                  <a:pt x="8216" y="5735"/>
                  <a:pt x="8267" y="5701"/>
                  <a:pt x="8263" y="5642"/>
                </a:cubicBezTo>
                <a:cubicBezTo>
                  <a:pt x="8263" y="5615"/>
                  <a:pt x="8249" y="5599"/>
                  <a:pt x="8235" y="5586"/>
                </a:cubicBezTo>
                <a:cubicBezTo>
                  <a:pt x="8282" y="5582"/>
                  <a:pt x="8328" y="5580"/>
                  <a:pt x="8374" y="5580"/>
                </a:cubicBezTo>
                <a:close/>
                <a:moveTo>
                  <a:pt x="6213" y="7836"/>
                </a:moveTo>
                <a:cubicBezTo>
                  <a:pt x="6228" y="7929"/>
                  <a:pt x="6242" y="8021"/>
                  <a:pt x="6271" y="8107"/>
                </a:cubicBezTo>
                <a:cubicBezTo>
                  <a:pt x="6307" y="8242"/>
                  <a:pt x="6357" y="8364"/>
                  <a:pt x="6413" y="8492"/>
                </a:cubicBezTo>
                <a:cubicBezTo>
                  <a:pt x="5493" y="8864"/>
                  <a:pt x="4578" y="9250"/>
                  <a:pt x="3642" y="9584"/>
                </a:cubicBezTo>
                <a:cubicBezTo>
                  <a:pt x="3157" y="9764"/>
                  <a:pt x="2672" y="9927"/>
                  <a:pt x="2185" y="10091"/>
                </a:cubicBezTo>
                <a:cubicBezTo>
                  <a:pt x="1944" y="10170"/>
                  <a:pt x="1700" y="10249"/>
                  <a:pt x="1457" y="10328"/>
                </a:cubicBezTo>
                <a:cubicBezTo>
                  <a:pt x="1328" y="10371"/>
                  <a:pt x="1208" y="10407"/>
                  <a:pt x="1087" y="10441"/>
                </a:cubicBezTo>
                <a:cubicBezTo>
                  <a:pt x="1017" y="10478"/>
                  <a:pt x="962" y="10497"/>
                  <a:pt x="919" y="10497"/>
                </a:cubicBezTo>
                <a:cubicBezTo>
                  <a:pt x="829" y="10497"/>
                  <a:pt x="796" y="10416"/>
                  <a:pt x="814" y="10256"/>
                </a:cubicBezTo>
                <a:cubicBezTo>
                  <a:pt x="751" y="9913"/>
                  <a:pt x="1001" y="9785"/>
                  <a:pt x="1279" y="9577"/>
                </a:cubicBezTo>
                <a:cubicBezTo>
                  <a:pt x="1472" y="9442"/>
                  <a:pt x="1680" y="9327"/>
                  <a:pt x="1885" y="9214"/>
                </a:cubicBezTo>
                <a:cubicBezTo>
                  <a:pt x="2357" y="8964"/>
                  <a:pt x="2837" y="8743"/>
                  <a:pt x="3335" y="8556"/>
                </a:cubicBezTo>
                <a:cubicBezTo>
                  <a:pt x="4257" y="8206"/>
                  <a:pt x="5227" y="7942"/>
                  <a:pt x="6213" y="7836"/>
                </a:cubicBezTo>
                <a:close/>
                <a:moveTo>
                  <a:pt x="10241" y="8107"/>
                </a:moveTo>
                <a:cubicBezTo>
                  <a:pt x="11170" y="8479"/>
                  <a:pt x="12098" y="8842"/>
                  <a:pt x="12969" y="9327"/>
                </a:cubicBezTo>
                <a:cubicBezTo>
                  <a:pt x="13454" y="9600"/>
                  <a:pt x="13925" y="9899"/>
                  <a:pt x="14354" y="10249"/>
                </a:cubicBezTo>
                <a:cubicBezTo>
                  <a:pt x="14548" y="10407"/>
                  <a:pt x="14733" y="10570"/>
                  <a:pt x="14911" y="10750"/>
                </a:cubicBezTo>
                <a:cubicBezTo>
                  <a:pt x="15048" y="10892"/>
                  <a:pt x="15483" y="11241"/>
                  <a:pt x="15497" y="11435"/>
                </a:cubicBezTo>
                <a:cubicBezTo>
                  <a:pt x="15504" y="11627"/>
                  <a:pt x="15262" y="11677"/>
                  <a:pt x="15141" y="11677"/>
                </a:cubicBezTo>
                <a:cubicBezTo>
                  <a:pt x="15134" y="11677"/>
                  <a:pt x="15127" y="11678"/>
                  <a:pt x="15120" y="11678"/>
                </a:cubicBezTo>
                <a:cubicBezTo>
                  <a:pt x="15031" y="11678"/>
                  <a:pt x="14927" y="11639"/>
                  <a:pt x="14848" y="11620"/>
                </a:cubicBezTo>
                <a:cubicBezTo>
                  <a:pt x="14584" y="11555"/>
                  <a:pt x="14326" y="11456"/>
                  <a:pt x="14083" y="11341"/>
                </a:cubicBezTo>
                <a:cubicBezTo>
                  <a:pt x="13619" y="11113"/>
                  <a:pt x="13197" y="10820"/>
                  <a:pt x="12791" y="10513"/>
                </a:cubicBezTo>
                <a:cubicBezTo>
                  <a:pt x="11891" y="9841"/>
                  <a:pt x="11005" y="9128"/>
                  <a:pt x="10121" y="8427"/>
                </a:cubicBezTo>
                <a:cubicBezTo>
                  <a:pt x="10170" y="8328"/>
                  <a:pt x="10206" y="8222"/>
                  <a:pt x="10241" y="8107"/>
                </a:cubicBezTo>
                <a:close/>
                <a:moveTo>
                  <a:pt x="6628" y="8849"/>
                </a:moveTo>
                <a:cubicBezTo>
                  <a:pt x="6671" y="8907"/>
                  <a:pt x="6713" y="8964"/>
                  <a:pt x="6763" y="9020"/>
                </a:cubicBezTo>
                <a:cubicBezTo>
                  <a:pt x="5956" y="9735"/>
                  <a:pt x="5193" y="10484"/>
                  <a:pt x="4413" y="11221"/>
                </a:cubicBezTo>
                <a:cubicBezTo>
                  <a:pt x="3978" y="11634"/>
                  <a:pt x="3556" y="12056"/>
                  <a:pt x="3085" y="12421"/>
                </a:cubicBezTo>
                <a:cubicBezTo>
                  <a:pt x="2886" y="12577"/>
                  <a:pt x="2679" y="12721"/>
                  <a:pt x="2458" y="12849"/>
                </a:cubicBezTo>
                <a:cubicBezTo>
                  <a:pt x="2352" y="12911"/>
                  <a:pt x="1961" y="13146"/>
                  <a:pt x="1743" y="13146"/>
                </a:cubicBezTo>
                <a:cubicBezTo>
                  <a:pt x="1638" y="13146"/>
                  <a:pt x="1573" y="13091"/>
                  <a:pt x="1601" y="12935"/>
                </a:cubicBezTo>
                <a:cubicBezTo>
                  <a:pt x="1680" y="12527"/>
                  <a:pt x="2329" y="12020"/>
                  <a:pt x="2629" y="11769"/>
                </a:cubicBezTo>
                <a:cubicBezTo>
                  <a:pt x="3035" y="11427"/>
                  <a:pt x="3471" y="11113"/>
                  <a:pt x="3899" y="10799"/>
                </a:cubicBezTo>
                <a:cubicBezTo>
                  <a:pt x="4799" y="10141"/>
                  <a:pt x="5714" y="9492"/>
                  <a:pt x="6628" y="8849"/>
                </a:cubicBezTo>
                <a:close/>
                <a:moveTo>
                  <a:pt x="9555" y="9214"/>
                </a:moveTo>
                <a:cubicBezTo>
                  <a:pt x="10283" y="9978"/>
                  <a:pt x="11048" y="10714"/>
                  <a:pt x="11799" y="11449"/>
                </a:cubicBezTo>
                <a:cubicBezTo>
                  <a:pt x="12227" y="11870"/>
                  <a:pt x="12662" y="12283"/>
                  <a:pt x="13048" y="12741"/>
                </a:cubicBezTo>
                <a:cubicBezTo>
                  <a:pt x="13206" y="12935"/>
                  <a:pt x="13362" y="13134"/>
                  <a:pt x="13490" y="13348"/>
                </a:cubicBezTo>
                <a:cubicBezTo>
                  <a:pt x="13614" y="13535"/>
                  <a:pt x="14046" y="14207"/>
                  <a:pt x="13655" y="14207"/>
                </a:cubicBezTo>
                <a:cubicBezTo>
                  <a:pt x="13642" y="14207"/>
                  <a:pt x="13627" y="14206"/>
                  <a:pt x="13612" y="14205"/>
                </a:cubicBezTo>
                <a:cubicBezTo>
                  <a:pt x="13391" y="14184"/>
                  <a:pt x="13104" y="13884"/>
                  <a:pt x="12940" y="13749"/>
                </a:cubicBezTo>
                <a:cubicBezTo>
                  <a:pt x="12777" y="13598"/>
                  <a:pt x="12613" y="13440"/>
                  <a:pt x="12462" y="13278"/>
                </a:cubicBezTo>
                <a:cubicBezTo>
                  <a:pt x="12083" y="12870"/>
                  <a:pt x="11749" y="12421"/>
                  <a:pt x="11406" y="11984"/>
                </a:cubicBezTo>
                <a:cubicBezTo>
                  <a:pt x="10727" y="11120"/>
                  <a:pt x="10055" y="10249"/>
                  <a:pt x="9399" y="9370"/>
                </a:cubicBezTo>
                <a:lnTo>
                  <a:pt x="9492" y="9277"/>
                </a:lnTo>
                <a:cubicBezTo>
                  <a:pt x="9521" y="9257"/>
                  <a:pt x="9534" y="9234"/>
                  <a:pt x="9555" y="9214"/>
                </a:cubicBezTo>
                <a:close/>
                <a:moveTo>
                  <a:pt x="6921" y="9185"/>
                </a:moveTo>
                <a:cubicBezTo>
                  <a:pt x="6993" y="9264"/>
                  <a:pt x="7078" y="9336"/>
                  <a:pt x="7164" y="9392"/>
                </a:cubicBezTo>
                <a:cubicBezTo>
                  <a:pt x="7149" y="10292"/>
                  <a:pt x="6813" y="11149"/>
                  <a:pt x="6542" y="11992"/>
                </a:cubicBezTo>
                <a:cubicBezTo>
                  <a:pt x="6400" y="12463"/>
                  <a:pt x="6292" y="12935"/>
                  <a:pt x="6213" y="13420"/>
                </a:cubicBezTo>
                <a:cubicBezTo>
                  <a:pt x="6150" y="13877"/>
                  <a:pt x="6114" y="14448"/>
                  <a:pt x="5922" y="14870"/>
                </a:cubicBezTo>
                <a:cubicBezTo>
                  <a:pt x="5899" y="14991"/>
                  <a:pt x="5827" y="15084"/>
                  <a:pt x="5721" y="15147"/>
                </a:cubicBezTo>
                <a:cubicBezTo>
                  <a:pt x="5670" y="15251"/>
                  <a:pt x="5613" y="15302"/>
                  <a:pt x="5549" y="15302"/>
                </a:cubicBezTo>
                <a:cubicBezTo>
                  <a:pt x="5489" y="15302"/>
                  <a:pt x="5422" y="15256"/>
                  <a:pt x="5349" y="15163"/>
                </a:cubicBezTo>
                <a:cubicBezTo>
                  <a:pt x="5121" y="15012"/>
                  <a:pt x="5099" y="14976"/>
                  <a:pt x="5092" y="14719"/>
                </a:cubicBezTo>
                <a:cubicBezTo>
                  <a:pt x="5085" y="14484"/>
                  <a:pt x="5142" y="14241"/>
                  <a:pt x="5185" y="14013"/>
                </a:cubicBezTo>
                <a:cubicBezTo>
                  <a:pt x="5299" y="13483"/>
                  <a:pt x="5442" y="12962"/>
                  <a:pt x="5606" y="12455"/>
                </a:cubicBezTo>
                <a:cubicBezTo>
                  <a:pt x="5964" y="11334"/>
                  <a:pt x="6427" y="10256"/>
                  <a:pt x="6921" y="9185"/>
                </a:cubicBezTo>
                <a:close/>
                <a:moveTo>
                  <a:pt x="8878" y="9721"/>
                </a:moveTo>
                <a:cubicBezTo>
                  <a:pt x="8885" y="9721"/>
                  <a:pt x="8885" y="9728"/>
                  <a:pt x="8885" y="9728"/>
                </a:cubicBezTo>
                <a:cubicBezTo>
                  <a:pt x="9478" y="10691"/>
                  <a:pt x="10020" y="11706"/>
                  <a:pt x="10506" y="12727"/>
                </a:cubicBezTo>
                <a:cubicBezTo>
                  <a:pt x="10755" y="13248"/>
                  <a:pt x="10978" y="13769"/>
                  <a:pt x="11206" y="14297"/>
                </a:cubicBezTo>
                <a:cubicBezTo>
                  <a:pt x="11277" y="14461"/>
                  <a:pt x="11884" y="15758"/>
                  <a:pt x="11448" y="15758"/>
                </a:cubicBezTo>
                <a:cubicBezTo>
                  <a:pt x="11406" y="15758"/>
                  <a:pt x="11354" y="15746"/>
                  <a:pt x="11291" y="15720"/>
                </a:cubicBezTo>
                <a:cubicBezTo>
                  <a:pt x="11163" y="15662"/>
                  <a:pt x="10962" y="15391"/>
                  <a:pt x="10849" y="15283"/>
                </a:cubicBezTo>
                <a:cubicBezTo>
                  <a:pt x="10619" y="15069"/>
                  <a:pt x="10455" y="14827"/>
                  <a:pt x="10299" y="14563"/>
                </a:cubicBezTo>
                <a:cubicBezTo>
                  <a:pt x="10006" y="14049"/>
                  <a:pt x="9735" y="13519"/>
                  <a:pt x="9492" y="12978"/>
                </a:cubicBezTo>
                <a:cubicBezTo>
                  <a:pt x="9034" y="11963"/>
                  <a:pt x="8684" y="10899"/>
                  <a:pt x="8407" y="9821"/>
                </a:cubicBezTo>
                <a:lnTo>
                  <a:pt x="8407" y="9821"/>
                </a:lnTo>
                <a:cubicBezTo>
                  <a:pt x="8418" y="9821"/>
                  <a:pt x="8430" y="9821"/>
                  <a:pt x="8441" y="9821"/>
                </a:cubicBezTo>
                <a:cubicBezTo>
                  <a:pt x="8593" y="9821"/>
                  <a:pt x="8744" y="9780"/>
                  <a:pt x="8878" y="9721"/>
                </a:cubicBezTo>
                <a:close/>
                <a:moveTo>
                  <a:pt x="7442" y="9570"/>
                </a:moveTo>
                <a:cubicBezTo>
                  <a:pt x="7613" y="9656"/>
                  <a:pt x="7791" y="9721"/>
                  <a:pt x="7978" y="9756"/>
                </a:cubicBezTo>
                <a:cubicBezTo>
                  <a:pt x="8071" y="10777"/>
                  <a:pt x="8242" y="11785"/>
                  <a:pt x="8306" y="12813"/>
                </a:cubicBezTo>
                <a:cubicBezTo>
                  <a:pt x="8342" y="13320"/>
                  <a:pt x="8364" y="13819"/>
                  <a:pt x="8371" y="14326"/>
                </a:cubicBezTo>
                <a:cubicBezTo>
                  <a:pt x="8377" y="14594"/>
                  <a:pt x="8496" y="15867"/>
                  <a:pt x="8085" y="15867"/>
                </a:cubicBezTo>
                <a:cubicBezTo>
                  <a:pt x="8056" y="15867"/>
                  <a:pt x="8026" y="15861"/>
                  <a:pt x="7992" y="15848"/>
                </a:cubicBezTo>
                <a:cubicBezTo>
                  <a:pt x="7721" y="15740"/>
                  <a:pt x="7606" y="15111"/>
                  <a:pt x="7570" y="14870"/>
                </a:cubicBezTo>
                <a:cubicBezTo>
                  <a:pt x="7534" y="14633"/>
                  <a:pt x="7521" y="14398"/>
                  <a:pt x="7498" y="14162"/>
                </a:cubicBezTo>
                <a:cubicBezTo>
                  <a:pt x="7464" y="13684"/>
                  <a:pt x="7435" y="13212"/>
                  <a:pt x="7413" y="12734"/>
                </a:cubicBezTo>
                <a:cubicBezTo>
                  <a:pt x="7378" y="11692"/>
                  <a:pt x="7336" y="10606"/>
                  <a:pt x="7442" y="9570"/>
                </a:cubicBezTo>
                <a:close/>
                <a:moveTo>
                  <a:pt x="9418" y="0"/>
                </a:moveTo>
                <a:cubicBezTo>
                  <a:pt x="9388" y="0"/>
                  <a:pt x="9357" y="17"/>
                  <a:pt x="9341" y="45"/>
                </a:cubicBezTo>
                <a:cubicBezTo>
                  <a:pt x="8835" y="938"/>
                  <a:pt x="8513" y="1937"/>
                  <a:pt x="8355" y="2951"/>
                </a:cubicBezTo>
                <a:cubicBezTo>
                  <a:pt x="8285" y="3407"/>
                  <a:pt x="8249" y="3872"/>
                  <a:pt x="8256" y="4336"/>
                </a:cubicBezTo>
                <a:cubicBezTo>
                  <a:pt x="8256" y="4622"/>
                  <a:pt x="8278" y="4907"/>
                  <a:pt x="8263" y="5193"/>
                </a:cubicBezTo>
                <a:cubicBezTo>
                  <a:pt x="8263" y="5279"/>
                  <a:pt x="8249" y="5322"/>
                  <a:pt x="8249" y="5365"/>
                </a:cubicBezTo>
                <a:lnTo>
                  <a:pt x="8235" y="5365"/>
                </a:lnTo>
                <a:lnTo>
                  <a:pt x="8235" y="5329"/>
                </a:lnTo>
                <a:cubicBezTo>
                  <a:pt x="7999" y="4357"/>
                  <a:pt x="7593" y="3387"/>
                  <a:pt x="7164" y="2487"/>
                </a:cubicBezTo>
                <a:cubicBezTo>
                  <a:pt x="6955" y="2054"/>
                  <a:pt x="6584" y="985"/>
                  <a:pt x="5983" y="985"/>
                </a:cubicBezTo>
                <a:cubicBezTo>
                  <a:pt x="5967" y="985"/>
                  <a:pt x="5951" y="986"/>
                  <a:pt x="5935" y="987"/>
                </a:cubicBezTo>
                <a:cubicBezTo>
                  <a:pt x="5899" y="994"/>
                  <a:pt x="5863" y="1015"/>
                  <a:pt x="5856" y="1051"/>
                </a:cubicBezTo>
                <a:cubicBezTo>
                  <a:pt x="5735" y="1765"/>
                  <a:pt x="6021" y="2530"/>
                  <a:pt x="6264" y="3186"/>
                </a:cubicBezTo>
                <a:cubicBezTo>
                  <a:pt x="6571" y="4007"/>
                  <a:pt x="6950" y="4821"/>
                  <a:pt x="7378" y="5586"/>
                </a:cubicBezTo>
                <a:cubicBezTo>
                  <a:pt x="7320" y="5615"/>
                  <a:pt x="7264" y="5651"/>
                  <a:pt x="7214" y="5678"/>
                </a:cubicBezTo>
                <a:cubicBezTo>
                  <a:pt x="6449" y="4521"/>
                  <a:pt x="5656" y="3371"/>
                  <a:pt x="4857" y="2237"/>
                </a:cubicBezTo>
                <a:cubicBezTo>
                  <a:pt x="4528" y="1772"/>
                  <a:pt x="4179" y="1315"/>
                  <a:pt x="3743" y="938"/>
                </a:cubicBezTo>
                <a:cubicBezTo>
                  <a:pt x="3604" y="816"/>
                  <a:pt x="3262" y="478"/>
                  <a:pt x="3000" y="478"/>
                </a:cubicBezTo>
                <a:cubicBezTo>
                  <a:pt x="2951" y="478"/>
                  <a:pt x="2905" y="489"/>
                  <a:pt x="2864" y="516"/>
                </a:cubicBezTo>
                <a:cubicBezTo>
                  <a:pt x="2043" y="1066"/>
                  <a:pt x="5056" y="4264"/>
                  <a:pt x="6335" y="5579"/>
                </a:cubicBezTo>
                <a:cubicBezTo>
                  <a:pt x="5699" y="5150"/>
                  <a:pt x="4979" y="4778"/>
                  <a:pt x="4285" y="4544"/>
                </a:cubicBezTo>
                <a:cubicBezTo>
                  <a:pt x="3865" y="4400"/>
                  <a:pt x="3421" y="4300"/>
                  <a:pt x="2972" y="4264"/>
                </a:cubicBezTo>
                <a:cubicBezTo>
                  <a:pt x="2819" y="4249"/>
                  <a:pt x="2582" y="4204"/>
                  <a:pt x="2365" y="4204"/>
                </a:cubicBezTo>
                <a:cubicBezTo>
                  <a:pt x="2195" y="4204"/>
                  <a:pt x="2038" y="4231"/>
                  <a:pt x="1944" y="4322"/>
                </a:cubicBezTo>
                <a:cubicBezTo>
                  <a:pt x="1928" y="4336"/>
                  <a:pt x="1921" y="4372"/>
                  <a:pt x="1928" y="4393"/>
                </a:cubicBezTo>
                <a:cubicBezTo>
                  <a:pt x="2165" y="5035"/>
                  <a:pt x="3085" y="5464"/>
                  <a:pt x="3678" y="5694"/>
                </a:cubicBezTo>
                <a:cubicBezTo>
                  <a:pt x="4578" y="6043"/>
                  <a:pt x="5543" y="6172"/>
                  <a:pt x="6443" y="6521"/>
                </a:cubicBezTo>
                <a:lnTo>
                  <a:pt x="6449" y="6521"/>
                </a:lnTo>
                <a:cubicBezTo>
                  <a:pt x="6436" y="6542"/>
                  <a:pt x="6427" y="6557"/>
                  <a:pt x="6420" y="6578"/>
                </a:cubicBezTo>
                <a:cubicBezTo>
                  <a:pt x="5772" y="6429"/>
                  <a:pt x="5043" y="6353"/>
                  <a:pt x="4325" y="6353"/>
                </a:cubicBezTo>
                <a:cubicBezTo>
                  <a:pt x="3768" y="6353"/>
                  <a:pt x="3217" y="6399"/>
                  <a:pt x="2715" y="6492"/>
                </a:cubicBezTo>
                <a:cubicBezTo>
                  <a:pt x="2014" y="6628"/>
                  <a:pt x="1457" y="7006"/>
                  <a:pt x="801" y="7264"/>
                </a:cubicBezTo>
                <a:cubicBezTo>
                  <a:pt x="543" y="7365"/>
                  <a:pt x="187" y="7507"/>
                  <a:pt x="79" y="7800"/>
                </a:cubicBezTo>
                <a:cubicBezTo>
                  <a:pt x="0" y="8021"/>
                  <a:pt x="122" y="8213"/>
                  <a:pt x="336" y="8285"/>
                </a:cubicBezTo>
                <a:cubicBezTo>
                  <a:pt x="398" y="8305"/>
                  <a:pt x="465" y="8313"/>
                  <a:pt x="533" y="8313"/>
                </a:cubicBezTo>
                <a:cubicBezTo>
                  <a:pt x="732" y="8313"/>
                  <a:pt x="948" y="8249"/>
                  <a:pt x="1130" y="8249"/>
                </a:cubicBezTo>
                <a:cubicBezTo>
                  <a:pt x="1493" y="8242"/>
                  <a:pt x="1851" y="8249"/>
                  <a:pt x="2208" y="8199"/>
                </a:cubicBezTo>
                <a:cubicBezTo>
                  <a:pt x="3460" y="8020"/>
                  <a:pt x="4651" y="7535"/>
                  <a:pt x="5919" y="7535"/>
                </a:cubicBezTo>
                <a:cubicBezTo>
                  <a:pt x="6010" y="7535"/>
                  <a:pt x="6101" y="7538"/>
                  <a:pt x="6192" y="7543"/>
                </a:cubicBezTo>
                <a:lnTo>
                  <a:pt x="6192" y="7635"/>
                </a:lnTo>
                <a:cubicBezTo>
                  <a:pt x="4986" y="7827"/>
                  <a:pt x="3822" y="8120"/>
                  <a:pt x="2693" y="8614"/>
                </a:cubicBezTo>
                <a:cubicBezTo>
                  <a:pt x="2172" y="8842"/>
                  <a:pt x="1637" y="9092"/>
                  <a:pt x="1172" y="9421"/>
                </a:cubicBezTo>
                <a:cubicBezTo>
                  <a:pt x="915" y="9606"/>
                  <a:pt x="358" y="9999"/>
                  <a:pt x="401" y="10378"/>
                </a:cubicBezTo>
                <a:cubicBezTo>
                  <a:pt x="434" y="10616"/>
                  <a:pt x="663" y="10680"/>
                  <a:pt x="870" y="10680"/>
                </a:cubicBezTo>
                <a:cubicBezTo>
                  <a:pt x="893" y="10680"/>
                  <a:pt x="914" y="10679"/>
                  <a:pt x="936" y="10678"/>
                </a:cubicBezTo>
                <a:cubicBezTo>
                  <a:pt x="1486" y="10635"/>
                  <a:pt x="2086" y="10342"/>
                  <a:pt x="2614" y="10163"/>
                </a:cubicBezTo>
                <a:cubicBezTo>
                  <a:pt x="3922" y="9713"/>
                  <a:pt x="5236" y="9221"/>
                  <a:pt x="6492" y="8635"/>
                </a:cubicBezTo>
                <a:cubicBezTo>
                  <a:pt x="6499" y="8657"/>
                  <a:pt x="6513" y="8677"/>
                  <a:pt x="6521" y="8693"/>
                </a:cubicBezTo>
                <a:cubicBezTo>
                  <a:pt x="5356" y="9514"/>
                  <a:pt x="4192" y="10342"/>
                  <a:pt x="3051" y="11205"/>
                </a:cubicBezTo>
                <a:cubicBezTo>
                  <a:pt x="2600" y="11548"/>
                  <a:pt x="2151" y="11913"/>
                  <a:pt x="1793" y="12355"/>
                </a:cubicBezTo>
                <a:cubicBezTo>
                  <a:pt x="1637" y="12549"/>
                  <a:pt x="1215" y="12991"/>
                  <a:pt x="1394" y="13255"/>
                </a:cubicBezTo>
                <a:cubicBezTo>
                  <a:pt x="1455" y="13345"/>
                  <a:pt x="1549" y="13386"/>
                  <a:pt x="1669" y="13386"/>
                </a:cubicBezTo>
                <a:cubicBezTo>
                  <a:pt x="2709" y="13386"/>
                  <a:pt x="5704" y="10288"/>
                  <a:pt x="6614" y="9327"/>
                </a:cubicBezTo>
                <a:lnTo>
                  <a:pt x="6614" y="9327"/>
                </a:lnTo>
                <a:cubicBezTo>
                  <a:pt x="6060" y="10599"/>
                  <a:pt x="3972" y="15506"/>
                  <a:pt x="5477" y="15506"/>
                </a:cubicBezTo>
                <a:cubicBezTo>
                  <a:pt x="5485" y="15506"/>
                  <a:pt x="5492" y="15506"/>
                  <a:pt x="5500" y="15506"/>
                </a:cubicBezTo>
                <a:cubicBezTo>
                  <a:pt x="5879" y="15497"/>
                  <a:pt x="6064" y="15098"/>
                  <a:pt x="6150" y="14784"/>
                </a:cubicBezTo>
                <a:cubicBezTo>
                  <a:pt x="6335" y="14155"/>
                  <a:pt x="6357" y="13483"/>
                  <a:pt x="6492" y="12841"/>
                </a:cubicBezTo>
                <a:cubicBezTo>
                  <a:pt x="6707" y="11792"/>
                  <a:pt x="7178" y="10813"/>
                  <a:pt x="7234" y="9749"/>
                </a:cubicBezTo>
                <a:lnTo>
                  <a:pt x="7234" y="9749"/>
                </a:lnTo>
                <a:cubicBezTo>
                  <a:pt x="7257" y="10984"/>
                  <a:pt x="7185" y="12213"/>
                  <a:pt x="7264" y="13449"/>
                </a:cubicBezTo>
                <a:cubicBezTo>
                  <a:pt x="7300" y="14040"/>
                  <a:pt x="7300" y="14662"/>
                  <a:pt x="7456" y="15233"/>
                </a:cubicBezTo>
                <a:cubicBezTo>
                  <a:pt x="7526" y="15484"/>
                  <a:pt x="7779" y="16150"/>
                  <a:pt x="8137" y="16150"/>
                </a:cubicBezTo>
                <a:cubicBezTo>
                  <a:pt x="8146" y="16150"/>
                  <a:pt x="8154" y="16149"/>
                  <a:pt x="8163" y="16148"/>
                </a:cubicBezTo>
                <a:cubicBezTo>
                  <a:pt x="8842" y="16076"/>
                  <a:pt x="8549" y="14112"/>
                  <a:pt x="8535" y="13756"/>
                </a:cubicBezTo>
                <a:cubicBezTo>
                  <a:pt x="8484" y="12441"/>
                  <a:pt x="8420" y="11049"/>
                  <a:pt x="8091" y="9771"/>
                </a:cubicBezTo>
                <a:lnTo>
                  <a:pt x="8091" y="9771"/>
                </a:lnTo>
                <a:cubicBezTo>
                  <a:pt x="8114" y="9778"/>
                  <a:pt x="8127" y="9778"/>
                  <a:pt x="8141" y="9778"/>
                </a:cubicBezTo>
                <a:cubicBezTo>
                  <a:pt x="8177" y="9785"/>
                  <a:pt x="8206" y="9792"/>
                  <a:pt x="8235" y="9798"/>
                </a:cubicBezTo>
                <a:cubicBezTo>
                  <a:pt x="8549" y="11163"/>
                  <a:pt x="9034" y="12484"/>
                  <a:pt x="9663" y="13740"/>
                </a:cubicBezTo>
                <a:cubicBezTo>
                  <a:pt x="9941" y="14290"/>
                  <a:pt x="10220" y="14926"/>
                  <a:pt x="10678" y="15355"/>
                </a:cubicBezTo>
                <a:cubicBezTo>
                  <a:pt x="10841" y="15512"/>
                  <a:pt x="11171" y="15981"/>
                  <a:pt x="11477" y="15981"/>
                </a:cubicBezTo>
                <a:cubicBezTo>
                  <a:pt x="11530" y="15981"/>
                  <a:pt x="11583" y="15967"/>
                  <a:pt x="11634" y="15934"/>
                </a:cubicBezTo>
                <a:cubicBezTo>
                  <a:pt x="11855" y="15790"/>
                  <a:pt x="11805" y="15427"/>
                  <a:pt x="11756" y="15206"/>
                </a:cubicBezTo>
                <a:cubicBezTo>
                  <a:pt x="11612" y="14584"/>
                  <a:pt x="11235" y="13948"/>
                  <a:pt x="10969" y="13370"/>
                </a:cubicBezTo>
                <a:cubicBezTo>
                  <a:pt x="10385" y="12085"/>
                  <a:pt x="9706" y="10878"/>
                  <a:pt x="8941" y="9692"/>
                </a:cubicBezTo>
                <a:cubicBezTo>
                  <a:pt x="9049" y="9636"/>
                  <a:pt x="9156" y="9564"/>
                  <a:pt x="9248" y="9485"/>
                </a:cubicBezTo>
                <a:cubicBezTo>
                  <a:pt x="10098" y="10606"/>
                  <a:pt x="10948" y="11720"/>
                  <a:pt x="11835" y="12813"/>
                </a:cubicBezTo>
                <a:cubicBezTo>
                  <a:pt x="12191" y="13255"/>
                  <a:pt x="12570" y="13691"/>
                  <a:pt x="13019" y="14033"/>
                </a:cubicBezTo>
                <a:cubicBezTo>
                  <a:pt x="13183" y="14157"/>
                  <a:pt x="13513" y="14455"/>
                  <a:pt x="13773" y="14455"/>
                </a:cubicBezTo>
                <a:cubicBezTo>
                  <a:pt x="13831" y="14455"/>
                  <a:pt x="13886" y="14440"/>
                  <a:pt x="13934" y="14405"/>
                </a:cubicBezTo>
                <a:cubicBezTo>
                  <a:pt x="14854" y="13740"/>
                  <a:pt x="10319" y="9749"/>
                  <a:pt x="9634" y="9135"/>
                </a:cubicBezTo>
                <a:cubicBezTo>
                  <a:pt x="9792" y="8971"/>
                  <a:pt x="9927" y="8785"/>
                  <a:pt x="10035" y="8592"/>
                </a:cubicBezTo>
                <a:cubicBezTo>
                  <a:pt x="11098" y="9428"/>
                  <a:pt x="12134" y="10328"/>
                  <a:pt x="13269" y="11070"/>
                </a:cubicBezTo>
                <a:cubicBezTo>
                  <a:pt x="13720" y="11370"/>
                  <a:pt x="14205" y="11627"/>
                  <a:pt x="14733" y="11769"/>
                </a:cubicBezTo>
                <a:cubicBezTo>
                  <a:pt x="14863" y="11801"/>
                  <a:pt x="15130" y="11882"/>
                  <a:pt x="15356" y="11882"/>
                </a:cubicBezTo>
                <a:cubicBezTo>
                  <a:pt x="15500" y="11882"/>
                  <a:pt x="15627" y="11849"/>
                  <a:pt x="15691" y="11749"/>
                </a:cubicBezTo>
                <a:cubicBezTo>
                  <a:pt x="15854" y="11492"/>
                  <a:pt x="15434" y="11099"/>
                  <a:pt x="15297" y="10942"/>
                </a:cubicBezTo>
                <a:cubicBezTo>
                  <a:pt x="14854" y="10434"/>
                  <a:pt x="14340" y="10006"/>
                  <a:pt x="13783" y="9627"/>
                </a:cubicBezTo>
                <a:cubicBezTo>
                  <a:pt x="12712" y="8914"/>
                  <a:pt x="11492" y="8414"/>
                  <a:pt x="10283" y="7965"/>
                </a:cubicBezTo>
                <a:cubicBezTo>
                  <a:pt x="10319" y="7836"/>
                  <a:pt x="10335" y="7699"/>
                  <a:pt x="10342" y="7563"/>
                </a:cubicBezTo>
                <a:lnTo>
                  <a:pt x="10349" y="7563"/>
                </a:lnTo>
                <a:cubicBezTo>
                  <a:pt x="11905" y="7821"/>
                  <a:pt x="13463" y="8222"/>
                  <a:pt x="15033" y="8350"/>
                </a:cubicBezTo>
                <a:cubicBezTo>
                  <a:pt x="15411" y="8384"/>
                  <a:pt x="15797" y="8342"/>
                  <a:pt x="16169" y="8436"/>
                </a:cubicBezTo>
                <a:cubicBezTo>
                  <a:pt x="16385" y="8488"/>
                  <a:pt x="16596" y="8588"/>
                  <a:pt x="16823" y="8588"/>
                </a:cubicBezTo>
                <a:cubicBezTo>
                  <a:pt x="16873" y="8588"/>
                  <a:pt x="16924" y="8583"/>
                  <a:pt x="16976" y="8571"/>
                </a:cubicBezTo>
                <a:cubicBezTo>
                  <a:pt x="17240" y="8506"/>
                  <a:pt x="17475" y="8278"/>
                  <a:pt x="17411" y="7985"/>
                </a:cubicBezTo>
                <a:cubicBezTo>
                  <a:pt x="17333" y="7635"/>
                  <a:pt x="16890" y="7500"/>
                  <a:pt x="16597" y="7407"/>
                </a:cubicBezTo>
                <a:cubicBezTo>
                  <a:pt x="15982" y="7200"/>
                  <a:pt x="15382" y="6993"/>
                  <a:pt x="14740" y="6893"/>
                </a:cubicBezTo>
                <a:cubicBezTo>
                  <a:pt x="14134" y="6795"/>
                  <a:pt x="13517" y="6754"/>
                  <a:pt x="12897" y="6754"/>
                </a:cubicBezTo>
                <a:cubicBezTo>
                  <a:pt x="12026" y="6754"/>
                  <a:pt x="11150" y="6836"/>
                  <a:pt x="10299" y="6957"/>
                </a:cubicBezTo>
                <a:cubicBezTo>
                  <a:pt x="10292" y="6943"/>
                  <a:pt x="10292" y="6936"/>
                  <a:pt x="10292" y="6928"/>
                </a:cubicBezTo>
                <a:cubicBezTo>
                  <a:pt x="11413" y="6578"/>
                  <a:pt x="12527" y="6179"/>
                  <a:pt x="13648" y="5807"/>
                </a:cubicBezTo>
                <a:cubicBezTo>
                  <a:pt x="13919" y="5714"/>
                  <a:pt x="15375" y="5229"/>
                  <a:pt x="14890" y="4715"/>
                </a:cubicBezTo>
                <a:cubicBezTo>
                  <a:pt x="14813" y="4635"/>
                  <a:pt x="14654" y="4611"/>
                  <a:pt x="14486" y="4611"/>
                </a:cubicBezTo>
                <a:cubicBezTo>
                  <a:pt x="14295" y="4611"/>
                  <a:pt x="14093" y="4642"/>
                  <a:pt x="13991" y="4657"/>
                </a:cubicBezTo>
                <a:cubicBezTo>
                  <a:pt x="13562" y="4722"/>
                  <a:pt x="13147" y="4880"/>
                  <a:pt x="12741" y="5029"/>
                </a:cubicBezTo>
                <a:cubicBezTo>
                  <a:pt x="11799" y="5394"/>
                  <a:pt x="10834" y="5736"/>
                  <a:pt x="9920" y="6185"/>
                </a:cubicBezTo>
                <a:cubicBezTo>
                  <a:pt x="9913" y="6172"/>
                  <a:pt x="9906" y="6165"/>
                  <a:pt x="9898" y="6156"/>
                </a:cubicBezTo>
                <a:cubicBezTo>
                  <a:pt x="11149" y="5394"/>
                  <a:pt x="12419" y="4643"/>
                  <a:pt x="13626" y="3822"/>
                </a:cubicBezTo>
                <a:cubicBezTo>
                  <a:pt x="14162" y="3457"/>
                  <a:pt x="14676" y="3037"/>
                  <a:pt x="15125" y="2573"/>
                </a:cubicBezTo>
                <a:cubicBezTo>
                  <a:pt x="15276" y="2415"/>
                  <a:pt x="15639" y="2108"/>
                  <a:pt x="15497" y="1851"/>
                </a:cubicBezTo>
                <a:cubicBezTo>
                  <a:pt x="15438" y="1747"/>
                  <a:pt x="15346" y="1708"/>
                  <a:pt x="15240" y="1708"/>
                </a:cubicBezTo>
                <a:cubicBezTo>
                  <a:pt x="14975" y="1708"/>
                  <a:pt x="14622" y="1951"/>
                  <a:pt x="14469" y="2022"/>
                </a:cubicBezTo>
                <a:cubicBezTo>
                  <a:pt x="13848" y="2300"/>
                  <a:pt x="13283" y="2629"/>
                  <a:pt x="12748" y="3058"/>
                </a:cubicBezTo>
                <a:cubicBezTo>
                  <a:pt x="11848" y="3772"/>
                  <a:pt x="10962" y="4514"/>
                  <a:pt x="10098" y="5279"/>
                </a:cubicBezTo>
                <a:cubicBezTo>
                  <a:pt x="11027" y="3971"/>
                  <a:pt x="12863" y="1251"/>
                  <a:pt x="12241" y="980"/>
                </a:cubicBezTo>
                <a:cubicBezTo>
                  <a:pt x="12211" y="967"/>
                  <a:pt x="12180" y="961"/>
                  <a:pt x="12150" y="961"/>
                </a:cubicBezTo>
                <a:cubicBezTo>
                  <a:pt x="11950" y="961"/>
                  <a:pt x="11751" y="1218"/>
                  <a:pt x="11634" y="1330"/>
                </a:cubicBezTo>
                <a:cubicBezTo>
                  <a:pt x="11235" y="1736"/>
                  <a:pt x="10856" y="2151"/>
                  <a:pt x="10527" y="2622"/>
                </a:cubicBezTo>
                <a:cubicBezTo>
                  <a:pt x="9920" y="3500"/>
                  <a:pt x="9413" y="4537"/>
                  <a:pt x="9228" y="5599"/>
                </a:cubicBezTo>
                <a:cubicBezTo>
                  <a:pt x="9192" y="5579"/>
                  <a:pt x="9163" y="5565"/>
                  <a:pt x="9127" y="5550"/>
                </a:cubicBezTo>
                <a:cubicBezTo>
                  <a:pt x="9505" y="4643"/>
                  <a:pt x="9692" y="3658"/>
                  <a:pt x="9778" y="2679"/>
                </a:cubicBezTo>
                <a:cubicBezTo>
                  <a:pt x="9841" y="1822"/>
                  <a:pt x="9941" y="800"/>
                  <a:pt x="9478" y="38"/>
                </a:cubicBezTo>
                <a:cubicBezTo>
                  <a:pt x="9465" y="12"/>
                  <a:pt x="9442" y="0"/>
                  <a:pt x="94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" name="Google Shape;59;p5"/>
          <p:cNvSpPr/>
          <p:nvPr/>
        </p:nvSpPr>
        <p:spPr>
          <a:xfrm>
            <a:off x="-758625" y="4446327"/>
            <a:ext cx="1761623" cy="988897"/>
          </a:xfrm>
          <a:custGeom>
            <a:avLst/>
            <a:gdLst/>
            <a:ahLst/>
            <a:cxnLst/>
            <a:rect l="l" t="t" r="r" b="b"/>
            <a:pathLst>
              <a:path w="33257" h="18669" extrusionOk="0">
                <a:moveTo>
                  <a:pt x="17319" y="1"/>
                </a:moveTo>
                <a:cubicBezTo>
                  <a:pt x="16529" y="1"/>
                  <a:pt x="15732" y="185"/>
                  <a:pt x="14997" y="581"/>
                </a:cubicBezTo>
                <a:cubicBezTo>
                  <a:pt x="14255" y="973"/>
                  <a:pt x="13804" y="1631"/>
                  <a:pt x="13398" y="2330"/>
                </a:cubicBezTo>
                <a:cubicBezTo>
                  <a:pt x="13019" y="2966"/>
                  <a:pt x="12762" y="3659"/>
                  <a:pt x="12527" y="4351"/>
                </a:cubicBezTo>
                <a:cubicBezTo>
                  <a:pt x="12436" y="4614"/>
                  <a:pt x="12322" y="4743"/>
                  <a:pt x="12191" y="4743"/>
                </a:cubicBezTo>
                <a:cubicBezTo>
                  <a:pt x="12076" y="4743"/>
                  <a:pt x="11949" y="4645"/>
                  <a:pt x="11812" y="4452"/>
                </a:cubicBezTo>
                <a:cubicBezTo>
                  <a:pt x="11655" y="4216"/>
                  <a:pt x="11542" y="3959"/>
                  <a:pt x="11391" y="3724"/>
                </a:cubicBezTo>
                <a:cubicBezTo>
                  <a:pt x="11019" y="3115"/>
                  <a:pt x="10548" y="2601"/>
                  <a:pt x="9941" y="2231"/>
                </a:cubicBezTo>
                <a:cubicBezTo>
                  <a:pt x="9497" y="1954"/>
                  <a:pt x="9068" y="1816"/>
                  <a:pt x="8654" y="1816"/>
                </a:cubicBezTo>
                <a:cubicBezTo>
                  <a:pt x="8109" y="1816"/>
                  <a:pt x="7590" y="2055"/>
                  <a:pt x="7099" y="2531"/>
                </a:cubicBezTo>
                <a:cubicBezTo>
                  <a:pt x="6684" y="2923"/>
                  <a:pt x="6384" y="3395"/>
                  <a:pt x="6199" y="3929"/>
                </a:cubicBezTo>
                <a:cubicBezTo>
                  <a:pt x="5857" y="4924"/>
                  <a:pt x="5514" y="5923"/>
                  <a:pt x="5528" y="6994"/>
                </a:cubicBezTo>
                <a:cubicBezTo>
                  <a:pt x="5528" y="7318"/>
                  <a:pt x="5434" y="7480"/>
                  <a:pt x="5232" y="7480"/>
                </a:cubicBezTo>
                <a:cubicBezTo>
                  <a:pt x="5154" y="7480"/>
                  <a:pt x="5061" y="7456"/>
                  <a:pt x="4950" y="7409"/>
                </a:cubicBezTo>
                <a:cubicBezTo>
                  <a:pt x="4510" y="7224"/>
                  <a:pt x="4089" y="7143"/>
                  <a:pt x="3683" y="7143"/>
                </a:cubicBezTo>
                <a:cubicBezTo>
                  <a:pt x="2738" y="7143"/>
                  <a:pt x="1876" y="7581"/>
                  <a:pt x="1058" y="8164"/>
                </a:cubicBezTo>
                <a:cubicBezTo>
                  <a:pt x="372" y="8658"/>
                  <a:pt x="0" y="9393"/>
                  <a:pt x="144" y="10271"/>
                </a:cubicBezTo>
                <a:cubicBezTo>
                  <a:pt x="293" y="11179"/>
                  <a:pt x="972" y="11608"/>
                  <a:pt x="1764" y="11885"/>
                </a:cubicBezTo>
                <a:cubicBezTo>
                  <a:pt x="2188" y="12029"/>
                  <a:pt x="2619" y="12081"/>
                  <a:pt x="3148" y="12081"/>
                </a:cubicBezTo>
                <a:cubicBezTo>
                  <a:pt x="3333" y="12081"/>
                  <a:pt x="3530" y="12075"/>
                  <a:pt x="3743" y="12064"/>
                </a:cubicBezTo>
                <a:cubicBezTo>
                  <a:pt x="5020" y="11921"/>
                  <a:pt x="6443" y="11507"/>
                  <a:pt x="7713" y="10643"/>
                </a:cubicBezTo>
                <a:cubicBezTo>
                  <a:pt x="7822" y="10566"/>
                  <a:pt x="7935" y="10449"/>
                  <a:pt x="8055" y="10449"/>
                </a:cubicBezTo>
                <a:cubicBezTo>
                  <a:pt x="8116" y="10449"/>
                  <a:pt x="8178" y="10479"/>
                  <a:pt x="8242" y="10557"/>
                </a:cubicBezTo>
                <a:cubicBezTo>
                  <a:pt x="8371" y="10708"/>
                  <a:pt x="8213" y="10871"/>
                  <a:pt x="8148" y="11028"/>
                </a:cubicBezTo>
                <a:cubicBezTo>
                  <a:pt x="7548" y="12492"/>
                  <a:pt x="7363" y="13999"/>
                  <a:pt x="7699" y="15563"/>
                </a:cubicBezTo>
                <a:cubicBezTo>
                  <a:pt x="7963" y="16784"/>
                  <a:pt x="8685" y="17641"/>
                  <a:pt x="9799" y="18141"/>
                </a:cubicBezTo>
                <a:cubicBezTo>
                  <a:pt x="10610" y="18503"/>
                  <a:pt x="11408" y="18668"/>
                  <a:pt x="12196" y="18668"/>
                </a:cubicBezTo>
                <a:cubicBezTo>
                  <a:pt x="13322" y="18668"/>
                  <a:pt x="14424" y="18330"/>
                  <a:pt x="15504" y="17742"/>
                </a:cubicBezTo>
                <a:cubicBezTo>
                  <a:pt x="16532" y="17192"/>
                  <a:pt x="17353" y="16384"/>
                  <a:pt x="18089" y="15485"/>
                </a:cubicBezTo>
                <a:cubicBezTo>
                  <a:pt x="18289" y="15241"/>
                  <a:pt x="18467" y="14984"/>
                  <a:pt x="18675" y="14742"/>
                </a:cubicBezTo>
                <a:cubicBezTo>
                  <a:pt x="18976" y="14394"/>
                  <a:pt x="19198" y="14226"/>
                  <a:pt x="19445" y="14226"/>
                </a:cubicBezTo>
                <a:cubicBezTo>
                  <a:pt x="19649" y="14226"/>
                  <a:pt x="19871" y="14341"/>
                  <a:pt x="20168" y="14564"/>
                </a:cubicBezTo>
                <a:cubicBezTo>
                  <a:pt x="20445" y="14770"/>
                  <a:pt x="20695" y="15020"/>
                  <a:pt x="20982" y="15221"/>
                </a:cubicBezTo>
                <a:cubicBezTo>
                  <a:pt x="22119" y="16034"/>
                  <a:pt x="23332" y="16481"/>
                  <a:pt x="24614" y="16481"/>
                </a:cubicBezTo>
                <a:cubicBezTo>
                  <a:pt x="25201" y="16481"/>
                  <a:pt x="25802" y="16387"/>
                  <a:pt x="26416" y="16192"/>
                </a:cubicBezTo>
                <a:cubicBezTo>
                  <a:pt x="29237" y="15306"/>
                  <a:pt x="30615" y="12106"/>
                  <a:pt x="29400" y="9380"/>
                </a:cubicBezTo>
                <a:cubicBezTo>
                  <a:pt x="29051" y="8608"/>
                  <a:pt x="29057" y="8593"/>
                  <a:pt x="29880" y="8536"/>
                </a:cubicBezTo>
                <a:cubicBezTo>
                  <a:pt x="30893" y="8464"/>
                  <a:pt x="31779" y="8122"/>
                  <a:pt x="32451" y="7330"/>
                </a:cubicBezTo>
                <a:cubicBezTo>
                  <a:pt x="33200" y="6444"/>
                  <a:pt x="33256" y="5379"/>
                  <a:pt x="32607" y="4416"/>
                </a:cubicBezTo>
                <a:cubicBezTo>
                  <a:pt x="32415" y="4123"/>
                  <a:pt x="32172" y="3859"/>
                  <a:pt x="31921" y="3630"/>
                </a:cubicBezTo>
                <a:cubicBezTo>
                  <a:pt x="30716" y="2532"/>
                  <a:pt x="29080" y="1977"/>
                  <a:pt x="27448" y="1977"/>
                </a:cubicBezTo>
                <a:cubicBezTo>
                  <a:pt x="25938" y="1977"/>
                  <a:pt x="24430" y="2452"/>
                  <a:pt x="23266" y="3408"/>
                </a:cubicBezTo>
                <a:cubicBezTo>
                  <a:pt x="23131" y="3516"/>
                  <a:pt x="23016" y="3659"/>
                  <a:pt x="22874" y="3751"/>
                </a:cubicBezTo>
                <a:cubicBezTo>
                  <a:pt x="22757" y="3826"/>
                  <a:pt x="22653" y="3875"/>
                  <a:pt x="22563" y="3875"/>
                </a:cubicBezTo>
                <a:cubicBezTo>
                  <a:pt x="22439" y="3875"/>
                  <a:pt x="22338" y="3784"/>
                  <a:pt x="22260" y="3544"/>
                </a:cubicBezTo>
                <a:cubicBezTo>
                  <a:pt x="21566" y="1362"/>
                  <a:pt x="19467" y="1"/>
                  <a:pt x="1731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" name="Google Shape;60;p5"/>
          <p:cNvSpPr/>
          <p:nvPr/>
        </p:nvSpPr>
        <p:spPr>
          <a:xfrm flipH="1">
            <a:off x="7573402" y="-412505"/>
            <a:ext cx="1915650" cy="2029822"/>
          </a:xfrm>
          <a:custGeom>
            <a:avLst/>
            <a:gdLst/>
            <a:ahLst/>
            <a:cxnLst/>
            <a:rect l="l" t="t" r="r" b="b"/>
            <a:pathLst>
              <a:path w="34849" h="36926" extrusionOk="0">
                <a:moveTo>
                  <a:pt x="19056" y="1"/>
                </a:moveTo>
                <a:cubicBezTo>
                  <a:pt x="18263" y="1"/>
                  <a:pt x="17470" y="101"/>
                  <a:pt x="16682" y="233"/>
                </a:cubicBezTo>
                <a:cubicBezTo>
                  <a:pt x="15804" y="377"/>
                  <a:pt x="14954" y="619"/>
                  <a:pt x="14111" y="905"/>
                </a:cubicBezTo>
                <a:cubicBezTo>
                  <a:pt x="13026" y="1268"/>
                  <a:pt x="11991" y="1733"/>
                  <a:pt x="11005" y="2319"/>
                </a:cubicBezTo>
                <a:cubicBezTo>
                  <a:pt x="9840" y="3005"/>
                  <a:pt x="8741" y="3776"/>
                  <a:pt x="7663" y="4590"/>
                </a:cubicBezTo>
                <a:cubicBezTo>
                  <a:pt x="6191" y="5704"/>
                  <a:pt x="4770" y="6875"/>
                  <a:pt x="3514" y="8239"/>
                </a:cubicBezTo>
                <a:cubicBezTo>
                  <a:pt x="2736" y="9082"/>
                  <a:pt x="2021" y="9982"/>
                  <a:pt x="1464" y="10995"/>
                </a:cubicBezTo>
                <a:cubicBezTo>
                  <a:pt x="1022" y="11795"/>
                  <a:pt x="679" y="12645"/>
                  <a:pt x="449" y="13538"/>
                </a:cubicBezTo>
                <a:cubicBezTo>
                  <a:pt x="172" y="14603"/>
                  <a:pt x="79" y="15701"/>
                  <a:pt x="36" y="16795"/>
                </a:cubicBezTo>
                <a:cubicBezTo>
                  <a:pt x="0" y="17751"/>
                  <a:pt x="43" y="18707"/>
                  <a:pt x="143" y="19658"/>
                </a:cubicBezTo>
                <a:cubicBezTo>
                  <a:pt x="258" y="20707"/>
                  <a:pt x="429" y="21743"/>
                  <a:pt x="650" y="22771"/>
                </a:cubicBezTo>
                <a:cubicBezTo>
                  <a:pt x="1128" y="24963"/>
                  <a:pt x="1999" y="26977"/>
                  <a:pt x="3293" y="28812"/>
                </a:cubicBezTo>
                <a:cubicBezTo>
                  <a:pt x="4278" y="30213"/>
                  <a:pt x="5406" y="31491"/>
                  <a:pt x="6678" y="32648"/>
                </a:cubicBezTo>
                <a:cubicBezTo>
                  <a:pt x="7835" y="33690"/>
                  <a:pt x="9091" y="34590"/>
                  <a:pt x="10469" y="35318"/>
                </a:cubicBezTo>
                <a:cubicBezTo>
                  <a:pt x="12011" y="36132"/>
                  <a:pt x="13646" y="36633"/>
                  <a:pt x="15383" y="36797"/>
                </a:cubicBezTo>
                <a:cubicBezTo>
                  <a:pt x="15933" y="36847"/>
                  <a:pt x="16481" y="36874"/>
                  <a:pt x="17031" y="36904"/>
                </a:cubicBezTo>
                <a:cubicBezTo>
                  <a:pt x="17406" y="36918"/>
                  <a:pt x="17781" y="36926"/>
                  <a:pt x="18156" y="36926"/>
                </a:cubicBezTo>
                <a:cubicBezTo>
                  <a:pt x="18710" y="36926"/>
                  <a:pt x="19263" y="36909"/>
                  <a:pt x="19816" y="36874"/>
                </a:cubicBezTo>
                <a:cubicBezTo>
                  <a:pt x="20416" y="36832"/>
                  <a:pt x="21016" y="36775"/>
                  <a:pt x="21616" y="36719"/>
                </a:cubicBezTo>
                <a:cubicBezTo>
                  <a:pt x="22673" y="36617"/>
                  <a:pt x="23709" y="36419"/>
                  <a:pt x="24723" y="36090"/>
                </a:cubicBezTo>
                <a:cubicBezTo>
                  <a:pt x="25745" y="35760"/>
                  <a:pt x="26694" y="35289"/>
                  <a:pt x="27551" y="34640"/>
                </a:cubicBezTo>
                <a:cubicBezTo>
                  <a:pt x="28444" y="33969"/>
                  <a:pt x="29207" y="33169"/>
                  <a:pt x="29928" y="32326"/>
                </a:cubicBezTo>
                <a:cubicBezTo>
                  <a:pt x="31035" y="31034"/>
                  <a:pt x="32014" y="29649"/>
                  <a:pt x="32914" y="28199"/>
                </a:cubicBezTo>
                <a:cubicBezTo>
                  <a:pt x="33428" y="27371"/>
                  <a:pt x="33863" y="26505"/>
                  <a:pt x="34177" y="25585"/>
                </a:cubicBezTo>
                <a:cubicBezTo>
                  <a:pt x="34614" y="24293"/>
                  <a:pt x="34792" y="22958"/>
                  <a:pt x="34828" y="21600"/>
                </a:cubicBezTo>
                <a:cubicBezTo>
                  <a:pt x="34849" y="20651"/>
                  <a:pt x="34820" y="19701"/>
                  <a:pt x="34792" y="18750"/>
                </a:cubicBezTo>
                <a:cubicBezTo>
                  <a:pt x="34763" y="17951"/>
                  <a:pt x="34720" y="17144"/>
                  <a:pt x="34671" y="16344"/>
                </a:cubicBezTo>
                <a:cubicBezTo>
                  <a:pt x="34621" y="15609"/>
                  <a:pt x="34578" y="14873"/>
                  <a:pt x="34499" y="14138"/>
                </a:cubicBezTo>
                <a:cubicBezTo>
                  <a:pt x="34407" y="13259"/>
                  <a:pt x="34213" y="12402"/>
                  <a:pt x="33942" y="11560"/>
                </a:cubicBezTo>
                <a:cubicBezTo>
                  <a:pt x="33534" y="10309"/>
                  <a:pt x="32914" y="9152"/>
                  <a:pt x="32215" y="8038"/>
                </a:cubicBezTo>
                <a:cubicBezTo>
                  <a:pt x="31642" y="7132"/>
                  <a:pt x="30972" y="6304"/>
                  <a:pt x="30165" y="5596"/>
                </a:cubicBezTo>
                <a:cubicBezTo>
                  <a:pt x="29628" y="5133"/>
                  <a:pt x="29078" y="4676"/>
                  <a:pt x="28514" y="4247"/>
                </a:cubicBezTo>
                <a:cubicBezTo>
                  <a:pt x="27407" y="3397"/>
                  <a:pt x="26223" y="2662"/>
                  <a:pt x="24958" y="2062"/>
                </a:cubicBezTo>
                <a:cubicBezTo>
                  <a:pt x="23971" y="1586"/>
                  <a:pt x="22952" y="1345"/>
                  <a:pt x="21901" y="1345"/>
                </a:cubicBezTo>
                <a:cubicBezTo>
                  <a:pt x="21455" y="1345"/>
                  <a:pt x="21003" y="1388"/>
                  <a:pt x="20545" y="1476"/>
                </a:cubicBezTo>
                <a:cubicBezTo>
                  <a:pt x="19816" y="1620"/>
                  <a:pt x="19088" y="1791"/>
                  <a:pt x="18366" y="1969"/>
                </a:cubicBezTo>
                <a:cubicBezTo>
                  <a:pt x="17374" y="2220"/>
                  <a:pt x="16382" y="2468"/>
                  <a:pt x="15396" y="2748"/>
                </a:cubicBezTo>
                <a:cubicBezTo>
                  <a:pt x="13811" y="3205"/>
                  <a:pt x="12419" y="4026"/>
                  <a:pt x="11184" y="5118"/>
                </a:cubicBezTo>
                <a:cubicBezTo>
                  <a:pt x="9991" y="6168"/>
                  <a:pt x="8940" y="7346"/>
                  <a:pt x="8020" y="8638"/>
                </a:cubicBezTo>
                <a:cubicBezTo>
                  <a:pt x="7519" y="9339"/>
                  <a:pt x="7098" y="10088"/>
                  <a:pt x="6791" y="10895"/>
                </a:cubicBezTo>
                <a:cubicBezTo>
                  <a:pt x="6520" y="11588"/>
                  <a:pt x="6306" y="12302"/>
                  <a:pt x="6128" y="13024"/>
                </a:cubicBezTo>
                <a:cubicBezTo>
                  <a:pt x="5848" y="14145"/>
                  <a:pt x="5641" y="15280"/>
                  <a:pt x="5656" y="16445"/>
                </a:cubicBezTo>
                <a:cubicBezTo>
                  <a:pt x="5663" y="16765"/>
                  <a:pt x="5649" y="17088"/>
                  <a:pt x="5677" y="17408"/>
                </a:cubicBezTo>
                <a:cubicBezTo>
                  <a:pt x="5706" y="17758"/>
                  <a:pt x="5769" y="18107"/>
                  <a:pt x="5812" y="18459"/>
                </a:cubicBezTo>
                <a:cubicBezTo>
                  <a:pt x="5963" y="19658"/>
                  <a:pt x="6112" y="20858"/>
                  <a:pt x="6263" y="22049"/>
                </a:cubicBezTo>
                <a:cubicBezTo>
                  <a:pt x="6405" y="23129"/>
                  <a:pt x="6678" y="24164"/>
                  <a:pt x="7084" y="25170"/>
                </a:cubicBezTo>
                <a:cubicBezTo>
                  <a:pt x="7578" y="26385"/>
                  <a:pt x="8248" y="27506"/>
                  <a:pt x="8998" y="28578"/>
                </a:cubicBezTo>
                <a:cubicBezTo>
                  <a:pt x="9512" y="29320"/>
                  <a:pt x="10140" y="29949"/>
                  <a:pt x="10904" y="30447"/>
                </a:cubicBezTo>
                <a:cubicBezTo>
                  <a:pt x="11398" y="30770"/>
                  <a:pt x="11896" y="31099"/>
                  <a:pt x="12390" y="31426"/>
                </a:cubicBezTo>
                <a:cubicBezTo>
                  <a:pt x="13053" y="31861"/>
                  <a:pt x="13712" y="32312"/>
                  <a:pt x="14375" y="32741"/>
                </a:cubicBezTo>
                <a:cubicBezTo>
                  <a:pt x="14911" y="33077"/>
                  <a:pt x="15489" y="33327"/>
                  <a:pt x="16111" y="33455"/>
                </a:cubicBezTo>
                <a:cubicBezTo>
                  <a:pt x="16567" y="33555"/>
                  <a:pt x="17024" y="33584"/>
                  <a:pt x="17489" y="33604"/>
                </a:cubicBezTo>
                <a:cubicBezTo>
                  <a:pt x="17599" y="33609"/>
                  <a:pt x="17709" y="33612"/>
                  <a:pt x="17819" y="33612"/>
                </a:cubicBezTo>
                <a:cubicBezTo>
                  <a:pt x="18383" y="33612"/>
                  <a:pt x="18937" y="33547"/>
                  <a:pt x="19480" y="33404"/>
                </a:cubicBezTo>
                <a:cubicBezTo>
                  <a:pt x="20603" y="33112"/>
                  <a:pt x="21681" y="32718"/>
                  <a:pt x="22745" y="32256"/>
                </a:cubicBezTo>
                <a:cubicBezTo>
                  <a:pt x="24015" y="31699"/>
                  <a:pt x="25116" y="30912"/>
                  <a:pt x="25979" y="29813"/>
                </a:cubicBezTo>
                <a:cubicBezTo>
                  <a:pt x="26437" y="29220"/>
                  <a:pt x="26843" y="28598"/>
                  <a:pt x="27222" y="27955"/>
                </a:cubicBezTo>
                <a:cubicBezTo>
                  <a:pt x="27758" y="27035"/>
                  <a:pt x="28300" y="26120"/>
                  <a:pt x="28821" y="25186"/>
                </a:cubicBezTo>
                <a:cubicBezTo>
                  <a:pt x="29351" y="24235"/>
                  <a:pt x="29693" y="23206"/>
                  <a:pt x="30007" y="22164"/>
                </a:cubicBezTo>
                <a:cubicBezTo>
                  <a:pt x="30400" y="20879"/>
                  <a:pt x="30643" y="19564"/>
                  <a:pt x="30706" y="18229"/>
                </a:cubicBezTo>
                <a:cubicBezTo>
                  <a:pt x="30736" y="17694"/>
                  <a:pt x="30722" y="17158"/>
                  <a:pt x="30672" y="16630"/>
                </a:cubicBezTo>
                <a:cubicBezTo>
                  <a:pt x="30578" y="15579"/>
                  <a:pt x="30393" y="14551"/>
                  <a:pt x="30129" y="13531"/>
                </a:cubicBezTo>
                <a:cubicBezTo>
                  <a:pt x="29928" y="12788"/>
                  <a:pt x="29678" y="12066"/>
                  <a:pt x="29328" y="11380"/>
                </a:cubicBezTo>
                <a:cubicBezTo>
                  <a:pt x="28458" y="9667"/>
                  <a:pt x="27236" y="8225"/>
                  <a:pt x="25815" y="6940"/>
                </a:cubicBezTo>
                <a:cubicBezTo>
                  <a:pt x="24915" y="6126"/>
                  <a:pt x="23873" y="5526"/>
                  <a:pt x="22788" y="4989"/>
                </a:cubicBezTo>
                <a:cubicBezTo>
                  <a:pt x="21895" y="4554"/>
                  <a:pt x="20960" y="4268"/>
                  <a:pt x="19967" y="4204"/>
                </a:cubicBezTo>
                <a:cubicBezTo>
                  <a:pt x="19741" y="4188"/>
                  <a:pt x="19515" y="4179"/>
                  <a:pt x="19290" y="4179"/>
                </a:cubicBezTo>
                <a:cubicBezTo>
                  <a:pt x="18615" y="4179"/>
                  <a:pt x="17948" y="4260"/>
                  <a:pt x="17288" y="4468"/>
                </a:cubicBezTo>
                <a:cubicBezTo>
                  <a:pt x="16510" y="4712"/>
                  <a:pt x="15775" y="5048"/>
                  <a:pt x="15060" y="5447"/>
                </a:cubicBezTo>
                <a:cubicBezTo>
                  <a:pt x="14118" y="5982"/>
                  <a:pt x="13247" y="6618"/>
                  <a:pt x="12512" y="7418"/>
                </a:cubicBezTo>
                <a:cubicBezTo>
                  <a:pt x="11533" y="8467"/>
                  <a:pt x="10776" y="9667"/>
                  <a:pt x="10169" y="10961"/>
                </a:cubicBezTo>
                <a:cubicBezTo>
                  <a:pt x="9855" y="11617"/>
                  <a:pt x="9662" y="12316"/>
                  <a:pt x="9555" y="13031"/>
                </a:cubicBezTo>
                <a:cubicBezTo>
                  <a:pt x="9447" y="13746"/>
                  <a:pt x="9463" y="14465"/>
                  <a:pt x="9454" y="15180"/>
                </a:cubicBezTo>
                <a:cubicBezTo>
                  <a:pt x="9447" y="15681"/>
                  <a:pt x="9483" y="16172"/>
                  <a:pt x="9506" y="16673"/>
                </a:cubicBezTo>
                <a:cubicBezTo>
                  <a:pt x="9526" y="17122"/>
                  <a:pt x="9562" y="17573"/>
                  <a:pt x="9583" y="18022"/>
                </a:cubicBezTo>
                <a:cubicBezTo>
                  <a:pt x="9634" y="18851"/>
                  <a:pt x="9734" y="19679"/>
                  <a:pt x="9876" y="20500"/>
                </a:cubicBezTo>
                <a:cubicBezTo>
                  <a:pt x="10105" y="21835"/>
                  <a:pt x="10577" y="23078"/>
                  <a:pt x="11290" y="24228"/>
                </a:cubicBezTo>
                <a:cubicBezTo>
                  <a:pt x="11862" y="25150"/>
                  <a:pt x="12512" y="26007"/>
                  <a:pt x="13204" y="26841"/>
                </a:cubicBezTo>
                <a:cubicBezTo>
                  <a:pt x="13953" y="27757"/>
                  <a:pt x="14882" y="28463"/>
                  <a:pt x="15960" y="28956"/>
                </a:cubicBezTo>
                <a:cubicBezTo>
                  <a:pt x="16797" y="29341"/>
                  <a:pt x="17652" y="29530"/>
                  <a:pt x="18521" y="29530"/>
                </a:cubicBezTo>
                <a:cubicBezTo>
                  <a:pt x="19070" y="29530"/>
                  <a:pt x="19623" y="29455"/>
                  <a:pt x="20181" y="29306"/>
                </a:cubicBezTo>
                <a:cubicBezTo>
                  <a:pt x="21580" y="28927"/>
                  <a:pt x="22881" y="28320"/>
                  <a:pt x="24094" y="27520"/>
                </a:cubicBezTo>
                <a:cubicBezTo>
                  <a:pt x="24631" y="27164"/>
                  <a:pt x="25109" y="26749"/>
                  <a:pt x="25522" y="26264"/>
                </a:cubicBezTo>
                <a:cubicBezTo>
                  <a:pt x="26243" y="25450"/>
                  <a:pt x="26737" y="24500"/>
                  <a:pt x="27073" y="23472"/>
                </a:cubicBezTo>
                <a:cubicBezTo>
                  <a:pt x="27565" y="21979"/>
                  <a:pt x="27980" y="20464"/>
                  <a:pt x="28365" y="18944"/>
                </a:cubicBezTo>
                <a:cubicBezTo>
                  <a:pt x="28643" y="17873"/>
                  <a:pt x="28758" y="16788"/>
                  <a:pt x="28679" y="15681"/>
                </a:cubicBezTo>
                <a:cubicBezTo>
                  <a:pt x="28622" y="14937"/>
                  <a:pt x="28435" y="14224"/>
                  <a:pt x="28221" y="13523"/>
                </a:cubicBezTo>
                <a:cubicBezTo>
                  <a:pt x="27765" y="12023"/>
                  <a:pt x="27064" y="10661"/>
                  <a:pt x="26015" y="9488"/>
                </a:cubicBezTo>
                <a:cubicBezTo>
                  <a:pt x="25165" y="8532"/>
                  <a:pt x="24130" y="7853"/>
                  <a:pt x="22894" y="7497"/>
                </a:cubicBezTo>
                <a:cubicBezTo>
                  <a:pt x="22186" y="7287"/>
                  <a:pt x="21468" y="7187"/>
                  <a:pt x="20747" y="7187"/>
                </a:cubicBezTo>
                <a:cubicBezTo>
                  <a:pt x="20140" y="7187"/>
                  <a:pt x="19531" y="7258"/>
                  <a:pt x="18923" y="7396"/>
                </a:cubicBezTo>
                <a:cubicBezTo>
                  <a:pt x="17917" y="7625"/>
                  <a:pt x="16975" y="8011"/>
                  <a:pt x="16096" y="8561"/>
                </a:cubicBezTo>
                <a:cubicBezTo>
                  <a:pt x="15317" y="9060"/>
                  <a:pt x="14632" y="9660"/>
                  <a:pt x="14011" y="10338"/>
                </a:cubicBezTo>
                <a:cubicBezTo>
                  <a:pt x="13340" y="11067"/>
                  <a:pt x="12733" y="11838"/>
                  <a:pt x="12291" y="12724"/>
                </a:cubicBezTo>
                <a:cubicBezTo>
                  <a:pt x="11847" y="13602"/>
                  <a:pt x="11576" y="14524"/>
                  <a:pt x="11526" y="15509"/>
                </a:cubicBezTo>
                <a:cubicBezTo>
                  <a:pt x="11483" y="16316"/>
                  <a:pt x="11540" y="17115"/>
                  <a:pt x="11675" y="17915"/>
                </a:cubicBezTo>
                <a:cubicBezTo>
                  <a:pt x="11948" y="19537"/>
                  <a:pt x="12462" y="21072"/>
                  <a:pt x="13211" y="22536"/>
                </a:cubicBezTo>
                <a:cubicBezTo>
                  <a:pt x="13797" y="23671"/>
                  <a:pt x="14632" y="24550"/>
                  <a:pt x="15739" y="25177"/>
                </a:cubicBezTo>
                <a:cubicBezTo>
                  <a:pt x="16474" y="25596"/>
                  <a:pt x="17245" y="25803"/>
                  <a:pt x="18049" y="25803"/>
                </a:cubicBezTo>
                <a:cubicBezTo>
                  <a:pt x="18330" y="25803"/>
                  <a:pt x="18614" y="25778"/>
                  <a:pt x="18903" y="25727"/>
                </a:cubicBezTo>
                <a:cubicBezTo>
                  <a:pt x="19816" y="25571"/>
                  <a:pt x="20603" y="25143"/>
                  <a:pt x="21289" y="24528"/>
                </a:cubicBezTo>
                <a:cubicBezTo>
                  <a:pt x="22380" y="23542"/>
                  <a:pt x="23208" y="22365"/>
                  <a:pt x="23787" y="21014"/>
                </a:cubicBezTo>
                <a:cubicBezTo>
                  <a:pt x="24173" y="20121"/>
                  <a:pt x="24552" y="19221"/>
                  <a:pt x="24937" y="18322"/>
                </a:cubicBezTo>
                <a:cubicBezTo>
                  <a:pt x="25123" y="17886"/>
                  <a:pt x="25280" y="17444"/>
                  <a:pt x="25380" y="16980"/>
                </a:cubicBezTo>
                <a:cubicBezTo>
                  <a:pt x="25530" y="16251"/>
                  <a:pt x="25573" y="15523"/>
                  <a:pt x="25373" y="14794"/>
                </a:cubicBezTo>
                <a:cubicBezTo>
                  <a:pt x="25165" y="14052"/>
                  <a:pt x="24879" y="13331"/>
                  <a:pt x="24536" y="12638"/>
                </a:cubicBezTo>
                <a:cubicBezTo>
                  <a:pt x="24288" y="12138"/>
                  <a:pt x="23937" y="11709"/>
                  <a:pt x="23481" y="11374"/>
                </a:cubicBezTo>
                <a:cubicBezTo>
                  <a:pt x="23224" y="11188"/>
                  <a:pt x="22951" y="11010"/>
                  <a:pt x="22673" y="10846"/>
                </a:cubicBezTo>
                <a:cubicBezTo>
                  <a:pt x="21948" y="10413"/>
                  <a:pt x="21162" y="10237"/>
                  <a:pt x="20346" y="10237"/>
                </a:cubicBezTo>
                <a:cubicBezTo>
                  <a:pt x="20150" y="10237"/>
                  <a:pt x="19952" y="10247"/>
                  <a:pt x="19753" y="10266"/>
                </a:cubicBezTo>
                <a:cubicBezTo>
                  <a:pt x="19117" y="10325"/>
                  <a:pt x="18553" y="10582"/>
                  <a:pt x="18039" y="10952"/>
                </a:cubicBezTo>
                <a:cubicBezTo>
                  <a:pt x="17252" y="11509"/>
                  <a:pt x="16675" y="12253"/>
                  <a:pt x="16246" y="13103"/>
                </a:cubicBezTo>
                <a:cubicBezTo>
                  <a:pt x="15753" y="14052"/>
                  <a:pt x="15439" y="15074"/>
                  <a:pt x="15175" y="16102"/>
                </a:cubicBezTo>
                <a:cubicBezTo>
                  <a:pt x="14954" y="16993"/>
                  <a:pt x="14796" y="17893"/>
                  <a:pt x="14810" y="18815"/>
                </a:cubicBezTo>
                <a:cubicBezTo>
                  <a:pt x="14810" y="18944"/>
                  <a:pt x="14832" y="19072"/>
                  <a:pt x="14839" y="19201"/>
                </a:cubicBezTo>
                <a:cubicBezTo>
                  <a:pt x="14868" y="19929"/>
                  <a:pt x="15017" y="20635"/>
                  <a:pt x="15297" y="21307"/>
                </a:cubicBezTo>
                <a:cubicBezTo>
                  <a:pt x="15453" y="21686"/>
                  <a:pt x="15667" y="22029"/>
                  <a:pt x="16003" y="22272"/>
                </a:cubicBezTo>
                <a:cubicBezTo>
                  <a:pt x="16387" y="22553"/>
                  <a:pt x="16801" y="22713"/>
                  <a:pt x="17243" y="22713"/>
                </a:cubicBezTo>
                <a:cubicBezTo>
                  <a:pt x="17418" y="22713"/>
                  <a:pt x="17598" y="22688"/>
                  <a:pt x="17782" y="22636"/>
                </a:cubicBezTo>
                <a:cubicBezTo>
                  <a:pt x="18281" y="22493"/>
                  <a:pt x="18718" y="22229"/>
                  <a:pt x="19110" y="21887"/>
                </a:cubicBezTo>
                <a:cubicBezTo>
                  <a:pt x="19952" y="21143"/>
                  <a:pt x="20637" y="20272"/>
                  <a:pt x="21230" y="19323"/>
                </a:cubicBezTo>
                <a:cubicBezTo>
                  <a:pt x="21381" y="19079"/>
                  <a:pt x="21494" y="18829"/>
                  <a:pt x="21559" y="18551"/>
                </a:cubicBezTo>
                <a:cubicBezTo>
                  <a:pt x="21717" y="17915"/>
                  <a:pt x="21688" y="17273"/>
                  <a:pt x="21537" y="16644"/>
                </a:cubicBezTo>
                <a:cubicBezTo>
                  <a:pt x="21409" y="16066"/>
                  <a:pt x="21223" y="15502"/>
                  <a:pt x="21059" y="14930"/>
                </a:cubicBezTo>
                <a:cubicBezTo>
                  <a:pt x="20996" y="14709"/>
                  <a:pt x="20917" y="14488"/>
                  <a:pt x="20838" y="14273"/>
                </a:cubicBezTo>
                <a:cubicBezTo>
                  <a:pt x="20752" y="14030"/>
                  <a:pt x="20574" y="13881"/>
                  <a:pt x="20331" y="13802"/>
                </a:cubicBezTo>
                <a:cubicBezTo>
                  <a:pt x="20129" y="13737"/>
                  <a:pt x="19924" y="13708"/>
                  <a:pt x="19714" y="13708"/>
                </a:cubicBezTo>
                <a:cubicBezTo>
                  <a:pt x="19649" y="13708"/>
                  <a:pt x="19583" y="13711"/>
                  <a:pt x="19516" y="13716"/>
                </a:cubicBezTo>
                <a:cubicBezTo>
                  <a:pt x="18831" y="13788"/>
                  <a:pt x="18217" y="14066"/>
                  <a:pt x="17653" y="14452"/>
                </a:cubicBezTo>
                <a:cubicBezTo>
                  <a:pt x="17417" y="14616"/>
                  <a:pt x="17268" y="14837"/>
                  <a:pt x="17182" y="15108"/>
                </a:cubicBezTo>
                <a:cubicBezTo>
                  <a:pt x="17132" y="15280"/>
                  <a:pt x="17090" y="15451"/>
                  <a:pt x="17060" y="15622"/>
                </a:cubicBezTo>
                <a:cubicBezTo>
                  <a:pt x="16975" y="16066"/>
                  <a:pt x="16975" y="16508"/>
                  <a:pt x="16988" y="16951"/>
                </a:cubicBezTo>
                <a:cubicBezTo>
                  <a:pt x="16995" y="17151"/>
                  <a:pt x="17018" y="17365"/>
                  <a:pt x="17074" y="17559"/>
                </a:cubicBezTo>
                <a:cubicBezTo>
                  <a:pt x="17160" y="17859"/>
                  <a:pt x="17203" y="18173"/>
                  <a:pt x="17232" y="18479"/>
                </a:cubicBezTo>
                <a:cubicBezTo>
                  <a:pt x="17246" y="18608"/>
                  <a:pt x="17275" y="18736"/>
                  <a:pt x="17304" y="18865"/>
                </a:cubicBezTo>
                <a:cubicBezTo>
                  <a:pt x="17331" y="19000"/>
                  <a:pt x="17424" y="19072"/>
                  <a:pt x="17561" y="19086"/>
                </a:cubicBezTo>
                <a:cubicBezTo>
                  <a:pt x="17655" y="19100"/>
                  <a:pt x="17747" y="19107"/>
                  <a:pt x="17838" y="19107"/>
                </a:cubicBezTo>
                <a:cubicBezTo>
                  <a:pt x="18231" y="19107"/>
                  <a:pt x="18593" y="18977"/>
                  <a:pt x="18889" y="18694"/>
                </a:cubicBezTo>
                <a:cubicBezTo>
                  <a:pt x="19424" y="18193"/>
                  <a:pt x="19503" y="17544"/>
                  <a:pt x="19388" y="16858"/>
                </a:cubicBezTo>
                <a:cubicBezTo>
                  <a:pt x="19309" y="16394"/>
                  <a:pt x="19189" y="15944"/>
                  <a:pt x="19067" y="15487"/>
                </a:cubicBezTo>
                <a:cubicBezTo>
                  <a:pt x="19045" y="15387"/>
                  <a:pt x="19018" y="15266"/>
                  <a:pt x="18910" y="15216"/>
                </a:cubicBezTo>
                <a:cubicBezTo>
                  <a:pt x="18876" y="15201"/>
                  <a:pt x="18837" y="15194"/>
                  <a:pt x="18797" y="15194"/>
                </a:cubicBezTo>
                <a:cubicBezTo>
                  <a:pt x="18664" y="15194"/>
                  <a:pt x="18511" y="15267"/>
                  <a:pt x="18445" y="15365"/>
                </a:cubicBezTo>
                <a:cubicBezTo>
                  <a:pt x="18296" y="15595"/>
                  <a:pt x="18138" y="15816"/>
                  <a:pt x="17989" y="16037"/>
                </a:cubicBezTo>
                <a:cubicBezTo>
                  <a:pt x="17960" y="16080"/>
                  <a:pt x="17938" y="16130"/>
                  <a:pt x="17895" y="16208"/>
                </a:cubicBezTo>
                <a:cubicBezTo>
                  <a:pt x="17996" y="16166"/>
                  <a:pt x="18060" y="16136"/>
                  <a:pt x="18118" y="16116"/>
                </a:cubicBezTo>
                <a:cubicBezTo>
                  <a:pt x="18172" y="16091"/>
                  <a:pt x="18225" y="16081"/>
                  <a:pt x="18279" y="16081"/>
                </a:cubicBezTo>
                <a:cubicBezTo>
                  <a:pt x="18367" y="16081"/>
                  <a:pt x="18454" y="16109"/>
                  <a:pt x="18538" y="16145"/>
                </a:cubicBezTo>
                <a:cubicBezTo>
                  <a:pt x="18646" y="16188"/>
                  <a:pt x="18632" y="16301"/>
                  <a:pt x="18653" y="16387"/>
                </a:cubicBezTo>
                <a:cubicBezTo>
                  <a:pt x="18745" y="16693"/>
                  <a:pt x="18810" y="17016"/>
                  <a:pt x="18923" y="17316"/>
                </a:cubicBezTo>
                <a:cubicBezTo>
                  <a:pt x="19018" y="17559"/>
                  <a:pt x="18953" y="17758"/>
                  <a:pt x="18817" y="17945"/>
                </a:cubicBezTo>
                <a:cubicBezTo>
                  <a:pt x="18725" y="18065"/>
                  <a:pt x="18623" y="18179"/>
                  <a:pt x="18510" y="18279"/>
                </a:cubicBezTo>
                <a:cubicBezTo>
                  <a:pt x="18347" y="18417"/>
                  <a:pt x="18169" y="18461"/>
                  <a:pt x="17981" y="18461"/>
                </a:cubicBezTo>
                <a:cubicBezTo>
                  <a:pt x="17856" y="18461"/>
                  <a:pt x="17727" y="18441"/>
                  <a:pt x="17595" y="18416"/>
                </a:cubicBezTo>
                <a:cubicBezTo>
                  <a:pt x="17581" y="18294"/>
                  <a:pt x="17575" y="18193"/>
                  <a:pt x="17561" y="18094"/>
                </a:cubicBezTo>
                <a:cubicBezTo>
                  <a:pt x="17532" y="17859"/>
                  <a:pt x="17532" y="17616"/>
                  <a:pt x="17467" y="17388"/>
                </a:cubicBezTo>
                <a:cubicBezTo>
                  <a:pt x="17338" y="16908"/>
                  <a:pt x="17331" y="16430"/>
                  <a:pt x="17354" y="15944"/>
                </a:cubicBezTo>
                <a:cubicBezTo>
                  <a:pt x="17367" y="15645"/>
                  <a:pt x="17439" y="15374"/>
                  <a:pt x="17703" y="15194"/>
                </a:cubicBezTo>
                <a:cubicBezTo>
                  <a:pt x="18260" y="14817"/>
                  <a:pt x="18853" y="14537"/>
                  <a:pt x="19539" y="14501"/>
                </a:cubicBezTo>
                <a:cubicBezTo>
                  <a:pt x="19573" y="14500"/>
                  <a:pt x="19607" y="14500"/>
                  <a:pt x="19639" y="14500"/>
                </a:cubicBezTo>
                <a:cubicBezTo>
                  <a:pt x="20157" y="14500"/>
                  <a:pt x="20364" y="14662"/>
                  <a:pt x="20538" y="15187"/>
                </a:cubicBezTo>
                <a:cubicBezTo>
                  <a:pt x="20723" y="15759"/>
                  <a:pt x="20894" y="16337"/>
                  <a:pt x="20989" y="16930"/>
                </a:cubicBezTo>
                <a:cubicBezTo>
                  <a:pt x="21002" y="17059"/>
                  <a:pt x="21002" y="17194"/>
                  <a:pt x="20973" y="17316"/>
                </a:cubicBezTo>
                <a:cubicBezTo>
                  <a:pt x="20881" y="17837"/>
                  <a:pt x="20660" y="18301"/>
                  <a:pt x="20373" y="18743"/>
                </a:cubicBezTo>
                <a:cubicBezTo>
                  <a:pt x="19967" y="19372"/>
                  <a:pt x="19510" y="19972"/>
                  <a:pt x="19018" y="20543"/>
                </a:cubicBezTo>
                <a:cubicBezTo>
                  <a:pt x="18659" y="20951"/>
                  <a:pt x="18267" y="21314"/>
                  <a:pt x="17789" y="21587"/>
                </a:cubicBezTo>
                <a:cubicBezTo>
                  <a:pt x="17582" y="21701"/>
                  <a:pt x="17374" y="21750"/>
                  <a:pt x="17160" y="21750"/>
                </a:cubicBezTo>
                <a:cubicBezTo>
                  <a:pt x="17040" y="21750"/>
                  <a:pt x="16919" y="21735"/>
                  <a:pt x="16796" y="21707"/>
                </a:cubicBezTo>
                <a:cubicBezTo>
                  <a:pt x="16233" y="21578"/>
                  <a:pt x="15854" y="21215"/>
                  <a:pt x="15633" y="20701"/>
                </a:cubicBezTo>
                <a:cubicBezTo>
                  <a:pt x="15403" y="20180"/>
                  <a:pt x="15275" y="19622"/>
                  <a:pt x="15254" y="19050"/>
                </a:cubicBezTo>
                <a:cubicBezTo>
                  <a:pt x="15239" y="18815"/>
                  <a:pt x="15239" y="18579"/>
                  <a:pt x="15254" y="18337"/>
                </a:cubicBezTo>
                <a:cubicBezTo>
                  <a:pt x="15261" y="18087"/>
                  <a:pt x="15275" y="17837"/>
                  <a:pt x="15317" y="17586"/>
                </a:cubicBezTo>
                <a:cubicBezTo>
                  <a:pt x="15475" y="16565"/>
                  <a:pt x="15753" y="15573"/>
                  <a:pt x="16118" y="14609"/>
                </a:cubicBezTo>
                <a:cubicBezTo>
                  <a:pt x="16467" y="13694"/>
                  <a:pt x="16946" y="12873"/>
                  <a:pt x="17653" y="12188"/>
                </a:cubicBezTo>
                <a:cubicBezTo>
                  <a:pt x="18348" y="11505"/>
                  <a:pt x="19143" y="11155"/>
                  <a:pt x="20055" y="11155"/>
                </a:cubicBezTo>
                <a:cubicBezTo>
                  <a:pt x="20278" y="11155"/>
                  <a:pt x="20508" y="11176"/>
                  <a:pt x="20745" y="11218"/>
                </a:cubicBezTo>
                <a:cubicBezTo>
                  <a:pt x="21553" y="11360"/>
                  <a:pt x="22281" y="11696"/>
                  <a:pt x="22944" y="12160"/>
                </a:cubicBezTo>
                <a:cubicBezTo>
                  <a:pt x="23438" y="12503"/>
                  <a:pt x="23823" y="12938"/>
                  <a:pt x="24116" y="13459"/>
                </a:cubicBezTo>
                <a:cubicBezTo>
                  <a:pt x="24480" y="14116"/>
                  <a:pt x="24730" y="14817"/>
                  <a:pt x="24922" y="15530"/>
                </a:cubicBezTo>
                <a:cubicBezTo>
                  <a:pt x="24980" y="15717"/>
                  <a:pt x="25001" y="15909"/>
                  <a:pt x="25008" y="16102"/>
                </a:cubicBezTo>
                <a:cubicBezTo>
                  <a:pt x="25037" y="16608"/>
                  <a:pt x="24879" y="17079"/>
                  <a:pt x="24680" y="17544"/>
                </a:cubicBezTo>
                <a:cubicBezTo>
                  <a:pt x="24331" y="18358"/>
                  <a:pt x="23979" y="19172"/>
                  <a:pt x="23630" y="19986"/>
                </a:cubicBezTo>
                <a:cubicBezTo>
                  <a:pt x="23380" y="20593"/>
                  <a:pt x="23131" y="21201"/>
                  <a:pt x="22766" y="21749"/>
                </a:cubicBezTo>
                <a:cubicBezTo>
                  <a:pt x="22231" y="22586"/>
                  <a:pt x="21609" y="23350"/>
                  <a:pt x="20809" y="23943"/>
                </a:cubicBezTo>
                <a:cubicBezTo>
                  <a:pt x="20123" y="24442"/>
                  <a:pt x="19374" y="24807"/>
                  <a:pt x="18495" y="24843"/>
                </a:cubicBezTo>
                <a:cubicBezTo>
                  <a:pt x="18420" y="24846"/>
                  <a:pt x="18346" y="24847"/>
                  <a:pt x="18271" y="24847"/>
                </a:cubicBezTo>
                <a:cubicBezTo>
                  <a:pt x="17545" y="24847"/>
                  <a:pt x="16844" y="24719"/>
                  <a:pt x="16203" y="24349"/>
                </a:cubicBezTo>
                <a:cubicBezTo>
                  <a:pt x="15161" y="23743"/>
                  <a:pt x="14318" y="22929"/>
                  <a:pt x="13775" y="21835"/>
                </a:cubicBezTo>
                <a:cubicBezTo>
                  <a:pt x="13190" y="20665"/>
                  <a:pt x="12769" y="19444"/>
                  <a:pt x="12462" y="18179"/>
                </a:cubicBezTo>
                <a:cubicBezTo>
                  <a:pt x="12248" y="17280"/>
                  <a:pt x="12083" y="16380"/>
                  <a:pt x="12169" y="15444"/>
                </a:cubicBezTo>
                <a:cubicBezTo>
                  <a:pt x="12219" y="14902"/>
                  <a:pt x="12325" y="14380"/>
                  <a:pt x="12561" y="13888"/>
                </a:cubicBezTo>
                <a:cubicBezTo>
                  <a:pt x="13376" y="12138"/>
                  <a:pt x="14568" y="10703"/>
                  <a:pt x="16132" y="9581"/>
                </a:cubicBezTo>
                <a:cubicBezTo>
                  <a:pt x="17424" y="8647"/>
                  <a:pt x="18867" y="8117"/>
                  <a:pt x="20481" y="8097"/>
                </a:cubicBezTo>
                <a:cubicBezTo>
                  <a:pt x="20522" y="8096"/>
                  <a:pt x="20562" y="8096"/>
                  <a:pt x="20602" y="8096"/>
                </a:cubicBezTo>
                <a:cubicBezTo>
                  <a:pt x="21905" y="8096"/>
                  <a:pt x="23107" y="8445"/>
                  <a:pt x="24223" y="9125"/>
                </a:cubicBezTo>
                <a:cubicBezTo>
                  <a:pt x="25116" y="9660"/>
                  <a:pt x="25815" y="10395"/>
                  <a:pt x="26408" y="11231"/>
                </a:cubicBezTo>
                <a:cubicBezTo>
                  <a:pt x="27073" y="12181"/>
                  <a:pt x="27565" y="13223"/>
                  <a:pt x="27894" y="14337"/>
                </a:cubicBezTo>
                <a:cubicBezTo>
                  <a:pt x="28086" y="14980"/>
                  <a:pt x="28250" y="15631"/>
                  <a:pt x="28293" y="16301"/>
                </a:cubicBezTo>
                <a:cubicBezTo>
                  <a:pt x="28336" y="17016"/>
                  <a:pt x="28300" y="17722"/>
                  <a:pt x="28115" y="18416"/>
                </a:cubicBezTo>
                <a:cubicBezTo>
                  <a:pt x="27815" y="19521"/>
                  <a:pt x="27493" y="20622"/>
                  <a:pt x="27179" y="21722"/>
                </a:cubicBezTo>
                <a:cubicBezTo>
                  <a:pt x="26936" y="22557"/>
                  <a:pt x="26629" y="23371"/>
                  <a:pt x="26243" y="24149"/>
                </a:cubicBezTo>
                <a:cubicBezTo>
                  <a:pt x="25772" y="25107"/>
                  <a:pt x="25145" y="25921"/>
                  <a:pt x="24252" y="26528"/>
                </a:cubicBezTo>
                <a:cubicBezTo>
                  <a:pt x="22973" y="27392"/>
                  <a:pt x="21580" y="28014"/>
                  <a:pt x="20089" y="28391"/>
                </a:cubicBezTo>
                <a:cubicBezTo>
                  <a:pt x="19599" y="28511"/>
                  <a:pt x="19109" y="28573"/>
                  <a:pt x="18619" y="28573"/>
                </a:cubicBezTo>
                <a:cubicBezTo>
                  <a:pt x="18295" y="28573"/>
                  <a:pt x="17971" y="28546"/>
                  <a:pt x="17647" y="28492"/>
                </a:cubicBezTo>
                <a:cubicBezTo>
                  <a:pt x="16132" y="28228"/>
                  <a:pt x="14882" y="27470"/>
                  <a:pt x="13847" y="26363"/>
                </a:cubicBezTo>
                <a:cubicBezTo>
                  <a:pt x="13112" y="25578"/>
                  <a:pt x="12483" y="24699"/>
                  <a:pt x="11862" y="23815"/>
                </a:cubicBezTo>
                <a:cubicBezTo>
                  <a:pt x="11254" y="22942"/>
                  <a:pt x="10834" y="21993"/>
                  <a:pt x="10568" y="20971"/>
                </a:cubicBezTo>
                <a:cubicBezTo>
                  <a:pt x="10268" y="19808"/>
                  <a:pt x="10140" y="18615"/>
                  <a:pt x="10054" y="17415"/>
                </a:cubicBezTo>
                <a:cubicBezTo>
                  <a:pt x="10011" y="16815"/>
                  <a:pt x="9977" y="16215"/>
                  <a:pt x="9968" y="15615"/>
                </a:cubicBezTo>
                <a:cubicBezTo>
                  <a:pt x="9955" y="14830"/>
                  <a:pt x="9919" y="14046"/>
                  <a:pt x="9998" y="13259"/>
                </a:cubicBezTo>
                <a:cubicBezTo>
                  <a:pt x="10047" y="12760"/>
                  <a:pt x="10176" y="12266"/>
                  <a:pt x="10354" y="11795"/>
                </a:cubicBezTo>
                <a:cubicBezTo>
                  <a:pt x="10568" y="11245"/>
                  <a:pt x="10848" y="10731"/>
                  <a:pt x="11154" y="10224"/>
                </a:cubicBezTo>
                <a:cubicBezTo>
                  <a:pt x="11718" y="9317"/>
                  <a:pt x="12340" y="8453"/>
                  <a:pt x="13132" y="7725"/>
                </a:cubicBezTo>
                <a:cubicBezTo>
                  <a:pt x="14118" y="6804"/>
                  <a:pt x="15232" y="6076"/>
                  <a:pt x="16474" y="5539"/>
                </a:cubicBezTo>
                <a:cubicBezTo>
                  <a:pt x="17304" y="5182"/>
                  <a:pt x="18155" y="5025"/>
                  <a:pt x="19024" y="5025"/>
                </a:cubicBezTo>
                <a:cubicBezTo>
                  <a:pt x="19404" y="5025"/>
                  <a:pt x="19788" y="5055"/>
                  <a:pt x="20175" y="5111"/>
                </a:cubicBezTo>
                <a:cubicBezTo>
                  <a:pt x="20996" y="5233"/>
                  <a:pt x="21774" y="5497"/>
                  <a:pt x="22523" y="5862"/>
                </a:cubicBezTo>
                <a:cubicBezTo>
                  <a:pt x="23745" y="6446"/>
                  <a:pt x="24872" y="7168"/>
                  <a:pt x="25851" y="8117"/>
                </a:cubicBezTo>
                <a:cubicBezTo>
                  <a:pt x="26859" y="9103"/>
                  <a:pt x="27750" y="10181"/>
                  <a:pt x="28507" y="11360"/>
                </a:cubicBezTo>
                <a:cubicBezTo>
                  <a:pt x="28992" y="12109"/>
                  <a:pt x="29351" y="12923"/>
                  <a:pt x="29585" y="13788"/>
                </a:cubicBezTo>
                <a:cubicBezTo>
                  <a:pt x="29815" y="14637"/>
                  <a:pt x="29978" y="15502"/>
                  <a:pt x="30107" y="16373"/>
                </a:cubicBezTo>
                <a:cubicBezTo>
                  <a:pt x="30165" y="16772"/>
                  <a:pt x="30235" y="17173"/>
                  <a:pt x="30257" y="17573"/>
                </a:cubicBezTo>
                <a:cubicBezTo>
                  <a:pt x="30271" y="17987"/>
                  <a:pt x="30257" y="18400"/>
                  <a:pt x="30228" y="18822"/>
                </a:cubicBezTo>
                <a:cubicBezTo>
                  <a:pt x="30165" y="19580"/>
                  <a:pt x="29978" y="20315"/>
                  <a:pt x="29779" y="21043"/>
                </a:cubicBezTo>
                <a:cubicBezTo>
                  <a:pt x="29457" y="22186"/>
                  <a:pt x="29100" y="23321"/>
                  <a:pt x="28543" y="24379"/>
                </a:cubicBezTo>
                <a:cubicBezTo>
                  <a:pt x="27822" y="25756"/>
                  <a:pt x="27022" y="27085"/>
                  <a:pt x="26158" y="28370"/>
                </a:cubicBezTo>
                <a:cubicBezTo>
                  <a:pt x="25287" y="29676"/>
                  <a:pt x="24108" y="30627"/>
                  <a:pt x="22687" y="31284"/>
                </a:cubicBezTo>
                <a:cubicBezTo>
                  <a:pt x="21717" y="31719"/>
                  <a:pt x="20723" y="32069"/>
                  <a:pt x="19703" y="32369"/>
                </a:cubicBezTo>
                <a:cubicBezTo>
                  <a:pt x="19162" y="32530"/>
                  <a:pt x="18613" y="32622"/>
                  <a:pt x="18049" y="32622"/>
                </a:cubicBezTo>
                <a:cubicBezTo>
                  <a:pt x="17989" y="32622"/>
                  <a:pt x="17928" y="32621"/>
                  <a:pt x="17868" y="32619"/>
                </a:cubicBezTo>
                <a:cubicBezTo>
                  <a:pt x="17674" y="32612"/>
                  <a:pt x="17482" y="32619"/>
                  <a:pt x="17288" y="32605"/>
                </a:cubicBezTo>
                <a:cubicBezTo>
                  <a:pt x="16560" y="32562"/>
                  <a:pt x="15854" y="32427"/>
                  <a:pt x="15196" y="32091"/>
                </a:cubicBezTo>
                <a:cubicBezTo>
                  <a:pt x="14853" y="31913"/>
                  <a:pt x="14519" y="31712"/>
                  <a:pt x="14190" y="31498"/>
                </a:cubicBezTo>
                <a:cubicBezTo>
                  <a:pt x="13148" y="30812"/>
                  <a:pt x="12104" y="30120"/>
                  <a:pt x="11069" y="29419"/>
                </a:cubicBezTo>
                <a:cubicBezTo>
                  <a:pt x="10433" y="28991"/>
                  <a:pt x="9898" y="28463"/>
                  <a:pt x="9447" y="27842"/>
                </a:cubicBezTo>
                <a:cubicBezTo>
                  <a:pt x="8870" y="27042"/>
                  <a:pt x="8369" y="26192"/>
                  <a:pt x="7920" y="25314"/>
                </a:cubicBezTo>
                <a:cubicBezTo>
                  <a:pt x="7440" y="24385"/>
                  <a:pt x="7106" y="23414"/>
                  <a:pt x="6913" y="22385"/>
                </a:cubicBezTo>
                <a:cubicBezTo>
                  <a:pt x="6734" y="21407"/>
                  <a:pt x="6642" y="20414"/>
                  <a:pt x="6520" y="19422"/>
                </a:cubicBezTo>
                <a:cubicBezTo>
                  <a:pt x="6441" y="18822"/>
                  <a:pt x="6369" y="18222"/>
                  <a:pt x="6284" y="17622"/>
                </a:cubicBezTo>
                <a:cubicBezTo>
                  <a:pt x="6191" y="16908"/>
                  <a:pt x="6148" y="16202"/>
                  <a:pt x="6220" y="15480"/>
                </a:cubicBezTo>
                <a:cubicBezTo>
                  <a:pt x="6313" y="14474"/>
                  <a:pt x="6534" y="13488"/>
                  <a:pt x="6806" y="12517"/>
                </a:cubicBezTo>
                <a:cubicBezTo>
                  <a:pt x="7226" y="11017"/>
                  <a:pt x="7927" y="9653"/>
                  <a:pt x="8890" y="8439"/>
                </a:cubicBezTo>
                <a:cubicBezTo>
                  <a:pt x="9634" y="7504"/>
                  <a:pt x="10448" y="6640"/>
                  <a:pt x="11348" y="5853"/>
                </a:cubicBezTo>
                <a:cubicBezTo>
                  <a:pt x="12404" y="4940"/>
                  <a:pt x="13576" y="4211"/>
                  <a:pt x="14896" y="3733"/>
                </a:cubicBezTo>
                <a:cubicBezTo>
                  <a:pt x="16217" y="3248"/>
                  <a:pt x="17568" y="2862"/>
                  <a:pt x="18939" y="2540"/>
                </a:cubicBezTo>
                <a:cubicBezTo>
                  <a:pt x="19710" y="2355"/>
                  <a:pt x="20488" y="2211"/>
                  <a:pt x="21289" y="2204"/>
                </a:cubicBezTo>
                <a:cubicBezTo>
                  <a:pt x="21767" y="2204"/>
                  <a:pt x="22245" y="2227"/>
                  <a:pt x="22716" y="2319"/>
                </a:cubicBezTo>
                <a:cubicBezTo>
                  <a:pt x="23637" y="2490"/>
                  <a:pt x="24494" y="2840"/>
                  <a:pt x="25308" y="3298"/>
                </a:cubicBezTo>
                <a:cubicBezTo>
                  <a:pt x="26559" y="3997"/>
                  <a:pt x="27736" y="4804"/>
                  <a:pt x="28837" y="5725"/>
                </a:cubicBezTo>
                <a:cubicBezTo>
                  <a:pt x="29472" y="6254"/>
                  <a:pt x="30093" y="6796"/>
                  <a:pt x="30650" y="7418"/>
                </a:cubicBezTo>
                <a:cubicBezTo>
                  <a:pt x="31229" y="8067"/>
                  <a:pt x="31707" y="8789"/>
                  <a:pt x="32156" y="9531"/>
                </a:cubicBezTo>
                <a:cubicBezTo>
                  <a:pt x="32914" y="10767"/>
                  <a:pt x="33449" y="12088"/>
                  <a:pt x="33771" y="13502"/>
                </a:cubicBezTo>
                <a:cubicBezTo>
                  <a:pt x="33963" y="14380"/>
                  <a:pt x="34048" y="15280"/>
                  <a:pt x="34120" y="16172"/>
                </a:cubicBezTo>
                <a:cubicBezTo>
                  <a:pt x="34170" y="16779"/>
                  <a:pt x="34220" y="17388"/>
                  <a:pt x="34249" y="17994"/>
                </a:cubicBezTo>
                <a:cubicBezTo>
                  <a:pt x="34285" y="18680"/>
                  <a:pt x="34306" y="19372"/>
                  <a:pt x="34328" y="20058"/>
                </a:cubicBezTo>
                <a:cubicBezTo>
                  <a:pt x="34335" y="20371"/>
                  <a:pt x="34299" y="20687"/>
                  <a:pt x="34299" y="21000"/>
                </a:cubicBezTo>
                <a:cubicBezTo>
                  <a:pt x="34299" y="21578"/>
                  <a:pt x="34285" y="22157"/>
                  <a:pt x="34220" y="22735"/>
                </a:cubicBezTo>
                <a:cubicBezTo>
                  <a:pt x="34134" y="23542"/>
                  <a:pt x="33949" y="24320"/>
                  <a:pt x="33656" y="25078"/>
                </a:cubicBezTo>
                <a:cubicBezTo>
                  <a:pt x="33371" y="25792"/>
                  <a:pt x="33006" y="26463"/>
                  <a:pt x="32607" y="27114"/>
                </a:cubicBezTo>
                <a:cubicBezTo>
                  <a:pt x="31536" y="28871"/>
                  <a:pt x="30364" y="30549"/>
                  <a:pt x="28979" y="32069"/>
                </a:cubicBezTo>
                <a:cubicBezTo>
                  <a:pt x="28444" y="32662"/>
                  <a:pt x="27858" y="33212"/>
                  <a:pt x="27208" y="33676"/>
                </a:cubicBezTo>
                <a:cubicBezTo>
                  <a:pt x="26173" y="34418"/>
                  <a:pt x="25023" y="34890"/>
                  <a:pt x="23787" y="35154"/>
                </a:cubicBezTo>
                <a:cubicBezTo>
                  <a:pt x="23016" y="35325"/>
                  <a:pt x="22238" y="35433"/>
                  <a:pt x="21460" y="35497"/>
                </a:cubicBezTo>
                <a:cubicBezTo>
                  <a:pt x="20603" y="35568"/>
                  <a:pt x="19753" y="35647"/>
                  <a:pt x="18903" y="35675"/>
                </a:cubicBezTo>
                <a:cubicBezTo>
                  <a:pt x="18571" y="35684"/>
                  <a:pt x="18238" y="35690"/>
                  <a:pt x="17906" y="35690"/>
                </a:cubicBezTo>
                <a:cubicBezTo>
                  <a:pt x="16979" y="35690"/>
                  <a:pt x="16052" y="35647"/>
                  <a:pt x="15132" y="35526"/>
                </a:cubicBezTo>
                <a:cubicBezTo>
                  <a:pt x="14382" y="35433"/>
                  <a:pt x="13633" y="35289"/>
                  <a:pt x="12911" y="35061"/>
                </a:cubicBezTo>
                <a:cubicBezTo>
                  <a:pt x="11441" y="34590"/>
                  <a:pt x="10097" y="33861"/>
                  <a:pt x="8841" y="32975"/>
                </a:cubicBezTo>
                <a:cubicBezTo>
                  <a:pt x="7012" y="31669"/>
                  <a:pt x="5463" y="30084"/>
                  <a:pt x="4114" y="28284"/>
                </a:cubicBezTo>
                <a:cubicBezTo>
                  <a:pt x="2770" y="26485"/>
                  <a:pt x="1850" y="24492"/>
                  <a:pt x="1329" y="22315"/>
                </a:cubicBezTo>
                <a:cubicBezTo>
                  <a:pt x="964" y="20800"/>
                  <a:pt x="743" y="19273"/>
                  <a:pt x="693" y="17722"/>
                </a:cubicBezTo>
                <a:cubicBezTo>
                  <a:pt x="664" y="16693"/>
                  <a:pt x="671" y="15674"/>
                  <a:pt x="815" y="14652"/>
                </a:cubicBezTo>
                <a:cubicBezTo>
                  <a:pt x="936" y="13802"/>
                  <a:pt x="1157" y="12974"/>
                  <a:pt x="1507" y="12181"/>
                </a:cubicBezTo>
                <a:cubicBezTo>
                  <a:pt x="1836" y="11416"/>
                  <a:pt x="2278" y="10717"/>
                  <a:pt x="2750" y="10038"/>
                </a:cubicBezTo>
                <a:cubicBezTo>
                  <a:pt x="3857" y="8460"/>
                  <a:pt x="5170" y="7082"/>
                  <a:pt x="6685" y="5882"/>
                </a:cubicBezTo>
                <a:cubicBezTo>
                  <a:pt x="7713" y="5068"/>
                  <a:pt x="8777" y="4283"/>
                  <a:pt x="9905" y="3598"/>
                </a:cubicBezTo>
                <a:cubicBezTo>
                  <a:pt x="11211" y="2797"/>
                  <a:pt x="12591" y="2168"/>
                  <a:pt x="14039" y="1670"/>
                </a:cubicBezTo>
                <a:cubicBezTo>
                  <a:pt x="14853" y="1390"/>
                  <a:pt x="15682" y="1183"/>
                  <a:pt x="16524" y="984"/>
                </a:cubicBezTo>
                <a:cubicBezTo>
                  <a:pt x="17396" y="777"/>
                  <a:pt x="18274" y="626"/>
                  <a:pt x="19167" y="540"/>
                </a:cubicBezTo>
                <a:cubicBezTo>
                  <a:pt x="19681" y="490"/>
                  <a:pt x="20202" y="463"/>
                  <a:pt x="20723" y="454"/>
                </a:cubicBezTo>
                <a:cubicBezTo>
                  <a:pt x="21602" y="454"/>
                  <a:pt x="22466" y="562"/>
                  <a:pt x="23323" y="770"/>
                </a:cubicBezTo>
                <a:cubicBezTo>
                  <a:pt x="23438" y="797"/>
                  <a:pt x="23559" y="826"/>
                  <a:pt x="23679" y="849"/>
                </a:cubicBezTo>
                <a:cubicBezTo>
                  <a:pt x="23697" y="852"/>
                  <a:pt x="23714" y="854"/>
                  <a:pt x="23729" y="854"/>
                </a:cubicBezTo>
                <a:cubicBezTo>
                  <a:pt x="23800" y="854"/>
                  <a:pt x="23842" y="814"/>
                  <a:pt x="23866" y="727"/>
                </a:cubicBezTo>
                <a:cubicBezTo>
                  <a:pt x="23530" y="562"/>
                  <a:pt x="22745" y="298"/>
                  <a:pt x="22360" y="240"/>
                </a:cubicBezTo>
                <a:cubicBezTo>
                  <a:pt x="21359" y="77"/>
                  <a:pt x="20360" y="34"/>
                  <a:pt x="19352" y="5"/>
                </a:cubicBezTo>
                <a:cubicBezTo>
                  <a:pt x="19253" y="2"/>
                  <a:pt x="19155" y="1"/>
                  <a:pt x="19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1" name="Google Shape;61;p5"/>
          <p:cNvGrpSpPr/>
          <p:nvPr/>
        </p:nvGrpSpPr>
        <p:grpSpPr>
          <a:xfrm flipH="1">
            <a:off x="7930965" y="3986652"/>
            <a:ext cx="1349322" cy="1178509"/>
            <a:chOff x="4174688" y="2867426"/>
            <a:chExt cx="675133" cy="589667"/>
          </a:xfrm>
        </p:grpSpPr>
        <p:sp>
          <p:nvSpPr>
            <p:cNvPr id="62" name="Google Shape;62;p5"/>
            <p:cNvSpPr/>
            <p:nvPr/>
          </p:nvSpPr>
          <p:spPr>
            <a:xfrm>
              <a:off x="4174688" y="2867426"/>
              <a:ext cx="379395" cy="589667"/>
            </a:xfrm>
            <a:custGeom>
              <a:avLst/>
              <a:gdLst/>
              <a:ahLst/>
              <a:cxnLst/>
              <a:rect l="l" t="t" r="r" b="b"/>
              <a:pathLst>
                <a:path w="19288" h="29978" extrusionOk="0">
                  <a:moveTo>
                    <a:pt x="17185" y="522"/>
                  </a:moveTo>
                  <a:lnTo>
                    <a:pt x="17185" y="522"/>
                  </a:lnTo>
                  <a:cubicBezTo>
                    <a:pt x="17270" y="1656"/>
                    <a:pt x="17200" y="2800"/>
                    <a:pt x="17022" y="3927"/>
                  </a:cubicBezTo>
                  <a:cubicBezTo>
                    <a:pt x="16650" y="6191"/>
                    <a:pt x="15849" y="8370"/>
                    <a:pt x="14871" y="10440"/>
                  </a:cubicBezTo>
                  <a:cubicBezTo>
                    <a:pt x="14194" y="11883"/>
                    <a:pt x="13436" y="13311"/>
                    <a:pt x="12487" y="14605"/>
                  </a:cubicBezTo>
                  <a:cubicBezTo>
                    <a:pt x="12593" y="14411"/>
                    <a:pt x="12694" y="14219"/>
                    <a:pt x="12794" y="14026"/>
                  </a:cubicBezTo>
                  <a:cubicBezTo>
                    <a:pt x="14129" y="11383"/>
                    <a:pt x="15150" y="8591"/>
                    <a:pt x="15951" y="5735"/>
                  </a:cubicBezTo>
                  <a:cubicBezTo>
                    <a:pt x="15951" y="5726"/>
                    <a:pt x="15943" y="5722"/>
                    <a:pt x="15936" y="5722"/>
                  </a:cubicBezTo>
                  <a:cubicBezTo>
                    <a:pt x="15932" y="5722"/>
                    <a:pt x="15928" y="5724"/>
                    <a:pt x="15928" y="5727"/>
                  </a:cubicBezTo>
                  <a:cubicBezTo>
                    <a:pt x="15693" y="6514"/>
                    <a:pt x="15428" y="7292"/>
                    <a:pt x="15150" y="8063"/>
                  </a:cubicBezTo>
                  <a:cubicBezTo>
                    <a:pt x="14657" y="9441"/>
                    <a:pt x="14100" y="10805"/>
                    <a:pt x="13493" y="12140"/>
                  </a:cubicBezTo>
                  <a:cubicBezTo>
                    <a:pt x="13200" y="12797"/>
                    <a:pt x="12879" y="13448"/>
                    <a:pt x="12557" y="14098"/>
                  </a:cubicBezTo>
                  <a:cubicBezTo>
                    <a:pt x="12394" y="14418"/>
                    <a:pt x="12230" y="14740"/>
                    <a:pt x="12036" y="15040"/>
                  </a:cubicBezTo>
                  <a:cubicBezTo>
                    <a:pt x="12000" y="15090"/>
                    <a:pt x="11966" y="15140"/>
                    <a:pt x="11937" y="15189"/>
                  </a:cubicBezTo>
                  <a:cubicBezTo>
                    <a:pt x="12171" y="14733"/>
                    <a:pt x="12379" y="14269"/>
                    <a:pt x="12557" y="13791"/>
                  </a:cubicBezTo>
                  <a:cubicBezTo>
                    <a:pt x="12965" y="12661"/>
                    <a:pt x="13236" y="11498"/>
                    <a:pt x="13529" y="10341"/>
                  </a:cubicBezTo>
                  <a:cubicBezTo>
                    <a:pt x="13829" y="9177"/>
                    <a:pt x="14178" y="8027"/>
                    <a:pt x="14579" y="6892"/>
                  </a:cubicBezTo>
                  <a:cubicBezTo>
                    <a:pt x="15342" y="4728"/>
                    <a:pt x="16278" y="2628"/>
                    <a:pt x="17185" y="522"/>
                  </a:cubicBezTo>
                  <a:close/>
                  <a:moveTo>
                    <a:pt x="6495" y="3129"/>
                  </a:moveTo>
                  <a:lnTo>
                    <a:pt x="6495" y="3129"/>
                  </a:lnTo>
                  <a:cubicBezTo>
                    <a:pt x="7609" y="3499"/>
                    <a:pt x="8523" y="4321"/>
                    <a:pt x="9301" y="5170"/>
                  </a:cubicBezTo>
                  <a:cubicBezTo>
                    <a:pt x="10058" y="5999"/>
                    <a:pt x="10730" y="6920"/>
                    <a:pt x="11116" y="7984"/>
                  </a:cubicBezTo>
                  <a:cubicBezTo>
                    <a:pt x="11486" y="8976"/>
                    <a:pt x="11623" y="10034"/>
                    <a:pt x="11666" y="11091"/>
                  </a:cubicBezTo>
                  <a:cubicBezTo>
                    <a:pt x="11729" y="12519"/>
                    <a:pt x="11644" y="14012"/>
                    <a:pt x="11159" y="15354"/>
                  </a:cubicBezTo>
                  <a:cubicBezTo>
                    <a:pt x="11165" y="15325"/>
                    <a:pt x="11165" y="15297"/>
                    <a:pt x="11172" y="15268"/>
                  </a:cubicBezTo>
                  <a:cubicBezTo>
                    <a:pt x="11237" y="14912"/>
                    <a:pt x="11265" y="14547"/>
                    <a:pt x="11272" y="14190"/>
                  </a:cubicBezTo>
                  <a:cubicBezTo>
                    <a:pt x="11287" y="12776"/>
                    <a:pt x="10922" y="11383"/>
                    <a:pt x="10500" y="10041"/>
                  </a:cubicBezTo>
                  <a:cubicBezTo>
                    <a:pt x="10080" y="8676"/>
                    <a:pt x="9551" y="7348"/>
                    <a:pt x="8766" y="6142"/>
                  </a:cubicBezTo>
                  <a:cubicBezTo>
                    <a:pt x="8764" y="6138"/>
                    <a:pt x="8761" y="6136"/>
                    <a:pt x="8757" y="6136"/>
                  </a:cubicBezTo>
                  <a:cubicBezTo>
                    <a:pt x="8749" y="6136"/>
                    <a:pt x="8739" y="6146"/>
                    <a:pt x="8744" y="6155"/>
                  </a:cubicBezTo>
                  <a:cubicBezTo>
                    <a:pt x="9165" y="6849"/>
                    <a:pt x="9501" y="7585"/>
                    <a:pt x="9801" y="8334"/>
                  </a:cubicBezTo>
                  <a:cubicBezTo>
                    <a:pt x="10302" y="9612"/>
                    <a:pt x="10715" y="10970"/>
                    <a:pt x="10929" y="12325"/>
                  </a:cubicBezTo>
                  <a:cubicBezTo>
                    <a:pt x="11037" y="12997"/>
                    <a:pt x="11087" y="13669"/>
                    <a:pt x="11044" y="14348"/>
                  </a:cubicBezTo>
                  <a:cubicBezTo>
                    <a:pt x="11023" y="14675"/>
                    <a:pt x="10980" y="15004"/>
                    <a:pt x="10915" y="15333"/>
                  </a:cubicBezTo>
                  <a:cubicBezTo>
                    <a:pt x="10908" y="15347"/>
                    <a:pt x="10908" y="15354"/>
                    <a:pt x="10901" y="15367"/>
                  </a:cubicBezTo>
                  <a:cubicBezTo>
                    <a:pt x="10895" y="15110"/>
                    <a:pt x="10859" y="14846"/>
                    <a:pt x="10809" y="14589"/>
                  </a:cubicBezTo>
                  <a:cubicBezTo>
                    <a:pt x="10615" y="13626"/>
                    <a:pt x="10209" y="12711"/>
                    <a:pt x="9858" y="11804"/>
                  </a:cubicBezTo>
                  <a:cubicBezTo>
                    <a:pt x="9472" y="10812"/>
                    <a:pt x="9095" y="9827"/>
                    <a:pt x="8716" y="8834"/>
                  </a:cubicBezTo>
                  <a:cubicBezTo>
                    <a:pt x="8331" y="7849"/>
                    <a:pt x="7952" y="6856"/>
                    <a:pt x="7573" y="5871"/>
                  </a:cubicBezTo>
                  <a:cubicBezTo>
                    <a:pt x="7217" y="4956"/>
                    <a:pt x="6874" y="4035"/>
                    <a:pt x="6495" y="3129"/>
                  </a:cubicBezTo>
                  <a:close/>
                  <a:moveTo>
                    <a:pt x="18749" y="9497"/>
                  </a:moveTo>
                  <a:lnTo>
                    <a:pt x="18749" y="9497"/>
                  </a:lnTo>
                  <a:cubicBezTo>
                    <a:pt x="18564" y="10133"/>
                    <a:pt x="18328" y="10733"/>
                    <a:pt x="17999" y="11312"/>
                  </a:cubicBezTo>
                  <a:cubicBezTo>
                    <a:pt x="16679" y="13669"/>
                    <a:pt x="14422" y="15225"/>
                    <a:pt x="11993" y="16296"/>
                  </a:cubicBezTo>
                  <a:cubicBezTo>
                    <a:pt x="12237" y="16175"/>
                    <a:pt x="12471" y="16046"/>
                    <a:pt x="12694" y="15911"/>
                  </a:cubicBezTo>
                  <a:cubicBezTo>
                    <a:pt x="13186" y="15625"/>
                    <a:pt x="13657" y="15290"/>
                    <a:pt x="14100" y="14925"/>
                  </a:cubicBezTo>
                  <a:cubicBezTo>
                    <a:pt x="14986" y="14197"/>
                    <a:pt x="15779" y="13354"/>
                    <a:pt x="16535" y="12483"/>
                  </a:cubicBezTo>
                  <a:cubicBezTo>
                    <a:pt x="16541" y="12477"/>
                    <a:pt x="16533" y="12467"/>
                    <a:pt x="16522" y="12467"/>
                  </a:cubicBezTo>
                  <a:cubicBezTo>
                    <a:pt x="16520" y="12467"/>
                    <a:pt x="16517" y="12468"/>
                    <a:pt x="16514" y="12469"/>
                  </a:cubicBezTo>
                  <a:cubicBezTo>
                    <a:pt x="15728" y="13304"/>
                    <a:pt x="14900" y="14111"/>
                    <a:pt x="13993" y="14819"/>
                  </a:cubicBezTo>
                  <a:cubicBezTo>
                    <a:pt x="13558" y="15153"/>
                    <a:pt x="13100" y="15475"/>
                    <a:pt x="12622" y="15746"/>
                  </a:cubicBezTo>
                  <a:cubicBezTo>
                    <a:pt x="12401" y="15875"/>
                    <a:pt x="12165" y="15996"/>
                    <a:pt x="11937" y="16104"/>
                  </a:cubicBezTo>
                  <a:cubicBezTo>
                    <a:pt x="12144" y="15940"/>
                    <a:pt x="12351" y="15769"/>
                    <a:pt x="12550" y="15582"/>
                  </a:cubicBezTo>
                  <a:cubicBezTo>
                    <a:pt x="13087" y="15097"/>
                    <a:pt x="13585" y="14569"/>
                    <a:pt x="14108" y="14062"/>
                  </a:cubicBezTo>
                  <a:cubicBezTo>
                    <a:pt x="14672" y="13505"/>
                    <a:pt x="15272" y="12977"/>
                    <a:pt x="15865" y="12440"/>
                  </a:cubicBezTo>
                  <a:cubicBezTo>
                    <a:pt x="16885" y="11520"/>
                    <a:pt x="17899" y="10584"/>
                    <a:pt x="18749" y="9497"/>
                  </a:cubicBezTo>
                  <a:close/>
                  <a:moveTo>
                    <a:pt x="11537" y="16490"/>
                  </a:moveTo>
                  <a:cubicBezTo>
                    <a:pt x="11409" y="16547"/>
                    <a:pt x="11280" y="16596"/>
                    <a:pt x="11152" y="16646"/>
                  </a:cubicBezTo>
                  <a:cubicBezTo>
                    <a:pt x="11194" y="16625"/>
                    <a:pt x="11229" y="16596"/>
                    <a:pt x="11265" y="16576"/>
                  </a:cubicBezTo>
                  <a:cubicBezTo>
                    <a:pt x="11357" y="16554"/>
                    <a:pt x="11452" y="16524"/>
                    <a:pt x="11537" y="16490"/>
                  </a:cubicBezTo>
                  <a:close/>
                  <a:moveTo>
                    <a:pt x="5038" y="9098"/>
                  </a:moveTo>
                  <a:lnTo>
                    <a:pt x="5038" y="9098"/>
                  </a:lnTo>
                  <a:cubicBezTo>
                    <a:pt x="5487" y="9840"/>
                    <a:pt x="5859" y="10620"/>
                    <a:pt x="6159" y="11434"/>
                  </a:cubicBezTo>
                  <a:cubicBezTo>
                    <a:pt x="6788" y="13182"/>
                    <a:pt x="7088" y="15061"/>
                    <a:pt x="7253" y="16903"/>
                  </a:cubicBezTo>
                  <a:cubicBezTo>
                    <a:pt x="7395" y="18560"/>
                    <a:pt x="7381" y="20252"/>
                    <a:pt x="7009" y="21880"/>
                  </a:cubicBezTo>
                  <a:cubicBezTo>
                    <a:pt x="6995" y="21639"/>
                    <a:pt x="6953" y="21395"/>
                    <a:pt x="6930" y="21167"/>
                  </a:cubicBezTo>
                  <a:cubicBezTo>
                    <a:pt x="6894" y="20809"/>
                    <a:pt x="6852" y="20459"/>
                    <a:pt x="6816" y="20103"/>
                  </a:cubicBezTo>
                  <a:cubicBezTo>
                    <a:pt x="6738" y="19417"/>
                    <a:pt x="6660" y="18725"/>
                    <a:pt x="6574" y="18039"/>
                  </a:cubicBezTo>
                  <a:cubicBezTo>
                    <a:pt x="6387" y="16646"/>
                    <a:pt x="6159" y="15261"/>
                    <a:pt x="5909" y="13868"/>
                  </a:cubicBezTo>
                  <a:cubicBezTo>
                    <a:pt x="5909" y="13862"/>
                    <a:pt x="5902" y="13858"/>
                    <a:pt x="5895" y="13858"/>
                  </a:cubicBezTo>
                  <a:cubicBezTo>
                    <a:pt x="5886" y="13858"/>
                    <a:pt x="5877" y="13864"/>
                    <a:pt x="5881" y="13876"/>
                  </a:cubicBezTo>
                  <a:cubicBezTo>
                    <a:pt x="6080" y="15261"/>
                    <a:pt x="6245" y="16653"/>
                    <a:pt x="6409" y="18046"/>
                  </a:cubicBezTo>
                  <a:cubicBezTo>
                    <a:pt x="6488" y="18739"/>
                    <a:pt x="6558" y="19424"/>
                    <a:pt x="6630" y="20110"/>
                  </a:cubicBezTo>
                  <a:cubicBezTo>
                    <a:pt x="6666" y="20466"/>
                    <a:pt x="6696" y="20818"/>
                    <a:pt x="6730" y="21174"/>
                  </a:cubicBezTo>
                  <a:cubicBezTo>
                    <a:pt x="6738" y="21310"/>
                    <a:pt x="6745" y="21452"/>
                    <a:pt x="6752" y="21596"/>
                  </a:cubicBezTo>
                  <a:cubicBezTo>
                    <a:pt x="6488" y="20867"/>
                    <a:pt x="6252" y="20132"/>
                    <a:pt x="6060" y="19375"/>
                  </a:cubicBezTo>
                  <a:cubicBezTo>
                    <a:pt x="5609" y="17611"/>
                    <a:pt x="5352" y="15805"/>
                    <a:pt x="5223" y="13990"/>
                  </a:cubicBezTo>
                  <a:cubicBezTo>
                    <a:pt x="5153" y="13069"/>
                    <a:pt x="5117" y="12154"/>
                    <a:pt x="5102" y="11234"/>
                  </a:cubicBezTo>
                  <a:cubicBezTo>
                    <a:pt x="5088" y="10526"/>
                    <a:pt x="5131" y="9806"/>
                    <a:pt x="5038" y="9098"/>
                  </a:cubicBezTo>
                  <a:close/>
                  <a:moveTo>
                    <a:pt x="18806" y="15654"/>
                  </a:moveTo>
                  <a:lnTo>
                    <a:pt x="18806" y="15654"/>
                  </a:lnTo>
                  <a:cubicBezTo>
                    <a:pt x="18292" y="16411"/>
                    <a:pt x="17714" y="17117"/>
                    <a:pt x="17071" y="17767"/>
                  </a:cubicBezTo>
                  <a:cubicBezTo>
                    <a:pt x="15728" y="19117"/>
                    <a:pt x="14136" y="20218"/>
                    <a:pt x="12394" y="20989"/>
                  </a:cubicBezTo>
                  <a:cubicBezTo>
                    <a:pt x="10922" y="21639"/>
                    <a:pt x="9366" y="22038"/>
                    <a:pt x="7767" y="22216"/>
                  </a:cubicBezTo>
                  <a:cubicBezTo>
                    <a:pt x="7981" y="22137"/>
                    <a:pt x="8187" y="22045"/>
                    <a:pt x="8394" y="21959"/>
                  </a:cubicBezTo>
                  <a:cubicBezTo>
                    <a:pt x="8730" y="21817"/>
                    <a:pt x="9059" y="21675"/>
                    <a:pt x="9395" y="21524"/>
                  </a:cubicBezTo>
                  <a:cubicBezTo>
                    <a:pt x="10566" y="21010"/>
                    <a:pt x="11716" y="20466"/>
                    <a:pt x="12836" y="19853"/>
                  </a:cubicBezTo>
                  <a:cubicBezTo>
                    <a:pt x="13980" y="19224"/>
                    <a:pt x="15051" y="18524"/>
                    <a:pt x="16079" y="17724"/>
                  </a:cubicBezTo>
                  <a:lnTo>
                    <a:pt x="16079" y="17724"/>
                  </a:lnTo>
                  <a:cubicBezTo>
                    <a:pt x="15500" y="18146"/>
                    <a:pt x="14886" y="18531"/>
                    <a:pt x="14264" y="18896"/>
                  </a:cubicBezTo>
                  <a:cubicBezTo>
                    <a:pt x="13143" y="19560"/>
                    <a:pt x="11973" y="20139"/>
                    <a:pt x="10787" y="20667"/>
                  </a:cubicBezTo>
                  <a:cubicBezTo>
                    <a:pt x="10194" y="20931"/>
                    <a:pt x="9594" y="21188"/>
                    <a:pt x="8994" y="21438"/>
                  </a:cubicBezTo>
                  <a:cubicBezTo>
                    <a:pt x="8624" y="21596"/>
                    <a:pt x="8229" y="21738"/>
                    <a:pt x="7852" y="21909"/>
                  </a:cubicBezTo>
                  <a:cubicBezTo>
                    <a:pt x="8444" y="21409"/>
                    <a:pt x="9052" y="20924"/>
                    <a:pt x="9673" y="20453"/>
                  </a:cubicBezTo>
                  <a:cubicBezTo>
                    <a:pt x="10430" y="19875"/>
                    <a:pt x="11222" y="19352"/>
                    <a:pt x="12072" y="18917"/>
                  </a:cubicBezTo>
                  <a:cubicBezTo>
                    <a:pt x="12866" y="18504"/>
                    <a:pt x="13693" y="18146"/>
                    <a:pt x="14521" y="17789"/>
                  </a:cubicBezTo>
                  <a:cubicBezTo>
                    <a:pt x="15985" y="17160"/>
                    <a:pt x="17471" y="16540"/>
                    <a:pt x="18806" y="15654"/>
                  </a:cubicBezTo>
                  <a:close/>
                  <a:moveTo>
                    <a:pt x="2003" y="15796"/>
                  </a:moveTo>
                  <a:cubicBezTo>
                    <a:pt x="2325" y="16567"/>
                    <a:pt x="2560" y="17374"/>
                    <a:pt x="2754" y="18175"/>
                  </a:cubicBezTo>
                  <a:cubicBezTo>
                    <a:pt x="3153" y="19832"/>
                    <a:pt x="3317" y="21546"/>
                    <a:pt x="3246" y="23245"/>
                  </a:cubicBezTo>
                  <a:cubicBezTo>
                    <a:pt x="3189" y="24580"/>
                    <a:pt x="2975" y="25937"/>
                    <a:pt x="2467" y="27180"/>
                  </a:cubicBezTo>
                  <a:cubicBezTo>
                    <a:pt x="2497" y="26936"/>
                    <a:pt x="2510" y="26701"/>
                    <a:pt x="2524" y="26458"/>
                  </a:cubicBezTo>
                  <a:cubicBezTo>
                    <a:pt x="2659" y="24216"/>
                    <a:pt x="2368" y="21975"/>
                    <a:pt x="2060" y="19760"/>
                  </a:cubicBezTo>
                  <a:cubicBezTo>
                    <a:pt x="2060" y="19757"/>
                    <a:pt x="2056" y="19755"/>
                    <a:pt x="2053" y="19755"/>
                  </a:cubicBezTo>
                  <a:cubicBezTo>
                    <a:pt x="2049" y="19755"/>
                    <a:pt x="2046" y="19757"/>
                    <a:pt x="2046" y="19760"/>
                  </a:cubicBezTo>
                  <a:cubicBezTo>
                    <a:pt x="2102" y="20381"/>
                    <a:pt x="2154" y="21003"/>
                    <a:pt x="2203" y="21616"/>
                  </a:cubicBezTo>
                  <a:cubicBezTo>
                    <a:pt x="2289" y="22694"/>
                    <a:pt x="2359" y="23781"/>
                    <a:pt x="2353" y="24866"/>
                  </a:cubicBezTo>
                  <a:cubicBezTo>
                    <a:pt x="2353" y="25409"/>
                    <a:pt x="2325" y="25959"/>
                    <a:pt x="2282" y="26501"/>
                  </a:cubicBezTo>
                  <a:cubicBezTo>
                    <a:pt x="2260" y="26773"/>
                    <a:pt x="2239" y="27051"/>
                    <a:pt x="2188" y="27322"/>
                  </a:cubicBezTo>
                  <a:cubicBezTo>
                    <a:pt x="2181" y="27358"/>
                    <a:pt x="2174" y="27394"/>
                    <a:pt x="2167" y="27430"/>
                  </a:cubicBezTo>
                  <a:cubicBezTo>
                    <a:pt x="1996" y="26715"/>
                    <a:pt x="1861" y="25994"/>
                    <a:pt x="1753" y="25274"/>
                  </a:cubicBezTo>
                  <a:cubicBezTo>
                    <a:pt x="1511" y="23652"/>
                    <a:pt x="1417" y="22009"/>
                    <a:pt x="1468" y="20374"/>
                  </a:cubicBezTo>
                  <a:cubicBezTo>
                    <a:pt x="1496" y="19539"/>
                    <a:pt x="1561" y="18710"/>
                    <a:pt x="1660" y="17882"/>
                  </a:cubicBezTo>
                  <a:cubicBezTo>
                    <a:pt x="1746" y="17182"/>
                    <a:pt x="1874" y="16497"/>
                    <a:pt x="2003" y="15796"/>
                  </a:cubicBezTo>
                  <a:close/>
                  <a:moveTo>
                    <a:pt x="14907" y="23637"/>
                  </a:moveTo>
                  <a:lnTo>
                    <a:pt x="14907" y="23637"/>
                  </a:lnTo>
                  <a:cubicBezTo>
                    <a:pt x="14250" y="24288"/>
                    <a:pt x="13543" y="24873"/>
                    <a:pt x="12780" y="25394"/>
                  </a:cubicBezTo>
                  <a:cubicBezTo>
                    <a:pt x="11229" y="26444"/>
                    <a:pt x="9487" y="27202"/>
                    <a:pt x="7666" y="27637"/>
                  </a:cubicBezTo>
                  <a:cubicBezTo>
                    <a:pt x="6507" y="27911"/>
                    <a:pt x="5327" y="28043"/>
                    <a:pt x="4142" y="28043"/>
                  </a:cubicBezTo>
                  <a:cubicBezTo>
                    <a:pt x="3787" y="28043"/>
                    <a:pt x="3430" y="28031"/>
                    <a:pt x="3074" y="28007"/>
                  </a:cubicBezTo>
                  <a:cubicBezTo>
                    <a:pt x="3146" y="27994"/>
                    <a:pt x="3210" y="27980"/>
                    <a:pt x="3282" y="27965"/>
                  </a:cubicBezTo>
                  <a:cubicBezTo>
                    <a:pt x="3617" y="27901"/>
                    <a:pt x="3953" y="27822"/>
                    <a:pt x="4288" y="27750"/>
                  </a:cubicBezTo>
                  <a:cubicBezTo>
                    <a:pt x="6745" y="27186"/>
                    <a:pt x="9152" y="26395"/>
                    <a:pt x="11443" y="25351"/>
                  </a:cubicBezTo>
                  <a:cubicBezTo>
                    <a:pt x="11452" y="25351"/>
                    <a:pt x="11452" y="25344"/>
                    <a:pt x="11443" y="25344"/>
                  </a:cubicBezTo>
                  <a:cubicBezTo>
                    <a:pt x="10787" y="25617"/>
                    <a:pt x="10130" y="25865"/>
                    <a:pt x="9458" y="26102"/>
                  </a:cubicBezTo>
                  <a:cubicBezTo>
                    <a:pt x="8281" y="26516"/>
                    <a:pt x="7088" y="26880"/>
                    <a:pt x="5873" y="27186"/>
                  </a:cubicBezTo>
                  <a:cubicBezTo>
                    <a:pt x="5266" y="27344"/>
                    <a:pt x="4659" y="27480"/>
                    <a:pt x="4046" y="27608"/>
                  </a:cubicBezTo>
                  <a:cubicBezTo>
                    <a:pt x="3739" y="27673"/>
                    <a:pt x="3431" y="27730"/>
                    <a:pt x="3124" y="27779"/>
                  </a:cubicBezTo>
                  <a:cubicBezTo>
                    <a:pt x="3681" y="27450"/>
                    <a:pt x="4245" y="27137"/>
                    <a:pt x="4817" y="26830"/>
                  </a:cubicBezTo>
                  <a:cubicBezTo>
                    <a:pt x="6466" y="25951"/>
                    <a:pt x="8180" y="25238"/>
                    <a:pt x="10008" y="24802"/>
                  </a:cubicBezTo>
                  <a:cubicBezTo>
                    <a:pt x="11644" y="24424"/>
                    <a:pt x="13315" y="24180"/>
                    <a:pt x="14907" y="23637"/>
                  </a:cubicBezTo>
                  <a:close/>
                  <a:moveTo>
                    <a:pt x="17246" y="1"/>
                  </a:moveTo>
                  <a:cubicBezTo>
                    <a:pt x="17211" y="1"/>
                    <a:pt x="17177" y="18"/>
                    <a:pt x="17157" y="57"/>
                  </a:cubicBezTo>
                  <a:cubicBezTo>
                    <a:pt x="16593" y="1286"/>
                    <a:pt x="16050" y="2529"/>
                    <a:pt x="15529" y="3785"/>
                  </a:cubicBezTo>
                  <a:cubicBezTo>
                    <a:pt x="14614" y="5984"/>
                    <a:pt x="13815" y="8227"/>
                    <a:pt x="13229" y="10534"/>
                  </a:cubicBezTo>
                  <a:cubicBezTo>
                    <a:pt x="12737" y="12462"/>
                    <a:pt x="12257" y="14504"/>
                    <a:pt x="11066" y="16118"/>
                  </a:cubicBezTo>
                  <a:cubicBezTo>
                    <a:pt x="11400" y="15390"/>
                    <a:pt x="11601" y="14596"/>
                    <a:pt x="11716" y="13798"/>
                  </a:cubicBezTo>
                  <a:cubicBezTo>
                    <a:pt x="11865" y="12747"/>
                    <a:pt x="11871" y="11669"/>
                    <a:pt x="11794" y="10605"/>
                  </a:cubicBezTo>
                  <a:cubicBezTo>
                    <a:pt x="11716" y="9527"/>
                    <a:pt x="11515" y="8449"/>
                    <a:pt x="11057" y="7463"/>
                  </a:cubicBezTo>
                  <a:cubicBezTo>
                    <a:pt x="10586" y="6435"/>
                    <a:pt x="9866" y="5528"/>
                    <a:pt x="9086" y="4721"/>
                  </a:cubicBezTo>
                  <a:cubicBezTo>
                    <a:pt x="8295" y="3900"/>
                    <a:pt x="7395" y="3214"/>
                    <a:pt x="6317" y="2829"/>
                  </a:cubicBezTo>
                  <a:cubicBezTo>
                    <a:pt x="6307" y="2825"/>
                    <a:pt x="6297" y="2824"/>
                    <a:pt x="6288" y="2824"/>
                  </a:cubicBezTo>
                  <a:cubicBezTo>
                    <a:pt x="6214" y="2824"/>
                    <a:pt x="6156" y="2916"/>
                    <a:pt x="6181" y="2985"/>
                  </a:cubicBezTo>
                  <a:cubicBezTo>
                    <a:pt x="6558" y="4092"/>
                    <a:pt x="7002" y="5185"/>
                    <a:pt x="7424" y="6277"/>
                  </a:cubicBezTo>
                  <a:cubicBezTo>
                    <a:pt x="8159" y="8191"/>
                    <a:pt x="8901" y="10106"/>
                    <a:pt x="9637" y="12019"/>
                  </a:cubicBezTo>
                  <a:cubicBezTo>
                    <a:pt x="10209" y="13505"/>
                    <a:pt x="11159" y="15397"/>
                    <a:pt x="10344" y="16946"/>
                  </a:cubicBezTo>
                  <a:cubicBezTo>
                    <a:pt x="10338" y="16953"/>
                    <a:pt x="10338" y="16961"/>
                    <a:pt x="10329" y="16968"/>
                  </a:cubicBezTo>
                  <a:cubicBezTo>
                    <a:pt x="10322" y="16975"/>
                    <a:pt x="10322" y="16982"/>
                    <a:pt x="10322" y="16989"/>
                  </a:cubicBezTo>
                  <a:cubicBezTo>
                    <a:pt x="10272" y="17068"/>
                    <a:pt x="10223" y="17153"/>
                    <a:pt x="10173" y="17232"/>
                  </a:cubicBezTo>
                  <a:cubicBezTo>
                    <a:pt x="10151" y="17261"/>
                    <a:pt x="10144" y="17289"/>
                    <a:pt x="10151" y="17318"/>
                  </a:cubicBezTo>
                  <a:cubicBezTo>
                    <a:pt x="9679" y="18010"/>
                    <a:pt x="9224" y="18710"/>
                    <a:pt x="8752" y="19404"/>
                  </a:cubicBezTo>
                  <a:cubicBezTo>
                    <a:pt x="8265" y="20110"/>
                    <a:pt x="7787" y="20818"/>
                    <a:pt x="7295" y="21517"/>
                  </a:cubicBezTo>
                  <a:cubicBezTo>
                    <a:pt x="7431" y="20831"/>
                    <a:pt x="7501" y="20132"/>
                    <a:pt x="7530" y="19431"/>
                  </a:cubicBezTo>
                  <a:cubicBezTo>
                    <a:pt x="7602" y="17532"/>
                    <a:pt x="7373" y="15597"/>
                    <a:pt x="6987" y="13739"/>
                  </a:cubicBezTo>
                  <a:cubicBezTo>
                    <a:pt x="6601" y="11897"/>
                    <a:pt x="5967" y="10077"/>
                    <a:pt x="4917" y="8498"/>
                  </a:cubicBezTo>
                  <a:cubicBezTo>
                    <a:pt x="4891" y="8464"/>
                    <a:pt x="4859" y="8450"/>
                    <a:pt x="4826" y="8450"/>
                  </a:cubicBezTo>
                  <a:cubicBezTo>
                    <a:pt x="4758" y="8450"/>
                    <a:pt x="4693" y="8516"/>
                    <a:pt x="4716" y="8598"/>
                  </a:cubicBezTo>
                  <a:cubicBezTo>
                    <a:pt x="4845" y="9105"/>
                    <a:pt x="4860" y="9626"/>
                    <a:pt x="4860" y="10149"/>
                  </a:cubicBezTo>
                  <a:cubicBezTo>
                    <a:pt x="4860" y="10663"/>
                    <a:pt x="4860" y="11177"/>
                    <a:pt x="4874" y="11691"/>
                  </a:cubicBezTo>
                  <a:cubicBezTo>
                    <a:pt x="4953" y="15290"/>
                    <a:pt x="5410" y="18924"/>
                    <a:pt x="6738" y="22288"/>
                  </a:cubicBezTo>
                  <a:cubicBezTo>
                    <a:pt x="6087" y="23188"/>
                    <a:pt x="5424" y="24081"/>
                    <a:pt x="4716" y="24938"/>
                  </a:cubicBezTo>
                  <a:cubicBezTo>
                    <a:pt x="4046" y="25766"/>
                    <a:pt x="3338" y="26580"/>
                    <a:pt x="2603" y="27358"/>
                  </a:cubicBezTo>
                  <a:cubicBezTo>
                    <a:pt x="2846" y="26801"/>
                    <a:pt x="3024" y="26216"/>
                    <a:pt x="3153" y="25623"/>
                  </a:cubicBezTo>
                  <a:cubicBezTo>
                    <a:pt x="3516" y="23916"/>
                    <a:pt x="3532" y="22124"/>
                    <a:pt x="3331" y="20396"/>
                  </a:cubicBezTo>
                  <a:cubicBezTo>
                    <a:pt x="3239" y="19546"/>
                    <a:pt x="3081" y="18696"/>
                    <a:pt x="2867" y="17868"/>
                  </a:cubicBezTo>
                  <a:cubicBezTo>
                    <a:pt x="2653" y="17025"/>
                    <a:pt x="2353" y="16204"/>
                    <a:pt x="2060" y="15390"/>
                  </a:cubicBezTo>
                  <a:cubicBezTo>
                    <a:pt x="2043" y="15338"/>
                    <a:pt x="1999" y="15313"/>
                    <a:pt x="1955" y="15313"/>
                  </a:cubicBezTo>
                  <a:cubicBezTo>
                    <a:pt x="1908" y="15313"/>
                    <a:pt x="1860" y="15342"/>
                    <a:pt x="1845" y="15397"/>
                  </a:cubicBezTo>
                  <a:cubicBezTo>
                    <a:pt x="1604" y="16303"/>
                    <a:pt x="1475" y="17239"/>
                    <a:pt x="1374" y="18168"/>
                  </a:cubicBezTo>
                  <a:cubicBezTo>
                    <a:pt x="1004" y="21431"/>
                    <a:pt x="1225" y="24751"/>
                    <a:pt x="2017" y="27930"/>
                  </a:cubicBezTo>
                  <a:cubicBezTo>
                    <a:pt x="1996" y="27944"/>
                    <a:pt x="1982" y="27965"/>
                    <a:pt x="1982" y="27987"/>
                  </a:cubicBezTo>
                  <a:cubicBezTo>
                    <a:pt x="1347" y="28616"/>
                    <a:pt x="682" y="29207"/>
                    <a:pt x="54" y="29843"/>
                  </a:cubicBezTo>
                  <a:cubicBezTo>
                    <a:pt x="1" y="29896"/>
                    <a:pt x="54" y="29977"/>
                    <a:pt x="118" y="29977"/>
                  </a:cubicBezTo>
                  <a:cubicBezTo>
                    <a:pt x="132" y="29977"/>
                    <a:pt x="146" y="29974"/>
                    <a:pt x="161" y="29965"/>
                  </a:cubicBezTo>
                  <a:cubicBezTo>
                    <a:pt x="682" y="29601"/>
                    <a:pt x="1160" y="29173"/>
                    <a:pt x="1617" y="28736"/>
                  </a:cubicBezTo>
                  <a:cubicBezTo>
                    <a:pt x="1725" y="28636"/>
                    <a:pt x="1832" y="28530"/>
                    <a:pt x="1940" y="28429"/>
                  </a:cubicBezTo>
                  <a:cubicBezTo>
                    <a:pt x="1953" y="28437"/>
                    <a:pt x="1969" y="28441"/>
                    <a:pt x="1986" y="28441"/>
                  </a:cubicBezTo>
                  <a:cubicBezTo>
                    <a:pt x="2003" y="28441"/>
                    <a:pt x="2021" y="28437"/>
                    <a:pt x="2039" y="28429"/>
                  </a:cubicBezTo>
                  <a:cubicBezTo>
                    <a:pt x="2203" y="28330"/>
                    <a:pt x="2368" y="28230"/>
                    <a:pt x="2531" y="28129"/>
                  </a:cubicBezTo>
                  <a:cubicBezTo>
                    <a:pt x="3078" y="28199"/>
                    <a:pt x="3629" y="28232"/>
                    <a:pt x="4182" y="28232"/>
                  </a:cubicBezTo>
                  <a:cubicBezTo>
                    <a:pt x="4531" y="28232"/>
                    <a:pt x="4881" y="28219"/>
                    <a:pt x="5230" y="28194"/>
                  </a:cubicBezTo>
                  <a:cubicBezTo>
                    <a:pt x="7138" y="28066"/>
                    <a:pt x="9023" y="27565"/>
                    <a:pt x="10751" y="26758"/>
                  </a:cubicBezTo>
                  <a:cubicBezTo>
                    <a:pt x="12464" y="25951"/>
                    <a:pt x="14050" y="24845"/>
                    <a:pt x="15342" y="23466"/>
                  </a:cubicBezTo>
                  <a:cubicBezTo>
                    <a:pt x="15399" y="23404"/>
                    <a:pt x="15351" y="23303"/>
                    <a:pt x="15276" y="23303"/>
                  </a:cubicBezTo>
                  <a:cubicBezTo>
                    <a:pt x="15265" y="23303"/>
                    <a:pt x="15254" y="23305"/>
                    <a:pt x="15243" y="23310"/>
                  </a:cubicBezTo>
                  <a:cubicBezTo>
                    <a:pt x="14279" y="23688"/>
                    <a:pt x="13279" y="23923"/>
                    <a:pt x="12266" y="24137"/>
                  </a:cubicBezTo>
                  <a:cubicBezTo>
                    <a:pt x="11380" y="24331"/>
                    <a:pt x="10480" y="24494"/>
                    <a:pt x="9594" y="24717"/>
                  </a:cubicBezTo>
                  <a:cubicBezTo>
                    <a:pt x="8687" y="24945"/>
                    <a:pt x="7810" y="25245"/>
                    <a:pt x="6944" y="25608"/>
                  </a:cubicBezTo>
                  <a:cubicBezTo>
                    <a:pt x="5438" y="26237"/>
                    <a:pt x="4003" y="27030"/>
                    <a:pt x="2596" y="27865"/>
                  </a:cubicBezTo>
                  <a:cubicBezTo>
                    <a:pt x="2560" y="27872"/>
                    <a:pt x="2524" y="27879"/>
                    <a:pt x="2488" y="27887"/>
                  </a:cubicBezTo>
                  <a:cubicBezTo>
                    <a:pt x="2653" y="27723"/>
                    <a:pt x="2810" y="27552"/>
                    <a:pt x="2975" y="27387"/>
                  </a:cubicBezTo>
                  <a:cubicBezTo>
                    <a:pt x="3081" y="27272"/>
                    <a:pt x="3182" y="27159"/>
                    <a:pt x="3288" y="27044"/>
                  </a:cubicBezTo>
                  <a:cubicBezTo>
                    <a:pt x="3431" y="26893"/>
                    <a:pt x="3568" y="26744"/>
                    <a:pt x="3710" y="26587"/>
                  </a:cubicBezTo>
                  <a:cubicBezTo>
                    <a:pt x="3845" y="26431"/>
                    <a:pt x="3981" y="26273"/>
                    <a:pt x="4116" y="26115"/>
                  </a:cubicBezTo>
                  <a:cubicBezTo>
                    <a:pt x="4253" y="25959"/>
                    <a:pt x="4389" y="25802"/>
                    <a:pt x="4524" y="25644"/>
                  </a:cubicBezTo>
                  <a:cubicBezTo>
                    <a:pt x="4653" y="25488"/>
                    <a:pt x="4788" y="25323"/>
                    <a:pt x="4917" y="25166"/>
                  </a:cubicBezTo>
                  <a:cubicBezTo>
                    <a:pt x="5052" y="25001"/>
                    <a:pt x="5180" y="24845"/>
                    <a:pt x="5309" y="24681"/>
                  </a:cubicBezTo>
                  <a:cubicBezTo>
                    <a:pt x="5438" y="24516"/>
                    <a:pt x="5566" y="24352"/>
                    <a:pt x="5688" y="24187"/>
                  </a:cubicBezTo>
                  <a:cubicBezTo>
                    <a:pt x="5816" y="24023"/>
                    <a:pt x="5945" y="23860"/>
                    <a:pt x="6067" y="23695"/>
                  </a:cubicBezTo>
                  <a:cubicBezTo>
                    <a:pt x="6195" y="23531"/>
                    <a:pt x="6317" y="23359"/>
                    <a:pt x="6438" y="23195"/>
                  </a:cubicBezTo>
                  <a:cubicBezTo>
                    <a:pt x="6502" y="23109"/>
                    <a:pt x="6567" y="23023"/>
                    <a:pt x="6624" y="22945"/>
                  </a:cubicBezTo>
                  <a:cubicBezTo>
                    <a:pt x="6653" y="22902"/>
                    <a:pt x="6687" y="22859"/>
                    <a:pt x="6716" y="22816"/>
                  </a:cubicBezTo>
                  <a:cubicBezTo>
                    <a:pt x="6745" y="22773"/>
                    <a:pt x="6766" y="22737"/>
                    <a:pt x="6802" y="22703"/>
                  </a:cubicBezTo>
                  <a:cubicBezTo>
                    <a:pt x="6858" y="22631"/>
                    <a:pt x="6930" y="22581"/>
                    <a:pt x="7016" y="22538"/>
                  </a:cubicBezTo>
                  <a:cubicBezTo>
                    <a:pt x="7052" y="22523"/>
                    <a:pt x="7088" y="22509"/>
                    <a:pt x="7124" y="22496"/>
                  </a:cubicBezTo>
                  <a:cubicBezTo>
                    <a:pt x="7131" y="22489"/>
                    <a:pt x="7145" y="22480"/>
                    <a:pt x="7158" y="22480"/>
                  </a:cubicBezTo>
                  <a:cubicBezTo>
                    <a:pt x="7217" y="22473"/>
                    <a:pt x="7280" y="22473"/>
                    <a:pt x="7345" y="22473"/>
                  </a:cubicBezTo>
                  <a:cubicBezTo>
                    <a:pt x="8281" y="22424"/>
                    <a:pt x="9208" y="22266"/>
                    <a:pt x="10108" y="22031"/>
                  </a:cubicBezTo>
                  <a:cubicBezTo>
                    <a:pt x="11986" y="21537"/>
                    <a:pt x="13765" y="20681"/>
                    <a:pt x="15328" y="19539"/>
                  </a:cubicBezTo>
                  <a:cubicBezTo>
                    <a:pt x="16885" y="18396"/>
                    <a:pt x="18221" y="16975"/>
                    <a:pt x="19241" y="15340"/>
                  </a:cubicBezTo>
                  <a:cubicBezTo>
                    <a:pt x="19287" y="15272"/>
                    <a:pt x="19225" y="15194"/>
                    <a:pt x="19157" y="15194"/>
                  </a:cubicBezTo>
                  <a:cubicBezTo>
                    <a:pt x="19140" y="15194"/>
                    <a:pt x="19122" y="15200"/>
                    <a:pt x="19106" y="15212"/>
                  </a:cubicBezTo>
                  <a:cubicBezTo>
                    <a:pt x="18278" y="15811"/>
                    <a:pt x="17385" y="16310"/>
                    <a:pt x="16456" y="16747"/>
                  </a:cubicBezTo>
                  <a:cubicBezTo>
                    <a:pt x="14850" y="17510"/>
                    <a:pt x="13179" y="18125"/>
                    <a:pt x="11614" y="18975"/>
                  </a:cubicBezTo>
                  <a:cubicBezTo>
                    <a:pt x="9979" y="19860"/>
                    <a:pt x="8516" y="21052"/>
                    <a:pt x="7115" y="22266"/>
                  </a:cubicBezTo>
                  <a:lnTo>
                    <a:pt x="7115" y="22252"/>
                  </a:lnTo>
                  <a:cubicBezTo>
                    <a:pt x="7167" y="22196"/>
                    <a:pt x="7210" y="22130"/>
                    <a:pt x="7253" y="22074"/>
                  </a:cubicBezTo>
                  <a:cubicBezTo>
                    <a:pt x="8324" y="20561"/>
                    <a:pt x="9344" y="18996"/>
                    <a:pt x="10302" y="17404"/>
                  </a:cubicBezTo>
                  <a:cubicBezTo>
                    <a:pt x="10329" y="17397"/>
                    <a:pt x="10365" y="17381"/>
                    <a:pt x="10387" y="17347"/>
                  </a:cubicBezTo>
                  <a:cubicBezTo>
                    <a:pt x="10451" y="17253"/>
                    <a:pt x="10516" y="17153"/>
                    <a:pt x="10566" y="17054"/>
                  </a:cubicBezTo>
                  <a:cubicBezTo>
                    <a:pt x="10615" y="17004"/>
                    <a:pt x="10665" y="16946"/>
                    <a:pt x="10715" y="16896"/>
                  </a:cubicBezTo>
                  <a:lnTo>
                    <a:pt x="10730" y="16896"/>
                  </a:lnTo>
                  <a:cubicBezTo>
                    <a:pt x="11580" y="16625"/>
                    <a:pt x="12415" y="16296"/>
                    <a:pt x="13208" y="15890"/>
                  </a:cubicBezTo>
                  <a:cubicBezTo>
                    <a:pt x="14622" y="15176"/>
                    <a:pt x="15928" y="14233"/>
                    <a:pt x="16970" y="13033"/>
                  </a:cubicBezTo>
                  <a:cubicBezTo>
                    <a:pt x="17978" y="11890"/>
                    <a:pt x="18799" y="10469"/>
                    <a:pt x="19128" y="8970"/>
                  </a:cubicBezTo>
                  <a:cubicBezTo>
                    <a:pt x="19151" y="8880"/>
                    <a:pt x="19085" y="8830"/>
                    <a:pt x="19016" y="8830"/>
                  </a:cubicBezTo>
                  <a:cubicBezTo>
                    <a:pt x="18975" y="8830"/>
                    <a:pt x="18933" y="8847"/>
                    <a:pt x="18907" y="8884"/>
                  </a:cubicBezTo>
                  <a:cubicBezTo>
                    <a:pt x="18400" y="9605"/>
                    <a:pt x="17814" y="10269"/>
                    <a:pt x="17193" y="10891"/>
                  </a:cubicBezTo>
                  <a:cubicBezTo>
                    <a:pt x="16113" y="11969"/>
                    <a:pt x="14943" y="12941"/>
                    <a:pt x="13865" y="14012"/>
                  </a:cubicBezTo>
                  <a:cubicBezTo>
                    <a:pt x="13021" y="14846"/>
                    <a:pt x="12201" y="15762"/>
                    <a:pt x="11186" y="16404"/>
                  </a:cubicBezTo>
                  <a:cubicBezTo>
                    <a:pt x="12065" y="15532"/>
                    <a:pt x="12807" y="14540"/>
                    <a:pt x="13457" y="13491"/>
                  </a:cubicBezTo>
                  <a:cubicBezTo>
                    <a:pt x="14122" y="12404"/>
                    <a:pt x="14699" y="11263"/>
                    <a:pt x="15229" y="10106"/>
                  </a:cubicBezTo>
                  <a:cubicBezTo>
                    <a:pt x="15707" y="9048"/>
                    <a:pt x="16136" y="7977"/>
                    <a:pt x="16485" y="6870"/>
                  </a:cubicBezTo>
                  <a:cubicBezTo>
                    <a:pt x="17185" y="4685"/>
                    <a:pt x="17543" y="2393"/>
                    <a:pt x="17356" y="100"/>
                  </a:cubicBezTo>
                  <a:cubicBezTo>
                    <a:pt x="17352" y="40"/>
                    <a:pt x="17298" y="1"/>
                    <a:pt x="172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4443793" y="3122565"/>
              <a:ext cx="405064" cy="228349"/>
            </a:xfrm>
            <a:custGeom>
              <a:avLst/>
              <a:gdLst/>
              <a:ahLst/>
              <a:cxnLst/>
              <a:rect l="l" t="t" r="r" b="b"/>
              <a:pathLst>
                <a:path w="20593" h="11609" extrusionOk="0">
                  <a:moveTo>
                    <a:pt x="19603" y="236"/>
                  </a:moveTo>
                  <a:cubicBezTo>
                    <a:pt x="19923" y="236"/>
                    <a:pt x="20161" y="358"/>
                    <a:pt x="20058" y="804"/>
                  </a:cubicBezTo>
                  <a:cubicBezTo>
                    <a:pt x="19993" y="1077"/>
                    <a:pt x="19772" y="1368"/>
                    <a:pt x="19623" y="1612"/>
                  </a:cubicBezTo>
                  <a:cubicBezTo>
                    <a:pt x="18908" y="2775"/>
                    <a:pt x="17873" y="3618"/>
                    <a:pt x="16700" y="4282"/>
                  </a:cubicBezTo>
                  <a:cubicBezTo>
                    <a:pt x="15622" y="4897"/>
                    <a:pt x="14438" y="5533"/>
                    <a:pt x="13259" y="5896"/>
                  </a:cubicBezTo>
                  <a:cubicBezTo>
                    <a:pt x="11832" y="6347"/>
                    <a:pt x="10368" y="6669"/>
                    <a:pt x="8925" y="7068"/>
                  </a:cubicBezTo>
                  <a:lnTo>
                    <a:pt x="8925" y="7068"/>
                  </a:lnTo>
                  <a:cubicBezTo>
                    <a:pt x="10629" y="4270"/>
                    <a:pt x="13203" y="2625"/>
                    <a:pt x="16179" y="1348"/>
                  </a:cubicBezTo>
                  <a:cubicBezTo>
                    <a:pt x="17023" y="983"/>
                    <a:pt x="17916" y="554"/>
                    <a:pt x="18822" y="362"/>
                  </a:cubicBezTo>
                  <a:cubicBezTo>
                    <a:pt x="19049" y="312"/>
                    <a:pt x="19352" y="236"/>
                    <a:pt x="19603" y="236"/>
                  </a:cubicBezTo>
                  <a:close/>
                  <a:moveTo>
                    <a:pt x="19581" y="0"/>
                  </a:moveTo>
                  <a:cubicBezTo>
                    <a:pt x="18791" y="0"/>
                    <a:pt x="18034" y="281"/>
                    <a:pt x="17266" y="590"/>
                  </a:cubicBezTo>
                  <a:cubicBezTo>
                    <a:pt x="16051" y="1077"/>
                    <a:pt x="14844" y="1591"/>
                    <a:pt x="13694" y="2211"/>
                  </a:cubicBezTo>
                  <a:cubicBezTo>
                    <a:pt x="11522" y="3384"/>
                    <a:pt x="9759" y="5027"/>
                    <a:pt x="8531" y="7180"/>
                  </a:cubicBezTo>
                  <a:lnTo>
                    <a:pt x="8531" y="7180"/>
                  </a:lnTo>
                  <a:cubicBezTo>
                    <a:pt x="5515" y="8062"/>
                    <a:pt x="2799" y="9714"/>
                    <a:pt x="134" y="11338"/>
                  </a:cubicBezTo>
                  <a:cubicBezTo>
                    <a:pt x="0" y="11416"/>
                    <a:pt x="82" y="11608"/>
                    <a:pt x="207" y="11608"/>
                  </a:cubicBezTo>
                  <a:cubicBezTo>
                    <a:pt x="229" y="11608"/>
                    <a:pt x="252" y="11602"/>
                    <a:pt x="276" y="11588"/>
                  </a:cubicBezTo>
                  <a:cubicBezTo>
                    <a:pt x="2369" y="10310"/>
                    <a:pt x="4475" y="9017"/>
                    <a:pt x="6760" y="8104"/>
                  </a:cubicBezTo>
                  <a:cubicBezTo>
                    <a:pt x="8938" y="7225"/>
                    <a:pt x="11281" y="6861"/>
                    <a:pt x="13509" y="6117"/>
                  </a:cubicBezTo>
                  <a:cubicBezTo>
                    <a:pt x="16486" y="5132"/>
                    <a:pt x="19393" y="3325"/>
                    <a:pt x="20565" y="306"/>
                  </a:cubicBezTo>
                  <a:cubicBezTo>
                    <a:pt x="20593" y="234"/>
                    <a:pt x="20536" y="148"/>
                    <a:pt x="20464" y="126"/>
                  </a:cubicBezTo>
                  <a:cubicBezTo>
                    <a:pt x="20164" y="38"/>
                    <a:pt x="19870" y="0"/>
                    <a:pt x="195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4565472" y="3030273"/>
              <a:ext cx="133225" cy="255041"/>
            </a:xfrm>
            <a:custGeom>
              <a:avLst/>
              <a:gdLst/>
              <a:ahLst/>
              <a:cxnLst/>
              <a:rect l="l" t="t" r="r" b="b"/>
              <a:pathLst>
                <a:path w="6773" h="12966" extrusionOk="0">
                  <a:moveTo>
                    <a:pt x="5941" y="498"/>
                  </a:moveTo>
                  <a:cubicBezTo>
                    <a:pt x="6030" y="498"/>
                    <a:pt x="6060" y="584"/>
                    <a:pt x="6117" y="855"/>
                  </a:cubicBezTo>
                  <a:cubicBezTo>
                    <a:pt x="6259" y="1512"/>
                    <a:pt x="6074" y="2326"/>
                    <a:pt x="5909" y="2961"/>
                  </a:cubicBezTo>
                  <a:cubicBezTo>
                    <a:pt x="5560" y="4261"/>
                    <a:pt x="4910" y="5453"/>
                    <a:pt x="4252" y="6626"/>
                  </a:cubicBezTo>
                  <a:cubicBezTo>
                    <a:pt x="3155" y="8586"/>
                    <a:pt x="2034" y="10546"/>
                    <a:pt x="537" y="12222"/>
                  </a:cubicBezTo>
                  <a:lnTo>
                    <a:pt x="537" y="12222"/>
                  </a:lnTo>
                  <a:cubicBezTo>
                    <a:pt x="1087" y="10395"/>
                    <a:pt x="860" y="8446"/>
                    <a:pt x="1325" y="6583"/>
                  </a:cubicBezTo>
                  <a:cubicBezTo>
                    <a:pt x="1875" y="4418"/>
                    <a:pt x="3174" y="2461"/>
                    <a:pt x="4937" y="1098"/>
                  </a:cubicBezTo>
                  <a:cubicBezTo>
                    <a:pt x="5138" y="948"/>
                    <a:pt x="5445" y="661"/>
                    <a:pt x="5681" y="576"/>
                  </a:cubicBezTo>
                  <a:cubicBezTo>
                    <a:pt x="5805" y="532"/>
                    <a:pt x="5885" y="498"/>
                    <a:pt x="5941" y="498"/>
                  </a:cubicBezTo>
                  <a:close/>
                  <a:moveTo>
                    <a:pt x="6138" y="1"/>
                  </a:moveTo>
                  <a:cubicBezTo>
                    <a:pt x="6114" y="1"/>
                    <a:pt x="6089" y="7"/>
                    <a:pt x="6067" y="19"/>
                  </a:cubicBezTo>
                  <a:cubicBezTo>
                    <a:pt x="4060" y="1148"/>
                    <a:pt x="2468" y="2889"/>
                    <a:pt x="1559" y="5018"/>
                  </a:cubicBezTo>
                  <a:cubicBezTo>
                    <a:pt x="488" y="7503"/>
                    <a:pt x="1097" y="10288"/>
                    <a:pt x="53" y="12744"/>
                  </a:cubicBezTo>
                  <a:cubicBezTo>
                    <a:pt x="52" y="12746"/>
                    <a:pt x="51" y="12748"/>
                    <a:pt x="51" y="12750"/>
                  </a:cubicBezTo>
                  <a:lnTo>
                    <a:pt x="51" y="12750"/>
                  </a:lnTo>
                  <a:cubicBezTo>
                    <a:pt x="0" y="12841"/>
                    <a:pt x="69" y="12945"/>
                    <a:pt x="155" y="12960"/>
                  </a:cubicBezTo>
                  <a:lnTo>
                    <a:pt x="155" y="12960"/>
                  </a:lnTo>
                  <a:cubicBezTo>
                    <a:pt x="167" y="12963"/>
                    <a:pt x="179" y="12965"/>
                    <a:pt x="192" y="12965"/>
                  </a:cubicBezTo>
                  <a:cubicBezTo>
                    <a:pt x="231" y="12965"/>
                    <a:pt x="269" y="12945"/>
                    <a:pt x="292" y="12897"/>
                  </a:cubicBezTo>
                  <a:lnTo>
                    <a:pt x="292" y="12897"/>
                  </a:lnTo>
                  <a:cubicBezTo>
                    <a:pt x="2039" y="11101"/>
                    <a:pt x="3286" y="8939"/>
                    <a:pt x="4495" y="6768"/>
                  </a:cubicBezTo>
                  <a:cubicBezTo>
                    <a:pt x="5645" y="4718"/>
                    <a:pt x="6773" y="2519"/>
                    <a:pt x="6281" y="104"/>
                  </a:cubicBezTo>
                  <a:cubicBezTo>
                    <a:pt x="6265" y="38"/>
                    <a:pt x="6202" y="1"/>
                    <a:pt x="6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4571097" y="3041131"/>
              <a:ext cx="111332" cy="238695"/>
            </a:xfrm>
            <a:custGeom>
              <a:avLst/>
              <a:gdLst/>
              <a:ahLst/>
              <a:cxnLst/>
              <a:rect l="l" t="t" r="r" b="b"/>
              <a:pathLst>
                <a:path w="5660" h="12135" extrusionOk="0">
                  <a:moveTo>
                    <a:pt x="5484" y="0"/>
                  </a:moveTo>
                  <a:cubicBezTo>
                    <a:pt x="5427" y="0"/>
                    <a:pt x="5369" y="29"/>
                    <a:pt x="5344" y="96"/>
                  </a:cubicBezTo>
                  <a:cubicBezTo>
                    <a:pt x="4552" y="2166"/>
                    <a:pt x="3059" y="3859"/>
                    <a:pt x="2139" y="5866"/>
                  </a:cubicBezTo>
                  <a:cubicBezTo>
                    <a:pt x="1224" y="7837"/>
                    <a:pt x="802" y="9937"/>
                    <a:pt x="39" y="11964"/>
                  </a:cubicBezTo>
                  <a:cubicBezTo>
                    <a:pt x="0" y="12067"/>
                    <a:pt x="85" y="12134"/>
                    <a:pt x="173" y="12134"/>
                  </a:cubicBezTo>
                  <a:cubicBezTo>
                    <a:pt x="232" y="12134"/>
                    <a:pt x="292" y="12105"/>
                    <a:pt x="317" y="12036"/>
                  </a:cubicBezTo>
                  <a:cubicBezTo>
                    <a:pt x="1160" y="9793"/>
                    <a:pt x="1596" y="7472"/>
                    <a:pt x="2716" y="5323"/>
                  </a:cubicBezTo>
                  <a:cubicBezTo>
                    <a:pt x="3639" y="3573"/>
                    <a:pt x="4909" y="2038"/>
                    <a:pt x="5616" y="175"/>
                  </a:cubicBezTo>
                  <a:cubicBezTo>
                    <a:pt x="5659" y="70"/>
                    <a:pt x="5573" y="0"/>
                    <a:pt x="54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4611401" y="3124985"/>
              <a:ext cx="238420" cy="143729"/>
            </a:xfrm>
            <a:custGeom>
              <a:avLst/>
              <a:gdLst/>
              <a:ahLst/>
              <a:cxnLst/>
              <a:rect l="l" t="t" r="r" b="b"/>
              <a:pathLst>
                <a:path w="12121" h="7307" extrusionOk="0">
                  <a:moveTo>
                    <a:pt x="11905" y="0"/>
                  </a:moveTo>
                  <a:cubicBezTo>
                    <a:pt x="11883" y="0"/>
                    <a:pt x="11860" y="6"/>
                    <a:pt x="11837" y="18"/>
                  </a:cubicBezTo>
                  <a:cubicBezTo>
                    <a:pt x="7837" y="2196"/>
                    <a:pt x="3895" y="4481"/>
                    <a:pt x="124" y="7030"/>
                  </a:cubicBezTo>
                  <a:cubicBezTo>
                    <a:pt x="1" y="7119"/>
                    <a:pt x="77" y="7306"/>
                    <a:pt x="193" y="7306"/>
                  </a:cubicBezTo>
                  <a:cubicBezTo>
                    <a:pt x="217" y="7306"/>
                    <a:pt x="242" y="7298"/>
                    <a:pt x="268" y="7280"/>
                  </a:cubicBezTo>
                  <a:cubicBezTo>
                    <a:pt x="4039" y="4731"/>
                    <a:pt x="7981" y="2438"/>
                    <a:pt x="11979" y="268"/>
                  </a:cubicBezTo>
                  <a:cubicBezTo>
                    <a:pt x="12120" y="195"/>
                    <a:pt x="12036" y="0"/>
                    <a:pt x="11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4564311" y="3278981"/>
              <a:ext cx="228782" cy="99766"/>
            </a:xfrm>
            <a:custGeom>
              <a:avLst/>
              <a:gdLst/>
              <a:ahLst/>
              <a:cxnLst/>
              <a:rect l="l" t="t" r="r" b="b"/>
              <a:pathLst>
                <a:path w="11631" h="5072" extrusionOk="0">
                  <a:moveTo>
                    <a:pt x="352" y="308"/>
                  </a:moveTo>
                  <a:cubicBezTo>
                    <a:pt x="2481" y="527"/>
                    <a:pt x="4648" y="500"/>
                    <a:pt x="6746" y="966"/>
                  </a:cubicBezTo>
                  <a:cubicBezTo>
                    <a:pt x="7668" y="1172"/>
                    <a:pt x="8575" y="1465"/>
                    <a:pt x="9410" y="1915"/>
                  </a:cubicBezTo>
                  <a:cubicBezTo>
                    <a:pt x="9860" y="2150"/>
                    <a:pt x="10296" y="2436"/>
                    <a:pt x="10688" y="2765"/>
                  </a:cubicBezTo>
                  <a:cubicBezTo>
                    <a:pt x="10774" y="2836"/>
                    <a:pt x="11139" y="3086"/>
                    <a:pt x="11153" y="3194"/>
                  </a:cubicBezTo>
                  <a:cubicBezTo>
                    <a:pt x="11182" y="3458"/>
                    <a:pt x="10659" y="3735"/>
                    <a:pt x="10488" y="3828"/>
                  </a:cubicBezTo>
                  <a:cubicBezTo>
                    <a:pt x="9412" y="4393"/>
                    <a:pt x="7818" y="4817"/>
                    <a:pt x="6371" y="4817"/>
                  </a:cubicBezTo>
                  <a:cubicBezTo>
                    <a:pt x="5676" y="4817"/>
                    <a:pt x="5015" y="4720"/>
                    <a:pt x="4462" y="4493"/>
                  </a:cubicBezTo>
                  <a:cubicBezTo>
                    <a:pt x="2746" y="3797"/>
                    <a:pt x="952" y="2105"/>
                    <a:pt x="352" y="308"/>
                  </a:cubicBezTo>
                  <a:close/>
                  <a:moveTo>
                    <a:pt x="142" y="0"/>
                  </a:moveTo>
                  <a:cubicBezTo>
                    <a:pt x="83" y="0"/>
                    <a:pt x="45" y="32"/>
                    <a:pt x="27" y="74"/>
                  </a:cubicBezTo>
                  <a:lnTo>
                    <a:pt x="27" y="74"/>
                  </a:lnTo>
                  <a:cubicBezTo>
                    <a:pt x="8" y="104"/>
                    <a:pt x="0" y="142"/>
                    <a:pt x="12" y="186"/>
                  </a:cubicBezTo>
                  <a:cubicBezTo>
                    <a:pt x="333" y="1315"/>
                    <a:pt x="991" y="2215"/>
                    <a:pt x="1848" y="3000"/>
                  </a:cubicBezTo>
                  <a:cubicBezTo>
                    <a:pt x="2705" y="3785"/>
                    <a:pt x="3697" y="4642"/>
                    <a:pt x="4847" y="4935"/>
                  </a:cubicBezTo>
                  <a:cubicBezTo>
                    <a:pt x="5235" y="5033"/>
                    <a:pt x="5642" y="5071"/>
                    <a:pt x="6055" y="5071"/>
                  </a:cubicBezTo>
                  <a:cubicBezTo>
                    <a:pt x="6823" y="5071"/>
                    <a:pt x="7612" y="4939"/>
                    <a:pt x="8332" y="4814"/>
                  </a:cubicBezTo>
                  <a:cubicBezTo>
                    <a:pt x="9531" y="4599"/>
                    <a:pt x="10625" y="4207"/>
                    <a:pt x="11567" y="3422"/>
                  </a:cubicBezTo>
                  <a:cubicBezTo>
                    <a:pt x="11631" y="3372"/>
                    <a:pt x="11617" y="3271"/>
                    <a:pt x="11567" y="3221"/>
                  </a:cubicBezTo>
                  <a:cubicBezTo>
                    <a:pt x="8638" y="66"/>
                    <a:pt x="4069" y="429"/>
                    <a:pt x="155" y="1"/>
                  </a:cubicBezTo>
                  <a:cubicBezTo>
                    <a:pt x="150" y="1"/>
                    <a:pt x="146" y="0"/>
                    <a:pt x="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4566554" y="3278765"/>
              <a:ext cx="226815" cy="71579"/>
            </a:xfrm>
            <a:custGeom>
              <a:avLst/>
              <a:gdLst/>
              <a:ahLst/>
              <a:cxnLst/>
              <a:rect l="l" t="t" r="r" b="b"/>
              <a:pathLst>
                <a:path w="11531" h="3639" extrusionOk="0">
                  <a:moveTo>
                    <a:pt x="198" y="1"/>
                  </a:moveTo>
                  <a:cubicBezTo>
                    <a:pt x="99" y="1"/>
                    <a:pt x="1" y="103"/>
                    <a:pt x="70" y="212"/>
                  </a:cubicBezTo>
                  <a:cubicBezTo>
                    <a:pt x="934" y="1697"/>
                    <a:pt x="3055" y="2290"/>
                    <a:pt x="4598" y="2768"/>
                  </a:cubicBezTo>
                  <a:cubicBezTo>
                    <a:pt x="6489" y="3355"/>
                    <a:pt x="8450" y="3638"/>
                    <a:pt x="10424" y="3638"/>
                  </a:cubicBezTo>
                  <a:cubicBezTo>
                    <a:pt x="10731" y="3638"/>
                    <a:pt x="11038" y="3632"/>
                    <a:pt x="11345" y="3618"/>
                  </a:cubicBezTo>
                  <a:cubicBezTo>
                    <a:pt x="11521" y="3611"/>
                    <a:pt x="11530" y="3333"/>
                    <a:pt x="11354" y="3333"/>
                  </a:cubicBezTo>
                  <a:cubicBezTo>
                    <a:pt x="11351" y="3333"/>
                    <a:pt x="11348" y="3333"/>
                    <a:pt x="11345" y="3333"/>
                  </a:cubicBezTo>
                  <a:cubicBezTo>
                    <a:pt x="11041" y="3346"/>
                    <a:pt x="10737" y="3353"/>
                    <a:pt x="10433" y="3353"/>
                  </a:cubicBezTo>
                  <a:cubicBezTo>
                    <a:pt x="8726" y="3353"/>
                    <a:pt x="7030" y="3146"/>
                    <a:pt x="5376" y="2698"/>
                  </a:cubicBezTo>
                  <a:cubicBezTo>
                    <a:pt x="3732" y="2254"/>
                    <a:pt x="1227" y="1633"/>
                    <a:pt x="313" y="68"/>
                  </a:cubicBezTo>
                  <a:cubicBezTo>
                    <a:pt x="284" y="21"/>
                    <a:pt x="241" y="1"/>
                    <a:pt x="1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9" name="Google Shape;69;p5"/>
          <p:cNvSpPr/>
          <p:nvPr/>
        </p:nvSpPr>
        <p:spPr>
          <a:xfrm rot="10800000" flipH="1">
            <a:off x="3391347" y="4853957"/>
            <a:ext cx="1349278" cy="736113"/>
          </a:xfrm>
          <a:custGeom>
            <a:avLst/>
            <a:gdLst/>
            <a:ahLst/>
            <a:cxnLst/>
            <a:rect l="l" t="t" r="r" b="b"/>
            <a:pathLst>
              <a:path w="29815" h="16265" extrusionOk="0">
                <a:moveTo>
                  <a:pt x="14574" y="206"/>
                </a:moveTo>
                <a:cubicBezTo>
                  <a:pt x="14853" y="206"/>
                  <a:pt x="15127" y="221"/>
                  <a:pt x="15382" y="247"/>
                </a:cubicBezTo>
                <a:cubicBezTo>
                  <a:pt x="17189" y="439"/>
                  <a:pt x="18625" y="1146"/>
                  <a:pt x="19775" y="2416"/>
                </a:cubicBezTo>
                <a:cubicBezTo>
                  <a:pt x="20296" y="2989"/>
                  <a:pt x="20738" y="3553"/>
                  <a:pt x="21117" y="4123"/>
                </a:cubicBezTo>
                <a:cubicBezTo>
                  <a:pt x="21266" y="4353"/>
                  <a:pt x="21367" y="4466"/>
                  <a:pt x="21502" y="4473"/>
                </a:cubicBezTo>
                <a:cubicBezTo>
                  <a:pt x="21645" y="4466"/>
                  <a:pt x="21753" y="4360"/>
                  <a:pt x="21909" y="4146"/>
                </a:cubicBezTo>
                <a:cubicBezTo>
                  <a:pt x="22152" y="3823"/>
                  <a:pt x="22488" y="3602"/>
                  <a:pt x="22930" y="3481"/>
                </a:cubicBezTo>
                <a:cubicBezTo>
                  <a:pt x="23373" y="3362"/>
                  <a:pt x="23778" y="3301"/>
                  <a:pt x="24160" y="3301"/>
                </a:cubicBezTo>
                <a:cubicBezTo>
                  <a:pt x="24531" y="3301"/>
                  <a:pt x="24879" y="3358"/>
                  <a:pt x="25216" y="3474"/>
                </a:cubicBezTo>
                <a:cubicBezTo>
                  <a:pt x="26545" y="3931"/>
                  <a:pt x="27237" y="5030"/>
                  <a:pt x="27073" y="6423"/>
                </a:cubicBezTo>
                <a:cubicBezTo>
                  <a:pt x="27037" y="6710"/>
                  <a:pt x="27023" y="6852"/>
                  <a:pt x="27109" y="6944"/>
                </a:cubicBezTo>
                <a:cubicBezTo>
                  <a:pt x="27187" y="7037"/>
                  <a:pt x="27316" y="7044"/>
                  <a:pt x="27564" y="7044"/>
                </a:cubicBezTo>
                <a:lnTo>
                  <a:pt x="27616" y="7044"/>
                </a:lnTo>
                <a:cubicBezTo>
                  <a:pt x="28708" y="7044"/>
                  <a:pt x="29458" y="7765"/>
                  <a:pt x="29544" y="8895"/>
                </a:cubicBezTo>
                <a:cubicBezTo>
                  <a:pt x="29607" y="9772"/>
                  <a:pt x="29301" y="10629"/>
                  <a:pt x="28687" y="11315"/>
                </a:cubicBezTo>
                <a:cubicBezTo>
                  <a:pt x="28051" y="12030"/>
                  <a:pt x="27136" y="12451"/>
                  <a:pt x="26193" y="12485"/>
                </a:cubicBezTo>
                <a:cubicBezTo>
                  <a:pt x="26091" y="12489"/>
                  <a:pt x="25991" y="12492"/>
                  <a:pt x="25891" y="12492"/>
                </a:cubicBezTo>
                <a:cubicBezTo>
                  <a:pt x="24736" y="12492"/>
                  <a:pt x="23739" y="12216"/>
                  <a:pt x="22844" y="11658"/>
                </a:cubicBezTo>
                <a:cubicBezTo>
                  <a:pt x="22831" y="11651"/>
                  <a:pt x="22808" y="11637"/>
                  <a:pt x="22795" y="11622"/>
                </a:cubicBezTo>
                <a:cubicBezTo>
                  <a:pt x="22745" y="11586"/>
                  <a:pt x="22664" y="11529"/>
                  <a:pt x="22568" y="11529"/>
                </a:cubicBezTo>
                <a:cubicBezTo>
                  <a:pt x="22512" y="11529"/>
                  <a:pt x="22451" y="11548"/>
                  <a:pt x="22389" y="11601"/>
                </a:cubicBezTo>
                <a:cubicBezTo>
                  <a:pt x="22251" y="11723"/>
                  <a:pt x="22303" y="11879"/>
                  <a:pt x="22330" y="11971"/>
                </a:cubicBezTo>
                <a:lnTo>
                  <a:pt x="22337" y="12000"/>
                </a:lnTo>
                <a:cubicBezTo>
                  <a:pt x="22574" y="12785"/>
                  <a:pt x="22337" y="13457"/>
                  <a:pt x="21624" y="14050"/>
                </a:cubicBezTo>
                <a:cubicBezTo>
                  <a:pt x="19995" y="15391"/>
                  <a:pt x="18359" y="16056"/>
                  <a:pt x="16666" y="16056"/>
                </a:cubicBezTo>
                <a:cubicBezTo>
                  <a:pt x="16051" y="16056"/>
                  <a:pt x="15428" y="15968"/>
                  <a:pt x="14796" y="15793"/>
                </a:cubicBezTo>
                <a:cubicBezTo>
                  <a:pt x="14033" y="15586"/>
                  <a:pt x="13082" y="15221"/>
                  <a:pt x="12482" y="14321"/>
                </a:cubicBezTo>
                <a:cubicBezTo>
                  <a:pt x="12419" y="14228"/>
                  <a:pt x="12304" y="14136"/>
                  <a:pt x="12191" y="14136"/>
                </a:cubicBezTo>
                <a:cubicBezTo>
                  <a:pt x="12176" y="14136"/>
                  <a:pt x="12162" y="14143"/>
                  <a:pt x="12148" y="14143"/>
                </a:cubicBezTo>
                <a:cubicBezTo>
                  <a:pt x="12090" y="14150"/>
                  <a:pt x="11997" y="14192"/>
                  <a:pt x="11968" y="14350"/>
                </a:cubicBezTo>
                <a:cubicBezTo>
                  <a:pt x="11876" y="14772"/>
                  <a:pt x="11548" y="14885"/>
                  <a:pt x="11197" y="15007"/>
                </a:cubicBezTo>
                <a:lnTo>
                  <a:pt x="11127" y="15036"/>
                </a:lnTo>
                <a:cubicBezTo>
                  <a:pt x="10647" y="15207"/>
                  <a:pt x="10141" y="15294"/>
                  <a:pt x="9613" y="15294"/>
                </a:cubicBezTo>
                <a:cubicBezTo>
                  <a:pt x="9261" y="15294"/>
                  <a:pt x="8898" y="15255"/>
                  <a:pt x="8527" y="15178"/>
                </a:cubicBezTo>
                <a:cubicBezTo>
                  <a:pt x="7462" y="14950"/>
                  <a:pt x="6499" y="14456"/>
                  <a:pt x="5656" y="13701"/>
                </a:cubicBezTo>
                <a:cubicBezTo>
                  <a:pt x="4878" y="12993"/>
                  <a:pt x="4492" y="12280"/>
                  <a:pt x="4463" y="11466"/>
                </a:cubicBezTo>
                <a:cubicBezTo>
                  <a:pt x="4456" y="11301"/>
                  <a:pt x="4413" y="11186"/>
                  <a:pt x="4321" y="11130"/>
                </a:cubicBezTo>
                <a:cubicBezTo>
                  <a:pt x="4277" y="11096"/>
                  <a:pt x="4223" y="11080"/>
                  <a:pt x="4161" y="11080"/>
                </a:cubicBezTo>
                <a:cubicBezTo>
                  <a:pt x="4103" y="11080"/>
                  <a:pt x="4037" y="11095"/>
                  <a:pt x="3964" y="11123"/>
                </a:cubicBezTo>
                <a:cubicBezTo>
                  <a:pt x="3879" y="11150"/>
                  <a:pt x="3800" y="11186"/>
                  <a:pt x="3728" y="11229"/>
                </a:cubicBezTo>
                <a:cubicBezTo>
                  <a:pt x="3671" y="11258"/>
                  <a:pt x="3622" y="11286"/>
                  <a:pt x="3563" y="11308"/>
                </a:cubicBezTo>
                <a:cubicBezTo>
                  <a:pt x="3214" y="11454"/>
                  <a:pt x="2875" y="11524"/>
                  <a:pt x="2554" y="11524"/>
                </a:cubicBezTo>
                <a:cubicBezTo>
                  <a:pt x="1728" y="11524"/>
                  <a:pt x="1029" y="11052"/>
                  <a:pt x="622" y="10172"/>
                </a:cubicBezTo>
                <a:cubicBezTo>
                  <a:pt x="228" y="9315"/>
                  <a:pt x="214" y="8401"/>
                  <a:pt x="564" y="7380"/>
                </a:cubicBezTo>
                <a:cubicBezTo>
                  <a:pt x="794" y="6710"/>
                  <a:pt x="1193" y="6144"/>
                  <a:pt x="1743" y="5709"/>
                </a:cubicBezTo>
                <a:cubicBezTo>
                  <a:pt x="2844" y="4847"/>
                  <a:pt x="4105" y="4409"/>
                  <a:pt x="5499" y="4409"/>
                </a:cubicBezTo>
                <a:cubicBezTo>
                  <a:pt x="5606" y="4409"/>
                  <a:pt x="5713" y="4411"/>
                  <a:pt x="5820" y="4416"/>
                </a:cubicBezTo>
                <a:cubicBezTo>
                  <a:pt x="6391" y="4446"/>
                  <a:pt x="6977" y="4531"/>
                  <a:pt x="7413" y="4996"/>
                </a:cubicBezTo>
                <a:cubicBezTo>
                  <a:pt x="7500" y="5088"/>
                  <a:pt x="7579" y="5109"/>
                  <a:pt x="7638" y="5109"/>
                </a:cubicBezTo>
                <a:cubicBezTo>
                  <a:pt x="7662" y="5109"/>
                  <a:pt x="7682" y="5106"/>
                  <a:pt x="7699" y="5102"/>
                </a:cubicBezTo>
                <a:cubicBezTo>
                  <a:pt x="7762" y="5081"/>
                  <a:pt x="7848" y="5016"/>
                  <a:pt x="7884" y="4831"/>
                </a:cubicBezTo>
                <a:cubicBezTo>
                  <a:pt x="7891" y="4781"/>
                  <a:pt x="7891" y="4730"/>
                  <a:pt x="7891" y="4680"/>
                </a:cubicBezTo>
                <a:lnTo>
                  <a:pt x="7884" y="4631"/>
                </a:lnTo>
                <a:cubicBezTo>
                  <a:pt x="7898" y="3496"/>
                  <a:pt x="8398" y="2567"/>
                  <a:pt x="9420" y="1796"/>
                </a:cubicBezTo>
                <a:cubicBezTo>
                  <a:pt x="10583" y="917"/>
                  <a:pt x="11977" y="425"/>
                  <a:pt x="13797" y="247"/>
                </a:cubicBezTo>
                <a:cubicBezTo>
                  <a:pt x="14054" y="219"/>
                  <a:pt x="14317" y="206"/>
                  <a:pt x="14574" y="206"/>
                </a:cubicBezTo>
                <a:close/>
                <a:moveTo>
                  <a:pt x="14558" y="0"/>
                </a:moveTo>
                <a:cubicBezTo>
                  <a:pt x="14298" y="0"/>
                  <a:pt x="14034" y="13"/>
                  <a:pt x="13776" y="39"/>
                </a:cubicBezTo>
                <a:cubicBezTo>
                  <a:pt x="11912" y="224"/>
                  <a:pt x="10491" y="732"/>
                  <a:pt x="9298" y="1631"/>
                </a:cubicBezTo>
                <a:cubicBezTo>
                  <a:pt x="8234" y="2432"/>
                  <a:pt x="7692" y="3438"/>
                  <a:pt x="7683" y="4631"/>
                </a:cubicBezTo>
                <a:lnTo>
                  <a:pt x="7683" y="4687"/>
                </a:lnTo>
                <a:cubicBezTo>
                  <a:pt x="7683" y="4730"/>
                  <a:pt x="7683" y="4766"/>
                  <a:pt x="7677" y="4802"/>
                </a:cubicBezTo>
                <a:cubicBezTo>
                  <a:pt x="7663" y="4874"/>
                  <a:pt x="7641" y="4901"/>
                  <a:pt x="7634" y="4901"/>
                </a:cubicBezTo>
                <a:cubicBezTo>
                  <a:pt x="7634" y="4901"/>
                  <a:pt x="7606" y="4895"/>
                  <a:pt x="7563" y="4852"/>
                </a:cubicBezTo>
                <a:cubicBezTo>
                  <a:pt x="7077" y="4338"/>
                  <a:pt x="6441" y="4238"/>
                  <a:pt x="5827" y="4209"/>
                </a:cubicBezTo>
                <a:cubicBezTo>
                  <a:pt x="5721" y="4204"/>
                  <a:pt x="5615" y="4202"/>
                  <a:pt x="5510" y="4202"/>
                </a:cubicBezTo>
                <a:cubicBezTo>
                  <a:pt x="4065" y="4202"/>
                  <a:pt x="2759" y="4653"/>
                  <a:pt x="1615" y="5544"/>
                </a:cubicBezTo>
                <a:cubicBezTo>
                  <a:pt x="1035" y="6009"/>
                  <a:pt x="614" y="6602"/>
                  <a:pt x="372" y="7309"/>
                </a:cubicBezTo>
                <a:cubicBezTo>
                  <a:pt x="0" y="8388"/>
                  <a:pt x="22" y="9351"/>
                  <a:pt x="435" y="10257"/>
                </a:cubicBezTo>
                <a:cubicBezTo>
                  <a:pt x="875" y="11210"/>
                  <a:pt x="1658" y="11727"/>
                  <a:pt x="2566" y="11727"/>
                </a:cubicBezTo>
                <a:cubicBezTo>
                  <a:pt x="2910" y="11727"/>
                  <a:pt x="3273" y="11653"/>
                  <a:pt x="3642" y="11500"/>
                </a:cubicBezTo>
                <a:cubicBezTo>
                  <a:pt x="3699" y="11473"/>
                  <a:pt x="3764" y="11443"/>
                  <a:pt x="3820" y="11407"/>
                </a:cubicBezTo>
                <a:cubicBezTo>
                  <a:pt x="3892" y="11371"/>
                  <a:pt x="3964" y="11337"/>
                  <a:pt x="4035" y="11315"/>
                </a:cubicBezTo>
                <a:cubicBezTo>
                  <a:pt x="4082" y="11297"/>
                  <a:pt x="4124" y="11288"/>
                  <a:pt x="4156" y="11288"/>
                </a:cubicBezTo>
                <a:cubicBezTo>
                  <a:pt x="4178" y="11288"/>
                  <a:pt x="4195" y="11292"/>
                  <a:pt x="4206" y="11301"/>
                </a:cubicBezTo>
                <a:cubicBezTo>
                  <a:pt x="4235" y="11322"/>
                  <a:pt x="4256" y="11380"/>
                  <a:pt x="4256" y="11473"/>
                </a:cubicBezTo>
                <a:cubicBezTo>
                  <a:pt x="4292" y="12350"/>
                  <a:pt x="4693" y="13108"/>
                  <a:pt x="5521" y="13850"/>
                </a:cubicBezTo>
                <a:cubicBezTo>
                  <a:pt x="6384" y="14628"/>
                  <a:pt x="7384" y="15142"/>
                  <a:pt x="8484" y="15378"/>
                </a:cubicBezTo>
                <a:cubicBezTo>
                  <a:pt x="8869" y="15458"/>
                  <a:pt x="9246" y="15498"/>
                  <a:pt x="9613" y="15498"/>
                </a:cubicBezTo>
                <a:cubicBezTo>
                  <a:pt x="10165" y="15498"/>
                  <a:pt x="10695" y="15408"/>
                  <a:pt x="11197" y="15228"/>
                </a:cubicBezTo>
                <a:lnTo>
                  <a:pt x="11269" y="15200"/>
                </a:lnTo>
                <a:cubicBezTo>
                  <a:pt x="11634" y="15072"/>
                  <a:pt x="12054" y="14921"/>
                  <a:pt x="12169" y="14393"/>
                </a:cubicBezTo>
                <a:cubicBezTo>
                  <a:pt x="12176" y="14357"/>
                  <a:pt x="12182" y="14350"/>
                  <a:pt x="12182" y="14343"/>
                </a:cubicBezTo>
                <a:cubicBezTo>
                  <a:pt x="12198" y="14343"/>
                  <a:pt x="12261" y="14364"/>
                  <a:pt x="12311" y="14436"/>
                </a:cubicBezTo>
                <a:cubicBezTo>
                  <a:pt x="12954" y="15392"/>
                  <a:pt x="13948" y="15771"/>
                  <a:pt x="14739" y="15992"/>
                </a:cubicBezTo>
                <a:cubicBezTo>
                  <a:pt x="15396" y="16170"/>
                  <a:pt x="16039" y="16265"/>
                  <a:pt x="16668" y="16265"/>
                </a:cubicBezTo>
                <a:cubicBezTo>
                  <a:pt x="18411" y="16265"/>
                  <a:pt x="20082" y="15586"/>
                  <a:pt x="21753" y="14208"/>
                </a:cubicBezTo>
                <a:cubicBezTo>
                  <a:pt x="22531" y="13572"/>
                  <a:pt x="22795" y="12808"/>
                  <a:pt x="22538" y="11937"/>
                </a:cubicBezTo>
                <a:lnTo>
                  <a:pt x="22524" y="11908"/>
                </a:lnTo>
                <a:cubicBezTo>
                  <a:pt x="22495" y="11808"/>
                  <a:pt x="22495" y="11786"/>
                  <a:pt x="22524" y="11757"/>
                </a:cubicBezTo>
                <a:cubicBezTo>
                  <a:pt x="22542" y="11743"/>
                  <a:pt x="22554" y="11735"/>
                  <a:pt x="22570" y="11735"/>
                </a:cubicBezTo>
                <a:cubicBezTo>
                  <a:pt x="22593" y="11735"/>
                  <a:pt x="22621" y="11752"/>
                  <a:pt x="22680" y="11793"/>
                </a:cubicBezTo>
                <a:cubicBezTo>
                  <a:pt x="22695" y="11808"/>
                  <a:pt x="22716" y="11822"/>
                  <a:pt x="22731" y="11829"/>
                </a:cubicBezTo>
                <a:cubicBezTo>
                  <a:pt x="23663" y="12411"/>
                  <a:pt x="24706" y="12698"/>
                  <a:pt x="25909" y="12698"/>
                </a:cubicBezTo>
                <a:cubicBezTo>
                  <a:pt x="26006" y="12698"/>
                  <a:pt x="26103" y="12696"/>
                  <a:pt x="26202" y="12693"/>
                </a:cubicBezTo>
                <a:cubicBezTo>
                  <a:pt x="27201" y="12657"/>
                  <a:pt x="28164" y="12208"/>
                  <a:pt x="28836" y="11450"/>
                </a:cubicBezTo>
                <a:cubicBezTo>
                  <a:pt x="29493" y="10722"/>
                  <a:pt x="29815" y="9808"/>
                  <a:pt x="29750" y="8879"/>
                </a:cubicBezTo>
                <a:cubicBezTo>
                  <a:pt x="29657" y="7637"/>
                  <a:pt x="28822" y="6838"/>
                  <a:pt x="27623" y="6838"/>
                </a:cubicBezTo>
                <a:lnTo>
                  <a:pt x="27616" y="6838"/>
                </a:lnTo>
                <a:cubicBezTo>
                  <a:pt x="27445" y="6838"/>
                  <a:pt x="27287" y="6838"/>
                  <a:pt x="27258" y="6809"/>
                </a:cubicBezTo>
                <a:cubicBezTo>
                  <a:pt x="27237" y="6780"/>
                  <a:pt x="27251" y="6624"/>
                  <a:pt x="27273" y="6453"/>
                </a:cubicBezTo>
                <a:cubicBezTo>
                  <a:pt x="27451" y="4953"/>
                  <a:pt x="26708" y="3767"/>
                  <a:pt x="25280" y="3282"/>
                </a:cubicBezTo>
                <a:cubicBezTo>
                  <a:pt x="24916" y="3157"/>
                  <a:pt x="24542" y="3094"/>
                  <a:pt x="24147" y="3094"/>
                </a:cubicBezTo>
                <a:cubicBezTo>
                  <a:pt x="23752" y="3094"/>
                  <a:pt x="23334" y="3157"/>
                  <a:pt x="22880" y="3282"/>
                </a:cubicBezTo>
                <a:cubicBezTo>
                  <a:pt x="22389" y="3417"/>
                  <a:pt x="22017" y="3659"/>
                  <a:pt x="21746" y="4024"/>
                </a:cubicBezTo>
                <a:cubicBezTo>
                  <a:pt x="21624" y="4188"/>
                  <a:pt x="21545" y="4259"/>
                  <a:pt x="21509" y="4267"/>
                </a:cubicBezTo>
                <a:cubicBezTo>
                  <a:pt x="21453" y="4267"/>
                  <a:pt x="21331" y="4074"/>
                  <a:pt x="21288" y="4010"/>
                </a:cubicBezTo>
                <a:cubicBezTo>
                  <a:pt x="20903" y="3431"/>
                  <a:pt x="20452" y="2860"/>
                  <a:pt x="19924" y="2274"/>
                </a:cubicBezTo>
                <a:cubicBezTo>
                  <a:pt x="18738" y="968"/>
                  <a:pt x="17261" y="240"/>
                  <a:pt x="15404" y="46"/>
                </a:cubicBezTo>
                <a:cubicBezTo>
                  <a:pt x="15139" y="16"/>
                  <a:pt x="14852" y="0"/>
                  <a:pt x="145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" name="Google Shape;70;p5"/>
          <p:cNvSpPr/>
          <p:nvPr/>
        </p:nvSpPr>
        <p:spPr>
          <a:xfrm>
            <a:off x="5476261" y="-321396"/>
            <a:ext cx="881982" cy="554707"/>
          </a:xfrm>
          <a:custGeom>
            <a:avLst/>
            <a:gdLst/>
            <a:ahLst/>
            <a:cxnLst/>
            <a:rect l="l" t="t" r="r" b="b"/>
            <a:pathLst>
              <a:path w="47083" h="29612" extrusionOk="0">
                <a:moveTo>
                  <a:pt x="25392" y="1"/>
                </a:moveTo>
                <a:cubicBezTo>
                  <a:pt x="24571" y="1"/>
                  <a:pt x="23700" y="241"/>
                  <a:pt x="22782" y="684"/>
                </a:cubicBezTo>
                <a:cubicBezTo>
                  <a:pt x="19511" y="2254"/>
                  <a:pt x="17489" y="6067"/>
                  <a:pt x="17918" y="9817"/>
                </a:cubicBezTo>
                <a:cubicBezTo>
                  <a:pt x="17947" y="10081"/>
                  <a:pt x="17832" y="10223"/>
                  <a:pt x="17633" y="10331"/>
                </a:cubicBezTo>
                <a:cubicBezTo>
                  <a:pt x="17588" y="10355"/>
                  <a:pt x="17548" y="10366"/>
                  <a:pt x="17511" y="10366"/>
                </a:cubicBezTo>
                <a:cubicBezTo>
                  <a:pt x="17396" y="10366"/>
                  <a:pt x="17318" y="10263"/>
                  <a:pt x="17247" y="10160"/>
                </a:cubicBezTo>
                <a:cubicBezTo>
                  <a:pt x="16905" y="9702"/>
                  <a:pt x="16476" y="9346"/>
                  <a:pt x="16019" y="9024"/>
                </a:cubicBezTo>
                <a:cubicBezTo>
                  <a:pt x="15053" y="8356"/>
                  <a:pt x="14054" y="8026"/>
                  <a:pt x="13079" y="8026"/>
                </a:cubicBezTo>
                <a:cubicBezTo>
                  <a:pt x="11811" y="8026"/>
                  <a:pt x="10582" y="8583"/>
                  <a:pt x="9513" y="9682"/>
                </a:cubicBezTo>
                <a:cubicBezTo>
                  <a:pt x="8520" y="10710"/>
                  <a:pt x="7848" y="11917"/>
                  <a:pt x="7456" y="13288"/>
                </a:cubicBezTo>
                <a:cubicBezTo>
                  <a:pt x="7310" y="13795"/>
                  <a:pt x="7244" y="13933"/>
                  <a:pt x="6944" y="13933"/>
                </a:cubicBezTo>
                <a:cubicBezTo>
                  <a:pt x="6864" y="13933"/>
                  <a:pt x="6768" y="13923"/>
                  <a:pt x="6649" y="13908"/>
                </a:cubicBezTo>
                <a:cubicBezTo>
                  <a:pt x="6409" y="13878"/>
                  <a:pt x="6173" y="13863"/>
                  <a:pt x="5941" y="13863"/>
                </a:cubicBezTo>
                <a:cubicBezTo>
                  <a:pt x="4752" y="13863"/>
                  <a:pt x="3652" y="14245"/>
                  <a:pt x="2607" y="14873"/>
                </a:cubicBezTo>
                <a:cubicBezTo>
                  <a:pt x="2215" y="15101"/>
                  <a:pt x="1872" y="15401"/>
                  <a:pt x="1559" y="15737"/>
                </a:cubicBezTo>
                <a:cubicBezTo>
                  <a:pt x="129" y="17257"/>
                  <a:pt x="1" y="19758"/>
                  <a:pt x="1622" y="21050"/>
                </a:cubicBezTo>
                <a:cubicBezTo>
                  <a:pt x="1687" y="21100"/>
                  <a:pt x="1744" y="21156"/>
                  <a:pt x="1793" y="21221"/>
                </a:cubicBezTo>
                <a:cubicBezTo>
                  <a:pt x="1893" y="21357"/>
                  <a:pt x="1958" y="21499"/>
                  <a:pt x="1836" y="21657"/>
                </a:cubicBezTo>
                <a:cubicBezTo>
                  <a:pt x="1250" y="22392"/>
                  <a:pt x="1593" y="23093"/>
                  <a:pt x="1958" y="23749"/>
                </a:cubicBezTo>
                <a:cubicBezTo>
                  <a:pt x="2472" y="24670"/>
                  <a:pt x="3279" y="25285"/>
                  <a:pt x="4164" y="25792"/>
                </a:cubicBezTo>
                <a:cubicBezTo>
                  <a:pt x="5722" y="26684"/>
                  <a:pt x="7420" y="27098"/>
                  <a:pt x="9199" y="27170"/>
                </a:cubicBezTo>
                <a:cubicBezTo>
                  <a:pt x="9371" y="27177"/>
                  <a:pt x="9541" y="27180"/>
                  <a:pt x="9711" y="27180"/>
                </a:cubicBezTo>
                <a:cubicBezTo>
                  <a:pt x="12008" y="27180"/>
                  <a:pt x="14146" y="26589"/>
                  <a:pt x="16061" y="25199"/>
                </a:cubicBezTo>
                <a:cubicBezTo>
                  <a:pt x="16265" y="25052"/>
                  <a:pt x="16392" y="24969"/>
                  <a:pt x="16483" y="24969"/>
                </a:cubicBezTo>
                <a:cubicBezTo>
                  <a:pt x="16600" y="24969"/>
                  <a:pt x="16658" y="25105"/>
                  <a:pt x="16747" y="25414"/>
                </a:cubicBezTo>
                <a:cubicBezTo>
                  <a:pt x="17076" y="26564"/>
                  <a:pt x="17825" y="27326"/>
                  <a:pt x="18869" y="27777"/>
                </a:cubicBezTo>
                <a:cubicBezTo>
                  <a:pt x="19993" y="28262"/>
                  <a:pt x="21103" y="28513"/>
                  <a:pt x="22196" y="28513"/>
                </a:cubicBezTo>
                <a:cubicBezTo>
                  <a:pt x="23630" y="28513"/>
                  <a:pt x="25033" y="28081"/>
                  <a:pt x="26394" y="27177"/>
                </a:cubicBezTo>
                <a:cubicBezTo>
                  <a:pt x="26624" y="27024"/>
                  <a:pt x="26781" y="26939"/>
                  <a:pt x="26898" y="26939"/>
                </a:cubicBezTo>
                <a:cubicBezTo>
                  <a:pt x="27064" y="26939"/>
                  <a:pt x="27148" y="27111"/>
                  <a:pt x="27244" y="27506"/>
                </a:cubicBezTo>
                <a:cubicBezTo>
                  <a:pt x="27508" y="28584"/>
                  <a:pt x="28209" y="29205"/>
                  <a:pt x="29238" y="29477"/>
                </a:cubicBezTo>
                <a:cubicBezTo>
                  <a:pt x="29585" y="29568"/>
                  <a:pt x="29941" y="29612"/>
                  <a:pt x="30297" y="29612"/>
                </a:cubicBezTo>
                <a:cubicBezTo>
                  <a:pt x="32115" y="29612"/>
                  <a:pt x="33940" y="28478"/>
                  <a:pt x="34657" y="26769"/>
                </a:cubicBezTo>
                <a:cubicBezTo>
                  <a:pt x="34786" y="26469"/>
                  <a:pt x="34878" y="26156"/>
                  <a:pt x="35000" y="25863"/>
                </a:cubicBezTo>
                <a:cubicBezTo>
                  <a:pt x="35072" y="25683"/>
                  <a:pt x="35157" y="25591"/>
                  <a:pt x="35248" y="25591"/>
                </a:cubicBezTo>
                <a:cubicBezTo>
                  <a:pt x="35327" y="25591"/>
                  <a:pt x="35410" y="25660"/>
                  <a:pt x="35493" y="25799"/>
                </a:cubicBezTo>
                <a:cubicBezTo>
                  <a:pt x="35692" y="26149"/>
                  <a:pt x="35843" y="26521"/>
                  <a:pt x="36021" y="26884"/>
                </a:cubicBezTo>
                <a:cubicBezTo>
                  <a:pt x="36428" y="27710"/>
                  <a:pt x="37079" y="28199"/>
                  <a:pt x="37992" y="28199"/>
                </a:cubicBezTo>
                <a:cubicBezTo>
                  <a:pt x="38011" y="28199"/>
                  <a:pt x="38030" y="28199"/>
                  <a:pt x="38049" y="28199"/>
                </a:cubicBezTo>
                <a:cubicBezTo>
                  <a:pt x="38978" y="28176"/>
                  <a:pt x="39650" y="27691"/>
                  <a:pt x="40049" y="26828"/>
                </a:cubicBezTo>
                <a:cubicBezTo>
                  <a:pt x="40213" y="26478"/>
                  <a:pt x="40327" y="26127"/>
                  <a:pt x="40349" y="25741"/>
                </a:cubicBezTo>
                <a:cubicBezTo>
                  <a:pt x="40392" y="25177"/>
                  <a:pt x="40428" y="24613"/>
                  <a:pt x="40299" y="24056"/>
                </a:cubicBezTo>
                <a:cubicBezTo>
                  <a:pt x="40263" y="23885"/>
                  <a:pt x="40141" y="23664"/>
                  <a:pt x="40399" y="23571"/>
                </a:cubicBezTo>
                <a:cubicBezTo>
                  <a:pt x="40438" y="23556"/>
                  <a:pt x="40476" y="23550"/>
                  <a:pt x="40514" y="23550"/>
                </a:cubicBezTo>
                <a:cubicBezTo>
                  <a:pt x="40658" y="23550"/>
                  <a:pt x="40783" y="23650"/>
                  <a:pt x="40892" y="23763"/>
                </a:cubicBezTo>
                <a:cubicBezTo>
                  <a:pt x="40942" y="23821"/>
                  <a:pt x="40978" y="23898"/>
                  <a:pt x="41012" y="23970"/>
                </a:cubicBezTo>
                <a:cubicBezTo>
                  <a:pt x="41249" y="24392"/>
                  <a:pt x="41634" y="24534"/>
                  <a:pt x="42083" y="24534"/>
                </a:cubicBezTo>
                <a:cubicBezTo>
                  <a:pt x="43747" y="24527"/>
                  <a:pt x="45083" y="23898"/>
                  <a:pt x="46005" y="22457"/>
                </a:cubicBezTo>
                <a:cubicBezTo>
                  <a:pt x="46404" y="21835"/>
                  <a:pt x="46625" y="21149"/>
                  <a:pt x="46790" y="20436"/>
                </a:cubicBezTo>
                <a:cubicBezTo>
                  <a:pt x="47083" y="19057"/>
                  <a:pt x="46904" y="17658"/>
                  <a:pt x="46291" y="16522"/>
                </a:cubicBezTo>
                <a:cubicBezTo>
                  <a:pt x="45146" y="14418"/>
                  <a:pt x="42474" y="12950"/>
                  <a:pt x="40025" y="12950"/>
                </a:cubicBezTo>
                <a:cubicBezTo>
                  <a:pt x="39599" y="12950"/>
                  <a:pt x="39180" y="12994"/>
                  <a:pt x="38777" y="13087"/>
                </a:cubicBezTo>
                <a:cubicBezTo>
                  <a:pt x="37636" y="13351"/>
                  <a:pt x="36565" y="13766"/>
                  <a:pt x="36265" y="15123"/>
                </a:cubicBezTo>
                <a:cubicBezTo>
                  <a:pt x="36237" y="15232"/>
                  <a:pt x="36175" y="15316"/>
                  <a:pt x="36056" y="15316"/>
                </a:cubicBezTo>
                <a:cubicBezTo>
                  <a:pt x="36051" y="15316"/>
                  <a:pt x="36047" y="15316"/>
                  <a:pt x="36042" y="15315"/>
                </a:cubicBezTo>
                <a:cubicBezTo>
                  <a:pt x="35929" y="15302"/>
                  <a:pt x="35850" y="15230"/>
                  <a:pt x="35800" y="15130"/>
                </a:cubicBezTo>
                <a:cubicBezTo>
                  <a:pt x="35728" y="15002"/>
                  <a:pt x="35728" y="14873"/>
                  <a:pt x="35785" y="14745"/>
                </a:cubicBezTo>
                <a:cubicBezTo>
                  <a:pt x="36229" y="13787"/>
                  <a:pt x="35972" y="12844"/>
                  <a:pt x="35692" y="11917"/>
                </a:cubicBezTo>
                <a:cubicBezTo>
                  <a:pt x="35457" y="11145"/>
                  <a:pt x="34950" y="10552"/>
                  <a:pt x="34222" y="10196"/>
                </a:cubicBezTo>
                <a:cubicBezTo>
                  <a:pt x="33571" y="9868"/>
                  <a:pt x="32907" y="9647"/>
                  <a:pt x="32221" y="9647"/>
                </a:cubicBezTo>
                <a:cubicBezTo>
                  <a:pt x="31799" y="9647"/>
                  <a:pt x="31370" y="9730"/>
                  <a:pt x="30929" y="9923"/>
                </a:cubicBezTo>
                <a:cubicBezTo>
                  <a:pt x="30836" y="9965"/>
                  <a:pt x="30758" y="9987"/>
                  <a:pt x="30696" y="9987"/>
                </a:cubicBezTo>
                <a:cubicBezTo>
                  <a:pt x="30547" y="9987"/>
                  <a:pt x="30493" y="9862"/>
                  <a:pt x="30544" y="9610"/>
                </a:cubicBezTo>
                <a:cubicBezTo>
                  <a:pt x="30636" y="9152"/>
                  <a:pt x="30643" y="8703"/>
                  <a:pt x="30659" y="8246"/>
                </a:cubicBezTo>
                <a:cubicBezTo>
                  <a:pt x="30737" y="6268"/>
                  <a:pt x="30458" y="4346"/>
                  <a:pt x="29409" y="2669"/>
                </a:cubicBezTo>
                <a:cubicBezTo>
                  <a:pt x="28248" y="813"/>
                  <a:pt x="26904" y="1"/>
                  <a:pt x="253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73" name="Google Shape;73;p6"/>
          <p:cNvSpPr/>
          <p:nvPr/>
        </p:nvSpPr>
        <p:spPr>
          <a:xfrm>
            <a:off x="-653851" y="2229759"/>
            <a:ext cx="1218453" cy="683985"/>
          </a:xfrm>
          <a:custGeom>
            <a:avLst/>
            <a:gdLst/>
            <a:ahLst/>
            <a:cxnLst/>
            <a:rect l="l" t="t" r="r" b="b"/>
            <a:pathLst>
              <a:path w="33257" h="18669" extrusionOk="0">
                <a:moveTo>
                  <a:pt x="17319" y="1"/>
                </a:moveTo>
                <a:cubicBezTo>
                  <a:pt x="16529" y="1"/>
                  <a:pt x="15732" y="185"/>
                  <a:pt x="14997" y="581"/>
                </a:cubicBezTo>
                <a:cubicBezTo>
                  <a:pt x="14255" y="973"/>
                  <a:pt x="13804" y="1631"/>
                  <a:pt x="13398" y="2330"/>
                </a:cubicBezTo>
                <a:cubicBezTo>
                  <a:pt x="13019" y="2966"/>
                  <a:pt x="12762" y="3659"/>
                  <a:pt x="12527" y="4351"/>
                </a:cubicBezTo>
                <a:cubicBezTo>
                  <a:pt x="12436" y="4614"/>
                  <a:pt x="12322" y="4743"/>
                  <a:pt x="12191" y="4743"/>
                </a:cubicBezTo>
                <a:cubicBezTo>
                  <a:pt x="12076" y="4743"/>
                  <a:pt x="11949" y="4645"/>
                  <a:pt x="11812" y="4452"/>
                </a:cubicBezTo>
                <a:cubicBezTo>
                  <a:pt x="11655" y="4216"/>
                  <a:pt x="11542" y="3959"/>
                  <a:pt x="11391" y="3724"/>
                </a:cubicBezTo>
                <a:cubicBezTo>
                  <a:pt x="11019" y="3115"/>
                  <a:pt x="10548" y="2601"/>
                  <a:pt x="9941" y="2231"/>
                </a:cubicBezTo>
                <a:cubicBezTo>
                  <a:pt x="9497" y="1954"/>
                  <a:pt x="9068" y="1816"/>
                  <a:pt x="8654" y="1816"/>
                </a:cubicBezTo>
                <a:cubicBezTo>
                  <a:pt x="8109" y="1816"/>
                  <a:pt x="7590" y="2055"/>
                  <a:pt x="7099" y="2531"/>
                </a:cubicBezTo>
                <a:cubicBezTo>
                  <a:pt x="6684" y="2923"/>
                  <a:pt x="6384" y="3395"/>
                  <a:pt x="6199" y="3929"/>
                </a:cubicBezTo>
                <a:cubicBezTo>
                  <a:pt x="5857" y="4924"/>
                  <a:pt x="5514" y="5923"/>
                  <a:pt x="5528" y="6994"/>
                </a:cubicBezTo>
                <a:cubicBezTo>
                  <a:pt x="5528" y="7318"/>
                  <a:pt x="5434" y="7480"/>
                  <a:pt x="5232" y="7480"/>
                </a:cubicBezTo>
                <a:cubicBezTo>
                  <a:pt x="5154" y="7480"/>
                  <a:pt x="5061" y="7456"/>
                  <a:pt x="4950" y="7409"/>
                </a:cubicBezTo>
                <a:cubicBezTo>
                  <a:pt x="4510" y="7224"/>
                  <a:pt x="4089" y="7143"/>
                  <a:pt x="3683" y="7143"/>
                </a:cubicBezTo>
                <a:cubicBezTo>
                  <a:pt x="2738" y="7143"/>
                  <a:pt x="1876" y="7581"/>
                  <a:pt x="1058" y="8164"/>
                </a:cubicBezTo>
                <a:cubicBezTo>
                  <a:pt x="372" y="8658"/>
                  <a:pt x="0" y="9393"/>
                  <a:pt x="144" y="10271"/>
                </a:cubicBezTo>
                <a:cubicBezTo>
                  <a:pt x="293" y="11179"/>
                  <a:pt x="972" y="11608"/>
                  <a:pt x="1764" y="11885"/>
                </a:cubicBezTo>
                <a:cubicBezTo>
                  <a:pt x="2188" y="12029"/>
                  <a:pt x="2619" y="12081"/>
                  <a:pt x="3148" y="12081"/>
                </a:cubicBezTo>
                <a:cubicBezTo>
                  <a:pt x="3333" y="12081"/>
                  <a:pt x="3530" y="12075"/>
                  <a:pt x="3743" y="12064"/>
                </a:cubicBezTo>
                <a:cubicBezTo>
                  <a:pt x="5020" y="11921"/>
                  <a:pt x="6443" y="11507"/>
                  <a:pt x="7713" y="10643"/>
                </a:cubicBezTo>
                <a:cubicBezTo>
                  <a:pt x="7822" y="10566"/>
                  <a:pt x="7935" y="10449"/>
                  <a:pt x="8055" y="10449"/>
                </a:cubicBezTo>
                <a:cubicBezTo>
                  <a:pt x="8116" y="10449"/>
                  <a:pt x="8178" y="10479"/>
                  <a:pt x="8242" y="10557"/>
                </a:cubicBezTo>
                <a:cubicBezTo>
                  <a:pt x="8371" y="10708"/>
                  <a:pt x="8213" y="10871"/>
                  <a:pt x="8148" y="11028"/>
                </a:cubicBezTo>
                <a:cubicBezTo>
                  <a:pt x="7548" y="12492"/>
                  <a:pt x="7363" y="13999"/>
                  <a:pt x="7699" y="15563"/>
                </a:cubicBezTo>
                <a:cubicBezTo>
                  <a:pt x="7963" y="16784"/>
                  <a:pt x="8685" y="17641"/>
                  <a:pt x="9799" y="18141"/>
                </a:cubicBezTo>
                <a:cubicBezTo>
                  <a:pt x="10610" y="18503"/>
                  <a:pt x="11408" y="18668"/>
                  <a:pt x="12196" y="18668"/>
                </a:cubicBezTo>
                <a:cubicBezTo>
                  <a:pt x="13322" y="18668"/>
                  <a:pt x="14424" y="18330"/>
                  <a:pt x="15504" y="17742"/>
                </a:cubicBezTo>
                <a:cubicBezTo>
                  <a:pt x="16532" y="17192"/>
                  <a:pt x="17353" y="16384"/>
                  <a:pt x="18089" y="15485"/>
                </a:cubicBezTo>
                <a:cubicBezTo>
                  <a:pt x="18289" y="15241"/>
                  <a:pt x="18467" y="14984"/>
                  <a:pt x="18675" y="14742"/>
                </a:cubicBezTo>
                <a:cubicBezTo>
                  <a:pt x="18976" y="14394"/>
                  <a:pt x="19198" y="14226"/>
                  <a:pt x="19445" y="14226"/>
                </a:cubicBezTo>
                <a:cubicBezTo>
                  <a:pt x="19649" y="14226"/>
                  <a:pt x="19871" y="14341"/>
                  <a:pt x="20168" y="14564"/>
                </a:cubicBezTo>
                <a:cubicBezTo>
                  <a:pt x="20445" y="14770"/>
                  <a:pt x="20695" y="15020"/>
                  <a:pt x="20982" y="15221"/>
                </a:cubicBezTo>
                <a:cubicBezTo>
                  <a:pt x="22119" y="16034"/>
                  <a:pt x="23332" y="16481"/>
                  <a:pt x="24614" y="16481"/>
                </a:cubicBezTo>
                <a:cubicBezTo>
                  <a:pt x="25201" y="16481"/>
                  <a:pt x="25802" y="16387"/>
                  <a:pt x="26416" y="16192"/>
                </a:cubicBezTo>
                <a:cubicBezTo>
                  <a:pt x="29237" y="15306"/>
                  <a:pt x="30615" y="12106"/>
                  <a:pt x="29400" y="9380"/>
                </a:cubicBezTo>
                <a:cubicBezTo>
                  <a:pt x="29051" y="8608"/>
                  <a:pt x="29057" y="8593"/>
                  <a:pt x="29880" y="8536"/>
                </a:cubicBezTo>
                <a:cubicBezTo>
                  <a:pt x="30893" y="8464"/>
                  <a:pt x="31779" y="8122"/>
                  <a:pt x="32451" y="7330"/>
                </a:cubicBezTo>
                <a:cubicBezTo>
                  <a:pt x="33200" y="6444"/>
                  <a:pt x="33256" y="5379"/>
                  <a:pt x="32607" y="4416"/>
                </a:cubicBezTo>
                <a:cubicBezTo>
                  <a:pt x="32415" y="4123"/>
                  <a:pt x="32172" y="3859"/>
                  <a:pt x="31921" y="3630"/>
                </a:cubicBezTo>
                <a:cubicBezTo>
                  <a:pt x="30716" y="2532"/>
                  <a:pt x="29080" y="1977"/>
                  <a:pt x="27448" y="1977"/>
                </a:cubicBezTo>
                <a:cubicBezTo>
                  <a:pt x="25938" y="1977"/>
                  <a:pt x="24430" y="2452"/>
                  <a:pt x="23266" y="3408"/>
                </a:cubicBezTo>
                <a:cubicBezTo>
                  <a:pt x="23131" y="3516"/>
                  <a:pt x="23016" y="3659"/>
                  <a:pt x="22874" y="3751"/>
                </a:cubicBezTo>
                <a:cubicBezTo>
                  <a:pt x="22757" y="3826"/>
                  <a:pt x="22653" y="3875"/>
                  <a:pt x="22563" y="3875"/>
                </a:cubicBezTo>
                <a:cubicBezTo>
                  <a:pt x="22439" y="3875"/>
                  <a:pt x="22338" y="3784"/>
                  <a:pt x="22260" y="3544"/>
                </a:cubicBezTo>
                <a:cubicBezTo>
                  <a:pt x="21566" y="1362"/>
                  <a:pt x="19467" y="1"/>
                  <a:pt x="1731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" name="Google Shape;74;p6"/>
          <p:cNvSpPr/>
          <p:nvPr/>
        </p:nvSpPr>
        <p:spPr>
          <a:xfrm>
            <a:off x="2051335" y="4917329"/>
            <a:ext cx="1349348" cy="730007"/>
          </a:xfrm>
          <a:custGeom>
            <a:avLst/>
            <a:gdLst/>
            <a:ahLst/>
            <a:cxnLst/>
            <a:rect l="l" t="t" r="r" b="b"/>
            <a:pathLst>
              <a:path w="29687" h="16060" extrusionOk="0">
                <a:moveTo>
                  <a:pt x="14479" y="1"/>
                </a:moveTo>
                <a:cubicBezTo>
                  <a:pt x="14224" y="1"/>
                  <a:pt x="13960" y="14"/>
                  <a:pt x="13698" y="41"/>
                </a:cubicBezTo>
                <a:cubicBezTo>
                  <a:pt x="12090" y="204"/>
                  <a:pt x="10577" y="625"/>
                  <a:pt x="9269" y="1611"/>
                </a:cubicBezTo>
                <a:cubicBezTo>
                  <a:pt x="8306" y="2339"/>
                  <a:pt x="7699" y="3275"/>
                  <a:pt x="7692" y="4531"/>
                </a:cubicBezTo>
                <a:cubicBezTo>
                  <a:pt x="7692" y="4590"/>
                  <a:pt x="7699" y="4653"/>
                  <a:pt x="7692" y="4718"/>
                </a:cubicBezTo>
                <a:cubicBezTo>
                  <a:pt x="7671" y="4844"/>
                  <a:pt x="7617" y="4909"/>
                  <a:pt x="7547" y="4909"/>
                </a:cubicBezTo>
                <a:cubicBezTo>
                  <a:pt x="7502" y="4909"/>
                  <a:pt x="7449" y="4881"/>
                  <a:pt x="7392" y="4824"/>
                </a:cubicBezTo>
                <a:cubicBezTo>
                  <a:pt x="6935" y="4339"/>
                  <a:pt x="6342" y="4240"/>
                  <a:pt x="5735" y="4211"/>
                </a:cubicBezTo>
                <a:cubicBezTo>
                  <a:pt x="5626" y="4206"/>
                  <a:pt x="5517" y="4203"/>
                  <a:pt x="5410" y="4203"/>
                </a:cubicBezTo>
                <a:cubicBezTo>
                  <a:pt x="3997" y="4203"/>
                  <a:pt x="2721" y="4642"/>
                  <a:pt x="1586" y="5532"/>
                </a:cubicBezTo>
                <a:cubicBezTo>
                  <a:pt x="1015" y="5981"/>
                  <a:pt x="607" y="6561"/>
                  <a:pt x="372" y="7246"/>
                </a:cubicBezTo>
                <a:cubicBezTo>
                  <a:pt x="43" y="8202"/>
                  <a:pt x="0" y="9174"/>
                  <a:pt x="436" y="10117"/>
                </a:cubicBezTo>
                <a:cubicBezTo>
                  <a:pt x="859" y="11033"/>
                  <a:pt x="1601" y="11526"/>
                  <a:pt x="2464" y="11526"/>
                </a:cubicBezTo>
                <a:cubicBezTo>
                  <a:pt x="2797" y="11526"/>
                  <a:pt x="3149" y="11453"/>
                  <a:pt x="3507" y="11301"/>
                </a:cubicBezTo>
                <a:cubicBezTo>
                  <a:pt x="3642" y="11245"/>
                  <a:pt x="3771" y="11166"/>
                  <a:pt x="3906" y="11116"/>
                </a:cubicBezTo>
                <a:cubicBezTo>
                  <a:pt x="3964" y="11096"/>
                  <a:pt x="4016" y="11085"/>
                  <a:pt x="4061" y="11085"/>
                </a:cubicBezTo>
                <a:cubicBezTo>
                  <a:pt x="4190" y="11085"/>
                  <a:pt x="4266" y="11171"/>
                  <a:pt x="4271" y="11366"/>
                </a:cubicBezTo>
                <a:cubicBezTo>
                  <a:pt x="4307" y="12329"/>
                  <a:pt x="4813" y="13058"/>
                  <a:pt x="5499" y="13673"/>
                </a:cubicBezTo>
                <a:cubicBezTo>
                  <a:pt x="6335" y="14429"/>
                  <a:pt x="7314" y="14943"/>
                  <a:pt x="8412" y="15180"/>
                </a:cubicBezTo>
                <a:cubicBezTo>
                  <a:pt x="8784" y="15256"/>
                  <a:pt x="9154" y="15298"/>
                  <a:pt x="9522" y="15298"/>
                </a:cubicBezTo>
                <a:cubicBezTo>
                  <a:pt x="10045" y="15298"/>
                  <a:pt x="10562" y="15214"/>
                  <a:pt x="11069" y="15029"/>
                </a:cubicBezTo>
                <a:cubicBezTo>
                  <a:pt x="11447" y="14893"/>
                  <a:pt x="11862" y="14780"/>
                  <a:pt x="11977" y="14266"/>
                </a:cubicBezTo>
                <a:cubicBezTo>
                  <a:pt x="11996" y="14177"/>
                  <a:pt x="12042" y="14142"/>
                  <a:pt x="12096" y="14142"/>
                </a:cubicBezTo>
                <a:cubicBezTo>
                  <a:pt x="12167" y="14142"/>
                  <a:pt x="12252" y="14203"/>
                  <a:pt x="12304" y="14280"/>
                </a:cubicBezTo>
                <a:cubicBezTo>
                  <a:pt x="12877" y="15130"/>
                  <a:pt x="13741" y="15536"/>
                  <a:pt x="14676" y="15793"/>
                </a:cubicBezTo>
                <a:cubicBezTo>
                  <a:pt x="15333" y="15975"/>
                  <a:pt x="15965" y="16060"/>
                  <a:pt x="16577" y="16060"/>
                </a:cubicBezTo>
                <a:cubicBezTo>
                  <a:pt x="18421" y="16060"/>
                  <a:pt x="20073" y="15285"/>
                  <a:pt x="21595" y="14030"/>
                </a:cubicBezTo>
                <a:cubicBezTo>
                  <a:pt x="22274" y="13473"/>
                  <a:pt x="22617" y="12773"/>
                  <a:pt x="22346" y="11867"/>
                </a:cubicBezTo>
                <a:cubicBezTo>
                  <a:pt x="22317" y="11766"/>
                  <a:pt x="22267" y="11666"/>
                  <a:pt x="22367" y="11581"/>
                </a:cubicBezTo>
                <a:cubicBezTo>
                  <a:pt x="22406" y="11547"/>
                  <a:pt x="22443" y="11535"/>
                  <a:pt x="22478" y="11535"/>
                </a:cubicBezTo>
                <a:cubicBezTo>
                  <a:pt x="22556" y="11535"/>
                  <a:pt x="22626" y="11600"/>
                  <a:pt x="22696" y="11644"/>
                </a:cubicBezTo>
                <a:cubicBezTo>
                  <a:pt x="23661" y="12247"/>
                  <a:pt x="24724" y="12499"/>
                  <a:pt x="25839" y="12499"/>
                </a:cubicBezTo>
                <a:cubicBezTo>
                  <a:pt x="25929" y="12499"/>
                  <a:pt x="26018" y="12497"/>
                  <a:pt x="26108" y="12494"/>
                </a:cubicBezTo>
                <a:cubicBezTo>
                  <a:pt x="28101" y="12415"/>
                  <a:pt x="29687" y="10701"/>
                  <a:pt x="29551" y="8789"/>
                </a:cubicBezTo>
                <a:cubicBezTo>
                  <a:pt x="29466" y="7603"/>
                  <a:pt x="28665" y="6838"/>
                  <a:pt x="27522" y="6838"/>
                </a:cubicBezTo>
                <a:cubicBezTo>
                  <a:pt x="27023" y="6838"/>
                  <a:pt x="27023" y="6838"/>
                  <a:pt x="27080" y="6339"/>
                </a:cubicBezTo>
                <a:cubicBezTo>
                  <a:pt x="27251" y="4896"/>
                  <a:pt x="26523" y="3746"/>
                  <a:pt x="25152" y="3275"/>
                </a:cubicBezTo>
                <a:cubicBezTo>
                  <a:pt x="24788" y="3152"/>
                  <a:pt x="24423" y="3098"/>
                  <a:pt x="24058" y="3098"/>
                </a:cubicBezTo>
                <a:cubicBezTo>
                  <a:pt x="23641" y="3098"/>
                  <a:pt x="23224" y="3168"/>
                  <a:pt x="22809" y="3282"/>
                </a:cubicBezTo>
                <a:cubicBezTo>
                  <a:pt x="22380" y="3397"/>
                  <a:pt x="22017" y="3611"/>
                  <a:pt x="21738" y="3990"/>
                </a:cubicBezTo>
                <a:cubicBezTo>
                  <a:pt x="21598" y="4175"/>
                  <a:pt x="21507" y="4268"/>
                  <a:pt x="21419" y="4268"/>
                </a:cubicBezTo>
                <a:cubicBezTo>
                  <a:pt x="21328" y="4268"/>
                  <a:pt x="21241" y="4168"/>
                  <a:pt x="21110" y="3967"/>
                </a:cubicBezTo>
                <a:cubicBezTo>
                  <a:pt x="20702" y="3361"/>
                  <a:pt x="20253" y="2790"/>
                  <a:pt x="19760" y="2247"/>
                </a:cubicBezTo>
                <a:cubicBezTo>
                  <a:pt x="18582" y="954"/>
                  <a:pt x="17119" y="240"/>
                  <a:pt x="15297" y="48"/>
                </a:cubicBezTo>
                <a:cubicBezTo>
                  <a:pt x="15044" y="17"/>
                  <a:pt x="14767" y="1"/>
                  <a:pt x="144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5" name="Google Shape;75;p6"/>
          <p:cNvGrpSpPr/>
          <p:nvPr/>
        </p:nvGrpSpPr>
        <p:grpSpPr>
          <a:xfrm>
            <a:off x="8499307" y="4340143"/>
            <a:ext cx="1013442" cy="956542"/>
            <a:chOff x="2971651" y="3782061"/>
            <a:chExt cx="391079" cy="369108"/>
          </a:xfrm>
        </p:grpSpPr>
        <p:sp>
          <p:nvSpPr>
            <p:cNvPr id="76" name="Google Shape;76;p6"/>
            <p:cNvSpPr/>
            <p:nvPr/>
          </p:nvSpPr>
          <p:spPr>
            <a:xfrm>
              <a:off x="2973756" y="3784087"/>
              <a:ext cx="387715" cy="364997"/>
            </a:xfrm>
            <a:custGeom>
              <a:avLst/>
              <a:gdLst/>
              <a:ahLst/>
              <a:cxnLst/>
              <a:rect l="l" t="t" r="r" b="b"/>
              <a:pathLst>
                <a:path w="19711" h="18556" extrusionOk="0">
                  <a:moveTo>
                    <a:pt x="187" y="195"/>
                  </a:moveTo>
                  <a:lnTo>
                    <a:pt x="187" y="195"/>
                  </a:lnTo>
                  <a:cubicBezTo>
                    <a:pt x="200" y="202"/>
                    <a:pt x="223" y="208"/>
                    <a:pt x="236" y="208"/>
                  </a:cubicBezTo>
                  <a:cubicBezTo>
                    <a:pt x="1328" y="1566"/>
                    <a:pt x="2415" y="2930"/>
                    <a:pt x="3542" y="4252"/>
                  </a:cubicBezTo>
                  <a:cubicBezTo>
                    <a:pt x="3230" y="4356"/>
                    <a:pt x="2916" y="4396"/>
                    <a:pt x="2602" y="4396"/>
                  </a:cubicBezTo>
                  <a:cubicBezTo>
                    <a:pt x="2016" y="4396"/>
                    <a:pt x="1428" y="4260"/>
                    <a:pt x="843" y="4157"/>
                  </a:cubicBezTo>
                  <a:cubicBezTo>
                    <a:pt x="744" y="3729"/>
                    <a:pt x="651" y="3300"/>
                    <a:pt x="565" y="2865"/>
                  </a:cubicBezTo>
                  <a:cubicBezTo>
                    <a:pt x="401" y="1981"/>
                    <a:pt x="272" y="1088"/>
                    <a:pt x="187" y="195"/>
                  </a:cubicBezTo>
                  <a:close/>
                  <a:moveTo>
                    <a:pt x="865" y="4229"/>
                  </a:moveTo>
                  <a:cubicBezTo>
                    <a:pt x="1409" y="4397"/>
                    <a:pt x="1998" y="4530"/>
                    <a:pt x="2579" y="4530"/>
                  </a:cubicBezTo>
                  <a:cubicBezTo>
                    <a:pt x="2935" y="4530"/>
                    <a:pt x="3289" y="4480"/>
                    <a:pt x="3628" y="4358"/>
                  </a:cubicBezTo>
                  <a:lnTo>
                    <a:pt x="3650" y="4380"/>
                  </a:lnTo>
                  <a:cubicBezTo>
                    <a:pt x="3763" y="4522"/>
                    <a:pt x="3885" y="4658"/>
                    <a:pt x="4007" y="4793"/>
                  </a:cubicBezTo>
                  <a:cubicBezTo>
                    <a:pt x="3687" y="4876"/>
                    <a:pt x="3360" y="4903"/>
                    <a:pt x="3034" y="4903"/>
                  </a:cubicBezTo>
                  <a:cubicBezTo>
                    <a:pt x="2829" y="4903"/>
                    <a:pt x="2625" y="4893"/>
                    <a:pt x="2421" y="4879"/>
                  </a:cubicBezTo>
                  <a:cubicBezTo>
                    <a:pt x="2158" y="4865"/>
                    <a:pt x="1894" y="4836"/>
                    <a:pt x="1637" y="4800"/>
                  </a:cubicBezTo>
                  <a:cubicBezTo>
                    <a:pt x="1407" y="4773"/>
                    <a:pt x="1150" y="4737"/>
                    <a:pt x="951" y="4601"/>
                  </a:cubicBezTo>
                  <a:cubicBezTo>
                    <a:pt x="922" y="4479"/>
                    <a:pt x="893" y="4358"/>
                    <a:pt x="865" y="4229"/>
                  </a:cubicBezTo>
                  <a:close/>
                  <a:moveTo>
                    <a:pt x="401" y="258"/>
                  </a:moveTo>
                  <a:lnTo>
                    <a:pt x="401" y="258"/>
                  </a:lnTo>
                  <a:cubicBezTo>
                    <a:pt x="2122" y="723"/>
                    <a:pt x="3763" y="1415"/>
                    <a:pt x="5313" y="2287"/>
                  </a:cubicBezTo>
                  <a:cubicBezTo>
                    <a:pt x="5856" y="2587"/>
                    <a:pt x="6384" y="2908"/>
                    <a:pt x="6898" y="3244"/>
                  </a:cubicBezTo>
                  <a:cubicBezTo>
                    <a:pt x="6914" y="3386"/>
                    <a:pt x="6934" y="3530"/>
                    <a:pt x="6934" y="3672"/>
                  </a:cubicBezTo>
                  <a:cubicBezTo>
                    <a:pt x="6934" y="3844"/>
                    <a:pt x="6920" y="4022"/>
                    <a:pt x="6898" y="4200"/>
                  </a:cubicBezTo>
                  <a:cubicBezTo>
                    <a:pt x="6855" y="4515"/>
                    <a:pt x="6806" y="4836"/>
                    <a:pt x="6735" y="5151"/>
                  </a:cubicBezTo>
                  <a:cubicBezTo>
                    <a:pt x="6598" y="5785"/>
                    <a:pt x="6406" y="6408"/>
                    <a:pt x="6156" y="7007"/>
                  </a:cubicBezTo>
                  <a:cubicBezTo>
                    <a:pt x="5493" y="6279"/>
                    <a:pt x="4835" y="5544"/>
                    <a:pt x="4185" y="4793"/>
                  </a:cubicBezTo>
                  <a:cubicBezTo>
                    <a:pt x="2985" y="3422"/>
                    <a:pt x="1822" y="2030"/>
                    <a:pt x="678" y="610"/>
                  </a:cubicBezTo>
                  <a:cubicBezTo>
                    <a:pt x="586" y="495"/>
                    <a:pt x="493" y="373"/>
                    <a:pt x="401" y="258"/>
                  </a:cubicBezTo>
                  <a:close/>
                  <a:moveTo>
                    <a:pt x="7042" y="3336"/>
                  </a:moveTo>
                  <a:lnTo>
                    <a:pt x="7042" y="3336"/>
                  </a:lnTo>
                  <a:cubicBezTo>
                    <a:pt x="7207" y="3444"/>
                    <a:pt x="7363" y="3551"/>
                    <a:pt x="7527" y="3659"/>
                  </a:cubicBezTo>
                  <a:cubicBezTo>
                    <a:pt x="7642" y="4365"/>
                    <a:pt x="7520" y="5100"/>
                    <a:pt x="7392" y="5794"/>
                  </a:cubicBezTo>
                  <a:cubicBezTo>
                    <a:pt x="7335" y="6128"/>
                    <a:pt x="7256" y="6464"/>
                    <a:pt x="7155" y="6786"/>
                  </a:cubicBezTo>
                  <a:cubicBezTo>
                    <a:pt x="7063" y="7107"/>
                    <a:pt x="6934" y="7407"/>
                    <a:pt x="6806" y="7714"/>
                  </a:cubicBezTo>
                  <a:cubicBezTo>
                    <a:pt x="6614" y="7508"/>
                    <a:pt x="6427" y="7301"/>
                    <a:pt x="6242" y="7100"/>
                  </a:cubicBezTo>
                  <a:cubicBezTo>
                    <a:pt x="6242" y="7093"/>
                    <a:pt x="6249" y="7086"/>
                    <a:pt x="6249" y="7079"/>
                  </a:cubicBezTo>
                  <a:cubicBezTo>
                    <a:pt x="6513" y="6457"/>
                    <a:pt x="6713" y="5808"/>
                    <a:pt x="6855" y="5143"/>
                  </a:cubicBezTo>
                  <a:cubicBezTo>
                    <a:pt x="6927" y="4809"/>
                    <a:pt x="6984" y="4473"/>
                    <a:pt x="7020" y="4130"/>
                  </a:cubicBezTo>
                  <a:cubicBezTo>
                    <a:pt x="7049" y="3886"/>
                    <a:pt x="7085" y="3593"/>
                    <a:pt x="7042" y="3336"/>
                  </a:cubicBezTo>
                  <a:close/>
                  <a:moveTo>
                    <a:pt x="978" y="4723"/>
                  </a:moveTo>
                  <a:lnTo>
                    <a:pt x="978" y="4723"/>
                  </a:lnTo>
                  <a:cubicBezTo>
                    <a:pt x="1136" y="4829"/>
                    <a:pt x="1314" y="4879"/>
                    <a:pt x="1515" y="4915"/>
                  </a:cubicBezTo>
                  <a:cubicBezTo>
                    <a:pt x="1815" y="4958"/>
                    <a:pt x="2115" y="4994"/>
                    <a:pt x="2421" y="5014"/>
                  </a:cubicBezTo>
                  <a:cubicBezTo>
                    <a:pt x="2656" y="5027"/>
                    <a:pt x="2893" y="5038"/>
                    <a:pt x="3132" y="5038"/>
                  </a:cubicBezTo>
                  <a:cubicBezTo>
                    <a:pt x="3186" y="5038"/>
                    <a:pt x="3239" y="5038"/>
                    <a:pt x="3292" y="5036"/>
                  </a:cubicBezTo>
                  <a:cubicBezTo>
                    <a:pt x="3565" y="5030"/>
                    <a:pt x="3842" y="5000"/>
                    <a:pt x="4093" y="4894"/>
                  </a:cubicBezTo>
                  <a:cubicBezTo>
                    <a:pt x="5135" y="6094"/>
                    <a:pt x="6199" y="7278"/>
                    <a:pt x="7292" y="8442"/>
                  </a:cubicBezTo>
                  <a:cubicBezTo>
                    <a:pt x="8542" y="9770"/>
                    <a:pt x="9827" y="11071"/>
                    <a:pt x="11133" y="12356"/>
                  </a:cubicBezTo>
                  <a:cubicBezTo>
                    <a:pt x="11262" y="12485"/>
                    <a:pt x="11397" y="12607"/>
                    <a:pt x="11526" y="12735"/>
                  </a:cubicBezTo>
                  <a:cubicBezTo>
                    <a:pt x="10826" y="13112"/>
                    <a:pt x="10048" y="13284"/>
                    <a:pt x="9270" y="13421"/>
                  </a:cubicBezTo>
                  <a:cubicBezTo>
                    <a:pt x="8449" y="13556"/>
                    <a:pt x="7620" y="13656"/>
                    <a:pt x="6785" y="13712"/>
                  </a:cubicBezTo>
                  <a:cubicBezTo>
                    <a:pt x="6524" y="13731"/>
                    <a:pt x="6261" y="13752"/>
                    <a:pt x="5998" y="13752"/>
                  </a:cubicBezTo>
                  <a:cubicBezTo>
                    <a:pt x="5851" y="13752"/>
                    <a:pt x="5703" y="13745"/>
                    <a:pt x="5556" y="13728"/>
                  </a:cubicBezTo>
                  <a:cubicBezTo>
                    <a:pt x="5035" y="13006"/>
                    <a:pt x="4557" y="12249"/>
                    <a:pt x="4142" y="11457"/>
                  </a:cubicBezTo>
                  <a:cubicBezTo>
                    <a:pt x="4528" y="11170"/>
                    <a:pt x="4857" y="10828"/>
                    <a:pt x="5135" y="10435"/>
                  </a:cubicBezTo>
                  <a:cubicBezTo>
                    <a:pt x="5177" y="10379"/>
                    <a:pt x="5141" y="10307"/>
                    <a:pt x="5071" y="10307"/>
                  </a:cubicBezTo>
                  <a:cubicBezTo>
                    <a:pt x="4643" y="10307"/>
                    <a:pt x="4221" y="10314"/>
                    <a:pt x="3793" y="10327"/>
                  </a:cubicBezTo>
                  <a:cubicBezTo>
                    <a:pt x="3687" y="10332"/>
                    <a:pt x="3579" y="10341"/>
                    <a:pt x="3472" y="10341"/>
                  </a:cubicBezTo>
                  <a:cubicBezTo>
                    <a:pt x="3392" y="10341"/>
                    <a:pt x="3312" y="10336"/>
                    <a:pt x="3236" y="10320"/>
                  </a:cubicBezTo>
                  <a:cubicBezTo>
                    <a:pt x="3042" y="10284"/>
                    <a:pt x="2922" y="10149"/>
                    <a:pt x="2828" y="9978"/>
                  </a:cubicBezTo>
                  <a:cubicBezTo>
                    <a:pt x="2636" y="9621"/>
                    <a:pt x="2493" y="9229"/>
                    <a:pt x="2336" y="8850"/>
                  </a:cubicBezTo>
                  <a:cubicBezTo>
                    <a:pt x="2178" y="8464"/>
                    <a:pt x="2036" y="8079"/>
                    <a:pt x="1894" y="7686"/>
                  </a:cubicBezTo>
                  <a:cubicBezTo>
                    <a:pt x="1535" y="6714"/>
                    <a:pt x="1235" y="5722"/>
                    <a:pt x="978" y="4723"/>
                  </a:cubicBezTo>
                  <a:close/>
                  <a:moveTo>
                    <a:pt x="11620" y="12828"/>
                  </a:moveTo>
                  <a:cubicBezTo>
                    <a:pt x="11898" y="13092"/>
                    <a:pt x="12177" y="13363"/>
                    <a:pt x="12455" y="13626"/>
                  </a:cubicBezTo>
                  <a:cubicBezTo>
                    <a:pt x="12083" y="13764"/>
                    <a:pt x="11712" y="13913"/>
                    <a:pt x="11327" y="14034"/>
                  </a:cubicBezTo>
                  <a:cubicBezTo>
                    <a:pt x="10905" y="14163"/>
                    <a:pt x="10477" y="14269"/>
                    <a:pt x="10041" y="14363"/>
                  </a:cubicBezTo>
                  <a:cubicBezTo>
                    <a:pt x="9220" y="14542"/>
                    <a:pt x="8384" y="14684"/>
                    <a:pt x="7541" y="14713"/>
                  </a:cubicBezTo>
                  <a:cubicBezTo>
                    <a:pt x="7485" y="14715"/>
                    <a:pt x="7430" y="14716"/>
                    <a:pt x="7375" y="14716"/>
                  </a:cubicBezTo>
                  <a:cubicBezTo>
                    <a:pt x="6998" y="14716"/>
                    <a:pt x="6629" y="14677"/>
                    <a:pt x="6255" y="14627"/>
                  </a:cubicBezTo>
                  <a:cubicBezTo>
                    <a:pt x="6142" y="14483"/>
                    <a:pt x="6027" y="14341"/>
                    <a:pt x="5913" y="14199"/>
                  </a:cubicBezTo>
                  <a:cubicBezTo>
                    <a:pt x="5813" y="14070"/>
                    <a:pt x="5721" y="13942"/>
                    <a:pt x="5621" y="13820"/>
                  </a:cubicBezTo>
                  <a:lnTo>
                    <a:pt x="5621" y="13820"/>
                  </a:lnTo>
                  <a:cubicBezTo>
                    <a:pt x="5792" y="13839"/>
                    <a:pt x="5964" y="13846"/>
                    <a:pt x="6135" y="13846"/>
                  </a:cubicBezTo>
                  <a:cubicBezTo>
                    <a:pt x="6284" y="13846"/>
                    <a:pt x="6432" y="13841"/>
                    <a:pt x="6578" y="13834"/>
                  </a:cubicBezTo>
                  <a:cubicBezTo>
                    <a:pt x="7013" y="13813"/>
                    <a:pt x="7448" y="13770"/>
                    <a:pt x="7877" y="13721"/>
                  </a:cubicBezTo>
                  <a:cubicBezTo>
                    <a:pt x="8720" y="13626"/>
                    <a:pt x="9570" y="13520"/>
                    <a:pt x="10391" y="13306"/>
                  </a:cubicBezTo>
                  <a:cubicBezTo>
                    <a:pt x="10813" y="13191"/>
                    <a:pt x="11234" y="13042"/>
                    <a:pt x="11620" y="12828"/>
                  </a:cubicBezTo>
                  <a:close/>
                  <a:moveTo>
                    <a:pt x="7656" y="3751"/>
                  </a:moveTo>
                  <a:cubicBezTo>
                    <a:pt x="8470" y="4308"/>
                    <a:pt x="9255" y="4901"/>
                    <a:pt x="10019" y="5515"/>
                  </a:cubicBezTo>
                  <a:cubicBezTo>
                    <a:pt x="10227" y="5686"/>
                    <a:pt x="10434" y="5851"/>
                    <a:pt x="10641" y="6022"/>
                  </a:cubicBezTo>
                  <a:cubicBezTo>
                    <a:pt x="10833" y="6180"/>
                    <a:pt x="11140" y="6358"/>
                    <a:pt x="11183" y="6615"/>
                  </a:cubicBezTo>
                  <a:cubicBezTo>
                    <a:pt x="11212" y="6764"/>
                    <a:pt x="11198" y="6922"/>
                    <a:pt x="11191" y="7071"/>
                  </a:cubicBezTo>
                  <a:cubicBezTo>
                    <a:pt x="11183" y="7229"/>
                    <a:pt x="11183" y="7379"/>
                    <a:pt x="11169" y="7535"/>
                  </a:cubicBezTo>
                  <a:cubicBezTo>
                    <a:pt x="11155" y="7864"/>
                    <a:pt x="11133" y="8185"/>
                    <a:pt x="11106" y="8514"/>
                  </a:cubicBezTo>
                  <a:cubicBezTo>
                    <a:pt x="11106" y="8568"/>
                    <a:pt x="11150" y="8627"/>
                    <a:pt x="11202" y="8627"/>
                  </a:cubicBezTo>
                  <a:cubicBezTo>
                    <a:pt x="11219" y="8627"/>
                    <a:pt x="11237" y="8621"/>
                    <a:pt x="11255" y="8606"/>
                  </a:cubicBezTo>
                  <a:cubicBezTo>
                    <a:pt x="11600" y="8333"/>
                    <a:pt x="12075" y="7993"/>
                    <a:pt x="12544" y="7993"/>
                  </a:cubicBezTo>
                  <a:cubicBezTo>
                    <a:pt x="12687" y="7993"/>
                    <a:pt x="12830" y="8024"/>
                    <a:pt x="12969" y="8099"/>
                  </a:cubicBezTo>
                  <a:cubicBezTo>
                    <a:pt x="13275" y="8264"/>
                    <a:pt x="13519" y="8571"/>
                    <a:pt x="13740" y="8828"/>
                  </a:cubicBezTo>
                  <a:cubicBezTo>
                    <a:pt x="13983" y="9107"/>
                    <a:pt x="14204" y="9400"/>
                    <a:pt x="14412" y="9714"/>
                  </a:cubicBezTo>
                  <a:cubicBezTo>
                    <a:pt x="14811" y="10314"/>
                    <a:pt x="15140" y="10956"/>
                    <a:pt x="15404" y="11628"/>
                  </a:cubicBezTo>
                  <a:cubicBezTo>
                    <a:pt x="15682" y="12314"/>
                    <a:pt x="15939" y="13042"/>
                    <a:pt x="16040" y="13770"/>
                  </a:cubicBezTo>
                  <a:cubicBezTo>
                    <a:pt x="16133" y="14413"/>
                    <a:pt x="16061" y="15178"/>
                    <a:pt x="15569" y="15633"/>
                  </a:cubicBezTo>
                  <a:cubicBezTo>
                    <a:pt x="15562" y="15640"/>
                    <a:pt x="15546" y="15640"/>
                    <a:pt x="15540" y="15656"/>
                  </a:cubicBezTo>
                  <a:cubicBezTo>
                    <a:pt x="15504" y="15683"/>
                    <a:pt x="15461" y="15719"/>
                    <a:pt x="15425" y="15748"/>
                  </a:cubicBezTo>
                  <a:cubicBezTo>
                    <a:pt x="15404" y="15769"/>
                    <a:pt x="15382" y="15784"/>
                    <a:pt x="15361" y="15798"/>
                  </a:cubicBezTo>
                  <a:cubicBezTo>
                    <a:pt x="15348" y="15805"/>
                    <a:pt x="15339" y="15820"/>
                    <a:pt x="15339" y="15827"/>
                  </a:cubicBezTo>
                  <a:cubicBezTo>
                    <a:pt x="15332" y="15834"/>
                    <a:pt x="15325" y="15841"/>
                    <a:pt x="15318" y="15841"/>
                  </a:cubicBezTo>
                  <a:cubicBezTo>
                    <a:pt x="14040" y="14869"/>
                    <a:pt x="12847" y="13798"/>
                    <a:pt x="11690" y="12684"/>
                  </a:cubicBezTo>
                  <a:cubicBezTo>
                    <a:pt x="10384" y="11434"/>
                    <a:pt x="9106" y="10149"/>
                    <a:pt x="7863" y="8836"/>
                  </a:cubicBezTo>
                  <a:cubicBezTo>
                    <a:pt x="7527" y="8485"/>
                    <a:pt x="7191" y="8128"/>
                    <a:pt x="6864" y="7772"/>
                  </a:cubicBezTo>
                  <a:cubicBezTo>
                    <a:pt x="7220" y="7186"/>
                    <a:pt x="7385" y="6464"/>
                    <a:pt x="7498" y="5794"/>
                  </a:cubicBezTo>
                  <a:cubicBezTo>
                    <a:pt x="7563" y="5436"/>
                    <a:pt x="7613" y="5072"/>
                    <a:pt x="7649" y="4707"/>
                  </a:cubicBezTo>
                  <a:cubicBezTo>
                    <a:pt x="7685" y="4394"/>
                    <a:pt x="7712" y="4065"/>
                    <a:pt x="7656" y="3751"/>
                  </a:cubicBezTo>
                  <a:close/>
                  <a:moveTo>
                    <a:pt x="12563" y="13721"/>
                  </a:moveTo>
                  <a:cubicBezTo>
                    <a:pt x="13291" y="14406"/>
                    <a:pt x="14040" y="15070"/>
                    <a:pt x="14818" y="15692"/>
                  </a:cubicBezTo>
                  <a:cubicBezTo>
                    <a:pt x="14933" y="15784"/>
                    <a:pt x="15055" y="15877"/>
                    <a:pt x="15168" y="15969"/>
                  </a:cubicBezTo>
                  <a:cubicBezTo>
                    <a:pt x="14050" y="16885"/>
                    <a:pt x="12647" y="17464"/>
                    <a:pt x="11200" y="17464"/>
                  </a:cubicBezTo>
                  <a:cubicBezTo>
                    <a:pt x="10920" y="17464"/>
                    <a:pt x="10637" y="17442"/>
                    <a:pt x="10355" y="17397"/>
                  </a:cubicBezTo>
                  <a:cubicBezTo>
                    <a:pt x="9442" y="17248"/>
                    <a:pt x="8605" y="16862"/>
                    <a:pt x="7884" y="16283"/>
                  </a:cubicBezTo>
                  <a:cubicBezTo>
                    <a:pt x="7327" y="15834"/>
                    <a:pt x="6828" y="15313"/>
                    <a:pt x="6363" y="14756"/>
                  </a:cubicBezTo>
                  <a:lnTo>
                    <a:pt x="6363" y="14756"/>
                  </a:lnTo>
                  <a:cubicBezTo>
                    <a:pt x="6677" y="14819"/>
                    <a:pt x="7006" y="14835"/>
                    <a:pt x="7327" y="14835"/>
                  </a:cubicBezTo>
                  <a:cubicBezTo>
                    <a:pt x="7748" y="14835"/>
                    <a:pt x="8163" y="14799"/>
                    <a:pt x="8578" y="14740"/>
                  </a:cubicBezTo>
                  <a:cubicBezTo>
                    <a:pt x="9455" y="14621"/>
                    <a:pt x="10334" y="14456"/>
                    <a:pt x="11183" y="14219"/>
                  </a:cubicBezTo>
                  <a:cubicBezTo>
                    <a:pt x="11654" y="14091"/>
                    <a:pt x="12125" y="13942"/>
                    <a:pt x="12563" y="13721"/>
                  </a:cubicBezTo>
                  <a:close/>
                  <a:moveTo>
                    <a:pt x="90" y="0"/>
                  </a:moveTo>
                  <a:cubicBezTo>
                    <a:pt x="44" y="0"/>
                    <a:pt x="0" y="41"/>
                    <a:pt x="8" y="95"/>
                  </a:cubicBezTo>
                  <a:cubicBezTo>
                    <a:pt x="200" y="1809"/>
                    <a:pt x="522" y="3515"/>
                    <a:pt x="978" y="5179"/>
                  </a:cubicBezTo>
                  <a:cubicBezTo>
                    <a:pt x="1208" y="6015"/>
                    <a:pt x="1465" y="6836"/>
                    <a:pt x="1756" y="7657"/>
                  </a:cubicBezTo>
                  <a:cubicBezTo>
                    <a:pt x="1907" y="8072"/>
                    <a:pt x="2065" y="8478"/>
                    <a:pt x="2228" y="8893"/>
                  </a:cubicBezTo>
                  <a:cubicBezTo>
                    <a:pt x="2379" y="9265"/>
                    <a:pt x="2521" y="9650"/>
                    <a:pt x="2708" y="10014"/>
                  </a:cubicBezTo>
                  <a:cubicBezTo>
                    <a:pt x="2785" y="10171"/>
                    <a:pt x="2893" y="10320"/>
                    <a:pt x="3050" y="10406"/>
                  </a:cubicBezTo>
                  <a:cubicBezTo>
                    <a:pt x="3206" y="10478"/>
                    <a:pt x="3385" y="10485"/>
                    <a:pt x="3556" y="10492"/>
                  </a:cubicBezTo>
                  <a:cubicBezTo>
                    <a:pt x="4014" y="10492"/>
                    <a:pt x="4471" y="10485"/>
                    <a:pt x="4927" y="10471"/>
                  </a:cubicBezTo>
                  <a:lnTo>
                    <a:pt x="4927" y="10471"/>
                  </a:lnTo>
                  <a:cubicBezTo>
                    <a:pt x="4670" y="10821"/>
                    <a:pt x="4356" y="11121"/>
                    <a:pt x="4000" y="11371"/>
                  </a:cubicBezTo>
                  <a:cubicBezTo>
                    <a:pt x="3957" y="11398"/>
                    <a:pt x="3957" y="11441"/>
                    <a:pt x="3978" y="11477"/>
                  </a:cubicBezTo>
                  <a:cubicBezTo>
                    <a:pt x="4435" y="12399"/>
                    <a:pt x="4979" y="13284"/>
                    <a:pt x="5599" y="14098"/>
                  </a:cubicBezTo>
                  <a:cubicBezTo>
                    <a:pt x="6199" y="14884"/>
                    <a:pt x="6864" y="15656"/>
                    <a:pt x="7620" y="16283"/>
                  </a:cubicBezTo>
                  <a:cubicBezTo>
                    <a:pt x="8341" y="16883"/>
                    <a:pt x="9162" y="17320"/>
                    <a:pt x="10084" y="17505"/>
                  </a:cubicBezTo>
                  <a:cubicBezTo>
                    <a:pt x="10457" y="17582"/>
                    <a:pt x="10835" y="17619"/>
                    <a:pt x="11213" y="17619"/>
                  </a:cubicBezTo>
                  <a:cubicBezTo>
                    <a:pt x="11750" y="17619"/>
                    <a:pt x="12286" y="17544"/>
                    <a:pt x="12804" y="17397"/>
                  </a:cubicBezTo>
                  <a:cubicBezTo>
                    <a:pt x="13726" y="17140"/>
                    <a:pt x="14561" y="16669"/>
                    <a:pt x="15276" y="16048"/>
                  </a:cubicBezTo>
                  <a:cubicBezTo>
                    <a:pt x="16426" y="16926"/>
                    <a:pt x="17646" y="17706"/>
                    <a:pt x="18960" y="18305"/>
                  </a:cubicBezTo>
                  <a:cubicBezTo>
                    <a:pt x="19139" y="18391"/>
                    <a:pt x="19324" y="18468"/>
                    <a:pt x="19511" y="18547"/>
                  </a:cubicBezTo>
                  <a:cubicBezTo>
                    <a:pt x="19525" y="18553"/>
                    <a:pt x="19539" y="18555"/>
                    <a:pt x="19552" y="18555"/>
                  </a:cubicBezTo>
                  <a:cubicBezTo>
                    <a:pt x="19651" y="18555"/>
                    <a:pt x="19711" y="18406"/>
                    <a:pt x="19603" y="18362"/>
                  </a:cubicBezTo>
                  <a:cubicBezTo>
                    <a:pt x="18104" y="17748"/>
                    <a:pt x="16710" y="16898"/>
                    <a:pt x="15425" y="15920"/>
                  </a:cubicBezTo>
                  <a:cubicBezTo>
                    <a:pt x="15490" y="15855"/>
                    <a:pt x="15562" y="15798"/>
                    <a:pt x="15625" y="15726"/>
                  </a:cubicBezTo>
                  <a:cubicBezTo>
                    <a:pt x="15632" y="15726"/>
                    <a:pt x="15632" y="15719"/>
                    <a:pt x="15632" y="15712"/>
                  </a:cubicBezTo>
                  <a:cubicBezTo>
                    <a:pt x="16061" y="15340"/>
                    <a:pt x="16275" y="14756"/>
                    <a:pt x="16268" y="14192"/>
                  </a:cubicBezTo>
                  <a:cubicBezTo>
                    <a:pt x="16268" y="13791"/>
                    <a:pt x="16182" y="13392"/>
                    <a:pt x="16076" y="13013"/>
                  </a:cubicBezTo>
                  <a:cubicBezTo>
                    <a:pt x="15968" y="12620"/>
                    <a:pt x="15839" y="12235"/>
                    <a:pt x="15704" y="11856"/>
                  </a:cubicBezTo>
                  <a:cubicBezTo>
                    <a:pt x="15425" y="11121"/>
                    <a:pt x="15082" y="10399"/>
                    <a:pt x="14653" y="9736"/>
                  </a:cubicBezTo>
                  <a:cubicBezTo>
                    <a:pt x="14439" y="9407"/>
                    <a:pt x="14204" y="9093"/>
                    <a:pt x="13954" y="8793"/>
                  </a:cubicBezTo>
                  <a:cubicBezTo>
                    <a:pt x="13719" y="8521"/>
                    <a:pt x="13469" y="8214"/>
                    <a:pt x="13169" y="8013"/>
                  </a:cubicBezTo>
                  <a:cubicBezTo>
                    <a:pt x="12977" y="7889"/>
                    <a:pt x="12777" y="7838"/>
                    <a:pt x="12577" y="7838"/>
                  </a:cubicBezTo>
                  <a:cubicBezTo>
                    <a:pt x="12135" y="7838"/>
                    <a:pt x="11690" y="8085"/>
                    <a:pt x="11311" y="8336"/>
                  </a:cubicBezTo>
                  <a:cubicBezTo>
                    <a:pt x="11354" y="7851"/>
                    <a:pt x="11377" y="7350"/>
                    <a:pt x="11383" y="6857"/>
                  </a:cubicBezTo>
                  <a:cubicBezTo>
                    <a:pt x="11390" y="6600"/>
                    <a:pt x="11341" y="6394"/>
                    <a:pt x="11149" y="6207"/>
                  </a:cubicBezTo>
                  <a:cubicBezTo>
                    <a:pt x="10969" y="6043"/>
                    <a:pt x="10784" y="5900"/>
                    <a:pt x="10598" y="5751"/>
                  </a:cubicBezTo>
                  <a:cubicBezTo>
                    <a:pt x="9841" y="5129"/>
                    <a:pt x="9063" y="4529"/>
                    <a:pt x="8262" y="3958"/>
                  </a:cubicBezTo>
                  <a:cubicBezTo>
                    <a:pt x="6677" y="2822"/>
                    <a:pt x="4999" y="1816"/>
                    <a:pt x="3206" y="1045"/>
                  </a:cubicBezTo>
                  <a:cubicBezTo>
                    <a:pt x="2200" y="610"/>
                    <a:pt x="1165" y="251"/>
                    <a:pt x="101" y="1"/>
                  </a:cubicBezTo>
                  <a:cubicBezTo>
                    <a:pt x="97" y="1"/>
                    <a:pt x="94" y="0"/>
                    <a:pt x="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2971651" y="3782061"/>
              <a:ext cx="391079" cy="369108"/>
            </a:xfrm>
            <a:custGeom>
              <a:avLst/>
              <a:gdLst/>
              <a:ahLst/>
              <a:cxnLst/>
              <a:rect l="l" t="t" r="r" b="b"/>
              <a:pathLst>
                <a:path w="19882" h="18765" extrusionOk="0">
                  <a:moveTo>
                    <a:pt x="422" y="575"/>
                  </a:moveTo>
                  <a:lnTo>
                    <a:pt x="729" y="961"/>
                  </a:lnTo>
                  <a:cubicBezTo>
                    <a:pt x="1615" y="2061"/>
                    <a:pt x="2535" y="3204"/>
                    <a:pt x="3464" y="4303"/>
                  </a:cubicBezTo>
                  <a:cubicBezTo>
                    <a:pt x="3214" y="4369"/>
                    <a:pt x="2960" y="4395"/>
                    <a:pt x="2705" y="4395"/>
                  </a:cubicBezTo>
                  <a:cubicBezTo>
                    <a:pt x="2240" y="4395"/>
                    <a:pt x="1771" y="4309"/>
                    <a:pt x="1315" y="4226"/>
                  </a:cubicBezTo>
                  <a:cubicBezTo>
                    <a:pt x="1221" y="4211"/>
                    <a:pt x="1128" y="4190"/>
                    <a:pt x="1036" y="4175"/>
                  </a:cubicBezTo>
                  <a:cubicBezTo>
                    <a:pt x="943" y="3762"/>
                    <a:pt x="851" y="3354"/>
                    <a:pt x="779" y="2947"/>
                  </a:cubicBezTo>
                  <a:cubicBezTo>
                    <a:pt x="629" y="2190"/>
                    <a:pt x="515" y="1412"/>
                    <a:pt x="422" y="575"/>
                  </a:cubicBezTo>
                  <a:close/>
                  <a:moveTo>
                    <a:pt x="3771" y="4461"/>
                  </a:moveTo>
                  <a:lnTo>
                    <a:pt x="3778" y="4468"/>
                  </a:lnTo>
                  <a:lnTo>
                    <a:pt x="3757" y="4483"/>
                  </a:lnTo>
                  <a:lnTo>
                    <a:pt x="3757" y="4483"/>
                  </a:lnTo>
                  <a:lnTo>
                    <a:pt x="3771" y="4461"/>
                  </a:lnTo>
                  <a:close/>
                  <a:moveTo>
                    <a:pt x="1108" y="4483"/>
                  </a:moveTo>
                  <a:lnTo>
                    <a:pt x="1108" y="4483"/>
                  </a:lnTo>
                  <a:cubicBezTo>
                    <a:pt x="1702" y="4652"/>
                    <a:pt x="2224" y="4736"/>
                    <a:pt x="2693" y="4736"/>
                  </a:cubicBezTo>
                  <a:cubicBezTo>
                    <a:pt x="3058" y="4736"/>
                    <a:pt x="3390" y="4685"/>
                    <a:pt x="3699" y="4582"/>
                  </a:cubicBezTo>
                  <a:cubicBezTo>
                    <a:pt x="3771" y="4654"/>
                    <a:pt x="3834" y="4732"/>
                    <a:pt x="3900" y="4810"/>
                  </a:cubicBezTo>
                  <a:lnTo>
                    <a:pt x="3920" y="4833"/>
                  </a:lnTo>
                  <a:cubicBezTo>
                    <a:pt x="3652" y="4886"/>
                    <a:pt x="3379" y="4904"/>
                    <a:pt x="3110" y="4904"/>
                  </a:cubicBezTo>
                  <a:cubicBezTo>
                    <a:pt x="2915" y="4904"/>
                    <a:pt x="2722" y="4895"/>
                    <a:pt x="2535" y="4882"/>
                  </a:cubicBezTo>
                  <a:cubicBezTo>
                    <a:pt x="2271" y="4869"/>
                    <a:pt x="2014" y="4840"/>
                    <a:pt x="1757" y="4804"/>
                  </a:cubicBezTo>
                  <a:cubicBezTo>
                    <a:pt x="1536" y="4774"/>
                    <a:pt x="1315" y="4740"/>
                    <a:pt x="1151" y="4639"/>
                  </a:cubicBezTo>
                  <a:cubicBezTo>
                    <a:pt x="1135" y="4589"/>
                    <a:pt x="1121" y="4533"/>
                    <a:pt x="1108" y="4483"/>
                  </a:cubicBezTo>
                  <a:close/>
                  <a:moveTo>
                    <a:pt x="779" y="541"/>
                  </a:moveTo>
                  <a:lnTo>
                    <a:pt x="779" y="541"/>
                  </a:lnTo>
                  <a:cubicBezTo>
                    <a:pt x="2321" y="983"/>
                    <a:pt x="3870" y="1633"/>
                    <a:pt x="5370" y="2476"/>
                  </a:cubicBezTo>
                  <a:cubicBezTo>
                    <a:pt x="5871" y="2761"/>
                    <a:pt x="6378" y="3061"/>
                    <a:pt x="6913" y="3412"/>
                  </a:cubicBezTo>
                  <a:cubicBezTo>
                    <a:pt x="6913" y="3439"/>
                    <a:pt x="6919" y="3468"/>
                    <a:pt x="6919" y="3504"/>
                  </a:cubicBezTo>
                  <a:cubicBezTo>
                    <a:pt x="6928" y="3597"/>
                    <a:pt x="6942" y="3683"/>
                    <a:pt x="6942" y="3768"/>
                  </a:cubicBezTo>
                  <a:cubicBezTo>
                    <a:pt x="6942" y="3960"/>
                    <a:pt x="6919" y="4147"/>
                    <a:pt x="6906" y="4289"/>
                  </a:cubicBezTo>
                  <a:cubicBezTo>
                    <a:pt x="6863" y="4596"/>
                    <a:pt x="6813" y="4912"/>
                    <a:pt x="6741" y="5232"/>
                  </a:cubicBezTo>
                  <a:cubicBezTo>
                    <a:pt x="6620" y="5796"/>
                    <a:pt x="6448" y="6368"/>
                    <a:pt x="6227" y="6925"/>
                  </a:cubicBezTo>
                  <a:cubicBezTo>
                    <a:pt x="5591" y="6224"/>
                    <a:pt x="4971" y="5525"/>
                    <a:pt x="4371" y="4833"/>
                  </a:cubicBezTo>
                  <a:cubicBezTo>
                    <a:pt x="3171" y="3462"/>
                    <a:pt x="1992" y="2054"/>
                    <a:pt x="864" y="647"/>
                  </a:cubicBezTo>
                  <a:cubicBezTo>
                    <a:pt x="835" y="611"/>
                    <a:pt x="808" y="575"/>
                    <a:pt x="779" y="541"/>
                  </a:cubicBezTo>
                  <a:close/>
                  <a:moveTo>
                    <a:pt x="7271" y="3647"/>
                  </a:moveTo>
                  <a:lnTo>
                    <a:pt x="7271" y="3647"/>
                  </a:lnTo>
                  <a:cubicBezTo>
                    <a:pt x="7363" y="3703"/>
                    <a:pt x="7449" y="3762"/>
                    <a:pt x="7542" y="3825"/>
                  </a:cubicBezTo>
                  <a:cubicBezTo>
                    <a:pt x="7634" y="4474"/>
                    <a:pt x="7535" y="5139"/>
                    <a:pt x="7399" y="5882"/>
                  </a:cubicBezTo>
                  <a:cubicBezTo>
                    <a:pt x="7334" y="6240"/>
                    <a:pt x="7255" y="6560"/>
                    <a:pt x="7163" y="6860"/>
                  </a:cubicBezTo>
                  <a:cubicBezTo>
                    <a:pt x="7084" y="7124"/>
                    <a:pt x="6985" y="7374"/>
                    <a:pt x="6877" y="7625"/>
                  </a:cubicBezTo>
                  <a:cubicBezTo>
                    <a:pt x="6741" y="7482"/>
                    <a:pt x="6606" y="7332"/>
                    <a:pt x="6470" y="7182"/>
                  </a:cubicBezTo>
                  <a:cubicBezTo>
                    <a:pt x="6727" y="6560"/>
                    <a:pt x="6928" y="5918"/>
                    <a:pt x="7063" y="5268"/>
                  </a:cubicBezTo>
                  <a:cubicBezTo>
                    <a:pt x="7142" y="4918"/>
                    <a:pt x="7199" y="4576"/>
                    <a:pt x="7235" y="4240"/>
                  </a:cubicBezTo>
                  <a:lnTo>
                    <a:pt x="7235" y="4217"/>
                  </a:lnTo>
                  <a:cubicBezTo>
                    <a:pt x="7255" y="4039"/>
                    <a:pt x="7278" y="3840"/>
                    <a:pt x="7271" y="3647"/>
                  </a:cubicBezTo>
                  <a:close/>
                  <a:moveTo>
                    <a:pt x="1243" y="5025"/>
                  </a:moveTo>
                  <a:lnTo>
                    <a:pt x="1243" y="5025"/>
                  </a:lnTo>
                  <a:cubicBezTo>
                    <a:pt x="1372" y="5074"/>
                    <a:pt x="1500" y="5097"/>
                    <a:pt x="1600" y="5117"/>
                  </a:cubicBezTo>
                  <a:cubicBezTo>
                    <a:pt x="1879" y="5160"/>
                    <a:pt x="2179" y="5196"/>
                    <a:pt x="2522" y="5218"/>
                  </a:cubicBezTo>
                  <a:cubicBezTo>
                    <a:pt x="2767" y="5234"/>
                    <a:pt x="2990" y="5241"/>
                    <a:pt x="3197" y="5241"/>
                  </a:cubicBezTo>
                  <a:cubicBezTo>
                    <a:pt x="3266" y="5241"/>
                    <a:pt x="3333" y="5241"/>
                    <a:pt x="3399" y="5239"/>
                  </a:cubicBezTo>
                  <a:cubicBezTo>
                    <a:pt x="3620" y="5239"/>
                    <a:pt x="3906" y="5218"/>
                    <a:pt x="4170" y="5117"/>
                  </a:cubicBezTo>
                  <a:cubicBezTo>
                    <a:pt x="5185" y="6289"/>
                    <a:pt x="6242" y="7460"/>
                    <a:pt x="7327" y="8610"/>
                  </a:cubicBezTo>
                  <a:cubicBezTo>
                    <a:pt x="8513" y="9882"/>
                    <a:pt x="9770" y="11159"/>
                    <a:pt x="11170" y="12530"/>
                  </a:cubicBezTo>
                  <a:lnTo>
                    <a:pt x="11461" y="12816"/>
                  </a:lnTo>
                  <a:cubicBezTo>
                    <a:pt x="10798" y="13145"/>
                    <a:pt x="10063" y="13301"/>
                    <a:pt x="9355" y="13416"/>
                  </a:cubicBezTo>
                  <a:cubicBezTo>
                    <a:pt x="8541" y="13551"/>
                    <a:pt x="7713" y="13652"/>
                    <a:pt x="6885" y="13716"/>
                  </a:cubicBezTo>
                  <a:lnTo>
                    <a:pt x="6856" y="13716"/>
                  </a:lnTo>
                  <a:cubicBezTo>
                    <a:pt x="6618" y="13734"/>
                    <a:pt x="6378" y="13752"/>
                    <a:pt x="6140" y="13752"/>
                  </a:cubicBezTo>
                  <a:cubicBezTo>
                    <a:pt x="5999" y="13752"/>
                    <a:pt x="5858" y="13745"/>
                    <a:pt x="5720" y="13729"/>
                  </a:cubicBezTo>
                  <a:cubicBezTo>
                    <a:pt x="5221" y="13044"/>
                    <a:pt x="4770" y="12324"/>
                    <a:pt x="4378" y="11587"/>
                  </a:cubicBezTo>
                  <a:cubicBezTo>
                    <a:pt x="4734" y="11316"/>
                    <a:pt x="5056" y="10980"/>
                    <a:pt x="5327" y="10602"/>
                  </a:cubicBezTo>
                  <a:cubicBezTo>
                    <a:pt x="5370" y="10538"/>
                    <a:pt x="5377" y="10466"/>
                    <a:pt x="5343" y="10410"/>
                  </a:cubicBezTo>
                  <a:cubicBezTo>
                    <a:pt x="5314" y="10345"/>
                    <a:pt x="5248" y="10310"/>
                    <a:pt x="5178" y="10310"/>
                  </a:cubicBezTo>
                  <a:cubicBezTo>
                    <a:pt x="4770" y="10310"/>
                    <a:pt x="4349" y="10317"/>
                    <a:pt x="3893" y="10324"/>
                  </a:cubicBezTo>
                  <a:cubicBezTo>
                    <a:pt x="3850" y="10331"/>
                    <a:pt x="3800" y="10331"/>
                    <a:pt x="3749" y="10331"/>
                  </a:cubicBezTo>
                  <a:cubicBezTo>
                    <a:pt x="3677" y="10335"/>
                    <a:pt x="3604" y="10341"/>
                    <a:pt x="3532" y="10341"/>
                  </a:cubicBezTo>
                  <a:cubicBezTo>
                    <a:pt x="3474" y="10341"/>
                    <a:pt x="3417" y="10337"/>
                    <a:pt x="3363" y="10324"/>
                  </a:cubicBezTo>
                  <a:cubicBezTo>
                    <a:pt x="3228" y="10302"/>
                    <a:pt x="3121" y="10209"/>
                    <a:pt x="3029" y="10031"/>
                  </a:cubicBezTo>
                  <a:cubicBezTo>
                    <a:pt x="2871" y="9745"/>
                    <a:pt x="2750" y="9431"/>
                    <a:pt x="2628" y="9131"/>
                  </a:cubicBezTo>
                  <a:lnTo>
                    <a:pt x="2542" y="8917"/>
                  </a:lnTo>
                  <a:cubicBezTo>
                    <a:pt x="2386" y="8531"/>
                    <a:pt x="2235" y="8139"/>
                    <a:pt x="2093" y="7753"/>
                  </a:cubicBezTo>
                  <a:cubicBezTo>
                    <a:pt x="1771" y="6860"/>
                    <a:pt x="1486" y="5947"/>
                    <a:pt x="1243" y="5025"/>
                  </a:cubicBezTo>
                  <a:close/>
                  <a:moveTo>
                    <a:pt x="11711" y="13052"/>
                  </a:moveTo>
                  <a:cubicBezTo>
                    <a:pt x="11926" y="13267"/>
                    <a:pt x="12147" y="13481"/>
                    <a:pt x="12370" y="13687"/>
                  </a:cubicBezTo>
                  <a:cubicBezTo>
                    <a:pt x="12318" y="13709"/>
                    <a:pt x="12268" y="13729"/>
                    <a:pt x="12219" y="13745"/>
                  </a:cubicBezTo>
                  <a:cubicBezTo>
                    <a:pt x="11955" y="13844"/>
                    <a:pt x="11684" y="13952"/>
                    <a:pt x="11405" y="14038"/>
                  </a:cubicBezTo>
                  <a:cubicBezTo>
                    <a:pt x="11005" y="14158"/>
                    <a:pt x="10577" y="14273"/>
                    <a:pt x="10126" y="14365"/>
                  </a:cubicBezTo>
                  <a:cubicBezTo>
                    <a:pt x="9391" y="14523"/>
                    <a:pt x="8520" y="14688"/>
                    <a:pt x="7648" y="14708"/>
                  </a:cubicBezTo>
                  <a:cubicBezTo>
                    <a:pt x="7587" y="14710"/>
                    <a:pt x="7526" y="14711"/>
                    <a:pt x="7465" y="14711"/>
                  </a:cubicBezTo>
                  <a:cubicBezTo>
                    <a:pt x="7098" y="14711"/>
                    <a:pt x="6738" y="14675"/>
                    <a:pt x="6421" y="14638"/>
                  </a:cubicBezTo>
                  <a:cubicBezTo>
                    <a:pt x="6313" y="14501"/>
                    <a:pt x="6206" y="14372"/>
                    <a:pt x="6098" y="14237"/>
                  </a:cubicBezTo>
                  <a:cubicBezTo>
                    <a:pt x="6049" y="14173"/>
                    <a:pt x="5999" y="14108"/>
                    <a:pt x="5949" y="14045"/>
                  </a:cubicBezTo>
                  <a:lnTo>
                    <a:pt x="5949" y="14045"/>
                  </a:lnTo>
                  <a:cubicBezTo>
                    <a:pt x="6050" y="14050"/>
                    <a:pt x="6150" y="14052"/>
                    <a:pt x="6247" y="14052"/>
                  </a:cubicBezTo>
                  <a:cubicBezTo>
                    <a:pt x="6404" y="14052"/>
                    <a:pt x="6555" y="14046"/>
                    <a:pt x="6692" y="14038"/>
                  </a:cubicBezTo>
                  <a:cubicBezTo>
                    <a:pt x="7070" y="14023"/>
                    <a:pt x="7485" y="13987"/>
                    <a:pt x="7999" y="13930"/>
                  </a:cubicBezTo>
                  <a:cubicBezTo>
                    <a:pt x="8770" y="13844"/>
                    <a:pt x="9662" y="13729"/>
                    <a:pt x="10519" y="13508"/>
                  </a:cubicBezTo>
                  <a:cubicBezTo>
                    <a:pt x="10969" y="13387"/>
                    <a:pt x="11355" y="13238"/>
                    <a:pt x="11711" y="13052"/>
                  </a:cubicBezTo>
                  <a:close/>
                  <a:moveTo>
                    <a:pt x="7898" y="4068"/>
                  </a:moveTo>
                  <a:lnTo>
                    <a:pt x="7898" y="4068"/>
                  </a:lnTo>
                  <a:cubicBezTo>
                    <a:pt x="8606" y="4569"/>
                    <a:pt x="9312" y="5097"/>
                    <a:pt x="10063" y="5703"/>
                  </a:cubicBezTo>
                  <a:cubicBezTo>
                    <a:pt x="10270" y="5868"/>
                    <a:pt x="10476" y="6032"/>
                    <a:pt x="10683" y="6204"/>
                  </a:cubicBezTo>
                  <a:cubicBezTo>
                    <a:pt x="10719" y="6240"/>
                    <a:pt x="10762" y="6267"/>
                    <a:pt x="10812" y="6303"/>
                  </a:cubicBezTo>
                  <a:cubicBezTo>
                    <a:pt x="10976" y="6425"/>
                    <a:pt x="11161" y="6567"/>
                    <a:pt x="11190" y="6739"/>
                  </a:cubicBezTo>
                  <a:cubicBezTo>
                    <a:pt x="11213" y="6840"/>
                    <a:pt x="11204" y="6960"/>
                    <a:pt x="11197" y="7068"/>
                  </a:cubicBezTo>
                  <a:lnTo>
                    <a:pt x="11197" y="7167"/>
                  </a:lnTo>
                  <a:cubicBezTo>
                    <a:pt x="11190" y="7325"/>
                    <a:pt x="11184" y="7482"/>
                    <a:pt x="11177" y="7631"/>
                  </a:cubicBezTo>
                  <a:cubicBezTo>
                    <a:pt x="11170" y="7868"/>
                    <a:pt x="11148" y="8096"/>
                    <a:pt x="11134" y="8331"/>
                  </a:cubicBezTo>
                  <a:lnTo>
                    <a:pt x="11112" y="8610"/>
                  </a:lnTo>
                  <a:cubicBezTo>
                    <a:pt x="11105" y="8689"/>
                    <a:pt x="11154" y="8775"/>
                    <a:pt x="11226" y="8811"/>
                  </a:cubicBezTo>
                  <a:cubicBezTo>
                    <a:pt x="11254" y="8825"/>
                    <a:pt x="11284" y="8832"/>
                    <a:pt x="11314" y="8832"/>
                  </a:cubicBezTo>
                  <a:cubicBezTo>
                    <a:pt x="11354" y="8832"/>
                    <a:pt x="11394" y="8820"/>
                    <a:pt x="11427" y="8795"/>
                  </a:cubicBezTo>
                  <a:cubicBezTo>
                    <a:pt x="11793" y="8505"/>
                    <a:pt x="12235" y="8203"/>
                    <a:pt x="12656" y="8203"/>
                  </a:cubicBezTo>
                  <a:cubicBezTo>
                    <a:pt x="12784" y="8203"/>
                    <a:pt x="12911" y="8231"/>
                    <a:pt x="13033" y="8296"/>
                  </a:cubicBezTo>
                  <a:cubicBezTo>
                    <a:pt x="13290" y="8432"/>
                    <a:pt x="13511" y="8696"/>
                    <a:pt x="13712" y="8924"/>
                  </a:cubicBezTo>
                  <a:lnTo>
                    <a:pt x="13768" y="8996"/>
                  </a:lnTo>
                  <a:cubicBezTo>
                    <a:pt x="14005" y="9267"/>
                    <a:pt x="14226" y="9560"/>
                    <a:pt x="14433" y="9873"/>
                  </a:cubicBezTo>
                  <a:cubicBezTo>
                    <a:pt x="14812" y="10439"/>
                    <a:pt x="15139" y="11073"/>
                    <a:pt x="15419" y="11767"/>
                  </a:cubicBezTo>
                  <a:cubicBezTo>
                    <a:pt x="15669" y="12394"/>
                    <a:pt x="15940" y="13138"/>
                    <a:pt x="16046" y="13887"/>
                  </a:cubicBezTo>
                  <a:cubicBezTo>
                    <a:pt x="16097" y="14244"/>
                    <a:pt x="16161" y="15130"/>
                    <a:pt x="15626" y="15651"/>
                  </a:cubicBezTo>
                  <a:cubicBezTo>
                    <a:pt x="15604" y="15658"/>
                    <a:pt x="15590" y="15666"/>
                    <a:pt x="15575" y="15680"/>
                  </a:cubicBezTo>
                  <a:cubicBezTo>
                    <a:pt x="15540" y="15716"/>
                    <a:pt x="15504" y="15743"/>
                    <a:pt x="15475" y="15772"/>
                  </a:cubicBezTo>
                  <a:lnTo>
                    <a:pt x="15455" y="15786"/>
                  </a:lnTo>
                  <a:cubicBezTo>
                    <a:pt x="15439" y="15795"/>
                    <a:pt x="15432" y="15802"/>
                    <a:pt x="15419" y="15808"/>
                  </a:cubicBezTo>
                  <a:cubicBezTo>
                    <a:pt x="14332" y="14981"/>
                    <a:pt x="13233" y="14023"/>
                    <a:pt x="11869" y="12717"/>
                  </a:cubicBezTo>
                  <a:cubicBezTo>
                    <a:pt x="10613" y="11517"/>
                    <a:pt x="9362" y="10259"/>
                    <a:pt x="8042" y="8867"/>
                  </a:cubicBezTo>
                  <a:cubicBezTo>
                    <a:pt x="7727" y="8538"/>
                    <a:pt x="7413" y="8202"/>
                    <a:pt x="7099" y="7859"/>
                  </a:cubicBezTo>
                  <a:cubicBezTo>
                    <a:pt x="7442" y="7260"/>
                    <a:pt x="7598" y="6547"/>
                    <a:pt x="7706" y="5911"/>
                  </a:cubicBezTo>
                  <a:cubicBezTo>
                    <a:pt x="7770" y="5575"/>
                    <a:pt x="7819" y="5211"/>
                    <a:pt x="7862" y="4817"/>
                  </a:cubicBezTo>
                  <a:cubicBezTo>
                    <a:pt x="7891" y="4576"/>
                    <a:pt x="7913" y="4325"/>
                    <a:pt x="7898" y="4068"/>
                  </a:cubicBezTo>
                  <a:close/>
                  <a:moveTo>
                    <a:pt x="12647" y="13952"/>
                  </a:moveTo>
                  <a:cubicBezTo>
                    <a:pt x="13448" y="14694"/>
                    <a:pt x="14176" y="15323"/>
                    <a:pt x="14862" y="15872"/>
                  </a:cubicBezTo>
                  <a:cubicBezTo>
                    <a:pt x="14940" y="15937"/>
                    <a:pt x="15026" y="16000"/>
                    <a:pt x="15112" y="16072"/>
                  </a:cubicBezTo>
                  <a:cubicBezTo>
                    <a:pt x="13959" y="16977"/>
                    <a:pt x="12607" y="17465"/>
                    <a:pt x="11297" y="17465"/>
                  </a:cubicBezTo>
                  <a:cubicBezTo>
                    <a:pt x="11024" y="17465"/>
                    <a:pt x="10752" y="17444"/>
                    <a:pt x="10484" y="17401"/>
                  </a:cubicBezTo>
                  <a:cubicBezTo>
                    <a:pt x="9605" y="17258"/>
                    <a:pt x="8791" y="16886"/>
                    <a:pt x="8056" y="16309"/>
                  </a:cubicBezTo>
                  <a:cubicBezTo>
                    <a:pt x="7620" y="15958"/>
                    <a:pt x="7185" y="15529"/>
                    <a:pt x="6727" y="15008"/>
                  </a:cubicBezTo>
                  <a:lnTo>
                    <a:pt x="6727" y="15008"/>
                  </a:lnTo>
                  <a:cubicBezTo>
                    <a:pt x="6998" y="15037"/>
                    <a:pt x="7249" y="15044"/>
                    <a:pt x="7434" y="15044"/>
                  </a:cubicBezTo>
                  <a:cubicBezTo>
                    <a:pt x="7812" y="15037"/>
                    <a:pt x="8227" y="15008"/>
                    <a:pt x="8698" y="14945"/>
                  </a:cubicBezTo>
                  <a:cubicBezTo>
                    <a:pt x="9662" y="14816"/>
                    <a:pt x="10519" y="14645"/>
                    <a:pt x="11319" y="14424"/>
                  </a:cubicBezTo>
                  <a:cubicBezTo>
                    <a:pt x="11761" y="14302"/>
                    <a:pt x="12226" y="14158"/>
                    <a:pt x="12647" y="13952"/>
                  </a:cubicBezTo>
                  <a:close/>
                  <a:moveTo>
                    <a:pt x="199" y="0"/>
                  </a:moveTo>
                  <a:cubicBezTo>
                    <a:pt x="153" y="0"/>
                    <a:pt x="106" y="19"/>
                    <a:pt x="72" y="48"/>
                  </a:cubicBezTo>
                  <a:cubicBezTo>
                    <a:pt x="30" y="90"/>
                    <a:pt x="1" y="147"/>
                    <a:pt x="7" y="205"/>
                  </a:cubicBezTo>
                  <a:cubicBezTo>
                    <a:pt x="201" y="1926"/>
                    <a:pt x="528" y="3647"/>
                    <a:pt x="986" y="5311"/>
                  </a:cubicBezTo>
                  <a:cubicBezTo>
                    <a:pt x="1221" y="6161"/>
                    <a:pt x="1478" y="6996"/>
                    <a:pt x="1764" y="7789"/>
                  </a:cubicBezTo>
                  <a:cubicBezTo>
                    <a:pt x="1915" y="8211"/>
                    <a:pt x="2071" y="8624"/>
                    <a:pt x="2235" y="9032"/>
                  </a:cubicBezTo>
                  <a:lnTo>
                    <a:pt x="2321" y="9239"/>
                  </a:lnTo>
                  <a:cubicBezTo>
                    <a:pt x="2443" y="9546"/>
                    <a:pt x="2571" y="9866"/>
                    <a:pt x="2720" y="10166"/>
                  </a:cubicBezTo>
                  <a:cubicBezTo>
                    <a:pt x="2792" y="10302"/>
                    <a:pt x="2907" y="10495"/>
                    <a:pt x="3115" y="10602"/>
                  </a:cubicBezTo>
                  <a:cubicBezTo>
                    <a:pt x="3286" y="10687"/>
                    <a:pt x="3471" y="10696"/>
                    <a:pt x="3663" y="10696"/>
                  </a:cubicBezTo>
                  <a:cubicBezTo>
                    <a:pt x="3753" y="10698"/>
                    <a:pt x="3845" y="10699"/>
                    <a:pt x="3939" y="10699"/>
                  </a:cubicBezTo>
                  <a:cubicBezTo>
                    <a:pt x="4204" y="10699"/>
                    <a:pt x="4489" y="10692"/>
                    <a:pt x="4820" y="10680"/>
                  </a:cubicBezTo>
                  <a:lnTo>
                    <a:pt x="4820" y="10680"/>
                  </a:lnTo>
                  <a:cubicBezTo>
                    <a:pt x="4606" y="10944"/>
                    <a:pt x="4342" y="11181"/>
                    <a:pt x="4042" y="11388"/>
                  </a:cubicBezTo>
                  <a:cubicBezTo>
                    <a:pt x="3972" y="11438"/>
                    <a:pt x="3942" y="11537"/>
                    <a:pt x="3992" y="11630"/>
                  </a:cubicBezTo>
                  <a:cubicBezTo>
                    <a:pt x="4463" y="12573"/>
                    <a:pt x="5014" y="13459"/>
                    <a:pt x="5627" y="14266"/>
                  </a:cubicBezTo>
                  <a:cubicBezTo>
                    <a:pt x="6349" y="15215"/>
                    <a:pt x="6998" y="15915"/>
                    <a:pt x="7663" y="16472"/>
                  </a:cubicBezTo>
                  <a:cubicBezTo>
                    <a:pt x="8435" y="17108"/>
                    <a:pt x="9276" y="17529"/>
                    <a:pt x="10169" y="17707"/>
                  </a:cubicBezTo>
                  <a:cubicBezTo>
                    <a:pt x="10550" y="17786"/>
                    <a:pt x="10939" y="17825"/>
                    <a:pt x="11331" y="17825"/>
                  </a:cubicBezTo>
                  <a:cubicBezTo>
                    <a:pt x="11871" y="17825"/>
                    <a:pt x="12414" y="17750"/>
                    <a:pt x="12940" y="17601"/>
                  </a:cubicBezTo>
                  <a:cubicBezTo>
                    <a:pt x="13826" y="17358"/>
                    <a:pt x="14647" y="16916"/>
                    <a:pt x="15389" y="16287"/>
                  </a:cubicBezTo>
                  <a:cubicBezTo>
                    <a:pt x="16625" y="17222"/>
                    <a:pt x="17811" y="17951"/>
                    <a:pt x="19025" y="18501"/>
                  </a:cubicBezTo>
                  <a:cubicBezTo>
                    <a:pt x="19203" y="18587"/>
                    <a:pt x="19388" y="18665"/>
                    <a:pt x="19575" y="18743"/>
                  </a:cubicBezTo>
                  <a:cubicBezTo>
                    <a:pt x="19602" y="18758"/>
                    <a:pt x="19631" y="18765"/>
                    <a:pt x="19660" y="18765"/>
                  </a:cubicBezTo>
                  <a:cubicBezTo>
                    <a:pt x="19703" y="18765"/>
                    <a:pt x="19746" y="18751"/>
                    <a:pt x="19782" y="18722"/>
                  </a:cubicBezTo>
                  <a:cubicBezTo>
                    <a:pt x="19846" y="18672"/>
                    <a:pt x="19882" y="18593"/>
                    <a:pt x="19868" y="18521"/>
                  </a:cubicBezTo>
                  <a:cubicBezTo>
                    <a:pt x="19859" y="18451"/>
                    <a:pt x="19816" y="18393"/>
                    <a:pt x="19746" y="18366"/>
                  </a:cubicBezTo>
                  <a:cubicBezTo>
                    <a:pt x="18396" y="17815"/>
                    <a:pt x="17067" y="17044"/>
                    <a:pt x="15689" y="16016"/>
                  </a:cubicBezTo>
                  <a:cubicBezTo>
                    <a:pt x="15725" y="15980"/>
                    <a:pt x="15768" y="15944"/>
                    <a:pt x="15804" y="15908"/>
                  </a:cubicBezTo>
                  <a:lnTo>
                    <a:pt x="15818" y="15887"/>
                  </a:lnTo>
                  <a:cubicBezTo>
                    <a:pt x="16240" y="15508"/>
                    <a:pt x="16483" y="14915"/>
                    <a:pt x="16474" y="14295"/>
                  </a:cubicBezTo>
                  <a:cubicBezTo>
                    <a:pt x="16474" y="13844"/>
                    <a:pt x="16368" y="13416"/>
                    <a:pt x="16282" y="13087"/>
                  </a:cubicBezTo>
                  <a:cubicBezTo>
                    <a:pt x="16174" y="12694"/>
                    <a:pt x="16046" y="12309"/>
                    <a:pt x="15904" y="11923"/>
                  </a:cubicBezTo>
                  <a:cubicBezTo>
                    <a:pt x="15611" y="11138"/>
                    <a:pt x="15254" y="10423"/>
                    <a:pt x="14846" y="9788"/>
                  </a:cubicBezTo>
                  <a:cubicBezTo>
                    <a:pt x="14625" y="9445"/>
                    <a:pt x="14390" y="9124"/>
                    <a:pt x="14140" y="8824"/>
                  </a:cubicBezTo>
                  <a:lnTo>
                    <a:pt x="14083" y="8768"/>
                  </a:lnTo>
                  <a:cubicBezTo>
                    <a:pt x="13869" y="8511"/>
                    <a:pt x="13626" y="8224"/>
                    <a:pt x="13333" y="8031"/>
                  </a:cubicBezTo>
                  <a:cubicBezTo>
                    <a:pt x="13122" y="7893"/>
                    <a:pt x="12904" y="7837"/>
                    <a:pt x="12686" y="7837"/>
                  </a:cubicBezTo>
                  <a:cubicBezTo>
                    <a:pt x="12286" y="7837"/>
                    <a:pt x="11888" y="8026"/>
                    <a:pt x="11540" y="8238"/>
                  </a:cubicBezTo>
                  <a:cubicBezTo>
                    <a:pt x="11569" y="7839"/>
                    <a:pt x="11590" y="7410"/>
                    <a:pt x="11598" y="6968"/>
                  </a:cubicBezTo>
                  <a:cubicBezTo>
                    <a:pt x="11598" y="6739"/>
                    <a:pt x="11569" y="6468"/>
                    <a:pt x="11319" y="6240"/>
                  </a:cubicBezTo>
                  <a:cubicBezTo>
                    <a:pt x="11190" y="6118"/>
                    <a:pt x="11055" y="6003"/>
                    <a:pt x="10920" y="5897"/>
                  </a:cubicBezTo>
                  <a:lnTo>
                    <a:pt x="10769" y="5775"/>
                  </a:lnTo>
                  <a:cubicBezTo>
                    <a:pt x="9955" y="5103"/>
                    <a:pt x="9190" y="4517"/>
                    <a:pt x="8428" y="3976"/>
                  </a:cubicBezTo>
                  <a:cubicBezTo>
                    <a:pt x="6671" y="2718"/>
                    <a:pt x="5007" y="1761"/>
                    <a:pt x="3356" y="1047"/>
                  </a:cubicBezTo>
                  <a:cubicBezTo>
                    <a:pt x="2301" y="598"/>
                    <a:pt x="1250" y="248"/>
                    <a:pt x="235" y="5"/>
                  </a:cubicBezTo>
                  <a:cubicBezTo>
                    <a:pt x="223" y="2"/>
                    <a:pt x="211" y="0"/>
                    <a:pt x="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8" name="Google Shape;78;p6"/>
          <p:cNvGrpSpPr/>
          <p:nvPr/>
        </p:nvGrpSpPr>
        <p:grpSpPr>
          <a:xfrm>
            <a:off x="-719276" y="-341073"/>
            <a:ext cx="1349322" cy="1178509"/>
            <a:chOff x="4174688" y="2867426"/>
            <a:chExt cx="675133" cy="589667"/>
          </a:xfrm>
        </p:grpSpPr>
        <p:sp>
          <p:nvSpPr>
            <p:cNvPr id="79" name="Google Shape;79;p6"/>
            <p:cNvSpPr/>
            <p:nvPr/>
          </p:nvSpPr>
          <p:spPr>
            <a:xfrm>
              <a:off x="4174688" y="2867426"/>
              <a:ext cx="379395" cy="589667"/>
            </a:xfrm>
            <a:custGeom>
              <a:avLst/>
              <a:gdLst/>
              <a:ahLst/>
              <a:cxnLst/>
              <a:rect l="l" t="t" r="r" b="b"/>
              <a:pathLst>
                <a:path w="19288" h="29978" extrusionOk="0">
                  <a:moveTo>
                    <a:pt x="17185" y="522"/>
                  </a:moveTo>
                  <a:lnTo>
                    <a:pt x="17185" y="522"/>
                  </a:lnTo>
                  <a:cubicBezTo>
                    <a:pt x="17270" y="1656"/>
                    <a:pt x="17200" y="2800"/>
                    <a:pt x="17022" y="3927"/>
                  </a:cubicBezTo>
                  <a:cubicBezTo>
                    <a:pt x="16650" y="6191"/>
                    <a:pt x="15849" y="8370"/>
                    <a:pt x="14871" y="10440"/>
                  </a:cubicBezTo>
                  <a:cubicBezTo>
                    <a:pt x="14194" y="11883"/>
                    <a:pt x="13436" y="13311"/>
                    <a:pt x="12487" y="14605"/>
                  </a:cubicBezTo>
                  <a:cubicBezTo>
                    <a:pt x="12593" y="14411"/>
                    <a:pt x="12694" y="14219"/>
                    <a:pt x="12794" y="14026"/>
                  </a:cubicBezTo>
                  <a:cubicBezTo>
                    <a:pt x="14129" y="11383"/>
                    <a:pt x="15150" y="8591"/>
                    <a:pt x="15951" y="5735"/>
                  </a:cubicBezTo>
                  <a:cubicBezTo>
                    <a:pt x="15951" y="5726"/>
                    <a:pt x="15943" y="5722"/>
                    <a:pt x="15936" y="5722"/>
                  </a:cubicBezTo>
                  <a:cubicBezTo>
                    <a:pt x="15932" y="5722"/>
                    <a:pt x="15928" y="5724"/>
                    <a:pt x="15928" y="5727"/>
                  </a:cubicBezTo>
                  <a:cubicBezTo>
                    <a:pt x="15693" y="6514"/>
                    <a:pt x="15428" y="7292"/>
                    <a:pt x="15150" y="8063"/>
                  </a:cubicBezTo>
                  <a:cubicBezTo>
                    <a:pt x="14657" y="9441"/>
                    <a:pt x="14100" y="10805"/>
                    <a:pt x="13493" y="12140"/>
                  </a:cubicBezTo>
                  <a:cubicBezTo>
                    <a:pt x="13200" y="12797"/>
                    <a:pt x="12879" y="13448"/>
                    <a:pt x="12557" y="14098"/>
                  </a:cubicBezTo>
                  <a:cubicBezTo>
                    <a:pt x="12394" y="14418"/>
                    <a:pt x="12230" y="14740"/>
                    <a:pt x="12036" y="15040"/>
                  </a:cubicBezTo>
                  <a:cubicBezTo>
                    <a:pt x="12000" y="15090"/>
                    <a:pt x="11966" y="15140"/>
                    <a:pt x="11937" y="15189"/>
                  </a:cubicBezTo>
                  <a:cubicBezTo>
                    <a:pt x="12171" y="14733"/>
                    <a:pt x="12379" y="14269"/>
                    <a:pt x="12557" y="13791"/>
                  </a:cubicBezTo>
                  <a:cubicBezTo>
                    <a:pt x="12965" y="12661"/>
                    <a:pt x="13236" y="11498"/>
                    <a:pt x="13529" y="10341"/>
                  </a:cubicBezTo>
                  <a:cubicBezTo>
                    <a:pt x="13829" y="9177"/>
                    <a:pt x="14178" y="8027"/>
                    <a:pt x="14579" y="6892"/>
                  </a:cubicBezTo>
                  <a:cubicBezTo>
                    <a:pt x="15342" y="4728"/>
                    <a:pt x="16278" y="2628"/>
                    <a:pt x="17185" y="522"/>
                  </a:cubicBezTo>
                  <a:close/>
                  <a:moveTo>
                    <a:pt x="6495" y="3129"/>
                  </a:moveTo>
                  <a:lnTo>
                    <a:pt x="6495" y="3129"/>
                  </a:lnTo>
                  <a:cubicBezTo>
                    <a:pt x="7609" y="3499"/>
                    <a:pt x="8523" y="4321"/>
                    <a:pt x="9301" y="5170"/>
                  </a:cubicBezTo>
                  <a:cubicBezTo>
                    <a:pt x="10058" y="5999"/>
                    <a:pt x="10730" y="6920"/>
                    <a:pt x="11116" y="7984"/>
                  </a:cubicBezTo>
                  <a:cubicBezTo>
                    <a:pt x="11486" y="8976"/>
                    <a:pt x="11623" y="10034"/>
                    <a:pt x="11666" y="11091"/>
                  </a:cubicBezTo>
                  <a:cubicBezTo>
                    <a:pt x="11729" y="12519"/>
                    <a:pt x="11644" y="14012"/>
                    <a:pt x="11159" y="15354"/>
                  </a:cubicBezTo>
                  <a:cubicBezTo>
                    <a:pt x="11165" y="15325"/>
                    <a:pt x="11165" y="15297"/>
                    <a:pt x="11172" y="15268"/>
                  </a:cubicBezTo>
                  <a:cubicBezTo>
                    <a:pt x="11237" y="14912"/>
                    <a:pt x="11265" y="14547"/>
                    <a:pt x="11272" y="14190"/>
                  </a:cubicBezTo>
                  <a:cubicBezTo>
                    <a:pt x="11287" y="12776"/>
                    <a:pt x="10922" y="11383"/>
                    <a:pt x="10500" y="10041"/>
                  </a:cubicBezTo>
                  <a:cubicBezTo>
                    <a:pt x="10080" y="8676"/>
                    <a:pt x="9551" y="7348"/>
                    <a:pt x="8766" y="6142"/>
                  </a:cubicBezTo>
                  <a:cubicBezTo>
                    <a:pt x="8764" y="6138"/>
                    <a:pt x="8761" y="6136"/>
                    <a:pt x="8757" y="6136"/>
                  </a:cubicBezTo>
                  <a:cubicBezTo>
                    <a:pt x="8749" y="6136"/>
                    <a:pt x="8739" y="6146"/>
                    <a:pt x="8744" y="6155"/>
                  </a:cubicBezTo>
                  <a:cubicBezTo>
                    <a:pt x="9165" y="6849"/>
                    <a:pt x="9501" y="7585"/>
                    <a:pt x="9801" y="8334"/>
                  </a:cubicBezTo>
                  <a:cubicBezTo>
                    <a:pt x="10302" y="9612"/>
                    <a:pt x="10715" y="10970"/>
                    <a:pt x="10929" y="12325"/>
                  </a:cubicBezTo>
                  <a:cubicBezTo>
                    <a:pt x="11037" y="12997"/>
                    <a:pt x="11087" y="13669"/>
                    <a:pt x="11044" y="14348"/>
                  </a:cubicBezTo>
                  <a:cubicBezTo>
                    <a:pt x="11023" y="14675"/>
                    <a:pt x="10980" y="15004"/>
                    <a:pt x="10915" y="15333"/>
                  </a:cubicBezTo>
                  <a:cubicBezTo>
                    <a:pt x="10908" y="15347"/>
                    <a:pt x="10908" y="15354"/>
                    <a:pt x="10901" y="15367"/>
                  </a:cubicBezTo>
                  <a:cubicBezTo>
                    <a:pt x="10895" y="15110"/>
                    <a:pt x="10859" y="14846"/>
                    <a:pt x="10809" y="14589"/>
                  </a:cubicBezTo>
                  <a:cubicBezTo>
                    <a:pt x="10615" y="13626"/>
                    <a:pt x="10209" y="12711"/>
                    <a:pt x="9858" y="11804"/>
                  </a:cubicBezTo>
                  <a:cubicBezTo>
                    <a:pt x="9472" y="10812"/>
                    <a:pt x="9095" y="9827"/>
                    <a:pt x="8716" y="8834"/>
                  </a:cubicBezTo>
                  <a:cubicBezTo>
                    <a:pt x="8331" y="7849"/>
                    <a:pt x="7952" y="6856"/>
                    <a:pt x="7573" y="5871"/>
                  </a:cubicBezTo>
                  <a:cubicBezTo>
                    <a:pt x="7217" y="4956"/>
                    <a:pt x="6874" y="4035"/>
                    <a:pt x="6495" y="3129"/>
                  </a:cubicBezTo>
                  <a:close/>
                  <a:moveTo>
                    <a:pt x="18749" y="9497"/>
                  </a:moveTo>
                  <a:lnTo>
                    <a:pt x="18749" y="9497"/>
                  </a:lnTo>
                  <a:cubicBezTo>
                    <a:pt x="18564" y="10133"/>
                    <a:pt x="18328" y="10733"/>
                    <a:pt x="17999" y="11312"/>
                  </a:cubicBezTo>
                  <a:cubicBezTo>
                    <a:pt x="16679" y="13669"/>
                    <a:pt x="14422" y="15225"/>
                    <a:pt x="11993" y="16296"/>
                  </a:cubicBezTo>
                  <a:cubicBezTo>
                    <a:pt x="12237" y="16175"/>
                    <a:pt x="12471" y="16046"/>
                    <a:pt x="12694" y="15911"/>
                  </a:cubicBezTo>
                  <a:cubicBezTo>
                    <a:pt x="13186" y="15625"/>
                    <a:pt x="13657" y="15290"/>
                    <a:pt x="14100" y="14925"/>
                  </a:cubicBezTo>
                  <a:cubicBezTo>
                    <a:pt x="14986" y="14197"/>
                    <a:pt x="15779" y="13354"/>
                    <a:pt x="16535" y="12483"/>
                  </a:cubicBezTo>
                  <a:cubicBezTo>
                    <a:pt x="16541" y="12477"/>
                    <a:pt x="16533" y="12467"/>
                    <a:pt x="16522" y="12467"/>
                  </a:cubicBezTo>
                  <a:cubicBezTo>
                    <a:pt x="16520" y="12467"/>
                    <a:pt x="16517" y="12468"/>
                    <a:pt x="16514" y="12469"/>
                  </a:cubicBezTo>
                  <a:cubicBezTo>
                    <a:pt x="15728" y="13304"/>
                    <a:pt x="14900" y="14111"/>
                    <a:pt x="13993" y="14819"/>
                  </a:cubicBezTo>
                  <a:cubicBezTo>
                    <a:pt x="13558" y="15153"/>
                    <a:pt x="13100" y="15475"/>
                    <a:pt x="12622" y="15746"/>
                  </a:cubicBezTo>
                  <a:cubicBezTo>
                    <a:pt x="12401" y="15875"/>
                    <a:pt x="12165" y="15996"/>
                    <a:pt x="11937" y="16104"/>
                  </a:cubicBezTo>
                  <a:cubicBezTo>
                    <a:pt x="12144" y="15940"/>
                    <a:pt x="12351" y="15769"/>
                    <a:pt x="12550" y="15582"/>
                  </a:cubicBezTo>
                  <a:cubicBezTo>
                    <a:pt x="13087" y="15097"/>
                    <a:pt x="13585" y="14569"/>
                    <a:pt x="14108" y="14062"/>
                  </a:cubicBezTo>
                  <a:cubicBezTo>
                    <a:pt x="14672" y="13505"/>
                    <a:pt x="15272" y="12977"/>
                    <a:pt x="15865" y="12440"/>
                  </a:cubicBezTo>
                  <a:cubicBezTo>
                    <a:pt x="16885" y="11520"/>
                    <a:pt x="17899" y="10584"/>
                    <a:pt x="18749" y="9497"/>
                  </a:cubicBezTo>
                  <a:close/>
                  <a:moveTo>
                    <a:pt x="11537" y="16490"/>
                  </a:moveTo>
                  <a:cubicBezTo>
                    <a:pt x="11409" y="16547"/>
                    <a:pt x="11280" y="16596"/>
                    <a:pt x="11152" y="16646"/>
                  </a:cubicBezTo>
                  <a:cubicBezTo>
                    <a:pt x="11194" y="16625"/>
                    <a:pt x="11229" y="16596"/>
                    <a:pt x="11265" y="16576"/>
                  </a:cubicBezTo>
                  <a:cubicBezTo>
                    <a:pt x="11357" y="16554"/>
                    <a:pt x="11452" y="16524"/>
                    <a:pt x="11537" y="16490"/>
                  </a:cubicBezTo>
                  <a:close/>
                  <a:moveTo>
                    <a:pt x="5038" y="9098"/>
                  </a:moveTo>
                  <a:lnTo>
                    <a:pt x="5038" y="9098"/>
                  </a:lnTo>
                  <a:cubicBezTo>
                    <a:pt x="5487" y="9840"/>
                    <a:pt x="5859" y="10620"/>
                    <a:pt x="6159" y="11434"/>
                  </a:cubicBezTo>
                  <a:cubicBezTo>
                    <a:pt x="6788" y="13182"/>
                    <a:pt x="7088" y="15061"/>
                    <a:pt x="7253" y="16903"/>
                  </a:cubicBezTo>
                  <a:cubicBezTo>
                    <a:pt x="7395" y="18560"/>
                    <a:pt x="7381" y="20252"/>
                    <a:pt x="7009" y="21880"/>
                  </a:cubicBezTo>
                  <a:cubicBezTo>
                    <a:pt x="6995" y="21639"/>
                    <a:pt x="6953" y="21395"/>
                    <a:pt x="6930" y="21167"/>
                  </a:cubicBezTo>
                  <a:cubicBezTo>
                    <a:pt x="6894" y="20809"/>
                    <a:pt x="6852" y="20459"/>
                    <a:pt x="6816" y="20103"/>
                  </a:cubicBezTo>
                  <a:cubicBezTo>
                    <a:pt x="6738" y="19417"/>
                    <a:pt x="6660" y="18725"/>
                    <a:pt x="6574" y="18039"/>
                  </a:cubicBezTo>
                  <a:cubicBezTo>
                    <a:pt x="6387" y="16646"/>
                    <a:pt x="6159" y="15261"/>
                    <a:pt x="5909" y="13868"/>
                  </a:cubicBezTo>
                  <a:cubicBezTo>
                    <a:pt x="5909" y="13862"/>
                    <a:pt x="5902" y="13858"/>
                    <a:pt x="5895" y="13858"/>
                  </a:cubicBezTo>
                  <a:cubicBezTo>
                    <a:pt x="5886" y="13858"/>
                    <a:pt x="5877" y="13864"/>
                    <a:pt x="5881" y="13876"/>
                  </a:cubicBezTo>
                  <a:cubicBezTo>
                    <a:pt x="6080" y="15261"/>
                    <a:pt x="6245" y="16653"/>
                    <a:pt x="6409" y="18046"/>
                  </a:cubicBezTo>
                  <a:cubicBezTo>
                    <a:pt x="6488" y="18739"/>
                    <a:pt x="6558" y="19424"/>
                    <a:pt x="6630" y="20110"/>
                  </a:cubicBezTo>
                  <a:cubicBezTo>
                    <a:pt x="6666" y="20466"/>
                    <a:pt x="6696" y="20818"/>
                    <a:pt x="6730" y="21174"/>
                  </a:cubicBezTo>
                  <a:cubicBezTo>
                    <a:pt x="6738" y="21310"/>
                    <a:pt x="6745" y="21452"/>
                    <a:pt x="6752" y="21596"/>
                  </a:cubicBezTo>
                  <a:cubicBezTo>
                    <a:pt x="6488" y="20867"/>
                    <a:pt x="6252" y="20132"/>
                    <a:pt x="6060" y="19375"/>
                  </a:cubicBezTo>
                  <a:cubicBezTo>
                    <a:pt x="5609" y="17611"/>
                    <a:pt x="5352" y="15805"/>
                    <a:pt x="5223" y="13990"/>
                  </a:cubicBezTo>
                  <a:cubicBezTo>
                    <a:pt x="5153" y="13069"/>
                    <a:pt x="5117" y="12154"/>
                    <a:pt x="5102" y="11234"/>
                  </a:cubicBezTo>
                  <a:cubicBezTo>
                    <a:pt x="5088" y="10526"/>
                    <a:pt x="5131" y="9806"/>
                    <a:pt x="5038" y="9098"/>
                  </a:cubicBezTo>
                  <a:close/>
                  <a:moveTo>
                    <a:pt x="18806" y="15654"/>
                  </a:moveTo>
                  <a:lnTo>
                    <a:pt x="18806" y="15654"/>
                  </a:lnTo>
                  <a:cubicBezTo>
                    <a:pt x="18292" y="16411"/>
                    <a:pt x="17714" y="17117"/>
                    <a:pt x="17071" y="17767"/>
                  </a:cubicBezTo>
                  <a:cubicBezTo>
                    <a:pt x="15728" y="19117"/>
                    <a:pt x="14136" y="20218"/>
                    <a:pt x="12394" y="20989"/>
                  </a:cubicBezTo>
                  <a:cubicBezTo>
                    <a:pt x="10922" y="21639"/>
                    <a:pt x="9366" y="22038"/>
                    <a:pt x="7767" y="22216"/>
                  </a:cubicBezTo>
                  <a:cubicBezTo>
                    <a:pt x="7981" y="22137"/>
                    <a:pt x="8187" y="22045"/>
                    <a:pt x="8394" y="21959"/>
                  </a:cubicBezTo>
                  <a:cubicBezTo>
                    <a:pt x="8730" y="21817"/>
                    <a:pt x="9059" y="21675"/>
                    <a:pt x="9395" y="21524"/>
                  </a:cubicBezTo>
                  <a:cubicBezTo>
                    <a:pt x="10566" y="21010"/>
                    <a:pt x="11716" y="20466"/>
                    <a:pt x="12836" y="19853"/>
                  </a:cubicBezTo>
                  <a:cubicBezTo>
                    <a:pt x="13980" y="19224"/>
                    <a:pt x="15051" y="18524"/>
                    <a:pt x="16079" y="17724"/>
                  </a:cubicBezTo>
                  <a:lnTo>
                    <a:pt x="16079" y="17724"/>
                  </a:lnTo>
                  <a:cubicBezTo>
                    <a:pt x="15500" y="18146"/>
                    <a:pt x="14886" y="18531"/>
                    <a:pt x="14264" y="18896"/>
                  </a:cubicBezTo>
                  <a:cubicBezTo>
                    <a:pt x="13143" y="19560"/>
                    <a:pt x="11973" y="20139"/>
                    <a:pt x="10787" y="20667"/>
                  </a:cubicBezTo>
                  <a:cubicBezTo>
                    <a:pt x="10194" y="20931"/>
                    <a:pt x="9594" y="21188"/>
                    <a:pt x="8994" y="21438"/>
                  </a:cubicBezTo>
                  <a:cubicBezTo>
                    <a:pt x="8624" y="21596"/>
                    <a:pt x="8229" y="21738"/>
                    <a:pt x="7852" y="21909"/>
                  </a:cubicBezTo>
                  <a:cubicBezTo>
                    <a:pt x="8444" y="21409"/>
                    <a:pt x="9052" y="20924"/>
                    <a:pt x="9673" y="20453"/>
                  </a:cubicBezTo>
                  <a:cubicBezTo>
                    <a:pt x="10430" y="19875"/>
                    <a:pt x="11222" y="19352"/>
                    <a:pt x="12072" y="18917"/>
                  </a:cubicBezTo>
                  <a:cubicBezTo>
                    <a:pt x="12866" y="18504"/>
                    <a:pt x="13693" y="18146"/>
                    <a:pt x="14521" y="17789"/>
                  </a:cubicBezTo>
                  <a:cubicBezTo>
                    <a:pt x="15985" y="17160"/>
                    <a:pt x="17471" y="16540"/>
                    <a:pt x="18806" y="15654"/>
                  </a:cubicBezTo>
                  <a:close/>
                  <a:moveTo>
                    <a:pt x="2003" y="15796"/>
                  </a:moveTo>
                  <a:cubicBezTo>
                    <a:pt x="2325" y="16567"/>
                    <a:pt x="2560" y="17374"/>
                    <a:pt x="2754" y="18175"/>
                  </a:cubicBezTo>
                  <a:cubicBezTo>
                    <a:pt x="3153" y="19832"/>
                    <a:pt x="3317" y="21546"/>
                    <a:pt x="3246" y="23245"/>
                  </a:cubicBezTo>
                  <a:cubicBezTo>
                    <a:pt x="3189" y="24580"/>
                    <a:pt x="2975" y="25937"/>
                    <a:pt x="2467" y="27180"/>
                  </a:cubicBezTo>
                  <a:cubicBezTo>
                    <a:pt x="2497" y="26936"/>
                    <a:pt x="2510" y="26701"/>
                    <a:pt x="2524" y="26458"/>
                  </a:cubicBezTo>
                  <a:cubicBezTo>
                    <a:pt x="2659" y="24216"/>
                    <a:pt x="2368" y="21975"/>
                    <a:pt x="2060" y="19760"/>
                  </a:cubicBezTo>
                  <a:cubicBezTo>
                    <a:pt x="2060" y="19757"/>
                    <a:pt x="2056" y="19755"/>
                    <a:pt x="2053" y="19755"/>
                  </a:cubicBezTo>
                  <a:cubicBezTo>
                    <a:pt x="2049" y="19755"/>
                    <a:pt x="2046" y="19757"/>
                    <a:pt x="2046" y="19760"/>
                  </a:cubicBezTo>
                  <a:cubicBezTo>
                    <a:pt x="2102" y="20381"/>
                    <a:pt x="2154" y="21003"/>
                    <a:pt x="2203" y="21616"/>
                  </a:cubicBezTo>
                  <a:cubicBezTo>
                    <a:pt x="2289" y="22694"/>
                    <a:pt x="2359" y="23781"/>
                    <a:pt x="2353" y="24866"/>
                  </a:cubicBezTo>
                  <a:cubicBezTo>
                    <a:pt x="2353" y="25409"/>
                    <a:pt x="2325" y="25959"/>
                    <a:pt x="2282" y="26501"/>
                  </a:cubicBezTo>
                  <a:cubicBezTo>
                    <a:pt x="2260" y="26773"/>
                    <a:pt x="2239" y="27051"/>
                    <a:pt x="2188" y="27322"/>
                  </a:cubicBezTo>
                  <a:cubicBezTo>
                    <a:pt x="2181" y="27358"/>
                    <a:pt x="2174" y="27394"/>
                    <a:pt x="2167" y="27430"/>
                  </a:cubicBezTo>
                  <a:cubicBezTo>
                    <a:pt x="1996" y="26715"/>
                    <a:pt x="1861" y="25994"/>
                    <a:pt x="1753" y="25274"/>
                  </a:cubicBezTo>
                  <a:cubicBezTo>
                    <a:pt x="1511" y="23652"/>
                    <a:pt x="1417" y="22009"/>
                    <a:pt x="1468" y="20374"/>
                  </a:cubicBezTo>
                  <a:cubicBezTo>
                    <a:pt x="1496" y="19539"/>
                    <a:pt x="1561" y="18710"/>
                    <a:pt x="1660" y="17882"/>
                  </a:cubicBezTo>
                  <a:cubicBezTo>
                    <a:pt x="1746" y="17182"/>
                    <a:pt x="1874" y="16497"/>
                    <a:pt x="2003" y="15796"/>
                  </a:cubicBezTo>
                  <a:close/>
                  <a:moveTo>
                    <a:pt x="14907" y="23637"/>
                  </a:moveTo>
                  <a:lnTo>
                    <a:pt x="14907" y="23637"/>
                  </a:lnTo>
                  <a:cubicBezTo>
                    <a:pt x="14250" y="24288"/>
                    <a:pt x="13543" y="24873"/>
                    <a:pt x="12780" y="25394"/>
                  </a:cubicBezTo>
                  <a:cubicBezTo>
                    <a:pt x="11229" y="26444"/>
                    <a:pt x="9487" y="27202"/>
                    <a:pt x="7666" y="27637"/>
                  </a:cubicBezTo>
                  <a:cubicBezTo>
                    <a:pt x="6507" y="27911"/>
                    <a:pt x="5327" y="28043"/>
                    <a:pt x="4142" y="28043"/>
                  </a:cubicBezTo>
                  <a:cubicBezTo>
                    <a:pt x="3787" y="28043"/>
                    <a:pt x="3430" y="28031"/>
                    <a:pt x="3074" y="28007"/>
                  </a:cubicBezTo>
                  <a:cubicBezTo>
                    <a:pt x="3146" y="27994"/>
                    <a:pt x="3210" y="27980"/>
                    <a:pt x="3282" y="27965"/>
                  </a:cubicBezTo>
                  <a:cubicBezTo>
                    <a:pt x="3617" y="27901"/>
                    <a:pt x="3953" y="27822"/>
                    <a:pt x="4288" y="27750"/>
                  </a:cubicBezTo>
                  <a:cubicBezTo>
                    <a:pt x="6745" y="27186"/>
                    <a:pt x="9152" y="26395"/>
                    <a:pt x="11443" y="25351"/>
                  </a:cubicBezTo>
                  <a:cubicBezTo>
                    <a:pt x="11452" y="25351"/>
                    <a:pt x="11452" y="25344"/>
                    <a:pt x="11443" y="25344"/>
                  </a:cubicBezTo>
                  <a:cubicBezTo>
                    <a:pt x="10787" y="25617"/>
                    <a:pt x="10130" y="25865"/>
                    <a:pt x="9458" y="26102"/>
                  </a:cubicBezTo>
                  <a:cubicBezTo>
                    <a:pt x="8281" y="26516"/>
                    <a:pt x="7088" y="26880"/>
                    <a:pt x="5873" y="27186"/>
                  </a:cubicBezTo>
                  <a:cubicBezTo>
                    <a:pt x="5266" y="27344"/>
                    <a:pt x="4659" y="27480"/>
                    <a:pt x="4046" y="27608"/>
                  </a:cubicBezTo>
                  <a:cubicBezTo>
                    <a:pt x="3739" y="27673"/>
                    <a:pt x="3431" y="27730"/>
                    <a:pt x="3124" y="27779"/>
                  </a:cubicBezTo>
                  <a:cubicBezTo>
                    <a:pt x="3681" y="27450"/>
                    <a:pt x="4245" y="27137"/>
                    <a:pt x="4817" y="26830"/>
                  </a:cubicBezTo>
                  <a:cubicBezTo>
                    <a:pt x="6466" y="25951"/>
                    <a:pt x="8180" y="25238"/>
                    <a:pt x="10008" y="24802"/>
                  </a:cubicBezTo>
                  <a:cubicBezTo>
                    <a:pt x="11644" y="24424"/>
                    <a:pt x="13315" y="24180"/>
                    <a:pt x="14907" y="23637"/>
                  </a:cubicBezTo>
                  <a:close/>
                  <a:moveTo>
                    <a:pt x="17246" y="1"/>
                  </a:moveTo>
                  <a:cubicBezTo>
                    <a:pt x="17211" y="1"/>
                    <a:pt x="17177" y="18"/>
                    <a:pt x="17157" y="57"/>
                  </a:cubicBezTo>
                  <a:cubicBezTo>
                    <a:pt x="16593" y="1286"/>
                    <a:pt x="16050" y="2529"/>
                    <a:pt x="15529" y="3785"/>
                  </a:cubicBezTo>
                  <a:cubicBezTo>
                    <a:pt x="14614" y="5984"/>
                    <a:pt x="13815" y="8227"/>
                    <a:pt x="13229" y="10534"/>
                  </a:cubicBezTo>
                  <a:cubicBezTo>
                    <a:pt x="12737" y="12462"/>
                    <a:pt x="12257" y="14504"/>
                    <a:pt x="11066" y="16118"/>
                  </a:cubicBezTo>
                  <a:cubicBezTo>
                    <a:pt x="11400" y="15390"/>
                    <a:pt x="11601" y="14596"/>
                    <a:pt x="11716" y="13798"/>
                  </a:cubicBezTo>
                  <a:cubicBezTo>
                    <a:pt x="11865" y="12747"/>
                    <a:pt x="11871" y="11669"/>
                    <a:pt x="11794" y="10605"/>
                  </a:cubicBezTo>
                  <a:cubicBezTo>
                    <a:pt x="11716" y="9527"/>
                    <a:pt x="11515" y="8449"/>
                    <a:pt x="11057" y="7463"/>
                  </a:cubicBezTo>
                  <a:cubicBezTo>
                    <a:pt x="10586" y="6435"/>
                    <a:pt x="9866" y="5528"/>
                    <a:pt x="9086" y="4721"/>
                  </a:cubicBezTo>
                  <a:cubicBezTo>
                    <a:pt x="8295" y="3900"/>
                    <a:pt x="7395" y="3214"/>
                    <a:pt x="6317" y="2829"/>
                  </a:cubicBezTo>
                  <a:cubicBezTo>
                    <a:pt x="6307" y="2825"/>
                    <a:pt x="6297" y="2824"/>
                    <a:pt x="6288" y="2824"/>
                  </a:cubicBezTo>
                  <a:cubicBezTo>
                    <a:pt x="6214" y="2824"/>
                    <a:pt x="6156" y="2916"/>
                    <a:pt x="6181" y="2985"/>
                  </a:cubicBezTo>
                  <a:cubicBezTo>
                    <a:pt x="6558" y="4092"/>
                    <a:pt x="7002" y="5185"/>
                    <a:pt x="7424" y="6277"/>
                  </a:cubicBezTo>
                  <a:cubicBezTo>
                    <a:pt x="8159" y="8191"/>
                    <a:pt x="8901" y="10106"/>
                    <a:pt x="9637" y="12019"/>
                  </a:cubicBezTo>
                  <a:cubicBezTo>
                    <a:pt x="10209" y="13505"/>
                    <a:pt x="11159" y="15397"/>
                    <a:pt x="10344" y="16946"/>
                  </a:cubicBezTo>
                  <a:cubicBezTo>
                    <a:pt x="10338" y="16953"/>
                    <a:pt x="10338" y="16961"/>
                    <a:pt x="10329" y="16968"/>
                  </a:cubicBezTo>
                  <a:cubicBezTo>
                    <a:pt x="10322" y="16975"/>
                    <a:pt x="10322" y="16982"/>
                    <a:pt x="10322" y="16989"/>
                  </a:cubicBezTo>
                  <a:cubicBezTo>
                    <a:pt x="10272" y="17068"/>
                    <a:pt x="10223" y="17153"/>
                    <a:pt x="10173" y="17232"/>
                  </a:cubicBezTo>
                  <a:cubicBezTo>
                    <a:pt x="10151" y="17261"/>
                    <a:pt x="10144" y="17289"/>
                    <a:pt x="10151" y="17318"/>
                  </a:cubicBezTo>
                  <a:cubicBezTo>
                    <a:pt x="9679" y="18010"/>
                    <a:pt x="9224" y="18710"/>
                    <a:pt x="8752" y="19404"/>
                  </a:cubicBezTo>
                  <a:cubicBezTo>
                    <a:pt x="8265" y="20110"/>
                    <a:pt x="7787" y="20818"/>
                    <a:pt x="7295" y="21517"/>
                  </a:cubicBezTo>
                  <a:cubicBezTo>
                    <a:pt x="7431" y="20831"/>
                    <a:pt x="7501" y="20132"/>
                    <a:pt x="7530" y="19431"/>
                  </a:cubicBezTo>
                  <a:cubicBezTo>
                    <a:pt x="7602" y="17532"/>
                    <a:pt x="7373" y="15597"/>
                    <a:pt x="6987" y="13739"/>
                  </a:cubicBezTo>
                  <a:cubicBezTo>
                    <a:pt x="6601" y="11897"/>
                    <a:pt x="5967" y="10077"/>
                    <a:pt x="4917" y="8498"/>
                  </a:cubicBezTo>
                  <a:cubicBezTo>
                    <a:pt x="4891" y="8464"/>
                    <a:pt x="4859" y="8450"/>
                    <a:pt x="4826" y="8450"/>
                  </a:cubicBezTo>
                  <a:cubicBezTo>
                    <a:pt x="4758" y="8450"/>
                    <a:pt x="4693" y="8516"/>
                    <a:pt x="4716" y="8598"/>
                  </a:cubicBezTo>
                  <a:cubicBezTo>
                    <a:pt x="4845" y="9105"/>
                    <a:pt x="4860" y="9626"/>
                    <a:pt x="4860" y="10149"/>
                  </a:cubicBezTo>
                  <a:cubicBezTo>
                    <a:pt x="4860" y="10663"/>
                    <a:pt x="4860" y="11177"/>
                    <a:pt x="4874" y="11691"/>
                  </a:cubicBezTo>
                  <a:cubicBezTo>
                    <a:pt x="4953" y="15290"/>
                    <a:pt x="5410" y="18924"/>
                    <a:pt x="6738" y="22288"/>
                  </a:cubicBezTo>
                  <a:cubicBezTo>
                    <a:pt x="6087" y="23188"/>
                    <a:pt x="5424" y="24081"/>
                    <a:pt x="4716" y="24938"/>
                  </a:cubicBezTo>
                  <a:cubicBezTo>
                    <a:pt x="4046" y="25766"/>
                    <a:pt x="3338" y="26580"/>
                    <a:pt x="2603" y="27358"/>
                  </a:cubicBezTo>
                  <a:cubicBezTo>
                    <a:pt x="2846" y="26801"/>
                    <a:pt x="3024" y="26216"/>
                    <a:pt x="3153" y="25623"/>
                  </a:cubicBezTo>
                  <a:cubicBezTo>
                    <a:pt x="3516" y="23916"/>
                    <a:pt x="3532" y="22124"/>
                    <a:pt x="3331" y="20396"/>
                  </a:cubicBezTo>
                  <a:cubicBezTo>
                    <a:pt x="3239" y="19546"/>
                    <a:pt x="3081" y="18696"/>
                    <a:pt x="2867" y="17868"/>
                  </a:cubicBezTo>
                  <a:cubicBezTo>
                    <a:pt x="2653" y="17025"/>
                    <a:pt x="2353" y="16204"/>
                    <a:pt x="2060" y="15390"/>
                  </a:cubicBezTo>
                  <a:cubicBezTo>
                    <a:pt x="2043" y="15338"/>
                    <a:pt x="1999" y="15313"/>
                    <a:pt x="1955" y="15313"/>
                  </a:cubicBezTo>
                  <a:cubicBezTo>
                    <a:pt x="1908" y="15313"/>
                    <a:pt x="1860" y="15342"/>
                    <a:pt x="1845" y="15397"/>
                  </a:cubicBezTo>
                  <a:cubicBezTo>
                    <a:pt x="1604" y="16303"/>
                    <a:pt x="1475" y="17239"/>
                    <a:pt x="1374" y="18168"/>
                  </a:cubicBezTo>
                  <a:cubicBezTo>
                    <a:pt x="1004" y="21431"/>
                    <a:pt x="1225" y="24751"/>
                    <a:pt x="2017" y="27930"/>
                  </a:cubicBezTo>
                  <a:cubicBezTo>
                    <a:pt x="1996" y="27944"/>
                    <a:pt x="1982" y="27965"/>
                    <a:pt x="1982" y="27987"/>
                  </a:cubicBezTo>
                  <a:cubicBezTo>
                    <a:pt x="1347" y="28616"/>
                    <a:pt x="682" y="29207"/>
                    <a:pt x="54" y="29843"/>
                  </a:cubicBezTo>
                  <a:cubicBezTo>
                    <a:pt x="1" y="29896"/>
                    <a:pt x="54" y="29977"/>
                    <a:pt x="118" y="29977"/>
                  </a:cubicBezTo>
                  <a:cubicBezTo>
                    <a:pt x="132" y="29977"/>
                    <a:pt x="146" y="29974"/>
                    <a:pt x="161" y="29965"/>
                  </a:cubicBezTo>
                  <a:cubicBezTo>
                    <a:pt x="682" y="29601"/>
                    <a:pt x="1160" y="29173"/>
                    <a:pt x="1617" y="28736"/>
                  </a:cubicBezTo>
                  <a:cubicBezTo>
                    <a:pt x="1725" y="28636"/>
                    <a:pt x="1832" y="28530"/>
                    <a:pt x="1940" y="28429"/>
                  </a:cubicBezTo>
                  <a:cubicBezTo>
                    <a:pt x="1953" y="28437"/>
                    <a:pt x="1969" y="28441"/>
                    <a:pt x="1986" y="28441"/>
                  </a:cubicBezTo>
                  <a:cubicBezTo>
                    <a:pt x="2003" y="28441"/>
                    <a:pt x="2021" y="28437"/>
                    <a:pt x="2039" y="28429"/>
                  </a:cubicBezTo>
                  <a:cubicBezTo>
                    <a:pt x="2203" y="28330"/>
                    <a:pt x="2368" y="28230"/>
                    <a:pt x="2531" y="28129"/>
                  </a:cubicBezTo>
                  <a:cubicBezTo>
                    <a:pt x="3078" y="28199"/>
                    <a:pt x="3629" y="28232"/>
                    <a:pt x="4182" y="28232"/>
                  </a:cubicBezTo>
                  <a:cubicBezTo>
                    <a:pt x="4531" y="28232"/>
                    <a:pt x="4881" y="28219"/>
                    <a:pt x="5230" y="28194"/>
                  </a:cubicBezTo>
                  <a:cubicBezTo>
                    <a:pt x="7138" y="28066"/>
                    <a:pt x="9023" y="27565"/>
                    <a:pt x="10751" y="26758"/>
                  </a:cubicBezTo>
                  <a:cubicBezTo>
                    <a:pt x="12464" y="25951"/>
                    <a:pt x="14050" y="24845"/>
                    <a:pt x="15342" y="23466"/>
                  </a:cubicBezTo>
                  <a:cubicBezTo>
                    <a:pt x="15399" y="23404"/>
                    <a:pt x="15351" y="23303"/>
                    <a:pt x="15276" y="23303"/>
                  </a:cubicBezTo>
                  <a:cubicBezTo>
                    <a:pt x="15265" y="23303"/>
                    <a:pt x="15254" y="23305"/>
                    <a:pt x="15243" y="23310"/>
                  </a:cubicBezTo>
                  <a:cubicBezTo>
                    <a:pt x="14279" y="23688"/>
                    <a:pt x="13279" y="23923"/>
                    <a:pt x="12266" y="24137"/>
                  </a:cubicBezTo>
                  <a:cubicBezTo>
                    <a:pt x="11380" y="24331"/>
                    <a:pt x="10480" y="24494"/>
                    <a:pt x="9594" y="24717"/>
                  </a:cubicBezTo>
                  <a:cubicBezTo>
                    <a:pt x="8687" y="24945"/>
                    <a:pt x="7810" y="25245"/>
                    <a:pt x="6944" y="25608"/>
                  </a:cubicBezTo>
                  <a:cubicBezTo>
                    <a:pt x="5438" y="26237"/>
                    <a:pt x="4003" y="27030"/>
                    <a:pt x="2596" y="27865"/>
                  </a:cubicBezTo>
                  <a:cubicBezTo>
                    <a:pt x="2560" y="27872"/>
                    <a:pt x="2524" y="27879"/>
                    <a:pt x="2488" y="27887"/>
                  </a:cubicBezTo>
                  <a:cubicBezTo>
                    <a:pt x="2653" y="27723"/>
                    <a:pt x="2810" y="27552"/>
                    <a:pt x="2975" y="27387"/>
                  </a:cubicBezTo>
                  <a:cubicBezTo>
                    <a:pt x="3081" y="27272"/>
                    <a:pt x="3182" y="27159"/>
                    <a:pt x="3288" y="27044"/>
                  </a:cubicBezTo>
                  <a:cubicBezTo>
                    <a:pt x="3431" y="26893"/>
                    <a:pt x="3568" y="26744"/>
                    <a:pt x="3710" y="26587"/>
                  </a:cubicBezTo>
                  <a:cubicBezTo>
                    <a:pt x="3845" y="26431"/>
                    <a:pt x="3981" y="26273"/>
                    <a:pt x="4116" y="26115"/>
                  </a:cubicBezTo>
                  <a:cubicBezTo>
                    <a:pt x="4253" y="25959"/>
                    <a:pt x="4389" y="25802"/>
                    <a:pt x="4524" y="25644"/>
                  </a:cubicBezTo>
                  <a:cubicBezTo>
                    <a:pt x="4653" y="25488"/>
                    <a:pt x="4788" y="25323"/>
                    <a:pt x="4917" y="25166"/>
                  </a:cubicBezTo>
                  <a:cubicBezTo>
                    <a:pt x="5052" y="25001"/>
                    <a:pt x="5180" y="24845"/>
                    <a:pt x="5309" y="24681"/>
                  </a:cubicBezTo>
                  <a:cubicBezTo>
                    <a:pt x="5438" y="24516"/>
                    <a:pt x="5566" y="24352"/>
                    <a:pt x="5688" y="24187"/>
                  </a:cubicBezTo>
                  <a:cubicBezTo>
                    <a:pt x="5816" y="24023"/>
                    <a:pt x="5945" y="23860"/>
                    <a:pt x="6067" y="23695"/>
                  </a:cubicBezTo>
                  <a:cubicBezTo>
                    <a:pt x="6195" y="23531"/>
                    <a:pt x="6317" y="23359"/>
                    <a:pt x="6438" y="23195"/>
                  </a:cubicBezTo>
                  <a:cubicBezTo>
                    <a:pt x="6502" y="23109"/>
                    <a:pt x="6567" y="23023"/>
                    <a:pt x="6624" y="22945"/>
                  </a:cubicBezTo>
                  <a:cubicBezTo>
                    <a:pt x="6653" y="22902"/>
                    <a:pt x="6687" y="22859"/>
                    <a:pt x="6716" y="22816"/>
                  </a:cubicBezTo>
                  <a:cubicBezTo>
                    <a:pt x="6745" y="22773"/>
                    <a:pt x="6766" y="22737"/>
                    <a:pt x="6802" y="22703"/>
                  </a:cubicBezTo>
                  <a:cubicBezTo>
                    <a:pt x="6858" y="22631"/>
                    <a:pt x="6930" y="22581"/>
                    <a:pt x="7016" y="22538"/>
                  </a:cubicBezTo>
                  <a:cubicBezTo>
                    <a:pt x="7052" y="22523"/>
                    <a:pt x="7088" y="22509"/>
                    <a:pt x="7124" y="22496"/>
                  </a:cubicBezTo>
                  <a:cubicBezTo>
                    <a:pt x="7131" y="22489"/>
                    <a:pt x="7145" y="22480"/>
                    <a:pt x="7158" y="22480"/>
                  </a:cubicBezTo>
                  <a:cubicBezTo>
                    <a:pt x="7217" y="22473"/>
                    <a:pt x="7280" y="22473"/>
                    <a:pt x="7345" y="22473"/>
                  </a:cubicBezTo>
                  <a:cubicBezTo>
                    <a:pt x="8281" y="22424"/>
                    <a:pt x="9208" y="22266"/>
                    <a:pt x="10108" y="22031"/>
                  </a:cubicBezTo>
                  <a:cubicBezTo>
                    <a:pt x="11986" y="21537"/>
                    <a:pt x="13765" y="20681"/>
                    <a:pt x="15328" y="19539"/>
                  </a:cubicBezTo>
                  <a:cubicBezTo>
                    <a:pt x="16885" y="18396"/>
                    <a:pt x="18221" y="16975"/>
                    <a:pt x="19241" y="15340"/>
                  </a:cubicBezTo>
                  <a:cubicBezTo>
                    <a:pt x="19287" y="15272"/>
                    <a:pt x="19225" y="15194"/>
                    <a:pt x="19157" y="15194"/>
                  </a:cubicBezTo>
                  <a:cubicBezTo>
                    <a:pt x="19140" y="15194"/>
                    <a:pt x="19122" y="15200"/>
                    <a:pt x="19106" y="15212"/>
                  </a:cubicBezTo>
                  <a:cubicBezTo>
                    <a:pt x="18278" y="15811"/>
                    <a:pt x="17385" y="16310"/>
                    <a:pt x="16456" y="16747"/>
                  </a:cubicBezTo>
                  <a:cubicBezTo>
                    <a:pt x="14850" y="17510"/>
                    <a:pt x="13179" y="18125"/>
                    <a:pt x="11614" y="18975"/>
                  </a:cubicBezTo>
                  <a:cubicBezTo>
                    <a:pt x="9979" y="19860"/>
                    <a:pt x="8516" y="21052"/>
                    <a:pt x="7115" y="22266"/>
                  </a:cubicBezTo>
                  <a:lnTo>
                    <a:pt x="7115" y="22252"/>
                  </a:lnTo>
                  <a:cubicBezTo>
                    <a:pt x="7167" y="22196"/>
                    <a:pt x="7210" y="22130"/>
                    <a:pt x="7253" y="22074"/>
                  </a:cubicBezTo>
                  <a:cubicBezTo>
                    <a:pt x="8324" y="20561"/>
                    <a:pt x="9344" y="18996"/>
                    <a:pt x="10302" y="17404"/>
                  </a:cubicBezTo>
                  <a:cubicBezTo>
                    <a:pt x="10329" y="17397"/>
                    <a:pt x="10365" y="17381"/>
                    <a:pt x="10387" y="17347"/>
                  </a:cubicBezTo>
                  <a:cubicBezTo>
                    <a:pt x="10451" y="17253"/>
                    <a:pt x="10516" y="17153"/>
                    <a:pt x="10566" y="17054"/>
                  </a:cubicBezTo>
                  <a:cubicBezTo>
                    <a:pt x="10615" y="17004"/>
                    <a:pt x="10665" y="16946"/>
                    <a:pt x="10715" y="16896"/>
                  </a:cubicBezTo>
                  <a:lnTo>
                    <a:pt x="10730" y="16896"/>
                  </a:lnTo>
                  <a:cubicBezTo>
                    <a:pt x="11580" y="16625"/>
                    <a:pt x="12415" y="16296"/>
                    <a:pt x="13208" y="15890"/>
                  </a:cubicBezTo>
                  <a:cubicBezTo>
                    <a:pt x="14622" y="15176"/>
                    <a:pt x="15928" y="14233"/>
                    <a:pt x="16970" y="13033"/>
                  </a:cubicBezTo>
                  <a:cubicBezTo>
                    <a:pt x="17978" y="11890"/>
                    <a:pt x="18799" y="10469"/>
                    <a:pt x="19128" y="8970"/>
                  </a:cubicBezTo>
                  <a:cubicBezTo>
                    <a:pt x="19151" y="8880"/>
                    <a:pt x="19085" y="8830"/>
                    <a:pt x="19016" y="8830"/>
                  </a:cubicBezTo>
                  <a:cubicBezTo>
                    <a:pt x="18975" y="8830"/>
                    <a:pt x="18933" y="8847"/>
                    <a:pt x="18907" y="8884"/>
                  </a:cubicBezTo>
                  <a:cubicBezTo>
                    <a:pt x="18400" y="9605"/>
                    <a:pt x="17814" y="10269"/>
                    <a:pt x="17193" y="10891"/>
                  </a:cubicBezTo>
                  <a:cubicBezTo>
                    <a:pt x="16113" y="11969"/>
                    <a:pt x="14943" y="12941"/>
                    <a:pt x="13865" y="14012"/>
                  </a:cubicBezTo>
                  <a:cubicBezTo>
                    <a:pt x="13021" y="14846"/>
                    <a:pt x="12201" y="15762"/>
                    <a:pt x="11186" y="16404"/>
                  </a:cubicBezTo>
                  <a:cubicBezTo>
                    <a:pt x="12065" y="15532"/>
                    <a:pt x="12807" y="14540"/>
                    <a:pt x="13457" y="13491"/>
                  </a:cubicBezTo>
                  <a:cubicBezTo>
                    <a:pt x="14122" y="12404"/>
                    <a:pt x="14699" y="11263"/>
                    <a:pt x="15229" y="10106"/>
                  </a:cubicBezTo>
                  <a:cubicBezTo>
                    <a:pt x="15707" y="9048"/>
                    <a:pt x="16136" y="7977"/>
                    <a:pt x="16485" y="6870"/>
                  </a:cubicBezTo>
                  <a:cubicBezTo>
                    <a:pt x="17185" y="4685"/>
                    <a:pt x="17543" y="2393"/>
                    <a:pt x="17356" y="100"/>
                  </a:cubicBezTo>
                  <a:cubicBezTo>
                    <a:pt x="17352" y="40"/>
                    <a:pt x="17298" y="1"/>
                    <a:pt x="172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4443793" y="3122565"/>
              <a:ext cx="405064" cy="228349"/>
            </a:xfrm>
            <a:custGeom>
              <a:avLst/>
              <a:gdLst/>
              <a:ahLst/>
              <a:cxnLst/>
              <a:rect l="l" t="t" r="r" b="b"/>
              <a:pathLst>
                <a:path w="20593" h="11609" extrusionOk="0">
                  <a:moveTo>
                    <a:pt x="19603" y="236"/>
                  </a:moveTo>
                  <a:cubicBezTo>
                    <a:pt x="19923" y="236"/>
                    <a:pt x="20161" y="358"/>
                    <a:pt x="20058" y="804"/>
                  </a:cubicBezTo>
                  <a:cubicBezTo>
                    <a:pt x="19993" y="1077"/>
                    <a:pt x="19772" y="1368"/>
                    <a:pt x="19623" y="1612"/>
                  </a:cubicBezTo>
                  <a:cubicBezTo>
                    <a:pt x="18908" y="2775"/>
                    <a:pt x="17873" y="3618"/>
                    <a:pt x="16700" y="4282"/>
                  </a:cubicBezTo>
                  <a:cubicBezTo>
                    <a:pt x="15622" y="4897"/>
                    <a:pt x="14438" y="5533"/>
                    <a:pt x="13259" y="5896"/>
                  </a:cubicBezTo>
                  <a:cubicBezTo>
                    <a:pt x="11832" y="6347"/>
                    <a:pt x="10368" y="6669"/>
                    <a:pt x="8925" y="7068"/>
                  </a:cubicBezTo>
                  <a:lnTo>
                    <a:pt x="8925" y="7068"/>
                  </a:lnTo>
                  <a:cubicBezTo>
                    <a:pt x="10629" y="4270"/>
                    <a:pt x="13203" y="2625"/>
                    <a:pt x="16179" y="1348"/>
                  </a:cubicBezTo>
                  <a:cubicBezTo>
                    <a:pt x="17023" y="983"/>
                    <a:pt x="17916" y="554"/>
                    <a:pt x="18822" y="362"/>
                  </a:cubicBezTo>
                  <a:cubicBezTo>
                    <a:pt x="19049" y="312"/>
                    <a:pt x="19352" y="236"/>
                    <a:pt x="19603" y="236"/>
                  </a:cubicBezTo>
                  <a:close/>
                  <a:moveTo>
                    <a:pt x="19581" y="0"/>
                  </a:moveTo>
                  <a:cubicBezTo>
                    <a:pt x="18791" y="0"/>
                    <a:pt x="18034" y="281"/>
                    <a:pt x="17266" y="590"/>
                  </a:cubicBezTo>
                  <a:cubicBezTo>
                    <a:pt x="16051" y="1077"/>
                    <a:pt x="14844" y="1591"/>
                    <a:pt x="13694" y="2211"/>
                  </a:cubicBezTo>
                  <a:cubicBezTo>
                    <a:pt x="11522" y="3384"/>
                    <a:pt x="9759" y="5027"/>
                    <a:pt x="8531" y="7180"/>
                  </a:cubicBezTo>
                  <a:lnTo>
                    <a:pt x="8531" y="7180"/>
                  </a:lnTo>
                  <a:cubicBezTo>
                    <a:pt x="5515" y="8062"/>
                    <a:pt x="2799" y="9714"/>
                    <a:pt x="134" y="11338"/>
                  </a:cubicBezTo>
                  <a:cubicBezTo>
                    <a:pt x="0" y="11416"/>
                    <a:pt x="82" y="11608"/>
                    <a:pt x="207" y="11608"/>
                  </a:cubicBezTo>
                  <a:cubicBezTo>
                    <a:pt x="229" y="11608"/>
                    <a:pt x="252" y="11602"/>
                    <a:pt x="276" y="11588"/>
                  </a:cubicBezTo>
                  <a:cubicBezTo>
                    <a:pt x="2369" y="10310"/>
                    <a:pt x="4475" y="9017"/>
                    <a:pt x="6760" y="8104"/>
                  </a:cubicBezTo>
                  <a:cubicBezTo>
                    <a:pt x="8938" y="7225"/>
                    <a:pt x="11281" y="6861"/>
                    <a:pt x="13509" y="6117"/>
                  </a:cubicBezTo>
                  <a:cubicBezTo>
                    <a:pt x="16486" y="5132"/>
                    <a:pt x="19393" y="3325"/>
                    <a:pt x="20565" y="306"/>
                  </a:cubicBezTo>
                  <a:cubicBezTo>
                    <a:pt x="20593" y="234"/>
                    <a:pt x="20536" y="148"/>
                    <a:pt x="20464" y="126"/>
                  </a:cubicBezTo>
                  <a:cubicBezTo>
                    <a:pt x="20164" y="38"/>
                    <a:pt x="19870" y="0"/>
                    <a:pt x="195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4565472" y="3030273"/>
              <a:ext cx="133225" cy="255041"/>
            </a:xfrm>
            <a:custGeom>
              <a:avLst/>
              <a:gdLst/>
              <a:ahLst/>
              <a:cxnLst/>
              <a:rect l="l" t="t" r="r" b="b"/>
              <a:pathLst>
                <a:path w="6773" h="12966" extrusionOk="0">
                  <a:moveTo>
                    <a:pt x="5941" y="498"/>
                  </a:moveTo>
                  <a:cubicBezTo>
                    <a:pt x="6030" y="498"/>
                    <a:pt x="6060" y="584"/>
                    <a:pt x="6117" y="855"/>
                  </a:cubicBezTo>
                  <a:cubicBezTo>
                    <a:pt x="6259" y="1512"/>
                    <a:pt x="6074" y="2326"/>
                    <a:pt x="5909" y="2961"/>
                  </a:cubicBezTo>
                  <a:cubicBezTo>
                    <a:pt x="5560" y="4261"/>
                    <a:pt x="4910" y="5453"/>
                    <a:pt x="4252" y="6626"/>
                  </a:cubicBezTo>
                  <a:cubicBezTo>
                    <a:pt x="3155" y="8586"/>
                    <a:pt x="2034" y="10546"/>
                    <a:pt x="537" y="12222"/>
                  </a:cubicBezTo>
                  <a:lnTo>
                    <a:pt x="537" y="12222"/>
                  </a:lnTo>
                  <a:cubicBezTo>
                    <a:pt x="1087" y="10395"/>
                    <a:pt x="860" y="8446"/>
                    <a:pt x="1325" y="6583"/>
                  </a:cubicBezTo>
                  <a:cubicBezTo>
                    <a:pt x="1875" y="4418"/>
                    <a:pt x="3174" y="2461"/>
                    <a:pt x="4937" y="1098"/>
                  </a:cubicBezTo>
                  <a:cubicBezTo>
                    <a:pt x="5138" y="948"/>
                    <a:pt x="5445" y="661"/>
                    <a:pt x="5681" y="576"/>
                  </a:cubicBezTo>
                  <a:cubicBezTo>
                    <a:pt x="5805" y="532"/>
                    <a:pt x="5885" y="498"/>
                    <a:pt x="5941" y="498"/>
                  </a:cubicBezTo>
                  <a:close/>
                  <a:moveTo>
                    <a:pt x="6138" y="1"/>
                  </a:moveTo>
                  <a:cubicBezTo>
                    <a:pt x="6114" y="1"/>
                    <a:pt x="6089" y="7"/>
                    <a:pt x="6067" y="19"/>
                  </a:cubicBezTo>
                  <a:cubicBezTo>
                    <a:pt x="4060" y="1148"/>
                    <a:pt x="2468" y="2889"/>
                    <a:pt x="1559" y="5018"/>
                  </a:cubicBezTo>
                  <a:cubicBezTo>
                    <a:pt x="488" y="7503"/>
                    <a:pt x="1097" y="10288"/>
                    <a:pt x="53" y="12744"/>
                  </a:cubicBezTo>
                  <a:cubicBezTo>
                    <a:pt x="52" y="12746"/>
                    <a:pt x="51" y="12748"/>
                    <a:pt x="51" y="12750"/>
                  </a:cubicBezTo>
                  <a:lnTo>
                    <a:pt x="51" y="12750"/>
                  </a:lnTo>
                  <a:cubicBezTo>
                    <a:pt x="0" y="12841"/>
                    <a:pt x="69" y="12945"/>
                    <a:pt x="155" y="12960"/>
                  </a:cubicBezTo>
                  <a:lnTo>
                    <a:pt x="155" y="12960"/>
                  </a:lnTo>
                  <a:cubicBezTo>
                    <a:pt x="167" y="12963"/>
                    <a:pt x="179" y="12965"/>
                    <a:pt x="192" y="12965"/>
                  </a:cubicBezTo>
                  <a:cubicBezTo>
                    <a:pt x="231" y="12965"/>
                    <a:pt x="269" y="12945"/>
                    <a:pt x="292" y="12897"/>
                  </a:cubicBezTo>
                  <a:lnTo>
                    <a:pt x="292" y="12897"/>
                  </a:lnTo>
                  <a:cubicBezTo>
                    <a:pt x="2039" y="11101"/>
                    <a:pt x="3286" y="8939"/>
                    <a:pt x="4495" y="6768"/>
                  </a:cubicBezTo>
                  <a:cubicBezTo>
                    <a:pt x="5645" y="4718"/>
                    <a:pt x="6773" y="2519"/>
                    <a:pt x="6281" y="104"/>
                  </a:cubicBezTo>
                  <a:cubicBezTo>
                    <a:pt x="6265" y="38"/>
                    <a:pt x="6202" y="1"/>
                    <a:pt x="6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4571097" y="3041131"/>
              <a:ext cx="111332" cy="238695"/>
            </a:xfrm>
            <a:custGeom>
              <a:avLst/>
              <a:gdLst/>
              <a:ahLst/>
              <a:cxnLst/>
              <a:rect l="l" t="t" r="r" b="b"/>
              <a:pathLst>
                <a:path w="5660" h="12135" extrusionOk="0">
                  <a:moveTo>
                    <a:pt x="5484" y="0"/>
                  </a:moveTo>
                  <a:cubicBezTo>
                    <a:pt x="5427" y="0"/>
                    <a:pt x="5369" y="29"/>
                    <a:pt x="5344" y="96"/>
                  </a:cubicBezTo>
                  <a:cubicBezTo>
                    <a:pt x="4552" y="2166"/>
                    <a:pt x="3059" y="3859"/>
                    <a:pt x="2139" y="5866"/>
                  </a:cubicBezTo>
                  <a:cubicBezTo>
                    <a:pt x="1224" y="7837"/>
                    <a:pt x="802" y="9937"/>
                    <a:pt x="39" y="11964"/>
                  </a:cubicBezTo>
                  <a:cubicBezTo>
                    <a:pt x="0" y="12067"/>
                    <a:pt x="85" y="12134"/>
                    <a:pt x="173" y="12134"/>
                  </a:cubicBezTo>
                  <a:cubicBezTo>
                    <a:pt x="232" y="12134"/>
                    <a:pt x="292" y="12105"/>
                    <a:pt x="317" y="12036"/>
                  </a:cubicBezTo>
                  <a:cubicBezTo>
                    <a:pt x="1160" y="9793"/>
                    <a:pt x="1596" y="7472"/>
                    <a:pt x="2716" y="5323"/>
                  </a:cubicBezTo>
                  <a:cubicBezTo>
                    <a:pt x="3639" y="3573"/>
                    <a:pt x="4909" y="2038"/>
                    <a:pt x="5616" y="175"/>
                  </a:cubicBezTo>
                  <a:cubicBezTo>
                    <a:pt x="5659" y="70"/>
                    <a:pt x="5573" y="0"/>
                    <a:pt x="54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6"/>
            <p:cNvSpPr/>
            <p:nvPr/>
          </p:nvSpPr>
          <p:spPr>
            <a:xfrm>
              <a:off x="4611401" y="3124985"/>
              <a:ext cx="238420" cy="143729"/>
            </a:xfrm>
            <a:custGeom>
              <a:avLst/>
              <a:gdLst/>
              <a:ahLst/>
              <a:cxnLst/>
              <a:rect l="l" t="t" r="r" b="b"/>
              <a:pathLst>
                <a:path w="12121" h="7307" extrusionOk="0">
                  <a:moveTo>
                    <a:pt x="11905" y="0"/>
                  </a:moveTo>
                  <a:cubicBezTo>
                    <a:pt x="11883" y="0"/>
                    <a:pt x="11860" y="6"/>
                    <a:pt x="11837" y="18"/>
                  </a:cubicBezTo>
                  <a:cubicBezTo>
                    <a:pt x="7837" y="2196"/>
                    <a:pt x="3895" y="4481"/>
                    <a:pt x="124" y="7030"/>
                  </a:cubicBezTo>
                  <a:cubicBezTo>
                    <a:pt x="1" y="7119"/>
                    <a:pt x="77" y="7306"/>
                    <a:pt x="193" y="7306"/>
                  </a:cubicBezTo>
                  <a:cubicBezTo>
                    <a:pt x="217" y="7306"/>
                    <a:pt x="242" y="7298"/>
                    <a:pt x="268" y="7280"/>
                  </a:cubicBezTo>
                  <a:cubicBezTo>
                    <a:pt x="4039" y="4731"/>
                    <a:pt x="7981" y="2438"/>
                    <a:pt x="11979" y="268"/>
                  </a:cubicBezTo>
                  <a:cubicBezTo>
                    <a:pt x="12120" y="195"/>
                    <a:pt x="12036" y="0"/>
                    <a:pt x="11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4564311" y="3278981"/>
              <a:ext cx="228782" cy="99766"/>
            </a:xfrm>
            <a:custGeom>
              <a:avLst/>
              <a:gdLst/>
              <a:ahLst/>
              <a:cxnLst/>
              <a:rect l="l" t="t" r="r" b="b"/>
              <a:pathLst>
                <a:path w="11631" h="5072" extrusionOk="0">
                  <a:moveTo>
                    <a:pt x="352" y="308"/>
                  </a:moveTo>
                  <a:cubicBezTo>
                    <a:pt x="2481" y="527"/>
                    <a:pt x="4648" y="500"/>
                    <a:pt x="6746" y="966"/>
                  </a:cubicBezTo>
                  <a:cubicBezTo>
                    <a:pt x="7668" y="1172"/>
                    <a:pt x="8575" y="1465"/>
                    <a:pt x="9410" y="1915"/>
                  </a:cubicBezTo>
                  <a:cubicBezTo>
                    <a:pt x="9860" y="2150"/>
                    <a:pt x="10296" y="2436"/>
                    <a:pt x="10688" y="2765"/>
                  </a:cubicBezTo>
                  <a:cubicBezTo>
                    <a:pt x="10774" y="2836"/>
                    <a:pt x="11139" y="3086"/>
                    <a:pt x="11153" y="3194"/>
                  </a:cubicBezTo>
                  <a:cubicBezTo>
                    <a:pt x="11182" y="3458"/>
                    <a:pt x="10659" y="3735"/>
                    <a:pt x="10488" y="3828"/>
                  </a:cubicBezTo>
                  <a:cubicBezTo>
                    <a:pt x="9412" y="4393"/>
                    <a:pt x="7818" y="4817"/>
                    <a:pt x="6371" y="4817"/>
                  </a:cubicBezTo>
                  <a:cubicBezTo>
                    <a:pt x="5676" y="4817"/>
                    <a:pt x="5015" y="4720"/>
                    <a:pt x="4462" y="4493"/>
                  </a:cubicBezTo>
                  <a:cubicBezTo>
                    <a:pt x="2746" y="3797"/>
                    <a:pt x="952" y="2105"/>
                    <a:pt x="352" y="308"/>
                  </a:cubicBezTo>
                  <a:close/>
                  <a:moveTo>
                    <a:pt x="142" y="0"/>
                  </a:moveTo>
                  <a:cubicBezTo>
                    <a:pt x="83" y="0"/>
                    <a:pt x="45" y="32"/>
                    <a:pt x="27" y="74"/>
                  </a:cubicBezTo>
                  <a:lnTo>
                    <a:pt x="27" y="74"/>
                  </a:lnTo>
                  <a:cubicBezTo>
                    <a:pt x="8" y="104"/>
                    <a:pt x="0" y="142"/>
                    <a:pt x="12" y="186"/>
                  </a:cubicBezTo>
                  <a:cubicBezTo>
                    <a:pt x="333" y="1315"/>
                    <a:pt x="991" y="2215"/>
                    <a:pt x="1848" y="3000"/>
                  </a:cubicBezTo>
                  <a:cubicBezTo>
                    <a:pt x="2705" y="3785"/>
                    <a:pt x="3697" y="4642"/>
                    <a:pt x="4847" y="4935"/>
                  </a:cubicBezTo>
                  <a:cubicBezTo>
                    <a:pt x="5235" y="5033"/>
                    <a:pt x="5642" y="5071"/>
                    <a:pt x="6055" y="5071"/>
                  </a:cubicBezTo>
                  <a:cubicBezTo>
                    <a:pt x="6823" y="5071"/>
                    <a:pt x="7612" y="4939"/>
                    <a:pt x="8332" y="4814"/>
                  </a:cubicBezTo>
                  <a:cubicBezTo>
                    <a:pt x="9531" y="4599"/>
                    <a:pt x="10625" y="4207"/>
                    <a:pt x="11567" y="3422"/>
                  </a:cubicBezTo>
                  <a:cubicBezTo>
                    <a:pt x="11631" y="3372"/>
                    <a:pt x="11617" y="3271"/>
                    <a:pt x="11567" y="3221"/>
                  </a:cubicBezTo>
                  <a:cubicBezTo>
                    <a:pt x="8638" y="66"/>
                    <a:pt x="4069" y="429"/>
                    <a:pt x="155" y="1"/>
                  </a:cubicBezTo>
                  <a:cubicBezTo>
                    <a:pt x="150" y="1"/>
                    <a:pt x="146" y="0"/>
                    <a:pt x="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6"/>
            <p:cNvSpPr/>
            <p:nvPr/>
          </p:nvSpPr>
          <p:spPr>
            <a:xfrm>
              <a:off x="4566554" y="3278765"/>
              <a:ext cx="226815" cy="71579"/>
            </a:xfrm>
            <a:custGeom>
              <a:avLst/>
              <a:gdLst/>
              <a:ahLst/>
              <a:cxnLst/>
              <a:rect l="l" t="t" r="r" b="b"/>
              <a:pathLst>
                <a:path w="11531" h="3639" extrusionOk="0">
                  <a:moveTo>
                    <a:pt x="198" y="1"/>
                  </a:moveTo>
                  <a:cubicBezTo>
                    <a:pt x="99" y="1"/>
                    <a:pt x="1" y="103"/>
                    <a:pt x="70" y="212"/>
                  </a:cubicBezTo>
                  <a:cubicBezTo>
                    <a:pt x="934" y="1697"/>
                    <a:pt x="3055" y="2290"/>
                    <a:pt x="4598" y="2768"/>
                  </a:cubicBezTo>
                  <a:cubicBezTo>
                    <a:pt x="6489" y="3355"/>
                    <a:pt x="8450" y="3638"/>
                    <a:pt x="10424" y="3638"/>
                  </a:cubicBezTo>
                  <a:cubicBezTo>
                    <a:pt x="10731" y="3638"/>
                    <a:pt x="11038" y="3632"/>
                    <a:pt x="11345" y="3618"/>
                  </a:cubicBezTo>
                  <a:cubicBezTo>
                    <a:pt x="11521" y="3611"/>
                    <a:pt x="11530" y="3333"/>
                    <a:pt x="11354" y="3333"/>
                  </a:cubicBezTo>
                  <a:cubicBezTo>
                    <a:pt x="11351" y="3333"/>
                    <a:pt x="11348" y="3333"/>
                    <a:pt x="11345" y="3333"/>
                  </a:cubicBezTo>
                  <a:cubicBezTo>
                    <a:pt x="11041" y="3346"/>
                    <a:pt x="10737" y="3353"/>
                    <a:pt x="10433" y="3353"/>
                  </a:cubicBezTo>
                  <a:cubicBezTo>
                    <a:pt x="8726" y="3353"/>
                    <a:pt x="7030" y="3146"/>
                    <a:pt x="5376" y="2698"/>
                  </a:cubicBezTo>
                  <a:cubicBezTo>
                    <a:pt x="3732" y="2254"/>
                    <a:pt x="1227" y="1633"/>
                    <a:pt x="313" y="68"/>
                  </a:cubicBezTo>
                  <a:cubicBezTo>
                    <a:pt x="284" y="21"/>
                    <a:pt x="241" y="1"/>
                    <a:pt x="1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6" name="Google Shape;86;p6"/>
          <p:cNvSpPr/>
          <p:nvPr/>
        </p:nvSpPr>
        <p:spPr>
          <a:xfrm>
            <a:off x="7970740" y="-341075"/>
            <a:ext cx="1349353" cy="1429775"/>
          </a:xfrm>
          <a:custGeom>
            <a:avLst/>
            <a:gdLst/>
            <a:ahLst/>
            <a:cxnLst/>
            <a:rect l="l" t="t" r="r" b="b"/>
            <a:pathLst>
              <a:path w="34849" h="36926" extrusionOk="0">
                <a:moveTo>
                  <a:pt x="19056" y="1"/>
                </a:moveTo>
                <a:cubicBezTo>
                  <a:pt x="18263" y="1"/>
                  <a:pt x="17470" y="101"/>
                  <a:pt x="16682" y="233"/>
                </a:cubicBezTo>
                <a:cubicBezTo>
                  <a:pt x="15804" y="377"/>
                  <a:pt x="14954" y="619"/>
                  <a:pt x="14111" y="905"/>
                </a:cubicBezTo>
                <a:cubicBezTo>
                  <a:pt x="13026" y="1268"/>
                  <a:pt x="11991" y="1733"/>
                  <a:pt x="11005" y="2319"/>
                </a:cubicBezTo>
                <a:cubicBezTo>
                  <a:pt x="9840" y="3005"/>
                  <a:pt x="8741" y="3776"/>
                  <a:pt x="7663" y="4590"/>
                </a:cubicBezTo>
                <a:cubicBezTo>
                  <a:pt x="6191" y="5704"/>
                  <a:pt x="4770" y="6875"/>
                  <a:pt x="3514" y="8239"/>
                </a:cubicBezTo>
                <a:cubicBezTo>
                  <a:pt x="2736" y="9082"/>
                  <a:pt x="2021" y="9982"/>
                  <a:pt x="1464" y="10995"/>
                </a:cubicBezTo>
                <a:cubicBezTo>
                  <a:pt x="1022" y="11795"/>
                  <a:pt x="679" y="12645"/>
                  <a:pt x="449" y="13538"/>
                </a:cubicBezTo>
                <a:cubicBezTo>
                  <a:pt x="172" y="14603"/>
                  <a:pt x="79" y="15701"/>
                  <a:pt x="36" y="16795"/>
                </a:cubicBezTo>
                <a:cubicBezTo>
                  <a:pt x="0" y="17751"/>
                  <a:pt x="43" y="18707"/>
                  <a:pt x="143" y="19658"/>
                </a:cubicBezTo>
                <a:cubicBezTo>
                  <a:pt x="258" y="20707"/>
                  <a:pt x="429" y="21743"/>
                  <a:pt x="650" y="22771"/>
                </a:cubicBezTo>
                <a:cubicBezTo>
                  <a:pt x="1128" y="24963"/>
                  <a:pt x="1999" y="26977"/>
                  <a:pt x="3293" y="28812"/>
                </a:cubicBezTo>
                <a:cubicBezTo>
                  <a:pt x="4278" y="30213"/>
                  <a:pt x="5406" y="31491"/>
                  <a:pt x="6678" y="32648"/>
                </a:cubicBezTo>
                <a:cubicBezTo>
                  <a:pt x="7835" y="33690"/>
                  <a:pt x="9091" y="34590"/>
                  <a:pt x="10469" y="35318"/>
                </a:cubicBezTo>
                <a:cubicBezTo>
                  <a:pt x="12011" y="36132"/>
                  <a:pt x="13646" y="36633"/>
                  <a:pt x="15383" y="36797"/>
                </a:cubicBezTo>
                <a:cubicBezTo>
                  <a:pt x="15933" y="36847"/>
                  <a:pt x="16481" y="36874"/>
                  <a:pt x="17031" y="36904"/>
                </a:cubicBezTo>
                <a:cubicBezTo>
                  <a:pt x="17406" y="36918"/>
                  <a:pt x="17781" y="36926"/>
                  <a:pt x="18156" y="36926"/>
                </a:cubicBezTo>
                <a:cubicBezTo>
                  <a:pt x="18710" y="36926"/>
                  <a:pt x="19263" y="36909"/>
                  <a:pt x="19816" y="36874"/>
                </a:cubicBezTo>
                <a:cubicBezTo>
                  <a:pt x="20416" y="36832"/>
                  <a:pt x="21016" y="36775"/>
                  <a:pt x="21616" y="36719"/>
                </a:cubicBezTo>
                <a:cubicBezTo>
                  <a:pt x="22673" y="36617"/>
                  <a:pt x="23709" y="36419"/>
                  <a:pt x="24723" y="36090"/>
                </a:cubicBezTo>
                <a:cubicBezTo>
                  <a:pt x="25745" y="35760"/>
                  <a:pt x="26694" y="35289"/>
                  <a:pt x="27551" y="34640"/>
                </a:cubicBezTo>
                <a:cubicBezTo>
                  <a:pt x="28444" y="33969"/>
                  <a:pt x="29207" y="33169"/>
                  <a:pt x="29928" y="32326"/>
                </a:cubicBezTo>
                <a:cubicBezTo>
                  <a:pt x="31035" y="31034"/>
                  <a:pt x="32014" y="29649"/>
                  <a:pt x="32914" y="28199"/>
                </a:cubicBezTo>
                <a:cubicBezTo>
                  <a:pt x="33428" y="27371"/>
                  <a:pt x="33863" y="26505"/>
                  <a:pt x="34177" y="25585"/>
                </a:cubicBezTo>
                <a:cubicBezTo>
                  <a:pt x="34614" y="24293"/>
                  <a:pt x="34792" y="22958"/>
                  <a:pt x="34828" y="21600"/>
                </a:cubicBezTo>
                <a:cubicBezTo>
                  <a:pt x="34849" y="20651"/>
                  <a:pt x="34820" y="19701"/>
                  <a:pt x="34792" y="18750"/>
                </a:cubicBezTo>
                <a:cubicBezTo>
                  <a:pt x="34763" y="17951"/>
                  <a:pt x="34720" y="17144"/>
                  <a:pt x="34671" y="16344"/>
                </a:cubicBezTo>
                <a:cubicBezTo>
                  <a:pt x="34621" y="15609"/>
                  <a:pt x="34578" y="14873"/>
                  <a:pt x="34499" y="14138"/>
                </a:cubicBezTo>
                <a:cubicBezTo>
                  <a:pt x="34407" y="13259"/>
                  <a:pt x="34213" y="12402"/>
                  <a:pt x="33942" y="11560"/>
                </a:cubicBezTo>
                <a:cubicBezTo>
                  <a:pt x="33534" y="10309"/>
                  <a:pt x="32914" y="9152"/>
                  <a:pt x="32215" y="8038"/>
                </a:cubicBezTo>
                <a:cubicBezTo>
                  <a:pt x="31642" y="7132"/>
                  <a:pt x="30972" y="6304"/>
                  <a:pt x="30165" y="5596"/>
                </a:cubicBezTo>
                <a:cubicBezTo>
                  <a:pt x="29628" y="5133"/>
                  <a:pt x="29078" y="4676"/>
                  <a:pt x="28514" y="4247"/>
                </a:cubicBezTo>
                <a:cubicBezTo>
                  <a:pt x="27407" y="3397"/>
                  <a:pt x="26223" y="2662"/>
                  <a:pt x="24958" y="2062"/>
                </a:cubicBezTo>
                <a:cubicBezTo>
                  <a:pt x="23971" y="1586"/>
                  <a:pt x="22952" y="1345"/>
                  <a:pt x="21901" y="1345"/>
                </a:cubicBezTo>
                <a:cubicBezTo>
                  <a:pt x="21455" y="1345"/>
                  <a:pt x="21003" y="1388"/>
                  <a:pt x="20545" y="1476"/>
                </a:cubicBezTo>
                <a:cubicBezTo>
                  <a:pt x="19816" y="1620"/>
                  <a:pt x="19088" y="1791"/>
                  <a:pt x="18366" y="1969"/>
                </a:cubicBezTo>
                <a:cubicBezTo>
                  <a:pt x="17374" y="2220"/>
                  <a:pt x="16382" y="2468"/>
                  <a:pt x="15396" y="2748"/>
                </a:cubicBezTo>
                <a:cubicBezTo>
                  <a:pt x="13811" y="3205"/>
                  <a:pt x="12419" y="4026"/>
                  <a:pt x="11184" y="5118"/>
                </a:cubicBezTo>
                <a:cubicBezTo>
                  <a:pt x="9991" y="6168"/>
                  <a:pt x="8940" y="7346"/>
                  <a:pt x="8020" y="8638"/>
                </a:cubicBezTo>
                <a:cubicBezTo>
                  <a:pt x="7519" y="9339"/>
                  <a:pt x="7098" y="10088"/>
                  <a:pt x="6791" y="10895"/>
                </a:cubicBezTo>
                <a:cubicBezTo>
                  <a:pt x="6520" y="11588"/>
                  <a:pt x="6306" y="12302"/>
                  <a:pt x="6128" y="13024"/>
                </a:cubicBezTo>
                <a:cubicBezTo>
                  <a:pt x="5848" y="14145"/>
                  <a:pt x="5641" y="15280"/>
                  <a:pt x="5656" y="16445"/>
                </a:cubicBezTo>
                <a:cubicBezTo>
                  <a:pt x="5663" y="16765"/>
                  <a:pt x="5649" y="17088"/>
                  <a:pt x="5677" y="17408"/>
                </a:cubicBezTo>
                <a:cubicBezTo>
                  <a:pt x="5706" y="17758"/>
                  <a:pt x="5769" y="18107"/>
                  <a:pt x="5812" y="18459"/>
                </a:cubicBezTo>
                <a:cubicBezTo>
                  <a:pt x="5963" y="19658"/>
                  <a:pt x="6112" y="20858"/>
                  <a:pt x="6263" y="22049"/>
                </a:cubicBezTo>
                <a:cubicBezTo>
                  <a:pt x="6405" y="23129"/>
                  <a:pt x="6678" y="24164"/>
                  <a:pt x="7084" y="25170"/>
                </a:cubicBezTo>
                <a:cubicBezTo>
                  <a:pt x="7578" y="26385"/>
                  <a:pt x="8248" y="27506"/>
                  <a:pt x="8998" y="28578"/>
                </a:cubicBezTo>
                <a:cubicBezTo>
                  <a:pt x="9512" y="29320"/>
                  <a:pt x="10140" y="29949"/>
                  <a:pt x="10904" y="30447"/>
                </a:cubicBezTo>
                <a:cubicBezTo>
                  <a:pt x="11398" y="30770"/>
                  <a:pt x="11896" y="31099"/>
                  <a:pt x="12390" y="31426"/>
                </a:cubicBezTo>
                <a:cubicBezTo>
                  <a:pt x="13053" y="31861"/>
                  <a:pt x="13712" y="32312"/>
                  <a:pt x="14375" y="32741"/>
                </a:cubicBezTo>
                <a:cubicBezTo>
                  <a:pt x="14911" y="33077"/>
                  <a:pt x="15489" y="33327"/>
                  <a:pt x="16111" y="33455"/>
                </a:cubicBezTo>
                <a:cubicBezTo>
                  <a:pt x="16567" y="33555"/>
                  <a:pt x="17024" y="33584"/>
                  <a:pt x="17489" y="33604"/>
                </a:cubicBezTo>
                <a:cubicBezTo>
                  <a:pt x="17599" y="33609"/>
                  <a:pt x="17709" y="33612"/>
                  <a:pt x="17819" y="33612"/>
                </a:cubicBezTo>
                <a:cubicBezTo>
                  <a:pt x="18383" y="33612"/>
                  <a:pt x="18937" y="33547"/>
                  <a:pt x="19480" y="33404"/>
                </a:cubicBezTo>
                <a:cubicBezTo>
                  <a:pt x="20603" y="33112"/>
                  <a:pt x="21681" y="32718"/>
                  <a:pt x="22745" y="32256"/>
                </a:cubicBezTo>
                <a:cubicBezTo>
                  <a:pt x="24015" y="31699"/>
                  <a:pt x="25116" y="30912"/>
                  <a:pt x="25979" y="29813"/>
                </a:cubicBezTo>
                <a:cubicBezTo>
                  <a:pt x="26437" y="29220"/>
                  <a:pt x="26843" y="28598"/>
                  <a:pt x="27222" y="27955"/>
                </a:cubicBezTo>
                <a:cubicBezTo>
                  <a:pt x="27758" y="27035"/>
                  <a:pt x="28300" y="26120"/>
                  <a:pt x="28821" y="25186"/>
                </a:cubicBezTo>
                <a:cubicBezTo>
                  <a:pt x="29351" y="24235"/>
                  <a:pt x="29693" y="23206"/>
                  <a:pt x="30007" y="22164"/>
                </a:cubicBezTo>
                <a:cubicBezTo>
                  <a:pt x="30400" y="20879"/>
                  <a:pt x="30643" y="19564"/>
                  <a:pt x="30706" y="18229"/>
                </a:cubicBezTo>
                <a:cubicBezTo>
                  <a:pt x="30736" y="17694"/>
                  <a:pt x="30722" y="17158"/>
                  <a:pt x="30672" y="16630"/>
                </a:cubicBezTo>
                <a:cubicBezTo>
                  <a:pt x="30578" y="15579"/>
                  <a:pt x="30393" y="14551"/>
                  <a:pt x="30129" y="13531"/>
                </a:cubicBezTo>
                <a:cubicBezTo>
                  <a:pt x="29928" y="12788"/>
                  <a:pt x="29678" y="12066"/>
                  <a:pt x="29328" y="11380"/>
                </a:cubicBezTo>
                <a:cubicBezTo>
                  <a:pt x="28458" y="9667"/>
                  <a:pt x="27236" y="8225"/>
                  <a:pt x="25815" y="6940"/>
                </a:cubicBezTo>
                <a:cubicBezTo>
                  <a:pt x="24915" y="6126"/>
                  <a:pt x="23873" y="5526"/>
                  <a:pt x="22788" y="4989"/>
                </a:cubicBezTo>
                <a:cubicBezTo>
                  <a:pt x="21895" y="4554"/>
                  <a:pt x="20960" y="4268"/>
                  <a:pt x="19967" y="4204"/>
                </a:cubicBezTo>
                <a:cubicBezTo>
                  <a:pt x="19741" y="4188"/>
                  <a:pt x="19515" y="4179"/>
                  <a:pt x="19290" y="4179"/>
                </a:cubicBezTo>
                <a:cubicBezTo>
                  <a:pt x="18615" y="4179"/>
                  <a:pt x="17948" y="4260"/>
                  <a:pt x="17288" y="4468"/>
                </a:cubicBezTo>
                <a:cubicBezTo>
                  <a:pt x="16510" y="4712"/>
                  <a:pt x="15775" y="5048"/>
                  <a:pt x="15060" y="5447"/>
                </a:cubicBezTo>
                <a:cubicBezTo>
                  <a:pt x="14118" y="5982"/>
                  <a:pt x="13247" y="6618"/>
                  <a:pt x="12512" y="7418"/>
                </a:cubicBezTo>
                <a:cubicBezTo>
                  <a:pt x="11533" y="8467"/>
                  <a:pt x="10776" y="9667"/>
                  <a:pt x="10169" y="10961"/>
                </a:cubicBezTo>
                <a:cubicBezTo>
                  <a:pt x="9855" y="11617"/>
                  <a:pt x="9662" y="12316"/>
                  <a:pt x="9555" y="13031"/>
                </a:cubicBezTo>
                <a:cubicBezTo>
                  <a:pt x="9447" y="13746"/>
                  <a:pt x="9463" y="14465"/>
                  <a:pt x="9454" y="15180"/>
                </a:cubicBezTo>
                <a:cubicBezTo>
                  <a:pt x="9447" y="15681"/>
                  <a:pt x="9483" y="16172"/>
                  <a:pt x="9506" y="16673"/>
                </a:cubicBezTo>
                <a:cubicBezTo>
                  <a:pt x="9526" y="17122"/>
                  <a:pt x="9562" y="17573"/>
                  <a:pt x="9583" y="18022"/>
                </a:cubicBezTo>
                <a:cubicBezTo>
                  <a:pt x="9634" y="18851"/>
                  <a:pt x="9734" y="19679"/>
                  <a:pt x="9876" y="20500"/>
                </a:cubicBezTo>
                <a:cubicBezTo>
                  <a:pt x="10105" y="21835"/>
                  <a:pt x="10577" y="23078"/>
                  <a:pt x="11290" y="24228"/>
                </a:cubicBezTo>
                <a:cubicBezTo>
                  <a:pt x="11862" y="25150"/>
                  <a:pt x="12512" y="26007"/>
                  <a:pt x="13204" y="26841"/>
                </a:cubicBezTo>
                <a:cubicBezTo>
                  <a:pt x="13953" y="27757"/>
                  <a:pt x="14882" y="28463"/>
                  <a:pt x="15960" y="28956"/>
                </a:cubicBezTo>
                <a:cubicBezTo>
                  <a:pt x="16797" y="29341"/>
                  <a:pt x="17652" y="29530"/>
                  <a:pt x="18521" y="29530"/>
                </a:cubicBezTo>
                <a:cubicBezTo>
                  <a:pt x="19070" y="29530"/>
                  <a:pt x="19623" y="29455"/>
                  <a:pt x="20181" y="29306"/>
                </a:cubicBezTo>
                <a:cubicBezTo>
                  <a:pt x="21580" y="28927"/>
                  <a:pt x="22881" y="28320"/>
                  <a:pt x="24094" y="27520"/>
                </a:cubicBezTo>
                <a:cubicBezTo>
                  <a:pt x="24631" y="27164"/>
                  <a:pt x="25109" y="26749"/>
                  <a:pt x="25522" y="26264"/>
                </a:cubicBezTo>
                <a:cubicBezTo>
                  <a:pt x="26243" y="25450"/>
                  <a:pt x="26737" y="24500"/>
                  <a:pt x="27073" y="23472"/>
                </a:cubicBezTo>
                <a:cubicBezTo>
                  <a:pt x="27565" y="21979"/>
                  <a:pt x="27980" y="20464"/>
                  <a:pt x="28365" y="18944"/>
                </a:cubicBezTo>
                <a:cubicBezTo>
                  <a:pt x="28643" y="17873"/>
                  <a:pt x="28758" y="16788"/>
                  <a:pt x="28679" y="15681"/>
                </a:cubicBezTo>
                <a:cubicBezTo>
                  <a:pt x="28622" y="14937"/>
                  <a:pt x="28435" y="14224"/>
                  <a:pt x="28221" y="13523"/>
                </a:cubicBezTo>
                <a:cubicBezTo>
                  <a:pt x="27765" y="12023"/>
                  <a:pt x="27064" y="10661"/>
                  <a:pt x="26015" y="9488"/>
                </a:cubicBezTo>
                <a:cubicBezTo>
                  <a:pt x="25165" y="8532"/>
                  <a:pt x="24130" y="7853"/>
                  <a:pt x="22894" y="7497"/>
                </a:cubicBezTo>
                <a:cubicBezTo>
                  <a:pt x="22186" y="7287"/>
                  <a:pt x="21468" y="7187"/>
                  <a:pt x="20747" y="7187"/>
                </a:cubicBezTo>
                <a:cubicBezTo>
                  <a:pt x="20140" y="7187"/>
                  <a:pt x="19531" y="7258"/>
                  <a:pt x="18923" y="7396"/>
                </a:cubicBezTo>
                <a:cubicBezTo>
                  <a:pt x="17917" y="7625"/>
                  <a:pt x="16975" y="8011"/>
                  <a:pt x="16096" y="8561"/>
                </a:cubicBezTo>
                <a:cubicBezTo>
                  <a:pt x="15317" y="9060"/>
                  <a:pt x="14632" y="9660"/>
                  <a:pt x="14011" y="10338"/>
                </a:cubicBezTo>
                <a:cubicBezTo>
                  <a:pt x="13340" y="11067"/>
                  <a:pt x="12733" y="11838"/>
                  <a:pt x="12291" y="12724"/>
                </a:cubicBezTo>
                <a:cubicBezTo>
                  <a:pt x="11847" y="13602"/>
                  <a:pt x="11576" y="14524"/>
                  <a:pt x="11526" y="15509"/>
                </a:cubicBezTo>
                <a:cubicBezTo>
                  <a:pt x="11483" y="16316"/>
                  <a:pt x="11540" y="17115"/>
                  <a:pt x="11675" y="17915"/>
                </a:cubicBezTo>
                <a:cubicBezTo>
                  <a:pt x="11948" y="19537"/>
                  <a:pt x="12462" y="21072"/>
                  <a:pt x="13211" y="22536"/>
                </a:cubicBezTo>
                <a:cubicBezTo>
                  <a:pt x="13797" y="23671"/>
                  <a:pt x="14632" y="24550"/>
                  <a:pt x="15739" y="25177"/>
                </a:cubicBezTo>
                <a:cubicBezTo>
                  <a:pt x="16474" y="25596"/>
                  <a:pt x="17245" y="25803"/>
                  <a:pt x="18049" y="25803"/>
                </a:cubicBezTo>
                <a:cubicBezTo>
                  <a:pt x="18330" y="25803"/>
                  <a:pt x="18614" y="25778"/>
                  <a:pt x="18903" y="25727"/>
                </a:cubicBezTo>
                <a:cubicBezTo>
                  <a:pt x="19816" y="25571"/>
                  <a:pt x="20603" y="25143"/>
                  <a:pt x="21289" y="24528"/>
                </a:cubicBezTo>
                <a:cubicBezTo>
                  <a:pt x="22380" y="23542"/>
                  <a:pt x="23208" y="22365"/>
                  <a:pt x="23787" y="21014"/>
                </a:cubicBezTo>
                <a:cubicBezTo>
                  <a:pt x="24173" y="20121"/>
                  <a:pt x="24552" y="19221"/>
                  <a:pt x="24937" y="18322"/>
                </a:cubicBezTo>
                <a:cubicBezTo>
                  <a:pt x="25123" y="17886"/>
                  <a:pt x="25280" y="17444"/>
                  <a:pt x="25380" y="16980"/>
                </a:cubicBezTo>
                <a:cubicBezTo>
                  <a:pt x="25530" y="16251"/>
                  <a:pt x="25573" y="15523"/>
                  <a:pt x="25373" y="14794"/>
                </a:cubicBezTo>
                <a:cubicBezTo>
                  <a:pt x="25165" y="14052"/>
                  <a:pt x="24879" y="13331"/>
                  <a:pt x="24536" y="12638"/>
                </a:cubicBezTo>
                <a:cubicBezTo>
                  <a:pt x="24288" y="12138"/>
                  <a:pt x="23937" y="11709"/>
                  <a:pt x="23481" y="11374"/>
                </a:cubicBezTo>
                <a:cubicBezTo>
                  <a:pt x="23224" y="11188"/>
                  <a:pt x="22951" y="11010"/>
                  <a:pt x="22673" y="10846"/>
                </a:cubicBezTo>
                <a:cubicBezTo>
                  <a:pt x="21948" y="10413"/>
                  <a:pt x="21162" y="10237"/>
                  <a:pt x="20346" y="10237"/>
                </a:cubicBezTo>
                <a:cubicBezTo>
                  <a:pt x="20150" y="10237"/>
                  <a:pt x="19952" y="10247"/>
                  <a:pt x="19753" y="10266"/>
                </a:cubicBezTo>
                <a:cubicBezTo>
                  <a:pt x="19117" y="10325"/>
                  <a:pt x="18553" y="10582"/>
                  <a:pt x="18039" y="10952"/>
                </a:cubicBezTo>
                <a:cubicBezTo>
                  <a:pt x="17252" y="11509"/>
                  <a:pt x="16675" y="12253"/>
                  <a:pt x="16246" y="13103"/>
                </a:cubicBezTo>
                <a:cubicBezTo>
                  <a:pt x="15753" y="14052"/>
                  <a:pt x="15439" y="15074"/>
                  <a:pt x="15175" y="16102"/>
                </a:cubicBezTo>
                <a:cubicBezTo>
                  <a:pt x="14954" y="16993"/>
                  <a:pt x="14796" y="17893"/>
                  <a:pt x="14810" y="18815"/>
                </a:cubicBezTo>
                <a:cubicBezTo>
                  <a:pt x="14810" y="18944"/>
                  <a:pt x="14832" y="19072"/>
                  <a:pt x="14839" y="19201"/>
                </a:cubicBezTo>
                <a:cubicBezTo>
                  <a:pt x="14868" y="19929"/>
                  <a:pt x="15017" y="20635"/>
                  <a:pt x="15297" y="21307"/>
                </a:cubicBezTo>
                <a:cubicBezTo>
                  <a:pt x="15453" y="21686"/>
                  <a:pt x="15667" y="22029"/>
                  <a:pt x="16003" y="22272"/>
                </a:cubicBezTo>
                <a:cubicBezTo>
                  <a:pt x="16387" y="22553"/>
                  <a:pt x="16801" y="22713"/>
                  <a:pt x="17243" y="22713"/>
                </a:cubicBezTo>
                <a:cubicBezTo>
                  <a:pt x="17418" y="22713"/>
                  <a:pt x="17598" y="22688"/>
                  <a:pt x="17782" y="22636"/>
                </a:cubicBezTo>
                <a:cubicBezTo>
                  <a:pt x="18281" y="22493"/>
                  <a:pt x="18718" y="22229"/>
                  <a:pt x="19110" y="21887"/>
                </a:cubicBezTo>
                <a:cubicBezTo>
                  <a:pt x="19952" y="21143"/>
                  <a:pt x="20637" y="20272"/>
                  <a:pt x="21230" y="19323"/>
                </a:cubicBezTo>
                <a:cubicBezTo>
                  <a:pt x="21381" y="19079"/>
                  <a:pt x="21494" y="18829"/>
                  <a:pt x="21559" y="18551"/>
                </a:cubicBezTo>
                <a:cubicBezTo>
                  <a:pt x="21717" y="17915"/>
                  <a:pt x="21688" y="17273"/>
                  <a:pt x="21537" y="16644"/>
                </a:cubicBezTo>
                <a:cubicBezTo>
                  <a:pt x="21409" y="16066"/>
                  <a:pt x="21223" y="15502"/>
                  <a:pt x="21059" y="14930"/>
                </a:cubicBezTo>
                <a:cubicBezTo>
                  <a:pt x="20996" y="14709"/>
                  <a:pt x="20917" y="14488"/>
                  <a:pt x="20838" y="14273"/>
                </a:cubicBezTo>
                <a:cubicBezTo>
                  <a:pt x="20752" y="14030"/>
                  <a:pt x="20574" y="13881"/>
                  <a:pt x="20331" y="13802"/>
                </a:cubicBezTo>
                <a:cubicBezTo>
                  <a:pt x="20129" y="13737"/>
                  <a:pt x="19924" y="13708"/>
                  <a:pt x="19714" y="13708"/>
                </a:cubicBezTo>
                <a:cubicBezTo>
                  <a:pt x="19649" y="13708"/>
                  <a:pt x="19583" y="13711"/>
                  <a:pt x="19516" y="13716"/>
                </a:cubicBezTo>
                <a:cubicBezTo>
                  <a:pt x="18831" y="13788"/>
                  <a:pt x="18217" y="14066"/>
                  <a:pt x="17653" y="14452"/>
                </a:cubicBezTo>
                <a:cubicBezTo>
                  <a:pt x="17417" y="14616"/>
                  <a:pt x="17268" y="14837"/>
                  <a:pt x="17182" y="15108"/>
                </a:cubicBezTo>
                <a:cubicBezTo>
                  <a:pt x="17132" y="15280"/>
                  <a:pt x="17090" y="15451"/>
                  <a:pt x="17060" y="15622"/>
                </a:cubicBezTo>
                <a:cubicBezTo>
                  <a:pt x="16975" y="16066"/>
                  <a:pt x="16975" y="16508"/>
                  <a:pt x="16988" y="16951"/>
                </a:cubicBezTo>
                <a:cubicBezTo>
                  <a:pt x="16995" y="17151"/>
                  <a:pt x="17018" y="17365"/>
                  <a:pt x="17074" y="17559"/>
                </a:cubicBezTo>
                <a:cubicBezTo>
                  <a:pt x="17160" y="17859"/>
                  <a:pt x="17203" y="18173"/>
                  <a:pt x="17232" y="18479"/>
                </a:cubicBezTo>
                <a:cubicBezTo>
                  <a:pt x="17246" y="18608"/>
                  <a:pt x="17275" y="18736"/>
                  <a:pt x="17304" y="18865"/>
                </a:cubicBezTo>
                <a:cubicBezTo>
                  <a:pt x="17331" y="19000"/>
                  <a:pt x="17424" y="19072"/>
                  <a:pt x="17561" y="19086"/>
                </a:cubicBezTo>
                <a:cubicBezTo>
                  <a:pt x="17655" y="19100"/>
                  <a:pt x="17747" y="19107"/>
                  <a:pt x="17838" y="19107"/>
                </a:cubicBezTo>
                <a:cubicBezTo>
                  <a:pt x="18231" y="19107"/>
                  <a:pt x="18593" y="18977"/>
                  <a:pt x="18889" y="18694"/>
                </a:cubicBezTo>
                <a:cubicBezTo>
                  <a:pt x="19424" y="18193"/>
                  <a:pt x="19503" y="17544"/>
                  <a:pt x="19388" y="16858"/>
                </a:cubicBezTo>
                <a:cubicBezTo>
                  <a:pt x="19309" y="16394"/>
                  <a:pt x="19189" y="15944"/>
                  <a:pt x="19067" y="15487"/>
                </a:cubicBezTo>
                <a:cubicBezTo>
                  <a:pt x="19045" y="15387"/>
                  <a:pt x="19018" y="15266"/>
                  <a:pt x="18910" y="15216"/>
                </a:cubicBezTo>
                <a:cubicBezTo>
                  <a:pt x="18876" y="15201"/>
                  <a:pt x="18837" y="15194"/>
                  <a:pt x="18797" y="15194"/>
                </a:cubicBezTo>
                <a:cubicBezTo>
                  <a:pt x="18664" y="15194"/>
                  <a:pt x="18511" y="15267"/>
                  <a:pt x="18445" y="15365"/>
                </a:cubicBezTo>
                <a:cubicBezTo>
                  <a:pt x="18296" y="15595"/>
                  <a:pt x="18138" y="15816"/>
                  <a:pt x="17989" y="16037"/>
                </a:cubicBezTo>
                <a:cubicBezTo>
                  <a:pt x="17960" y="16080"/>
                  <a:pt x="17938" y="16130"/>
                  <a:pt x="17895" y="16208"/>
                </a:cubicBezTo>
                <a:cubicBezTo>
                  <a:pt x="17996" y="16166"/>
                  <a:pt x="18060" y="16136"/>
                  <a:pt x="18118" y="16116"/>
                </a:cubicBezTo>
                <a:cubicBezTo>
                  <a:pt x="18172" y="16091"/>
                  <a:pt x="18225" y="16081"/>
                  <a:pt x="18279" y="16081"/>
                </a:cubicBezTo>
                <a:cubicBezTo>
                  <a:pt x="18367" y="16081"/>
                  <a:pt x="18454" y="16109"/>
                  <a:pt x="18538" y="16145"/>
                </a:cubicBezTo>
                <a:cubicBezTo>
                  <a:pt x="18646" y="16188"/>
                  <a:pt x="18632" y="16301"/>
                  <a:pt x="18653" y="16387"/>
                </a:cubicBezTo>
                <a:cubicBezTo>
                  <a:pt x="18745" y="16693"/>
                  <a:pt x="18810" y="17016"/>
                  <a:pt x="18923" y="17316"/>
                </a:cubicBezTo>
                <a:cubicBezTo>
                  <a:pt x="19018" y="17559"/>
                  <a:pt x="18953" y="17758"/>
                  <a:pt x="18817" y="17945"/>
                </a:cubicBezTo>
                <a:cubicBezTo>
                  <a:pt x="18725" y="18065"/>
                  <a:pt x="18623" y="18179"/>
                  <a:pt x="18510" y="18279"/>
                </a:cubicBezTo>
                <a:cubicBezTo>
                  <a:pt x="18347" y="18417"/>
                  <a:pt x="18169" y="18461"/>
                  <a:pt x="17981" y="18461"/>
                </a:cubicBezTo>
                <a:cubicBezTo>
                  <a:pt x="17856" y="18461"/>
                  <a:pt x="17727" y="18441"/>
                  <a:pt x="17595" y="18416"/>
                </a:cubicBezTo>
                <a:cubicBezTo>
                  <a:pt x="17581" y="18294"/>
                  <a:pt x="17575" y="18193"/>
                  <a:pt x="17561" y="18094"/>
                </a:cubicBezTo>
                <a:cubicBezTo>
                  <a:pt x="17532" y="17859"/>
                  <a:pt x="17532" y="17616"/>
                  <a:pt x="17467" y="17388"/>
                </a:cubicBezTo>
                <a:cubicBezTo>
                  <a:pt x="17338" y="16908"/>
                  <a:pt x="17331" y="16430"/>
                  <a:pt x="17354" y="15944"/>
                </a:cubicBezTo>
                <a:cubicBezTo>
                  <a:pt x="17367" y="15645"/>
                  <a:pt x="17439" y="15374"/>
                  <a:pt x="17703" y="15194"/>
                </a:cubicBezTo>
                <a:cubicBezTo>
                  <a:pt x="18260" y="14817"/>
                  <a:pt x="18853" y="14537"/>
                  <a:pt x="19539" y="14501"/>
                </a:cubicBezTo>
                <a:cubicBezTo>
                  <a:pt x="19573" y="14500"/>
                  <a:pt x="19607" y="14500"/>
                  <a:pt x="19639" y="14500"/>
                </a:cubicBezTo>
                <a:cubicBezTo>
                  <a:pt x="20157" y="14500"/>
                  <a:pt x="20364" y="14662"/>
                  <a:pt x="20538" y="15187"/>
                </a:cubicBezTo>
                <a:cubicBezTo>
                  <a:pt x="20723" y="15759"/>
                  <a:pt x="20894" y="16337"/>
                  <a:pt x="20989" y="16930"/>
                </a:cubicBezTo>
                <a:cubicBezTo>
                  <a:pt x="21002" y="17059"/>
                  <a:pt x="21002" y="17194"/>
                  <a:pt x="20973" y="17316"/>
                </a:cubicBezTo>
                <a:cubicBezTo>
                  <a:pt x="20881" y="17837"/>
                  <a:pt x="20660" y="18301"/>
                  <a:pt x="20373" y="18743"/>
                </a:cubicBezTo>
                <a:cubicBezTo>
                  <a:pt x="19967" y="19372"/>
                  <a:pt x="19510" y="19972"/>
                  <a:pt x="19018" y="20543"/>
                </a:cubicBezTo>
                <a:cubicBezTo>
                  <a:pt x="18659" y="20951"/>
                  <a:pt x="18267" y="21314"/>
                  <a:pt x="17789" y="21587"/>
                </a:cubicBezTo>
                <a:cubicBezTo>
                  <a:pt x="17582" y="21701"/>
                  <a:pt x="17374" y="21750"/>
                  <a:pt x="17160" y="21750"/>
                </a:cubicBezTo>
                <a:cubicBezTo>
                  <a:pt x="17040" y="21750"/>
                  <a:pt x="16919" y="21735"/>
                  <a:pt x="16796" y="21707"/>
                </a:cubicBezTo>
                <a:cubicBezTo>
                  <a:pt x="16233" y="21578"/>
                  <a:pt x="15854" y="21215"/>
                  <a:pt x="15633" y="20701"/>
                </a:cubicBezTo>
                <a:cubicBezTo>
                  <a:pt x="15403" y="20180"/>
                  <a:pt x="15275" y="19622"/>
                  <a:pt x="15254" y="19050"/>
                </a:cubicBezTo>
                <a:cubicBezTo>
                  <a:pt x="15239" y="18815"/>
                  <a:pt x="15239" y="18579"/>
                  <a:pt x="15254" y="18337"/>
                </a:cubicBezTo>
                <a:cubicBezTo>
                  <a:pt x="15261" y="18087"/>
                  <a:pt x="15275" y="17837"/>
                  <a:pt x="15317" y="17586"/>
                </a:cubicBezTo>
                <a:cubicBezTo>
                  <a:pt x="15475" y="16565"/>
                  <a:pt x="15753" y="15573"/>
                  <a:pt x="16118" y="14609"/>
                </a:cubicBezTo>
                <a:cubicBezTo>
                  <a:pt x="16467" y="13694"/>
                  <a:pt x="16946" y="12873"/>
                  <a:pt x="17653" y="12188"/>
                </a:cubicBezTo>
                <a:cubicBezTo>
                  <a:pt x="18348" y="11505"/>
                  <a:pt x="19143" y="11155"/>
                  <a:pt x="20055" y="11155"/>
                </a:cubicBezTo>
                <a:cubicBezTo>
                  <a:pt x="20278" y="11155"/>
                  <a:pt x="20508" y="11176"/>
                  <a:pt x="20745" y="11218"/>
                </a:cubicBezTo>
                <a:cubicBezTo>
                  <a:pt x="21553" y="11360"/>
                  <a:pt x="22281" y="11696"/>
                  <a:pt x="22944" y="12160"/>
                </a:cubicBezTo>
                <a:cubicBezTo>
                  <a:pt x="23438" y="12503"/>
                  <a:pt x="23823" y="12938"/>
                  <a:pt x="24116" y="13459"/>
                </a:cubicBezTo>
                <a:cubicBezTo>
                  <a:pt x="24480" y="14116"/>
                  <a:pt x="24730" y="14817"/>
                  <a:pt x="24922" y="15530"/>
                </a:cubicBezTo>
                <a:cubicBezTo>
                  <a:pt x="24980" y="15717"/>
                  <a:pt x="25001" y="15909"/>
                  <a:pt x="25008" y="16102"/>
                </a:cubicBezTo>
                <a:cubicBezTo>
                  <a:pt x="25037" y="16608"/>
                  <a:pt x="24879" y="17079"/>
                  <a:pt x="24680" y="17544"/>
                </a:cubicBezTo>
                <a:cubicBezTo>
                  <a:pt x="24331" y="18358"/>
                  <a:pt x="23979" y="19172"/>
                  <a:pt x="23630" y="19986"/>
                </a:cubicBezTo>
                <a:cubicBezTo>
                  <a:pt x="23380" y="20593"/>
                  <a:pt x="23131" y="21201"/>
                  <a:pt x="22766" y="21749"/>
                </a:cubicBezTo>
                <a:cubicBezTo>
                  <a:pt x="22231" y="22586"/>
                  <a:pt x="21609" y="23350"/>
                  <a:pt x="20809" y="23943"/>
                </a:cubicBezTo>
                <a:cubicBezTo>
                  <a:pt x="20123" y="24442"/>
                  <a:pt x="19374" y="24807"/>
                  <a:pt x="18495" y="24843"/>
                </a:cubicBezTo>
                <a:cubicBezTo>
                  <a:pt x="18420" y="24846"/>
                  <a:pt x="18346" y="24847"/>
                  <a:pt x="18271" y="24847"/>
                </a:cubicBezTo>
                <a:cubicBezTo>
                  <a:pt x="17545" y="24847"/>
                  <a:pt x="16844" y="24719"/>
                  <a:pt x="16203" y="24349"/>
                </a:cubicBezTo>
                <a:cubicBezTo>
                  <a:pt x="15161" y="23743"/>
                  <a:pt x="14318" y="22929"/>
                  <a:pt x="13775" y="21835"/>
                </a:cubicBezTo>
                <a:cubicBezTo>
                  <a:pt x="13190" y="20665"/>
                  <a:pt x="12769" y="19444"/>
                  <a:pt x="12462" y="18179"/>
                </a:cubicBezTo>
                <a:cubicBezTo>
                  <a:pt x="12248" y="17280"/>
                  <a:pt x="12083" y="16380"/>
                  <a:pt x="12169" y="15444"/>
                </a:cubicBezTo>
                <a:cubicBezTo>
                  <a:pt x="12219" y="14902"/>
                  <a:pt x="12325" y="14380"/>
                  <a:pt x="12561" y="13888"/>
                </a:cubicBezTo>
                <a:cubicBezTo>
                  <a:pt x="13376" y="12138"/>
                  <a:pt x="14568" y="10703"/>
                  <a:pt x="16132" y="9581"/>
                </a:cubicBezTo>
                <a:cubicBezTo>
                  <a:pt x="17424" y="8647"/>
                  <a:pt x="18867" y="8117"/>
                  <a:pt x="20481" y="8097"/>
                </a:cubicBezTo>
                <a:cubicBezTo>
                  <a:pt x="20522" y="8096"/>
                  <a:pt x="20562" y="8096"/>
                  <a:pt x="20602" y="8096"/>
                </a:cubicBezTo>
                <a:cubicBezTo>
                  <a:pt x="21905" y="8096"/>
                  <a:pt x="23107" y="8445"/>
                  <a:pt x="24223" y="9125"/>
                </a:cubicBezTo>
                <a:cubicBezTo>
                  <a:pt x="25116" y="9660"/>
                  <a:pt x="25815" y="10395"/>
                  <a:pt x="26408" y="11231"/>
                </a:cubicBezTo>
                <a:cubicBezTo>
                  <a:pt x="27073" y="12181"/>
                  <a:pt x="27565" y="13223"/>
                  <a:pt x="27894" y="14337"/>
                </a:cubicBezTo>
                <a:cubicBezTo>
                  <a:pt x="28086" y="14980"/>
                  <a:pt x="28250" y="15631"/>
                  <a:pt x="28293" y="16301"/>
                </a:cubicBezTo>
                <a:cubicBezTo>
                  <a:pt x="28336" y="17016"/>
                  <a:pt x="28300" y="17722"/>
                  <a:pt x="28115" y="18416"/>
                </a:cubicBezTo>
                <a:cubicBezTo>
                  <a:pt x="27815" y="19521"/>
                  <a:pt x="27493" y="20622"/>
                  <a:pt x="27179" y="21722"/>
                </a:cubicBezTo>
                <a:cubicBezTo>
                  <a:pt x="26936" y="22557"/>
                  <a:pt x="26629" y="23371"/>
                  <a:pt x="26243" y="24149"/>
                </a:cubicBezTo>
                <a:cubicBezTo>
                  <a:pt x="25772" y="25107"/>
                  <a:pt x="25145" y="25921"/>
                  <a:pt x="24252" y="26528"/>
                </a:cubicBezTo>
                <a:cubicBezTo>
                  <a:pt x="22973" y="27392"/>
                  <a:pt x="21580" y="28014"/>
                  <a:pt x="20089" y="28391"/>
                </a:cubicBezTo>
                <a:cubicBezTo>
                  <a:pt x="19599" y="28511"/>
                  <a:pt x="19109" y="28573"/>
                  <a:pt x="18619" y="28573"/>
                </a:cubicBezTo>
                <a:cubicBezTo>
                  <a:pt x="18295" y="28573"/>
                  <a:pt x="17971" y="28546"/>
                  <a:pt x="17647" y="28492"/>
                </a:cubicBezTo>
                <a:cubicBezTo>
                  <a:pt x="16132" y="28228"/>
                  <a:pt x="14882" y="27470"/>
                  <a:pt x="13847" y="26363"/>
                </a:cubicBezTo>
                <a:cubicBezTo>
                  <a:pt x="13112" y="25578"/>
                  <a:pt x="12483" y="24699"/>
                  <a:pt x="11862" y="23815"/>
                </a:cubicBezTo>
                <a:cubicBezTo>
                  <a:pt x="11254" y="22942"/>
                  <a:pt x="10834" y="21993"/>
                  <a:pt x="10568" y="20971"/>
                </a:cubicBezTo>
                <a:cubicBezTo>
                  <a:pt x="10268" y="19808"/>
                  <a:pt x="10140" y="18615"/>
                  <a:pt x="10054" y="17415"/>
                </a:cubicBezTo>
                <a:cubicBezTo>
                  <a:pt x="10011" y="16815"/>
                  <a:pt x="9977" y="16215"/>
                  <a:pt x="9968" y="15615"/>
                </a:cubicBezTo>
                <a:cubicBezTo>
                  <a:pt x="9955" y="14830"/>
                  <a:pt x="9919" y="14046"/>
                  <a:pt x="9998" y="13259"/>
                </a:cubicBezTo>
                <a:cubicBezTo>
                  <a:pt x="10047" y="12760"/>
                  <a:pt x="10176" y="12266"/>
                  <a:pt x="10354" y="11795"/>
                </a:cubicBezTo>
                <a:cubicBezTo>
                  <a:pt x="10568" y="11245"/>
                  <a:pt x="10848" y="10731"/>
                  <a:pt x="11154" y="10224"/>
                </a:cubicBezTo>
                <a:cubicBezTo>
                  <a:pt x="11718" y="9317"/>
                  <a:pt x="12340" y="8453"/>
                  <a:pt x="13132" y="7725"/>
                </a:cubicBezTo>
                <a:cubicBezTo>
                  <a:pt x="14118" y="6804"/>
                  <a:pt x="15232" y="6076"/>
                  <a:pt x="16474" y="5539"/>
                </a:cubicBezTo>
                <a:cubicBezTo>
                  <a:pt x="17304" y="5182"/>
                  <a:pt x="18155" y="5025"/>
                  <a:pt x="19024" y="5025"/>
                </a:cubicBezTo>
                <a:cubicBezTo>
                  <a:pt x="19404" y="5025"/>
                  <a:pt x="19788" y="5055"/>
                  <a:pt x="20175" y="5111"/>
                </a:cubicBezTo>
                <a:cubicBezTo>
                  <a:pt x="20996" y="5233"/>
                  <a:pt x="21774" y="5497"/>
                  <a:pt x="22523" y="5862"/>
                </a:cubicBezTo>
                <a:cubicBezTo>
                  <a:pt x="23745" y="6446"/>
                  <a:pt x="24872" y="7168"/>
                  <a:pt x="25851" y="8117"/>
                </a:cubicBezTo>
                <a:cubicBezTo>
                  <a:pt x="26859" y="9103"/>
                  <a:pt x="27750" y="10181"/>
                  <a:pt x="28507" y="11360"/>
                </a:cubicBezTo>
                <a:cubicBezTo>
                  <a:pt x="28992" y="12109"/>
                  <a:pt x="29351" y="12923"/>
                  <a:pt x="29585" y="13788"/>
                </a:cubicBezTo>
                <a:cubicBezTo>
                  <a:pt x="29815" y="14637"/>
                  <a:pt x="29978" y="15502"/>
                  <a:pt x="30107" y="16373"/>
                </a:cubicBezTo>
                <a:cubicBezTo>
                  <a:pt x="30165" y="16772"/>
                  <a:pt x="30235" y="17173"/>
                  <a:pt x="30257" y="17573"/>
                </a:cubicBezTo>
                <a:cubicBezTo>
                  <a:pt x="30271" y="17987"/>
                  <a:pt x="30257" y="18400"/>
                  <a:pt x="30228" y="18822"/>
                </a:cubicBezTo>
                <a:cubicBezTo>
                  <a:pt x="30165" y="19580"/>
                  <a:pt x="29978" y="20315"/>
                  <a:pt x="29779" y="21043"/>
                </a:cubicBezTo>
                <a:cubicBezTo>
                  <a:pt x="29457" y="22186"/>
                  <a:pt x="29100" y="23321"/>
                  <a:pt x="28543" y="24379"/>
                </a:cubicBezTo>
                <a:cubicBezTo>
                  <a:pt x="27822" y="25756"/>
                  <a:pt x="27022" y="27085"/>
                  <a:pt x="26158" y="28370"/>
                </a:cubicBezTo>
                <a:cubicBezTo>
                  <a:pt x="25287" y="29676"/>
                  <a:pt x="24108" y="30627"/>
                  <a:pt x="22687" y="31284"/>
                </a:cubicBezTo>
                <a:cubicBezTo>
                  <a:pt x="21717" y="31719"/>
                  <a:pt x="20723" y="32069"/>
                  <a:pt x="19703" y="32369"/>
                </a:cubicBezTo>
                <a:cubicBezTo>
                  <a:pt x="19162" y="32530"/>
                  <a:pt x="18613" y="32622"/>
                  <a:pt x="18049" y="32622"/>
                </a:cubicBezTo>
                <a:cubicBezTo>
                  <a:pt x="17989" y="32622"/>
                  <a:pt x="17928" y="32621"/>
                  <a:pt x="17868" y="32619"/>
                </a:cubicBezTo>
                <a:cubicBezTo>
                  <a:pt x="17674" y="32612"/>
                  <a:pt x="17482" y="32619"/>
                  <a:pt x="17288" y="32605"/>
                </a:cubicBezTo>
                <a:cubicBezTo>
                  <a:pt x="16560" y="32562"/>
                  <a:pt x="15854" y="32427"/>
                  <a:pt x="15196" y="32091"/>
                </a:cubicBezTo>
                <a:cubicBezTo>
                  <a:pt x="14853" y="31913"/>
                  <a:pt x="14519" y="31712"/>
                  <a:pt x="14190" y="31498"/>
                </a:cubicBezTo>
                <a:cubicBezTo>
                  <a:pt x="13148" y="30812"/>
                  <a:pt x="12104" y="30120"/>
                  <a:pt x="11069" y="29419"/>
                </a:cubicBezTo>
                <a:cubicBezTo>
                  <a:pt x="10433" y="28991"/>
                  <a:pt x="9898" y="28463"/>
                  <a:pt x="9447" y="27842"/>
                </a:cubicBezTo>
                <a:cubicBezTo>
                  <a:pt x="8870" y="27042"/>
                  <a:pt x="8369" y="26192"/>
                  <a:pt x="7920" y="25314"/>
                </a:cubicBezTo>
                <a:cubicBezTo>
                  <a:pt x="7440" y="24385"/>
                  <a:pt x="7106" y="23414"/>
                  <a:pt x="6913" y="22385"/>
                </a:cubicBezTo>
                <a:cubicBezTo>
                  <a:pt x="6734" y="21407"/>
                  <a:pt x="6642" y="20414"/>
                  <a:pt x="6520" y="19422"/>
                </a:cubicBezTo>
                <a:cubicBezTo>
                  <a:pt x="6441" y="18822"/>
                  <a:pt x="6369" y="18222"/>
                  <a:pt x="6284" y="17622"/>
                </a:cubicBezTo>
                <a:cubicBezTo>
                  <a:pt x="6191" y="16908"/>
                  <a:pt x="6148" y="16202"/>
                  <a:pt x="6220" y="15480"/>
                </a:cubicBezTo>
                <a:cubicBezTo>
                  <a:pt x="6313" y="14474"/>
                  <a:pt x="6534" y="13488"/>
                  <a:pt x="6806" y="12517"/>
                </a:cubicBezTo>
                <a:cubicBezTo>
                  <a:pt x="7226" y="11017"/>
                  <a:pt x="7927" y="9653"/>
                  <a:pt x="8890" y="8439"/>
                </a:cubicBezTo>
                <a:cubicBezTo>
                  <a:pt x="9634" y="7504"/>
                  <a:pt x="10448" y="6640"/>
                  <a:pt x="11348" y="5853"/>
                </a:cubicBezTo>
                <a:cubicBezTo>
                  <a:pt x="12404" y="4940"/>
                  <a:pt x="13576" y="4211"/>
                  <a:pt x="14896" y="3733"/>
                </a:cubicBezTo>
                <a:cubicBezTo>
                  <a:pt x="16217" y="3248"/>
                  <a:pt x="17568" y="2862"/>
                  <a:pt x="18939" y="2540"/>
                </a:cubicBezTo>
                <a:cubicBezTo>
                  <a:pt x="19710" y="2355"/>
                  <a:pt x="20488" y="2211"/>
                  <a:pt x="21289" y="2204"/>
                </a:cubicBezTo>
                <a:cubicBezTo>
                  <a:pt x="21767" y="2204"/>
                  <a:pt x="22245" y="2227"/>
                  <a:pt x="22716" y="2319"/>
                </a:cubicBezTo>
                <a:cubicBezTo>
                  <a:pt x="23637" y="2490"/>
                  <a:pt x="24494" y="2840"/>
                  <a:pt x="25308" y="3298"/>
                </a:cubicBezTo>
                <a:cubicBezTo>
                  <a:pt x="26559" y="3997"/>
                  <a:pt x="27736" y="4804"/>
                  <a:pt x="28837" y="5725"/>
                </a:cubicBezTo>
                <a:cubicBezTo>
                  <a:pt x="29472" y="6254"/>
                  <a:pt x="30093" y="6796"/>
                  <a:pt x="30650" y="7418"/>
                </a:cubicBezTo>
                <a:cubicBezTo>
                  <a:pt x="31229" y="8067"/>
                  <a:pt x="31707" y="8789"/>
                  <a:pt x="32156" y="9531"/>
                </a:cubicBezTo>
                <a:cubicBezTo>
                  <a:pt x="32914" y="10767"/>
                  <a:pt x="33449" y="12088"/>
                  <a:pt x="33771" y="13502"/>
                </a:cubicBezTo>
                <a:cubicBezTo>
                  <a:pt x="33963" y="14380"/>
                  <a:pt x="34048" y="15280"/>
                  <a:pt x="34120" y="16172"/>
                </a:cubicBezTo>
                <a:cubicBezTo>
                  <a:pt x="34170" y="16779"/>
                  <a:pt x="34220" y="17388"/>
                  <a:pt x="34249" y="17994"/>
                </a:cubicBezTo>
                <a:cubicBezTo>
                  <a:pt x="34285" y="18680"/>
                  <a:pt x="34306" y="19372"/>
                  <a:pt x="34328" y="20058"/>
                </a:cubicBezTo>
                <a:cubicBezTo>
                  <a:pt x="34335" y="20371"/>
                  <a:pt x="34299" y="20687"/>
                  <a:pt x="34299" y="21000"/>
                </a:cubicBezTo>
                <a:cubicBezTo>
                  <a:pt x="34299" y="21578"/>
                  <a:pt x="34285" y="22157"/>
                  <a:pt x="34220" y="22735"/>
                </a:cubicBezTo>
                <a:cubicBezTo>
                  <a:pt x="34134" y="23542"/>
                  <a:pt x="33949" y="24320"/>
                  <a:pt x="33656" y="25078"/>
                </a:cubicBezTo>
                <a:cubicBezTo>
                  <a:pt x="33371" y="25792"/>
                  <a:pt x="33006" y="26463"/>
                  <a:pt x="32607" y="27114"/>
                </a:cubicBezTo>
                <a:cubicBezTo>
                  <a:pt x="31536" y="28871"/>
                  <a:pt x="30364" y="30549"/>
                  <a:pt x="28979" y="32069"/>
                </a:cubicBezTo>
                <a:cubicBezTo>
                  <a:pt x="28444" y="32662"/>
                  <a:pt x="27858" y="33212"/>
                  <a:pt x="27208" y="33676"/>
                </a:cubicBezTo>
                <a:cubicBezTo>
                  <a:pt x="26173" y="34418"/>
                  <a:pt x="25023" y="34890"/>
                  <a:pt x="23787" y="35154"/>
                </a:cubicBezTo>
                <a:cubicBezTo>
                  <a:pt x="23016" y="35325"/>
                  <a:pt x="22238" y="35433"/>
                  <a:pt x="21460" y="35497"/>
                </a:cubicBezTo>
                <a:cubicBezTo>
                  <a:pt x="20603" y="35568"/>
                  <a:pt x="19753" y="35647"/>
                  <a:pt x="18903" y="35675"/>
                </a:cubicBezTo>
                <a:cubicBezTo>
                  <a:pt x="18571" y="35684"/>
                  <a:pt x="18238" y="35690"/>
                  <a:pt x="17906" y="35690"/>
                </a:cubicBezTo>
                <a:cubicBezTo>
                  <a:pt x="16979" y="35690"/>
                  <a:pt x="16052" y="35647"/>
                  <a:pt x="15132" y="35526"/>
                </a:cubicBezTo>
                <a:cubicBezTo>
                  <a:pt x="14382" y="35433"/>
                  <a:pt x="13633" y="35289"/>
                  <a:pt x="12911" y="35061"/>
                </a:cubicBezTo>
                <a:cubicBezTo>
                  <a:pt x="11441" y="34590"/>
                  <a:pt x="10097" y="33861"/>
                  <a:pt x="8841" y="32975"/>
                </a:cubicBezTo>
                <a:cubicBezTo>
                  <a:pt x="7012" y="31669"/>
                  <a:pt x="5463" y="30084"/>
                  <a:pt x="4114" y="28284"/>
                </a:cubicBezTo>
                <a:cubicBezTo>
                  <a:pt x="2770" y="26485"/>
                  <a:pt x="1850" y="24492"/>
                  <a:pt x="1329" y="22315"/>
                </a:cubicBezTo>
                <a:cubicBezTo>
                  <a:pt x="964" y="20800"/>
                  <a:pt x="743" y="19273"/>
                  <a:pt x="693" y="17722"/>
                </a:cubicBezTo>
                <a:cubicBezTo>
                  <a:pt x="664" y="16693"/>
                  <a:pt x="671" y="15674"/>
                  <a:pt x="815" y="14652"/>
                </a:cubicBezTo>
                <a:cubicBezTo>
                  <a:pt x="936" y="13802"/>
                  <a:pt x="1157" y="12974"/>
                  <a:pt x="1507" y="12181"/>
                </a:cubicBezTo>
                <a:cubicBezTo>
                  <a:pt x="1836" y="11416"/>
                  <a:pt x="2278" y="10717"/>
                  <a:pt x="2750" y="10038"/>
                </a:cubicBezTo>
                <a:cubicBezTo>
                  <a:pt x="3857" y="8460"/>
                  <a:pt x="5170" y="7082"/>
                  <a:pt x="6685" y="5882"/>
                </a:cubicBezTo>
                <a:cubicBezTo>
                  <a:pt x="7713" y="5068"/>
                  <a:pt x="8777" y="4283"/>
                  <a:pt x="9905" y="3598"/>
                </a:cubicBezTo>
                <a:cubicBezTo>
                  <a:pt x="11211" y="2797"/>
                  <a:pt x="12591" y="2168"/>
                  <a:pt x="14039" y="1670"/>
                </a:cubicBezTo>
                <a:cubicBezTo>
                  <a:pt x="14853" y="1390"/>
                  <a:pt x="15682" y="1183"/>
                  <a:pt x="16524" y="984"/>
                </a:cubicBezTo>
                <a:cubicBezTo>
                  <a:pt x="17396" y="777"/>
                  <a:pt x="18274" y="626"/>
                  <a:pt x="19167" y="540"/>
                </a:cubicBezTo>
                <a:cubicBezTo>
                  <a:pt x="19681" y="490"/>
                  <a:pt x="20202" y="463"/>
                  <a:pt x="20723" y="454"/>
                </a:cubicBezTo>
                <a:cubicBezTo>
                  <a:pt x="21602" y="454"/>
                  <a:pt x="22466" y="562"/>
                  <a:pt x="23323" y="770"/>
                </a:cubicBezTo>
                <a:cubicBezTo>
                  <a:pt x="23438" y="797"/>
                  <a:pt x="23559" y="826"/>
                  <a:pt x="23679" y="849"/>
                </a:cubicBezTo>
                <a:cubicBezTo>
                  <a:pt x="23697" y="852"/>
                  <a:pt x="23714" y="854"/>
                  <a:pt x="23729" y="854"/>
                </a:cubicBezTo>
                <a:cubicBezTo>
                  <a:pt x="23800" y="854"/>
                  <a:pt x="23842" y="814"/>
                  <a:pt x="23866" y="727"/>
                </a:cubicBezTo>
                <a:cubicBezTo>
                  <a:pt x="23530" y="562"/>
                  <a:pt x="22745" y="298"/>
                  <a:pt x="22360" y="240"/>
                </a:cubicBezTo>
                <a:cubicBezTo>
                  <a:pt x="21359" y="77"/>
                  <a:pt x="20360" y="34"/>
                  <a:pt x="19352" y="5"/>
                </a:cubicBezTo>
                <a:cubicBezTo>
                  <a:pt x="19253" y="2"/>
                  <a:pt x="19155" y="1"/>
                  <a:pt x="19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" name="Google Shape;87;p6"/>
          <p:cNvSpPr/>
          <p:nvPr/>
        </p:nvSpPr>
        <p:spPr>
          <a:xfrm>
            <a:off x="4740399" y="-367350"/>
            <a:ext cx="1412038" cy="770392"/>
          </a:xfrm>
          <a:custGeom>
            <a:avLst/>
            <a:gdLst/>
            <a:ahLst/>
            <a:cxnLst/>
            <a:rect l="l" t="t" r="r" b="b"/>
            <a:pathLst>
              <a:path w="29815" h="16265" extrusionOk="0">
                <a:moveTo>
                  <a:pt x="14574" y="206"/>
                </a:moveTo>
                <a:cubicBezTo>
                  <a:pt x="14853" y="206"/>
                  <a:pt x="15127" y="221"/>
                  <a:pt x="15382" y="247"/>
                </a:cubicBezTo>
                <a:cubicBezTo>
                  <a:pt x="17189" y="439"/>
                  <a:pt x="18625" y="1146"/>
                  <a:pt x="19775" y="2416"/>
                </a:cubicBezTo>
                <a:cubicBezTo>
                  <a:pt x="20296" y="2989"/>
                  <a:pt x="20738" y="3553"/>
                  <a:pt x="21117" y="4123"/>
                </a:cubicBezTo>
                <a:cubicBezTo>
                  <a:pt x="21266" y="4353"/>
                  <a:pt x="21367" y="4466"/>
                  <a:pt x="21502" y="4473"/>
                </a:cubicBezTo>
                <a:cubicBezTo>
                  <a:pt x="21645" y="4466"/>
                  <a:pt x="21753" y="4360"/>
                  <a:pt x="21909" y="4146"/>
                </a:cubicBezTo>
                <a:cubicBezTo>
                  <a:pt x="22152" y="3823"/>
                  <a:pt x="22488" y="3602"/>
                  <a:pt x="22930" y="3481"/>
                </a:cubicBezTo>
                <a:cubicBezTo>
                  <a:pt x="23373" y="3362"/>
                  <a:pt x="23778" y="3301"/>
                  <a:pt x="24160" y="3301"/>
                </a:cubicBezTo>
                <a:cubicBezTo>
                  <a:pt x="24531" y="3301"/>
                  <a:pt x="24879" y="3358"/>
                  <a:pt x="25216" y="3474"/>
                </a:cubicBezTo>
                <a:cubicBezTo>
                  <a:pt x="26545" y="3931"/>
                  <a:pt x="27237" y="5030"/>
                  <a:pt x="27073" y="6423"/>
                </a:cubicBezTo>
                <a:cubicBezTo>
                  <a:pt x="27037" y="6710"/>
                  <a:pt x="27023" y="6852"/>
                  <a:pt x="27109" y="6944"/>
                </a:cubicBezTo>
                <a:cubicBezTo>
                  <a:pt x="27187" y="7037"/>
                  <a:pt x="27316" y="7044"/>
                  <a:pt x="27564" y="7044"/>
                </a:cubicBezTo>
                <a:lnTo>
                  <a:pt x="27616" y="7044"/>
                </a:lnTo>
                <a:cubicBezTo>
                  <a:pt x="28708" y="7044"/>
                  <a:pt x="29458" y="7765"/>
                  <a:pt x="29544" y="8895"/>
                </a:cubicBezTo>
                <a:cubicBezTo>
                  <a:pt x="29607" y="9772"/>
                  <a:pt x="29301" y="10629"/>
                  <a:pt x="28687" y="11315"/>
                </a:cubicBezTo>
                <a:cubicBezTo>
                  <a:pt x="28051" y="12030"/>
                  <a:pt x="27136" y="12451"/>
                  <a:pt x="26193" y="12485"/>
                </a:cubicBezTo>
                <a:cubicBezTo>
                  <a:pt x="26091" y="12489"/>
                  <a:pt x="25991" y="12492"/>
                  <a:pt x="25891" y="12492"/>
                </a:cubicBezTo>
                <a:cubicBezTo>
                  <a:pt x="24736" y="12492"/>
                  <a:pt x="23739" y="12216"/>
                  <a:pt x="22844" y="11658"/>
                </a:cubicBezTo>
                <a:cubicBezTo>
                  <a:pt x="22831" y="11651"/>
                  <a:pt x="22808" y="11637"/>
                  <a:pt x="22795" y="11622"/>
                </a:cubicBezTo>
                <a:cubicBezTo>
                  <a:pt x="22745" y="11586"/>
                  <a:pt x="22664" y="11529"/>
                  <a:pt x="22568" y="11529"/>
                </a:cubicBezTo>
                <a:cubicBezTo>
                  <a:pt x="22512" y="11529"/>
                  <a:pt x="22451" y="11548"/>
                  <a:pt x="22389" y="11601"/>
                </a:cubicBezTo>
                <a:cubicBezTo>
                  <a:pt x="22251" y="11723"/>
                  <a:pt x="22303" y="11879"/>
                  <a:pt x="22330" y="11971"/>
                </a:cubicBezTo>
                <a:lnTo>
                  <a:pt x="22337" y="12000"/>
                </a:lnTo>
                <a:cubicBezTo>
                  <a:pt x="22574" y="12785"/>
                  <a:pt x="22337" y="13457"/>
                  <a:pt x="21624" y="14050"/>
                </a:cubicBezTo>
                <a:cubicBezTo>
                  <a:pt x="19995" y="15391"/>
                  <a:pt x="18359" y="16056"/>
                  <a:pt x="16666" y="16056"/>
                </a:cubicBezTo>
                <a:cubicBezTo>
                  <a:pt x="16051" y="16056"/>
                  <a:pt x="15428" y="15968"/>
                  <a:pt x="14796" y="15793"/>
                </a:cubicBezTo>
                <a:cubicBezTo>
                  <a:pt x="14033" y="15586"/>
                  <a:pt x="13082" y="15221"/>
                  <a:pt x="12482" y="14321"/>
                </a:cubicBezTo>
                <a:cubicBezTo>
                  <a:pt x="12419" y="14228"/>
                  <a:pt x="12304" y="14136"/>
                  <a:pt x="12191" y="14136"/>
                </a:cubicBezTo>
                <a:cubicBezTo>
                  <a:pt x="12176" y="14136"/>
                  <a:pt x="12162" y="14143"/>
                  <a:pt x="12148" y="14143"/>
                </a:cubicBezTo>
                <a:cubicBezTo>
                  <a:pt x="12090" y="14150"/>
                  <a:pt x="11997" y="14192"/>
                  <a:pt x="11968" y="14350"/>
                </a:cubicBezTo>
                <a:cubicBezTo>
                  <a:pt x="11876" y="14772"/>
                  <a:pt x="11548" y="14885"/>
                  <a:pt x="11197" y="15007"/>
                </a:cubicBezTo>
                <a:lnTo>
                  <a:pt x="11127" y="15036"/>
                </a:lnTo>
                <a:cubicBezTo>
                  <a:pt x="10647" y="15207"/>
                  <a:pt x="10141" y="15294"/>
                  <a:pt x="9613" y="15294"/>
                </a:cubicBezTo>
                <a:cubicBezTo>
                  <a:pt x="9261" y="15294"/>
                  <a:pt x="8898" y="15255"/>
                  <a:pt x="8527" y="15178"/>
                </a:cubicBezTo>
                <a:cubicBezTo>
                  <a:pt x="7462" y="14950"/>
                  <a:pt x="6499" y="14456"/>
                  <a:pt x="5656" y="13701"/>
                </a:cubicBezTo>
                <a:cubicBezTo>
                  <a:pt x="4878" y="12993"/>
                  <a:pt x="4492" y="12280"/>
                  <a:pt x="4463" y="11466"/>
                </a:cubicBezTo>
                <a:cubicBezTo>
                  <a:pt x="4456" y="11301"/>
                  <a:pt x="4413" y="11186"/>
                  <a:pt x="4321" y="11130"/>
                </a:cubicBezTo>
                <a:cubicBezTo>
                  <a:pt x="4277" y="11096"/>
                  <a:pt x="4223" y="11080"/>
                  <a:pt x="4161" y="11080"/>
                </a:cubicBezTo>
                <a:cubicBezTo>
                  <a:pt x="4103" y="11080"/>
                  <a:pt x="4037" y="11095"/>
                  <a:pt x="3964" y="11123"/>
                </a:cubicBezTo>
                <a:cubicBezTo>
                  <a:pt x="3879" y="11150"/>
                  <a:pt x="3800" y="11186"/>
                  <a:pt x="3728" y="11229"/>
                </a:cubicBezTo>
                <a:cubicBezTo>
                  <a:pt x="3671" y="11258"/>
                  <a:pt x="3622" y="11286"/>
                  <a:pt x="3563" y="11308"/>
                </a:cubicBezTo>
                <a:cubicBezTo>
                  <a:pt x="3214" y="11454"/>
                  <a:pt x="2875" y="11524"/>
                  <a:pt x="2554" y="11524"/>
                </a:cubicBezTo>
                <a:cubicBezTo>
                  <a:pt x="1728" y="11524"/>
                  <a:pt x="1029" y="11052"/>
                  <a:pt x="622" y="10172"/>
                </a:cubicBezTo>
                <a:cubicBezTo>
                  <a:pt x="228" y="9315"/>
                  <a:pt x="214" y="8401"/>
                  <a:pt x="564" y="7380"/>
                </a:cubicBezTo>
                <a:cubicBezTo>
                  <a:pt x="794" y="6710"/>
                  <a:pt x="1193" y="6144"/>
                  <a:pt x="1743" y="5709"/>
                </a:cubicBezTo>
                <a:cubicBezTo>
                  <a:pt x="2844" y="4847"/>
                  <a:pt x="4105" y="4409"/>
                  <a:pt x="5499" y="4409"/>
                </a:cubicBezTo>
                <a:cubicBezTo>
                  <a:pt x="5606" y="4409"/>
                  <a:pt x="5713" y="4411"/>
                  <a:pt x="5820" y="4416"/>
                </a:cubicBezTo>
                <a:cubicBezTo>
                  <a:pt x="6391" y="4446"/>
                  <a:pt x="6977" y="4531"/>
                  <a:pt x="7413" y="4996"/>
                </a:cubicBezTo>
                <a:cubicBezTo>
                  <a:pt x="7500" y="5088"/>
                  <a:pt x="7579" y="5109"/>
                  <a:pt x="7638" y="5109"/>
                </a:cubicBezTo>
                <a:cubicBezTo>
                  <a:pt x="7662" y="5109"/>
                  <a:pt x="7682" y="5106"/>
                  <a:pt x="7699" y="5102"/>
                </a:cubicBezTo>
                <a:cubicBezTo>
                  <a:pt x="7762" y="5081"/>
                  <a:pt x="7848" y="5016"/>
                  <a:pt x="7884" y="4831"/>
                </a:cubicBezTo>
                <a:cubicBezTo>
                  <a:pt x="7891" y="4781"/>
                  <a:pt x="7891" y="4730"/>
                  <a:pt x="7891" y="4680"/>
                </a:cubicBezTo>
                <a:lnTo>
                  <a:pt x="7884" y="4631"/>
                </a:lnTo>
                <a:cubicBezTo>
                  <a:pt x="7898" y="3496"/>
                  <a:pt x="8398" y="2567"/>
                  <a:pt x="9420" y="1796"/>
                </a:cubicBezTo>
                <a:cubicBezTo>
                  <a:pt x="10583" y="917"/>
                  <a:pt x="11977" y="425"/>
                  <a:pt x="13797" y="247"/>
                </a:cubicBezTo>
                <a:cubicBezTo>
                  <a:pt x="14054" y="219"/>
                  <a:pt x="14317" y="206"/>
                  <a:pt x="14574" y="206"/>
                </a:cubicBezTo>
                <a:close/>
                <a:moveTo>
                  <a:pt x="14558" y="0"/>
                </a:moveTo>
                <a:cubicBezTo>
                  <a:pt x="14298" y="0"/>
                  <a:pt x="14034" y="13"/>
                  <a:pt x="13776" y="39"/>
                </a:cubicBezTo>
                <a:cubicBezTo>
                  <a:pt x="11912" y="224"/>
                  <a:pt x="10491" y="732"/>
                  <a:pt x="9298" y="1631"/>
                </a:cubicBezTo>
                <a:cubicBezTo>
                  <a:pt x="8234" y="2432"/>
                  <a:pt x="7692" y="3438"/>
                  <a:pt x="7683" y="4631"/>
                </a:cubicBezTo>
                <a:lnTo>
                  <a:pt x="7683" y="4687"/>
                </a:lnTo>
                <a:cubicBezTo>
                  <a:pt x="7683" y="4730"/>
                  <a:pt x="7683" y="4766"/>
                  <a:pt x="7677" y="4802"/>
                </a:cubicBezTo>
                <a:cubicBezTo>
                  <a:pt x="7663" y="4874"/>
                  <a:pt x="7641" y="4901"/>
                  <a:pt x="7634" y="4901"/>
                </a:cubicBezTo>
                <a:cubicBezTo>
                  <a:pt x="7634" y="4901"/>
                  <a:pt x="7606" y="4895"/>
                  <a:pt x="7563" y="4852"/>
                </a:cubicBezTo>
                <a:cubicBezTo>
                  <a:pt x="7077" y="4338"/>
                  <a:pt x="6441" y="4238"/>
                  <a:pt x="5827" y="4209"/>
                </a:cubicBezTo>
                <a:cubicBezTo>
                  <a:pt x="5721" y="4204"/>
                  <a:pt x="5615" y="4202"/>
                  <a:pt x="5510" y="4202"/>
                </a:cubicBezTo>
                <a:cubicBezTo>
                  <a:pt x="4065" y="4202"/>
                  <a:pt x="2759" y="4653"/>
                  <a:pt x="1615" y="5544"/>
                </a:cubicBezTo>
                <a:cubicBezTo>
                  <a:pt x="1035" y="6009"/>
                  <a:pt x="614" y="6602"/>
                  <a:pt x="372" y="7309"/>
                </a:cubicBezTo>
                <a:cubicBezTo>
                  <a:pt x="0" y="8388"/>
                  <a:pt x="22" y="9351"/>
                  <a:pt x="435" y="10257"/>
                </a:cubicBezTo>
                <a:cubicBezTo>
                  <a:pt x="875" y="11210"/>
                  <a:pt x="1658" y="11727"/>
                  <a:pt x="2566" y="11727"/>
                </a:cubicBezTo>
                <a:cubicBezTo>
                  <a:pt x="2910" y="11727"/>
                  <a:pt x="3273" y="11653"/>
                  <a:pt x="3642" y="11500"/>
                </a:cubicBezTo>
                <a:cubicBezTo>
                  <a:pt x="3699" y="11473"/>
                  <a:pt x="3764" y="11443"/>
                  <a:pt x="3820" y="11407"/>
                </a:cubicBezTo>
                <a:cubicBezTo>
                  <a:pt x="3892" y="11371"/>
                  <a:pt x="3964" y="11337"/>
                  <a:pt x="4035" y="11315"/>
                </a:cubicBezTo>
                <a:cubicBezTo>
                  <a:pt x="4082" y="11297"/>
                  <a:pt x="4124" y="11288"/>
                  <a:pt x="4156" y="11288"/>
                </a:cubicBezTo>
                <a:cubicBezTo>
                  <a:pt x="4178" y="11288"/>
                  <a:pt x="4195" y="11292"/>
                  <a:pt x="4206" y="11301"/>
                </a:cubicBezTo>
                <a:cubicBezTo>
                  <a:pt x="4235" y="11322"/>
                  <a:pt x="4256" y="11380"/>
                  <a:pt x="4256" y="11473"/>
                </a:cubicBezTo>
                <a:cubicBezTo>
                  <a:pt x="4292" y="12350"/>
                  <a:pt x="4693" y="13108"/>
                  <a:pt x="5521" y="13850"/>
                </a:cubicBezTo>
                <a:cubicBezTo>
                  <a:pt x="6384" y="14628"/>
                  <a:pt x="7384" y="15142"/>
                  <a:pt x="8484" y="15378"/>
                </a:cubicBezTo>
                <a:cubicBezTo>
                  <a:pt x="8869" y="15458"/>
                  <a:pt x="9246" y="15498"/>
                  <a:pt x="9613" y="15498"/>
                </a:cubicBezTo>
                <a:cubicBezTo>
                  <a:pt x="10165" y="15498"/>
                  <a:pt x="10695" y="15408"/>
                  <a:pt x="11197" y="15228"/>
                </a:cubicBezTo>
                <a:lnTo>
                  <a:pt x="11269" y="15200"/>
                </a:lnTo>
                <a:cubicBezTo>
                  <a:pt x="11634" y="15072"/>
                  <a:pt x="12054" y="14921"/>
                  <a:pt x="12169" y="14393"/>
                </a:cubicBezTo>
                <a:cubicBezTo>
                  <a:pt x="12176" y="14357"/>
                  <a:pt x="12182" y="14350"/>
                  <a:pt x="12182" y="14343"/>
                </a:cubicBezTo>
                <a:cubicBezTo>
                  <a:pt x="12198" y="14343"/>
                  <a:pt x="12261" y="14364"/>
                  <a:pt x="12311" y="14436"/>
                </a:cubicBezTo>
                <a:cubicBezTo>
                  <a:pt x="12954" y="15392"/>
                  <a:pt x="13948" y="15771"/>
                  <a:pt x="14739" y="15992"/>
                </a:cubicBezTo>
                <a:cubicBezTo>
                  <a:pt x="15396" y="16170"/>
                  <a:pt x="16039" y="16265"/>
                  <a:pt x="16668" y="16265"/>
                </a:cubicBezTo>
                <a:cubicBezTo>
                  <a:pt x="18411" y="16265"/>
                  <a:pt x="20082" y="15586"/>
                  <a:pt x="21753" y="14208"/>
                </a:cubicBezTo>
                <a:cubicBezTo>
                  <a:pt x="22531" y="13572"/>
                  <a:pt x="22795" y="12808"/>
                  <a:pt x="22538" y="11937"/>
                </a:cubicBezTo>
                <a:lnTo>
                  <a:pt x="22524" y="11908"/>
                </a:lnTo>
                <a:cubicBezTo>
                  <a:pt x="22495" y="11808"/>
                  <a:pt x="22495" y="11786"/>
                  <a:pt x="22524" y="11757"/>
                </a:cubicBezTo>
                <a:cubicBezTo>
                  <a:pt x="22542" y="11743"/>
                  <a:pt x="22554" y="11735"/>
                  <a:pt x="22570" y="11735"/>
                </a:cubicBezTo>
                <a:cubicBezTo>
                  <a:pt x="22593" y="11735"/>
                  <a:pt x="22621" y="11752"/>
                  <a:pt x="22680" y="11793"/>
                </a:cubicBezTo>
                <a:cubicBezTo>
                  <a:pt x="22695" y="11808"/>
                  <a:pt x="22716" y="11822"/>
                  <a:pt x="22731" y="11829"/>
                </a:cubicBezTo>
                <a:cubicBezTo>
                  <a:pt x="23663" y="12411"/>
                  <a:pt x="24706" y="12698"/>
                  <a:pt x="25909" y="12698"/>
                </a:cubicBezTo>
                <a:cubicBezTo>
                  <a:pt x="26006" y="12698"/>
                  <a:pt x="26103" y="12696"/>
                  <a:pt x="26202" y="12693"/>
                </a:cubicBezTo>
                <a:cubicBezTo>
                  <a:pt x="27201" y="12657"/>
                  <a:pt x="28164" y="12208"/>
                  <a:pt x="28836" y="11450"/>
                </a:cubicBezTo>
                <a:cubicBezTo>
                  <a:pt x="29493" y="10722"/>
                  <a:pt x="29815" y="9808"/>
                  <a:pt x="29750" y="8879"/>
                </a:cubicBezTo>
                <a:cubicBezTo>
                  <a:pt x="29657" y="7637"/>
                  <a:pt x="28822" y="6838"/>
                  <a:pt x="27623" y="6838"/>
                </a:cubicBezTo>
                <a:lnTo>
                  <a:pt x="27616" y="6838"/>
                </a:lnTo>
                <a:cubicBezTo>
                  <a:pt x="27445" y="6838"/>
                  <a:pt x="27287" y="6838"/>
                  <a:pt x="27258" y="6809"/>
                </a:cubicBezTo>
                <a:cubicBezTo>
                  <a:pt x="27237" y="6780"/>
                  <a:pt x="27251" y="6624"/>
                  <a:pt x="27273" y="6453"/>
                </a:cubicBezTo>
                <a:cubicBezTo>
                  <a:pt x="27451" y="4953"/>
                  <a:pt x="26708" y="3767"/>
                  <a:pt x="25280" y="3282"/>
                </a:cubicBezTo>
                <a:cubicBezTo>
                  <a:pt x="24916" y="3157"/>
                  <a:pt x="24542" y="3094"/>
                  <a:pt x="24147" y="3094"/>
                </a:cubicBezTo>
                <a:cubicBezTo>
                  <a:pt x="23752" y="3094"/>
                  <a:pt x="23334" y="3157"/>
                  <a:pt x="22880" y="3282"/>
                </a:cubicBezTo>
                <a:cubicBezTo>
                  <a:pt x="22389" y="3417"/>
                  <a:pt x="22017" y="3659"/>
                  <a:pt x="21746" y="4024"/>
                </a:cubicBezTo>
                <a:cubicBezTo>
                  <a:pt x="21624" y="4188"/>
                  <a:pt x="21545" y="4259"/>
                  <a:pt x="21509" y="4267"/>
                </a:cubicBezTo>
                <a:cubicBezTo>
                  <a:pt x="21453" y="4267"/>
                  <a:pt x="21331" y="4074"/>
                  <a:pt x="21288" y="4010"/>
                </a:cubicBezTo>
                <a:cubicBezTo>
                  <a:pt x="20903" y="3431"/>
                  <a:pt x="20452" y="2860"/>
                  <a:pt x="19924" y="2274"/>
                </a:cubicBezTo>
                <a:cubicBezTo>
                  <a:pt x="18738" y="968"/>
                  <a:pt x="17261" y="240"/>
                  <a:pt x="15404" y="46"/>
                </a:cubicBezTo>
                <a:cubicBezTo>
                  <a:pt x="15139" y="16"/>
                  <a:pt x="14852" y="0"/>
                  <a:pt x="145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/>
          <p:nvPr>
            <p:ph type="title"/>
          </p:nvPr>
        </p:nvSpPr>
        <p:spPr>
          <a:xfrm flipH="1">
            <a:off x="4009791" y="1152181"/>
            <a:ext cx="4031700" cy="16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0" name="Google Shape;90;p7"/>
          <p:cNvSpPr txBox="1"/>
          <p:nvPr>
            <p:ph type="body" idx="1"/>
          </p:nvPr>
        </p:nvSpPr>
        <p:spPr>
          <a:xfrm flipH="1">
            <a:off x="4414250" y="2996225"/>
            <a:ext cx="3481800" cy="9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1" name="Google Shape;91;p7"/>
          <p:cNvSpPr/>
          <p:nvPr/>
        </p:nvSpPr>
        <p:spPr>
          <a:xfrm>
            <a:off x="-1007223" y="67486"/>
            <a:ext cx="1555057" cy="1437148"/>
          </a:xfrm>
          <a:custGeom>
            <a:avLst/>
            <a:gdLst/>
            <a:ahLst/>
            <a:cxnLst/>
            <a:rect l="l" t="t" r="r" b="b"/>
            <a:pathLst>
              <a:path w="17475" h="16150" extrusionOk="0">
                <a:moveTo>
                  <a:pt x="9420" y="252"/>
                </a:moveTo>
                <a:cubicBezTo>
                  <a:pt x="9834" y="1030"/>
                  <a:pt x="9706" y="2129"/>
                  <a:pt x="9606" y="2972"/>
                </a:cubicBezTo>
                <a:cubicBezTo>
                  <a:pt x="9498" y="3836"/>
                  <a:pt x="9248" y="4657"/>
                  <a:pt x="8955" y="5479"/>
                </a:cubicBezTo>
                <a:cubicBezTo>
                  <a:pt x="8777" y="5414"/>
                  <a:pt x="8585" y="5378"/>
                  <a:pt x="8391" y="5365"/>
                </a:cubicBezTo>
                <a:cubicBezTo>
                  <a:pt x="8378" y="5272"/>
                  <a:pt x="8434" y="5143"/>
                  <a:pt x="8450" y="5051"/>
                </a:cubicBezTo>
                <a:cubicBezTo>
                  <a:pt x="8470" y="4821"/>
                  <a:pt x="8434" y="4564"/>
                  <a:pt x="8434" y="4329"/>
                </a:cubicBezTo>
                <a:cubicBezTo>
                  <a:pt x="8450" y="3829"/>
                  <a:pt x="8492" y="3322"/>
                  <a:pt x="8578" y="2830"/>
                </a:cubicBezTo>
                <a:cubicBezTo>
                  <a:pt x="8734" y="1930"/>
                  <a:pt x="9041" y="1080"/>
                  <a:pt x="9420" y="252"/>
                </a:cubicBezTo>
                <a:close/>
                <a:moveTo>
                  <a:pt x="6057" y="1206"/>
                </a:moveTo>
                <a:cubicBezTo>
                  <a:pt x="6585" y="1206"/>
                  <a:pt x="7921" y="4948"/>
                  <a:pt x="8107" y="5365"/>
                </a:cubicBezTo>
                <a:lnTo>
                  <a:pt x="8114" y="5371"/>
                </a:lnTo>
                <a:cubicBezTo>
                  <a:pt x="8078" y="5378"/>
                  <a:pt x="8042" y="5378"/>
                  <a:pt x="7999" y="5385"/>
                </a:cubicBezTo>
                <a:cubicBezTo>
                  <a:pt x="7821" y="5414"/>
                  <a:pt x="7642" y="5464"/>
                  <a:pt x="7478" y="5536"/>
                </a:cubicBezTo>
                <a:cubicBezTo>
                  <a:pt x="7171" y="4850"/>
                  <a:pt x="6821" y="4194"/>
                  <a:pt x="6542" y="3493"/>
                </a:cubicBezTo>
                <a:cubicBezTo>
                  <a:pt x="6400" y="3143"/>
                  <a:pt x="6271" y="2780"/>
                  <a:pt x="6170" y="2415"/>
                </a:cubicBezTo>
                <a:cubicBezTo>
                  <a:pt x="6114" y="2223"/>
                  <a:pt x="5814" y="1366"/>
                  <a:pt x="5992" y="1229"/>
                </a:cubicBezTo>
                <a:cubicBezTo>
                  <a:pt x="6012" y="1213"/>
                  <a:pt x="6034" y="1206"/>
                  <a:pt x="6057" y="1206"/>
                </a:cubicBezTo>
                <a:close/>
                <a:moveTo>
                  <a:pt x="12044" y="1288"/>
                </a:moveTo>
                <a:cubicBezTo>
                  <a:pt x="12058" y="1288"/>
                  <a:pt x="12071" y="1290"/>
                  <a:pt x="12083" y="1294"/>
                </a:cubicBezTo>
                <a:cubicBezTo>
                  <a:pt x="12477" y="1443"/>
                  <a:pt x="11348" y="3044"/>
                  <a:pt x="11170" y="3315"/>
                </a:cubicBezTo>
                <a:cubicBezTo>
                  <a:pt x="10626" y="4143"/>
                  <a:pt x="10085" y="4972"/>
                  <a:pt x="9498" y="5764"/>
                </a:cubicBezTo>
                <a:cubicBezTo>
                  <a:pt x="9449" y="5728"/>
                  <a:pt x="9399" y="5700"/>
                  <a:pt x="9349" y="5671"/>
                </a:cubicBezTo>
                <a:cubicBezTo>
                  <a:pt x="9613" y="4794"/>
                  <a:pt x="9913" y="3964"/>
                  <a:pt x="10398" y="3179"/>
                </a:cubicBezTo>
                <a:cubicBezTo>
                  <a:pt x="10642" y="2780"/>
                  <a:pt x="10912" y="2401"/>
                  <a:pt x="11219" y="2052"/>
                </a:cubicBezTo>
                <a:cubicBezTo>
                  <a:pt x="11362" y="1896"/>
                  <a:pt x="11809" y="1288"/>
                  <a:pt x="12044" y="1288"/>
                </a:cubicBezTo>
                <a:close/>
                <a:moveTo>
                  <a:pt x="3121" y="693"/>
                </a:moveTo>
                <a:cubicBezTo>
                  <a:pt x="3263" y="693"/>
                  <a:pt x="3654" y="1090"/>
                  <a:pt x="3757" y="1179"/>
                </a:cubicBezTo>
                <a:cubicBezTo>
                  <a:pt x="3951" y="1366"/>
                  <a:pt x="4136" y="1572"/>
                  <a:pt x="4300" y="1786"/>
                </a:cubicBezTo>
                <a:cubicBezTo>
                  <a:pt x="4621" y="2180"/>
                  <a:pt x="4893" y="2609"/>
                  <a:pt x="5178" y="3022"/>
                </a:cubicBezTo>
                <a:cubicBezTo>
                  <a:pt x="5814" y="3937"/>
                  <a:pt x="6449" y="4857"/>
                  <a:pt x="7056" y="5786"/>
                </a:cubicBezTo>
                <a:cubicBezTo>
                  <a:pt x="6993" y="5843"/>
                  <a:pt x="6928" y="5899"/>
                  <a:pt x="6864" y="5958"/>
                </a:cubicBezTo>
                <a:cubicBezTo>
                  <a:pt x="6213" y="5179"/>
                  <a:pt x="5536" y="4429"/>
                  <a:pt x="4857" y="3671"/>
                </a:cubicBezTo>
                <a:cubicBezTo>
                  <a:pt x="4456" y="3222"/>
                  <a:pt x="4050" y="2787"/>
                  <a:pt x="3694" y="2300"/>
                </a:cubicBezTo>
                <a:cubicBezTo>
                  <a:pt x="3543" y="2094"/>
                  <a:pt x="2607" y="794"/>
                  <a:pt x="3107" y="694"/>
                </a:cubicBezTo>
                <a:cubicBezTo>
                  <a:pt x="3112" y="693"/>
                  <a:pt x="3116" y="693"/>
                  <a:pt x="3121" y="693"/>
                </a:cubicBezTo>
                <a:close/>
                <a:moveTo>
                  <a:pt x="15116" y="1900"/>
                </a:moveTo>
                <a:cubicBezTo>
                  <a:pt x="15120" y="1900"/>
                  <a:pt x="15123" y="1900"/>
                  <a:pt x="15125" y="1901"/>
                </a:cubicBezTo>
                <a:cubicBezTo>
                  <a:pt x="15339" y="1966"/>
                  <a:pt x="15226" y="2165"/>
                  <a:pt x="15177" y="2266"/>
                </a:cubicBezTo>
                <a:cubicBezTo>
                  <a:pt x="15125" y="2358"/>
                  <a:pt x="15012" y="2444"/>
                  <a:pt x="14940" y="2514"/>
                </a:cubicBezTo>
                <a:cubicBezTo>
                  <a:pt x="14733" y="2722"/>
                  <a:pt x="14512" y="2909"/>
                  <a:pt x="14291" y="3094"/>
                </a:cubicBezTo>
                <a:cubicBezTo>
                  <a:pt x="13826" y="3493"/>
                  <a:pt x="13312" y="3822"/>
                  <a:pt x="12791" y="4151"/>
                </a:cubicBezTo>
                <a:cubicBezTo>
                  <a:pt x="11799" y="4778"/>
                  <a:pt x="10798" y="5394"/>
                  <a:pt x="9792" y="6000"/>
                </a:cubicBezTo>
                <a:lnTo>
                  <a:pt x="9778" y="6014"/>
                </a:lnTo>
                <a:cubicBezTo>
                  <a:pt x="9742" y="5971"/>
                  <a:pt x="9699" y="5935"/>
                  <a:pt x="9656" y="5892"/>
                </a:cubicBezTo>
                <a:cubicBezTo>
                  <a:pt x="9684" y="5856"/>
                  <a:pt x="9726" y="5800"/>
                  <a:pt x="9778" y="5728"/>
                </a:cubicBezTo>
                <a:cubicBezTo>
                  <a:pt x="10626" y="5065"/>
                  <a:pt x="11440" y="4365"/>
                  <a:pt x="12270" y="3680"/>
                </a:cubicBezTo>
                <a:cubicBezTo>
                  <a:pt x="12698" y="3322"/>
                  <a:pt x="13127" y="2958"/>
                  <a:pt x="13591" y="2658"/>
                </a:cubicBezTo>
                <a:cubicBezTo>
                  <a:pt x="13862" y="2494"/>
                  <a:pt x="14155" y="2358"/>
                  <a:pt x="14440" y="2223"/>
                </a:cubicBezTo>
                <a:cubicBezTo>
                  <a:pt x="14531" y="2188"/>
                  <a:pt x="15015" y="1900"/>
                  <a:pt x="15116" y="1900"/>
                </a:cubicBezTo>
                <a:close/>
                <a:moveTo>
                  <a:pt x="2646" y="4280"/>
                </a:moveTo>
                <a:cubicBezTo>
                  <a:pt x="2958" y="4280"/>
                  <a:pt x="3362" y="4413"/>
                  <a:pt x="3615" y="4478"/>
                </a:cubicBezTo>
                <a:cubicBezTo>
                  <a:pt x="4036" y="4580"/>
                  <a:pt x="4449" y="4722"/>
                  <a:pt x="4842" y="4907"/>
                </a:cubicBezTo>
                <a:cubicBezTo>
                  <a:pt x="5521" y="5229"/>
                  <a:pt x="6100" y="5728"/>
                  <a:pt x="6763" y="6064"/>
                </a:cubicBezTo>
                <a:cubicBezTo>
                  <a:pt x="6657" y="6185"/>
                  <a:pt x="6564" y="6314"/>
                  <a:pt x="6492" y="6449"/>
                </a:cubicBezTo>
                <a:lnTo>
                  <a:pt x="6485" y="6443"/>
                </a:lnTo>
                <a:cubicBezTo>
                  <a:pt x="5764" y="6156"/>
                  <a:pt x="5022" y="5978"/>
                  <a:pt x="4285" y="5743"/>
                </a:cubicBezTo>
                <a:cubicBezTo>
                  <a:pt x="3865" y="5615"/>
                  <a:pt x="3450" y="5457"/>
                  <a:pt x="3071" y="5243"/>
                </a:cubicBezTo>
                <a:cubicBezTo>
                  <a:pt x="2900" y="5143"/>
                  <a:pt x="1894" y="4528"/>
                  <a:pt x="2393" y="4322"/>
                </a:cubicBezTo>
                <a:cubicBezTo>
                  <a:pt x="2464" y="4293"/>
                  <a:pt x="2551" y="4280"/>
                  <a:pt x="2646" y="4280"/>
                </a:cubicBezTo>
                <a:close/>
                <a:moveTo>
                  <a:pt x="14495" y="4785"/>
                </a:moveTo>
                <a:cubicBezTo>
                  <a:pt x="14724" y="4785"/>
                  <a:pt x="14878" y="4855"/>
                  <a:pt x="14512" y="5257"/>
                </a:cubicBezTo>
                <a:cubicBezTo>
                  <a:pt x="14376" y="5407"/>
                  <a:pt x="14126" y="5457"/>
                  <a:pt x="13941" y="5529"/>
                </a:cubicBezTo>
                <a:cubicBezTo>
                  <a:pt x="13512" y="5678"/>
                  <a:pt x="13062" y="5800"/>
                  <a:pt x="12626" y="5935"/>
                </a:cubicBezTo>
                <a:cubicBezTo>
                  <a:pt x="11826" y="6192"/>
                  <a:pt x="11012" y="6429"/>
                  <a:pt x="10220" y="6700"/>
                </a:cubicBezTo>
                <a:cubicBezTo>
                  <a:pt x="10155" y="6551"/>
                  <a:pt x="10078" y="6407"/>
                  <a:pt x="9984" y="6271"/>
                </a:cubicBezTo>
                <a:cubicBezTo>
                  <a:pt x="10678" y="6007"/>
                  <a:pt x="11370" y="5743"/>
                  <a:pt x="12062" y="5479"/>
                </a:cubicBezTo>
                <a:cubicBezTo>
                  <a:pt x="12748" y="5222"/>
                  <a:pt x="13490" y="4844"/>
                  <a:pt x="14234" y="4801"/>
                </a:cubicBezTo>
                <a:cubicBezTo>
                  <a:pt x="14316" y="4795"/>
                  <a:pt x="14411" y="4785"/>
                  <a:pt x="14495" y="4785"/>
                </a:cubicBezTo>
                <a:close/>
                <a:moveTo>
                  <a:pt x="9742" y="6208"/>
                </a:moveTo>
                <a:lnTo>
                  <a:pt x="9742" y="6208"/>
                </a:lnTo>
                <a:cubicBezTo>
                  <a:pt x="9785" y="6251"/>
                  <a:pt x="9821" y="6300"/>
                  <a:pt x="9855" y="6350"/>
                </a:cubicBezTo>
                <a:cubicBezTo>
                  <a:pt x="9949" y="6479"/>
                  <a:pt x="10020" y="6621"/>
                  <a:pt x="10078" y="6772"/>
                </a:cubicBezTo>
                <a:cubicBezTo>
                  <a:pt x="10069" y="6778"/>
                  <a:pt x="10069" y="6785"/>
                  <a:pt x="10062" y="6792"/>
                </a:cubicBezTo>
                <a:cubicBezTo>
                  <a:pt x="9992" y="6585"/>
                  <a:pt x="9884" y="6386"/>
                  <a:pt x="9742" y="6208"/>
                </a:cubicBezTo>
                <a:close/>
                <a:moveTo>
                  <a:pt x="10112" y="6943"/>
                </a:moveTo>
                <a:cubicBezTo>
                  <a:pt x="10112" y="6943"/>
                  <a:pt x="10121" y="6950"/>
                  <a:pt x="10127" y="6950"/>
                </a:cubicBezTo>
                <a:cubicBezTo>
                  <a:pt x="10155" y="7056"/>
                  <a:pt x="10170" y="7164"/>
                  <a:pt x="10177" y="7270"/>
                </a:cubicBezTo>
                <a:cubicBezTo>
                  <a:pt x="10163" y="7157"/>
                  <a:pt x="10141" y="7049"/>
                  <a:pt x="10112" y="6943"/>
                </a:cubicBezTo>
                <a:close/>
                <a:moveTo>
                  <a:pt x="3949" y="6592"/>
                </a:moveTo>
                <a:cubicBezTo>
                  <a:pt x="4754" y="6592"/>
                  <a:pt x="5545" y="6700"/>
                  <a:pt x="6350" y="6729"/>
                </a:cubicBezTo>
                <a:cubicBezTo>
                  <a:pt x="6271" y="6936"/>
                  <a:pt x="6222" y="7150"/>
                  <a:pt x="6199" y="7371"/>
                </a:cubicBezTo>
                <a:cubicBezTo>
                  <a:pt x="6050" y="7357"/>
                  <a:pt x="5902" y="7351"/>
                  <a:pt x="5754" y="7351"/>
                </a:cubicBezTo>
                <a:cubicBezTo>
                  <a:pt x="5020" y="7351"/>
                  <a:pt x="4305" y="7514"/>
                  <a:pt x="3586" y="7692"/>
                </a:cubicBezTo>
                <a:cubicBezTo>
                  <a:pt x="3008" y="7836"/>
                  <a:pt x="2422" y="7985"/>
                  <a:pt x="1829" y="8028"/>
                </a:cubicBezTo>
                <a:cubicBezTo>
                  <a:pt x="1741" y="8035"/>
                  <a:pt x="1654" y="8037"/>
                  <a:pt x="1567" y="8037"/>
                </a:cubicBezTo>
                <a:cubicBezTo>
                  <a:pt x="1422" y="8037"/>
                  <a:pt x="1278" y="8031"/>
                  <a:pt x="1136" y="8031"/>
                </a:cubicBezTo>
                <a:cubicBezTo>
                  <a:pt x="1076" y="8031"/>
                  <a:pt x="1017" y="8032"/>
                  <a:pt x="958" y="8035"/>
                </a:cubicBezTo>
                <a:cubicBezTo>
                  <a:pt x="878" y="8041"/>
                  <a:pt x="758" y="8080"/>
                  <a:pt x="672" y="8080"/>
                </a:cubicBezTo>
                <a:cubicBezTo>
                  <a:pt x="659" y="8080"/>
                  <a:pt x="647" y="8080"/>
                  <a:pt x="636" y="8078"/>
                </a:cubicBezTo>
                <a:cubicBezTo>
                  <a:pt x="523" y="7999"/>
                  <a:pt x="401" y="7929"/>
                  <a:pt x="286" y="7857"/>
                </a:cubicBezTo>
                <a:cubicBezTo>
                  <a:pt x="336" y="7771"/>
                  <a:pt x="401" y="7707"/>
                  <a:pt x="480" y="7656"/>
                </a:cubicBezTo>
                <a:cubicBezTo>
                  <a:pt x="780" y="7428"/>
                  <a:pt x="1193" y="7329"/>
                  <a:pt x="1529" y="7150"/>
                </a:cubicBezTo>
                <a:cubicBezTo>
                  <a:pt x="2115" y="6842"/>
                  <a:pt x="2693" y="6664"/>
                  <a:pt x="3358" y="6614"/>
                </a:cubicBezTo>
                <a:cubicBezTo>
                  <a:pt x="3556" y="6599"/>
                  <a:pt x="3753" y="6592"/>
                  <a:pt x="3949" y="6592"/>
                </a:cubicBezTo>
                <a:close/>
                <a:moveTo>
                  <a:pt x="12921" y="6910"/>
                </a:moveTo>
                <a:cubicBezTo>
                  <a:pt x="14281" y="6910"/>
                  <a:pt x="15630" y="7048"/>
                  <a:pt x="16882" y="7656"/>
                </a:cubicBezTo>
                <a:cubicBezTo>
                  <a:pt x="16961" y="7692"/>
                  <a:pt x="17096" y="7742"/>
                  <a:pt x="17154" y="7814"/>
                </a:cubicBezTo>
                <a:cubicBezTo>
                  <a:pt x="17160" y="8241"/>
                  <a:pt x="17051" y="8455"/>
                  <a:pt x="16828" y="8455"/>
                </a:cubicBezTo>
                <a:cubicBezTo>
                  <a:pt x="16790" y="8455"/>
                  <a:pt x="16749" y="8448"/>
                  <a:pt x="16704" y="8436"/>
                </a:cubicBezTo>
                <a:cubicBezTo>
                  <a:pt x="16625" y="8436"/>
                  <a:pt x="16555" y="8420"/>
                  <a:pt x="16489" y="8400"/>
                </a:cubicBezTo>
                <a:cubicBezTo>
                  <a:pt x="16255" y="8342"/>
                  <a:pt x="16054" y="8271"/>
                  <a:pt x="15819" y="8249"/>
                </a:cubicBezTo>
                <a:cubicBezTo>
                  <a:pt x="15247" y="8206"/>
                  <a:pt x="14690" y="8186"/>
                  <a:pt x="14119" y="8084"/>
                </a:cubicBezTo>
                <a:cubicBezTo>
                  <a:pt x="12877" y="7863"/>
                  <a:pt x="11627" y="7622"/>
                  <a:pt x="10385" y="7365"/>
                </a:cubicBezTo>
                <a:lnTo>
                  <a:pt x="10349" y="7365"/>
                </a:lnTo>
                <a:cubicBezTo>
                  <a:pt x="10349" y="7236"/>
                  <a:pt x="10335" y="7114"/>
                  <a:pt x="10306" y="6993"/>
                </a:cubicBezTo>
                <a:cubicBezTo>
                  <a:pt x="11167" y="6967"/>
                  <a:pt x="12046" y="6910"/>
                  <a:pt x="12921" y="6910"/>
                </a:cubicBezTo>
                <a:close/>
                <a:moveTo>
                  <a:pt x="7241" y="9449"/>
                </a:moveTo>
                <a:cubicBezTo>
                  <a:pt x="7241" y="9449"/>
                  <a:pt x="7250" y="9456"/>
                  <a:pt x="7257" y="9456"/>
                </a:cubicBezTo>
                <a:cubicBezTo>
                  <a:pt x="7250" y="9464"/>
                  <a:pt x="7241" y="9471"/>
                  <a:pt x="7241" y="9478"/>
                </a:cubicBezTo>
                <a:lnTo>
                  <a:pt x="7241" y="9449"/>
                </a:lnTo>
                <a:close/>
                <a:moveTo>
                  <a:pt x="8374" y="5580"/>
                </a:moveTo>
                <a:cubicBezTo>
                  <a:pt x="8721" y="5580"/>
                  <a:pt x="9068" y="5677"/>
                  <a:pt x="9370" y="5872"/>
                </a:cubicBezTo>
                <a:cubicBezTo>
                  <a:pt x="10405" y="6736"/>
                  <a:pt x="10306" y="8492"/>
                  <a:pt x="9248" y="9277"/>
                </a:cubicBezTo>
                <a:cubicBezTo>
                  <a:pt x="9228" y="9284"/>
                  <a:pt x="9205" y="9300"/>
                  <a:pt x="9192" y="9313"/>
                </a:cubicBezTo>
                <a:cubicBezTo>
                  <a:pt x="9049" y="9413"/>
                  <a:pt x="8892" y="9498"/>
                  <a:pt x="8714" y="9557"/>
                </a:cubicBezTo>
                <a:cubicBezTo>
                  <a:pt x="8539" y="9616"/>
                  <a:pt x="8370" y="9643"/>
                  <a:pt x="8207" y="9643"/>
                </a:cubicBezTo>
                <a:cubicBezTo>
                  <a:pt x="7842" y="9643"/>
                  <a:pt x="7511" y="9507"/>
                  <a:pt x="7234" y="9284"/>
                </a:cubicBezTo>
                <a:lnTo>
                  <a:pt x="7234" y="9270"/>
                </a:lnTo>
                <a:cubicBezTo>
                  <a:pt x="7230" y="9246"/>
                  <a:pt x="7215" y="9235"/>
                  <a:pt x="7199" y="9235"/>
                </a:cubicBezTo>
                <a:cubicBezTo>
                  <a:pt x="7192" y="9235"/>
                  <a:pt x="7184" y="9237"/>
                  <a:pt x="7178" y="9241"/>
                </a:cubicBezTo>
                <a:cubicBezTo>
                  <a:pt x="6492" y="8650"/>
                  <a:pt x="6163" y="7527"/>
                  <a:pt x="6556" y="6713"/>
                </a:cubicBezTo>
                <a:cubicBezTo>
                  <a:pt x="6864" y="6071"/>
                  <a:pt x="7464" y="5678"/>
                  <a:pt x="8107" y="5592"/>
                </a:cubicBezTo>
                <a:lnTo>
                  <a:pt x="8107" y="5592"/>
                </a:lnTo>
                <a:cubicBezTo>
                  <a:pt x="8091" y="5615"/>
                  <a:pt x="8085" y="5642"/>
                  <a:pt x="8091" y="5678"/>
                </a:cubicBezTo>
                <a:cubicBezTo>
                  <a:pt x="8101" y="5717"/>
                  <a:pt x="8134" y="5735"/>
                  <a:pt x="8168" y="5735"/>
                </a:cubicBezTo>
                <a:cubicBezTo>
                  <a:pt x="8216" y="5735"/>
                  <a:pt x="8267" y="5701"/>
                  <a:pt x="8263" y="5642"/>
                </a:cubicBezTo>
                <a:cubicBezTo>
                  <a:pt x="8263" y="5615"/>
                  <a:pt x="8249" y="5599"/>
                  <a:pt x="8235" y="5586"/>
                </a:cubicBezTo>
                <a:cubicBezTo>
                  <a:pt x="8282" y="5582"/>
                  <a:pt x="8328" y="5580"/>
                  <a:pt x="8374" y="5580"/>
                </a:cubicBezTo>
                <a:close/>
                <a:moveTo>
                  <a:pt x="6213" y="7836"/>
                </a:moveTo>
                <a:cubicBezTo>
                  <a:pt x="6228" y="7929"/>
                  <a:pt x="6242" y="8021"/>
                  <a:pt x="6271" y="8107"/>
                </a:cubicBezTo>
                <a:cubicBezTo>
                  <a:pt x="6307" y="8242"/>
                  <a:pt x="6357" y="8364"/>
                  <a:pt x="6413" y="8492"/>
                </a:cubicBezTo>
                <a:cubicBezTo>
                  <a:pt x="5493" y="8864"/>
                  <a:pt x="4578" y="9250"/>
                  <a:pt x="3642" y="9584"/>
                </a:cubicBezTo>
                <a:cubicBezTo>
                  <a:pt x="3157" y="9764"/>
                  <a:pt x="2672" y="9927"/>
                  <a:pt x="2185" y="10091"/>
                </a:cubicBezTo>
                <a:cubicBezTo>
                  <a:pt x="1944" y="10170"/>
                  <a:pt x="1700" y="10249"/>
                  <a:pt x="1457" y="10328"/>
                </a:cubicBezTo>
                <a:cubicBezTo>
                  <a:pt x="1328" y="10371"/>
                  <a:pt x="1208" y="10407"/>
                  <a:pt x="1087" y="10441"/>
                </a:cubicBezTo>
                <a:cubicBezTo>
                  <a:pt x="1017" y="10478"/>
                  <a:pt x="962" y="10497"/>
                  <a:pt x="919" y="10497"/>
                </a:cubicBezTo>
                <a:cubicBezTo>
                  <a:pt x="829" y="10497"/>
                  <a:pt x="796" y="10416"/>
                  <a:pt x="814" y="10256"/>
                </a:cubicBezTo>
                <a:cubicBezTo>
                  <a:pt x="751" y="9913"/>
                  <a:pt x="1001" y="9785"/>
                  <a:pt x="1279" y="9577"/>
                </a:cubicBezTo>
                <a:cubicBezTo>
                  <a:pt x="1472" y="9442"/>
                  <a:pt x="1680" y="9327"/>
                  <a:pt x="1885" y="9214"/>
                </a:cubicBezTo>
                <a:cubicBezTo>
                  <a:pt x="2357" y="8964"/>
                  <a:pt x="2837" y="8743"/>
                  <a:pt x="3335" y="8556"/>
                </a:cubicBezTo>
                <a:cubicBezTo>
                  <a:pt x="4257" y="8206"/>
                  <a:pt x="5227" y="7942"/>
                  <a:pt x="6213" y="7836"/>
                </a:cubicBezTo>
                <a:close/>
                <a:moveTo>
                  <a:pt x="10241" y="8107"/>
                </a:moveTo>
                <a:cubicBezTo>
                  <a:pt x="11170" y="8479"/>
                  <a:pt x="12098" y="8842"/>
                  <a:pt x="12969" y="9327"/>
                </a:cubicBezTo>
                <a:cubicBezTo>
                  <a:pt x="13454" y="9600"/>
                  <a:pt x="13925" y="9899"/>
                  <a:pt x="14354" y="10249"/>
                </a:cubicBezTo>
                <a:cubicBezTo>
                  <a:pt x="14548" y="10407"/>
                  <a:pt x="14733" y="10570"/>
                  <a:pt x="14911" y="10750"/>
                </a:cubicBezTo>
                <a:cubicBezTo>
                  <a:pt x="15048" y="10892"/>
                  <a:pt x="15483" y="11241"/>
                  <a:pt x="15497" y="11435"/>
                </a:cubicBezTo>
                <a:cubicBezTo>
                  <a:pt x="15504" y="11627"/>
                  <a:pt x="15262" y="11677"/>
                  <a:pt x="15141" y="11677"/>
                </a:cubicBezTo>
                <a:cubicBezTo>
                  <a:pt x="15134" y="11677"/>
                  <a:pt x="15127" y="11678"/>
                  <a:pt x="15120" y="11678"/>
                </a:cubicBezTo>
                <a:cubicBezTo>
                  <a:pt x="15031" y="11678"/>
                  <a:pt x="14927" y="11639"/>
                  <a:pt x="14848" y="11620"/>
                </a:cubicBezTo>
                <a:cubicBezTo>
                  <a:pt x="14584" y="11555"/>
                  <a:pt x="14326" y="11456"/>
                  <a:pt x="14083" y="11341"/>
                </a:cubicBezTo>
                <a:cubicBezTo>
                  <a:pt x="13619" y="11113"/>
                  <a:pt x="13197" y="10820"/>
                  <a:pt x="12791" y="10513"/>
                </a:cubicBezTo>
                <a:cubicBezTo>
                  <a:pt x="11891" y="9841"/>
                  <a:pt x="11005" y="9128"/>
                  <a:pt x="10121" y="8427"/>
                </a:cubicBezTo>
                <a:cubicBezTo>
                  <a:pt x="10170" y="8328"/>
                  <a:pt x="10206" y="8222"/>
                  <a:pt x="10241" y="8107"/>
                </a:cubicBezTo>
                <a:close/>
                <a:moveTo>
                  <a:pt x="6628" y="8849"/>
                </a:moveTo>
                <a:cubicBezTo>
                  <a:pt x="6671" y="8907"/>
                  <a:pt x="6713" y="8964"/>
                  <a:pt x="6763" y="9020"/>
                </a:cubicBezTo>
                <a:cubicBezTo>
                  <a:pt x="5956" y="9735"/>
                  <a:pt x="5193" y="10484"/>
                  <a:pt x="4413" y="11221"/>
                </a:cubicBezTo>
                <a:cubicBezTo>
                  <a:pt x="3978" y="11634"/>
                  <a:pt x="3556" y="12056"/>
                  <a:pt x="3085" y="12421"/>
                </a:cubicBezTo>
                <a:cubicBezTo>
                  <a:pt x="2886" y="12577"/>
                  <a:pt x="2679" y="12721"/>
                  <a:pt x="2458" y="12849"/>
                </a:cubicBezTo>
                <a:cubicBezTo>
                  <a:pt x="2352" y="12911"/>
                  <a:pt x="1961" y="13146"/>
                  <a:pt x="1743" y="13146"/>
                </a:cubicBezTo>
                <a:cubicBezTo>
                  <a:pt x="1638" y="13146"/>
                  <a:pt x="1573" y="13091"/>
                  <a:pt x="1601" y="12935"/>
                </a:cubicBezTo>
                <a:cubicBezTo>
                  <a:pt x="1680" y="12527"/>
                  <a:pt x="2329" y="12020"/>
                  <a:pt x="2629" y="11769"/>
                </a:cubicBezTo>
                <a:cubicBezTo>
                  <a:pt x="3035" y="11427"/>
                  <a:pt x="3471" y="11113"/>
                  <a:pt x="3899" y="10799"/>
                </a:cubicBezTo>
                <a:cubicBezTo>
                  <a:pt x="4799" y="10141"/>
                  <a:pt x="5714" y="9492"/>
                  <a:pt x="6628" y="8849"/>
                </a:cubicBezTo>
                <a:close/>
                <a:moveTo>
                  <a:pt x="9555" y="9214"/>
                </a:moveTo>
                <a:cubicBezTo>
                  <a:pt x="10283" y="9978"/>
                  <a:pt x="11048" y="10714"/>
                  <a:pt x="11799" y="11449"/>
                </a:cubicBezTo>
                <a:cubicBezTo>
                  <a:pt x="12227" y="11870"/>
                  <a:pt x="12662" y="12283"/>
                  <a:pt x="13048" y="12741"/>
                </a:cubicBezTo>
                <a:cubicBezTo>
                  <a:pt x="13206" y="12935"/>
                  <a:pt x="13362" y="13134"/>
                  <a:pt x="13490" y="13348"/>
                </a:cubicBezTo>
                <a:cubicBezTo>
                  <a:pt x="13614" y="13535"/>
                  <a:pt x="14046" y="14207"/>
                  <a:pt x="13655" y="14207"/>
                </a:cubicBezTo>
                <a:cubicBezTo>
                  <a:pt x="13642" y="14207"/>
                  <a:pt x="13627" y="14206"/>
                  <a:pt x="13612" y="14205"/>
                </a:cubicBezTo>
                <a:cubicBezTo>
                  <a:pt x="13391" y="14184"/>
                  <a:pt x="13104" y="13884"/>
                  <a:pt x="12940" y="13749"/>
                </a:cubicBezTo>
                <a:cubicBezTo>
                  <a:pt x="12777" y="13598"/>
                  <a:pt x="12613" y="13440"/>
                  <a:pt x="12462" y="13278"/>
                </a:cubicBezTo>
                <a:cubicBezTo>
                  <a:pt x="12083" y="12870"/>
                  <a:pt x="11749" y="12421"/>
                  <a:pt x="11406" y="11984"/>
                </a:cubicBezTo>
                <a:cubicBezTo>
                  <a:pt x="10727" y="11120"/>
                  <a:pt x="10055" y="10249"/>
                  <a:pt x="9399" y="9370"/>
                </a:cubicBezTo>
                <a:lnTo>
                  <a:pt x="9492" y="9277"/>
                </a:lnTo>
                <a:cubicBezTo>
                  <a:pt x="9521" y="9257"/>
                  <a:pt x="9534" y="9234"/>
                  <a:pt x="9555" y="9214"/>
                </a:cubicBezTo>
                <a:close/>
                <a:moveTo>
                  <a:pt x="6921" y="9185"/>
                </a:moveTo>
                <a:cubicBezTo>
                  <a:pt x="6993" y="9264"/>
                  <a:pt x="7078" y="9336"/>
                  <a:pt x="7164" y="9392"/>
                </a:cubicBezTo>
                <a:cubicBezTo>
                  <a:pt x="7149" y="10292"/>
                  <a:pt x="6813" y="11149"/>
                  <a:pt x="6542" y="11992"/>
                </a:cubicBezTo>
                <a:cubicBezTo>
                  <a:pt x="6400" y="12463"/>
                  <a:pt x="6292" y="12935"/>
                  <a:pt x="6213" y="13420"/>
                </a:cubicBezTo>
                <a:cubicBezTo>
                  <a:pt x="6150" y="13877"/>
                  <a:pt x="6114" y="14448"/>
                  <a:pt x="5922" y="14870"/>
                </a:cubicBezTo>
                <a:cubicBezTo>
                  <a:pt x="5899" y="14991"/>
                  <a:pt x="5827" y="15084"/>
                  <a:pt x="5721" y="15147"/>
                </a:cubicBezTo>
                <a:cubicBezTo>
                  <a:pt x="5670" y="15251"/>
                  <a:pt x="5613" y="15302"/>
                  <a:pt x="5549" y="15302"/>
                </a:cubicBezTo>
                <a:cubicBezTo>
                  <a:pt x="5489" y="15302"/>
                  <a:pt x="5422" y="15256"/>
                  <a:pt x="5349" y="15163"/>
                </a:cubicBezTo>
                <a:cubicBezTo>
                  <a:pt x="5121" y="15012"/>
                  <a:pt x="5099" y="14976"/>
                  <a:pt x="5092" y="14719"/>
                </a:cubicBezTo>
                <a:cubicBezTo>
                  <a:pt x="5085" y="14484"/>
                  <a:pt x="5142" y="14241"/>
                  <a:pt x="5185" y="14013"/>
                </a:cubicBezTo>
                <a:cubicBezTo>
                  <a:pt x="5299" y="13483"/>
                  <a:pt x="5442" y="12962"/>
                  <a:pt x="5606" y="12455"/>
                </a:cubicBezTo>
                <a:cubicBezTo>
                  <a:pt x="5964" y="11334"/>
                  <a:pt x="6427" y="10256"/>
                  <a:pt x="6921" y="9185"/>
                </a:cubicBezTo>
                <a:close/>
                <a:moveTo>
                  <a:pt x="8878" y="9721"/>
                </a:moveTo>
                <a:cubicBezTo>
                  <a:pt x="8885" y="9721"/>
                  <a:pt x="8885" y="9728"/>
                  <a:pt x="8885" y="9728"/>
                </a:cubicBezTo>
                <a:cubicBezTo>
                  <a:pt x="9478" y="10691"/>
                  <a:pt x="10020" y="11706"/>
                  <a:pt x="10506" y="12727"/>
                </a:cubicBezTo>
                <a:cubicBezTo>
                  <a:pt x="10755" y="13248"/>
                  <a:pt x="10978" y="13769"/>
                  <a:pt x="11206" y="14297"/>
                </a:cubicBezTo>
                <a:cubicBezTo>
                  <a:pt x="11277" y="14461"/>
                  <a:pt x="11884" y="15758"/>
                  <a:pt x="11448" y="15758"/>
                </a:cubicBezTo>
                <a:cubicBezTo>
                  <a:pt x="11406" y="15758"/>
                  <a:pt x="11354" y="15746"/>
                  <a:pt x="11291" y="15720"/>
                </a:cubicBezTo>
                <a:cubicBezTo>
                  <a:pt x="11163" y="15662"/>
                  <a:pt x="10962" y="15391"/>
                  <a:pt x="10849" y="15283"/>
                </a:cubicBezTo>
                <a:cubicBezTo>
                  <a:pt x="10619" y="15069"/>
                  <a:pt x="10455" y="14827"/>
                  <a:pt x="10299" y="14563"/>
                </a:cubicBezTo>
                <a:cubicBezTo>
                  <a:pt x="10006" y="14049"/>
                  <a:pt x="9735" y="13519"/>
                  <a:pt x="9492" y="12978"/>
                </a:cubicBezTo>
                <a:cubicBezTo>
                  <a:pt x="9034" y="11963"/>
                  <a:pt x="8684" y="10899"/>
                  <a:pt x="8407" y="9821"/>
                </a:cubicBezTo>
                <a:lnTo>
                  <a:pt x="8407" y="9821"/>
                </a:lnTo>
                <a:cubicBezTo>
                  <a:pt x="8418" y="9821"/>
                  <a:pt x="8430" y="9821"/>
                  <a:pt x="8441" y="9821"/>
                </a:cubicBezTo>
                <a:cubicBezTo>
                  <a:pt x="8593" y="9821"/>
                  <a:pt x="8744" y="9780"/>
                  <a:pt x="8878" y="9721"/>
                </a:cubicBezTo>
                <a:close/>
                <a:moveTo>
                  <a:pt x="7442" y="9570"/>
                </a:moveTo>
                <a:cubicBezTo>
                  <a:pt x="7613" y="9656"/>
                  <a:pt x="7791" y="9721"/>
                  <a:pt x="7978" y="9756"/>
                </a:cubicBezTo>
                <a:cubicBezTo>
                  <a:pt x="8071" y="10777"/>
                  <a:pt x="8242" y="11785"/>
                  <a:pt x="8306" y="12813"/>
                </a:cubicBezTo>
                <a:cubicBezTo>
                  <a:pt x="8342" y="13320"/>
                  <a:pt x="8364" y="13819"/>
                  <a:pt x="8371" y="14326"/>
                </a:cubicBezTo>
                <a:cubicBezTo>
                  <a:pt x="8377" y="14594"/>
                  <a:pt x="8496" y="15867"/>
                  <a:pt x="8085" y="15867"/>
                </a:cubicBezTo>
                <a:cubicBezTo>
                  <a:pt x="8056" y="15867"/>
                  <a:pt x="8026" y="15861"/>
                  <a:pt x="7992" y="15848"/>
                </a:cubicBezTo>
                <a:cubicBezTo>
                  <a:pt x="7721" y="15740"/>
                  <a:pt x="7606" y="15111"/>
                  <a:pt x="7570" y="14870"/>
                </a:cubicBezTo>
                <a:cubicBezTo>
                  <a:pt x="7534" y="14633"/>
                  <a:pt x="7521" y="14398"/>
                  <a:pt x="7498" y="14162"/>
                </a:cubicBezTo>
                <a:cubicBezTo>
                  <a:pt x="7464" y="13684"/>
                  <a:pt x="7435" y="13212"/>
                  <a:pt x="7413" y="12734"/>
                </a:cubicBezTo>
                <a:cubicBezTo>
                  <a:pt x="7378" y="11692"/>
                  <a:pt x="7336" y="10606"/>
                  <a:pt x="7442" y="9570"/>
                </a:cubicBezTo>
                <a:close/>
                <a:moveTo>
                  <a:pt x="9418" y="0"/>
                </a:moveTo>
                <a:cubicBezTo>
                  <a:pt x="9388" y="0"/>
                  <a:pt x="9357" y="17"/>
                  <a:pt x="9341" y="45"/>
                </a:cubicBezTo>
                <a:cubicBezTo>
                  <a:pt x="8835" y="938"/>
                  <a:pt x="8513" y="1937"/>
                  <a:pt x="8355" y="2951"/>
                </a:cubicBezTo>
                <a:cubicBezTo>
                  <a:pt x="8285" y="3407"/>
                  <a:pt x="8249" y="3872"/>
                  <a:pt x="8256" y="4336"/>
                </a:cubicBezTo>
                <a:cubicBezTo>
                  <a:pt x="8256" y="4622"/>
                  <a:pt x="8278" y="4907"/>
                  <a:pt x="8263" y="5193"/>
                </a:cubicBezTo>
                <a:cubicBezTo>
                  <a:pt x="8263" y="5279"/>
                  <a:pt x="8249" y="5322"/>
                  <a:pt x="8249" y="5365"/>
                </a:cubicBezTo>
                <a:lnTo>
                  <a:pt x="8235" y="5365"/>
                </a:lnTo>
                <a:lnTo>
                  <a:pt x="8235" y="5329"/>
                </a:lnTo>
                <a:cubicBezTo>
                  <a:pt x="7999" y="4357"/>
                  <a:pt x="7593" y="3387"/>
                  <a:pt x="7164" y="2487"/>
                </a:cubicBezTo>
                <a:cubicBezTo>
                  <a:pt x="6955" y="2054"/>
                  <a:pt x="6584" y="985"/>
                  <a:pt x="5983" y="985"/>
                </a:cubicBezTo>
                <a:cubicBezTo>
                  <a:pt x="5967" y="985"/>
                  <a:pt x="5951" y="986"/>
                  <a:pt x="5935" y="987"/>
                </a:cubicBezTo>
                <a:cubicBezTo>
                  <a:pt x="5899" y="994"/>
                  <a:pt x="5863" y="1015"/>
                  <a:pt x="5856" y="1051"/>
                </a:cubicBezTo>
                <a:cubicBezTo>
                  <a:pt x="5735" y="1765"/>
                  <a:pt x="6021" y="2530"/>
                  <a:pt x="6264" y="3186"/>
                </a:cubicBezTo>
                <a:cubicBezTo>
                  <a:pt x="6571" y="4007"/>
                  <a:pt x="6950" y="4821"/>
                  <a:pt x="7378" y="5586"/>
                </a:cubicBezTo>
                <a:cubicBezTo>
                  <a:pt x="7320" y="5615"/>
                  <a:pt x="7264" y="5651"/>
                  <a:pt x="7214" y="5678"/>
                </a:cubicBezTo>
                <a:cubicBezTo>
                  <a:pt x="6449" y="4521"/>
                  <a:pt x="5656" y="3371"/>
                  <a:pt x="4857" y="2237"/>
                </a:cubicBezTo>
                <a:cubicBezTo>
                  <a:pt x="4528" y="1772"/>
                  <a:pt x="4179" y="1315"/>
                  <a:pt x="3743" y="938"/>
                </a:cubicBezTo>
                <a:cubicBezTo>
                  <a:pt x="3604" y="816"/>
                  <a:pt x="3262" y="478"/>
                  <a:pt x="3000" y="478"/>
                </a:cubicBezTo>
                <a:cubicBezTo>
                  <a:pt x="2951" y="478"/>
                  <a:pt x="2905" y="489"/>
                  <a:pt x="2864" y="516"/>
                </a:cubicBezTo>
                <a:cubicBezTo>
                  <a:pt x="2043" y="1066"/>
                  <a:pt x="5056" y="4264"/>
                  <a:pt x="6335" y="5579"/>
                </a:cubicBezTo>
                <a:cubicBezTo>
                  <a:pt x="5699" y="5150"/>
                  <a:pt x="4979" y="4778"/>
                  <a:pt x="4285" y="4544"/>
                </a:cubicBezTo>
                <a:cubicBezTo>
                  <a:pt x="3865" y="4400"/>
                  <a:pt x="3421" y="4300"/>
                  <a:pt x="2972" y="4264"/>
                </a:cubicBezTo>
                <a:cubicBezTo>
                  <a:pt x="2819" y="4249"/>
                  <a:pt x="2582" y="4204"/>
                  <a:pt x="2365" y="4204"/>
                </a:cubicBezTo>
                <a:cubicBezTo>
                  <a:pt x="2195" y="4204"/>
                  <a:pt x="2038" y="4231"/>
                  <a:pt x="1944" y="4322"/>
                </a:cubicBezTo>
                <a:cubicBezTo>
                  <a:pt x="1928" y="4336"/>
                  <a:pt x="1921" y="4372"/>
                  <a:pt x="1928" y="4393"/>
                </a:cubicBezTo>
                <a:cubicBezTo>
                  <a:pt x="2165" y="5035"/>
                  <a:pt x="3085" y="5464"/>
                  <a:pt x="3678" y="5694"/>
                </a:cubicBezTo>
                <a:cubicBezTo>
                  <a:pt x="4578" y="6043"/>
                  <a:pt x="5543" y="6172"/>
                  <a:pt x="6443" y="6521"/>
                </a:cubicBezTo>
                <a:lnTo>
                  <a:pt x="6449" y="6521"/>
                </a:lnTo>
                <a:cubicBezTo>
                  <a:pt x="6436" y="6542"/>
                  <a:pt x="6427" y="6557"/>
                  <a:pt x="6420" y="6578"/>
                </a:cubicBezTo>
                <a:cubicBezTo>
                  <a:pt x="5772" y="6429"/>
                  <a:pt x="5043" y="6353"/>
                  <a:pt x="4325" y="6353"/>
                </a:cubicBezTo>
                <a:cubicBezTo>
                  <a:pt x="3768" y="6353"/>
                  <a:pt x="3217" y="6399"/>
                  <a:pt x="2715" y="6492"/>
                </a:cubicBezTo>
                <a:cubicBezTo>
                  <a:pt x="2014" y="6628"/>
                  <a:pt x="1457" y="7006"/>
                  <a:pt x="801" y="7264"/>
                </a:cubicBezTo>
                <a:cubicBezTo>
                  <a:pt x="543" y="7365"/>
                  <a:pt x="187" y="7507"/>
                  <a:pt x="79" y="7800"/>
                </a:cubicBezTo>
                <a:cubicBezTo>
                  <a:pt x="0" y="8021"/>
                  <a:pt x="122" y="8213"/>
                  <a:pt x="336" y="8285"/>
                </a:cubicBezTo>
                <a:cubicBezTo>
                  <a:pt x="398" y="8305"/>
                  <a:pt x="465" y="8313"/>
                  <a:pt x="533" y="8313"/>
                </a:cubicBezTo>
                <a:cubicBezTo>
                  <a:pt x="732" y="8313"/>
                  <a:pt x="948" y="8249"/>
                  <a:pt x="1130" y="8249"/>
                </a:cubicBezTo>
                <a:cubicBezTo>
                  <a:pt x="1493" y="8242"/>
                  <a:pt x="1851" y="8249"/>
                  <a:pt x="2208" y="8199"/>
                </a:cubicBezTo>
                <a:cubicBezTo>
                  <a:pt x="3460" y="8020"/>
                  <a:pt x="4651" y="7535"/>
                  <a:pt x="5919" y="7535"/>
                </a:cubicBezTo>
                <a:cubicBezTo>
                  <a:pt x="6010" y="7535"/>
                  <a:pt x="6101" y="7538"/>
                  <a:pt x="6192" y="7543"/>
                </a:cubicBezTo>
                <a:lnTo>
                  <a:pt x="6192" y="7635"/>
                </a:lnTo>
                <a:cubicBezTo>
                  <a:pt x="4986" y="7827"/>
                  <a:pt x="3822" y="8120"/>
                  <a:pt x="2693" y="8614"/>
                </a:cubicBezTo>
                <a:cubicBezTo>
                  <a:pt x="2172" y="8842"/>
                  <a:pt x="1637" y="9092"/>
                  <a:pt x="1172" y="9421"/>
                </a:cubicBezTo>
                <a:cubicBezTo>
                  <a:pt x="915" y="9606"/>
                  <a:pt x="358" y="9999"/>
                  <a:pt x="401" y="10378"/>
                </a:cubicBezTo>
                <a:cubicBezTo>
                  <a:pt x="434" y="10616"/>
                  <a:pt x="663" y="10680"/>
                  <a:pt x="870" y="10680"/>
                </a:cubicBezTo>
                <a:cubicBezTo>
                  <a:pt x="893" y="10680"/>
                  <a:pt x="914" y="10679"/>
                  <a:pt x="936" y="10678"/>
                </a:cubicBezTo>
                <a:cubicBezTo>
                  <a:pt x="1486" y="10635"/>
                  <a:pt x="2086" y="10342"/>
                  <a:pt x="2614" y="10163"/>
                </a:cubicBezTo>
                <a:cubicBezTo>
                  <a:pt x="3922" y="9713"/>
                  <a:pt x="5236" y="9221"/>
                  <a:pt x="6492" y="8635"/>
                </a:cubicBezTo>
                <a:cubicBezTo>
                  <a:pt x="6499" y="8657"/>
                  <a:pt x="6513" y="8677"/>
                  <a:pt x="6521" y="8693"/>
                </a:cubicBezTo>
                <a:cubicBezTo>
                  <a:pt x="5356" y="9514"/>
                  <a:pt x="4192" y="10342"/>
                  <a:pt x="3051" y="11205"/>
                </a:cubicBezTo>
                <a:cubicBezTo>
                  <a:pt x="2600" y="11548"/>
                  <a:pt x="2151" y="11913"/>
                  <a:pt x="1793" y="12355"/>
                </a:cubicBezTo>
                <a:cubicBezTo>
                  <a:pt x="1637" y="12549"/>
                  <a:pt x="1215" y="12991"/>
                  <a:pt x="1394" y="13255"/>
                </a:cubicBezTo>
                <a:cubicBezTo>
                  <a:pt x="1455" y="13345"/>
                  <a:pt x="1549" y="13386"/>
                  <a:pt x="1669" y="13386"/>
                </a:cubicBezTo>
                <a:cubicBezTo>
                  <a:pt x="2709" y="13386"/>
                  <a:pt x="5704" y="10288"/>
                  <a:pt x="6614" y="9327"/>
                </a:cubicBezTo>
                <a:lnTo>
                  <a:pt x="6614" y="9327"/>
                </a:lnTo>
                <a:cubicBezTo>
                  <a:pt x="6060" y="10599"/>
                  <a:pt x="3972" y="15506"/>
                  <a:pt x="5477" y="15506"/>
                </a:cubicBezTo>
                <a:cubicBezTo>
                  <a:pt x="5485" y="15506"/>
                  <a:pt x="5492" y="15506"/>
                  <a:pt x="5500" y="15506"/>
                </a:cubicBezTo>
                <a:cubicBezTo>
                  <a:pt x="5879" y="15497"/>
                  <a:pt x="6064" y="15098"/>
                  <a:pt x="6150" y="14784"/>
                </a:cubicBezTo>
                <a:cubicBezTo>
                  <a:pt x="6335" y="14155"/>
                  <a:pt x="6357" y="13483"/>
                  <a:pt x="6492" y="12841"/>
                </a:cubicBezTo>
                <a:cubicBezTo>
                  <a:pt x="6707" y="11792"/>
                  <a:pt x="7178" y="10813"/>
                  <a:pt x="7234" y="9749"/>
                </a:cubicBezTo>
                <a:lnTo>
                  <a:pt x="7234" y="9749"/>
                </a:lnTo>
                <a:cubicBezTo>
                  <a:pt x="7257" y="10984"/>
                  <a:pt x="7185" y="12213"/>
                  <a:pt x="7264" y="13449"/>
                </a:cubicBezTo>
                <a:cubicBezTo>
                  <a:pt x="7300" y="14040"/>
                  <a:pt x="7300" y="14662"/>
                  <a:pt x="7456" y="15233"/>
                </a:cubicBezTo>
                <a:cubicBezTo>
                  <a:pt x="7526" y="15484"/>
                  <a:pt x="7779" y="16150"/>
                  <a:pt x="8137" y="16150"/>
                </a:cubicBezTo>
                <a:cubicBezTo>
                  <a:pt x="8146" y="16150"/>
                  <a:pt x="8154" y="16149"/>
                  <a:pt x="8163" y="16148"/>
                </a:cubicBezTo>
                <a:cubicBezTo>
                  <a:pt x="8842" y="16076"/>
                  <a:pt x="8549" y="14112"/>
                  <a:pt x="8535" y="13756"/>
                </a:cubicBezTo>
                <a:cubicBezTo>
                  <a:pt x="8484" y="12441"/>
                  <a:pt x="8420" y="11049"/>
                  <a:pt x="8091" y="9771"/>
                </a:cubicBezTo>
                <a:lnTo>
                  <a:pt x="8091" y="9771"/>
                </a:lnTo>
                <a:cubicBezTo>
                  <a:pt x="8114" y="9778"/>
                  <a:pt x="8127" y="9778"/>
                  <a:pt x="8141" y="9778"/>
                </a:cubicBezTo>
                <a:cubicBezTo>
                  <a:pt x="8177" y="9785"/>
                  <a:pt x="8206" y="9792"/>
                  <a:pt x="8235" y="9798"/>
                </a:cubicBezTo>
                <a:cubicBezTo>
                  <a:pt x="8549" y="11163"/>
                  <a:pt x="9034" y="12484"/>
                  <a:pt x="9663" y="13740"/>
                </a:cubicBezTo>
                <a:cubicBezTo>
                  <a:pt x="9941" y="14290"/>
                  <a:pt x="10220" y="14926"/>
                  <a:pt x="10678" y="15355"/>
                </a:cubicBezTo>
                <a:cubicBezTo>
                  <a:pt x="10841" y="15512"/>
                  <a:pt x="11171" y="15981"/>
                  <a:pt x="11477" y="15981"/>
                </a:cubicBezTo>
                <a:cubicBezTo>
                  <a:pt x="11530" y="15981"/>
                  <a:pt x="11583" y="15967"/>
                  <a:pt x="11634" y="15934"/>
                </a:cubicBezTo>
                <a:cubicBezTo>
                  <a:pt x="11855" y="15790"/>
                  <a:pt x="11805" y="15427"/>
                  <a:pt x="11756" y="15206"/>
                </a:cubicBezTo>
                <a:cubicBezTo>
                  <a:pt x="11612" y="14584"/>
                  <a:pt x="11235" y="13948"/>
                  <a:pt x="10969" y="13370"/>
                </a:cubicBezTo>
                <a:cubicBezTo>
                  <a:pt x="10385" y="12085"/>
                  <a:pt x="9706" y="10878"/>
                  <a:pt x="8941" y="9692"/>
                </a:cubicBezTo>
                <a:cubicBezTo>
                  <a:pt x="9049" y="9636"/>
                  <a:pt x="9156" y="9564"/>
                  <a:pt x="9248" y="9485"/>
                </a:cubicBezTo>
                <a:cubicBezTo>
                  <a:pt x="10098" y="10606"/>
                  <a:pt x="10948" y="11720"/>
                  <a:pt x="11835" y="12813"/>
                </a:cubicBezTo>
                <a:cubicBezTo>
                  <a:pt x="12191" y="13255"/>
                  <a:pt x="12570" y="13691"/>
                  <a:pt x="13019" y="14033"/>
                </a:cubicBezTo>
                <a:cubicBezTo>
                  <a:pt x="13183" y="14157"/>
                  <a:pt x="13513" y="14455"/>
                  <a:pt x="13773" y="14455"/>
                </a:cubicBezTo>
                <a:cubicBezTo>
                  <a:pt x="13831" y="14455"/>
                  <a:pt x="13886" y="14440"/>
                  <a:pt x="13934" y="14405"/>
                </a:cubicBezTo>
                <a:cubicBezTo>
                  <a:pt x="14854" y="13740"/>
                  <a:pt x="10319" y="9749"/>
                  <a:pt x="9634" y="9135"/>
                </a:cubicBezTo>
                <a:cubicBezTo>
                  <a:pt x="9792" y="8971"/>
                  <a:pt x="9927" y="8785"/>
                  <a:pt x="10035" y="8592"/>
                </a:cubicBezTo>
                <a:cubicBezTo>
                  <a:pt x="11098" y="9428"/>
                  <a:pt x="12134" y="10328"/>
                  <a:pt x="13269" y="11070"/>
                </a:cubicBezTo>
                <a:cubicBezTo>
                  <a:pt x="13720" y="11370"/>
                  <a:pt x="14205" y="11627"/>
                  <a:pt x="14733" y="11769"/>
                </a:cubicBezTo>
                <a:cubicBezTo>
                  <a:pt x="14863" y="11801"/>
                  <a:pt x="15130" y="11882"/>
                  <a:pt x="15356" y="11882"/>
                </a:cubicBezTo>
                <a:cubicBezTo>
                  <a:pt x="15500" y="11882"/>
                  <a:pt x="15627" y="11849"/>
                  <a:pt x="15691" y="11749"/>
                </a:cubicBezTo>
                <a:cubicBezTo>
                  <a:pt x="15854" y="11492"/>
                  <a:pt x="15434" y="11099"/>
                  <a:pt x="15297" y="10942"/>
                </a:cubicBezTo>
                <a:cubicBezTo>
                  <a:pt x="14854" y="10434"/>
                  <a:pt x="14340" y="10006"/>
                  <a:pt x="13783" y="9627"/>
                </a:cubicBezTo>
                <a:cubicBezTo>
                  <a:pt x="12712" y="8914"/>
                  <a:pt x="11492" y="8414"/>
                  <a:pt x="10283" y="7965"/>
                </a:cubicBezTo>
                <a:cubicBezTo>
                  <a:pt x="10319" y="7836"/>
                  <a:pt x="10335" y="7699"/>
                  <a:pt x="10342" y="7563"/>
                </a:cubicBezTo>
                <a:lnTo>
                  <a:pt x="10349" y="7563"/>
                </a:lnTo>
                <a:cubicBezTo>
                  <a:pt x="11905" y="7821"/>
                  <a:pt x="13463" y="8222"/>
                  <a:pt x="15033" y="8350"/>
                </a:cubicBezTo>
                <a:cubicBezTo>
                  <a:pt x="15411" y="8384"/>
                  <a:pt x="15797" y="8342"/>
                  <a:pt x="16169" y="8436"/>
                </a:cubicBezTo>
                <a:cubicBezTo>
                  <a:pt x="16385" y="8488"/>
                  <a:pt x="16596" y="8588"/>
                  <a:pt x="16823" y="8588"/>
                </a:cubicBezTo>
                <a:cubicBezTo>
                  <a:pt x="16873" y="8588"/>
                  <a:pt x="16924" y="8583"/>
                  <a:pt x="16976" y="8571"/>
                </a:cubicBezTo>
                <a:cubicBezTo>
                  <a:pt x="17240" y="8506"/>
                  <a:pt x="17475" y="8278"/>
                  <a:pt x="17411" y="7985"/>
                </a:cubicBezTo>
                <a:cubicBezTo>
                  <a:pt x="17333" y="7635"/>
                  <a:pt x="16890" y="7500"/>
                  <a:pt x="16597" y="7407"/>
                </a:cubicBezTo>
                <a:cubicBezTo>
                  <a:pt x="15982" y="7200"/>
                  <a:pt x="15382" y="6993"/>
                  <a:pt x="14740" y="6893"/>
                </a:cubicBezTo>
                <a:cubicBezTo>
                  <a:pt x="14134" y="6795"/>
                  <a:pt x="13517" y="6754"/>
                  <a:pt x="12897" y="6754"/>
                </a:cubicBezTo>
                <a:cubicBezTo>
                  <a:pt x="12026" y="6754"/>
                  <a:pt x="11150" y="6836"/>
                  <a:pt x="10299" y="6957"/>
                </a:cubicBezTo>
                <a:cubicBezTo>
                  <a:pt x="10292" y="6943"/>
                  <a:pt x="10292" y="6936"/>
                  <a:pt x="10292" y="6928"/>
                </a:cubicBezTo>
                <a:cubicBezTo>
                  <a:pt x="11413" y="6578"/>
                  <a:pt x="12527" y="6179"/>
                  <a:pt x="13648" y="5807"/>
                </a:cubicBezTo>
                <a:cubicBezTo>
                  <a:pt x="13919" y="5714"/>
                  <a:pt x="15375" y="5229"/>
                  <a:pt x="14890" y="4715"/>
                </a:cubicBezTo>
                <a:cubicBezTo>
                  <a:pt x="14813" y="4635"/>
                  <a:pt x="14654" y="4611"/>
                  <a:pt x="14486" y="4611"/>
                </a:cubicBezTo>
                <a:cubicBezTo>
                  <a:pt x="14295" y="4611"/>
                  <a:pt x="14093" y="4642"/>
                  <a:pt x="13991" y="4657"/>
                </a:cubicBezTo>
                <a:cubicBezTo>
                  <a:pt x="13562" y="4722"/>
                  <a:pt x="13147" y="4880"/>
                  <a:pt x="12741" y="5029"/>
                </a:cubicBezTo>
                <a:cubicBezTo>
                  <a:pt x="11799" y="5394"/>
                  <a:pt x="10834" y="5736"/>
                  <a:pt x="9920" y="6185"/>
                </a:cubicBezTo>
                <a:cubicBezTo>
                  <a:pt x="9913" y="6172"/>
                  <a:pt x="9906" y="6165"/>
                  <a:pt x="9898" y="6156"/>
                </a:cubicBezTo>
                <a:cubicBezTo>
                  <a:pt x="11149" y="5394"/>
                  <a:pt x="12419" y="4643"/>
                  <a:pt x="13626" y="3822"/>
                </a:cubicBezTo>
                <a:cubicBezTo>
                  <a:pt x="14162" y="3457"/>
                  <a:pt x="14676" y="3037"/>
                  <a:pt x="15125" y="2573"/>
                </a:cubicBezTo>
                <a:cubicBezTo>
                  <a:pt x="15276" y="2415"/>
                  <a:pt x="15639" y="2108"/>
                  <a:pt x="15497" y="1851"/>
                </a:cubicBezTo>
                <a:cubicBezTo>
                  <a:pt x="15438" y="1747"/>
                  <a:pt x="15346" y="1708"/>
                  <a:pt x="15240" y="1708"/>
                </a:cubicBezTo>
                <a:cubicBezTo>
                  <a:pt x="14975" y="1708"/>
                  <a:pt x="14622" y="1951"/>
                  <a:pt x="14469" y="2022"/>
                </a:cubicBezTo>
                <a:cubicBezTo>
                  <a:pt x="13848" y="2300"/>
                  <a:pt x="13283" y="2629"/>
                  <a:pt x="12748" y="3058"/>
                </a:cubicBezTo>
                <a:cubicBezTo>
                  <a:pt x="11848" y="3772"/>
                  <a:pt x="10962" y="4514"/>
                  <a:pt x="10098" y="5279"/>
                </a:cubicBezTo>
                <a:cubicBezTo>
                  <a:pt x="11027" y="3971"/>
                  <a:pt x="12863" y="1251"/>
                  <a:pt x="12241" y="980"/>
                </a:cubicBezTo>
                <a:cubicBezTo>
                  <a:pt x="12211" y="967"/>
                  <a:pt x="12180" y="961"/>
                  <a:pt x="12150" y="961"/>
                </a:cubicBezTo>
                <a:cubicBezTo>
                  <a:pt x="11950" y="961"/>
                  <a:pt x="11751" y="1218"/>
                  <a:pt x="11634" y="1330"/>
                </a:cubicBezTo>
                <a:cubicBezTo>
                  <a:pt x="11235" y="1736"/>
                  <a:pt x="10856" y="2151"/>
                  <a:pt x="10527" y="2622"/>
                </a:cubicBezTo>
                <a:cubicBezTo>
                  <a:pt x="9920" y="3500"/>
                  <a:pt x="9413" y="4537"/>
                  <a:pt x="9228" y="5599"/>
                </a:cubicBezTo>
                <a:cubicBezTo>
                  <a:pt x="9192" y="5579"/>
                  <a:pt x="9163" y="5565"/>
                  <a:pt x="9127" y="5550"/>
                </a:cubicBezTo>
                <a:cubicBezTo>
                  <a:pt x="9505" y="4643"/>
                  <a:pt x="9692" y="3658"/>
                  <a:pt x="9778" y="2679"/>
                </a:cubicBezTo>
                <a:cubicBezTo>
                  <a:pt x="9841" y="1822"/>
                  <a:pt x="9941" y="800"/>
                  <a:pt x="9478" y="38"/>
                </a:cubicBezTo>
                <a:cubicBezTo>
                  <a:pt x="9465" y="12"/>
                  <a:pt x="9442" y="0"/>
                  <a:pt x="94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p7"/>
          <p:cNvSpPr/>
          <p:nvPr/>
        </p:nvSpPr>
        <p:spPr>
          <a:xfrm>
            <a:off x="-306601" y="4616009"/>
            <a:ext cx="1218453" cy="683985"/>
          </a:xfrm>
          <a:custGeom>
            <a:avLst/>
            <a:gdLst/>
            <a:ahLst/>
            <a:cxnLst/>
            <a:rect l="l" t="t" r="r" b="b"/>
            <a:pathLst>
              <a:path w="33257" h="18669" extrusionOk="0">
                <a:moveTo>
                  <a:pt x="17319" y="1"/>
                </a:moveTo>
                <a:cubicBezTo>
                  <a:pt x="16529" y="1"/>
                  <a:pt x="15732" y="185"/>
                  <a:pt x="14997" y="581"/>
                </a:cubicBezTo>
                <a:cubicBezTo>
                  <a:pt x="14255" y="973"/>
                  <a:pt x="13804" y="1631"/>
                  <a:pt x="13398" y="2330"/>
                </a:cubicBezTo>
                <a:cubicBezTo>
                  <a:pt x="13019" y="2966"/>
                  <a:pt x="12762" y="3659"/>
                  <a:pt x="12527" y="4351"/>
                </a:cubicBezTo>
                <a:cubicBezTo>
                  <a:pt x="12436" y="4614"/>
                  <a:pt x="12322" y="4743"/>
                  <a:pt x="12191" y="4743"/>
                </a:cubicBezTo>
                <a:cubicBezTo>
                  <a:pt x="12076" y="4743"/>
                  <a:pt x="11949" y="4645"/>
                  <a:pt x="11812" y="4452"/>
                </a:cubicBezTo>
                <a:cubicBezTo>
                  <a:pt x="11655" y="4216"/>
                  <a:pt x="11542" y="3959"/>
                  <a:pt x="11391" y="3724"/>
                </a:cubicBezTo>
                <a:cubicBezTo>
                  <a:pt x="11019" y="3115"/>
                  <a:pt x="10548" y="2601"/>
                  <a:pt x="9941" y="2231"/>
                </a:cubicBezTo>
                <a:cubicBezTo>
                  <a:pt x="9497" y="1954"/>
                  <a:pt x="9068" y="1816"/>
                  <a:pt x="8654" y="1816"/>
                </a:cubicBezTo>
                <a:cubicBezTo>
                  <a:pt x="8109" y="1816"/>
                  <a:pt x="7590" y="2055"/>
                  <a:pt x="7099" y="2531"/>
                </a:cubicBezTo>
                <a:cubicBezTo>
                  <a:pt x="6684" y="2923"/>
                  <a:pt x="6384" y="3395"/>
                  <a:pt x="6199" y="3929"/>
                </a:cubicBezTo>
                <a:cubicBezTo>
                  <a:pt x="5857" y="4924"/>
                  <a:pt x="5514" y="5923"/>
                  <a:pt x="5528" y="6994"/>
                </a:cubicBezTo>
                <a:cubicBezTo>
                  <a:pt x="5528" y="7318"/>
                  <a:pt x="5434" y="7480"/>
                  <a:pt x="5232" y="7480"/>
                </a:cubicBezTo>
                <a:cubicBezTo>
                  <a:pt x="5154" y="7480"/>
                  <a:pt x="5061" y="7456"/>
                  <a:pt x="4950" y="7409"/>
                </a:cubicBezTo>
                <a:cubicBezTo>
                  <a:pt x="4510" y="7224"/>
                  <a:pt x="4089" y="7143"/>
                  <a:pt x="3683" y="7143"/>
                </a:cubicBezTo>
                <a:cubicBezTo>
                  <a:pt x="2738" y="7143"/>
                  <a:pt x="1876" y="7581"/>
                  <a:pt x="1058" y="8164"/>
                </a:cubicBezTo>
                <a:cubicBezTo>
                  <a:pt x="372" y="8658"/>
                  <a:pt x="0" y="9393"/>
                  <a:pt x="144" y="10271"/>
                </a:cubicBezTo>
                <a:cubicBezTo>
                  <a:pt x="293" y="11179"/>
                  <a:pt x="972" y="11608"/>
                  <a:pt x="1764" y="11885"/>
                </a:cubicBezTo>
                <a:cubicBezTo>
                  <a:pt x="2188" y="12029"/>
                  <a:pt x="2619" y="12081"/>
                  <a:pt x="3148" y="12081"/>
                </a:cubicBezTo>
                <a:cubicBezTo>
                  <a:pt x="3333" y="12081"/>
                  <a:pt x="3530" y="12075"/>
                  <a:pt x="3743" y="12064"/>
                </a:cubicBezTo>
                <a:cubicBezTo>
                  <a:pt x="5020" y="11921"/>
                  <a:pt x="6443" y="11507"/>
                  <a:pt x="7713" y="10643"/>
                </a:cubicBezTo>
                <a:cubicBezTo>
                  <a:pt x="7822" y="10566"/>
                  <a:pt x="7935" y="10449"/>
                  <a:pt x="8055" y="10449"/>
                </a:cubicBezTo>
                <a:cubicBezTo>
                  <a:pt x="8116" y="10449"/>
                  <a:pt x="8178" y="10479"/>
                  <a:pt x="8242" y="10557"/>
                </a:cubicBezTo>
                <a:cubicBezTo>
                  <a:pt x="8371" y="10708"/>
                  <a:pt x="8213" y="10871"/>
                  <a:pt x="8148" y="11028"/>
                </a:cubicBezTo>
                <a:cubicBezTo>
                  <a:pt x="7548" y="12492"/>
                  <a:pt x="7363" y="13999"/>
                  <a:pt x="7699" y="15563"/>
                </a:cubicBezTo>
                <a:cubicBezTo>
                  <a:pt x="7963" y="16784"/>
                  <a:pt x="8685" y="17641"/>
                  <a:pt x="9799" y="18141"/>
                </a:cubicBezTo>
                <a:cubicBezTo>
                  <a:pt x="10610" y="18503"/>
                  <a:pt x="11408" y="18668"/>
                  <a:pt x="12196" y="18668"/>
                </a:cubicBezTo>
                <a:cubicBezTo>
                  <a:pt x="13322" y="18668"/>
                  <a:pt x="14424" y="18330"/>
                  <a:pt x="15504" y="17742"/>
                </a:cubicBezTo>
                <a:cubicBezTo>
                  <a:pt x="16532" y="17192"/>
                  <a:pt x="17353" y="16384"/>
                  <a:pt x="18089" y="15485"/>
                </a:cubicBezTo>
                <a:cubicBezTo>
                  <a:pt x="18289" y="15241"/>
                  <a:pt x="18467" y="14984"/>
                  <a:pt x="18675" y="14742"/>
                </a:cubicBezTo>
                <a:cubicBezTo>
                  <a:pt x="18976" y="14394"/>
                  <a:pt x="19198" y="14226"/>
                  <a:pt x="19445" y="14226"/>
                </a:cubicBezTo>
                <a:cubicBezTo>
                  <a:pt x="19649" y="14226"/>
                  <a:pt x="19871" y="14341"/>
                  <a:pt x="20168" y="14564"/>
                </a:cubicBezTo>
                <a:cubicBezTo>
                  <a:pt x="20445" y="14770"/>
                  <a:pt x="20695" y="15020"/>
                  <a:pt x="20982" y="15221"/>
                </a:cubicBezTo>
                <a:cubicBezTo>
                  <a:pt x="22119" y="16034"/>
                  <a:pt x="23332" y="16481"/>
                  <a:pt x="24614" y="16481"/>
                </a:cubicBezTo>
                <a:cubicBezTo>
                  <a:pt x="25201" y="16481"/>
                  <a:pt x="25802" y="16387"/>
                  <a:pt x="26416" y="16192"/>
                </a:cubicBezTo>
                <a:cubicBezTo>
                  <a:pt x="29237" y="15306"/>
                  <a:pt x="30615" y="12106"/>
                  <a:pt x="29400" y="9380"/>
                </a:cubicBezTo>
                <a:cubicBezTo>
                  <a:pt x="29051" y="8608"/>
                  <a:pt x="29057" y="8593"/>
                  <a:pt x="29880" y="8536"/>
                </a:cubicBezTo>
                <a:cubicBezTo>
                  <a:pt x="30893" y="8464"/>
                  <a:pt x="31779" y="8122"/>
                  <a:pt x="32451" y="7330"/>
                </a:cubicBezTo>
                <a:cubicBezTo>
                  <a:pt x="33200" y="6444"/>
                  <a:pt x="33256" y="5379"/>
                  <a:pt x="32607" y="4416"/>
                </a:cubicBezTo>
                <a:cubicBezTo>
                  <a:pt x="32415" y="4123"/>
                  <a:pt x="32172" y="3859"/>
                  <a:pt x="31921" y="3630"/>
                </a:cubicBezTo>
                <a:cubicBezTo>
                  <a:pt x="30716" y="2532"/>
                  <a:pt x="29080" y="1977"/>
                  <a:pt x="27448" y="1977"/>
                </a:cubicBezTo>
                <a:cubicBezTo>
                  <a:pt x="25938" y="1977"/>
                  <a:pt x="24430" y="2452"/>
                  <a:pt x="23266" y="3408"/>
                </a:cubicBezTo>
                <a:cubicBezTo>
                  <a:pt x="23131" y="3516"/>
                  <a:pt x="23016" y="3659"/>
                  <a:pt x="22874" y="3751"/>
                </a:cubicBezTo>
                <a:cubicBezTo>
                  <a:pt x="22757" y="3826"/>
                  <a:pt x="22653" y="3875"/>
                  <a:pt x="22563" y="3875"/>
                </a:cubicBezTo>
                <a:cubicBezTo>
                  <a:pt x="22439" y="3875"/>
                  <a:pt x="22338" y="3784"/>
                  <a:pt x="22260" y="3544"/>
                </a:cubicBezTo>
                <a:cubicBezTo>
                  <a:pt x="21566" y="1362"/>
                  <a:pt x="19467" y="1"/>
                  <a:pt x="1731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3" name="Google Shape;93;p7"/>
          <p:cNvSpPr/>
          <p:nvPr/>
        </p:nvSpPr>
        <p:spPr>
          <a:xfrm>
            <a:off x="4154348" y="-750223"/>
            <a:ext cx="1350031" cy="1247668"/>
          </a:xfrm>
          <a:custGeom>
            <a:avLst/>
            <a:gdLst/>
            <a:ahLst/>
            <a:cxnLst/>
            <a:rect l="l" t="t" r="r" b="b"/>
            <a:pathLst>
              <a:path w="17475" h="16150" extrusionOk="0">
                <a:moveTo>
                  <a:pt x="9420" y="252"/>
                </a:moveTo>
                <a:cubicBezTo>
                  <a:pt x="9834" y="1030"/>
                  <a:pt x="9706" y="2129"/>
                  <a:pt x="9606" y="2972"/>
                </a:cubicBezTo>
                <a:cubicBezTo>
                  <a:pt x="9498" y="3836"/>
                  <a:pt x="9248" y="4657"/>
                  <a:pt x="8955" y="5479"/>
                </a:cubicBezTo>
                <a:cubicBezTo>
                  <a:pt x="8777" y="5414"/>
                  <a:pt x="8585" y="5378"/>
                  <a:pt x="8391" y="5365"/>
                </a:cubicBezTo>
                <a:cubicBezTo>
                  <a:pt x="8378" y="5272"/>
                  <a:pt x="8434" y="5143"/>
                  <a:pt x="8450" y="5051"/>
                </a:cubicBezTo>
                <a:cubicBezTo>
                  <a:pt x="8470" y="4821"/>
                  <a:pt x="8434" y="4564"/>
                  <a:pt x="8434" y="4329"/>
                </a:cubicBezTo>
                <a:cubicBezTo>
                  <a:pt x="8450" y="3829"/>
                  <a:pt x="8492" y="3322"/>
                  <a:pt x="8578" y="2830"/>
                </a:cubicBezTo>
                <a:cubicBezTo>
                  <a:pt x="8734" y="1930"/>
                  <a:pt x="9041" y="1080"/>
                  <a:pt x="9420" y="252"/>
                </a:cubicBezTo>
                <a:close/>
                <a:moveTo>
                  <a:pt x="6057" y="1206"/>
                </a:moveTo>
                <a:cubicBezTo>
                  <a:pt x="6585" y="1206"/>
                  <a:pt x="7921" y="4948"/>
                  <a:pt x="8107" y="5365"/>
                </a:cubicBezTo>
                <a:lnTo>
                  <a:pt x="8114" y="5371"/>
                </a:lnTo>
                <a:cubicBezTo>
                  <a:pt x="8078" y="5378"/>
                  <a:pt x="8042" y="5378"/>
                  <a:pt x="7999" y="5385"/>
                </a:cubicBezTo>
                <a:cubicBezTo>
                  <a:pt x="7821" y="5414"/>
                  <a:pt x="7642" y="5464"/>
                  <a:pt x="7478" y="5536"/>
                </a:cubicBezTo>
                <a:cubicBezTo>
                  <a:pt x="7171" y="4850"/>
                  <a:pt x="6821" y="4194"/>
                  <a:pt x="6542" y="3493"/>
                </a:cubicBezTo>
                <a:cubicBezTo>
                  <a:pt x="6400" y="3143"/>
                  <a:pt x="6271" y="2780"/>
                  <a:pt x="6170" y="2415"/>
                </a:cubicBezTo>
                <a:cubicBezTo>
                  <a:pt x="6114" y="2223"/>
                  <a:pt x="5814" y="1366"/>
                  <a:pt x="5992" y="1229"/>
                </a:cubicBezTo>
                <a:cubicBezTo>
                  <a:pt x="6012" y="1213"/>
                  <a:pt x="6034" y="1206"/>
                  <a:pt x="6057" y="1206"/>
                </a:cubicBezTo>
                <a:close/>
                <a:moveTo>
                  <a:pt x="12044" y="1288"/>
                </a:moveTo>
                <a:cubicBezTo>
                  <a:pt x="12058" y="1288"/>
                  <a:pt x="12071" y="1290"/>
                  <a:pt x="12083" y="1294"/>
                </a:cubicBezTo>
                <a:cubicBezTo>
                  <a:pt x="12477" y="1443"/>
                  <a:pt x="11348" y="3044"/>
                  <a:pt x="11170" y="3315"/>
                </a:cubicBezTo>
                <a:cubicBezTo>
                  <a:pt x="10626" y="4143"/>
                  <a:pt x="10085" y="4972"/>
                  <a:pt x="9498" y="5764"/>
                </a:cubicBezTo>
                <a:cubicBezTo>
                  <a:pt x="9449" y="5728"/>
                  <a:pt x="9399" y="5700"/>
                  <a:pt x="9349" y="5671"/>
                </a:cubicBezTo>
                <a:cubicBezTo>
                  <a:pt x="9613" y="4794"/>
                  <a:pt x="9913" y="3964"/>
                  <a:pt x="10398" y="3179"/>
                </a:cubicBezTo>
                <a:cubicBezTo>
                  <a:pt x="10642" y="2780"/>
                  <a:pt x="10912" y="2401"/>
                  <a:pt x="11219" y="2052"/>
                </a:cubicBezTo>
                <a:cubicBezTo>
                  <a:pt x="11362" y="1896"/>
                  <a:pt x="11809" y="1288"/>
                  <a:pt x="12044" y="1288"/>
                </a:cubicBezTo>
                <a:close/>
                <a:moveTo>
                  <a:pt x="3121" y="693"/>
                </a:moveTo>
                <a:cubicBezTo>
                  <a:pt x="3263" y="693"/>
                  <a:pt x="3654" y="1090"/>
                  <a:pt x="3757" y="1179"/>
                </a:cubicBezTo>
                <a:cubicBezTo>
                  <a:pt x="3951" y="1366"/>
                  <a:pt x="4136" y="1572"/>
                  <a:pt x="4300" y="1786"/>
                </a:cubicBezTo>
                <a:cubicBezTo>
                  <a:pt x="4621" y="2180"/>
                  <a:pt x="4893" y="2609"/>
                  <a:pt x="5178" y="3022"/>
                </a:cubicBezTo>
                <a:cubicBezTo>
                  <a:pt x="5814" y="3937"/>
                  <a:pt x="6449" y="4857"/>
                  <a:pt x="7056" y="5786"/>
                </a:cubicBezTo>
                <a:cubicBezTo>
                  <a:pt x="6993" y="5843"/>
                  <a:pt x="6928" y="5899"/>
                  <a:pt x="6864" y="5958"/>
                </a:cubicBezTo>
                <a:cubicBezTo>
                  <a:pt x="6213" y="5179"/>
                  <a:pt x="5536" y="4429"/>
                  <a:pt x="4857" y="3671"/>
                </a:cubicBezTo>
                <a:cubicBezTo>
                  <a:pt x="4456" y="3222"/>
                  <a:pt x="4050" y="2787"/>
                  <a:pt x="3694" y="2300"/>
                </a:cubicBezTo>
                <a:cubicBezTo>
                  <a:pt x="3543" y="2094"/>
                  <a:pt x="2607" y="794"/>
                  <a:pt x="3107" y="694"/>
                </a:cubicBezTo>
                <a:cubicBezTo>
                  <a:pt x="3112" y="693"/>
                  <a:pt x="3116" y="693"/>
                  <a:pt x="3121" y="693"/>
                </a:cubicBezTo>
                <a:close/>
                <a:moveTo>
                  <a:pt x="15116" y="1900"/>
                </a:moveTo>
                <a:cubicBezTo>
                  <a:pt x="15120" y="1900"/>
                  <a:pt x="15123" y="1900"/>
                  <a:pt x="15125" y="1901"/>
                </a:cubicBezTo>
                <a:cubicBezTo>
                  <a:pt x="15339" y="1966"/>
                  <a:pt x="15226" y="2165"/>
                  <a:pt x="15177" y="2266"/>
                </a:cubicBezTo>
                <a:cubicBezTo>
                  <a:pt x="15125" y="2358"/>
                  <a:pt x="15012" y="2444"/>
                  <a:pt x="14940" y="2514"/>
                </a:cubicBezTo>
                <a:cubicBezTo>
                  <a:pt x="14733" y="2722"/>
                  <a:pt x="14512" y="2909"/>
                  <a:pt x="14291" y="3094"/>
                </a:cubicBezTo>
                <a:cubicBezTo>
                  <a:pt x="13826" y="3493"/>
                  <a:pt x="13312" y="3822"/>
                  <a:pt x="12791" y="4151"/>
                </a:cubicBezTo>
                <a:cubicBezTo>
                  <a:pt x="11799" y="4778"/>
                  <a:pt x="10798" y="5394"/>
                  <a:pt x="9792" y="6000"/>
                </a:cubicBezTo>
                <a:lnTo>
                  <a:pt x="9778" y="6014"/>
                </a:lnTo>
                <a:cubicBezTo>
                  <a:pt x="9742" y="5971"/>
                  <a:pt x="9699" y="5935"/>
                  <a:pt x="9656" y="5892"/>
                </a:cubicBezTo>
                <a:cubicBezTo>
                  <a:pt x="9684" y="5856"/>
                  <a:pt x="9726" y="5800"/>
                  <a:pt x="9778" y="5728"/>
                </a:cubicBezTo>
                <a:cubicBezTo>
                  <a:pt x="10626" y="5065"/>
                  <a:pt x="11440" y="4365"/>
                  <a:pt x="12270" y="3680"/>
                </a:cubicBezTo>
                <a:cubicBezTo>
                  <a:pt x="12698" y="3322"/>
                  <a:pt x="13127" y="2958"/>
                  <a:pt x="13591" y="2658"/>
                </a:cubicBezTo>
                <a:cubicBezTo>
                  <a:pt x="13862" y="2494"/>
                  <a:pt x="14155" y="2358"/>
                  <a:pt x="14440" y="2223"/>
                </a:cubicBezTo>
                <a:cubicBezTo>
                  <a:pt x="14531" y="2188"/>
                  <a:pt x="15015" y="1900"/>
                  <a:pt x="15116" y="1900"/>
                </a:cubicBezTo>
                <a:close/>
                <a:moveTo>
                  <a:pt x="2646" y="4280"/>
                </a:moveTo>
                <a:cubicBezTo>
                  <a:pt x="2958" y="4280"/>
                  <a:pt x="3362" y="4413"/>
                  <a:pt x="3615" y="4478"/>
                </a:cubicBezTo>
                <a:cubicBezTo>
                  <a:pt x="4036" y="4580"/>
                  <a:pt x="4449" y="4722"/>
                  <a:pt x="4842" y="4907"/>
                </a:cubicBezTo>
                <a:cubicBezTo>
                  <a:pt x="5521" y="5229"/>
                  <a:pt x="6100" y="5728"/>
                  <a:pt x="6763" y="6064"/>
                </a:cubicBezTo>
                <a:cubicBezTo>
                  <a:pt x="6657" y="6185"/>
                  <a:pt x="6564" y="6314"/>
                  <a:pt x="6492" y="6449"/>
                </a:cubicBezTo>
                <a:lnTo>
                  <a:pt x="6485" y="6443"/>
                </a:lnTo>
                <a:cubicBezTo>
                  <a:pt x="5764" y="6156"/>
                  <a:pt x="5022" y="5978"/>
                  <a:pt x="4285" y="5743"/>
                </a:cubicBezTo>
                <a:cubicBezTo>
                  <a:pt x="3865" y="5615"/>
                  <a:pt x="3450" y="5457"/>
                  <a:pt x="3071" y="5243"/>
                </a:cubicBezTo>
                <a:cubicBezTo>
                  <a:pt x="2900" y="5143"/>
                  <a:pt x="1894" y="4528"/>
                  <a:pt x="2393" y="4322"/>
                </a:cubicBezTo>
                <a:cubicBezTo>
                  <a:pt x="2464" y="4293"/>
                  <a:pt x="2551" y="4280"/>
                  <a:pt x="2646" y="4280"/>
                </a:cubicBezTo>
                <a:close/>
                <a:moveTo>
                  <a:pt x="14495" y="4785"/>
                </a:moveTo>
                <a:cubicBezTo>
                  <a:pt x="14724" y="4785"/>
                  <a:pt x="14878" y="4855"/>
                  <a:pt x="14512" y="5257"/>
                </a:cubicBezTo>
                <a:cubicBezTo>
                  <a:pt x="14376" y="5407"/>
                  <a:pt x="14126" y="5457"/>
                  <a:pt x="13941" y="5529"/>
                </a:cubicBezTo>
                <a:cubicBezTo>
                  <a:pt x="13512" y="5678"/>
                  <a:pt x="13062" y="5800"/>
                  <a:pt x="12626" y="5935"/>
                </a:cubicBezTo>
                <a:cubicBezTo>
                  <a:pt x="11826" y="6192"/>
                  <a:pt x="11012" y="6429"/>
                  <a:pt x="10220" y="6700"/>
                </a:cubicBezTo>
                <a:cubicBezTo>
                  <a:pt x="10155" y="6551"/>
                  <a:pt x="10078" y="6407"/>
                  <a:pt x="9984" y="6271"/>
                </a:cubicBezTo>
                <a:cubicBezTo>
                  <a:pt x="10678" y="6007"/>
                  <a:pt x="11370" y="5743"/>
                  <a:pt x="12062" y="5479"/>
                </a:cubicBezTo>
                <a:cubicBezTo>
                  <a:pt x="12748" y="5222"/>
                  <a:pt x="13490" y="4844"/>
                  <a:pt x="14234" y="4801"/>
                </a:cubicBezTo>
                <a:cubicBezTo>
                  <a:pt x="14316" y="4795"/>
                  <a:pt x="14411" y="4785"/>
                  <a:pt x="14495" y="4785"/>
                </a:cubicBezTo>
                <a:close/>
                <a:moveTo>
                  <a:pt x="9742" y="6208"/>
                </a:moveTo>
                <a:lnTo>
                  <a:pt x="9742" y="6208"/>
                </a:lnTo>
                <a:cubicBezTo>
                  <a:pt x="9785" y="6251"/>
                  <a:pt x="9821" y="6300"/>
                  <a:pt x="9855" y="6350"/>
                </a:cubicBezTo>
                <a:cubicBezTo>
                  <a:pt x="9949" y="6479"/>
                  <a:pt x="10020" y="6621"/>
                  <a:pt x="10078" y="6772"/>
                </a:cubicBezTo>
                <a:cubicBezTo>
                  <a:pt x="10069" y="6778"/>
                  <a:pt x="10069" y="6785"/>
                  <a:pt x="10062" y="6792"/>
                </a:cubicBezTo>
                <a:cubicBezTo>
                  <a:pt x="9992" y="6585"/>
                  <a:pt x="9884" y="6386"/>
                  <a:pt x="9742" y="6208"/>
                </a:cubicBezTo>
                <a:close/>
                <a:moveTo>
                  <a:pt x="10112" y="6943"/>
                </a:moveTo>
                <a:cubicBezTo>
                  <a:pt x="10112" y="6943"/>
                  <a:pt x="10121" y="6950"/>
                  <a:pt x="10127" y="6950"/>
                </a:cubicBezTo>
                <a:cubicBezTo>
                  <a:pt x="10155" y="7056"/>
                  <a:pt x="10170" y="7164"/>
                  <a:pt x="10177" y="7270"/>
                </a:cubicBezTo>
                <a:cubicBezTo>
                  <a:pt x="10163" y="7157"/>
                  <a:pt x="10141" y="7049"/>
                  <a:pt x="10112" y="6943"/>
                </a:cubicBezTo>
                <a:close/>
                <a:moveTo>
                  <a:pt x="3949" y="6592"/>
                </a:moveTo>
                <a:cubicBezTo>
                  <a:pt x="4754" y="6592"/>
                  <a:pt x="5545" y="6700"/>
                  <a:pt x="6350" y="6729"/>
                </a:cubicBezTo>
                <a:cubicBezTo>
                  <a:pt x="6271" y="6936"/>
                  <a:pt x="6222" y="7150"/>
                  <a:pt x="6199" y="7371"/>
                </a:cubicBezTo>
                <a:cubicBezTo>
                  <a:pt x="6050" y="7357"/>
                  <a:pt x="5902" y="7351"/>
                  <a:pt x="5754" y="7351"/>
                </a:cubicBezTo>
                <a:cubicBezTo>
                  <a:pt x="5020" y="7351"/>
                  <a:pt x="4305" y="7514"/>
                  <a:pt x="3586" y="7692"/>
                </a:cubicBezTo>
                <a:cubicBezTo>
                  <a:pt x="3008" y="7836"/>
                  <a:pt x="2422" y="7985"/>
                  <a:pt x="1829" y="8028"/>
                </a:cubicBezTo>
                <a:cubicBezTo>
                  <a:pt x="1741" y="8035"/>
                  <a:pt x="1654" y="8037"/>
                  <a:pt x="1567" y="8037"/>
                </a:cubicBezTo>
                <a:cubicBezTo>
                  <a:pt x="1422" y="8037"/>
                  <a:pt x="1278" y="8031"/>
                  <a:pt x="1136" y="8031"/>
                </a:cubicBezTo>
                <a:cubicBezTo>
                  <a:pt x="1076" y="8031"/>
                  <a:pt x="1017" y="8032"/>
                  <a:pt x="958" y="8035"/>
                </a:cubicBezTo>
                <a:cubicBezTo>
                  <a:pt x="878" y="8041"/>
                  <a:pt x="758" y="8080"/>
                  <a:pt x="672" y="8080"/>
                </a:cubicBezTo>
                <a:cubicBezTo>
                  <a:pt x="659" y="8080"/>
                  <a:pt x="647" y="8080"/>
                  <a:pt x="636" y="8078"/>
                </a:cubicBezTo>
                <a:cubicBezTo>
                  <a:pt x="523" y="7999"/>
                  <a:pt x="401" y="7929"/>
                  <a:pt x="286" y="7857"/>
                </a:cubicBezTo>
                <a:cubicBezTo>
                  <a:pt x="336" y="7771"/>
                  <a:pt x="401" y="7707"/>
                  <a:pt x="480" y="7656"/>
                </a:cubicBezTo>
                <a:cubicBezTo>
                  <a:pt x="780" y="7428"/>
                  <a:pt x="1193" y="7329"/>
                  <a:pt x="1529" y="7150"/>
                </a:cubicBezTo>
                <a:cubicBezTo>
                  <a:pt x="2115" y="6842"/>
                  <a:pt x="2693" y="6664"/>
                  <a:pt x="3358" y="6614"/>
                </a:cubicBezTo>
                <a:cubicBezTo>
                  <a:pt x="3556" y="6599"/>
                  <a:pt x="3753" y="6592"/>
                  <a:pt x="3949" y="6592"/>
                </a:cubicBezTo>
                <a:close/>
                <a:moveTo>
                  <a:pt x="12921" y="6910"/>
                </a:moveTo>
                <a:cubicBezTo>
                  <a:pt x="14281" y="6910"/>
                  <a:pt x="15630" y="7048"/>
                  <a:pt x="16882" y="7656"/>
                </a:cubicBezTo>
                <a:cubicBezTo>
                  <a:pt x="16961" y="7692"/>
                  <a:pt x="17096" y="7742"/>
                  <a:pt x="17154" y="7814"/>
                </a:cubicBezTo>
                <a:cubicBezTo>
                  <a:pt x="17160" y="8241"/>
                  <a:pt x="17051" y="8455"/>
                  <a:pt x="16828" y="8455"/>
                </a:cubicBezTo>
                <a:cubicBezTo>
                  <a:pt x="16790" y="8455"/>
                  <a:pt x="16749" y="8448"/>
                  <a:pt x="16704" y="8436"/>
                </a:cubicBezTo>
                <a:cubicBezTo>
                  <a:pt x="16625" y="8436"/>
                  <a:pt x="16555" y="8420"/>
                  <a:pt x="16489" y="8400"/>
                </a:cubicBezTo>
                <a:cubicBezTo>
                  <a:pt x="16255" y="8342"/>
                  <a:pt x="16054" y="8271"/>
                  <a:pt x="15819" y="8249"/>
                </a:cubicBezTo>
                <a:cubicBezTo>
                  <a:pt x="15247" y="8206"/>
                  <a:pt x="14690" y="8186"/>
                  <a:pt x="14119" y="8084"/>
                </a:cubicBezTo>
                <a:cubicBezTo>
                  <a:pt x="12877" y="7863"/>
                  <a:pt x="11627" y="7622"/>
                  <a:pt x="10385" y="7365"/>
                </a:cubicBezTo>
                <a:lnTo>
                  <a:pt x="10349" y="7365"/>
                </a:lnTo>
                <a:cubicBezTo>
                  <a:pt x="10349" y="7236"/>
                  <a:pt x="10335" y="7114"/>
                  <a:pt x="10306" y="6993"/>
                </a:cubicBezTo>
                <a:cubicBezTo>
                  <a:pt x="11167" y="6967"/>
                  <a:pt x="12046" y="6910"/>
                  <a:pt x="12921" y="6910"/>
                </a:cubicBezTo>
                <a:close/>
                <a:moveTo>
                  <a:pt x="7241" y="9449"/>
                </a:moveTo>
                <a:cubicBezTo>
                  <a:pt x="7241" y="9449"/>
                  <a:pt x="7250" y="9456"/>
                  <a:pt x="7257" y="9456"/>
                </a:cubicBezTo>
                <a:cubicBezTo>
                  <a:pt x="7250" y="9464"/>
                  <a:pt x="7241" y="9471"/>
                  <a:pt x="7241" y="9478"/>
                </a:cubicBezTo>
                <a:lnTo>
                  <a:pt x="7241" y="9449"/>
                </a:lnTo>
                <a:close/>
                <a:moveTo>
                  <a:pt x="8374" y="5580"/>
                </a:moveTo>
                <a:cubicBezTo>
                  <a:pt x="8721" y="5580"/>
                  <a:pt x="9068" y="5677"/>
                  <a:pt x="9370" y="5872"/>
                </a:cubicBezTo>
                <a:cubicBezTo>
                  <a:pt x="10405" y="6736"/>
                  <a:pt x="10306" y="8492"/>
                  <a:pt x="9248" y="9277"/>
                </a:cubicBezTo>
                <a:cubicBezTo>
                  <a:pt x="9228" y="9284"/>
                  <a:pt x="9205" y="9300"/>
                  <a:pt x="9192" y="9313"/>
                </a:cubicBezTo>
                <a:cubicBezTo>
                  <a:pt x="9049" y="9413"/>
                  <a:pt x="8892" y="9498"/>
                  <a:pt x="8714" y="9557"/>
                </a:cubicBezTo>
                <a:cubicBezTo>
                  <a:pt x="8539" y="9616"/>
                  <a:pt x="8370" y="9643"/>
                  <a:pt x="8207" y="9643"/>
                </a:cubicBezTo>
                <a:cubicBezTo>
                  <a:pt x="7842" y="9643"/>
                  <a:pt x="7511" y="9507"/>
                  <a:pt x="7234" y="9284"/>
                </a:cubicBezTo>
                <a:lnTo>
                  <a:pt x="7234" y="9270"/>
                </a:lnTo>
                <a:cubicBezTo>
                  <a:pt x="7230" y="9246"/>
                  <a:pt x="7215" y="9235"/>
                  <a:pt x="7199" y="9235"/>
                </a:cubicBezTo>
                <a:cubicBezTo>
                  <a:pt x="7192" y="9235"/>
                  <a:pt x="7184" y="9237"/>
                  <a:pt x="7178" y="9241"/>
                </a:cubicBezTo>
                <a:cubicBezTo>
                  <a:pt x="6492" y="8650"/>
                  <a:pt x="6163" y="7527"/>
                  <a:pt x="6556" y="6713"/>
                </a:cubicBezTo>
                <a:cubicBezTo>
                  <a:pt x="6864" y="6071"/>
                  <a:pt x="7464" y="5678"/>
                  <a:pt x="8107" y="5592"/>
                </a:cubicBezTo>
                <a:lnTo>
                  <a:pt x="8107" y="5592"/>
                </a:lnTo>
                <a:cubicBezTo>
                  <a:pt x="8091" y="5615"/>
                  <a:pt x="8085" y="5642"/>
                  <a:pt x="8091" y="5678"/>
                </a:cubicBezTo>
                <a:cubicBezTo>
                  <a:pt x="8101" y="5717"/>
                  <a:pt x="8134" y="5735"/>
                  <a:pt x="8168" y="5735"/>
                </a:cubicBezTo>
                <a:cubicBezTo>
                  <a:pt x="8216" y="5735"/>
                  <a:pt x="8267" y="5701"/>
                  <a:pt x="8263" y="5642"/>
                </a:cubicBezTo>
                <a:cubicBezTo>
                  <a:pt x="8263" y="5615"/>
                  <a:pt x="8249" y="5599"/>
                  <a:pt x="8235" y="5586"/>
                </a:cubicBezTo>
                <a:cubicBezTo>
                  <a:pt x="8282" y="5582"/>
                  <a:pt x="8328" y="5580"/>
                  <a:pt x="8374" y="5580"/>
                </a:cubicBezTo>
                <a:close/>
                <a:moveTo>
                  <a:pt x="6213" y="7836"/>
                </a:moveTo>
                <a:cubicBezTo>
                  <a:pt x="6228" y="7929"/>
                  <a:pt x="6242" y="8021"/>
                  <a:pt x="6271" y="8107"/>
                </a:cubicBezTo>
                <a:cubicBezTo>
                  <a:pt x="6307" y="8242"/>
                  <a:pt x="6357" y="8364"/>
                  <a:pt x="6413" y="8492"/>
                </a:cubicBezTo>
                <a:cubicBezTo>
                  <a:pt x="5493" y="8864"/>
                  <a:pt x="4578" y="9250"/>
                  <a:pt x="3642" y="9584"/>
                </a:cubicBezTo>
                <a:cubicBezTo>
                  <a:pt x="3157" y="9764"/>
                  <a:pt x="2672" y="9927"/>
                  <a:pt x="2185" y="10091"/>
                </a:cubicBezTo>
                <a:cubicBezTo>
                  <a:pt x="1944" y="10170"/>
                  <a:pt x="1700" y="10249"/>
                  <a:pt x="1457" y="10328"/>
                </a:cubicBezTo>
                <a:cubicBezTo>
                  <a:pt x="1328" y="10371"/>
                  <a:pt x="1208" y="10407"/>
                  <a:pt x="1087" y="10441"/>
                </a:cubicBezTo>
                <a:cubicBezTo>
                  <a:pt x="1017" y="10478"/>
                  <a:pt x="962" y="10497"/>
                  <a:pt x="919" y="10497"/>
                </a:cubicBezTo>
                <a:cubicBezTo>
                  <a:pt x="829" y="10497"/>
                  <a:pt x="796" y="10416"/>
                  <a:pt x="814" y="10256"/>
                </a:cubicBezTo>
                <a:cubicBezTo>
                  <a:pt x="751" y="9913"/>
                  <a:pt x="1001" y="9785"/>
                  <a:pt x="1279" y="9577"/>
                </a:cubicBezTo>
                <a:cubicBezTo>
                  <a:pt x="1472" y="9442"/>
                  <a:pt x="1680" y="9327"/>
                  <a:pt x="1885" y="9214"/>
                </a:cubicBezTo>
                <a:cubicBezTo>
                  <a:pt x="2357" y="8964"/>
                  <a:pt x="2837" y="8743"/>
                  <a:pt x="3335" y="8556"/>
                </a:cubicBezTo>
                <a:cubicBezTo>
                  <a:pt x="4257" y="8206"/>
                  <a:pt x="5227" y="7942"/>
                  <a:pt x="6213" y="7836"/>
                </a:cubicBezTo>
                <a:close/>
                <a:moveTo>
                  <a:pt x="10241" y="8107"/>
                </a:moveTo>
                <a:cubicBezTo>
                  <a:pt x="11170" y="8479"/>
                  <a:pt x="12098" y="8842"/>
                  <a:pt x="12969" y="9327"/>
                </a:cubicBezTo>
                <a:cubicBezTo>
                  <a:pt x="13454" y="9600"/>
                  <a:pt x="13925" y="9899"/>
                  <a:pt x="14354" y="10249"/>
                </a:cubicBezTo>
                <a:cubicBezTo>
                  <a:pt x="14548" y="10407"/>
                  <a:pt x="14733" y="10570"/>
                  <a:pt x="14911" y="10750"/>
                </a:cubicBezTo>
                <a:cubicBezTo>
                  <a:pt x="15048" y="10892"/>
                  <a:pt x="15483" y="11241"/>
                  <a:pt x="15497" y="11435"/>
                </a:cubicBezTo>
                <a:cubicBezTo>
                  <a:pt x="15504" y="11627"/>
                  <a:pt x="15262" y="11677"/>
                  <a:pt x="15141" y="11677"/>
                </a:cubicBezTo>
                <a:cubicBezTo>
                  <a:pt x="15134" y="11677"/>
                  <a:pt x="15127" y="11678"/>
                  <a:pt x="15120" y="11678"/>
                </a:cubicBezTo>
                <a:cubicBezTo>
                  <a:pt x="15031" y="11678"/>
                  <a:pt x="14927" y="11639"/>
                  <a:pt x="14848" y="11620"/>
                </a:cubicBezTo>
                <a:cubicBezTo>
                  <a:pt x="14584" y="11555"/>
                  <a:pt x="14326" y="11456"/>
                  <a:pt x="14083" y="11341"/>
                </a:cubicBezTo>
                <a:cubicBezTo>
                  <a:pt x="13619" y="11113"/>
                  <a:pt x="13197" y="10820"/>
                  <a:pt x="12791" y="10513"/>
                </a:cubicBezTo>
                <a:cubicBezTo>
                  <a:pt x="11891" y="9841"/>
                  <a:pt x="11005" y="9128"/>
                  <a:pt x="10121" y="8427"/>
                </a:cubicBezTo>
                <a:cubicBezTo>
                  <a:pt x="10170" y="8328"/>
                  <a:pt x="10206" y="8222"/>
                  <a:pt x="10241" y="8107"/>
                </a:cubicBezTo>
                <a:close/>
                <a:moveTo>
                  <a:pt x="6628" y="8849"/>
                </a:moveTo>
                <a:cubicBezTo>
                  <a:pt x="6671" y="8907"/>
                  <a:pt x="6713" y="8964"/>
                  <a:pt x="6763" y="9020"/>
                </a:cubicBezTo>
                <a:cubicBezTo>
                  <a:pt x="5956" y="9735"/>
                  <a:pt x="5193" y="10484"/>
                  <a:pt x="4413" y="11221"/>
                </a:cubicBezTo>
                <a:cubicBezTo>
                  <a:pt x="3978" y="11634"/>
                  <a:pt x="3556" y="12056"/>
                  <a:pt x="3085" y="12421"/>
                </a:cubicBezTo>
                <a:cubicBezTo>
                  <a:pt x="2886" y="12577"/>
                  <a:pt x="2679" y="12721"/>
                  <a:pt x="2458" y="12849"/>
                </a:cubicBezTo>
                <a:cubicBezTo>
                  <a:pt x="2352" y="12911"/>
                  <a:pt x="1961" y="13146"/>
                  <a:pt x="1743" y="13146"/>
                </a:cubicBezTo>
                <a:cubicBezTo>
                  <a:pt x="1638" y="13146"/>
                  <a:pt x="1573" y="13091"/>
                  <a:pt x="1601" y="12935"/>
                </a:cubicBezTo>
                <a:cubicBezTo>
                  <a:pt x="1680" y="12527"/>
                  <a:pt x="2329" y="12020"/>
                  <a:pt x="2629" y="11769"/>
                </a:cubicBezTo>
                <a:cubicBezTo>
                  <a:pt x="3035" y="11427"/>
                  <a:pt x="3471" y="11113"/>
                  <a:pt x="3899" y="10799"/>
                </a:cubicBezTo>
                <a:cubicBezTo>
                  <a:pt x="4799" y="10141"/>
                  <a:pt x="5714" y="9492"/>
                  <a:pt x="6628" y="8849"/>
                </a:cubicBezTo>
                <a:close/>
                <a:moveTo>
                  <a:pt x="9555" y="9214"/>
                </a:moveTo>
                <a:cubicBezTo>
                  <a:pt x="10283" y="9978"/>
                  <a:pt x="11048" y="10714"/>
                  <a:pt x="11799" y="11449"/>
                </a:cubicBezTo>
                <a:cubicBezTo>
                  <a:pt x="12227" y="11870"/>
                  <a:pt x="12662" y="12283"/>
                  <a:pt x="13048" y="12741"/>
                </a:cubicBezTo>
                <a:cubicBezTo>
                  <a:pt x="13206" y="12935"/>
                  <a:pt x="13362" y="13134"/>
                  <a:pt x="13490" y="13348"/>
                </a:cubicBezTo>
                <a:cubicBezTo>
                  <a:pt x="13614" y="13535"/>
                  <a:pt x="14046" y="14207"/>
                  <a:pt x="13655" y="14207"/>
                </a:cubicBezTo>
                <a:cubicBezTo>
                  <a:pt x="13642" y="14207"/>
                  <a:pt x="13627" y="14206"/>
                  <a:pt x="13612" y="14205"/>
                </a:cubicBezTo>
                <a:cubicBezTo>
                  <a:pt x="13391" y="14184"/>
                  <a:pt x="13104" y="13884"/>
                  <a:pt x="12940" y="13749"/>
                </a:cubicBezTo>
                <a:cubicBezTo>
                  <a:pt x="12777" y="13598"/>
                  <a:pt x="12613" y="13440"/>
                  <a:pt x="12462" y="13278"/>
                </a:cubicBezTo>
                <a:cubicBezTo>
                  <a:pt x="12083" y="12870"/>
                  <a:pt x="11749" y="12421"/>
                  <a:pt x="11406" y="11984"/>
                </a:cubicBezTo>
                <a:cubicBezTo>
                  <a:pt x="10727" y="11120"/>
                  <a:pt x="10055" y="10249"/>
                  <a:pt x="9399" y="9370"/>
                </a:cubicBezTo>
                <a:lnTo>
                  <a:pt x="9492" y="9277"/>
                </a:lnTo>
                <a:cubicBezTo>
                  <a:pt x="9521" y="9257"/>
                  <a:pt x="9534" y="9234"/>
                  <a:pt x="9555" y="9214"/>
                </a:cubicBezTo>
                <a:close/>
                <a:moveTo>
                  <a:pt x="6921" y="9185"/>
                </a:moveTo>
                <a:cubicBezTo>
                  <a:pt x="6993" y="9264"/>
                  <a:pt x="7078" y="9336"/>
                  <a:pt x="7164" y="9392"/>
                </a:cubicBezTo>
                <a:cubicBezTo>
                  <a:pt x="7149" y="10292"/>
                  <a:pt x="6813" y="11149"/>
                  <a:pt x="6542" y="11992"/>
                </a:cubicBezTo>
                <a:cubicBezTo>
                  <a:pt x="6400" y="12463"/>
                  <a:pt x="6292" y="12935"/>
                  <a:pt x="6213" y="13420"/>
                </a:cubicBezTo>
                <a:cubicBezTo>
                  <a:pt x="6150" y="13877"/>
                  <a:pt x="6114" y="14448"/>
                  <a:pt x="5922" y="14870"/>
                </a:cubicBezTo>
                <a:cubicBezTo>
                  <a:pt x="5899" y="14991"/>
                  <a:pt x="5827" y="15084"/>
                  <a:pt x="5721" y="15147"/>
                </a:cubicBezTo>
                <a:cubicBezTo>
                  <a:pt x="5670" y="15251"/>
                  <a:pt x="5613" y="15302"/>
                  <a:pt x="5549" y="15302"/>
                </a:cubicBezTo>
                <a:cubicBezTo>
                  <a:pt x="5489" y="15302"/>
                  <a:pt x="5422" y="15256"/>
                  <a:pt x="5349" y="15163"/>
                </a:cubicBezTo>
                <a:cubicBezTo>
                  <a:pt x="5121" y="15012"/>
                  <a:pt x="5099" y="14976"/>
                  <a:pt x="5092" y="14719"/>
                </a:cubicBezTo>
                <a:cubicBezTo>
                  <a:pt x="5085" y="14484"/>
                  <a:pt x="5142" y="14241"/>
                  <a:pt x="5185" y="14013"/>
                </a:cubicBezTo>
                <a:cubicBezTo>
                  <a:pt x="5299" y="13483"/>
                  <a:pt x="5442" y="12962"/>
                  <a:pt x="5606" y="12455"/>
                </a:cubicBezTo>
                <a:cubicBezTo>
                  <a:pt x="5964" y="11334"/>
                  <a:pt x="6427" y="10256"/>
                  <a:pt x="6921" y="9185"/>
                </a:cubicBezTo>
                <a:close/>
                <a:moveTo>
                  <a:pt x="8878" y="9721"/>
                </a:moveTo>
                <a:cubicBezTo>
                  <a:pt x="8885" y="9721"/>
                  <a:pt x="8885" y="9728"/>
                  <a:pt x="8885" y="9728"/>
                </a:cubicBezTo>
                <a:cubicBezTo>
                  <a:pt x="9478" y="10691"/>
                  <a:pt x="10020" y="11706"/>
                  <a:pt x="10506" y="12727"/>
                </a:cubicBezTo>
                <a:cubicBezTo>
                  <a:pt x="10755" y="13248"/>
                  <a:pt x="10978" y="13769"/>
                  <a:pt x="11206" y="14297"/>
                </a:cubicBezTo>
                <a:cubicBezTo>
                  <a:pt x="11277" y="14461"/>
                  <a:pt x="11884" y="15758"/>
                  <a:pt x="11448" y="15758"/>
                </a:cubicBezTo>
                <a:cubicBezTo>
                  <a:pt x="11406" y="15758"/>
                  <a:pt x="11354" y="15746"/>
                  <a:pt x="11291" y="15720"/>
                </a:cubicBezTo>
                <a:cubicBezTo>
                  <a:pt x="11163" y="15662"/>
                  <a:pt x="10962" y="15391"/>
                  <a:pt x="10849" y="15283"/>
                </a:cubicBezTo>
                <a:cubicBezTo>
                  <a:pt x="10619" y="15069"/>
                  <a:pt x="10455" y="14827"/>
                  <a:pt x="10299" y="14563"/>
                </a:cubicBezTo>
                <a:cubicBezTo>
                  <a:pt x="10006" y="14049"/>
                  <a:pt x="9735" y="13519"/>
                  <a:pt x="9492" y="12978"/>
                </a:cubicBezTo>
                <a:cubicBezTo>
                  <a:pt x="9034" y="11963"/>
                  <a:pt x="8684" y="10899"/>
                  <a:pt x="8407" y="9821"/>
                </a:cubicBezTo>
                <a:lnTo>
                  <a:pt x="8407" y="9821"/>
                </a:lnTo>
                <a:cubicBezTo>
                  <a:pt x="8418" y="9821"/>
                  <a:pt x="8430" y="9821"/>
                  <a:pt x="8441" y="9821"/>
                </a:cubicBezTo>
                <a:cubicBezTo>
                  <a:pt x="8593" y="9821"/>
                  <a:pt x="8744" y="9780"/>
                  <a:pt x="8878" y="9721"/>
                </a:cubicBezTo>
                <a:close/>
                <a:moveTo>
                  <a:pt x="7442" y="9570"/>
                </a:moveTo>
                <a:cubicBezTo>
                  <a:pt x="7613" y="9656"/>
                  <a:pt x="7791" y="9721"/>
                  <a:pt x="7978" y="9756"/>
                </a:cubicBezTo>
                <a:cubicBezTo>
                  <a:pt x="8071" y="10777"/>
                  <a:pt x="8242" y="11785"/>
                  <a:pt x="8306" y="12813"/>
                </a:cubicBezTo>
                <a:cubicBezTo>
                  <a:pt x="8342" y="13320"/>
                  <a:pt x="8364" y="13819"/>
                  <a:pt x="8371" y="14326"/>
                </a:cubicBezTo>
                <a:cubicBezTo>
                  <a:pt x="8377" y="14594"/>
                  <a:pt x="8496" y="15867"/>
                  <a:pt x="8085" y="15867"/>
                </a:cubicBezTo>
                <a:cubicBezTo>
                  <a:pt x="8056" y="15867"/>
                  <a:pt x="8026" y="15861"/>
                  <a:pt x="7992" y="15848"/>
                </a:cubicBezTo>
                <a:cubicBezTo>
                  <a:pt x="7721" y="15740"/>
                  <a:pt x="7606" y="15111"/>
                  <a:pt x="7570" y="14870"/>
                </a:cubicBezTo>
                <a:cubicBezTo>
                  <a:pt x="7534" y="14633"/>
                  <a:pt x="7521" y="14398"/>
                  <a:pt x="7498" y="14162"/>
                </a:cubicBezTo>
                <a:cubicBezTo>
                  <a:pt x="7464" y="13684"/>
                  <a:pt x="7435" y="13212"/>
                  <a:pt x="7413" y="12734"/>
                </a:cubicBezTo>
                <a:cubicBezTo>
                  <a:pt x="7378" y="11692"/>
                  <a:pt x="7336" y="10606"/>
                  <a:pt x="7442" y="9570"/>
                </a:cubicBezTo>
                <a:close/>
                <a:moveTo>
                  <a:pt x="9418" y="0"/>
                </a:moveTo>
                <a:cubicBezTo>
                  <a:pt x="9388" y="0"/>
                  <a:pt x="9357" y="17"/>
                  <a:pt x="9341" y="45"/>
                </a:cubicBezTo>
                <a:cubicBezTo>
                  <a:pt x="8835" y="938"/>
                  <a:pt x="8513" y="1937"/>
                  <a:pt x="8355" y="2951"/>
                </a:cubicBezTo>
                <a:cubicBezTo>
                  <a:pt x="8285" y="3407"/>
                  <a:pt x="8249" y="3872"/>
                  <a:pt x="8256" y="4336"/>
                </a:cubicBezTo>
                <a:cubicBezTo>
                  <a:pt x="8256" y="4622"/>
                  <a:pt x="8278" y="4907"/>
                  <a:pt x="8263" y="5193"/>
                </a:cubicBezTo>
                <a:cubicBezTo>
                  <a:pt x="8263" y="5279"/>
                  <a:pt x="8249" y="5322"/>
                  <a:pt x="8249" y="5365"/>
                </a:cubicBezTo>
                <a:lnTo>
                  <a:pt x="8235" y="5365"/>
                </a:lnTo>
                <a:lnTo>
                  <a:pt x="8235" y="5329"/>
                </a:lnTo>
                <a:cubicBezTo>
                  <a:pt x="7999" y="4357"/>
                  <a:pt x="7593" y="3387"/>
                  <a:pt x="7164" y="2487"/>
                </a:cubicBezTo>
                <a:cubicBezTo>
                  <a:pt x="6955" y="2054"/>
                  <a:pt x="6584" y="985"/>
                  <a:pt x="5983" y="985"/>
                </a:cubicBezTo>
                <a:cubicBezTo>
                  <a:pt x="5967" y="985"/>
                  <a:pt x="5951" y="986"/>
                  <a:pt x="5935" y="987"/>
                </a:cubicBezTo>
                <a:cubicBezTo>
                  <a:pt x="5899" y="994"/>
                  <a:pt x="5863" y="1015"/>
                  <a:pt x="5856" y="1051"/>
                </a:cubicBezTo>
                <a:cubicBezTo>
                  <a:pt x="5735" y="1765"/>
                  <a:pt x="6021" y="2530"/>
                  <a:pt x="6264" y="3186"/>
                </a:cubicBezTo>
                <a:cubicBezTo>
                  <a:pt x="6571" y="4007"/>
                  <a:pt x="6950" y="4821"/>
                  <a:pt x="7378" y="5586"/>
                </a:cubicBezTo>
                <a:cubicBezTo>
                  <a:pt x="7320" y="5615"/>
                  <a:pt x="7264" y="5651"/>
                  <a:pt x="7214" y="5678"/>
                </a:cubicBezTo>
                <a:cubicBezTo>
                  <a:pt x="6449" y="4521"/>
                  <a:pt x="5656" y="3371"/>
                  <a:pt x="4857" y="2237"/>
                </a:cubicBezTo>
                <a:cubicBezTo>
                  <a:pt x="4528" y="1772"/>
                  <a:pt x="4179" y="1315"/>
                  <a:pt x="3743" y="938"/>
                </a:cubicBezTo>
                <a:cubicBezTo>
                  <a:pt x="3604" y="816"/>
                  <a:pt x="3262" y="478"/>
                  <a:pt x="3000" y="478"/>
                </a:cubicBezTo>
                <a:cubicBezTo>
                  <a:pt x="2951" y="478"/>
                  <a:pt x="2905" y="489"/>
                  <a:pt x="2864" y="516"/>
                </a:cubicBezTo>
                <a:cubicBezTo>
                  <a:pt x="2043" y="1066"/>
                  <a:pt x="5056" y="4264"/>
                  <a:pt x="6335" y="5579"/>
                </a:cubicBezTo>
                <a:cubicBezTo>
                  <a:pt x="5699" y="5150"/>
                  <a:pt x="4979" y="4778"/>
                  <a:pt x="4285" y="4544"/>
                </a:cubicBezTo>
                <a:cubicBezTo>
                  <a:pt x="3865" y="4400"/>
                  <a:pt x="3421" y="4300"/>
                  <a:pt x="2972" y="4264"/>
                </a:cubicBezTo>
                <a:cubicBezTo>
                  <a:pt x="2819" y="4249"/>
                  <a:pt x="2582" y="4204"/>
                  <a:pt x="2365" y="4204"/>
                </a:cubicBezTo>
                <a:cubicBezTo>
                  <a:pt x="2195" y="4204"/>
                  <a:pt x="2038" y="4231"/>
                  <a:pt x="1944" y="4322"/>
                </a:cubicBezTo>
                <a:cubicBezTo>
                  <a:pt x="1928" y="4336"/>
                  <a:pt x="1921" y="4372"/>
                  <a:pt x="1928" y="4393"/>
                </a:cubicBezTo>
                <a:cubicBezTo>
                  <a:pt x="2165" y="5035"/>
                  <a:pt x="3085" y="5464"/>
                  <a:pt x="3678" y="5694"/>
                </a:cubicBezTo>
                <a:cubicBezTo>
                  <a:pt x="4578" y="6043"/>
                  <a:pt x="5543" y="6172"/>
                  <a:pt x="6443" y="6521"/>
                </a:cubicBezTo>
                <a:lnTo>
                  <a:pt x="6449" y="6521"/>
                </a:lnTo>
                <a:cubicBezTo>
                  <a:pt x="6436" y="6542"/>
                  <a:pt x="6427" y="6557"/>
                  <a:pt x="6420" y="6578"/>
                </a:cubicBezTo>
                <a:cubicBezTo>
                  <a:pt x="5772" y="6429"/>
                  <a:pt x="5043" y="6353"/>
                  <a:pt x="4325" y="6353"/>
                </a:cubicBezTo>
                <a:cubicBezTo>
                  <a:pt x="3768" y="6353"/>
                  <a:pt x="3217" y="6399"/>
                  <a:pt x="2715" y="6492"/>
                </a:cubicBezTo>
                <a:cubicBezTo>
                  <a:pt x="2014" y="6628"/>
                  <a:pt x="1457" y="7006"/>
                  <a:pt x="801" y="7264"/>
                </a:cubicBezTo>
                <a:cubicBezTo>
                  <a:pt x="543" y="7365"/>
                  <a:pt x="187" y="7507"/>
                  <a:pt x="79" y="7800"/>
                </a:cubicBezTo>
                <a:cubicBezTo>
                  <a:pt x="0" y="8021"/>
                  <a:pt x="122" y="8213"/>
                  <a:pt x="336" y="8285"/>
                </a:cubicBezTo>
                <a:cubicBezTo>
                  <a:pt x="398" y="8305"/>
                  <a:pt x="465" y="8313"/>
                  <a:pt x="533" y="8313"/>
                </a:cubicBezTo>
                <a:cubicBezTo>
                  <a:pt x="732" y="8313"/>
                  <a:pt x="948" y="8249"/>
                  <a:pt x="1130" y="8249"/>
                </a:cubicBezTo>
                <a:cubicBezTo>
                  <a:pt x="1493" y="8242"/>
                  <a:pt x="1851" y="8249"/>
                  <a:pt x="2208" y="8199"/>
                </a:cubicBezTo>
                <a:cubicBezTo>
                  <a:pt x="3460" y="8020"/>
                  <a:pt x="4651" y="7535"/>
                  <a:pt x="5919" y="7535"/>
                </a:cubicBezTo>
                <a:cubicBezTo>
                  <a:pt x="6010" y="7535"/>
                  <a:pt x="6101" y="7538"/>
                  <a:pt x="6192" y="7543"/>
                </a:cubicBezTo>
                <a:lnTo>
                  <a:pt x="6192" y="7635"/>
                </a:lnTo>
                <a:cubicBezTo>
                  <a:pt x="4986" y="7827"/>
                  <a:pt x="3822" y="8120"/>
                  <a:pt x="2693" y="8614"/>
                </a:cubicBezTo>
                <a:cubicBezTo>
                  <a:pt x="2172" y="8842"/>
                  <a:pt x="1637" y="9092"/>
                  <a:pt x="1172" y="9421"/>
                </a:cubicBezTo>
                <a:cubicBezTo>
                  <a:pt x="915" y="9606"/>
                  <a:pt x="358" y="9999"/>
                  <a:pt x="401" y="10378"/>
                </a:cubicBezTo>
                <a:cubicBezTo>
                  <a:pt x="434" y="10616"/>
                  <a:pt x="663" y="10680"/>
                  <a:pt x="870" y="10680"/>
                </a:cubicBezTo>
                <a:cubicBezTo>
                  <a:pt x="893" y="10680"/>
                  <a:pt x="914" y="10679"/>
                  <a:pt x="936" y="10678"/>
                </a:cubicBezTo>
                <a:cubicBezTo>
                  <a:pt x="1486" y="10635"/>
                  <a:pt x="2086" y="10342"/>
                  <a:pt x="2614" y="10163"/>
                </a:cubicBezTo>
                <a:cubicBezTo>
                  <a:pt x="3922" y="9713"/>
                  <a:pt x="5236" y="9221"/>
                  <a:pt x="6492" y="8635"/>
                </a:cubicBezTo>
                <a:cubicBezTo>
                  <a:pt x="6499" y="8657"/>
                  <a:pt x="6513" y="8677"/>
                  <a:pt x="6521" y="8693"/>
                </a:cubicBezTo>
                <a:cubicBezTo>
                  <a:pt x="5356" y="9514"/>
                  <a:pt x="4192" y="10342"/>
                  <a:pt x="3051" y="11205"/>
                </a:cubicBezTo>
                <a:cubicBezTo>
                  <a:pt x="2600" y="11548"/>
                  <a:pt x="2151" y="11913"/>
                  <a:pt x="1793" y="12355"/>
                </a:cubicBezTo>
                <a:cubicBezTo>
                  <a:pt x="1637" y="12549"/>
                  <a:pt x="1215" y="12991"/>
                  <a:pt x="1394" y="13255"/>
                </a:cubicBezTo>
                <a:cubicBezTo>
                  <a:pt x="1455" y="13345"/>
                  <a:pt x="1549" y="13386"/>
                  <a:pt x="1669" y="13386"/>
                </a:cubicBezTo>
                <a:cubicBezTo>
                  <a:pt x="2709" y="13386"/>
                  <a:pt x="5704" y="10288"/>
                  <a:pt x="6614" y="9327"/>
                </a:cubicBezTo>
                <a:lnTo>
                  <a:pt x="6614" y="9327"/>
                </a:lnTo>
                <a:cubicBezTo>
                  <a:pt x="6060" y="10599"/>
                  <a:pt x="3972" y="15506"/>
                  <a:pt x="5477" y="15506"/>
                </a:cubicBezTo>
                <a:cubicBezTo>
                  <a:pt x="5485" y="15506"/>
                  <a:pt x="5492" y="15506"/>
                  <a:pt x="5500" y="15506"/>
                </a:cubicBezTo>
                <a:cubicBezTo>
                  <a:pt x="5879" y="15497"/>
                  <a:pt x="6064" y="15098"/>
                  <a:pt x="6150" y="14784"/>
                </a:cubicBezTo>
                <a:cubicBezTo>
                  <a:pt x="6335" y="14155"/>
                  <a:pt x="6357" y="13483"/>
                  <a:pt x="6492" y="12841"/>
                </a:cubicBezTo>
                <a:cubicBezTo>
                  <a:pt x="6707" y="11792"/>
                  <a:pt x="7178" y="10813"/>
                  <a:pt x="7234" y="9749"/>
                </a:cubicBezTo>
                <a:lnTo>
                  <a:pt x="7234" y="9749"/>
                </a:lnTo>
                <a:cubicBezTo>
                  <a:pt x="7257" y="10984"/>
                  <a:pt x="7185" y="12213"/>
                  <a:pt x="7264" y="13449"/>
                </a:cubicBezTo>
                <a:cubicBezTo>
                  <a:pt x="7300" y="14040"/>
                  <a:pt x="7300" y="14662"/>
                  <a:pt x="7456" y="15233"/>
                </a:cubicBezTo>
                <a:cubicBezTo>
                  <a:pt x="7526" y="15484"/>
                  <a:pt x="7779" y="16150"/>
                  <a:pt x="8137" y="16150"/>
                </a:cubicBezTo>
                <a:cubicBezTo>
                  <a:pt x="8146" y="16150"/>
                  <a:pt x="8154" y="16149"/>
                  <a:pt x="8163" y="16148"/>
                </a:cubicBezTo>
                <a:cubicBezTo>
                  <a:pt x="8842" y="16076"/>
                  <a:pt x="8549" y="14112"/>
                  <a:pt x="8535" y="13756"/>
                </a:cubicBezTo>
                <a:cubicBezTo>
                  <a:pt x="8484" y="12441"/>
                  <a:pt x="8420" y="11049"/>
                  <a:pt x="8091" y="9771"/>
                </a:cubicBezTo>
                <a:lnTo>
                  <a:pt x="8091" y="9771"/>
                </a:lnTo>
                <a:cubicBezTo>
                  <a:pt x="8114" y="9778"/>
                  <a:pt x="8127" y="9778"/>
                  <a:pt x="8141" y="9778"/>
                </a:cubicBezTo>
                <a:cubicBezTo>
                  <a:pt x="8177" y="9785"/>
                  <a:pt x="8206" y="9792"/>
                  <a:pt x="8235" y="9798"/>
                </a:cubicBezTo>
                <a:cubicBezTo>
                  <a:pt x="8549" y="11163"/>
                  <a:pt x="9034" y="12484"/>
                  <a:pt x="9663" y="13740"/>
                </a:cubicBezTo>
                <a:cubicBezTo>
                  <a:pt x="9941" y="14290"/>
                  <a:pt x="10220" y="14926"/>
                  <a:pt x="10678" y="15355"/>
                </a:cubicBezTo>
                <a:cubicBezTo>
                  <a:pt x="10841" y="15512"/>
                  <a:pt x="11171" y="15981"/>
                  <a:pt x="11477" y="15981"/>
                </a:cubicBezTo>
                <a:cubicBezTo>
                  <a:pt x="11530" y="15981"/>
                  <a:pt x="11583" y="15967"/>
                  <a:pt x="11634" y="15934"/>
                </a:cubicBezTo>
                <a:cubicBezTo>
                  <a:pt x="11855" y="15790"/>
                  <a:pt x="11805" y="15427"/>
                  <a:pt x="11756" y="15206"/>
                </a:cubicBezTo>
                <a:cubicBezTo>
                  <a:pt x="11612" y="14584"/>
                  <a:pt x="11235" y="13948"/>
                  <a:pt x="10969" y="13370"/>
                </a:cubicBezTo>
                <a:cubicBezTo>
                  <a:pt x="10385" y="12085"/>
                  <a:pt x="9706" y="10878"/>
                  <a:pt x="8941" y="9692"/>
                </a:cubicBezTo>
                <a:cubicBezTo>
                  <a:pt x="9049" y="9636"/>
                  <a:pt x="9156" y="9564"/>
                  <a:pt x="9248" y="9485"/>
                </a:cubicBezTo>
                <a:cubicBezTo>
                  <a:pt x="10098" y="10606"/>
                  <a:pt x="10948" y="11720"/>
                  <a:pt x="11835" y="12813"/>
                </a:cubicBezTo>
                <a:cubicBezTo>
                  <a:pt x="12191" y="13255"/>
                  <a:pt x="12570" y="13691"/>
                  <a:pt x="13019" y="14033"/>
                </a:cubicBezTo>
                <a:cubicBezTo>
                  <a:pt x="13183" y="14157"/>
                  <a:pt x="13513" y="14455"/>
                  <a:pt x="13773" y="14455"/>
                </a:cubicBezTo>
                <a:cubicBezTo>
                  <a:pt x="13831" y="14455"/>
                  <a:pt x="13886" y="14440"/>
                  <a:pt x="13934" y="14405"/>
                </a:cubicBezTo>
                <a:cubicBezTo>
                  <a:pt x="14854" y="13740"/>
                  <a:pt x="10319" y="9749"/>
                  <a:pt x="9634" y="9135"/>
                </a:cubicBezTo>
                <a:cubicBezTo>
                  <a:pt x="9792" y="8971"/>
                  <a:pt x="9927" y="8785"/>
                  <a:pt x="10035" y="8592"/>
                </a:cubicBezTo>
                <a:cubicBezTo>
                  <a:pt x="11098" y="9428"/>
                  <a:pt x="12134" y="10328"/>
                  <a:pt x="13269" y="11070"/>
                </a:cubicBezTo>
                <a:cubicBezTo>
                  <a:pt x="13720" y="11370"/>
                  <a:pt x="14205" y="11627"/>
                  <a:pt x="14733" y="11769"/>
                </a:cubicBezTo>
                <a:cubicBezTo>
                  <a:pt x="14863" y="11801"/>
                  <a:pt x="15130" y="11882"/>
                  <a:pt x="15356" y="11882"/>
                </a:cubicBezTo>
                <a:cubicBezTo>
                  <a:pt x="15500" y="11882"/>
                  <a:pt x="15627" y="11849"/>
                  <a:pt x="15691" y="11749"/>
                </a:cubicBezTo>
                <a:cubicBezTo>
                  <a:pt x="15854" y="11492"/>
                  <a:pt x="15434" y="11099"/>
                  <a:pt x="15297" y="10942"/>
                </a:cubicBezTo>
                <a:cubicBezTo>
                  <a:pt x="14854" y="10434"/>
                  <a:pt x="14340" y="10006"/>
                  <a:pt x="13783" y="9627"/>
                </a:cubicBezTo>
                <a:cubicBezTo>
                  <a:pt x="12712" y="8914"/>
                  <a:pt x="11492" y="8414"/>
                  <a:pt x="10283" y="7965"/>
                </a:cubicBezTo>
                <a:cubicBezTo>
                  <a:pt x="10319" y="7836"/>
                  <a:pt x="10335" y="7699"/>
                  <a:pt x="10342" y="7563"/>
                </a:cubicBezTo>
                <a:lnTo>
                  <a:pt x="10349" y="7563"/>
                </a:lnTo>
                <a:cubicBezTo>
                  <a:pt x="11905" y="7821"/>
                  <a:pt x="13463" y="8222"/>
                  <a:pt x="15033" y="8350"/>
                </a:cubicBezTo>
                <a:cubicBezTo>
                  <a:pt x="15411" y="8384"/>
                  <a:pt x="15797" y="8342"/>
                  <a:pt x="16169" y="8436"/>
                </a:cubicBezTo>
                <a:cubicBezTo>
                  <a:pt x="16385" y="8488"/>
                  <a:pt x="16596" y="8588"/>
                  <a:pt x="16823" y="8588"/>
                </a:cubicBezTo>
                <a:cubicBezTo>
                  <a:pt x="16873" y="8588"/>
                  <a:pt x="16924" y="8583"/>
                  <a:pt x="16976" y="8571"/>
                </a:cubicBezTo>
                <a:cubicBezTo>
                  <a:pt x="17240" y="8506"/>
                  <a:pt x="17475" y="8278"/>
                  <a:pt x="17411" y="7985"/>
                </a:cubicBezTo>
                <a:cubicBezTo>
                  <a:pt x="17333" y="7635"/>
                  <a:pt x="16890" y="7500"/>
                  <a:pt x="16597" y="7407"/>
                </a:cubicBezTo>
                <a:cubicBezTo>
                  <a:pt x="15982" y="7200"/>
                  <a:pt x="15382" y="6993"/>
                  <a:pt x="14740" y="6893"/>
                </a:cubicBezTo>
                <a:cubicBezTo>
                  <a:pt x="14134" y="6795"/>
                  <a:pt x="13517" y="6754"/>
                  <a:pt x="12897" y="6754"/>
                </a:cubicBezTo>
                <a:cubicBezTo>
                  <a:pt x="12026" y="6754"/>
                  <a:pt x="11150" y="6836"/>
                  <a:pt x="10299" y="6957"/>
                </a:cubicBezTo>
                <a:cubicBezTo>
                  <a:pt x="10292" y="6943"/>
                  <a:pt x="10292" y="6936"/>
                  <a:pt x="10292" y="6928"/>
                </a:cubicBezTo>
                <a:cubicBezTo>
                  <a:pt x="11413" y="6578"/>
                  <a:pt x="12527" y="6179"/>
                  <a:pt x="13648" y="5807"/>
                </a:cubicBezTo>
                <a:cubicBezTo>
                  <a:pt x="13919" y="5714"/>
                  <a:pt x="15375" y="5229"/>
                  <a:pt x="14890" y="4715"/>
                </a:cubicBezTo>
                <a:cubicBezTo>
                  <a:pt x="14813" y="4635"/>
                  <a:pt x="14654" y="4611"/>
                  <a:pt x="14486" y="4611"/>
                </a:cubicBezTo>
                <a:cubicBezTo>
                  <a:pt x="14295" y="4611"/>
                  <a:pt x="14093" y="4642"/>
                  <a:pt x="13991" y="4657"/>
                </a:cubicBezTo>
                <a:cubicBezTo>
                  <a:pt x="13562" y="4722"/>
                  <a:pt x="13147" y="4880"/>
                  <a:pt x="12741" y="5029"/>
                </a:cubicBezTo>
                <a:cubicBezTo>
                  <a:pt x="11799" y="5394"/>
                  <a:pt x="10834" y="5736"/>
                  <a:pt x="9920" y="6185"/>
                </a:cubicBezTo>
                <a:cubicBezTo>
                  <a:pt x="9913" y="6172"/>
                  <a:pt x="9906" y="6165"/>
                  <a:pt x="9898" y="6156"/>
                </a:cubicBezTo>
                <a:cubicBezTo>
                  <a:pt x="11149" y="5394"/>
                  <a:pt x="12419" y="4643"/>
                  <a:pt x="13626" y="3822"/>
                </a:cubicBezTo>
                <a:cubicBezTo>
                  <a:pt x="14162" y="3457"/>
                  <a:pt x="14676" y="3037"/>
                  <a:pt x="15125" y="2573"/>
                </a:cubicBezTo>
                <a:cubicBezTo>
                  <a:pt x="15276" y="2415"/>
                  <a:pt x="15639" y="2108"/>
                  <a:pt x="15497" y="1851"/>
                </a:cubicBezTo>
                <a:cubicBezTo>
                  <a:pt x="15438" y="1747"/>
                  <a:pt x="15346" y="1708"/>
                  <a:pt x="15240" y="1708"/>
                </a:cubicBezTo>
                <a:cubicBezTo>
                  <a:pt x="14975" y="1708"/>
                  <a:pt x="14622" y="1951"/>
                  <a:pt x="14469" y="2022"/>
                </a:cubicBezTo>
                <a:cubicBezTo>
                  <a:pt x="13848" y="2300"/>
                  <a:pt x="13283" y="2629"/>
                  <a:pt x="12748" y="3058"/>
                </a:cubicBezTo>
                <a:cubicBezTo>
                  <a:pt x="11848" y="3772"/>
                  <a:pt x="10962" y="4514"/>
                  <a:pt x="10098" y="5279"/>
                </a:cubicBezTo>
                <a:cubicBezTo>
                  <a:pt x="11027" y="3971"/>
                  <a:pt x="12863" y="1251"/>
                  <a:pt x="12241" y="980"/>
                </a:cubicBezTo>
                <a:cubicBezTo>
                  <a:pt x="12211" y="967"/>
                  <a:pt x="12180" y="961"/>
                  <a:pt x="12150" y="961"/>
                </a:cubicBezTo>
                <a:cubicBezTo>
                  <a:pt x="11950" y="961"/>
                  <a:pt x="11751" y="1218"/>
                  <a:pt x="11634" y="1330"/>
                </a:cubicBezTo>
                <a:cubicBezTo>
                  <a:pt x="11235" y="1736"/>
                  <a:pt x="10856" y="2151"/>
                  <a:pt x="10527" y="2622"/>
                </a:cubicBezTo>
                <a:cubicBezTo>
                  <a:pt x="9920" y="3500"/>
                  <a:pt x="9413" y="4537"/>
                  <a:pt x="9228" y="5599"/>
                </a:cubicBezTo>
                <a:cubicBezTo>
                  <a:pt x="9192" y="5579"/>
                  <a:pt x="9163" y="5565"/>
                  <a:pt x="9127" y="5550"/>
                </a:cubicBezTo>
                <a:cubicBezTo>
                  <a:pt x="9505" y="4643"/>
                  <a:pt x="9692" y="3658"/>
                  <a:pt x="9778" y="2679"/>
                </a:cubicBezTo>
                <a:cubicBezTo>
                  <a:pt x="9841" y="1822"/>
                  <a:pt x="9941" y="800"/>
                  <a:pt x="9478" y="38"/>
                </a:cubicBezTo>
                <a:cubicBezTo>
                  <a:pt x="9465" y="12"/>
                  <a:pt x="9442" y="0"/>
                  <a:pt x="94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4" name="Google Shape;94;p7"/>
          <p:cNvGrpSpPr/>
          <p:nvPr/>
        </p:nvGrpSpPr>
        <p:grpSpPr>
          <a:xfrm rot="2700000">
            <a:off x="7892630" y="-600510"/>
            <a:ext cx="2094786" cy="1797013"/>
            <a:chOff x="3242763" y="3032968"/>
            <a:chExt cx="449637" cy="385709"/>
          </a:xfrm>
        </p:grpSpPr>
        <p:sp>
          <p:nvSpPr>
            <p:cNvPr id="95" name="Google Shape;95;p7"/>
            <p:cNvSpPr/>
            <p:nvPr/>
          </p:nvSpPr>
          <p:spPr>
            <a:xfrm>
              <a:off x="3316938" y="3124158"/>
              <a:ext cx="375461" cy="211177"/>
            </a:xfrm>
            <a:custGeom>
              <a:avLst/>
              <a:gdLst/>
              <a:ahLst/>
              <a:cxnLst/>
              <a:rect l="l" t="t" r="r" b="b"/>
              <a:pathLst>
                <a:path w="19088" h="10736" extrusionOk="0">
                  <a:moveTo>
                    <a:pt x="18555" y="1"/>
                  </a:moveTo>
                  <a:cubicBezTo>
                    <a:pt x="17430" y="1"/>
                    <a:pt x="14656" y="108"/>
                    <a:pt x="11526" y="1039"/>
                  </a:cubicBezTo>
                  <a:cubicBezTo>
                    <a:pt x="7776" y="2153"/>
                    <a:pt x="2727" y="4715"/>
                    <a:pt x="0" y="10578"/>
                  </a:cubicBezTo>
                  <a:lnTo>
                    <a:pt x="334" y="10736"/>
                  </a:lnTo>
                  <a:cubicBezTo>
                    <a:pt x="2999" y="5001"/>
                    <a:pt x="7947" y="2487"/>
                    <a:pt x="11619" y="1395"/>
                  </a:cubicBezTo>
                  <a:cubicBezTo>
                    <a:pt x="14724" y="469"/>
                    <a:pt x="17478" y="365"/>
                    <a:pt x="18569" y="365"/>
                  </a:cubicBezTo>
                  <a:cubicBezTo>
                    <a:pt x="18883" y="365"/>
                    <a:pt x="19059" y="374"/>
                    <a:pt x="19067" y="374"/>
                  </a:cubicBezTo>
                  <a:lnTo>
                    <a:pt x="19088" y="10"/>
                  </a:lnTo>
                  <a:cubicBezTo>
                    <a:pt x="19079" y="10"/>
                    <a:pt x="18891" y="1"/>
                    <a:pt x="185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" name="Google Shape;96;p7"/>
            <p:cNvSpPr/>
            <p:nvPr/>
          </p:nvSpPr>
          <p:spPr>
            <a:xfrm>
              <a:off x="3485195" y="3129096"/>
              <a:ext cx="148922" cy="148174"/>
            </a:xfrm>
            <a:custGeom>
              <a:avLst/>
              <a:gdLst/>
              <a:ahLst/>
              <a:cxnLst/>
              <a:rect l="l" t="t" r="r" b="b"/>
              <a:pathLst>
                <a:path w="7571" h="7533" extrusionOk="0">
                  <a:moveTo>
                    <a:pt x="7570" y="1"/>
                  </a:moveTo>
                  <a:cubicBezTo>
                    <a:pt x="7570" y="1"/>
                    <a:pt x="0" y="4608"/>
                    <a:pt x="2036" y="7114"/>
                  </a:cubicBezTo>
                  <a:cubicBezTo>
                    <a:pt x="2271" y="7404"/>
                    <a:pt x="2526" y="7532"/>
                    <a:pt x="2792" y="7532"/>
                  </a:cubicBezTo>
                  <a:cubicBezTo>
                    <a:pt x="4832" y="7532"/>
                    <a:pt x="7570" y="1"/>
                    <a:pt x="75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" name="Google Shape;97;p7"/>
            <p:cNvSpPr/>
            <p:nvPr/>
          </p:nvSpPr>
          <p:spPr>
            <a:xfrm>
              <a:off x="3449376" y="3032968"/>
              <a:ext cx="195697" cy="102048"/>
            </a:xfrm>
            <a:custGeom>
              <a:avLst/>
              <a:gdLst/>
              <a:ahLst/>
              <a:cxnLst/>
              <a:rect l="l" t="t" r="r" b="b"/>
              <a:pathLst>
                <a:path w="9949" h="5188" extrusionOk="0">
                  <a:moveTo>
                    <a:pt x="3390" y="1"/>
                  </a:moveTo>
                  <a:cubicBezTo>
                    <a:pt x="2971" y="1"/>
                    <a:pt x="2591" y="139"/>
                    <a:pt x="2272" y="461"/>
                  </a:cubicBezTo>
                  <a:cubicBezTo>
                    <a:pt x="1" y="2761"/>
                    <a:pt x="9948" y="5188"/>
                    <a:pt x="9948" y="5188"/>
                  </a:cubicBezTo>
                  <a:cubicBezTo>
                    <a:pt x="9948" y="5188"/>
                    <a:pt x="5954" y="1"/>
                    <a:pt x="33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" name="Google Shape;98;p7"/>
            <p:cNvSpPr/>
            <p:nvPr/>
          </p:nvSpPr>
          <p:spPr>
            <a:xfrm>
              <a:off x="3414383" y="3162948"/>
              <a:ext cx="100120" cy="152442"/>
            </a:xfrm>
            <a:custGeom>
              <a:avLst/>
              <a:gdLst/>
              <a:ahLst/>
              <a:cxnLst/>
              <a:rect l="l" t="t" r="r" b="b"/>
              <a:pathLst>
                <a:path w="5090" h="7750" extrusionOk="0">
                  <a:moveTo>
                    <a:pt x="4736" y="1"/>
                  </a:moveTo>
                  <a:cubicBezTo>
                    <a:pt x="4736" y="1"/>
                    <a:pt x="1" y="6100"/>
                    <a:pt x="2572" y="7585"/>
                  </a:cubicBezTo>
                  <a:cubicBezTo>
                    <a:pt x="2767" y="7697"/>
                    <a:pt x="2945" y="7749"/>
                    <a:pt x="3107" y="7749"/>
                  </a:cubicBezTo>
                  <a:cubicBezTo>
                    <a:pt x="5089" y="7749"/>
                    <a:pt x="4736" y="1"/>
                    <a:pt x="47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3375220" y="3196662"/>
              <a:ext cx="71697" cy="127914"/>
            </a:xfrm>
            <a:custGeom>
              <a:avLst/>
              <a:gdLst/>
              <a:ahLst/>
              <a:cxnLst/>
              <a:rect l="l" t="t" r="r" b="b"/>
              <a:pathLst>
                <a:path w="3645" h="6503" extrusionOk="0">
                  <a:moveTo>
                    <a:pt x="3413" y="1"/>
                  </a:moveTo>
                  <a:lnTo>
                    <a:pt x="3413" y="1"/>
                  </a:lnTo>
                  <a:cubicBezTo>
                    <a:pt x="3413" y="1"/>
                    <a:pt x="0" y="5336"/>
                    <a:pt x="1843" y="6400"/>
                  </a:cubicBezTo>
                  <a:cubicBezTo>
                    <a:pt x="1964" y="6470"/>
                    <a:pt x="2076" y="6503"/>
                    <a:pt x="2180" y="6503"/>
                  </a:cubicBezTo>
                  <a:cubicBezTo>
                    <a:pt x="3644" y="6503"/>
                    <a:pt x="3413" y="1"/>
                    <a:pt x="34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3321423" y="3233071"/>
              <a:ext cx="71697" cy="127776"/>
            </a:xfrm>
            <a:custGeom>
              <a:avLst/>
              <a:gdLst/>
              <a:ahLst/>
              <a:cxnLst/>
              <a:rect l="l" t="t" r="r" b="b"/>
              <a:pathLst>
                <a:path w="3645" h="6496" extrusionOk="0">
                  <a:moveTo>
                    <a:pt x="3421" y="1"/>
                  </a:moveTo>
                  <a:cubicBezTo>
                    <a:pt x="3421" y="1"/>
                    <a:pt x="0" y="5334"/>
                    <a:pt x="1842" y="6392"/>
                  </a:cubicBezTo>
                  <a:cubicBezTo>
                    <a:pt x="1965" y="6463"/>
                    <a:pt x="2078" y="6496"/>
                    <a:pt x="2182" y="6496"/>
                  </a:cubicBezTo>
                  <a:cubicBezTo>
                    <a:pt x="3645" y="6496"/>
                    <a:pt x="3421" y="1"/>
                    <a:pt x="34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3242763" y="3254826"/>
              <a:ext cx="123213" cy="69612"/>
            </a:xfrm>
            <a:custGeom>
              <a:avLst/>
              <a:gdLst/>
              <a:ahLst/>
              <a:cxnLst/>
              <a:rect l="l" t="t" r="r" b="b"/>
              <a:pathLst>
                <a:path w="6264" h="3539" extrusionOk="0">
                  <a:moveTo>
                    <a:pt x="6263" y="0"/>
                  </a:moveTo>
                  <a:cubicBezTo>
                    <a:pt x="6263" y="0"/>
                    <a:pt x="1" y="958"/>
                    <a:pt x="420" y="3042"/>
                  </a:cubicBezTo>
                  <a:cubicBezTo>
                    <a:pt x="492" y="3393"/>
                    <a:pt x="705" y="3539"/>
                    <a:pt x="1011" y="3539"/>
                  </a:cubicBezTo>
                  <a:cubicBezTo>
                    <a:pt x="2517" y="3539"/>
                    <a:pt x="6263" y="0"/>
                    <a:pt x="62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3309051" y="3150418"/>
              <a:ext cx="155216" cy="40815"/>
            </a:xfrm>
            <a:custGeom>
              <a:avLst/>
              <a:gdLst/>
              <a:ahLst/>
              <a:cxnLst/>
              <a:rect l="l" t="t" r="r" b="b"/>
              <a:pathLst>
                <a:path w="7891" h="2075" extrusionOk="0">
                  <a:moveTo>
                    <a:pt x="2247" y="0"/>
                  </a:moveTo>
                  <a:cubicBezTo>
                    <a:pt x="1311" y="0"/>
                    <a:pt x="564" y="238"/>
                    <a:pt x="322" y="910"/>
                  </a:cubicBezTo>
                  <a:cubicBezTo>
                    <a:pt x="0" y="1802"/>
                    <a:pt x="1067" y="2075"/>
                    <a:pt x="2494" y="2075"/>
                  </a:cubicBezTo>
                  <a:cubicBezTo>
                    <a:pt x="4744" y="2075"/>
                    <a:pt x="7891" y="1395"/>
                    <a:pt x="7891" y="1395"/>
                  </a:cubicBezTo>
                  <a:cubicBezTo>
                    <a:pt x="7891" y="1395"/>
                    <a:pt x="4514" y="0"/>
                    <a:pt x="22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3262157" y="3202740"/>
              <a:ext cx="134680" cy="35465"/>
            </a:xfrm>
            <a:custGeom>
              <a:avLst/>
              <a:gdLst/>
              <a:ahLst/>
              <a:cxnLst/>
              <a:rect l="l" t="t" r="r" b="b"/>
              <a:pathLst>
                <a:path w="6847" h="1803" extrusionOk="0">
                  <a:moveTo>
                    <a:pt x="1950" y="1"/>
                  </a:moveTo>
                  <a:cubicBezTo>
                    <a:pt x="1137" y="1"/>
                    <a:pt x="489" y="207"/>
                    <a:pt x="278" y="792"/>
                  </a:cubicBezTo>
                  <a:cubicBezTo>
                    <a:pt x="0" y="1565"/>
                    <a:pt x="927" y="1802"/>
                    <a:pt x="2166" y="1802"/>
                  </a:cubicBezTo>
                  <a:cubicBezTo>
                    <a:pt x="4119" y="1802"/>
                    <a:pt x="6847" y="1214"/>
                    <a:pt x="6847" y="1214"/>
                  </a:cubicBezTo>
                  <a:cubicBezTo>
                    <a:pt x="6847" y="1214"/>
                    <a:pt x="3918" y="1"/>
                    <a:pt x="19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" name="Google Shape;104;p7"/>
            <p:cNvSpPr/>
            <p:nvPr/>
          </p:nvSpPr>
          <p:spPr>
            <a:xfrm>
              <a:off x="3378977" y="3090798"/>
              <a:ext cx="190366" cy="53542"/>
            </a:xfrm>
            <a:custGeom>
              <a:avLst/>
              <a:gdLst/>
              <a:ahLst/>
              <a:cxnLst/>
              <a:rect l="l" t="t" r="r" b="b"/>
              <a:pathLst>
                <a:path w="9678" h="2722" extrusionOk="0">
                  <a:moveTo>
                    <a:pt x="2554" y="1"/>
                  </a:moveTo>
                  <a:cubicBezTo>
                    <a:pt x="1773" y="1"/>
                    <a:pt x="1150" y="227"/>
                    <a:pt x="845" y="813"/>
                  </a:cubicBezTo>
                  <a:cubicBezTo>
                    <a:pt x="0" y="2420"/>
                    <a:pt x="3662" y="2721"/>
                    <a:pt x="6527" y="2721"/>
                  </a:cubicBezTo>
                  <a:cubicBezTo>
                    <a:pt x="8246" y="2721"/>
                    <a:pt x="9678" y="2613"/>
                    <a:pt x="9678" y="2613"/>
                  </a:cubicBezTo>
                  <a:cubicBezTo>
                    <a:pt x="9678" y="2613"/>
                    <a:pt x="5207" y="1"/>
                    <a:pt x="25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7"/>
            <p:cNvSpPr/>
            <p:nvPr/>
          </p:nvSpPr>
          <p:spPr>
            <a:xfrm>
              <a:off x="3255233" y="3297392"/>
              <a:ext cx="85584" cy="121285"/>
            </a:xfrm>
            <a:custGeom>
              <a:avLst/>
              <a:gdLst/>
              <a:ahLst/>
              <a:cxnLst/>
              <a:rect l="l" t="t" r="r" b="b"/>
              <a:pathLst>
                <a:path w="4351" h="6166" extrusionOk="0">
                  <a:moveTo>
                    <a:pt x="4351" y="1"/>
                  </a:moveTo>
                  <a:cubicBezTo>
                    <a:pt x="4350" y="1"/>
                    <a:pt x="1" y="4606"/>
                    <a:pt x="1615" y="5992"/>
                  </a:cubicBezTo>
                  <a:cubicBezTo>
                    <a:pt x="1753" y="6111"/>
                    <a:pt x="1888" y="6166"/>
                    <a:pt x="2018" y="6166"/>
                  </a:cubicBezTo>
                  <a:cubicBezTo>
                    <a:pt x="3408" y="6166"/>
                    <a:pt x="4350" y="1"/>
                    <a:pt x="43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6" name="Google Shape;106;p7"/>
          <p:cNvGrpSpPr/>
          <p:nvPr/>
        </p:nvGrpSpPr>
        <p:grpSpPr>
          <a:xfrm>
            <a:off x="8582554" y="32892"/>
            <a:ext cx="270040" cy="244665"/>
            <a:chOff x="3346266" y="1265304"/>
            <a:chExt cx="227307" cy="205965"/>
          </a:xfrm>
        </p:grpSpPr>
        <p:sp>
          <p:nvSpPr>
            <p:cNvPr id="107" name="Google Shape;107;p7"/>
            <p:cNvSpPr/>
            <p:nvPr/>
          </p:nvSpPr>
          <p:spPr>
            <a:xfrm>
              <a:off x="3453291" y="1265304"/>
              <a:ext cx="96540" cy="85505"/>
            </a:xfrm>
            <a:custGeom>
              <a:avLst/>
              <a:gdLst/>
              <a:ahLst/>
              <a:cxnLst/>
              <a:rect l="l" t="t" r="r" b="b"/>
              <a:pathLst>
                <a:path w="4908" h="4347" extrusionOk="0">
                  <a:moveTo>
                    <a:pt x="2812" y="0"/>
                  </a:moveTo>
                  <a:cubicBezTo>
                    <a:pt x="2073" y="0"/>
                    <a:pt x="1329" y="308"/>
                    <a:pt x="844" y="869"/>
                  </a:cubicBezTo>
                  <a:cubicBezTo>
                    <a:pt x="501" y="1261"/>
                    <a:pt x="287" y="1755"/>
                    <a:pt x="165" y="2262"/>
                  </a:cubicBezTo>
                  <a:cubicBezTo>
                    <a:pt x="1" y="2933"/>
                    <a:pt x="1" y="3697"/>
                    <a:pt x="422" y="4247"/>
                  </a:cubicBezTo>
                  <a:lnTo>
                    <a:pt x="1665" y="4346"/>
                  </a:lnTo>
                  <a:cubicBezTo>
                    <a:pt x="2765" y="4182"/>
                    <a:pt x="3787" y="3555"/>
                    <a:pt x="4429" y="2648"/>
                  </a:cubicBezTo>
                  <a:cubicBezTo>
                    <a:pt x="4700" y="2269"/>
                    <a:pt x="4908" y="1812"/>
                    <a:pt x="4836" y="1354"/>
                  </a:cubicBezTo>
                  <a:cubicBezTo>
                    <a:pt x="4757" y="855"/>
                    <a:pt x="4344" y="454"/>
                    <a:pt x="3886" y="240"/>
                  </a:cubicBezTo>
                  <a:cubicBezTo>
                    <a:pt x="3552" y="78"/>
                    <a:pt x="3183" y="0"/>
                    <a:pt x="2812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3450360" y="1328858"/>
              <a:ext cx="123213" cy="97819"/>
            </a:xfrm>
            <a:custGeom>
              <a:avLst/>
              <a:gdLst/>
              <a:ahLst/>
              <a:cxnLst/>
              <a:rect l="l" t="t" r="r" b="b"/>
              <a:pathLst>
                <a:path w="6264" h="4973" extrusionOk="0">
                  <a:moveTo>
                    <a:pt x="3721" y="0"/>
                  </a:moveTo>
                  <a:cubicBezTo>
                    <a:pt x="2660" y="0"/>
                    <a:pt x="1594" y="482"/>
                    <a:pt x="921" y="1309"/>
                  </a:cubicBezTo>
                  <a:lnTo>
                    <a:pt x="1" y="2787"/>
                  </a:lnTo>
                  <a:cubicBezTo>
                    <a:pt x="201" y="3594"/>
                    <a:pt x="772" y="4308"/>
                    <a:pt x="1514" y="4672"/>
                  </a:cubicBezTo>
                  <a:cubicBezTo>
                    <a:pt x="1913" y="4871"/>
                    <a:pt x="2358" y="4972"/>
                    <a:pt x="2804" y="4972"/>
                  </a:cubicBezTo>
                  <a:cubicBezTo>
                    <a:pt x="3189" y="4972"/>
                    <a:pt x="3574" y="4896"/>
                    <a:pt x="3929" y="4744"/>
                  </a:cubicBezTo>
                  <a:cubicBezTo>
                    <a:pt x="4392" y="4536"/>
                    <a:pt x="4800" y="4216"/>
                    <a:pt x="5171" y="3858"/>
                  </a:cubicBezTo>
                  <a:cubicBezTo>
                    <a:pt x="5492" y="3537"/>
                    <a:pt x="5799" y="3188"/>
                    <a:pt x="5992" y="2773"/>
                  </a:cubicBezTo>
                  <a:cubicBezTo>
                    <a:pt x="6184" y="2358"/>
                    <a:pt x="6263" y="1880"/>
                    <a:pt x="6135" y="1438"/>
                  </a:cubicBezTo>
                  <a:cubicBezTo>
                    <a:pt x="5927" y="723"/>
                    <a:pt x="5214" y="259"/>
                    <a:pt x="4486" y="87"/>
                  </a:cubicBezTo>
                  <a:cubicBezTo>
                    <a:pt x="4235" y="29"/>
                    <a:pt x="3978" y="0"/>
                    <a:pt x="3721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3372545" y="1368788"/>
              <a:ext cx="100160" cy="102481"/>
            </a:xfrm>
            <a:custGeom>
              <a:avLst/>
              <a:gdLst/>
              <a:ahLst/>
              <a:cxnLst/>
              <a:rect l="l" t="t" r="r" b="b"/>
              <a:pathLst>
                <a:path w="5092" h="5210" extrusionOk="0">
                  <a:moveTo>
                    <a:pt x="2306" y="1"/>
                  </a:moveTo>
                  <a:cubicBezTo>
                    <a:pt x="1564" y="271"/>
                    <a:pt x="892" y="779"/>
                    <a:pt x="500" y="1464"/>
                  </a:cubicBezTo>
                  <a:cubicBezTo>
                    <a:pt x="100" y="2150"/>
                    <a:pt x="1" y="3014"/>
                    <a:pt x="279" y="3756"/>
                  </a:cubicBezTo>
                  <a:cubicBezTo>
                    <a:pt x="565" y="4491"/>
                    <a:pt x="1250" y="5084"/>
                    <a:pt x="2035" y="5192"/>
                  </a:cubicBezTo>
                  <a:cubicBezTo>
                    <a:pt x="2124" y="5204"/>
                    <a:pt x="2212" y="5209"/>
                    <a:pt x="2301" y="5209"/>
                  </a:cubicBezTo>
                  <a:cubicBezTo>
                    <a:pt x="3026" y="5209"/>
                    <a:pt x="3739" y="4833"/>
                    <a:pt x="4250" y="4292"/>
                  </a:cubicBezTo>
                  <a:cubicBezTo>
                    <a:pt x="4748" y="3756"/>
                    <a:pt x="5091" y="3043"/>
                    <a:pt x="5091" y="2306"/>
                  </a:cubicBezTo>
                  <a:cubicBezTo>
                    <a:pt x="5084" y="1564"/>
                    <a:pt x="4714" y="822"/>
                    <a:pt x="4078" y="450"/>
                  </a:cubicBezTo>
                  <a:lnTo>
                    <a:pt x="2306" y="1"/>
                  </a:ln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3346266" y="1329369"/>
              <a:ext cx="93728" cy="73999"/>
            </a:xfrm>
            <a:custGeom>
              <a:avLst/>
              <a:gdLst/>
              <a:ahLst/>
              <a:cxnLst/>
              <a:rect l="l" t="t" r="r" b="b"/>
              <a:pathLst>
                <a:path w="4765" h="3762" extrusionOk="0">
                  <a:moveTo>
                    <a:pt x="2979" y="0"/>
                  </a:moveTo>
                  <a:cubicBezTo>
                    <a:pt x="2770" y="0"/>
                    <a:pt x="2560" y="25"/>
                    <a:pt x="2357" y="68"/>
                  </a:cubicBezTo>
                  <a:cubicBezTo>
                    <a:pt x="1858" y="176"/>
                    <a:pt x="1380" y="397"/>
                    <a:pt x="965" y="704"/>
                  </a:cubicBezTo>
                  <a:cubicBezTo>
                    <a:pt x="643" y="954"/>
                    <a:pt x="352" y="1261"/>
                    <a:pt x="194" y="1633"/>
                  </a:cubicBezTo>
                  <a:cubicBezTo>
                    <a:pt x="29" y="2012"/>
                    <a:pt x="0" y="2454"/>
                    <a:pt x="172" y="2819"/>
                  </a:cubicBezTo>
                  <a:cubicBezTo>
                    <a:pt x="372" y="3232"/>
                    <a:pt x="787" y="3504"/>
                    <a:pt x="1222" y="3640"/>
                  </a:cubicBezTo>
                  <a:cubicBezTo>
                    <a:pt x="1491" y="3724"/>
                    <a:pt x="1770" y="3762"/>
                    <a:pt x="2051" y="3762"/>
                  </a:cubicBezTo>
                  <a:cubicBezTo>
                    <a:pt x="2464" y="3762"/>
                    <a:pt x="2880" y="3679"/>
                    <a:pt x="3272" y="3539"/>
                  </a:cubicBezTo>
                  <a:cubicBezTo>
                    <a:pt x="3850" y="3333"/>
                    <a:pt x="4429" y="2954"/>
                    <a:pt x="4600" y="2361"/>
                  </a:cubicBezTo>
                  <a:lnTo>
                    <a:pt x="4765" y="1105"/>
                  </a:lnTo>
                  <a:cubicBezTo>
                    <a:pt x="4607" y="654"/>
                    <a:pt x="4221" y="305"/>
                    <a:pt x="3771" y="133"/>
                  </a:cubicBezTo>
                  <a:cubicBezTo>
                    <a:pt x="3518" y="41"/>
                    <a:pt x="3249" y="0"/>
                    <a:pt x="2979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3382361" y="1274962"/>
              <a:ext cx="105943" cy="90659"/>
            </a:xfrm>
            <a:custGeom>
              <a:avLst/>
              <a:gdLst/>
              <a:ahLst/>
              <a:cxnLst/>
              <a:rect l="l" t="t" r="r" b="b"/>
              <a:pathLst>
                <a:path w="5386" h="4609" extrusionOk="0">
                  <a:moveTo>
                    <a:pt x="3027" y="0"/>
                  </a:moveTo>
                  <a:cubicBezTo>
                    <a:pt x="2544" y="0"/>
                    <a:pt x="2062" y="114"/>
                    <a:pt x="1636" y="342"/>
                  </a:cubicBezTo>
                  <a:cubicBezTo>
                    <a:pt x="923" y="714"/>
                    <a:pt x="373" y="1377"/>
                    <a:pt x="152" y="2148"/>
                  </a:cubicBezTo>
                  <a:cubicBezTo>
                    <a:pt x="37" y="2514"/>
                    <a:pt x="1" y="2913"/>
                    <a:pt x="116" y="3278"/>
                  </a:cubicBezTo>
                  <a:cubicBezTo>
                    <a:pt x="301" y="3898"/>
                    <a:pt x="887" y="4334"/>
                    <a:pt x="1507" y="4498"/>
                  </a:cubicBezTo>
                  <a:cubicBezTo>
                    <a:pt x="1795" y="4578"/>
                    <a:pt x="2092" y="4608"/>
                    <a:pt x="2391" y="4608"/>
                  </a:cubicBezTo>
                  <a:cubicBezTo>
                    <a:pt x="2738" y="4608"/>
                    <a:pt x="3087" y="4567"/>
                    <a:pt x="3429" y="4514"/>
                  </a:cubicBezTo>
                  <a:lnTo>
                    <a:pt x="4836" y="3071"/>
                  </a:lnTo>
                  <a:cubicBezTo>
                    <a:pt x="5122" y="2442"/>
                    <a:pt x="5386" y="1720"/>
                    <a:pt x="5115" y="1086"/>
                  </a:cubicBezTo>
                  <a:cubicBezTo>
                    <a:pt x="4914" y="621"/>
                    <a:pt x="4450" y="315"/>
                    <a:pt x="3972" y="150"/>
                  </a:cubicBezTo>
                  <a:cubicBezTo>
                    <a:pt x="3667" y="50"/>
                    <a:pt x="3347" y="0"/>
                    <a:pt x="3027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3470148" y="1346167"/>
              <a:ext cx="72091" cy="10681"/>
            </a:xfrm>
            <a:custGeom>
              <a:avLst/>
              <a:gdLst/>
              <a:ahLst/>
              <a:cxnLst/>
              <a:rect l="l" t="t" r="r" b="b"/>
              <a:pathLst>
                <a:path w="3665" h="543" extrusionOk="0">
                  <a:moveTo>
                    <a:pt x="2380" y="1"/>
                  </a:moveTo>
                  <a:cubicBezTo>
                    <a:pt x="2314" y="1"/>
                    <a:pt x="2251" y="1"/>
                    <a:pt x="2186" y="8"/>
                  </a:cubicBezTo>
                  <a:cubicBezTo>
                    <a:pt x="1951" y="8"/>
                    <a:pt x="1715" y="21"/>
                    <a:pt x="1480" y="57"/>
                  </a:cubicBezTo>
                  <a:cubicBezTo>
                    <a:pt x="1243" y="86"/>
                    <a:pt x="1015" y="129"/>
                    <a:pt x="787" y="186"/>
                  </a:cubicBezTo>
                  <a:cubicBezTo>
                    <a:pt x="551" y="251"/>
                    <a:pt x="330" y="328"/>
                    <a:pt x="109" y="422"/>
                  </a:cubicBezTo>
                  <a:cubicBezTo>
                    <a:pt x="80" y="436"/>
                    <a:pt x="52" y="450"/>
                    <a:pt x="23" y="465"/>
                  </a:cubicBezTo>
                  <a:cubicBezTo>
                    <a:pt x="1" y="472"/>
                    <a:pt x="1" y="499"/>
                    <a:pt x="9" y="522"/>
                  </a:cubicBezTo>
                  <a:cubicBezTo>
                    <a:pt x="16" y="535"/>
                    <a:pt x="30" y="542"/>
                    <a:pt x="44" y="542"/>
                  </a:cubicBezTo>
                  <a:cubicBezTo>
                    <a:pt x="52" y="542"/>
                    <a:pt x="59" y="535"/>
                    <a:pt x="66" y="535"/>
                  </a:cubicBezTo>
                  <a:cubicBezTo>
                    <a:pt x="280" y="436"/>
                    <a:pt x="501" y="357"/>
                    <a:pt x="729" y="294"/>
                  </a:cubicBezTo>
                  <a:cubicBezTo>
                    <a:pt x="959" y="229"/>
                    <a:pt x="1187" y="179"/>
                    <a:pt x="1415" y="150"/>
                  </a:cubicBezTo>
                  <a:cubicBezTo>
                    <a:pt x="1644" y="114"/>
                    <a:pt x="1872" y="100"/>
                    <a:pt x="2109" y="93"/>
                  </a:cubicBezTo>
                  <a:cubicBezTo>
                    <a:pt x="2194" y="86"/>
                    <a:pt x="2287" y="86"/>
                    <a:pt x="2380" y="86"/>
                  </a:cubicBezTo>
                  <a:cubicBezTo>
                    <a:pt x="2522" y="86"/>
                    <a:pt x="2673" y="93"/>
                    <a:pt x="2815" y="100"/>
                  </a:cubicBezTo>
                  <a:cubicBezTo>
                    <a:pt x="3058" y="107"/>
                    <a:pt x="3293" y="122"/>
                    <a:pt x="3536" y="143"/>
                  </a:cubicBezTo>
                  <a:cubicBezTo>
                    <a:pt x="3566" y="150"/>
                    <a:pt x="3593" y="150"/>
                    <a:pt x="3622" y="150"/>
                  </a:cubicBezTo>
                  <a:lnTo>
                    <a:pt x="3629" y="150"/>
                  </a:lnTo>
                  <a:cubicBezTo>
                    <a:pt x="3651" y="150"/>
                    <a:pt x="3665" y="129"/>
                    <a:pt x="3665" y="107"/>
                  </a:cubicBezTo>
                  <a:cubicBezTo>
                    <a:pt x="3665" y="86"/>
                    <a:pt x="3651" y="71"/>
                    <a:pt x="3622" y="64"/>
                  </a:cubicBezTo>
                  <a:cubicBezTo>
                    <a:pt x="3379" y="44"/>
                    <a:pt x="3144" y="28"/>
                    <a:pt x="2901" y="14"/>
                  </a:cubicBezTo>
                  <a:cubicBezTo>
                    <a:pt x="2722" y="8"/>
                    <a:pt x="2551" y="1"/>
                    <a:pt x="238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3468909" y="1368080"/>
              <a:ext cx="53955" cy="12943"/>
            </a:xfrm>
            <a:custGeom>
              <a:avLst/>
              <a:gdLst/>
              <a:ahLst/>
              <a:cxnLst/>
              <a:rect l="l" t="t" r="r" b="b"/>
              <a:pathLst>
                <a:path w="2743" h="658" extrusionOk="0">
                  <a:moveTo>
                    <a:pt x="50" y="1"/>
                  </a:moveTo>
                  <a:cubicBezTo>
                    <a:pt x="21" y="1"/>
                    <a:pt x="0" y="21"/>
                    <a:pt x="7" y="44"/>
                  </a:cubicBezTo>
                  <a:cubicBezTo>
                    <a:pt x="7" y="64"/>
                    <a:pt x="21" y="86"/>
                    <a:pt x="50" y="86"/>
                  </a:cubicBezTo>
                  <a:cubicBezTo>
                    <a:pt x="221" y="86"/>
                    <a:pt x="400" y="100"/>
                    <a:pt x="578" y="114"/>
                  </a:cubicBezTo>
                  <a:cubicBezTo>
                    <a:pt x="758" y="136"/>
                    <a:pt x="921" y="157"/>
                    <a:pt x="1092" y="186"/>
                  </a:cubicBezTo>
                  <a:cubicBezTo>
                    <a:pt x="1272" y="215"/>
                    <a:pt x="1443" y="251"/>
                    <a:pt x="1615" y="294"/>
                  </a:cubicBezTo>
                  <a:cubicBezTo>
                    <a:pt x="1786" y="343"/>
                    <a:pt x="1958" y="386"/>
                    <a:pt x="2120" y="443"/>
                  </a:cubicBezTo>
                  <a:cubicBezTo>
                    <a:pt x="2292" y="499"/>
                    <a:pt x="2456" y="565"/>
                    <a:pt x="2621" y="628"/>
                  </a:cubicBezTo>
                  <a:cubicBezTo>
                    <a:pt x="2635" y="637"/>
                    <a:pt x="2657" y="650"/>
                    <a:pt x="2677" y="657"/>
                  </a:cubicBezTo>
                  <a:lnTo>
                    <a:pt x="2700" y="657"/>
                  </a:lnTo>
                  <a:cubicBezTo>
                    <a:pt x="2713" y="657"/>
                    <a:pt x="2729" y="657"/>
                    <a:pt x="2736" y="643"/>
                  </a:cubicBezTo>
                  <a:cubicBezTo>
                    <a:pt x="2742" y="621"/>
                    <a:pt x="2742" y="594"/>
                    <a:pt x="2720" y="578"/>
                  </a:cubicBezTo>
                  <a:cubicBezTo>
                    <a:pt x="2549" y="508"/>
                    <a:pt x="2386" y="443"/>
                    <a:pt x="2215" y="386"/>
                  </a:cubicBezTo>
                  <a:cubicBezTo>
                    <a:pt x="2050" y="328"/>
                    <a:pt x="1879" y="278"/>
                    <a:pt x="1707" y="229"/>
                  </a:cubicBezTo>
                  <a:cubicBezTo>
                    <a:pt x="1529" y="186"/>
                    <a:pt x="1358" y="150"/>
                    <a:pt x="1186" y="114"/>
                  </a:cubicBezTo>
                  <a:cubicBezTo>
                    <a:pt x="1006" y="86"/>
                    <a:pt x="828" y="57"/>
                    <a:pt x="650" y="37"/>
                  </a:cubicBezTo>
                  <a:cubicBezTo>
                    <a:pt x="472" y="21"/>
                    <a:pt x="293" y="8"/>
                    <a:pt x="115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3461178" y="1370302"/>
              <a:ext cx="31216" cy="36567"/>
            </a:xfrm>
            <a:custGeom>
              <a:avLst/>
              <a:gdLst/>
              <a:ahLst/>
              <a:cxnLst/>
              <a:rect l="l" t="t" r="r" b="b"/>
              <a:pathLst>
                <a:path w="1587" h="1859" extrusionOk="0">
                  <a:moveTo>
                    <a:pt x="50" y="1"/>
                  </a:moveTo>
                  <a:cubicBezTo>
                    <a:pt x="37" y="1"/>
                    <a:pt x="28" y="9"/>
                    <a:pt x="21" y="16"/>
                  </a:cubicBezTo>
                  <a:cubicBezTo>
                    <a:pt x="1" y="37"/>
                    <a:pt x="1" y="59"/>
                    <a:pt x="21" y="80"/>
                  </a:cubicBezTo>
                  <a:cubicBezTo>
                    <a:pt x="114" y="194"/>
                    <a:pt x="215" y="309"/>
                    <a:pt x="308" y="422"/>
                  </a:cubicBezTo>
                  <a:cubicBezTo>
                    <a:pt x="407" y="537"/>
                    <a:pt x="500" y="652"/>
                    <a:pt x="601" y="765"/>
                  </a:cubicBezTo>
                  <a:cubicBezTo>
                    <a:pt x="693" y="880"/>
                    <a:pt x="793" y="995"/>
                    <a:pt x="885" y="1115"/>
                  </a:cubicBezTo>
                  <a:cubicBezTo>
                    <a:pt x="986" y="1230"/>
                    <a:pt x="1079" y="1345"/>
                    <a:pt x="1178" y="1458"/>
                  </a:cubicBezTo>
                  <a:cubicBezTo>
                    <a:pt x="1279" y="1572"/>
                    <a:pt x="1372" y="1687"/>
                    <a:pt x="1471" y="1800"/>
                  </a:cubicBezTo>
                  <a:cubicBezTo>
                    <a:pt x="1478" y="1816"/>
                    <a:pt x="1494" y="1830"/>
                    <a:pt x="1507" y="1843"/>
                  </a:cubicBezTo>
                  <a:cubicBezTo>
                    <a:pt x="1514" y="1852"/>
                    <a:pt x="1521" y="1859"/>
                    <a:pt x="1536" y="1859"/>
                  </a:cubicBezTo>
                  <a:cubicBezTo>
                    <a:pt x="1543" y="1859"/>
                    <a:pt x="1557" y="1852"/>
                    <a:pt x="1564" y="1843"/>
                  </a:cubicBezTo>
                  <a:cubicBezTo>
                    <a:pt x="1586" y="1823"/>
                    <a:pt x="1579" y="1800"/>
                    <a:pt x="1564" y="1787"/>
                  </a:cubicBezTo>
                  <a:cubicBezTo>
                    <a:pt x="1471" y="1665"/>
                    <a:pt x="1372" y="1552"/>
                    <a:pt x="1271" y="1437"/>
                  </a:cubicBezTo>
                  <a:cubicBezTo>
                    <a:pt x="1178" y="1322"/>
                    <a:pt x="1079" y="1209"/>
                    <a:pt x="986" y="1094"/>
                  </a:cubicBezTo>
                  <a:cubicBezTo>
                    <a:pt x="885" y="979"/>
                    <a:pt x="793" y="866"/>
                    <a:pt x="693" y="752"/>
                  </a:cubicBezTo>
                  <a:cubicBezTo>
                    <a:pt x="601" y="637"/>
                    <a:pt x="500" y="515"/>
                    <a:pt x="407" y="402"/>
                  </a:cubicBezTo>
                  <a:cubicBezTo>
                    <a:pt x="308" y="287"/>
                    <a:pt x="215" y="172"/>
                    <a:pt x="114" y="59"/>
                  </a:cubicBezTo>
                  <a:cubicBezTo>
                    <a:pt x="100" y="44"/>
                    <a:pt x="93" y="30"/>
                    <a:pt x="80" y="16"/>
                  </a:cubicBezTo>
                  <a:cubicBezTo>
                    <a:pt x="71" y="9"/>
                    <a:pt x="57" y="1"/>
                    <a:pt x="5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3424100" y="1372840"/>
              <a:ext cx="10838" cy="6766"/>
            </a:xfrm>
            <a:custGeom>
              <a:avLst/>
              <a:gdLst/>
              <a:ahLst/>
              <a:cxnLst/>
              <a:rect l="l" t="t" r="r" b="b"/>
              <a:pathLst>
                <a:path w="551" h="344" extrusionOk="0">
                  <a:moveTo>
                    <a:pt x="479" y="0"/>
                  </a:moveTo>
                  <a:cubicBezTo>
                    <a:pt x="307" y="101"/>
                    <a:pt x="150" y="215"/>
                    <a:pt x="1" y="343"/>
                  </a:cubicBezTo>
                  <a:cubicBezTo>
                    <a:pt x="100" y="300"/>
                    <a:pt x="199" y="251"/>
                    <a:pt x="300" y="201"/>
                  </a:cubicBezTo>
                  <a:cubicBezTo>
                    <a:pt x="307" y="194"/>
                    <a:pt x="314" y="194"/>
                    <a:pt x="321" y="194"/>
                  </a:cubicBezTo>
                  <a:lnTo>
                    <a:pt x="336" y="194"/>
                  </a:lnTo>
                  <a:cubicBezTo>
                    <a:pt x="371" y="165"/>
                    <a:pt x="422" y="137"/>
                    <a:pt x="465" y="115"/>
                  </a:cubicBezTo>
                  <a:cubicBezTo>
                    <a:pt x="479" y="101"/>
                    <a:pt x="499" y="86"/>
                    <a:pt x="522" y="79"/>
                  </a:cubicBezTo>
                  <a:cubicBezTo>
                    <a:pt x="542" y="65"/>
                    <a:pt x="551" y="36"/>
                    <a:pt x="535" y="23"/>
                  </a:cubicBezTo>
                  <a:cubicBezTo>
                    <a:pt x="528" y="9"/>
                    <a:pt x="515" y="0"/>
                    <a:pt x="499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3396700" y="1398962"/>
              <a:ext cx="13926" cy="25040"/>
            </a:xfrm>
            <a:custGeom>
              <a:avLst/>
              <a:gdLst/>
              <a:ahLst/>
              <a:cxnLst/>
              <a:rect l="l" t="t" r="r" b="b"/>
              <a:pathLst>
                <a:path w="708" h="1273" extrusionOk="0">
                  <a:moveTo>
                    <a:pt x="708" y="1"/>
                  </a:moveTo>
                  <a:lnTo>
                    <a:pt x="708" y="1"/>
                  </a:lnTo>
                  <a:cubicBezTo>
                    <a:pt x="665" y="16"/>
                    <a:pt x="622" y="30"/>
                    <a:pt x="586" y="43"/>
                  </a:cubicBezTo>
                  <a:cubicBezTo>
                    <a:pt x="487" y="201"/>
                    <a:pt x="401" y="366"/>
                    <a:pt x="322" y="537"/>
                  </a:cubicBezTo>
                  <a:cubicBezTo>
                    <a:pt x="221" y="729"/>
                    <a:pt x="136" y="930"/>
                    <a:pt x="43" y="1137"/>
                  </a:cubicBezTo>
                  <a:cubicBezTo>
                    <a:pt x="29" y="1157"/>
                    <a:pt x="22" y="1187"/>
                    <a:pt x="7" y="1209"/>
                  </a:cubicBezTo>
                  <a:cubicBezTo>
                    <a:pt x="0" y="1229"/>
                    <a:pt x="0" y="1259"/>
                    <a:pt x="22" y="1265"/>
                  </a:cubicBezTo>
                  <a:cubicBezTo>
                    <a:pt x="29" y="1272"/>
                    <a:pt x="36" y="1272"/>
                    <a:pt x="43" y="1272"/>
                  </a:cubicBezTo>
                  <a:cubicBezTo>
                    <a:pt x="65" y="1272"/>
                    <a:pt x="79" y="1265"/>
                    <a:pt x="86" y="1252"/>
                  </a:cubicBezTo>
                  <a:cubicBezTo>
                    <a:pt x="172" y="1051"/>
                    <a:pt x="264" y="851"/>
                    <a:pt x="358" y="652"/>
                  </a:cubicBezTo>
                  <a:cubicBezTo>
                    <a:pt x="458" y="458"/>
                    <a:pt x="557" y="258"/>
                    <a:pt x="665" y="73"/>
                  </a:cubicBezTo>
                  <a:cubicBezTo>
                    <a:pt x="679" y="43"/>
                    <a:pt x="693" y="23"/>
                    <a:pt x="708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3408227" y="1381003"/>
              <a:ext cx="16877" cy="18824"/>
            </a:xfrm>
            <a:custGeom>
              <a:avLst/>
              <a:gdLst/>
              <a:ahLst/>
              <a:cxnLst/>
              <a:rect l="l" t="t" r="r" b="b"/>
              <a:pathLst>
                <a:path w="858" h="957" extrusionOk="0">
                  <a:moveTo>
                    <a:pt x="857" y="0"/>
                  </a:moveTo>
                  <a:lnTo>
                    <a:pt x="857" y="0"/>
                  </a:lnTo>
                  <a:cubicBezTo>
                    <a:pt x="778" y="43"/>
                    <a:pt x="700" y="79"/>
                    <a:pt x="621" y="115"/>
                  </a:cubicBezTo>
                  <a:lnTo>
                    <a:pt x="614" y="115"/>
                  </a:lnTo>
                  <a:cubicBezTo>
                    <a:pt x="544" y="194"/>
                    <a:pt x="472" y="279"/>
                    <a:pt x="406" y="357"/>
                  </a:cubicBezTo>
                  <a:cubicBezTo>
                    <a:pt x="271" y="521"/>
                    <a:pt x="158" y="686"/>
                    <a:pt x="50" y="864"/>
                  </a:cubicBezTo>
                  <a:cubicBezTo>
                    <a:pt x="36" y="893"/>
                    <a:pt x="14" y="929"/>
                    <a:pt x="0" y="956"/>
                  </a:cubicBezTo>
                  <a:cubicBezTo>
                    <a:pt x="36" y="943"/>
                    <a:pt x="79" y="929"/>
                    <a:pt x="122" y="914"/>
                  </a:cubicBezTo>
                  <a:cubicBezTo>
                    <a:pt x="165" y="843"/>
                    <a:pt x="208" y="778"/>
                    <a:pt x="251" y="708"/>
                  </a:cubicBezTo>
                  <a:cubicBezTo>
                    <a:pt x="278" y="672"/>
                    <a:pt x="307" y="629"/>
                    <a:pt x="336" y="593"/>
                  </a:cubicBezTo>
                  <a:cubicBezTo>
                    <a:pt x="350" y="571"/>
                    <a:pt x="364" y="550"/>
                    <a:pt x="379" y="528"/>
                  </a:cubicBezTo>
                  <a:cubicBezTo>
                    <a:pt x="386" y="521"/>
                    <a:pt x="393" y="514"/>
                    <a:pt x="400" y="501"/>
                  </a:cubicBezTo>
                  <a:cubicBezTo>
                    <a:pt x="400" y="501"/>
                    <a:pt x="406" y="494"/>
                    <a:pt x="406" y="485"/>
                  </a:cubicBezTo>
                  <a:cubicBezTo>
                    <a:pt x="415" y="485"/>
                    <a:pt x="415" y="485"/>
                    <a:pt x="415" y="478"/>
                  </a:cubicBezTo>
                  <a:lnTo>
                    <a:pt x="422" y="478"/>
                  </a:lnTo>
                  <a:cubicBezTo>
                    <a:pt x="535" y="322"/>
                    <a:pt x="672" y="178"/>
                    <a:pt x="808" y="43"/>
                  </a:cubicBezTo>
                  <a:cubicBezTo>
                    <a:pt x="828" y="29"/>
                    <a:pt x="844" y="14"/>
                    <a:pt x="857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3422409" y="1380019"/>
              <a:ext cx="20260" cy="47346"/>
            </a:xfrm>
            <a:custGeom>
              <a:avLst/>
              <a:gdLst/>
              <a:ahLst/>
              <a:cxnLst/>
              <a:rect l="l" t="t" r="r" b="b"/>
              <a:pathLst>
                <a:path w="1030" h="2407" extrusionOk="0">
                  <a:moveTo>
                    <a:pt x="971" y="0"/>
                  </a:moveTo>
                  <a:cubicBezTo>
                    <a:pt x="964" y="0"/>
                    <a:pt x="957" y="0"/>
                    <a:pt x="950" y="7"/>
                  </a:cubicBezTo>
                  <a:cubicBezTo>
                    <a:pt x="829" y="93"/>
                    <a:pt x="729" y="215"/>
                    <a:pt x="650" y="343"/>
                  </a:cubicBezTo>
                  <a:cubicBezTo>
                    <a:pt x="565" y="472"/>
                    <a:pt x="508" y="614"/>
                    <a:pt x="450" y="749"/>
                  </a:cubicBezTo>
                  <a:cubicBezTo>
                    <a:pt x="386" y="914"/>
                    <a:pt x="328" y="1085"/>
                    <a:pt x="272" y="1250"/>
                  </a:cubicBezTo>
                  <a:cubicBezTo>
                    <a:pt x="215" y="1421"/>
                    <a:pt x="172" y="1593"/>
                    <a:pt x="129" y="1764"/>
                  </a:cubicBezTo>
                  <a:cubicBezTo>
                    <a:pt x="87" y="1935"/>
                    <a:pt x="44" y="2107"/>
                    <a:pt x="15" y="2285"/>
                  </a:cubicBezTo>
                  <a:cubicBezTo>
                    <a:pt x="8" y="2307"/>
                    <a:pt x="8" y="2328"/>
                    <a:pt x="1" y="2350"/>
                  </a:cubicBezTo>
                  <a:cubicBezTo>
                    <a:pt x="1" y="2371"/>
                    <a:pt x="8" y="2400"/>
                    <a:pt x="28" y="2400"/>
                  </a:cubicBezTo>
                  <a:cubicBezTo>
                    <a:pt x="37" y="2407"/>
                    <a:pt x="37" y="2407"/>
                    <a:pt x="44" y="2407"/>
                  </a:cubicBezTo>
                  <a:cubicBezTo>
                    <a:pt x="57" y="2407"/>
                    <a:pt x="80" y="2393"/>
                    <a:pt x="87" y="2371"/>
                  </a:cubicBezTo>
                  <a:cubicBezTo>
                    <a:pt x="114" y="2199"/>
                    <a:pt x="150" y="2028"/>
                    <a:pt x="193" y="1857"/>
                  </a:cubicBezTo>
                  <a:cubicBezTo>
                    <a:pt x="236" y="1685"/>
                    <a:pt x="278" y="1514"/>
                    <a:pt x="328" y="1342"/>
                  </a:cubicBezTo>
                  <a:cubicBezTo>
                    <a:pt x="386" y="1178"/>
                    <a:pt x="443" y="1006"/>
                    <a:pt x="508" y="844"/>
                  </a:cubicBezTo>
                  <a:cubicBezTo>
                    <a:pt x="522" y="808"/>
                    <a:pt x="536" y="772"/>
                    <a:pt x="551" y="736"/>
                  </a:cubicBezTo>
                  <a:cubicBezTo>
                    <a:pt x="551" y="729"/>
                    <a:pt x="558" y="722"/>
                    <a:pt x="558" y="715"/>
                  </a:cubicBezTo>
                  <a:cubicBezTo>
                    <a:pt x="558" y="707"/>
                    <a:pt x="565" y="707"/>
                    <a:pt x="565" y="700"/>
                  </a:cubicBezTo>
                  <a:lnTo>
                    <a:pt x="565" y="693"/>
                  </a:lnTo>
                  <a:cubicBezTo>
                    <a:pt x="572" y="672"/>
                    <a:pt x="578" y="657"/>
                    <a:pt x="585" y="643"/>
                  </a:cubicBezTo>
                  <a:cubicBezTo>
                    <a:pt x="621" y="571"/>
                    <a:pt x="650" y="508"/>
                    <a:pt x="686" y="443"/>
                  </a:cubicBezTo>
                  <a:cubicBezTo>
                    <a:pt x="707" y="407"/>
                    <a:pt x="729" y="379"/>
                    <a:pt x="750" y="350"/>
                  </a:cubicBezTo>
                  <a:cubicBezTo>
                    <a:pt x="757" y="329"/>
                    <a:pt x="765" y="314"/>
                    <a:pt x="779" y="300"/>
                  </a:cubicBezTo>
                  <a:cubicBezTo>
                    <a:pt x="786" y="293"/>
                    <a:pt x="786" y="287"/>
                    <a:pt x="793" y="278"/>
                  </a:cubicBezTo>
                  <a:lnTo>
                    <a:pt x="799" y="271"/>
                  </a:lnTo>
                  <a:lnTo>
                    <a:pt x="808" y="264"/>
                  </a:lnTo>
                  <a:cubicBezTo>
                    <a:pt x="851" y="208"/>
                    <a:pt x="901" y="158"/>
                    <a:pt x="957" y="107"/>
                  </a:cubicBezTo>
                  <a:cubicBezTo>
                    <a:pt x="964" y="107"/>
                    <a:pt x="964" y="100"/>
                    <a:pt x="971" y="100"/>
                  </a:cubicBezTo>
                  <a:lnTo>
                    <a:pt x="979" y="93"/>
                  </a:lnTo>
                  <a:lnTo>
                    <a:pt x="986" y="86"/>
                  </a:lnTo>
                  <a:lnTo>
                    <a:pt x="993" y="79"/>
                  </a:lnTo>
                  <a:cubicBezTo>
                    <a:pt x="1014" y="64"/>
                    <a:pt x="1029" y="43"/>
                    <a:pt x="1014" y="21"/>
                  </a:cubicBezTo>
                  <a:cubicBezTo>
                    <a:pt x="1007" y="7"/>
                    <a:pt x="986" y="0"/>
                    <a:pt x="971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3449081" y="1381711"/>
              <a:ext cx="5508" cy="34127"/>
            </a:xfrm>
            <a:custGeom>
              <a:avLst/>
              <a:gdLst/>
              <a:ahLst/>
              <a:cxnLst/>
              <a:rect l="l" t="t" r="r" b="b"/>
              <a:pathLst>
                <a:path w="280" h="1735" extrusionOk="0">
                  <a:moveTo>
                    <a:pt x="43" y="0"/>
                  </a:moveTo>
                  <a:cubicBezTo>
                    <a:pt x="43" y="0"/>
                    <a:pt x="37" y="0"/>
                    <a:pt x="37" y="7"/>
                  </a:cubicBezTo>
                  <a:cubicBezTo>
                    <a:pt x="16" y="14"/>
                    <a:pt x="1" y="36"/>
                    <a:pt x="9" y="57"/>
                  </a:cubicBezTo>
                  <a:cubicBezTo>
                    <a:pt x="30" y="165"/>
                    <a:pt x="52" y="271"/>
                    <a:pt x="66" y="372"/>
                  </a:cubicBezTo>
                  <a:cubicBezTo>
                    <a:pt x="86" y="478"/>
                    <a:pt x="102" y="586"/>
                    <a:pt x="122" y="693"/>
                  </a:cubicBezTo>
                  <a:lnTo>
                    <a:pt x="122" y="706"/>
                  </a:lnTo>
                  <a:lnTo>
                    <a:pt x="122" y="729"/>
                  </a:lnTo>
                  <a:cubicBezTo>
                    <a:pt x="122" y="742"/>
                    <a:pt x="129" y="749"/>
                    <a:pt x="129" y="765"/>
                  </a:cubicBezTo>
                  <a:cubicBezTo>
                    <a:pt x="129" y="792"/>
                    <a:pt x="138" y="821"/>
                    <a:pt x="138" y="850"/>
                  </a:cubicBezTo>
                  <a:cubicBezTo>
                    <a:pt x="144" y="900"/>
                    <a:pt x="151" y="956"/>
                    <a:pt x="158" y="1006"/>
                  </a:cubicBezTo>
                  <a:cubicBezTo>
                    <a:pt x="165" y="1114"/>
                    <a:pt x="172" y="1220"/>
                    <a:pt x="180" y="1328"/>
                  </a:cubicBezTo>
                  <a:cubicBezTo>
                    <a:pt x="187" y="1443"/>
                    <a:pt x="187" y="1549"/>
                    <a:pt x="194" y="1657"/>
                  </a:cubicBezTo>
                  <a:lnTo>
                    <a:pt x="194" y="1692"/>
                  </a:lnTo>
                  <a:cubicBezTo>
                    <a:pt x="194" y="1721"/>
                    <a:pt x="208" y="1735"/>
                    <a:pt x="230" y="1735"/>
                  </a:cubicBezTo>
                  <a:lnTo>
                    <a:pt x="237" y="1735"/>
                  </a:lnTo>
                  <a:cubicBezTo>
                    <a:pt x="258" y="1735"/>
                    <a:pt x="280" y="1721"/>
                    <a:pt x="280" y="1692"/>
                  </a:cubicBezTo>
                  <a:cubicBezTo>
                    <a:pt x="273" y="1585"/>
                    <a:pt x="273" y="1477"/>
                    <a:pt x="266" y="1371"/>
                  </a:cubicBezTo>
                  <a:cubicBezTo>
                    <a:pt x="258" y="1263"/>
                    <a:pt x="251" y="1150"/>
                    <a:pt x="244" y="1042"/>
                  </a:cubicBezTo>
                  <a:cubicBezTo>
                    <a:pt x="237" y="936"/>
                    <a:pt x="223" y="828"/>
                    <a:pt x="208" y="722"/>
                  </a:cubicBezTo>
                  <a:cubicBezTo>
                    <a:pt x="194" y="614"/>
                    <a:pt x="180" y="501"/>
                    <a:pt x="158" y="393"/>
                  </a:cubicBezTo>
                  <a:cubicBezTo>
                    <a:pt x="138" y="286"/>
                    <a:pt x="122" y="178"/>
                    <a:pt x="95" y="72"/>
                  </a:cubicBezTo>
                  <a:cubicBezTo>
                    <a:pt x="95" y="57"/>
                    <a:pt x="95" y="50"/>
                    <a:pt x="86" y="36"/>
                  </a:cubicBezTo>
                  <a:cubicBezTo>
                    <a:pt x="86" y="14"/>
                    <a:pt x="66" y="0"/>
                    <a:pt x="43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3484645" y="1271874"/>
              <a:ext cx="28246" cy="32711"/>
            </a:xfrm>
            <a:custGeom>
              <a:avLst/>
              <a:gdLst/>
              <a:ahLst/>
              <a:cxnLst/>
              <a:rect l="l" t="t" r="r" b="b"/>
              <a:pathLst>
                <a:path w="1436" h="1663" extrusionOk="0">
                  <a:moveTo>
                    <a:pt x="1392" y="0"/>
                  </a:moveTo>
                  <a:cubicBezTo>
                    <a:pt x="1379" y="0"/>
                    <a:pt x="1372" y="7"/>
                    <a:pt x="1356" y="14"/>
                  </a:cubicBezTo>
                  <a:cubicBezTo>
                    <a:pt x="1158" y="185"/>
                    <a:pt x="964" y="370"/>
                    <a:pt x="786" y="571"/>
                  </a:cubicBezTo>
                  <a:cubicBezTo>
                    <a:pt x="592" y="772"/>
                    <a:pt x="414" y="986"/>
                    <a:pt x="242" y="1207"/>
                  </a:cubicBezTo>
                  <a:cubicBezTo>
                    <a:pt x="163" y="1313"/>
                    <a:pt x="78" y="1428"/>
                    <a:pt x="1" y="1534"/>
                  </a:cubicBezTo>
                  <a:cubicBezTo>
                    <a:pt x="8" y="1577"/>
                    <a:pt x="14" y="1620"/>
                    <a:pt x="21" y="1663"/>
                  </a:cubicBezTo>
                  <a:cubicBezTo>
                    <a:pt x="93" y="1550"/>
                    <a:pt x="172" y="1442"/>
                    <a:pt x="249" y="1342"/>
                  </a:cubicBezTo>
                  <a:cubicBezTo>
                    <a:pt x="414" y="1121"/>
                    <a:pt x="592" y="907"/>
                    <a:pt x="779" y="700"/>
                  </a:cubicBezTo>
                  <a:cubicBezTo>
                    <a:pt x="957" y="506"/>
                    <a:pt x="1142" y="314"/>
                    <a:pt x="1343" y="143"/>
                  </a:cubicBezTo>
                  <a:cubicBezTo>
                    <a:pt x="1372" y="120"/>
                    <a:pt x="1392" y="100"/>
                    <a:pt x="1421" y="77"/>
                  </a:cubicBezTo>
                  <a:cubicBezTo>
                    <a:pt x="1435" y="64"/>
                    <a:pt x="1435" y="28"/>
                    <a:pt x="1421" y="14"/>
                  </a:cubicBezTo>
                  <a:cubicBezTo>
                    <a:pt x="1415" y="7"/>
                    <a:pt x="1399" y="0"/>
                    <a:pt x="1392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3463401" y="1302048"/>
              <a:ext cx="21676" cy="38652"/>
            </a:xfrm>
            <a:custGeom>
              <a:avLst/>
              <a:gdLst/>
              <a:ahLst/>
              <a:cxnLst/>
              <a:rect l="l" t="t" r="r" b="b"/>
              <a:pathLst>
                <a:path w="1102" h="1965" extrusionOk="0">
                  <a:moveTo>
                    <a:pt x="1081" y="0"/>
                  </a:moveTo>
                  <a:cubicBezTo>
                    <a:pt x="995" y="122"/>
                    <a:pt x="916" y="244"/>
                    <a:pt x="837" y="365"/>
                  </a:cubicBezTo>
                  <a:cubicBezTo>
                    <a:pt x="680" y="600"/>
                    <a:pt x="537" y="843"/>
                    <a:pt x="409" y="1087"/>
                  </a:cubicBezTo>
                  <a:cubicBezTo>
                    <a:pt x="280" y="1322"/>
                    <a:pt x="159" y="1565"/>
                    <a:pt x="52" y="1808"/>
                  </a:cubicBezTo>
                  <a:cubicBezTo>
                    <a:pt x="37" y="1836"/>
                    <a:pt x="23" y="1865"/>
                    <a:pt x="16" y="1901"/>
                  </a:cubicBezTo>
                  <a:cubicBezTo>
                    <a:pt x="1" y="1921"/>
                    <a:pt x="9" y="1944"/>
                    <a:pt x="30" y="1957"/>
                  </a:cubicBezTo>
                  <a:cubicBezTo>
                    <a:pt x="37" y="1957"/>
                    <a:pt x="44" y="1964"/>
                    <a:pt x="52" y="1964"/>
                  </a:cubicBezTo>
                  <a:cubicBezTo>
                    <a:pt x="66" y="1964"/>
                    <a:pt x="80" y="1957"/>
                    <a:pt x="87" y="1944"/>
                  </a:cubicBezTo>
                  <a:cubicBezTo>
                    <a:pt x="195" y="1694"/>
                    <a:pt x="309" y="1457"/>
                    <a:pt x="429" y="1222"/>
                  </a:cubicBezTo>
                  <a:cubicBezTo>
                    <a:pt x="566" y="979"/>
                    <a:pt x="702" y="737"/>
                    <a:pt x="851" y="501"/>
                  </a:cubicBezTo>
                  <a:cubicBezTo>
                    <a:pt x="930" y="372"/>
                    <a:pt x="1016" y="250"/>
                    <a:pt x="1101" y="129"/>
                  </a:cubicBezTo>
                  <a:cubicBezTo>
                    <a:pt x="1094" y="86"/>
                    <a:pt x="1088" y="43"/>
                    <a:pt x="1081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3462162" y="1349098"/>
              <a:ext cx="4642" cy="4111"/>
            </a:xfrm>
            <a:custGeom>
              <a:avLst/>
              <a:gdLst/>
              <a:ahLst/>
              <a:cxnLst/>
              <a:rect l="l" t="t" r="r" b="b"/>
              <a:pathLst>
                <a:path w="236" h="209" extrusionOk="0">
                  <a:moveTo>
                    <a:pt x="129" y="1"/>
                  </a:moveTo>
                  <a:cubicBezTo>
                    <a:pt x="107" y="30"/>
                    <a:pt x="86" y="59"/>
                    <a:pt x="57" y="86"/>
                  </a:cubicBezTo>
                  <a:cubicBezTo>
                    <a:pt x="43" y="102"/>
                    <a:pt x="30" y="122"/>
                    <a:pt x="14" y="136"/>
                  </a:cubicBezTo>
                  <a:cubicBezTo>
                    <a:pt x="0" y="158"/>
                    <a:pt x="0" y="179"/>
                    <a:pt x="14" y="201"/>
                  </a:cubicBezTo>
                  <a:cubicBezTo>
                    <a:pt x="30" y="208"/>
                    <a:pt x="36" y="208"/>
                    <a:pt x="50" y="208"/>
                  </a:cubicBezTo>
                  <a:cubicBezTo>
                    <a:pt x="57" y="208"/>
                    <a:pt x="72" y="208"/>
                    <a:pt x="79" y="201"/>
                  </a:cubicBezTo>
                  <a:cubicBezTo>
                    <a:pt x="129" y="136"/>
                    <a:pt x="186" y="73"/>
                    <a:pt x="235" y="8"/>
                  </a:cubicBezTo>
                  <a:lnTo>
                    <a:pt x="129" y="1"/>
                  </a:lnTo>
                  <a:close/>
                </a:path>
              </a:pathLst>
            </a:custGeom>
            <a:solidFill>
              <a:srgbClr val="FBEE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3464699" y="1310191"/>
              <a:ext cx="40874" cy="39065"/>
            </a:xfrm>
            <a:custGeom>
              <a:avLst/>
              <a:gdLst/>
              <a:ahLst/>
              <a:cxnLst/>
              <a:rect l="l" t="t" r="r" b="b"/>
              <a:pathLst>
                <a:path w="2078" h="1986" extrusionOk="0">
                  <a:moveTo>
                    <a:pt x="2028" y="1"/>
                  </a:moveTo>
                  <a:cubicBezTo>
                    <a:pt x="2021" y="1"/>
                    <a:pt x="2014" y="1"/>
                    <a:pt x="2007" y="8"/>
                  </a:cubicBezTo>
                  <a:cubicBezTo>
                    <a:pt x="1836" y="87"/>
                    <a:pt x="1685" y="195"/>
                    <a:pt x="1536" y="308"/>
                  </a:cubicBezTo>
                  <a:cubicBezTo>
                    <a:pt x="1378" y="429"/>
                    <a:pt x="1236" y="565"/>
                    <a:pt x="1092" y="700"/>
                  </a:cubicBezTo>
                  <a:cubicBezTo>
                    <a:pt x="972" y="829"/>
                    <a:pt x="850" y="966"/>
                    <a:pt x="728" y="1101"/>
                  </a:cubicBezTo>
                  <a:cubicBezTo>
                    <a:pt x="699" y="1158"/>
                    <a:pt x="672" y="1223"/>
                    <a:pt x="650" y="1280"/>
                  </a:cubicBezTo>
                  <a:lnTo>
                    <a:pt x="178" y="1758"/>
                  </a:lnTo>
                  <a:cubicBezTo>
                    <a:pt x="122" y="1830"/>
                    <a:pt x="63" y="1909"/>
                    <a:pt x="0" y="1979"/>
                  </a:cubicBezTo>
                  <a:lnTo>
                    <a:pt x="106" y="1986"/>
                  </a:lnTo>
                  <a:cubicBezTo>
                    <a:pt x="171" y="1909"/>
                    <a:pt x="235" y="1823"/>
                    <a:pt x="307" y="1744"/>
                  </a:cubicBezTo>
                  <a:cubicBezTo>
                    <a:pt x="429" y="1586"/>
                    <a:pt x="557" y="1429"/>
                    <a:pt x="692" y="1273"/>
                  </a:cubicBezTo>
                  <a:cubicBezTo>
                    <a:pt x="821" y="1122"/>
                    <a:pt x="956" y="966"/>
                    <a:pt x="1100" y="822"/>
                  </a:cubicBezTo>
                  <a:cubicBezTo>
                    <a:pt x="1243" y="680"/>
                    <a:pt x="1385" y="544"/>
                    <a:pt x="1536" y="416"/>
                  </a:cubicBezTo>
                  <a:cubicBezTo>
                    <a:pt x="1556" y="400"/>
                    <a:pt x="1579" y="387"/>
                    <a:pt x="1592" y="373"/>
                  </a:cubicBezTo>
                  <a:cubicBezTo>
                    <a:pt x="1599" y="366"/>
                    <a:pt x="1606" y="366"/>
                    <a:pt x="1606" y="357"/>
                  </a:cubicBezTo>
                  <a:lnTo>
                    <a:pt x="1615" y="357"/>
                  </a:lnTo>
                  <a:cubicBezTo>
                    <a:pt x="1628" y="344"/>
                    <a:pt x="1635" y="337"/>
                    <a:pt x="1642" y="330"/>
                  </a:cubicBezTo>
                  <a:cubicBezTo>
                    <a:pt x="1685" y="301"/>
                    <a:pt x="1721" y="280"/>
                    <a:pt x="1757" y="251"/>
                  </a:cubicBezTo>
                  <a:cubicBezTo>
                    <a:pt x="1836" y="201"/>
                    <a:pt x="1914" y="152"/>
                    <a:pt x="1992" y="109"/>
                  </a:cubicBezTo>
                  <a:cubicBezTo>
                    <a:pt x="2014" y="100"/>
                    <a:pt x="2028" y="87"/>
                    <a:pt x="2050" y="80"/>
                  </a:cubicBezTo>
                  <a:cubicBezTo>
                    <a:pt x="2070" y="66"/>
                    <a:pt x="2077" y="37"/>
                    <a:pt x="2064" y="23"/>
                  </a:cubicBezTo>
                  <a:cubicBezTo>
                    <a:pt x="2057" y="8"/>
                    <a:pt x="2043" y="1"/>
                    <a:pt x="2028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3468201" y="1331848"/>
              <a:ext cx="10838" cy="12923"/>
            </a:xfrm>
            <a:custGeom>
              <a:avLst/>
              <a:gdLst/>
              <a:ahLst/>
              <a:cxnLst/>
              <a:rect l="l" t="t" r="r" b="b"/>
              <a:pathLst>
                <a:path w="551" h="657" extrusionOk="0">
                  <a:moveTo>
                    <a:pt x="550" y="0"/>
                  </a:moveTo>
                  <a:lnTo>
                    <a:pt x="550" y="0"/>
                  </a:lnTo>
                  <a:cubicBezTo>
                    <a:pt x="537" y="21"/>
                    <a:pt x="514" y="36"/>
                    <a:pt x="501" y="57"/>
                  </a:cubicBezTo>
                  <a:cubicBezTo>
                    <a:pt x="365" y="208"/>
                    <a:pt x="244" y="364"/>
                    <a:pt x="115" y="521"/>
                  </a:cubicBezTo>
                  <a:cubicBezTo>
                    <a:pt x="79" y="564"/>
                    <a:pt x="36" y="614"/>
                    <a:pt x="0" y="657"/>
                  </a:cubicBezTo>
                  <a:lnTo>
                    <a:pt x="472" y="179"/>
                  </a:lnTo>
                  <a:cubicBezTo>
                    <a:pt x="494" y="122"/>
                    <a:pt x="521" y="57"/>
                    <a:pt x="55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3437456" y="1312866"/>
              <a:ext cx="14753" cy="37943"/>
            </a:xfrm>
            <a:custGeom>
              <a:avLst/>
              <a:gdLst/>
              <a:ahLst/>
              <a:cxnLst/>
              <a:rect l="l" t="t" r="r" b="b"/>
              <a:pathLst>
                <a:path w="750" h="1929" extrusionOk="0">
                  <a:moveTo>
                    <a:pt x="43" y="0"/>
                  </a:moveTo>
                  <a:cubicBezTo>
                    <a:pt x="28" y="0"/>
                    <a:pt x="21" y="7"/>
                    <a:pt x="14" y="16"/>
                  </a:cubicBezTo>
                  <a:cubicBezTo>
                    <a:pt x="7" y="23"/>
                    <a:pt x="0" y="36"/>
                    <a:pt x="0" y="43"/>
                  </a:cubicBezTo>
                  <a:cubicBezTo>
                    <a:pt x="0" y="59"/>
                    <a:pt x="7" y="65"/>
                    <a:pt x="14" y="72"/>
                  </a:cubicBezTo>
                  <a:cubicBezTo>
                    <a:pt x="14" y="79"/>
                    <a:pt x="21" y="86"/>
                    <a:pt x="28" y="93"/>
                  </a:cubicBezTo>
                  <a:cubicBezTo>
                    <a:pt x="28" y="101"/>
                    <a:pt x="34" y="101"/>
                    <a:pt x="34" y="108"/>
                  </a:cubicBezTo>
                  <a:cubicBezTo>
                    <a:pt x="50" y="122"/>
                    <a:pt x="57" y="129"/>
                    <a:pt x="64" y="144"/>
                  </a:cubicBezTo>
                  <a:cubicBezTo>
                    <a:pt x="86" y="172"/>
                    <a:pt x="106" y="201"/>
                    <a:pt x="120" y="221"/>
                  </a:cubicBezTo>
                  <a:cubicBezTo>
                    <a:pt x="156" y="280"/>
                    <a:pt x="192" y="329"/>
                    <a:pt x="228" y="386"/>
                  </a:cubicBezTo>
                  <a:cubicBezTo>
                    <a:pt x="292" y="501"/>
                    <a:pt x="350" y="616"/>
                    <a:pt x="406" y="729"/>
                  </a:cubicBezTo>
                  <a:cubicBezTo>
                    <a:pt x="413" y="744"/>
                    <a:pt x="420" y="758"/>
                    <a:pt x="420" y="772"/>
                  </a:cubicBezTo>
                  <a:lnTo>
                    <a:pt x="420" y="778"/>
                  </a:lnTo>
                  <a:lnTo>
                    <a:pt x="429" y="778"/>
                  </a:lnTo>
                  <a:lnTo>
                    <a:pt x="429" y="787"/>
                  </a:lnTo>
                  <a:cubicBezTo>
                    <a:pt x="436" y="801"/>
                    <a:pt x="436" y="808"/>
                    <a:pt x="442" y="814"/>
                  </a:cubicBezTo>
                  <a:cubicBezTo>
                    <a:pt x="449" y="844"/>
                    <a:pt x="463" y="873"/>
                    <a:pt x="472" y="900"/>
                  </a:cubicBezTo>
                  <a:cubicBezTo>
                    <a:pt x="499" y="965"/>
                    <a:pt x="514" y="1022"/>
                    <a:pt x="535" y="1087"/>
                  </a:cubicBezTo>
                  <a:cubicBezTo>
                    <a:pt x="571" y="1207"/>
                    <a:pt x="600" y="1335"/>
                    <a:pt x="621" y="1464"/>
                  </a:cubicBezTo>
                  <a:cubicBezTo>
                    <a:pt x="628" y="1493"/>
                    <a:pt x="634" y="1529"/>
                    <a:pt x="643" y="1558"/>
                  </a:cubicBezTo>
                  <a:lnTo>
                    <a:pt x="643" y="1565"/>
                  </a:lnTo>
                  <a:lnTo>
                    <a:pt x="643" y="1572"/>
                  </a:lnTo>
                  <a:lnTo>
                    <a:pt x="643" y="1601"/>
                  </a:lnTo>
                  <a:cubicBezTo>
                    <a:pt x="650" y="1615"/>
                    <a:pt x="650" y="1629"/>
                    <a:pt x="650" y="1651"/>
                  </a:cubicBezTo>
                  <a:cubicBezTo>
                    <a:pt x="650" y="1678"/>
                    <a:pt x="657" y="1701"/>
                    <a:pt x="657" y="1737"/>
                  </a:cubicBezTo>
                  <a:cubicBezTo>
                    <a:pt x="686" y="1757"/>
                    <a:pt x="720" y="1779"/>
                    <a:pt x="749" y="1807"/>
                  </a:cubicBezTo>
                  <a:cubicBezTo>
                    <a:pt x="742" y="1701"/>
                    <a:pt x="729" y="1593"/>
                    <a:pt x="713" y="1486"/>
                  </a:cubicBezTo>
                  <a:cubicBezTo>
                    <a:pt x="693" y="1358"/>
                    <a:pt x="663" y="1236"/>
                    <a:pt x="628" y="1108"/>
                  </a:cubicBezTo>
                  <a:cubicBezTo>
                    <a:pt x="592" y="979"/>
                    <a:pt x="549" y="857"/>
                    <a:pt x="499" y="729"/>
                  </a:cubicBezTo>
                  <a:cubicBezTo>
                    <a:pt x="449" y="616"/>
                    <a:pt x="393" y="494"/>
                    <a:pt x="321" y="386"/>
                  </a:cubicBezTo>
                  <a:cubicBezTo>
                    <a:pt x="257" y="273"/>
                    <a:pt x="185" y="165"/>
                    <a:pt x="106" y="59"/>
                  </a:cubicBezTo>
                  <a:cubicBezTo>
                    <a:pt x="93" y="43"/>
                    <a:pt x="86" y="29"/>
                    <a:pt x="70" y="16"/>
                  </a:cubicBezTo>
                  <a:cubicBezTo>
                    <a:pt x="64" y="7"/>
                    <a:pt x="50" y="0"/>
                    <a:pt x="43" y="0"/>
                  </a:cubicBezTo>
                  <a:close/>
                  <a:moveTo>
                    <a:pt x="663" y="1850"/>
                  </a:moveTo>
                  <a:lnTo>
                    <a:pt x="663" y="1886"/>
                  </a:lnTo>
                  <a:cubicBezTo>
                    <a:pt x="663" y="1908"/>
                    <a:pt x="686" y="1928"/>
                    <a:pt x="706" y="1928"/>
                  </a:cubicBezTo>
                  <a:cubicBezTo>
                    <a:pt x="729" y="1928"/>
                    <a:pt x="749" y="1915"/>
                    <a:pt x="749" y="1886"/>
                  </a:cubicBezTo>
                  <a:lnTo>
                    <a:pt x="749" y="1879"/>
                  </a:lnTo>
                  <a:cubicBezTo>
                    <a:pt x="742" y="1886"/>
                    <a:pt x="735" y="1886"/>
                    <a:pt x="729" y="1886"/>
                  </a:cubicBezTo>
                  <a:cubicBezTo>
                    <a:pt x="713" y="1886"/>
                    <a:pt x="706" y="1879"/>
                    <a:pt x="699" y="1872"/>
                  </a:cubicBezTo>
                  <a:cubicBezTo>
                    <a:pt x="686" y="1865"/>
                    <a:pt x="677" y="1858"/>
                    <a:pt x="663" y="185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3425654" y="1325101"/>
              <a:ext cx="26987" cy="24863"/>
            </a:xfrm>
            <a:custGeom>
              <a:avLst/>
              <a:gdLst/>
              <a:ahLst/>
              <a:cxnLst/>
              <a:rect l="l" t="t" r="r" b="b"/>
              <a:pathLst>
                <a:path w="1372" h="1264" extrusionOk="0">
                  <a:moveTo>
                    <a:pt x="50" y="0"/>
                  </a:moveTo>
                  <a:cubicBezTo>
                    <a:pt x="35" y="0"/>
                    <a:pt x="21" y="7"/>
                    <a:pt x="14" y="14"/>
                  </a:cubicBezTo>
                  <a:cubicBezTo>
                    <a:pt x="0" y="36"/>
                    <a:pt x="0" y="57"/>
                    <a:pt x="14" y="79"/>
                  </a:cubicBezTo>
                  <a:cubicBezTo>
                    <a:pt x="93" y="156"/>
                    <a:pt x="172" y="242"/>
                    <a:pt x="249" y="321"/>
                  </a:cubicBezTo>
                  <a:cubicBezTo>
                    <a:pt x="335" y="400"/>
                    <a:pt x="413" y="479"/>
                    <a:pt x="499" y="558"/>
                  </a:cubicBezTo>
                  <a:cubicBezTo>
                    <a:pt x="578" y="636"/>
                    <a:pt x="664" y="713"/>
                    <a:pt x="749" y="785"/>
                  </a:cubicBezTo>
                  <a:cubicBezTo>
                    <a:pt x="828" y="864"/>
                    <a:pt x="914" y="936"/>
                    <a:pt x="1000" y="1007"/>
                  </a:cubicBezTo>
                  <a:cubicBezTo>
                    <a:pt x="1085" y="1085"/>
                    <a:pt x="1178" y="1157"/>
                    <a:pt x="1263" y="1228"/>
                  </a:cubicBezTo>
                  <a:cubicBezTo>
                    <a:pt x="1277" y="1236"/>
                    <a:pt x="1286" y="1243"/>
                    <a:pt x="1299" y="1250"/>
                  </a:cubicBezTo>
                  <a:cubicBezTo>
                    <a:pt x="1306" y="1257"/>
                    <a:pt x="1313" y="1264"/>
                    <a:pt x="1329" y="1264"/>
                  </a:cubicBezTo>
                  <a:cubicBezTo>
                    <a:pt x="1335" y="1264"/>
                    <a:pt x="1342" y="1264"/>
                    <a:pt x="1349" y="1257"/>
                  </a:cubicBezTo>
                  <a:cubicBezTo>
                    <a:pt x="1356" y="1257"/>
                    <a:pt x="1356" y="1257"/>
                    <a:pt x="1356" y="1250"/>
                  </a:cubicBezTo>
                  <a:cubicBezTo>
                    <a:pt x="1363" y="1243"/>
                    <a:pt x="1371" y="1236"/>
                    <a:pt x="1371" y="1221"/>
                  </a:cubicBezTo>
                  <a:cubicBezTo>
                    <a:pt x="1371" y="1214"/>
                    <a:pt x="1363" y="1200"/>
                    <a:pt x="1356" y="1193"/>
                  </a:cubicBezTo>
                  <a:cubicBezTo>
                    <a:pt x="1356" y="1185"/>
                    <a:pt x="1349" y="1185"/>
                    <a:pt x="1349" y="1185"/>
                  </a:cubicBezTo>
                  <a:cubicBezTo>
                    <a:pt x="1320" y="1157"/>
                    <a:pt x="1286" y="1135"/>
                    <a:pt x="1257" y="1115"/>
                  </a:cubicBezTo>
                  <a:cubicBezTo>
                    <a:pt x="1200" y="1065"/>
                    <a:pt x="1149" y="1022"/>
                    <a:pt x="1092" y="979"/>
                  </a:cubicBezTo>
                  <a:cubicBezTo>
                    <a:pt x="1006" y="907"/>
                    <a:pt x="921" y="828"/>
                    <a:pt x="835" y="756"/>
                  </a:cubicBezTo>
                  <a:cubicBezTo>
                    <a:pt x="749" y="679"/>
                    <a:pt x="670" y="600"/>
                    <a:pt x="585" y="528"/>
                  </a:cubicBezTo>
                  <a:cubicBezTo>
                    <a:pt x="506" y="450"/>
                    <a:pt x="420" y="371"/>
                    <a:pt x="343" y="294"/>
                  </a:cubicBezTo>
                  <a:cubicBezTo>
                    <a:pt x="264" y="208"/>
                    <a:pt x="185" y="129"/>
                    <a:pt x="107" y="43"/>
                  </a:cubicBezTo>
                  <a:cubicBezTo>
                    <a:pt x="100" y="36"/>
                    <a:pt x="86" y="28"/>
                    <a:pt x="77" y="14"/>
                  </a:cubicBezTo>
                  <a:cubicBezTo>
                    <a:pt x="71" y="7"/>
                    <a:pt x="57" y="0"/>
                    <a:pt x="5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3413007" y="1340975"/>
              <a:ext cx="27833" cy="10268"/>
            </a:xfrm>
            <a:custGeom>
              <a:avLst/>
              <a:gdLst/>
              <a:ahLst/>
              <a:cxnLst/>
              <a:rect l="l" t="t" r="r" b="b"/>
              <a:pathLst>
                <a:path w="1415" h="522" extrusionOk="0">
                  <a:moveTo>
                    <a:pt x="50" y="1"/>
                  </a:moveTo>
                  <a:cubicBezTo>
                    <a:pt x="35" y="1"/>
                    <a:pt x="14" y="8"/>
                    <a:pt x="8" y="21"/>
                  </a:cubicBezTo>
                  <a:cubicBezTo>
                    <a:pt x="1" y="44"/>
                    <a:pt x="8" y="64"/>
                    <a:pt x="28" y="78"/>
                  </a:cubicBezTo>
                  <a:cubicBezTo>
                    <a:pt x="107" y="129"/>
                    <a:pt x="186" y="164"/>
                    <a:pt x="271" y="206"/>
                  </a:cubicBezTo>
                  <a:cubicBezTo>
                    <a:pt x="357" y="249"/>
                    <a:pt x="443" y="285"/>
                    <a:pt x="529" y="314"/>
                  </a:cubicBezTo>
                  <a:cubicBezTo>
                    <a:pt x="614" y="350"/>
                    <a:pt x="700" y="378"/>
                    <a:pt x="792" y="407"/>
                  </a:cubicBezTo>
                  <a:cubicBezTo>
                    <a:pt x="878" y="429"/>
                    <a:pt x="964" y="450"/>
                    <a:pt x="1056" y="472"/>
                  </a:cubicBezTo>
                  <a:cubicBezTo>
                    <a:pt x="1149" y="493"/>
                    <a:pt x="1243" y="506"/>
                    <a:pt x="1336" y="522"/>
                  </a:cubicBezTo>
                  <a:lnTo>
                    <a:pt x="1372" y="522"/>
                  </a:lnTo>
                  <a:cubicBezTo>
                    <a:pt x="1379" y="522"/>
                    <a:pt x="1392" y="515"/>
                    <a:pt x="1399" y="506"/>
                  </a:cubicBezTo>
                  <a:cubicBezTo>
                    <a:pt x="1406" y="499"/>
                    <a:pt x="1415" y="493"/>
                    <a:pt x="1415" y="479"/>
                  </a:cubicBezTo>
                  <a:cubicBezTo>
                    <a:pt x="1415" y="472"/>
                    <a:pt x="1406" y="457"/>
                    <a:pt x="1399" y="450"/>
                  </a:cubicBezTo>
                  <a:cubicBezTo>
                    <a:pt x="1392" y="443"/>
                    <a:pt x="1379" y="436"/>
                    <a:pt x="1372" y="436"/>
                  </a:cubicBezTo>
                  <a:cubicBezTo>
                    <a:pt x="1349" y="436"/>
                    <a:pt x="1336" y="436"/>
                    <a:pt x="1320" y="429"/>
                  </a:cubicBezTo>
                  <a:cubicBezTo>
                    <a:pt x="1200" y="414"/>
                    <a:pt x="1086" y="393"/>
                    <a:pt x="971" y="364"/>
                  </a:cubicBezTo>
                  <a:cubicBezTo>
                    <a:pt x="849" y="335"/>
                    <a:pt x="736" y="301"/>
                    <a:pt x="621" y="265"/>
                  </a:cubicBezTo>
                  <a:cubicBezTo>
                    <a:pt x="565" y="236"/>
                    <a:pt x="499" y="215"/>
                    <a:pt x="436" y="186"/>
                  </a:cubicBezTo>
                  <a:cubicBezTo>
                    <a:pt x="343" y="150"/>
                    <a:pt x="242" y="100"/>
                    <a:pt x="150" y="50"/>
                  </a:cubicBezTo>
                  <a:cubicBezTo>
                    <a:pt x="121" y="35"/>
                    <a:pt x="93" y="21"/>
                    <a:pt x="71" y="8"/>
                  </a:cubicBezTo>
                  <a:cubicBezTo>
                    <a:pt x="64" y="1"/>
                    <a:pt x="57" y="1"/>
                    <a:pt x="5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3451206" y="1283086"/>
              <a:ext cx="11684" cy="62806"/>
            </a:xfrm>
            <a:custGeom>
              <a:avLst/>
              <a:gdLst/>
              <a:ahLst/>
              <a:cxnLst/>
              <a:rect l="l" t="t" r="r" b="b"/>
              <a:pathLst>
                <a:path w="594" h="3193" extrusionOk="0">
                  <a:moveTo>
                    <a:pt x="50" y="1"/>
                  </a:moveTo>
                  <a:cubicBezTo>
                    <a:pt x="43" y="1"/>
                    <a:pt x="36" y="8"/>
                    <a:pt x="30" y="8"/>
                  </a:cubicBezTo>
                  <a:cubicBezTo>
                    <a:pt x="7" y="22"/>
                    <a:pt x="0" y="51"/>
                    <a:pt x="14" y="64"/>
                  </a:cubicBezTo>
                  <a:cubicBezTo>
                    <a:pt x="122" y="244"/>
                    <a:pt x="208" y="423"/>
                    <a:pt x="278" y="615"/>
                  </a:cubicBezTo>
                  <a:cubicBezTo>
                    <a:pt x="350" y="808"/>
                    <a:pt x="400" y="1007"/>
                    <a:pt x="436" y="1208"/>
                  </a:cubicBezTo>
                  <a:cubicBezTo>
                    <a:pt x="472" y="1415"/>
                    <a:pt x="492" y="1615"/>
                    <a:pt x="501" y="1821"/>
                  </a:cubicBezTo>
                  <a:cubicBezTo>
                    <a:pt x="508" y="2029"/>
                    <a:pt x="501" y="2243"/>
                    <a:pt x="486" y="2450"/>
                  </a:cubicBezTo>
                  <a:cubicBezTo>
                    <a:pt x="465" y="2658"/>
                    <a:pt x="436" y="2858"/>
                    <a:pt x="400" y="3064"/>
                  </a:cubicBezTo>
                  <a:cubicBezTo>
                    <a:pt x="393" y="3086"/>
                    <a:pt x="386" y="3115"/>
                    <a:pt x="379" y="3143"/>
                  </a:cubicBezTo>
                  <a:cubicBezTo>
                    <a:pt x="379" y="3165"/>
                    <a:pt x="386" y="3185"/>
                    <a:pt x="415" y="3192"/>
                  </a:cubicBezTo>
                  <a:lnTo>
                    <a:pt x="422" y="3192"/>
                  </a:lnTo>
                  <a:cubicBezTo>
                    <a:pt x="443" y="3192"/>
                    <a:pt x="465" y="3179"/>
                    <a:pt x="465" y="3165"/>
                  </a:cubicBezTo>
                  <a:cubicBezTo>
                    <a:pt x="508" y="2957"/>
                    <a:pt x="535" y="2743"/>
                    <a:pt x="557" y="2536"/>
                  </a:cubicBezTo>
                  <a:cubicBezTo>
                    <a:pt x="578" y="2322"/>
                    <a:pt x="593" y="2107"/>
                    <a:pt x="587" y="1900"/>
                  </a:cubicBezTo>
                  <a:cubicBezTo>
                    <a:pt x="587" y="1686"/>
                    <a:pt x="564" y="1472"/>
                    <a:pt x="535" y="1264"/>
                  </a:cubicBezTo>
                  <a:cubicBezTo>
                    <a:pt x="501" y="1058"/>
                    <a:pt x="450" y="858"/>
                    <a:pt x="386" y="657"/>
                  </a:cubicBezTo>
                  <a:cubicBezTo>
                    <a:pt x="314" y="465"/>
                    <a:pt x="228" y="272"/>
                    <a:pt x="129" y="94"/>
                  </a:cubicBezTo>
                  <a:cubicBezTo>
                    <a:pt x="115" y="64"/>
                    <a:pt x="100" y="44"/>
                    <a:pt x="86" y="22"/>
                  </a:cubicBezTo>
                  <a:cubicBezTo>
                    <a:pt x="79" y="8"/>
                    <a:pt x="64" y="1"/>
                    <a:pt x="5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3390248" y="1352068"/>
              <a:ext cx="3541" cy="1849"/>
            </a:xfrm>
            <a:custGeom>
              <a:avLst/>
              <a:gdLst/>
              <a:ahLst/>
              <a:cxnLst/>
              <a:rect l="l" t="t" r="r" b="b"/>
              <a:pathLst>
                <a:path w="180" h="94" extrusionOk="0">
                  <a:moveTo>
                    <a:pt x="100" y="1"/>
                  </a:moveTo>
                  <a:cubicBezTo>
                    <a:pt x="78" y="1"/>
                    <a:pt x="64" y="7"/>
                    <a:pt x="50" y="7"/>
                  </a:cubicBezTo>
                  <a:cubicBezTo>
                    <a:pt x="28" y="7"/>
                    <a:pt x="1" y="21"/>
                    <a:pt x="8" y="50"/>
                  </a:cubicBezTo>
                  <a:cubicBezTo>
                    <a:pt x="8" y="71"/>
                    <a:pt x="21" y="93"/>
                    <a:pt x="44" y="93"/>
                  </a:cubicBezTo>
                  <a:lnTo>
                    <a:pt x="50" y="93"/>
                  </a:lnTo>
                  <a:cubicBezTo>
                    <a:pt x="93" y="86"/>
                    <a:pt x="136" y="86"/>
                    <a:pt x="179" y="79"/>
                  </a:cubicBezTo>
                  <a:cubicBezTo>
                    <a:pt x="150" y="50"/>
                    <a:pt x="121" y="28"/>
                    <a:pt x="10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3392215" y="1351498"/>
              <a:ext cx="40028" cy="5350"/>
            </a:xfrm>
            <a:custGeom>
              <a:avLst/>
              <a:gdLst/>
              <a:ahLst/>
              <a:cxnLst/>
              <a:rect l="l" t="t" r="r" b="b"/>
              <a:pathLst>
                <a:path w="2035" h="272" extrusionOk="0">
                  <a:moveTo>
                    <a:pt x="550" y="0"/>
                  </a:moveTo>
                  <a:cubicBezTo>
                    <a:pt x="501" y="0"/>
                    <a:pt x="449" y="0"/>
                    <a:pt x="400" y="7"/>
                  </a:cubicBezTo>
                  <a:cubicBezTo>
                    <a:pt x="264" y="7"/>
                    <a:pt x="129" y="14"/>
                    <a:pt x="0" y="30"/>
                  </a:cubicBezTo>
                  <a:cubicBezTo>
                    <a:pt x="21" y="57"/>
                    <a:pt x="50" y="79"/>
                    <a:pt x="79" y="108"/>
                  </a:cubicBezTo>
                  <a:cubicBezTo>
                    <a:pt x="172" y="100"/>
                    <a:pt x="257" y="93"/>
                    <a:pt x="350" y="93"/>
                  </a:cubicBezTo>
                  <a:cubicBezTo>
                    <a:pt x="415" y="93"/>
                    <a:pt x="478" y="86"/>
                    <a:pt x="550" y="86"/>
                  </a:cubicBezTo>
                  <a:cubicBezTo>
                    <a:pt x="614" y="86"/>
                    <a:pt x="679" y="93"/>
                    <a:pt x="749" y="93"/>
                  </a:cubicBezTo>
                  <a:cubicBezTo>
                    <a:pt x="878" y="100"/>
                    <a:pt x="1015" y="108"/>
                    <a:pt x="1150" y="122"/>
                  </a:cubicBezTo>
                  <a:cubicBezTo>
                    <a:pt x="1178" y="122"/>
                    <a:pt x="1214" y="129"/>
                    <a:pt x="1250" y="129"/>
                  </a:cubicBezTo>
                  <a:cubicBezTo>
                    <a:pt x="1263" y="136"/>
                    <a:pt x="1279" y="136"/>
                    <a:pt x="1299" y="136"/>
                  </a:cubicBezTo>
                  <a:lnTo>
                    <a:pt x="1306" y="136"/>
                  </a:lnTo>
                  <a:cubicBezTo>
                    <a:pt x="1315" y="136"/>
                    <a:pt x="1315" y="143"/>
                    <a:pt x="1315" y="143"/>
                  </a:cubicBezTo>
                  <a:lnTo>
                    <a:pt x="1315" y="136"/>
                  </a:lnTo>
                  <a:cubicBezTo>
                    <a:pt x="1322" y="143"/>
                    <a:pt x="1328" y="143"/>
                    <a:pt x="1335" y="143"/>
                  </a:cubicBezTo>
                  <a:cubicBezTo>
                    <a:pt x="1407" y="151"/>
                    <a:pt x="1471" y="165"/>
                    <a:pt x="1536" y="172"/>
                  </a:cubicBezTo>
                  <a:cubicBezTo>
                    <a:pt x="1671" y="201"/>
                    <a:pt x="1800" y="222"/>
                    <a:pt x="1928" y="258"/>
                  </a:cubicBezTo>
                  <a:cubicBezTo>
                    <a:pt x="1942" y="258"/>
                    <a:pt x="1964" y="264"/>
                    <a:pt x="1978" y="271"/>
                  </a:cubicBezTo>
                  <a:lnTo>
                    <a:pt x="1985" y="271"/>
                  </a:lnTo>
                  <a:cubicBezTo>
                    <a:pt x="2007" y="271"/>
                    <a:pt x="2028" y="258"/>
                    <a:pt x="2028" y="237"/>
                  </a:cubicBezTo>
                  <a:cubicBezTo>
                    <a:pt x="2035" y="215"/>
                    <a:pt x="2021" y="194"/>
                    <a:pt x="2000" y="186"/>
                  </a:cubicBezTo>
                  <a:cubicBezTo>
                    <a:pt x="1872" y="151"/>
                    <a:pt x="1735" y="122"/>
                    <a:pt x="1606" y="100"/>
                  </a:cubicBezTo>
                  <a:cubicBezTo>
                    <a:pt x="1471" y="79"/>
                    <a:pt x="1335" y="57"/>
                    <a:pt x="1200" y="43"/>
                  </a:cubicBezTo>
                  <a:cubicBezTo>
                    <a:pt x="1071" y="23"/>
                    <a:pt x="936" y="14"/>
                    <a:pt x="801" y="7"/>
                  </a:cubicBezTo>
                  <a:cubicBezTo>
                    <a:pt x="715" y="7"/>
                    <a:pt x="636" y="0"/>
                    <a:pt x="55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3382675" y="1364854"/>
              <a:ext cx="42153" cy="14752"/>
            </a:xfrm>
            <a:custGeom>
              <a:avLst/>
              <a:gdLst/>
              <a:ahLst/>
              <a:cxnLst/>
              <a:rect l="l" t="t" r="r" b="b"/>
              <a:pathLst>
                <a:path w="2143" h="750" extrusionOk="0">
                  <a:moveTo>
                    <a:pt x="1834" y="0"/>
                  </a:moveTo>
                  <a:cubicBezTo>
                    <a:pt x="1714" y="29"/>
                    <a:pt x="1599" y="50"/>
                    <a:pt x="1478" y="86"/>
                  </a:cubicBezTo>
                  <a:cubicBezTo>
                    <a:pt x="1320" y="129"/>
                    <a:pt x="1157" y="178"/>
                    <a:pt x="999" y="228"/>
                  </a:cubicBezTo>
                  <a:cubicBezTo>
                    <a:pt x="842" y="286"/>
                    <a:pt x="686" y="350"/>
                    <a:pt x="528" y="422"/>
                  </a:cubicBezTo>
                  <a:cubicBezTo>
                    <a:pt x="377" y="485"/>
                    <a:pt x="228" y="557"/>
                    <a:pt x="77" y="636"/>
                  </a:cubicBezTo>
                  <a:cubicBezTo>
                    <a:pt x="64" y="650"/>
                    <a:pt x="43" y="657"/>
                    <a:pt x="28" y="672"/>
                  </a:cubicBezTo>
                  <a:cubicBezTo>
                    <a:pt x="7" y="679"/>
                    <a:pt x="0" y="706"/>
                    <a:pt x="14" y="729"/>
                  </a:cubicBezTo>
                  <a:cubicBezTo>
                    <a:pt x="21" y="742"/>
                    <a:pt x="34" y="749"/>
                    <a:pt x="50" y="749"/>
                  </a:cubicBezTo>
                  <a:cubicBezTo>
                    <a:pt x="57" y="749"/>
                    <a:pt x="64" y="742"/>
                    <a:pt x="70" y="742"/>
                  </a:cubicBezTo>
                  <a:cubicBezTo>
                    <a:pt x="214" y="663"/>
                    <a:pt x="364" y="586"/>
                    <a:pt x="514" y="521"/>
                  </a:cubicBezTo>
                  <a:cubicBezTo>
                    <a:pt x="549" y="501"/>
                    <a:pt x="591" y="485"/>
                    <a:pt x="627" y="471"/>
                  </a:cubicBezTo>
                  <a:cubicBezTo>
                    <a:pt x="634" y="465"/>
                    <a:pt x="650" y="465"/>
                    <a:pt x="657" y="458"/>
                  </a:cubicBezTo>
                  <a:lnTo>
                    <a:pt x="663" y="458"/>
                  </a:lnTo>
                  <a:cubicBezTo>
                    <a:pt x="670" y="449"/>
                    <a:pt x="670" y="449"/>
                    <a:pt x="677" y="449"/>
                  </a:cubicBezTo>
                  <a:cubicBezTo>
                    <a:pt x="699" y="442"/>
                    <a:pt x="713" y="429"/>
                    <a:pt x="735" y="422"/>
                  </a:cubicBezTo>
                  <a:cubicBezTo>
                    <a:pt x="814" y="393"/>
                    <a:pt x="891" y="364"/>
                    <a:pt x="970" y="336"/>
                  </a:cubicBezTo>
                  <a:cubicBezTo>
                    <a:pt x="1128" y="278"/>
                    <a:pt x="1286" y="228"/>
                    <a:pt x="1442" y="185"/>
                  </a:cubicBezTo>
                  <a:cubicBezTo>
                    <a:pt x="1599" y="142"/>
                    <a:pt x="1764" y="100"/>
                    <a:pt x="1928" y="72"/>
                  </a:cubicBezTo>
                  <a:cubicBezTo>
                    <a:pt x="1999" y="57"/>
                    <a:pt x="2071" y="43"/>
                    <a:pt x="2143" y="29"/>
                  </a:cubicBezTo>
                  <a:cubicBezTo>
                    <a:pt x="2035" y="29"/>
                    <a:pt x="1935" y="14"/>
                    <a:pt x="1834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3418750" y="1362887"/>
              <a:ext cx="13356" cy="2557"/>
            </a:xfrm>
            <a:custGeom>
              <a:avLst/>
              <a:gdLst/>
              <a:ahLst/>
              <a:cxnLst/>
              <a:rect l="l" t="t" r="r" b="b"/>
              <a:pathLst>
                <a:path w="679" h="130" extrusionOk="0">
                  <a:moveTo>
                    <a:pt x="636" y="1"/>
                  </a:moveTo>
                  <a:cubicBezTo>
                    <a:pt x="471" y="21"/>
                    <a:pt x="300" y="44"/>
                    <a:pt x="137" y="71"/>
                  </a:cubicBezTo>
                  <a:cubicBezTo>
                    <a:pt x="94" y="86"/>
                    <a:pt x="43" y="93"/>
                    <a:pt x="0" y="100"/>
                  </a:cubicBezTo>
                  <a:cubicBezTo>
                    <a:pt x="101" y="114"/>
                    <a:pt x="201" y="129"/>
                    <a:pt x="309" y="129"/>
                  </a:cubicBezTo>
                  <a:lnTo>
                    <a:pt x="336" y="129"/>
                  </a:lnTo>
                  <a:cubicBezTo>
                    <a:pt x="379" y="121"/>
                    <a:pt x="422" y="114"/>
                    <a:pt x="458" y="107"/>
                  </a:cubicBezTo>
                  <a:lnTo>
                    <a:pt x="487" y="107"/>
                  </a:lnTo>
                  <a:cubicBezTo>
                    <a:pt x="494" y="107"/>
                    <a:pt x="507" y="100"/>
                    <a:pt x="514" y="100"/>
                  </a:cubicBezTo>
                  <a:cubicBezTo>
                    <a:pt x="536" y="100"/>
                    <a:pt x="557" y="93"/>
                    <a:pt x="579" y="93"/>
                  </a:cubicBezTo>
                  <a:cubicBezTo>
                    <a:pt x="600" y="93"/>
                    <a:pt x="615" y="86"/>
                    <a:pt x="636" y="86"/>
                  </a:cubicBezTo>
                  <a:cubicBezTo>
                    <a:pt x="658" y="86"/>
                    <a:pt x="679" y="71"/>
                    <a:pt x="679" y="44"/>
                  </a:cubicBezTo>
                  <a:cubicBezTo>
                    <a:pt x="679" y="21"/>
                    <a:pt x="665" y="1"/>
                    <a:pt x="643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3380984" y="1376656"/>
              <a:ext cx="50414" cy="21794"/>
            </a:xfrm>
            <a:custGeom>
              <a:avLst/>
              <a:gdLst/>
              <a:ahLst/>
              <a:cxnLst/>
              <a:rect l="l" t="t" r="r" b="b"/>
              <a:pathLst>
                <a:path w="2563" h="1108" extrusionOk="0">
                  <a:moveTo>
                    <a:pt x="2513" y="0"/>
                  </a:moveTo>
                  <a:cubicBezTo>
                    <a:pt x="2506" y="0"/>
                    <a:pt x="2499" y="0"/>
                    <a:pt x="2492" y="7"/>
                  </a:cubicBezTo>
                  <a:cubicBezTo>
                    <a:pt x="2391" y="57"/>
                    <a:pt x="2292" y="106"/>
                    <a:pt x="2193" y="149"/>
                  </a:cubicBezTo>
                  <a:cubicBezTo>
                    <a:pt x="2134" y="178"/>
                    <a:pt x="2078" y="207"/>
                    <a:pt x="2028" y="235"/>
                  </a:cubicBezTo>
                  <a:cubicBezTo>
                    <a:pt x="1870" y="307"/>
                    <a:pt x="1706" y="379"/>
                    <a:pt x="1550" y="442"/>
                  </a:cubicBezTo>
                  <a:cubicBezTo>
                    <a:pt x="1392" y="514"/>
                    <a:pt x="1234" y="578"/>
                    <a:pt x="1078" y="643"/>
                  </a:cubicBezTo>
                  <a:cubicBezTo>
                    <a:pt x="914" y="706"/>
                    <a:pt x="749" y="771"/>
                    <a:pt x="592" y="828"/>
                  </a:cubicBezTo>
                  <a:cubicBezTo>
                    <a:pt x="429" y="886"/>
                    <a:pt x="264" y="943"/>
                    <a:pt x="100" y="999"/>
                  </a:cubicBezTo>
                  <a:cubicBezTo>
                    <a:pt x="78" y="1006"/>
                    <a:pt x="57" y="1015"/>
                    <a:pt x="35" y="1022"/>
                  </a:cubicBezTo>
                  <a:cubicBezTo>
                    <a:pt x="14" y="1028"/>
                    <a:pt x="0" y="1049"/>
                    <a:pt x="7" y="1071"/>
                  </a:cubicBezTo>
                  <a:cubicBezTo>
                    <a:pt x="14" y="1092"/>
                    <a:pt x="28" y="1107"/>
                    <a:pt x="50" y="1107"/>
                  </a:cubicBezTo>
                  <a:lnTo>
                    <a:pt x="57" y="1107"/>
                  </a:lnTo>
                  <a:cubicBezTo>
                    <a:pt x="228" y="1049"/>
                    <a:pt x="386" y="992"/>
                    <a:pt x="549" y="936"/>
                  </a:cubicBezTo>
                  <a:cubicBezTo>
                    <a:pt x="713" y="871"/>
                    <a:pt x="878" y="814"/>
                    <a:pt x="1043" y="749"/>
                  </a:cubicBezTo>
                  <a:cubicBezTo>
                    <a:pt x="1207" y="686"/>
                    <a:pt x="1372" y="614"/>
                    <a:pt x="1528" y="550"/>
                  </a:cubicBezTo>
                  <a:cubicBezTo>
                    <a:pt x="1685" y="478"/>
                    <a:pt x="1850" y="406"/>
                    <a:pt x="1999" y="336"/>
                  </a:cubicBezTo>
                  <a:lnTo>
                    <a:pt x="2006" y="336"/>
                  </a:lnTo>
                  <a:cubicBezTo>
                    <a:pt x="2085" y="300"/>
                    <a:pt x="2163" y="264"/>
                    <a:pt x="2242" y="221"/>
                  </a:cubicBezTo>
                  <a:cubicBezTo>
                    <a:pt x="2321" y="185"/>
                    <a:pt x="2400" y="149"/>
                    <a:pt x="2477" y="106"/>
                  </a:cubicBezTo>
                  <a:cubicBezTo>
                    <a:pt x="2499" y="99"/>
                    <a:pt x="2520" y="93"/>
                    <a:pt x="2535" y="79"/>
                  </a:cubicBezTo>
                  <a:cubicBezTo>
                    <a:pt x="2556" y="72"/>
                    <a:pt x="2563" y="43"/>
                    <a:pt x="2549" y="21"/>
                  </a:cubicBezTo>
                  <a:cubicBezTo>
                    <a:pt x="2542" y="14"/>
                    <a:pt x="2535" y="7"/>
                    <a:pt x="2528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3421701" y="1336745"/>
              <a:ext cx="55391" cy="51555"/>
            </a:xfrm>
            <a:custGeom>
              <a:avLst/>
              <a:gdLst/>
              <a:ahLst/>
              <a:cxnLst/>
              <a:rect l="l" t="t" r="r" b="b"/>
              <a:pathLst>
                <a:path w="2816" h="2621" extrusionOk="0">
                  <a:moveTo>
                    <a:pt x="1744" y="1"/>
                  </a:moveTo>
                  <a:cubicBezTo>
                    <a:pt x="1210" y="1"/>
                    <a:pt x="779" y="337"/>
                    <a:pt x="443" y="843"/>
                  </a:cubicBezTo>
                  <a:cubicBezTo>
                    <a:pt x="258" y="1150"/>
                    <a:pt x="1" y="1643"/>
                    <a:pt x="87" y="1993"/>
                  </a:cubicBezTo>
                  <a:cubicBezTo>
                    <a:pt x="178" y="2383"/>
                    <a:pt x="594" y="2620"/>
                    <a:pt x="994" y="2620"/>
                  </a:cubicBezTo>
                  <a:cubicBezTo>
                    <a:pt x="1027" y="2620"/>
                    <a:pt x="1060" y="2618"/>
                    <a:pt x="1093" y="2615"/>
                  </a:cubicBezTo>
                  <a:cubicBezTo>
                    <a:pt x="1521" y="2564"/>
                    <a:pt x="1893" y="2300"/>
                    <a:pt x="2200" y="2000"/>
                  </a:cubicBezTo>
                  <a:cubicBezTo>
                    <a:pt x="2407" y="1793"/>
                    <a:pt x="2608" y="1558"/>
                    <a:pt x="2707" y="1287"/>
                  </a:cubicBezTo>
                  <a:cubicBezTo>
                    <a:pt x="2815" y="1008"/>
                    <a:pt x="2815" y="678"/>
                    <a:pt x="2657" y="430"/>
                  </a:cubicBezTo>
                  <a:cubicBezTo>
                    <a:pt x="2493" y="173"/>
                    <a:pt x="2186" y="36"/>
                    <a:pt x="1886" y="8"/>
                  </a:cubicBezTo>
                  <a:cubicBezTo>
                    <a:pt x="1838" y="3"/>
                    <a:pt x="1791" y="1"/>
                    <a:pt x="1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5" name="Google Shape;135;p7"/>
          <p:cNvSpPr/>
          <p:nvPr/>
        </p:nvSpPr>
        <p:spPr>
          <a:xfrm>
            <a:off x="8003648" y="4199540"/>
            <a:ext cx="2533894" cy="1429792"/>
          </a:xfrm>
          <a:custGeom>
            <a:avLst/>
            <a:gdLst/>
            <a:ahLst/>
            <a:cxnLst/>
            <a:rect l="l" t="t" r="r" b="b"/>
            <a:pathLst>
              <a:path w="33464" h="18882" extrusionOk="0">
                <a:moveTo>
                  <a:pt x="16041" y="207"/>
                </a:moveTo>
                <a:cubicBezTo>
                  <a:pt x="16835" y="207"/>
                  <a:pt x="17616" y="397"/>
                  <a:pt x="18316" y="771"/>
                </a:cubicBezTo>
                <a:cubicBezTo>
                  <a:pt x="19067" y="1177"/>
                  <a:pt x="19516" y="1872"/>
                  <a:pt x="19881" y="2485"/>
                </a:cubicBezTo>
                <a:cubicBezTo>
                  <a:pt x="20267" y="3148"/>
                  <a:pt x="20524" y="3870"/>
                  <a:pt x="20738" y="4492"/>
                </a:cubicBezTo>
                <a:cubicBezTo>
                  <a:pt x="20838" y="4777"/>
                  <a:pt x="20966" y="4927"/>
                  <a:pt x="21131" y="4948"/>
                </a:cubicBezTo>
                <a:cubicBezTo>
                  <a:pt x="21145" y="4950"/>
                  <a:pt x="21159" y="4951"/>
                  <a:pt x="21173" y="4951"/>
                </a:cubicBezTo>
                <a:cubicBezTo>
                  <a:pt x="21323" y="4951"/>
                  <a:pt x="21474" y="4841"/>
                  <a:pt x="21631" y="4614"/>
                </a:cubicBezTo>
                <a:cubicBezTo>
                  <a:pt x="21730" y="4470"/>
                  <a:pt x="21809" y="4321"/>
                  <a:pt x="21888" y="4177"/>
                </a:cubicBezTo>
                <a:cubicBezTo>
                  <a:pt x="21945" y="4077"/>
                  <a:pt x="22001" y="3978"/>
                  <a:pt x="22060" y="3877"/>
                </a:cubicBezTo>
                <a:cubicBezTo>
                  <a:pt x="22452" y="3250"/>
                  <a:pt x="22916" y="2771"/>
                  <a:pt x="23474" y="2420"/>
                </a:cubicBezTo>
                <a:cubicBezTo>
                  <a:pt x="23904" y="2154"/>
                  <a:pt x="24315" y="2021"/>
                  <a:pt x="24711" y="2021"/>
                </a:cubicBezTo>
                <a:cubicBezTo>
                  <a:pt x="25229" y="2021"/>
                  <a:pt x="25720" y="2249"/>
                  <a:pt x="26193" y="2706"/>
                </a:cubicBezTo>
                <a:cubicBezTo>
                  <a:pt x="26593" y="3092"/>
                  <a:pt x="26886" y="3549"/>
                  <a:pt x="27064" y="4070"/>
                </a:cubicBezTo>
                <a:cubicBezTo>
                  <a:pt x="27400" y="5034"/>
                  <a:pt x="27743" y="6035"/>
                  <a:pt x="27736" y="7099"/>
                </a:cubicBezTo>
                <a:cubicBezTo>
                  <a:pt x="27736" y="7370"/>
                  <a:pt x="27792" y="7541"/>
                  <a:pt x="27921" y="7627"/>
                </a:cubicBezTo>
                <a:cubicBezTo>
                  <a:pt x="27982" y="7667"/>
                  <a:pt x="28052" y="7687"/>
                  <a:pt x="28133" y="7687"/>
                </a:cubicBezTo>
                <a:cubicBezTo>
                  <a:pt x="28224" y="7687"/>
                  <a:pt x="28329" y="7662"/>
                  <a:pt x="28451" y="7613"/>
                </a:cubicBezTo>
                <a:cubicBezTo>
                  <a:pt x="28879" y="7431"/>
                  <a:pt x="29290" y="7355"/>
                  <a:pt x="29679" y="7355"/>
                </a:cubicBezTo>
                <a:cubicBezTo>
                  <a:pt x="30685" y="7355"/>
                  <a:pt x="31552" y="7861"/>
                  <a:pt x="32242" y="8355"/>
                </a:cubicBezTo>
                <a:cubicBezTo>
                  <a:pt x="32934" y="8847"/>
                  <a:pt x="33249" y="9562"/>
                  <a:pt x="33121" y="10362"/>
                </a:cubicBezTo>
                <a:cubicBezTo>
                  <a:pt x="32999" y="11091"/>
                  <a:pt x="32521" y="11562"/>
                  <a:pt x="31563" y="11889"/>
                </a:cubicBezTo>
                <a:cubicBezTo>
                  <a:pt x="31135" y="12038"/>
                  <a:pt x="30699" y="12084"/>
                  <a:pt x="30194" y="12084"/>
                </a:cubicBezTo>
                <a:cubicBezTo>
                  <a:pt x="30017" y="12084"/>
                  <a:pt x="29832" y="12078"/>
                  <a:pt x="29635" y="12069"/>
                </a:cubicBezTo>
                <a:cubicBezTo>
                  <a:pt x="28164" y="11898"/>
                  <a:pt x="26807" y="11411"/>
                  <a:pt x="25715" y="10662"/>
                </a:cubicBezTo>
                <a:cubicBezTo>
                  <a:pt x="25686" y="10647"/>
                  <a:pt x="25666" y="10626"/>
                  <a:pt x="25636" y="10604"/>
                </a:cubicBezTo>
                <a:cubicBezTo>
                  <a:pt x="25554" y="10539"/>
                  <a:pt x="25437" y="10450"/>
                  <a:pt x="25307" y="10450"/>
                </a:cubicBezTo>
                <a:cubicBezTo>
                  <a:pt x="25223" y="10450"/>
                  <a:pt x="25133" y="10487"/>
                  <a:pt x="25043" y="10590"/>
                </a:cubicBezTo>
                <a:cubicBezTo>
                  <a:pt x="24901" y="10761"/>
                  <a:pt x="25001" y="10940"/>
                  <a:pt x="25066" y="11068"/>
                </a:cubicBezTo>
                <a:cubicBezTo>
                  <a:pt x="25086" y="11104"/>
                  <a:pt x="25109" y="11140"/>
                  <a:pt x="25115" y="11176"/>
                </a:cubicBezTo>
                <a:cubicBezTo>
                  <a:pt x="25729" y="12669"/>
                  <a:pt x="25880" y="14169"/>
                  <a:pt x="25564" y="15646"/>
                </a:cubicBezTo>
                <a:cubicBezTo>
                  <a:pt x="25316" y="16817"/>
                  <a:pt x="24622" y="17660"/>
                  <a:pt x="23523" y="18153"/>
                </a:cubicBezTo>
                <a:cubicBezTo>
                  <a:pt x="22746" y="18500"/>
                  <a:pt x="21963" y="18674"/>
                  <a:pt x="21166" y="18674"/>
                </a:cubicBezTo>
                <a:cubicBezTo>
                  <a:pt x="20112" y="18674"/>
                  <a:pt x="19033" y="18369"/>
                  <a:pt x="17910" y="17759"/>
                </a:cubicBezTo>
                <a:cubicBezTo>
                  <a:pt x="17024" y="17281"/>
                  <a:pt x="16210" y="16568"/>
                  <a:pt x="15353" y="15524"/>
                </a:cubicBezTo>
                <a:cubicBezTo>
                  <a:pt x="15274" y="15418"/>
                  <a:pt x="15189" y="15317"/>
                  <a:pt x="15110" y="15211"/>
                </a:cubicBezTo>
                <a:cubicBezTo>
                  <a:pt x="15004" y="15068"/>
                  <a:pt x="14889" y="14918"/>
                  <a:pt x="14767" y="14782"/>
                </a:cubicBezTo>
                <a:cubicBezTo>
                  <a:pt x="14446" y="14410"/>
                  <a:pt x="14196" y="14225"/>
                  <a:pt x="13919" y="14225"/>
                </a:cubicBezTo>
                <a:cubicBezTo>
                  <a:pt x="13689" y="14225"/>
                  <a:pt x="13447" y="14347"/>
                  <a:pt x="13132" y="14582"/>
                </a:cubicBezTo>
                <a:cubicBezTo>
                  <a:pt x="13003" y="14683"/>
                  <a:pt x="12875" y="14789"/>
                  <a:pt x="12753" y="14889"/>
                </a:cubicBezTo>
                <a:cubicBezTo>
                  <a:pt x="12618" y="15010"/>
                  <a:pt x="12469" y="15132"/>
                  <a:pt x="12318" y="15240"/>
                </a:cubicBezTo>
                <a:cubicBezTo>
                  <a:pt x="11165" y="16068"/>
                  <a:pt x="9966" y="16482"/>
                  <a:pt x="8739" y="16482"/>
                </a:cubicBezTo>
                <a:cubicBezTo>
                  <a:pt x="8158" y="16482"/>
                  <a:pt x="7570" y="16389"/>
                  <a:pt x="6977" y="16203"/>
                </a:cubicBezTo>
                <a:cubicBezTo>
                  <a:pt x="5683" y="15788"/>
                  <a:pt x="4621" y="14839"/>
                  <a:pt x="4055" y="13589"/>
                </a:cubicBezTo>
                <a:cubicBezTo>
                  <a:pt x="3478" y="12304"/>
                  <a:pt x="3478" y="10818"/>
                  <a:pt x="4055" y="9526"/>
                </a:cubicBezTo>
                <a:cubicBezTo>
                  <a:pt x="4249" y="9104"/>
                  <a:pt x="4341" y="8890"/>
                  <a:pt x="4249" y="8741"/>
                </a:cubicBezTo>
                <a:cubicBezTo>
                  <a:pt x="4156" y="8583"/>
                  <a:pt x="3920" y="8569"/>
                  <a:pt x="3491" y="8540"/>
                </a:cubicBezTo>
                <a:cubicBezTo>
                  <a:pt x="2413" y="8461"/>
                  <a:pt x="1599" y="8084"/>
                  <a:pt x="993" y="7370"/>
                </a:cubicBezTo>
                <a:cubicBezTo>
                  <a:pt x="278" y="6520"/>
                  <a:pt x="221" y="5505"/>
                  <a:pt x="842" y="4578"/>
                </a:cubicBezTo>
                <a:cubicBezTo>
                  <a:pt x="1013" y="4321"/>
                  <a:pt x="1243" y="4057"/>
                  <a:pt x="1514" y="3807"/>
                </a:cubicBezTo>
                <a:cubicBezTo>
                  <a:pt x="2708" y="2720"/>
                  <a:pt x="4312" y="2171"/>
                  <a:pt x="5914" y="2171"/>
                </a:cubicBezTo>
                <a:cubicBezTo>
                  <a:pt x="7398" y="2171"/>
                  <a:pt x="8880" y="2641"/>
                  <a:pt x="10033" y="3592"/>
                </a:cubicBezTo>
                <a:cubicBezTo>
                  <a:pt x="10083" y="3635"/>
                  <a:pt x="10133" y="3678"/>
                  <a:pt x="10175" y="3728"/>
                </a:cubicBezTo>
                <a:cubicBezTo>
                  <a:pt x="10261" y="3800"/>
                  <a:pt x="10340" y="3877"/>
                  <a:pt x="10433" y="3942"/>
                </a:cubicBezTo>
                <a:cubicBezTo>
                  <a:pt x="10539" y="4009"/>
                  <a:pt x="10673" y="4081"/>
                  <a:pt x="10805" y="4081"/>
                </a:cubicBezTo>
                <a:cubicBezTo>
                  <a:pt x="10840" y="4081"/>
                  <a:pt x="10876" y="4076"/>
                  <a:pt x="10911" y="4064"/>
                </a:cubicBezTo>
                <a:cubicBezTo>
                  <a:pt x="11039" y="4021"/>
                  <a:pt x="11134" y="3899"/>
                  <a:pt x="11197" y="3678"/>
                </a:cubicBezTo>
                <a:cubicBezTo>
                  <a:pt x="11648" y="2285"/>
                  <a:pt x="12703" y="1157"/>
                  <a:pt x="14117" y="586"/>
                </a:cubicBezTo>
                <a:cubicBezTo>
                  <a:pt x="14742" y="333"/>
                  <a:pt x="15396" y="207"/>
                  <a:pt x="16041" y="207"/>
                </a:cubicBezTo>
                <a:close/>
                <a:moveTo>
                  <a:pt x="16046" y="1"/>
                </a:moveTo>
                <a:cubicBezTo>
                  <a:pt x="15372" y="1"/>
                  <a:pt x="14690" y="133"/>
                  <a:pt x="14039" y="399"/>
                </a:cubicBezTo>
                <a:cubicBezTo>
                  <a:pt x="12575" y="992"/>
                  <a:pt x="11468" y="2163"/>
                  <a:pt x="11005" y="3620"/>
                </a:cubicBezTo>
                <a:cubicBezTo>
                  <a:pt x="10954" y="3764"/>
                  <a:pt x="10897" y="3849"/>
                  <a:pt x="10840" y="3870"/>
                </a:cubicBezTo>
                <a:cubicBezTo>
                  <a:pt x="10828" y="3875"/>
                  <a:pt x="10814" y="3877"/>
                  <a:pt x="10799" y="3877"/>
                </a:cubicBezTo>
                <a:cubicBezTo>
                  <a:pt x="10741" y="3877"/>
                  <a:pt x="10660" y="3844"/>
                  <a:pt x="10547" y="3771"/>
                </a:cubicBezTo>
                <a:cubicBezTo>
                  <a:pt x="10469" y="3721"/>
                  <a:pt x="10397" y="3649"/>
                  <a:pt x="10319" y="3577"/>
                </a:cubicBezTo>
                <a:cubicBezTo>
                  <a:pt x="10268" y="3527"/>
                  <a:pt x="10218" y="3477"/>
                  <a:pt x="10162" y="3435"/>
                </a:cubicBezTo>
                <a:cubicBezTo>
                  <a:pt x="8970" y="2452"/>
                  <a:pt x="7440" y="1966"/>
                  <a:pt x="5910" y="1966"/>
                </a:cubicBezTo>
                <a:cubicBezTo>
                  <a:pt x="4257" y="1966"/>
                  <a:pt x="2605" y="2533"/>
                  <a:pt x="1378" y="3656"/>
                </a:cubicBezTo>
                <a:cubicBezTo>
                  <a:pt x="1085" y="3920"/>
                  <a:pt x="850" y="4192"/>
                  <a:pt x="670" y="4463"/>
                </a:cubicBezTo>
                <a:cubicBezTo>
                  <a:pt x="0" y="5471"/>
                  <a:pt x="57" y="6585"/>
                  <a:pt x="835" y="7498"/>
                </a:cubicBezTo>
                <a:cubicBezTo>
                  <a:pt x="1478" y="8256"/>
                  <a:pt x="2341" y="8662"/>
                  <a:pt x="3478" y="8741"/>
                </a:cubicBezTo>
                <a:cubicBezTo>
                  <a:pt x="3748" y="8761"/>
                  <a:pt x="4035" y="8784"/>
                  <a:pt x="4071" y="8847"/>
                </a:cubicBezTo>
                <a:cubicBezTo>
                  <a:pt x="4113" y="8905"/>
                  <a:pt x="3992" y="9169"/>
                  <a:pt x="3870" y="9447"/>
                </a:cubicBezTo>
                <a:cubicBezTo>
                  <a:pt x="3270" y="10791"/>
                  <a:pt x="3270" y="12333"/>
                  <a:pt x="3870" y="13675"/>
                </a:cubicBezTo>
                <a:cubicBezTo>
                  <a:pt x="4456" y="14974"/>
                  <a:pt x="5570" y="15968"/>
                  <a:pt x="6919" y="16397"/>
                </a:cubicBezTo>
                <a:cubicBezTo>
                  <a:pt x="7535" y="16593"/>
                  <a:pt x="8146" y="16690"/>
                  <a:pt x="8750" y="16690"/>
                </a:cubicBezTo>
                <a:cubicBezTo>
                  <a:pt x="10016" y="16690"/>
                  <a:pt x="11250" y="16262"/>
                  <a:pt x="12440" y="15411"/>
                </a:cubicBezTo>
                <a:cubicBezTo>
                  <a:pt x="12597" y="15296"/>
                  <a:pt x="12746" y="15175"/>
                  <a:pt x="12890" y="15046"/>
                </a:cubicBezTo>
                <a:cubicBezTo>
                  <a:pt x="13010" y="14947"/>
                  <a:pt x="13132" y="14846"/>
                  <a:pt x="13254" y="14746"/>
                </a:cubicBezTo>
                <a:cubicBezTo>
                  <a:pt x="13531" y="14539"/>
                  <a:pt x="13730" y="14432"/>
                  <a:pt x="13913" y="14432"/>
                </a:cubicBezTo>
                <a:cubicBezTo>
                  <a:pt x="14133" y="14432"/>
                  <a:pt x="14329" y="14589"/>
                  <a:pt x="14611" y="14918"/>
                </a:cubicBezTo>
                <a:cubicBezTo>
                  <a:pt x="14733" y="15053"/>
                  <a:pt x="14839" y="15197"/>
                  <a:pt x="14947" y="15332"/>
                </a:cubicBezTo>
                <a:cubicBezTo>
                  <a:pt x="15033" y="15439"/>
                  <a:pt x="15110" y="15547"/>
                  <a:pt x="15195" y="15653"/>
                </a:cubicBezTo>
                <a:cubicBezTo>
                  <a:pt x="16068" y="16717"/>
                  <a:pt x="16896" y="17446"/>
                  <a:pt x="17809" y="17939"/>
                </a:cubicBezTo>
                <a:cubicBezTo>
                  <a:pt x="18966" y="18567"/>
                  <a:pt x="20080" y="18882"/>
                  <a:pt x="21167" y="18882"/>
                </a:cubicBezTo>
                <a:cubicBezTo>
                  <a:pt x="21994" y="18882"/>
                  <a:pt x="22802" y="18702"/>
                  <a:pt x="23602" y="18339"/>
                </a:cubicBezTo>
                <a:cubicBezTo>
                  <a:pt x="24773" y="17818"/>
                  <a:pt x="25501" y="16925"/>
                  <a:pt x="25765" y="15689"/>
                </a:cubicBezTo>
                <a:cubicBezTo>
                  <a:pt x="26094" y="14169"/>
                  <a:pt x="25936" y="12626"/>
                  <a:pt x="25307" y="11097"/>
                </a:cubicBezTo>
                <a:cubicBezTo>
                  <a:pt x="25294" y="11055"/>
                  <a:pt x="25273" y="11012"/>
                  <a:pt x="25251" y="10976"/>
                </a:cubicBezTo>
                <a:cubicBezTo>
                  <a:pt x="25172" y="10833"/>
                  <a:pt x="25158" y="10784"/>
                  <a:pt x="25201" y="10725"/>
                </a:cubicBezTo>
                <a:cubicBezTo>
                  <a:pt x="25241" y="10679"/>
                  <a:pt x="25273" y="10657"/>
                  <a:pt x="25310" y="10657"/>
                </a:cubicBezTo>
                <a:cubicBezTo>
                  <a:pt x="25358" y="10657"/>
                  <a:pt x="25415" y="10695"/>
                  <a:pt x="25508" y="10768"/>
                </a:cubicBezTo>
                <a:cubicBezTo>
                  <a:pt x="25537" y="10791"/>
                  <a:pt x="25564" y="10811"/>
                  <a:pt x="25594" y="10833"/>
                </a:cubicBezTo>
                <a:cubicBezTo>
                  <a:pt x="26721" y="11605"/>
                  <a:pt x="28108" y="12097"/>
                  <a:pt x="29614" y="12268"/>
                </a:cubicBezTo>
                <a:cubicBezTo>
                  <a:pt x="29830" y="12280"/>
                  <a:pt x="30035" y="12288"/>
                  <a:pt x="30233" y="12288"/>
                </a:cubicBezTo>
                <a:cubicBezTo>
                  <a:pt x="30742" y="12288"/>
                  <a:pt x="31198" y="12237"/>
                  <a:pt x="31635" y="12083"/>
                </a:cubicBezTo>
                <a:cubicBezTo>
                  <a:pt x="32278" y="11862"/>
                  <a:pt x="33148" y="11447"/>
                  <a:pt x="33320" y="10398"/>
                </a:cubicBezTo>
                <a:cubicBezTo>
                  <a:pt x="33464" y="9512"/>
                  <a:pt x="33121" y="8727"/>
                  <a:pt x="32363" y="8184"/>
                </a:cubicBezTo>
                <a:cubicBezTo>
                  <a:pt x="31645" y="7670"/>
                  <a:pt x="30739" y="7146"/>
                  <a:pt x="29681" y="7146"/>
                </a:cubicBezTo>
                <a:cubicBezTo>
                  <a:pt x="29267" y="7146"/>
                  <a:pt x="28830" y="7226"/>
                  <a:pt x="28372" y="7419"/>
                </a:cubicBezTo>
                <a:cubicBezTo>
                  <a:pt x="28300" y="7452"/>
                  <a:pt x="28211" y="7482"/>
                  <a:pt x="28135" y="7482"/>
                </a:cubicBezTo>
                <a:cubicBezTo>
                  <a:pt x="28097" y="7482"/>
                  <a:pt x="28062" y="7474"/>
                  <a:pt x="28036" y="7455"/>
                </a:cubicBezTo>
                <a:cubicBezTo>
                  <a:pt x="27972" y="7413"/>
                  <a:pt x="27936" y="7291"/>
                  <a:pt x="27943" y="7106"/>
                </a:cubicBezTo>
                <a:cubicBezTo>
                  <a:pt x="27950" y="6005"/>
                  <a:pt x="27601" y="4984"/>
                  <a:pt x="27265" y="3998"/>
                </a:cubicBezTo>
                <a:cubicBezTo>
                  <a:pt x="27073" y="3448"/>
                  <a:pt x="26757" y="2963"/>
                  <a:pt x="26336" y="2557"/>
                </a:cubicBezTo>
                <a:cubicBezTo>
                  <a:pt x="25825" y="2066"/>
                  <a:pt x="25282" y="1819"/>
                  <a:pt x="24712" y="1819"/>
                </a:cubicBezTo>
                <a:cubicBezTo>
                  <a:pt x="24278" y="1819"/>
                  <a:pt x="23829" y="1962"/>
                  <a:pt x="23366" y="2249"/>
                </a:cubicBezTo>
                <a:cubicBezTo>
                  <a:pt x="22779" y="2614"/>
                  <a:pt x="22294" y="3106"/>
                  <a:pt x="21888" y="3771"/>
                </a:cubicBezTo>
                <a:cubicBezTo>
                  <a:pt x="21823" y="3870"/>
                  <a:pt x="21766" y="3978"/>
                  <a:pt x="21708" y="4077"/>
                </a:cubicBezTo>
                <a:cubicBezTo>
                  <a:pt x="21631" y="4220"/>
                  <a:pt x="21552" y="4364"/>
                  <a:pt x="21467" y="4492"/>
                </a:cubicBezTo>
                <a:cubicBezTo>
                  <a:pt x="21353" y="4652"/>
                  <a:pt x="21251" y="4744"/>
                  <a:pt x="21175" y="4744"/>
                </a:cubicBezTo>
                <a:cubicBezTo>
                  <a:pt x="21170" y="4744"/>
                  <a:pt x="21165" y="4743"/>
                  <a:pt x="21160" y="4742"/>
                </a:cubicBezTo>
                <a:cubicBezTo>
                  <a:pt x="21081" y="4734"/>
                  <a:pt x="21002" y="4621"/>
                  <a:pt x="20937" y="4427"/>
                </a:cubicBezTo>
                <a:cubicBezTo>
                  <a:pt x="20716" y="3791"/>
                  <a:pt x="20452" y="3056"/>
                  <a:pt x="20059" y="2386"/>
                </a:cubicBezTo>
                <a:cubicBezTo>
                  <a:pt x="19681" y="1743"/>
                  <a:pt x="19216" y="1021"/>
                  <a:pt x="18418" y="593"/>
                </a:cubicBezTo>
                <a:cubicBezTo>
                  <a:pt x="17686" y="199"/>
                  <a:pt x="16872" y="1"/>
                  <a:pt x="160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/>
          <p:nvPr>
            <p:ph type="title"/>
          </p:nvPr>
        </p:nvSpPr>
        <p:spPr>
          <a:xfrm>
            <a:off x="1705500" y="1503900"/>
            <a:ext cx="5733000" cy="21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38" name="Google Shape;138;p8"/>
          <p:cNvGrpSpPr/>
          <p:nvPr/>
        </p:nvGrpSpPr>
        <p:grpSpPr>
          <a:xfrm>
            <a:off x="7226678" y="2852407"/>
            <a:ext cx="2323634" cy="3061379"/>
            <a:chOff x="5450897" y="3655524"/>
            <a:chExt cx="455990" cy="600741"/>
          </a:xfrm>
        </p:grpSpPr>
        <p:sp>
          <p:nvSpPr>
            <p:cNvPr id="139" name="Google Shape;139;p8"/>
            <p:cNvSpPr/>
            <p:nvPr/>
          </p:nvSpPr>
          <p:spPr>
            <a:xfrm>
              <a:off x="5450897" y="3772600"/>
              <a:ext cx="327702" cy="476073"/>
            </a:xfrm>
            <a:custGeom>
              <a:avLst/>
              <a:gdLst/>
              <a:ahLst/>
              <a:cxnLst/>
              <a:rect l="l" t="t" r="r" b="b"/>
              <a:pathLst>
                <a:path w="16660" h="24203" extrusionOk="0">
                  <a:moveTo>
                    <a:pt x="16290" y="1"/>
                  </a:moveTo>
                  <a:lnTo>
                    <a:pt x="15803" y="21"/>
                  </a:lnTo>
                  <a:cubicBezTo>
                    <a:pt x="16161" y="8442"/>
                    <a:pt x="11854" y="14440"/>
                    <a:pt x="8176" y="17990"/>
                  </a:cubicBezTo>
                  <a:cubicBezTo>
                    <a:pt x="4184" y="21853"/>
                    <a:pt x="44" y="23738"/>
                    <a:pt x="1" y="23752"/>
                  </a:cubicBezTo>
                  <a:lnTo>
                    <a:pt x="200" y="24202"/>
                  </a:lnTo>
                  <a:cubicBezTo>
                    <a:pt x="243" y="24180"/>
                    <a:pt x="4448" y="22266"/>
                    <a:pt x="8505" y="18353"/>
                  </a:cubicBezTo>
                  <a:cubicBezTo>
                    <a:pt x="12262" y="14733"/>
                    <a:pt x="16660" y="8606"/>
                    <a:pt x="162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5490139" y="3972034"/>
              <a:ext cx="151085" cy="235175"/>
            </a:xfrm>
            <a:custGeom>
              <a:avLst/>
              <a:gdLst/>
              <a:ahLst/>
              <a:cxnLst/>
              <a:rect l="l" t="t" r="r" b="b"/>
              <a:pathLst>
                <a:path w="7681" h="11956" extrusionOk="0">
                  <a:moveTo>
                    <a:pt x="3091" y="1"/>
                  </a:moveTo>
                  <a:cubicBezTo>
                    <a:pt x="1" y="1"/>
                    <a:pt x="1554" y="11955"/>
                    <a:pt x="1554" y="11955"/>
                  </a:cubicBezTo>
                  <a:cubicBezTo>
                    <a:pt x="1554" y="11955"/>
                    <a:pt x="7681" y="1873"/>
                    <a:pt x="3739" y="152"/>
                  </a:cubicBezTo>
                  <a:cubicBezTo>
                    <a:pt x="3503" y="49"/>
                    <a:pt x="3288" y="1"/>
                    <a:pt x="30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5504144" y="4183349"/>
              <a:ext cx="245344" cy="72917"/>
            </a:xfrm>
            <a:custGeom>
              <a:avLst/>
              <a:gdLst/>
              <a:ahLst/>
              <a:cxnLst/>
              <a:rect l="l" t="t" r="r" b="b"/>
              <a:pathLst>
                <a:path w="12473" h="3707" extrusionOk="0">
                  <a:moveTo>
                    <a:pt x="8509" y="0"/>
                  </a:moveTo>
                  <a:cubicBezTo>
                    <a:pt x="4951" y="0"/>
                    <a:pt x="0" y="1205"/>
                    <a:pt x="0" y="1205"/>
                  </a:cubicBezTo>
                  <a:cubicBezTo>
                    <a:pt x="0" y="1205"/>
                    <a:pt x="5366" y="3707"/>
                    <a:pt x="8951" y="3707"/>
                  </a:cubicBezTo>
                  <a:cubicBezTo>
                    <a:pt x="10428" y="3707"/>
                    <a:pt x="11602" y="3283"/>
                    <a:pt x="11975" y="2085"/>
                  </a:cubicBezTo>
                  <a:cubicBezTo>
                    <a:pt x="12472" y="488"/>
                    <a:pt x="10772" y="0"/>
                    <a:pt x="85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5532724" y="3887040"/>
              <a:ext cx="153603" cy="202621"/>
            </a:xfrm>
            <a:custGeom>
              <a:avLst/>
              <a:gdLst/>
              <a:ahLst/>
              <a:cxnLst/>
              <a:rect l="l" t="t" r="r" b="b"/>
              <a:pathLst>
                <a:path w="7809" h="10301" extrusionOk="0">
                  <a:moveTo>
                    <a:pt x="3766" y="1"/>
                  </a:moveTo>
                  <a:cubicBezTo>
                    <a:pt x="1" y="1"/>
                    <a:pt x="5953" y="10300"/>
                    <a:pt x="5953" y="10300"/>
                  </a:cubicBezTo>
                  <a:cubicBezTo>
                    <a:pt x="5953" y="10300"/>
                    <a:pt x="7809" y="181"/>
                    <a:pt x="3860" y="3"/>
                  </a:cubicBezTo>
                  <a:cubicBezTo>
                    <a:pt x="3828" y="2"/>
                    <a:pt x="3797" y="1"/>
                    <a:pt x="37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5611444" y="3842094"/>
              <a:ext cx="109719" cy="167628"/>
            </a:xfrm>
            <a:custGeom>
              <a:avLst/>
              <a:gdLst/>
              <a:ahLst/>
              <a:cxnLst/>
              <a:rect l="l" t="t" r="r" b="b"/>
              <a:pathLst>
                <a:path w="5578" h="8522" extrusionOk="0">
                  <a:moveTo>
                    <a:pt x="2695" y="0"/>
                  </a:moveTo>
                  <a:cubicBezTo>
                    <a:pt x="0" y="0"/>
                    <a:pt x="4806" y="8521"/>
                    <a:pt x="4806" y="8521"/>
                  </a:cubicBezTo>
                  <a:cubicBezTo>
                    <a:pt x="4806" y="8521"/>
                    <a:pt x="5577" y="123"/>
                    <a:pt x="2756" y="2"/>
                  </a:cubicBezTo>
                  <a:cubicBezTo>
                    <a:pt x="2735" y="1"/>
                    <a:pt x="2715" y="0"/>
                    <a:pt x="26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5652731" y="3766108"/>
              <a:ext cx="109719" cy="167765"/>
            </a:xfrm>
            <a:custGeom>
              <a:avLst/>
              <a:gdLst/>
              <a:ahLst/>
              <a:cxnLst/>
              <a:rect l="l" t="t" r="r" b="b"/>
              <a:pathLst>
                <a:path w="5578" h="8529" extrusionOk="0">
                  <a:moveTo>
                    <a:pt x="2696" y="0"/>
                  </a:moveTo>
                  <a:cubicBezTo>
                    <a:pt x="1" y="0"/>
                    <a:pt x="4807" y="8528"/>
                    <a:pt x="4807" y="8528"/>
                  </a:cubicBezTo>
                  <a:cubicBezTo>
                    <a:pt x="4807" y="8528"/>
                    <a:pt x="5578" y="123"/>
                    <a:pt x="2757" y="2"/>
                  </a:cubicBezTo>
                  <a:cubicBezTo>
                    <a:pt x="2736" y="1"/>
                    <a:pt x="2716" y="0"/>
                    <a:pt x="26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5760896" y="3746478"/>
              <a:ext cx="134012" cy="147781"/>
            </a:xfrm>
            <a:custGeom>
              <a:avLst/>
              <a:gdLst/>
              <a:ahLst/>
              <a:cxnLst/>
              <a:rect l="l" t="t" r="r" b="b"/>
              <a:pathLst>
                <a:path w="6813" h="7513" extrusionOk="0">
                  <a:moveTo>
                    <a:pt x="4439" y="0"/>
                  </a:moveTo>
                  <a:cubicBezTo>
                    <a:pt x="2619" y="0"/>
                    <a:pt x="0" y="7512"/>
                    <a:pt x="0" y="7512"/>
                  </a:cubicBezTo>
                  <a:cubicBezTo>
                    <a:pt x="0" y="7512"/>
                    <a:pt x="6813" y="2542"/>
                    <a:pt x="5042" y="336"/>
                  </a:cubicBezTo>
                  <a:cubicBezTo>
                    <a:pt x="4856" y="104"/>
                    <a:pt x="4653" y="0"/>
                    <a:pt x="44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5691776" y="3949256"/>
              <a:ext cx="190484" cy="96304"/>
            </a:xfrm>
            <a:custGeom>
              <a:avLst/>
              <a:gdLst/>
              <a:ahLst/>
              <a:cxnLst/>
              <a:rect l="l" t="t" r="r" b="b"/>
              <a:pathLst>
                <a:path w="9684" h="4896" extrusionOk="0">
                  <a:moveTo>
                    <a:pt x="8292" y="1"/>
                  </a:moveTo>
                  <a:cubicBezTo>
                    <a:pt x="5915" y="1"/>
                    <a:pt x="1" y="4895"/>
                    <a:pt x="1" y="4895"/>
                  </a:cubicBezTo>
                  <a:cubicBezTo>
                    <a:pt x="1" y="4895"/>
                    <a:pt x="9684" y="4059"/>
                    <a:pt x="9249" y="825"/>
                  </a:cubicBezTo>
                  <a:cubicBezTo>
                    <a:pt x="9171" y="240"/>
                    <a:pt x="8818" y="1"/>
                    <a:pt x="82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5741502" y="3863121"/>
              <a:ext cx="165385" cy="83519"/>
            </a:xfrm>
            <a:custGeom>
              <a:avLst/>
              <a:gdLst/>
              <a:ahLst/>
              <a:cxnLst/>
              <a:rect l="l" t="t" r="r" b="b"/>
              <a:pathLst>
                <a:path w="8408" h="4246" extrusionOk="0">
                  <a:moveTo>
                    <a:pt x="7200" y="1"/>
                  </a:moveTo>
                  <a:cubicBezTo>
                    <a:pt x="5131" y="1"/>
                    <a:pt x="1" y="4246"/>
                    <a:pt x="1" y="4246"/>
                  </a:cubicBezTo>
                  <a:cubicBezTo>
                    <a:pt x="1" y="4246"/>
                    <a:pt x="8407" y="3517"/>
                    <a:pt x="8035" y="719"/>
                  </a:cubicBezTo>
                  <a:cubicBezTo>
                    <a:pt x="7967" y="209"/>
                    <a:pt x="7658" y="1"/>
                    <a:pt x="72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5589394" y="4064856"/>
              <a:ext cx="227228" cy="87807"/>
            </a:xfrm>
            <a:custGeom>
              <a:avLst/>
              <a:gdLst/>
              <a:ahLst/>
              <a:cxnLst/>
              <a:rect l="l" t="t" r="r" b="b"/>
              <a:pathLst>
                <a:path w="11552" h="4464" extrusionOk="0">
                  <a:moveTo>
                    <a:pt x="10206" y="1"/>
                  </a:moveTo>
                  <a:cubicBezTo>
                    <a:pt x="7163" y="1"/>
                    <a:pt x="1" y="4431"/>
                    <a:pt x="1" y="4431"/>
                  </a:cubicBezTo>
                  <a:cubicBezTo>
                    <a:pt x="1" y="4431"/>
                    <a:pt x="635" y="4463"/>
                    <a:pt x="1606" y="4463"/>
                  </a:cubicBezTo>
                  <a:cubicBezTo>
                    <a:pt x="4776" y="4463"/>
                    <a:pt x="11536" y="4116"/>
                    <a:pt x="11547" y="1152"/>
                  </a:cubicBezTo>
                  <a:cubicBezTo>
                    <a:pt x="11552" y="326"/>
                    <a:pt x="11030" y="1"/>
                    <a:pt x="102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5705879" y="3655524"/>
              <a:ext cx="104212" cy="172860"/>
            </a:xfrm>
            <a:custGeom>
              <a:avLst/>
              <a:gdLst/>
              <a:ahLst/>
              <a:cxnLst/>
              <a:rect l="l" t="t" r="r" b="b"/>
              <a:pathLst>
                <a:path w="5298" h="8788" extrusionOk="0">
                  <a:moveTo>
                    <a:pt x="2291" y="1"/>
                  </a:moveTo>
                  <a:cubicBezTo>
                    <a:pt x="1" y="1"/>
                    <a:pt x="2984" y="8787"/>
                    <a:pt x="2984" y="8787"/>
                  </a:cubicBezTo>
                  <a:cubicBezTo>
                    <a:pt x="2984" y="8787"/>
                    <a:pt x="5298" y="676"/>
                    <a:pt x="2549" y="33"/>
                  </a:cubicBezTo>
                  <a:cubicBezTo>
                    <a:pt x="2456" y="11"/>
                    <a:pt x="2371" y="1"/>
                    <a:pt x="22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-1090327" y="2935040"/>
            <a:ext cx="2533894" cy="1429792"/>
          </a:xfrm>
          <a:custGeom>
            <a:avLst/>
            <a:gdLst/>
            <a:ahLst/>
            <a:cxnLst/>
            <a:rect l="l" t="t" r="r" b="b"/>
            <a:pathLst>
              <a:path w="33464" h="18882" extrusionOk="0">
                <a:moveTo>
                  <a:pt x="16041" y="207"/>
                </a:moveTo>
                <a:cubicBezTo>
                  <a:pt x="16835" y="207"/>
                  <a:pt x="17616" y="397"/>
                  <a:pt x="18316" y="771"/>
                </a:cubicBezTo>
                <a:cubicBezTo>
                  <a:pt x="19067" y="1177"/>
                  <a:pt x="19516" y="1872"/>
                  <a:pt x="19881" y="2485"/>
                </a:cubicBezTo>
                <a:cubicBezTo>
                  <a:pt x="20267" y="3148"/>
                  <a:pt x="20524" y="3870"/>
                  <a:pt x="20738" y="4492"/>
                </a:cubicBezTo>
                <a:cubicBezTo>
                  <a:pt x="20838" y="4777"/>
                  <a:pt x="20966" y="4927"/>
                  <a:pt x="21131" y="4948"/>
                </a:cubicBezTo>
                <a:cubicBezTo>
                  <a:pt x="21145" y="4950"/>
                  <a:pt x="21159" y="4951"/>
                  <a:pt x="21173" y="4951"/>
                </a:cubicBezTo>
                <a:cubicBezTo>
                  <a:pt x="21323" y="4951"/>
                  <a:pt x="21474" y="4841"/>
                  <a:pt x="21631" y="4614"/>
                </a:cubicBezTo>
                <a:cubicBezTo>
                  <a:pt x="21730" y="4470"/>
                  <a:pt x="21809" y="4321"/>
                  <a:pt x="21888" y="4177"/>
                </a:cubicBezTo>
                <a:cubicBezTo>
                  <a:pt x="21945" y="4077"/>
                  <a:pt x="22001" y="3978"/>
                  <a:pt x="22060" y="3877"/>
                </a:cubicBezTo>
                <a:cubicBezTo>
                  <a:pt x="22452" y="3250"/>
                  <a:pt x="22916" y="2771"/>
                  <a:pt x="23474" y="2420"/>
                </a:cubicBezTo>
                <a:cubicBezTo>
                  <a:pt x="23904" y="2154"/>
                  <a:pt x="24315" y="2021"/>
                  <a:pt x="24711" y="2021"/>
                </a:cubicBezTo>
                <a:cubicBezTo>
                  <a:pt x="25229" y="2021"/>
                  <a:pt x="25720" y="2249"/>
                  <a:pt x="26193" y="2706"/>
                </a:cubicBezTo>
                <a:cubicBezTo>
                  <a:pt x="26593" y="3092"/>
                  <a:pt x="26886" y="3549"/>
                  <a:pt x="27064" y="4070"/>
                </a:cubicBezTo>
                <a:cubicBezTo>
                  <a:pt x="27400" y="5034"/>
                  <a:pt x="27743" y="6035"/>
                  <a:pt x="27736" y="7099"/>
                </a:cubicBezTo>
                <a:cubicBezTo>
                  <a:pt x="27736" y="7370"/>
                  <a:pt x="27792" y="7541"/>
                  <a:pt x="27921" y="7627"/>
                </a:cubicBezTo>
                <a:cubicBezTo>
                  <a:pt x="27982" y="7667"/>
                  <a:pt x="28052" y="7687"/>
                  <a:pt x="28133" y="7687"/>
                </a:cubicBezTo>
                <a:cubicBezTo>
                  <a:pt x="28224" y="7687"/>
                  <a:pt x="28329" y="7662"/>
                  <a:pt x="28451" y="7613"/>
                </a:cubicBezTo>
                <a:cubicBezTo>
                  <a:pt x="28879" y="7431"/>
                  <a:pt x="29290" y="7355"/>
                  <a:pt x="29679" y="7355"/>
                </a:cubicBezTo>
                <a:cubicBezTo>
                  <a:pt x="30685" y="7355"/>
                  <a:pt x="31552" y="7861"/>
                  <a:pt x="32242" y="8355"/>
                </a:cubicBezTo>
                <a:cubicBezTo>
                  <a:pt x="32934" y="8847"/>
                  <a:pt x="33249" y="9562"/>
                  <a:pt x="33121" y="10362"/>
                </a:cubicBezTo>
                <a:cubicBezTo>
                  <a:pt x="32999" y="11091"/>
                  <a:pt x="32521" y="11562"/>
                  <a:pt x="31563" y="11889"/>
                </a:cubicBezTo>
                <a:cubicBezTo>
                  <a:pt x="31135" y="12038"/>
                  <a:pt x="30699" y="12084"/>
                  <a:pt x="30194" y="12084"/>
                </a:cubicBezTo>
                <a:cubicBezTo>
                  <a:pt x="30017" y="12084"/>
                  <a:pt x="29832" y="12078"/>
                  <a:pt x="29635" y="12069"/>
                </a:cubicBezTo>
                <a:cubicBezTo>
                  <a:pt x="28164" y="11898"/>
                  <a:pt x="26807" y="11411"/>
                  <a:pt x="25715" y="10662"/>
                </a:cubicBezTo>
                <a:cubicBezTo>
                  <a:pt x="25686" y="10647"/>
                  <a:pt x="25666" y="10626"/>
                  <a:pt x="25636" y="10604"/>
                </a:cubicBezTo>
                <a:cubicBezTo>
                  <a:pt x="25554" y="10539"/>
                  <a:pt x="25437" y="10450"/>
                  <a:pt x="25307" y="10450"/>
                </a:cubicBezTo>
                <a:cubicBezTo>
                  <a:pt x="25223" y="10450"/>
                  <a:pt x="25133" y="10487"/>
                  <a:pt x="25043" y="10590"/>
                </a:cubicBezTo>
                <a:cubicBezTo>
                  <a:pt x="24901" y="10761"/>
                  <a:pt x="25001" y="10940"/>
                  <a:pt x="25066" y="11068"/>
                </a:cubicBezTo>
                <a:cubicBezTo>
                  <a:pt x="25086" y="11104"/>
                  <a:pt x="25109" y="11140"/>
                  <a:pt x="25115" y="11176"/>
                </a:cubicBezTo>
                <a:cubicBezTo>
                  <a:pt x="25729" y="12669"/>
                  <a:pt x="25880" y="14169"/>
                  <a:pt x="25564" y="15646"/>
                </a:cubicBezTo>
                <a:cubicBezTo>
                  <a:pt x="25316" y="16817"/>
                  <a:pt x="24622" y="17660"/>
                  <a:pt x="23523" y="18153"/>
                </a:cubicBezTo>
                <a:cubicBezTo>
                  <a:pt x="22746" y="18500"/>
                  <a:pt x="21963" y="18674"/>
                  <a:pt x="21166" y="18674"/>
                </a:cubicBezTo>
                <a:cubicBezTo>
                  <a:pt x="20112" y="18674"/>
                  <a:pt x="19033" y="18369"/>
                  <a:pt x="17910" y="17759"/>
                </a:cubicBezTo>
                <a:cubicBezTo>
                  <a:pt x="17024" y="17281"/>
                  <a:pt x="16210" y="16568"/>
                  <a:pt x="15353" y="15524"/>
                </a:cubicBezTo>
                <a:cubicBezTo>
                  <a:pt x="15274" y="15418"/>
                  <a:pt x="15189" y="15317"/>
                  <a:pt x="15110" y="15211"/>
                </a:cubicBezTo>
                <a:cubicBezTo>
                  <a:pt x="15004" y="15068"/>
                  <a:pt x="14889" y="14918"/>
                  <a:pt x="14767" y="14782"/>
                </a:cubicBezTo>
                <a:cubicBezTo>
                  <a:pt x="14446" y="14410"/>
                  <a:pt x="14196" y="14225"/>
                  <a:pt x="13919" y="14225"/>
                </a:cubicBezTo>
                <a:cubicBezTo>
                  <a:pt x="13689" y="14225"/>
                  <a:pt x="13447" y="14347"/>
                  <a:pt x="13132" y="14582"/>
                </a:cubicBezTo>
                <a:cubicBezTo>
                  <a:pt x="13003" y="14683"/>
                  <a:pt x="12875" y="14789"/>
                  <a:pt x="12753" y="14889"/>
                </a:cubicBezTo>
                <a:cubicBezTo>
                  <a:pt x="12618" y="15010"/>
                  <a:pt x="12469" y="15132"/>
                  <a:pt x="12318" y="15240"/>
                </a:cubicBezTo>
                <a:cubicBezTo>
                  <a:pt x="11165" y="16068"/>
                  <a:pt x="9966" y="16482"/>
                  <a:pt x="8739" y="16482"/>
                </a:cubicBezTo>
                <a:cubicBezTo>
                  <a:pt x="8158" y="16482"/>
                  <a:pt x="7570" y="16389"/>
                  <a:pt x="6977" y="16203"/>
                </a:cubicBezTo>
                <a:cubicBezTo>
                  <a:pt x="5683" y="15788"/>
                  <a:pt x="4621" y="14839"/>
                  <a:pt x="4055" y="13589"/>
                </a:cubicBezTo>
                <a:cubicBezTo>
                  <a:pt x="3478" y="12304"/>
                  <a:pt x="3478" y="10818"/>
                  <a:pt x="4055" y="9526"/>
                </a:cubicBezTo>
                <a:cubicBezTo>
                  <a:pt x="4249" y="9104"/>
                  <a:pt x="4341" y="8890"/>
                  <a:pt x="4249" y="8741"/>
                </a:cubicBezTo>
                <a:cubicBezTo>
                  <a:pt x="4156" y="8583"/>
                  <a:pt x="3920" y="8569"/>
                  <a:pt x="3491" y="8540"/>
                </a:cubicBezTo>
                <a:cubicBezTo>
                  <a:pt x="2413" y="8461"/>
                  <a:pt x="1599" y="8084"/>
                  <a:pt x="993" y="7370"/>
                </a:cubicBezTo>
                <a:cubicBezTo>
                  <a:pt x="278" y="6520"/>
                  <a:pt x="221" y="5505"/>
                  <a:pt x="842" y="4578"/>
                </a:cubicBezTo>
                <a:cubicBezTo>
                  <a:pt x="1013" y="4321"/>
                  <a:pt x="1243" y="4057"/>
                  <a:pt x="1514" y="3807"/>
                </a:cubicBezTo>
                <a:cubicBezTo>
                  <a:pt x="2708" y="2720"/>
                  <a:pt x="4312" y="2171"/>
                  <a:pt x="5914" y="2171"/>
                </a:cubicBezTo>
                <a:cubicBezTo>
                  <a:pt x="7398" y="2171"/>
                  <a:pt x="8880" y="2641"/>
                  <a:pt x="10033" y="3592"/>
                </a:cubicBezTo>
                <a:cubicBezTo>
                  <a:pt x="10083" y="3635"/>
                  <a:pt x="10133" y="3678"/>
                  <a:pt x="10175" y="3728"/>
                </a:cubicBezTo>
                <a:cubicBezTo>
                  <a:pt x="10261" y="3800"/>
                  <a:pt x="10340" y="3877"/>
                  <a:pt x="10433" y="3942"/>
                </a:cubicBezTo>
                <a:cubicBezTo>
                  <a:pt x="10539" y="4009"/>
                  <a:pt x="10673" y="4081"/>
                  <a:pt x="10805" y="4081"/>
                </a:cubicBezTo>
                <a:cubicBezTo>
                  <a:pt x="10840" y="4081"/>
                  <a:pt x="10876" y="4076"/>
                  <a:pt x="10911" y="4064"/>
                </a:cubicBezTo>
                <a:cubicBezTo>
                  <a:pt x="11039" y="4021"/>
                  <a:pt x="11134" y="3899"/>
                  <a:pt x="11197" y="3678"/>
                </a:cubicBezTo>
                <a:cubicBezTo>
                  <a:pt x="11648" y="2285"/>
                  <a:pt x="12703" y="1157"/>
                  <a:pt x="14117" y="586"/>
                </a:cubicBezTo>
                <a:cubicBezTo>
                  <a:pt x="14742" y="333"/>
                  <a:pt x="15396" y="207"/>
                  <a:pt x="16041" y="207"/>
                </a:cubicBezTo>
                <a:close/>
                <a:moveTo>
                  <a:pt x="16046" y="1"/>
                </a:moveTo>
                <a:cubicBezTo>
                  <a:pt x="15372" y="1"/>
                  <a:pt x="14690" y="133"/>
                  <a:pt x="14039" y="399"/>
                </a:cubicBezTo>
                <a:cubicBezTo>
                  <a:pt x="12575" y="992"/>
                  <a:pt x="11468" y="2163"/>
                  <a:pt x="11005" y="3620"/>
                </a:cubicBezTo>
                <a:cubicBezTo>
                  <a:pt x="10954" y="3764"/>
                  <a:pt x="10897" y="3849"/>
                  <a:pt x="10840" y="3870"/>
                </a:cubicBezTo>
                <a:cubicBezTo>
                  <a:pt x="10828" y="3875"/>
                  <a:pt x="10814" y="3877"/>
                  <a:pt x="10799" y="3877"/>
                </a:cubicBezTo>
                <a:cubicBezTo>
                  <a:pt x="10741" y="3877"/>
                  <a:pt x="10660" y="3844"/>
                  <a:pt x="10547" y="3771"/>
                </a:cubicBezTo>
                <a:cubicBezTo>
                  <a:pt x="10469" y="3721"/>
                  <a:pt x="10397" y="3649"/>
                  <a:pt x="10319" y="3577"/>
                </a:cubicBezTo>
                <a:cubicBezTo>
                  <a:pt x="10268" y="3527"/>
                  <a:pt x="10218" y="3477"/>
                  <a:pt x="10162" y="3435"/>
                </a:cubicBezTo>
                <a:cubicBezTo>
                  <a:pt x="8970" y="2452"/>
                  <a:pt x="7440" y="1966"/>
                  <a:pt x="5910" y="1966"/>
                </a:cubicBezTo>
                <a:cubicBezTo>
                  <a:pt x="4257" y="1966"/>
                  <a:pt x="2605" y="2533"/>
                  <a:pt x="1378" y="3656"/>
                </a:cubicBezTo>
                <a:cubicBezTo>
                  <a:pt x="1085" y="3920"/>
                  <a:pt x="850" y="4192"/>
                  <a:pt x="670" y="4463"/>
                </a:cubicBezTo>
                <a:cubicBezTo>
                  <a:pt x="0" y="5471"/>
                  <a:pt x="57" y="6585"/>
                  <a:pt x="835" y="7498"/>
                </a:cubicBezTo>
                <a:cubicBezTo>
                  <a:pt x="1478" y="8256"/>
                  <a:pt x="2341" y="8662"/>
                  <a:pt x="3478" y="8741"/>
                </a:cubicBezTo>
                <a:cubicBezTo>
                  <a:pt x="3748" y="8761"/>
                  <a:pt x="4035" y="8784"/>
                  <a:pt x="4071" y="8847"/>
                </a:cubicBezTo>
                <a:cubicBezTo>
                  <a:pt x="4113" y="8905"/>
                  <a:pt x="3992" y="9169"/>
                  <a:pt x="3870" y="9447"/>
                </a:cubicBezTo>
                <a:cubicBezTo>
                  <a:pt x="3270" y="10791"/>
                  <a:pt x="3270" y="12333"/>
                  <a:pt x="3870" y="13675"/>
                </a:cubicBezTo>
                <a:cubicBezTo>
                  <a:pt x="4456" y="14974"/>
                  <a:pt x="5570" y="15968"/>
                  <a:pt x="6919" y="16397"/>
                </a:cubicBezTo>
                <a:cubicBezTo>
                  <a:pt x="7535" y="16593"/>
                  <a:pt x="8146" y="16690"/>
                  <a:pt x="8750" y="16690"/>
                </a:cubicBezTo>
                <a:cubicBezTo>
                  <a:pt x="10016" y="16690"/>
                  <a:pt x="11250" y="16262"/>
                  <a:pt x="12440" y="15411"/>
                </a:cubicBezTo>
                <a:cubicBezTo>
                  <a:pt x="12597" y="15296"/>
                  <a:pt x="12746" y="15175"/>
                  <a:pt x="12890" y="15046"/>
                </a:cubicBezTo>
                <a:cubicBezTo>
                  <a:pt x="13010" y="14947"/>
                  <a:pt x="13132" y="14846"/>
                  <a:pt x="13254" y="14746"/>
                </a:cubicBezTo>
                <a:cubicBezTo>
                  <a:pt x="13531" y="14539"/>
                  <a:pt x="13730" y="14432"/>
                  <a:pt x="13913" y="14432"/>
                </a:cubicBezTo>
                <a:cubicBezTo>
                  <a:pt x="14133" y="14432"/>
                  <a:pt x="14329" y="14589"/>
                  <a:pt x="14611" y="14918"/>
                </a:cubicBezTo>
                <a:cubicBezTo>
                  <a:pt x="14733" y="15053"/>
                  <a:pt x="14839" y="15197"/>
                  <a:pt x="14947" y="15332"/>
                </a:cubicBezTo>
                <a:cubicBezTo>
                  <a:pt x="15033" y="15439"/>
                  <a:pt x="15110" y="15547"/>
                  <a:pt x="15195" y="15653"/>
                </a:cubicBezTo>
                <a:cubicBezTo>
                  <a:pt x="16068" y="16717"/>
                  <a:pt x="16896" y="17446"/>
                  <a:pt x="17809" y="17939"/>
                </a:cubicBezTo>
                <a:cubicBezTo>
                  <a:pt x="18966" y="18567"/>
                  <a:pt x="20080" y="18882"/>
                  <a:pt x="21167" y="18882"/>
                </a:cubicBezTo>
                <a:cubicBezTo>
                  <a:pt x="21994" y="18882"/>
                  <a:pt x="22802" y="18702"/>
                  <a:pt x="23602" y="18339"/>
                </a:cubicBezTo>
                <a:cubicBezTo>
                  <a:pt x="24773" y="17818"/>
                  <a:pt x="25501" y="16925"/>
                  <a:pt x="25765" y="15689"/>
                </a:cubicBezTo>
                <a:cubicBezTo>
                  <a:pt x="26094" y="14169"/>
                  <a:pt x="25936" y="12626"/>
                  <a:pt x="25307" y="11097"/>
                </a:cubicBezTo>
                <a:cubicBezTo>
                  <a:pt x="25294" y="11055"/>
                  <a:pt x="25273" y="11012"/>
                  <a:pt x="25251" y="10976"/>
                </a:cubicBezTo>
                <a:cubicBezTo>
                  <a:pt x="25172" y="10833"/>
                  <a:pt x="25158" y="10784"/>
                  <a:pt x="25201" y="10725"/>
                </a:cubicBezTo>
                <a:cubicBezTo>
                  <a:pt x="25241" y="10679"/>
                  <a:pt x="25273" y="10657"/>
                  <a:pt x="25310" y="10657"/>
                </a:cubicBezTo>
                <a:cubicBezTo>
                  <a:pt x="25358" y="10657"/>
                  <a:pt x="25415" y="10695"/>
                  <a:pt x="25508" y="10768"/>
                </a:cubicBezTo>
                <a:cubicBezTo>
                  <a:pt x="25537" y="10791"/>
                  <a:pt x="25564" y="10811"/>
                  <a:pt x="25594" y="10833"/>
                </a:cubicBezTo>
                <a:cubicBezTo>
                  <a:pt x="26721" y="11605"/>
                  <a:pt x="28108" y="12097"/>
                  <a:pt x="29614" y="12268"/>
                </a:cubicBezTo>
                <a:cubicBezTo>
                  <a:pt x="29830" y="12280"/>
                  <a:pt x="30035" y="12288"/>
                  <a:pt x="30233" y="12288"/>
                </a:cubicBezTo>
                <a:cubicBezTo>
                  <a:pt x="30742" y="12288"/>
                  <a:pt x="31198" y="12237"/>
                  <a:pt x="31635" y="12083"/>
                </a:cubicBezTo>
                <a:cubicBezTo>
                  <a:pt x="32278" y="11862"/>
                  <a:pt x="33148" y="11447"/>
                  <a:pt x="33320" y="10398"/>
                </a:cubicBezTo>
                <a:cubicBezTo>
                  <a:pt x="33464" y="9512"/>
                  <a:pt x="33121" y="8727"/>
                  <a:pt x="32363" y="8184"/>
                </a:cubicBezTo>
                <a:cubicBezTo>
                  <a:pt x="31645" y="7670"/>
                  <a:pt x="30739" y="7146"/>
                  <a:pt x="29681" y="7146"/>
                </a:cubicBezTo>
                <a:cubicBezTo>
                  <a:pt x="29267" y="7146"/>
                  <a:pt x="28830" y="7226"/>
                  <a:pt x="28372" y="7419"/>
                </a:cubicBezTo>
                <a:cubicBezTo>
                  <a:pt x="28300" y="7452"/>
                  <a:pt x="28211" y="7482"/>
                  <a:pt x="28135" y="7482"/>
                </a:cubicBezTo>
                <a:cubicBezTo>
                  <a:pt x="28097" y="7482"/>
                  <a:pt x="28062" y="7474"/>
                  <a:pt x="28036" y="7455"/>
                </a:cubicBezTo>
                <a:cubicBezTo>
                  <a:pt x="27972" y="7413"/>
                  <a:pt x="27936" y="7291"/>
                  <a:pt x="27943" y="7106"/>
                </a:cubicBezTo>
                <a:cubicBezTo>
                  <a:pt x="27950" y="6005"/>
                  <a:pt x="27601" y="4984"/>
                  <a:pt x="27265" y="3998"/>
                </a:cubicBezTo>
                <a:cubicBezTo>
                  <a:pt x="27073" y="3448"/>
                  <a:pt x="26757" y="2963"/>
                  <a:pt x="26336" y="2557"/>
                </a:cubicBezTo>
                <a:cubicBezTo>
                  <a:pt x="25825" y="2066"/>
                  <a:pt x="25282" y="1819"/>
                  <a:pt x="24712" y="1819"/>
                </a:cubicBezTo>
                <a:cubicBezTo>
                  <a:pt x="24278" y="1819"/>
                  <a:pt x="23829" y="1962"/>
                  <a:pt x="23366" y="2249"/>
                </a:cubicBezTo>
                <a:cubicBezTo>
                  <a:pt x="22779" y="2614"/>
                  <a:pt x="22294" y="3106"/>
                  <a:pt x="21888" y="3771"/>
                </a:cubicBezTo>
                <a:cubicBezTo>
                  <a:pt x="21823" y="3870"/>
                  <a:pt x="21766" y="3978"/>
                  <a:pt x="21708" y="4077"/>
                </a:cubicBezTo>
                <a:cubicBezTo>
                  <a:pt x="21631" y="4220"/>
                  <a:pt x="21552" y="4364"/>
                  <a:pt x="21467" y="4492"/>
                </a:cubicBezTo>
                <a:cubicBezTo>
                  <a:pt x="21353" y="4652"/>
                  <a:pt x="21251" y="4744"/>
                  <a:pt x="21175" y="4744"/>
                </a:cubicBezTo>
                <a:cubicBezTo>
                  <a:pt x="21170" y="4744"/>
                  <a:pt x="21165" y="4743"/>
                  <a:pt x="21160" y="4742"/>
                </a:cubicBezTo>
                <a:cubicBezTo>
                  <a:pt x="21081" y="4734"/>
                  <a:pt x="21002" y="4621"/>
                  <a:pt x="20937" y="4427"/>
                </a:cubicBezTo>
                <a:cubicBezTo>
                  <a:pt x="20716" y="3791"/>
                  <a:pt x="20452" y="3056"/>
                  <a:pt x="20059" y="2386"/>
                </a:cubicBezTo>
                <a:cubicBezTo>
                  <a:pt x="19681" y="1743"/>
                  <a:pt x="19216" y="1021"/>
                  <a:pt x="18418" y="593"/>
                </a:cubicBezTo>
                <a:cubicBezTo>
                  <a:pt x="17686" y="199"/>
                  <a:pt x="16872" y="1"/>
                  <a:pt x="160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51" name="Google Shape;151;p8"/>
          <p:cNvGrpSpPr/>
          <p:nvPr/>
        </p:nvGrpSpPr>
        <p:grpSpPr>
          <a:xfrm>
            <a:off x="8305206" y="2852406"/>
            <a:ext cx="721948" cy="654123"/>
            <a:chOff x="3346266" y="1265304"/>
            <a:chExt cx="227307" cy="205965"/>
          </a:xfrm>
        </p:grpSpPr>
        <p:sp>
          <p:nvSpPr>
            <p:cNvPr id="152" name="Google Shape;152;p8"/>
            <p:cNvSpPr/>
            <p:nvPr/>
          </p:nvSpPr>
          <p:spPr>
            <a:xfrm>
              <a:off x="3453291" y="1265304"/>
              <a:ext cx="96540" cy="85505"/>
            </a:xfrm>
            <a:custGeom>
              <a:avLst/>
              <a:gdLst/>
              <a:ahLst/>
              <a:cxnLst/>
              <a:rect l="l" t="t" r="r" b="b"/>
              <a:pathLst>
                <a:path w="4908" h="4347" extrusionOk="0">
                  <a:moveTo>
                    <a:pt x="2812" y="0"/>
                  </a:moveTo>
                  <a:cubicBezTo>
                    <a:pt x="2073" y="0"/>
                    <a:pt x="1329" y="308"/>
                    <a:pt x="844" y="869"/>
                  </a:cubicBezTo>
                  <a:cubicBezTo>
                    <a:pt x="501" y="1261"/>
                    <a:pt x="287" y="1755"/>
                    <a:pt x="165" y="2262"/>
                  </a:cubicBezTo>
                  <a:cubicBezTo>
                    <a:pt x="1" y="2933"/>
                    <a:pt x="1" y="3697"/>
                    <a:pt x="422" y="4247"/>
                  </a:cubicBezTo>
                  <a:lnTo>
                    <a:pt x="1665" y="4346"/>
                  </a:lnTo>
                  <a:cubicBezTo>
                    <a:pt x="2765" y="4182"/>
                    <a:pt x="3787" y="3555"/>
                    <a:pt x="4429" y="2648"/>
                  </a:cubicBezTo>
                  <a:cubicBezTo>
                    <a:pt x="4700" y="2269"/>
                    <a:pt x="4908" y="1812"/>
                    <a:pt x="4836" y="1354"/>
                  </a:cubicBezTo>
                  <a:cubicBezTo>
                    <a:pt x="4757" y="855"/>
                    <a:pt x="4344" y="454"/>
                    <a:pt x="3886" y="240"/>
                  </a:cubicBezTo>
                  <a:cubicBezTo>
                    <a:pt x="3552" y="78"/>
                    <a:pt x="3183" y="0"/>
                    <a:pt x="2812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3450360" y="1328858"/>
              <a:ext cx="123213" cy="97819"/>
            </a:xfrm>
            <a:custGeom>
              <a:avLst/>
              <a:gdLst/>
              <a:ahLst/>
              <a:cxnLst/>
              <a:rect l="l" t="t" r="r" b="b"/>
              <a:pathLst>
                <a:path w="6264" h="4973" extrusionOk="0">
                  <a:moveTo>
                    <a:pt x="3721" y="0"/>
                  </a:moveTo>
                  <a:cubicBezTo>
                    <a:pt x="2660" y="0"/>
                    <a:pt x="1594" y="482"/>
                    <a:pt x="921" y="1309"/>
                  </a:cubicBezTo>
                  <a:lnTo>
                    <a:pt x="1" y="2787"/>
                  </a:lnTo>
                  <a:cubicBezTo>
                    <a:pt x="201" y="3594"/>
                    <a:pt x="772" y="4308"/>
                    <a:pt x="1514" y="4672"/>
                  </a:cubicBezTo>
                  <a:cubicBezTo>
                    <a:pt x="1913" y="4871"/>
                    <a:pt x="2358" y="4972"/>
                    <a:pt x="2804" y="4972"/>
                  </a:cubicBezTo>
                  <a:cubicBezTo>
                    <a:pt x="3189" y="4972"/>
                    <a:pt x="3574" y="4896"/>
                    <a:pt x="3929" y="4744"/>
                  </a:cubicBezTo>
                  <a:cubicBezTo>
                    <a:pt x="4392" y="4536"/>
                    <a:pt x="4800" y="4216"/>
                    <a:pt x="5171" y="3858"/>
                  </a:cubicBezTo>
                  <a:cubicBezTo>
                    <a:pt x="5492" y="3537"/>
                    <a:pt x="5799" y="3188"/>
                    <a:pt x="5992" y="2773"/>
                  </a:cubicBezTo>
                  <a:cubicBezTo>
                    <a:pt x="6184" y="2358"/>
                    <a:pt x="6263" y="1880"/>
                    <a:pt x="6135" y="1438"/>
                  </a:cubicBezTo>
                  <a:cubicBezTo>
                    <a:pt x="5927" y="723"/>
                    <a:pt x="5214" y="259"/>
                    <a:pt x="4486" y="87"/>
                  </a:cubicBezTo>
                  <a:cubicBezTo>
                    <a:pt x="4235" y="29"/>
                    <a:pt x="3978" y="0"/>
                    <a:pt x="3721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3372545" y="1368788"/>
              <a:ext cx="100160" cy="102481"/>
            </a:xfrm>
            <a:custGeom>
              <a:avLst/>
              <a:gdLst/>
              <a:ahLst/>
              <a:cxnLst/>
              <a:rect l="l" t="t" r="r" b="b"/>
              <a:pathLst>
                <a:path w="5092" h="5210" extrusionOk="0">
                  <a:moveTo>
                    <a:pt x="2306" y="1"/>
                  </a:moveTo>
                  <a:cubicBezTo>
                    <a:pt x="1564" y="271"/>
                    <a:pt x="892" y="779"/>
                    <a:pt x="500" y="1464"/>
                  </a:cubicBezTo>
                  <a:cubicBezTo>
                    <a:pt x="100" y="2150"/>
                    <a:pt x="1" y="3014"/>
                    <a:pt x="279" y="3756"/>
                  </a:cubicBezTo>
                  <a:cubicBezTo>
                    <a:pt x="565" y="4491"/>
                    <a:pt x="1250" y="5084"/>
                    <a:pt x="2035" y="5192"/>
                  </a:cubicBezTo>
                  <a:cubicBezTo>
                    <a:pt x="2124" y="5204"/>
                    <a:pt x="2212" y="5209"/>
                    <a:pt x="2301" y="5209"/>
                  </a:cubicBezTo>
                  <a:cubicBezTo>
                    <a:pt x="3026" y="5209"/>
                    <a:pt x="3739" y="4833"/>
                    <a:pt x="4250" y="4292"/>
                  </a:cubicBezTo>
                  <a:cubicBezTo>
                    <a:pt x="4748" y="3756"/>
                    <a:pt x="5091" y="3043"/>
                    <a:pt x="5091" y="2306"/>
                  </a:cubicBezTo>
                  <a:cubicBezTo>
                    <a:pt x="5084" y="1564"/>
                    <a:pt x="4714" y="822"/>
                    <a:pt x="4078" y="450"/>
                  </a:cubicBezTo>
                  <a:lnTo>
                    <a:pt x="2306" y="1"/>
                  </a:ln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3346266" y="1329369"/>
              <a:ext cx="93728" cy="73999"/>
            </a:xfrm>
            <a:custGeom>
              <a:avLst/>
              <a:gdLst/>
              <a:ahLst/>
              <a:cxnLst/>
              <a:rect l="l" t="t" r="r" b="b"/>
              <a:pathLst>
                <a:path w="4765" h="3762" extrusionOk="0">
                  <a:moveTo>
                    <a:pt x="2979" y="0"/>
                  </a:moveTo>
                  <a:cubicBezTo>
                    <a:pt x="2770" y="0"/>
                    <a:pt x="2560" y="25"/>
                    <a:pt x="2357" y="68"/>
                  </a:cubicBezTo>
                  <a:cubicBezTo>
                    <a:pt x="1858" y="176"/>
                    <a:pt x="1380" y="397"/>
                    <a:pt x="965" y="704"/>
                  </a:cubicBezTo>
                  <a:cubicBezTo>
                    <a:pt x="643" y="954"/>
                    <a:pt x="352" y="1261"/>
                    <a:pt x="194" y="1633"/>
                  </a:cubicBezTo>
                  <a:cubicBezTo>
                    <a:pt x="29" y="2012"/>
                    <a:pt x="0" y="2454"/>
                    <a:pt x="172" y="2819"/>
                  </a:cubicBezTo>
                  <a:cubicBezTo>
                    <a:pt x="372" y="3232"/>
                    <a:pt x="787" y="3504"/>
                    <a:pt x="1222" y="3640"/>
                  </a:cubicBezTo>
                  <a:cubicBezTo>
                    <a:pt x="1491" y="3724"/>
                    <a:pt x="1770" y="3762"/>
                    <a:pt x="2051" y="3762"/>
                  </a:cubicBezTo>
                  <a:cubicBezTo>
                    <a:pt x="2464" y="3762"/>
                    <a:pt x="2880" y="3679"/>
                    <a:pt x="3272" y="3539"/>
                  </a:cubicBezTo>
                  <a:cubicBezTo>
                    <a:pt x="3850" y="3333"/>
                    <a:pt x="4429" y="2954"/>
                    <a:pt x="4600" y="2361"/>
                  </a:cubicBezTo>
                  <a:lnTo>
                    <a:pt x="4765" y="1105"/>
                  </a:lnTo>
                  <a:cubicBezTo>
                    <a:pt x="4607" y="654"/>
                    <a:pt x="4221" y="305"/>
                    <a:pt x="3771" y="133"/>
                  </a:cubicBezTo>
                  <a:cubicBezTo>
                    <a:pt x="3518" y="41"/>
                    <a:pt x="3249" y="0"/>
                    <a:pt x="2979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3382361" y="1274962"/>
              <a:ext cx="105943" cy="90659"/>
            </a:xfrm>
            <a:custGeom>
              <a:avLst/>
              <a:gdLst/>
              <a:ahLst/>
              <a:cxnLst/>
              <a:rect l="l" t="t" r="r" b="b"/>
              <a:pathLst>
                <a:path w="5386" h="4609" extrusionOk="0">
                  <a:moveTo>
                    <a:pt x="3027" y="0"/>
                  </a:moveTo>
                  <a:cubicBezTo>
                    <a:pt x="2544" y="0"/>
                    <a:pt x="2062" y="114"/>
                    <a:pt x="1636" y="342"/>
                  </a:cubicBezTo>
                  <a:cubicBezTo>
                    <a:pt x="923" y="714"/>
                    <a:pt x="373" y="1377"/>
                    <a:pt x="152" y="2148"/>
                  </a:cubicBezTo>
                  <a:cubicBezTo>
                    <a:pt x="37" y="2514"/>
                    <a:pt x="1" y="2913"/>
                    <a:pt x="116" y="3278"/>
                  </a:cubicBezTo>
                  <a:cubicBezTo>
                    <a:pt x="301" y="3898"/>
                    <a:pt x="887" y="4334"/>
                    <a:pt x="1507" y="4498"/>
                  </a:cubicBezTo>
                  <a:cubicBezTo>
                    <a:pt x="1795" y="4578"/>
                    <a:pt x="2092" y="4608"/>
                    <a:pt x="2391" y="4608"/>
                  </a:cubicBezTo>
                  <a:cubicBezTo>
                    <a:pt x="2738" y="4608"/>
                    <a:pt x="3087" y="4567"/>
                    <a:pt x="3429" y="4514"/>
                  </a:cubicBezTo>
                  <a:lnTo>
                    <a:pt x="4836" y="3071"/>
                  </a:lnTo>
                  <a:cubicBezTo>
                    <a:pt x="5122" y="2442"/>
                    <a:pt x="5386" y="1720"/>
                    <a:pt x="5115" y="1086"/>
                  </a:cubicBezTo>
                  <a:cubicBezTo>
                    <a:pt x="4914" y="621"/>
                    <a:pt x="4450" y="315"/>
                    <a:pt x="3972" y="150"/>
                  </a:cubicBezTo>
                  <a:cubicBezTo>
                    <a:pt x="3667" y="50"/>
                    <a:pt x="3347" y="0"/>
                    <a:pt x="3027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3470148" y="1346167"/>
              <a:ext cx="72091" cy="10681"/>
            </a:xfrm>
            <a:custGeom>
              <a:avLst/>
              <a:gdLst/>
              <a:ahLst/>
              <a:cxnLst/>
              <a:rect l="l" t="t" r="r" b="b"/>
              <a:pathLst>
                <a:path w="3665" h="543" extrusionOk="0">
                  <a:moveTo>
                    <a:pt x="2380" y="1"/>
                  </a:moveTo>
                  <a:cubicBezTo>
                    <a:pt x="2314" y="1"/>
                    <a:pt x="2251" y="1"/>
                    <a:pt x="2186" y="8"/>
                  </a:cubicBezTo>
                  <a:cubicBezTo>
                    <a:pt x="1951" y="8"/>
                    <a:pt x="1715" y="21"/>
                    <a:pt x="1480" y="57"/>
                  </a:cubicBezTo>
                  <a:cubicBezTo>
                    <a:pt x="1243" y="86"/>
                    <a:pt x="1015" y="129"/>
                    <a:pt x="787" y="186"/>
                  </a:cubicBezTo>
                  <a:cubicBezTo>
                    <a:pt x="551" y="251"/>
                    <a:pt x="330" y="328"/>
                    <a:pt x="109" y="422"/>
                  </a:cubicBezTo>
                  <a:cubicBezTo>
                    <a:pt x="80" y="436"/>
                    <a:pt x="52" y="450"/>
                    <a:pt x="23" y="465"/>
                  </a:cubicBezTo>
                  <a:cubicBezTo>
                    <a:pt x="1" y="472"/>
                    <a:pt x="1" y="499"/>
                    <a:pt x="9" y="522"/>
                  </a:cubicBezTo>
                  <a:cubicBezTo>
                    <a:pt x="16" y="535"/>
                    <a:pt x="30" y="542"/>
                    <a:pt x="44" y="542"/>
                  </a:cubicBezTo>
                  <a:cubicBezTo>
                    <a:pt x="52" y="542"/>
                    <a:pt x="59" y="535"/>
                    <a:pt x="66" y="535"/>
                  </a:cubicBezTo>
                  <a:cubicBezTo>
                    <a:pt x="280" y="436"/>
                    <a:pt x="501" y="357"/>
                    <a:pt x="729" y="294"/>
                  </a:cubicBezTo>
                  <a:cubicBezTo>
                    <a:pt x="959" y="229"/>
                    <a:pt x="1187" y="179"/>
                    <a:pt x="1415" y="150"/>
                  </a:cubicBezTo>
                  <a:cubicBezTo>
                    <a:pt x="1644" y="114"/>
                    <a:pt x="1872" y="100"/>
                    <a:pt x="2109" y="93"/>
                  </a:cubicBezTo>
                  <a:cubicBezTo>
                    <a:pt x="2194" y="86"/>
                    <a:pt x="2287" y="86"/>
                    <a:pt x="2380" y="86"/>
                  </a:cubicBezTo>
                  <a:cubicBezTo>
                    <a:pt x="2522" y="86"/>
                    <a:pt x="2673" y="93"/>
                    <a:pt x="2815" y="100"/>
                  </a:cubicBezTo>
                  <a:cubicBezTo>
                    <a:pt x="3058" y="107"/>
                    <a:pt x="3293" y="122"/>
                    <a:pt x="3536" y="143"/>
                  </a:cubicBezTo>
                  <a:cubicBezTo>
                    <a:pt x="3566" y="150"/>
                    <a:pt x="3593" y="150"/>
                    <a:pt x="3622" y="150"/>
                  </a:cubicBezTo>
                  <a:lnTo>
                    <a:pt x="3629" y="150"/>
                  </a:lnTo>
                  <a:cubicBezTo>
                    <a:pt x="3651" y="150"/>
                    <a:pt x="3665" y="129"/>
                    <a:pt x="3665" y="107"/>
                  </a:cubicBezTo>
                  <a:cubicBezTo>
                    <a:pt x="3665" y="86"/>
                    <a:pt x="3651" y="71"/>
                    <a:pt x="3622" y="64"/>
                  </a:cubicBezTo>
                  <a:cubicBezTo>
                    <a:pt x="3379" y="44"/>
                    <a:pt x="3144" y="28"/>
                    <a:pt x="2901" y="14"/>
                  </a:cubicBezTo>
                  <a:cubicBezTo>
                    <a:pt x="2722" y="8"/>
                    <a:pt x="2551" y="1"/>
                    <a:pt x="238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3468909" y="1368080"/>
              <a:ext cx="53955" cy="12943"/>
            </a:xfrm>
            <a:custGeom>
              <a:avLst/>
              <a:gdLst/>
              <a:ahLst/>
              <a:cxnLst/>
              <a:rect l="l" t="t" r="r" b="b"/>
              <a:pathLst>
                <a:path w="2743" h="658" extrusionOk="0">
                  <a:moveTo>
                    <a:pt x="50" y="1"/>
                  </a:moveTo>
                  <a:cubicBezTo>
                    <a:pt x="21" y="1"/>
                    <a:pt x="0" y="21"/>
                    <a:pt x="7" y="44"/>
                  </a:cubicBezTo>
                  <a:cubicBezTo>
                    <a:pt x="7" y="64"/>
                    <a:pt x="21" y="86"/>
                    <a:pt x="50" y="86"/>
                  </a:cubicBezTo>
                  <a:cubicBezTo>
                    <a:pt x="221" y="86"/>
                    <a:pt x="400" y="100"/>
                    <a:pt x="578" y="114"/>
                  </a:cubicBezTo>
                  <a:cubicBezTo>
                    <a:pt x="758" y="136"/>
                    <a:pt x="921" y="157"/>
                    <a:pt x="1092" y="186"/>
                  </a:cubicBezTo>
                  <a:cubicBezTo>
                    <a:pt x="1272" y="215"/>
                    <a:pt x="1443" y="251"/>
                    <a:pt x="1615" y="294"/>
                  </a:cubicBezTo>
                  <a:cubicBezTo>
                    <a:pt x="1786" y="343"/>
                    <a:pt x="1958" y="386"/>
                    <a:pt x="2120" y="443"/>
                  </a:cubicBezTo>
                  <a:cubicBezTo>
                    <a:pt x="2292" y="499"/>
                    <a:pt x="2456" y="565"/>
                    <a:pt x="2621" y="628"/>
                  </a:cubicBezTo>
                  <a:cubicBezTo>
                    <a:pt x="2635" y="637"/>
                    <a:pt x="2657" y="650"/>
                    <a:pt x="2677" y="657"/>
                  </a:cubicBezTo>
                  <a:lnTo>
                    <a:pt x="2700" y="657"/>
                  </a:lnTo>
                  <a:cubicBezTo>
                    <a:pt x="2713" y="657"/>
                    <a:pt x="2729" y="657"/>
                    <a:pt x="2736" y="643"/>
                  </a:cubicBezTo>
                  <a:cubicBezTo>
                    <a:pt x="2742" y="621"/>
                    <a:pt x="2742" y="594"/>
                    <a:pt x="2720" y="578"/>
                  </a:cubicBezTo>
                  <a:cubicBezTo>
                    <a:pt x="2549" y="508"/>
                    <a:pt x="2386" y="443"/>
                    <a:pt x="2215" y="386"/>
                  </a:cubicBezTo>
                  <a:cubicBezTo>
                    <a:pt x="2050" y="328"/>
                    <a:pt x="1879" y="278"/>
                    <a:pt x="1707" y="229"/>
                  </a:cubicBezTo>
                  <a:cubicBezTo>
                    <a:pt x="1529" y="186"/>
                    <a:pt x="1358" y="150"/>
                    <a:pt x="1186" y="114"/>
                  </a:cubicBezTo>
                  <a:cubicBezTo>
                    <a:pt x="1006" y="86"/>
                    <a:pt x="828" y="57"/>
                    <a:pt x="650" y="37"/>
                  </a:cubicBezTo>
                  <a:cubicBezTo>
                    <a:pt x="472" y="21"/>
                    <a:pt x="293" y="8"/>
                    <a:pt x="115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3461178" y="1370302"/>
              <a:ext cx="31216" cy="36567"/>
            </a:xfrm>
            <a:custGeom>
              <a:avLst/>
              <a:gdLst/>
              <a:ahLst/>
              <a:cxnLst/>
              <a:rect l="l" t="t" r="r" b="b"/>
              <a:pathLst>
                <a:path w="1587" h="1859" extrusionOk="0">
                  <a:moveTo>
                    <a:pt x="50" y="1"/>
                  </a:moveTo>
                  <a:cubicBezTo>
                    <a:pt x="37" y="1"/>
                    <a:pt x="28" y="9"/>
                    <a:pt x="21" y="16"/>
                  </a:cubicBezTo>
                  <a:cubicBezTo>
                    <a:pt x="1" y="37"/>
                    <a:pt x="1" y="59"/>
                    <a:pt x="21" y="80"/>
                  </a:cubicBezTo>
                  <a:cubicBezTo>
                    <a:pt x="114" y="194"/>
                    <a:pt x="215" y="309"/>
                    <a:pt x="308" y="422"/>
                  </a:cubicBezTo>
                  <a:cubicBezTo>
                    <a:pt x="407" y="537"/>
                    <a:pt x="500" y="652"/>
                    <a:pt x="601" y="765"/>
                  </a:cubicBezTo>
                  <a:cubicBezTo>
                    <a:pt x="693" y="880"/>
                    <a:pt x="793" y="995"/>
                    <a:pt x="885" y="1115"/>
                  </a:cubicBezTo>
                  <a:cubicBezTo>
                    <a:pt x="986" y="1230"/>
                    <a:pt x="1079" y="1345"/>
                    <a:pt x="1178" y="1458"/>
                  </a:cubicBezTo>
                  <a:cubicBezTo>
                    <a:pt x="1279" y="1572"/>
                    <a:pt x="1372" y="1687"/>
                    <a:pt x="1471" y="1800"/>
                  </a:cubicBezTo>
                  <a:cubicBezTo>
                    <a:pt x="1478" y="1816"/>
                    <a:pt x="1494" y="1830"/>
                    <a:pt x="1507" y="1843"/>
                  </a:cubicBezTo>
                  <a:cubicBezTo>
                    <a:pt x="1514" y="1852"/>
                    <a:pt x="1521" y="1859"/>
                    <a:pt x="1536" y="1859"/>
                  </a:cubicBezTo>
                  <a:cubicBezTo>
                    <a:pt x="1543" y="1859"/>
                    <a:pt x="1557" y="1852"/>
                    <a:pt x="1564" y="1843"/>
                  </a:cubicBezTo>
                  <a:cubicBezTo>
                    <a:pt x="1586" y="1823"/>
                    <a:pt x="1579" y="1800"/>
                    <a:pt x="1564" y="1787"/>
                  </a:cubicBezTo>
                  <a:cubicBezTo>
                    <a:pt x="1471" y="1665"/>
                    <a:pt x="1372" y="1552"/>
                    <a:pt x="1271" y="1437"/>
                  </a:cubicBezTo>
                  <a:cubicBezTo>
                    <a:pt x="1178" y="1322"/>
                    <a:pt x="1079" y="1209"/>
                    <a:pt x="986" y="1094"/>
                  </a:cubicBezTo>
                  <a:cubicBezTo>
                    <a:pt x="885" y="979"/>
                    <a:pt x="793" y="866"/>
                    <a:pt x="693" y="752"/>
                  </a:cubicBezTo>
                  <a:cubicBezTo>
                    <a:pt x="601" y="637"/>
                    <a:pt x="500" y="515"/>
                    <a:pt x="407" y="402"/>
                  </a:cubicBezTo>
                  <a:cubicBezTo>
                    <a:pt x="308" y="287"/>
                    <a:pt x="215" y="172"/>
                    <a:pt x="114" y="59"/>
                  </a:cubicBezTo>
                  <a:cubicBezTo>
                    <a:pt x="100" y="44"/>
                    <a:pt x="93" y="30"/>
                    <a:pt x="80" y="16"/>
                  </a:cubicBezTo>
                  <a:cubicBezTo>
                    <a:pt x="71" y="9"/>
                    <a:pt x="57" y="1"/>
                    <a:pt x="5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3424100" y="1372840"/>
              <a:ext cx="10838" cy="6766"/>
            </a:xfrm>
            <a:custGeom>
              <a:avLst/>
              <a:gdLst/>
              <a:ahLst/>
              <a:cxnLst/>
              <a:rect l="l" t="t" r="r" b="b"/>
              <a:pathLst>
                <a:path w="551" h="344" extrusionOk="0">
                  <a:moveTo>
                    <a:pt x="479" y="0"/>
                  </a:moveTo>
                  <a:cubicBezTo>
                    <a:pt x="307" y="101"/>
                    <a:pt x="150" y="215"/>
                    <a:pt x="1" y="343"/>
                  </a:cubicBezTo>
                  <a:cubicBezTo>
                    <a:pt x="100" y="300"/>
                    <a:pt x="199" y="251"/>
                    <a:pt x="300" y="201"/>
                  </a:cubicBezTo>
                  <a:cubicBezTo>
                    <a:pt x="307" y="194"/>
                    <a:pt x="314" y="194"/>
                    <a:pt x="321" y="194"/>
                  </a:cubicBezTo>
                  <a:lnTo>
                    <a:pt x="336" y="194"/>
                  </a:lnTo>
                  <a:cubicBezTo>
                    <a:pt x="371" y="165"/>
                    <a:pt x="422" y="137"/>
                    <a:pt x="465" y="115"/>
                  </a:cubicBezTo>
                  <a:cubicBezTo>
                    <a:pt x="479" y="101"/>
                    <a:pt x="499" y="86"/>
                    <a:pt x="522" y="79"/>
                  </a:cubicBezTo>
                  <a:cubicBezTo>
                    <a:pt x="542" y="65"/>
                    <a:pt x="551" y="36"/>
                    <a:pt x="535" y="23"/>
                  </a:cubicBezTo>
                  <a:cubicBezTo>
                    <a:pt x="528" y="9"/>
                    <a:pt x="515" y="0"/>
                    <a:pt x="499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" name="Google Shape;161;p8"/>
            <p:cNvSpPr/>
            <p:nvPr/>
          </p:nvSpPr>
          <p:spPr>
            <a:xfrm>
              <a:off x="3396700" y="1398962"/>
              <a:ext cx="13926" cy="25040"/>
            </a:xfrm>
            <a:custGeom>
              <a:avLst/>
              <a:gdLst/>
              <a:ahLst/>
              <a:cxnLst/>
              <a:rect l="l" t="t" r="r" b="b"/>
              <a:pathLst>
                <a:path w="708" h="1273" extrusionOk="0">
                  <a:moveTo>
                    <a:pt x="708" y="1"/>
                  </a:moveTo>
                  <a:lnTo>
                    <a:pt x="708" y="1"/>
                  </a:lnTo>
                  <a:cubicBezTo>
                    <a:pt x="665" y="16"/>
                    <a:pt x="622" y="30"/>
                    <a:pt x="586" y="43"/>
                  </a:cubicBezTo>
                  <a:cubicBezTo>
                    <a:pt x="487" y="201"/>
                    <a:pt x="401" y="366"/>
                    <a:pt x="322" y="537"/>
                  </a:cubicBezTo>
                  <a:cubicBezTo>
                    <a:pt x="221" y="729"/>
                    <a:pt x="136" y="930"/>
                    <a:pt x="43" y="1137"/>
                  </a:cubicBezTo>
                  <a:cubicBezTo>
                    <a:pt x="29" y="1157"/>
                    <a:pt x="22" y="1187"/>
                    <a:pt x="7" y="1209"/>
                  </a:cubicBezTo>
                  <a:cubicBezTo>
                    <a:pt x="0" y="1229"/>
                    <a:pt x="0" y="1259"/>
                    <a:pt x="22" y="1265"/>
                  </a:cubicBezTo>
                  <a:cubicBezTo>
                    <a:pt x="29" y="1272"/>
                    <a:pt x="36" y="1272"/>
                    <a:pt x="43" y="1272"/>
                  </a:cubicBezTo>
                  <a:cubicBezTo>
                    <a:pt x="65" y="1272"/>
                    <a:pt x="79" y="1265"/>
                    <a:pt x="86" y="1252"/>
                  </a:cubicBezTo>
                  <a:cubicBezTo>
                    <a:pt x="172" y="1051"/>
                    <a:pt x="264" y="851"/>
                    <a:pt x="358" y="652"/>
                  </a:cubicBezTo>
                  <a:cubicBezTo>
                    <a:pt x="458" y="458"/>
                    <a:pt x="557" y="258"/>
                    <a:pt x="665" y="73"/>
                  </a:cubicBezTo>
                  <a:cubicBezTo>
                    <a:pt x="679" y="43"/>
                    <a:pt x="693" y="23"/>
                    <a:pt x="708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" name="Google Shape;162;p8"/>
            <p:cNvSpPr/>
            <p:nvPr/>
          </p:nvSpPr>
          <p:spPr>
            <a:xfrm>
              <a:off x="3408227" y="1381003"/>
              <a:ext cx="16877" cy="18824"/>
            </a:xfrm>
            <a:custGeom>
              <a:avLst/>
              <a:gdLst/>
              <a:ahLst/>
              <a:cxnLst/>
              <a:rect l="l" t="t" r="r" b="b"/>
              <a:pathLst>
                <a:path w="858" h="957" extrusionOk="0">
                  <a:moveTo>
                    <a:pt x="857" y="0"/>
                  </a:moveTo>
                  <a:lnTo>
                    <a:pt x="857" y="0"/>
                  </a:lnTo>
                  <a:cubicBezTo>
                    <a:pt x="778" y="43"/>
                    <a:pt x="700" y="79"/>
                    <a:pt x="621" y="115"/>
                  </a:cubicBezTo>
                  <a:lnTo>
                    <a:pt x="614" y="115"/>
                  </a:lnTo>
                  <a:cubicBezTo>
                    <a:pt x="544" y="194"/>
                    <a:pt x="472" y="279"/>
                    <a:pt x="406" y="357"/>
                  </a:cubicBezTo>
                  <a:cubicBezTo>
                    <a:pt x="271" y="521"/>
                    <a:pt x="158" y="686"/>
                    <a:pt x="50" y="864"/>
                  </a:cubicBezTo>
                  <a:cubicBezTo>
                    <a:pt x="36" y="893"/>
                    <a:pt x="14" y="929"/>
                    <a:pt x="0" y="956"/>
                  </a:cubicBezTo>
                  <a:cubicBezTo>
                    <a:pt x="36" y="943"/>
                    <a:pt x="79" y="929"/>
                    <a:pt x="122" y="914"/>
                  </a:cubicBezTo>
                  <a:cubicBezTo>
                    <a:pt x="165" y="843"/>
                    <a:pt x="208" y="778"/>
                    <a:pt x="251" y="708"/>
                  </a:cubicBezTo>
                  <a:cubicBezTo>
                    <a:pt x="278" y="672"/>
                    <a:pt x="307" y="629"/>
                    <a:pt x="336" y="593"/>
                  </a:cubicBezTo>
                  <a:cubicBezTo>
                    <a:pt x="350" y="571"/>
                    <a:pt x="364" y="550"/>
                    <a:pt x="379" y="528"/>
                  </a:cubicBezTo>
                  <a:cubicBezTo>
                    <a:pt x="386" y="521"/>
                    <a:pt x="393" y="514"/>
                    <a:pt x="400" y="501"/>
                  </a:cubicBezTo>
                  <a:cubicBezTo>
                    <a:pt x="400" y="501"/>
                    <a:pt x="406" y="494"/>
                    <a:pt x="406" y="485"/>
                  </a:cubicBezTo>
                  <a:cubicBezTo>
                    <a:pt x="415" y="485"/>
                    <a:pt x="415" y="485"/>
                    <a:pt x="415" y="478"/>
                  </a:cubicBezTo>
                  <a:lnTo>
                    <a:pt x="422" y="478"/>
                  </a:lnTo>
                  <a:cubicBezTo>
                    <a:pt x="535" y="322"/>
                    <a:pt x="672" y="178"/>
                    <a:pt x="808" y="43"/>
                  </a:cubicBezTo>
                  <a:cubicBezTo>
                    <a:pt x="828" y="29"/>
                    <a:pt x="844" y="14"/>
                    <a:pt x="857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3422409" y="1380019"/>
              <a:ext cx="20260" cy="47346"/>
            </a:xfrm>
            <a:custGeom>
              <a:avLst/>
              <a:gdLst/>
              <a:ahLst/>
              <a:cxnLst/>
              <a:rect l="l" t="t" r="r" b="b"/>
              <a:pathLst>
                <a:path w="1030" h="2407" extrusionOk="0">
                  <a:moveTo>
                    <a:pt x="971" y="0"/>
                  </a:moveTo>
                  <a:cubicBezTo>
                    <a:pt x="964" y="0"/>
                    <a:pt x="957" y="0"/>
                    <a:pt x="950" y="7"/>
                  </a:cubicBezTo>
                  <a:cubicBezTo>
                    <a:pt x="829" y="93"/>
                    <a:pt x="729" y="215"/>
                    <a:pt x="650" y="343"/>
                  </a:cubicBezTo>
                  <a:cubicBezTo>
                    <a:pt x="565" y="472"/>
                    <a:pt x="508" y="614"/>
                    <a:pt x="450" y="749"/>
                  </a:cubicBezTo>
                  <a:cubicBezTo>
                    <a:pt x="386" y="914"/>
                    <a:pt x="328" y="1085"/>
                    <a:pt x="272" y="1250"/>
                  </a:cubicBezTo>
                  <a:cubicBezTo>
                    <a:pt x="215" y="1421"/>
                    <a:pt x="172" y="1593"/>
                    <a:pt x="129" y="1764"/>
                  </a:cubicBezTo>
                  <a:cubicBezTo>
                    <a:pt x="87" y="1935"/>
                    <a:pt x="44" y="2107"/>
                    <a:pt x="15" y="2285"/>
                  </a:cubicBezTo>
                  <a:cubicBezTo>
                    <a:pt x="8" y="2307"/>
                    <a:pt x="8" y="2328"/>
                    <a:pt x="1" y="2350"/>
                  </a:cubicBezTo>
                  <a:cubicBezTo>
                    <a:pt x="1" y="2371"/>
                    <a:pt x="8" y="2400"/>
                    <a:pt x="28" y="2400"/>
                  </a:cubicBezTo>
                  <a:cubicBezTo>
                    <a:pt x="37" y="2407"/>
                    <a:pt x="37" y="2407"/>
                    <a:pt x="44" y="2407"/>
                  </a:cubicBezTo>
                  <a:cubicBezTo>
                    <a:pt x="57" y="2407"/>
                    <a:pt x="80" y="2393"/>
                    <a:pt x="87" y="2371"/>
                  </a:cubicBezTo>
                  <a:cubicBezTo>
                    <a:pt x="114" y="2199"/>
                    <a:pt x="150" y="2028"/>
                    <a:pt x="193" y="1857"/>
                  </a:cubicBezTo>
                  <a:cubicBezTo>
                    <a:pt x="236" y="1685"/>
                    <a:pt x="278" y="1514"/>
                    <a:pt x="328" y="1342"/>
                  </a:cubicBezTo>
                  <a:cubicBezTo>
                    <a:pt x="386" y="1178"/>
                    <a:pt x="443" y="1006"/>
                    <a:pt x="508" y="844"/>
                  </a:cubicBezTo>
                  <a:cubicBezTo>
                    <a:pt x="522" y="808"/>
                    <a:pt x="536" y="772"/>
                    <a:pt x="551" y="736"/>
                  </a:cubicBezTo>
                  <a:cubicBezTo>
                    <a:pt x="551" y="729"/>
                    <a:pt x="558" y="722"/>
                    <a:pt x="558" y="715"/>
                  </a:cubicBezTo>
                  <a:cubicBezTo>
                    <a:pt x="558" y="707"/>
                    <a:pt x="565" y="707"/>
                    <a:pt x="565" y="700"/>
                  </a:cubicBezTo>
                  <a:lnTo>
                    <a:pt x="565" y="693"/>
                  </a:lnTo>
                  <a:cubicBezTo>
                    <a:pt x="572" y="672"/>
                    <a:pt x="578" y="657"/>
                    <a:pt x="585" y="643"/>
                  </a:cubicBezTo>
                  <a:cubicBezTo>
                    <a:pt x="621" y="571"/>
                    <a:pt x="650" y="508"/>
                    <a:pt x="686" y="443"/>
                  </a:cubicBezTo>
                  <a:cubicBezTo>
                    <a:pt x="707" y="407"/>
                    <a:pt x="729" y="379"/>
                    <a:pt x="750" y="350"/>
                  </a:cubicBezTo>
                  <a:cubicBezTo>
                    <a:pt x="757" y="329"/>
                    <a:pt x="765" y="314"/>
                    <a:pt x="779" y="300"/>
                  </a:cubicBezTo>
                  <a:cubicBezTo>
                    <a:pt x="786" y="293"/>
                    <a:pt x="786" y="287"/>
                    <a:pt x="793" y="278"/>
                  </a:cubicBezTo>
                  <a:lnTo>
                    <a:pt x="799" y="271"/>
                  </a:lnTo>
                  <a:lnTo>
                    <a:pt x="808" y="264"/>
                  </a:lnTo>
                  <a:cubicBezTo>
                    <a:pt x="851" y="208"/>
                    <a:pt x="901" y="158"/>
                    <a:pt x="957" y="107"/>
                  </a:cubicBezTo>
                  <a:cubicBezTo>
                    <a:pt x="964" y="107"/>
                    <a:pt x="964" y="100"/>
                    <a:pt x="971" y="100"/>
                  </a:cubicBezTo>
                  <a:lnTo>
                    <a:pt x="979" y="93"/>
                  </a:lnTo>
                  <a:lnTo>
                    <a:pt x="986" y="86"/>
                  </a:lnTo>
                  <a:lnTo>
                    <a:pt x="993" y="79"/>
                  </a:lnTo>
                  <a:cubicBezTo>
                    <a:pt x="1014" y="64"/>
                    <a:pt x="1029" y="43"/>
                    <a:pt x="1014" y="21"/>
                  </a:cubicBezTo>
                  <a:cubicBezTo>
                    <a:pt x="1007" y="7"/>
                    <a:pt x="986" y="0"/>
                    <a:pt x="971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3449081" y="1381711"/>
              <a:ext cx="5508" cy="34127"/>
            </a:xfrm>
            <a:custGeom>
              <a:avLst/>
              <a:gdLst/>
              <a:ahLst/>
              <a:cxnLst/>
              <a:rect l="l" t="t" r="r" b="b"/>
              <a:pathLst>
                <a:path w="280" h="1735" extrusionOk="0">
                  <a:moveTo>
                    <a:pt x="43" y="0"/>
                  </a:moveTo>
                  <a:cubicBezTo>
                    <a:pt x="43" y="0"/>
                    <a:pt x="37" y="0"/>
                    <a:pt x="37" y="7"/>
                  </a:cubicBezTo>
                  <a:cubicBezTo>
                    <a:pt x="16" y="14"/>
                    <a:pt x="1" y="36"/>
                    <a:pt x="9" y="57"/>
                  </a:cubicBezTo>
                  <a:cubicBezTo>
                    <a:pt x="30" y="165"/>
                    <a:pt x="52" y="271"/>
                    <a:pt x="66" y="372"/>
                  </a:cubicBezTo>
                  <a:cubicBezTo>
                    <a:pt x="86" y="478"/>
                    <a:pt x="102" y="586"/>
                    <a:pt x="122" y="693"/>
                  </a:cubicBezTo>
                  <a:lnTo>
                    <a:pt x="122" y="706"/>
                  </a:lnTo>
                  <a:lnTo>
                    <a:pt x="122" y="729"/>
                  </a:lnTo>
                  <a:cubicBezTo>
                    <a:pt x="122" y="742"/>
                    <a:pt x="129" y="749"/>
                    <a:pt x="129" y="765"/>
                  </a:cubicBezTo>
                  <a:cubicBezTo>
                    <a:pt x="129" y="792"/>
                    <a:pt x="138" y="821"/>
                    <a:pt x="138" y="850"/>
                  </a:cubicBezTo>
                  <a:cubicBezTo>
                    <a:pt x="144" y="900"/>
                    <a:pt x="151" y="956"/>
                    <a:pt x="158" y="1006"/>
                  </a:cubicBezTo>
                  <a:cubicBezTo>
                    <a:pt x="165" y="1114"/>
                    <a:pt x="172" y="1220"/>
                    <a:pt x="180" y="1328"/>
                  </a:cubicBezTo>
                  <a:cubicBezTo>
                    <a:pt x="187" y="1443"/>
                    <a:pt x="187" y="1549"/>
                    <a:pt x="194" y="1657"/>
                  </a:cubicBezTo>
                  <a:lnTo>
                    <a:pt x="194" y="1692"/>
                  </a:lnTo>
                  <a:cubicBezTo>
                    <a:pt x="194" y="1721"/>
                    <a:pt x="208" y="1735"/>
                    <a:pt x="230" y="1735"/>
                  </a:cubicBezTo>
                  <a:lnTo>
                    <a:pt x="237" y="1735"/>
                  </a:lnTo>
                  <a:cubicBezTo>
                    <a:pt x="258" y="1735"/>
                    <a:pt x="280" y="1721"/>
                    <a:pt x="280" y="1692"/>
                  </a:cubicBezTo>
                  <a:cubicBezTo>
                    <a:pt x="273" y="1585"/>
                    <a:pt x="273" y="1477"/>
                    <a:pt x="266" y="1371"/>
                  </a:cubicBezTo>
                  <a:cubicBezTo>
                    <a:pt x="258" y="1263"/>
                    <a:pt x="251" y="1150"/>
                    <a:pt x="244" y="1042"/>
                  </a:cubicBezTo>
                  <a:cubicBezTo>
                    <a:pt x="237" y="936"/>
                    <a:pt x="223" y="828"/>
                    <a:pt x="208" y="722"/>
                  </a:cubicBezTo>
                  <a:cubicBezTo>
                    <a:pt x="194" y="614"/>
                    <a:pt x="180" y="501"/>
                    <a:pt x="158" y="393"/>
                  </a:cubicBezTo>
                  <a:cubicBezTo>
                    <a:pt x="138" y="286"/>
                    <a:pt x="122" y="178"/>
                    <a:pt x="95" y="72"/>
                  </a:cubicBezTo>
                  <a:cubicBezTo>
                    <a:pt x="95" y="57"/>
                    <a:pt x="95" y="50"/>
                    <a:pt x="86" y="36"/>
                  </a:cubicBezTo>
                  <a:cubicBezTo>
                    <a:pt x="86" y="14"/>
                    <a:pt x="66" y="0"/>
                    <a:pt x="43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3484645" y="1271874"/>
              <a:ext cx="28246" cy="32711"/>
            </a:xfrm>
            <a:custGeom>
              <a:avLst/>
              <a:gdLst/>
              <a:ahLst/>
              <a:cxnLst/>
              <a:rect l="l" t="t" r="r" b="b"/>
              <a:pathLst>
                <a:path w="1436" h="1663" extrusionOk="0">
                  <a:moveTo>
                    <a:pt x="1392" y="0"/>
                  </a:moveTo>
                  <a:cubicBezTo>
                    <a:pt x="1379" y="0"/>
                    <a:pt x="1372" y="7"/>
                    <a:pt x="1356" y="14"/>
                  </a:cubicBezTo>
                  <a:cubicBezTo>
                    <a:pt x="1158" y="185"/>
                    <a:pt x="964" y="370"/>
                    <a:pt x="786" y="571"/>
                  </a:cubicBezTo>
                  <a:cubicBezTo>
                    <a:pt x="592" y="772"/>
                    <a:pt x="414" y="986"/>
                    <a:pt x="242" y="1207"/>
                  </a:cubicBezTo>
                  <a:cubicBezTo>
                    <a:pt x="163" y="1313"/>
                    <a:pt x="78" y="1428"/>
                    <a:pt x="1" y="1534"/>
                  </a:cubicBezTo>
                  <a:cubicBezTo>
                    <a:pt x="8" y="1577"/>
                    <a:pt x="14" y="1620"/>
                    <a:pt x="21" y="1663"/>
                  </a:cubicBezTo>
                  <a:cubicBezTo>
                    <a:pt x="93" y="1550"/>
                    <a:pt x="172" y="1442"/>
                    <a:pt x="249" y="1342"/>
                  </a:cubicBezTo>
                  <a:cubicBezTo>
                    <a:pt x="414" y="1121"/>
                    <a:pt x="592" y="907"/>
                    <a:pt x="779" y="700"/>
                  </a:cubicBezTo>
                  <a:cubicBezTo>
                    <a:pt x="957" y="506"/>
                    <a:pt x="1142" y="314"/>
                    <a:pt x="1343" y="143"/>
                  </a:cubicBezTo>
                  <a:cubicBezTo>
                    <a:pt x="1372" y="120"/>
                    <a:pt x="1392" y="100"/>
                    <a:pt x="1421" y="77"/>
                  </a:cubicBezTo>
                  <a:cubicBezTo>
                    <a:pt x="1435" y="64"/>
                    <a:pt x="1435" y="28"/>
                    <a:pt x="1421" y="14"/>
                  </a:cubicBezTo>
                  <a:cubicBezTo>
                    <a:pt x="1415" y="7"/>
                    <a:pt x="1399" y="0"/>
                    <a:pt x="1392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3463401" y="1302048"/>
              <a:ext cx="21676" cy="38652"/>
            </a:xfrm>
            <a:custGeom>
              <a:avLst/>
              <a:gdLst/>
              <a:ahLst/>
              <a:cxnLst/>
              <a:rect l="l" t="t" r="r" b="b"/>
              <a:pathLst>
                <a:path w="1102" h="1965" extrusionOk="0">
                  <a:moveTo>
                    <a:pt x="1081" y="0"/>
                  </a:moveTo>
                  <a:cubicBezTo>
                    <a:pt x="995" y="122"/>
                    <a:pt x="916" y="244"/>
                    <a:pt x="837" y="365"/>
                  </a:cubicBezTo>
                  <a:cubicBezTo>
                    <a:pt x="680" y="600"/>
                    <a:pt x="537" y="843"/>
                    <a:pt x="409" y="1087"/>
                  </a:cubicBezTo>
                  <a:cubicBezTo>
                    <a:pt x="280" y="1322"/>
                    <a:pt x="159" y="1565"/>
                    <a:pt x="52" y="1808"/>
                  </a:cubicBezTo>
                  <a:cubicBezTo>
                    <a:pt x="37" y="1836"/>
                    <a:pt x="23" y="1865"/>
                    <a:pt x="16" y="1901"/>
                  </a:cubicBezTo>
                  <a:cubicBezTo>
                    <a:pt x="1" y="1921"/>
                    <a:pt x="9" y="1944"/>
                    <a:pt x="30" y="1957"/>
                  </a:cubicBezTo>
                  <a:cubicBezTo>
                    <a:pt x="37" y="1957"/>
                    <a:pt x="44" y="1964"/>
                    <a:pt x="52" y="1964"/>
                  </a:cubicBezTo>
                  <a:cubicBezTo>
                    <a:pt x="66" y="1964"/>
                    <a:pt x="80" y="1957"/>
                    <a:pt x="87" y="1944"/>
                  </a:cubicBezTo>
                  <a:cubicBezTo>
                    <a:pt x="195" y="1694"/>
                    <a:pt x="309" y="1457"/>
                    <a:pt x="429" y="1222"/>
                  </a:cubicBezTo>
                  <a:cubicBezTo>
                    <a:pt x="566" y="979"/>
                    <a:pt x="702" y="737"/>
                    <a:pt x="851" y="501"/>
                  </a:cubicBezTo>
                  <a:cubicBezTo>
                    <a:pt x="930" y="372"/>
                    <a:pt x="1016" y="250"/>
                    <a:pt x="1101" y="129"/>
                  </a:cubicBezTo>
                  <a:cubicBezTo>
                    <a:pt x="1094" y="86"/>
                    <a:pt x="1088" y="43"/>
                    <a:pt x="1081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3462162" y="1349098"/>
              <a:ext cx="4642" cy="4111"/>
            </a:xfrm>
            <a:custGeom>
              <a:avLst/>
              <a:gdLst/>
              <a:ahLst/>
              <a:cxnLst/>
              <a:rect l="l" t="t" r="r" b="b"/>
              <a:pathLst>
                <a:path w="236" h="209" extrusionOk="0">
                  <a:moveTo>
                    <a:pt x="129" y="1"/>
                  </a:moveTo>
                  <a:cubicBezTo>
                    <a:pt x="107" y="30"/>
                    <a:pt x="86" y="59"/>
                    <a:pt x="57" y="86"/>
                  </a:cubicBezTo>
                  <a:cubicBezTo>
                    <a:pt x="43" y="102"/>
                    <a:pt x="30" y="122"/>
                    <a:pt x="14" y="136"/>
                  </a:cubicBezTo>
                  <a:cubicBezTo>
                    <a:pt x="0" y="158"/>
                    <a:pt x="0" y="179"/>
                    <a:pt x="14" y="201"/>
                  </a:cubicBezTo>
                  <a:cubicBezTo>
                    <a:pt x="30" y="208"/>
                    <a:pt x="36" y="208"/>
                    <a:pt x="50" y="208"/>
                  </a:cubicBezTo>
                  <a:cubicBezTo>
                    <a:pt x="57" y="208"/>
                    <a:pt x="72" y="208"/>
                    <a:pt x="79" y="201"/>
                  </a:cubicBezTo>
                  <a:cubicBezTo>
                    <a:pt x="129" y="136"/>
                    <a:pt x="186" y="73"/>
                    <a:pt x="235" y="8"/>
                  </a:cubicBezTo>
                  <a:lnTo>
                    <a:pt x="129" y="1"/>
                  </a:lnTo>
                  <a:close/>
                </a:path>
              </a:pathLst>
            </a:custGeom>
            <a:solidFill>
              <a:srgbClr val="FBEE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3464699" y="1310191"/>
              <a:ext cx="40874" cy="39065"/>
            </a:xfrm>
            <a:custGeom>
              <a:avLst/>
              <a:gdLst/>
              <a:ahLst/>
              <a:cxnLst/>
              <a:rect l="l" t="t" r="r" b="b"/>
              <a:pathLst>
                <a:path w="2078" h="1986" extrusionOk="0">
                  <a:moveTo>
                    <a:pt x="2028" y="1"/>
                  </a:moveTo>
                  <a:cubicBezTo>
                    <a:pt x="2021" y="1"/>
                    <a:pt x="2014" y="1"/>
                    <a:pt x="2007" y="8"/>
                  </a:cubicBezTo>
                  <a:cubicBezTo>
                    <a:pt x="1836" y="87"/>
                    <a:pt x="1685" y="195"/>
                    <a:pt x="1536" y="308"/>
                  </a:cubicBezTo>
                  <a:cubicBezTo>
                    <a:pt x="1378" y="429"/>
                    <a:pt x="1236" y="565"/>
                    <a:pt x="1092" y="700"/>
                  </a:cubicBezTo>
                  <a:cubicBezTo>
                    <a:pt x="972" y="829"/>
                    <a:pt x="850" y="966"/>
                    <a:pt x="728" y="1101"/>
                  </a:cubicBezTo>
                  <a:cubicBezTo>
                    <a:pt x="699" y="1158"/>
                    <a:pt x="672" y="1223"/>
                    <a:pt x="650" y="1280"/>
                  </a:cubicBezTo>
                  <a:lnTo>
                    <a:pt x="178" y="1758"/>
                  </a:lnTo>
                  <a:cubicBezTo>
                    <a:pt x="122" y="1830"/>
                    <a:pt x="63" y="1909"/>
                    <a:pt x="0" y="1979"/>
                  </a:cubicBezTo>
                  <a:lnTo>
                    <a:pt x="106" y="1986"/>
                  </a:lnTo>
                  <a:cubicBezTo>
                    <a:pt x="171" y="1909"/>
                    <a:pt x="235" y="1823"/>
                    <a:pt x="307" y="1744"/>
                  </a:cubicBezTo>
                  <a:cubicBezTo>
                    <a:pt x="429" y="1586"/>
                    <a:pt x="557" y="1429"/>
                    <a:pt x="692" y="1273"/>
                  </a:cubicBezTo>
                  <a:cubicBezTo>
                    <a:pt x="821" y="1122"/>
                    <a:pt x="956" y="966"/>
                    <a:pt x="1100" y="822"/>
                  </a:cubicBezTo>
                  <a:cubicBezTo>
                    <a:pt x="1243" y="680"/>
                    <a:pt x="1385" y="544"/>
                    <a:pt x="1536" y="416"/>
                  </a:cubicBezTo>
                  <a:cubicBezTo>
                    <a:pt x="1556" y="400"/>
                    <a:pt x="1579" y="387"/>
                    <a:pt x="1592" y="373"/>
                  </a:cubicBezTo>
                  <a:cubicBezTo>
                    <a:pt x="1599" y="366"/>
                    <a:pt x="1606" y="366"/>
                    <a:pt x="1606" y="357"/>
                  </a:cubicBezTo>
                  <a:lnTo>
                    <a:pt x="1615" y="357"/>
                  </a:lnTo>
                  <a:cubicBezTo>
                    <a:pt x="1628" y="344"/>
                    <a:pt x="1635" y="337"/>
                    <a:pt x="1642" y="330"/>
                  </a:cubicBezTo>
                  <a:cubicBezTo>
                    <a:pt x="1685" y="301"/>
                    <a:pt x="1721" y="280"/>
                    <a:pt x="1757" y="251"/>
                  </a:cubicBezTo>
                  <a:cubicBezTo>
                    <a:pt x="1836" y="201"/>
                    <a:pt x="1914" y="152"/>
                    <a:pt x="1992" y="109"/>
                  </a:cubicBezTo>
                  <a:cubicBezTo>
                    <a:pt x="2014" y="100"/>
                    <a:pt x="2028" y="87"/>
                    <a:pt x="2050" y="80"/>
                  </a:cubicBezTo>
                  <a:cubicBezTo>
                    <a:pt x="2070" y="66"/>
                    <a:pt x="2077" y="37"/>
                    <a:pt x="2064" y="23"/>
                  </a:cubicBezTo>
                  <a:cubicBezTo>
                    <a:pt x="2057" y="8"/>
                    <a:pt x="2043" y="1"/>
                    <a:pt x="2028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3468201" y="1331848"/>
              <a:ext cx="10838" cy="12923"/>
            </a:xfrm>
            <a:custGeom>
              <a:avLst/>
              <a:gdLst/>
              <a:ahLst/>
              <a:cxnLst/>
              <a:rect l="l" t="t" r="r" b="b"/>
              <a:pathLst>
                <a:path w="551" h="657" extrusionOk="0">
                  <a:moveTo>
                    <a:pt x="550" y="0"/>
                  </a:moveTo>
                  <a:lnTo>
                    <a:pt x="550" y="0"/>
                  </a:lnTo>
                  <a:cubicBezTo>
                    <a:pt x="537" y="21"/>
                    <a:pt x="514" y="36"/>
                    <a:pt x="501" y="57"/>
                  </a:cubicBezTo>
                  <a:cubicBezTo>
                    <a:pt x="365" y="208"/>
                    <a:pt x="244" y="364"/>
                    <a:pt x="115" y="521"/>
                  </a:cubicBezTo>
                  <a:cubicBezTo>
                    <a:pt x="79" y="564"/>
                    <a:pt x="36" y="614"/>
                    <a:pt x="0" y="657"/>
                  </a:cubicBezTo>
                  <a:lnTo>
                    <a:pt x="472" y="179"/>
                  </a:lnTo>
                  <a:cubicBezTo>
                    <a:pt x="494" y="122"/>
                    <a:pt x="521" y="57"/>
                    <a:pt x="55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3437456" y="1312866"/>
              <a:ext cx="14753" cy="37943"/>
            </a:xfrm>
            <a:custGeom>
              <a:avLst/>
              <a:gdLst/>
              <a:ahLst/>
              <a:cxnLst/>
              <a:rect l="l" t="t" r="r" b="b"/>
              <a:pathLst>
                <a:path w="750" h="1929" extrusionOk="0">
                  <a:moveTo>
                    <a:pt x="43" y="0"/>
                  </a:moveTo>
                  <a:cubicBezTo>
                    <a:pt x="28" y="0"/>
                    <a:pt x="21" y="7"/>
                    <a:pt x="14" y="16"/>
                  </a:cubicBezTo>
                  <a:cubicBezTo>
                    <a:pt x="7" y="23"/>
                    <a:pt x="0" y="36"/>
                    <a:pt x="0" y="43"/>
                  </a:cubicBezTo>
                  <a:cubicBezTo>
                    <a:pt x="0" y="59"/>
                    <a:pt x="7" y="65"/>
                    <a:pt x="14" y="72"/>
                  </a:cubicBezTo>
                  <a:cubicBezTo>
                    <a:pt x="14" y="79"/>
                    <a:pt x="21" y="86"/>
                    <a:pt x="28" y="93"/>
                  </a:cubicBezTo>
                  <a:cubicBezTo>
                    <a:pt x="28" y="101"/>
                    <a:pt x="34" y="101"/>
                    <a:pt x="34" y="108"/>
                  </a:cubicBezTo>
                  <a:cubicBezTo>
                    <a:pt x="50" y="122"/>
                    <a:pt x="57" y="129"/>
                    <a:pt x="64" y="144"/>
                  </a:cubicBezTo>
                  <a:cubicBezTo>
                    <a:pt x="86" y="172"/>
                    <a:pt x="106" y="201"/>
                    <a:pt x="120" y="221"/>
                  </a:cubicBezTo>
                  <a:cubicBezTo>
                    <a:pt x="156" y="280"/>
                    <a:pt x="192" y="329"/>
                    <a:pt x="228" y="386"/>
                  </a:cubicBezTo>
                  <a:cubicBezTo>
                    <a:pt x="292" y="501"/>
                    <a:pt x="350" y="616"/>
                    <a:pt x="406" y="729"/>
                  </a:cubicBezTo>
                  <a:cubicBezTo>
                    <a:pt x="413" y="744"/>
                    <a:pt x="420" y="758"/>
                    <a:pt x="420" y="772"/>
                  </a:cubicBezTo>
                  <a:lnTo>
                    <a:pt x="420" y="778"/>
                  </a:lnTo>
                  <a:lnTo>
                    <a:pt x="429" y="778"/>
                  </a:lnTo>
                  <a:lnTo>
                    <a:pt x="429" y="787"/>
                  </a:lnTo>
                  <a:cubicBezTo>
                    <a:pt x="436" y="801"/>
                    <a:pt x="436" y="808"/>
                    <a:pt x="442" y="814"/>
                  </a:cubicBezTo>
                  <a:cubicBezTo>
                    <a:pt x="449" y="844"/>
                    <a:pt x="463" y="873"/>
                    <a:pt x="472" y="900"/>
                  </a:cubicBezTo>
                  <a:cubicBezTo>
                    <a:pt x="499" y="965"/>
                    <a:pt x="514" y="1022"/>
                    <a:pt x="535" y="1087"/>
                  </a:cubicBezTo>
                  <a:cubicBezTo>
                    <a:pt x="571" y="1207"/>
                    <a:pt x="600" y="1335"/>
                    <a:pt x="621" y="1464"/>
                  </a:cubicBezTo>
                  <a:cubicBezTo>
                    <a:pt x="628" y="1493"/>
                    <a:pt x="634" y="1529"/>
                    <a:pt x="643" y="1558"/>
                  </a:cubicBezTo>
                  <a:lnTo>
                    <a:pt x="643" y="1565"/>
                  </a:lnTo>
                  <a:lnTo>
                    <a:pt x="643" y="1572"/>
                  </a:lnTo>
                  <a:lnTo>
                    <a:pt x="643" y="1601"/>
                  </a:lnTo>
                  <a:cubicBezTo>
                    <a:pt x="650" y="1615"/>
                    <a:pt x="650" y="1629"/>
                    <a:pt x="650" y="1651"/>
                  </a:cubicBezTo>
                  <a:cubicBezTo>
                    <a:pt x="650" y="1678"/>
                    <a:pt x="657" y="1701"/>
                    <a:pt x="657" y="1737"/>
                  </a:cubicBezTo>
                  <a:cubicBezTo>
                    <a:pt x="686" y="1757"/>
                    <a:pt x="720" y="1779"/>
                    <a:pt x="749" y="1807"/>
                  </a:cubicBezTo>
                  <a:cubicBezTo>
                    <a:pt x="742" y="1701"/>
                    <a:pt x="729" y="1593"/>
                    <a:pt x="713" y="1486"/>
                  </a:cubicBezTo>
                  <a:cubicBezTo>
                    <a:pt x="693" y="1358"/>
                    <a:pt x="663" y="1236"/>
                    <a:pt x="628" y="1108"/>
                  </a:cubicBezTo>
                  <a:cubicBezTo>
                    <a:pt x="592" y="979"/>
                    <a:pt x="549" y="857"/>
                    <a:pt x="499" y="729"/>
                  </a:cubicBezTo>
                  <a:cubicBezTo>
                    <a:pt x="449" y="616"/>
                    <a:pt x="393" y="494"/>
                    <a:pt x="321" y="386"/>
                  </a:cubicBezTo>
                  <a:cubicBezTo>
                    <a:pt x="257" y="273"/>
                    <a:pt x="185" y="165"/>
                    <a:pt x="106" y="59"/>
                  </a:cubicBezTo>
                  <a:cubicBezTo>
                    <a:pt x="93" y="43"/>
                    <a:pt x="86" y="29"/>
                    <a:pt x="70" y="16"/>
                  </a:cubicBezTo>
                  <a:cubicBezTo>
                    <a:pt x="64" y="7"/>
                    <a:pt x="50" y="0"/>
                    <a:pt x="43" y="0"/>
                  </a:cubicBezTo>
                  <a:close/>
                  <a:moveTo>
                    <a:pt x="663" y="1850"/>
                  </a:moveTo>
                  <a:lnTo>
                    <a:pt x="663" y="1886"/>
                  </a:lnTo>
                  <a:cubicBezTo>
                    <a:pt x="663" y="1908"/>
                    <a:pt x="686" y="1928"/>
                    <a:pt x="706" y="1928"/>
                  </a:cubicBezTo>
                  <a:cubicBezTo>
                    <a:pt x="729" y="1928"/>
                    <a:pt x="749" y="1915"/>
                    <a:pt x="749" y="1886"/>
                  </a:cubicBezTo>
                  <a:lnTo>
                    <a:pt x="749" y="1879"/>
                  </a:lnTo>
                  <a:cubicBezTo>
                    <a:pt x="742" y="1886"/>
                    <a:pt x="735" y="1886"/>
                    <a:pt x="729" y="1886"/>
                  </a:cubicBezTo>
                  <a:cubicBezTo>
                    <a:pt x="713" y="1886"/>
                    <a:pt x="706" y="1879"/>
                    <a:pt x="699" y="1872"/>
                  </a:cubicBezTo>
                  <a:cubicBezTo>
                    <a:pt x="686" y="1865"/>
                    <a:pt x="677" y="1858"/>
                    <a:pt x="663" y="185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3425654" y="1325101"/>
              <a:ext cx="26987" cy="24863"/>
            </a:xfrm>
            <a:custGeom>
              <a:avLst/>
              <a:gdLst/>
              <a:ahLst/>
              <a:cxnLst/>
              <a:rect l="l" t="t" r="r" b="b"/>
              <a:pathLst>
                <a:path w="1372" h="1264" extrusionOk="0">
                  <a:moveTo>
                    <a:pt x="50" y="0"/>
                  </a:moveTo>
                  <a:cubicBezTo>
                    <a:pt x="35" y="0"/>
                    <a:pt x="21" y="7"/>
                    <a:pt x="14" y="14"/>
                  </a:cubicBezTo>
                  <a:cubicBezTo>
                    <a:pt x="0" y="36"/>
                    <a:pt x="0" y="57"/>
                    <a:pt x="14" y="79"/>
                  </a:cubicBezTo>
                  <a:cubicBezTo>
                    <a:pt x="93" y="156"/>
                    <a:pt x="172" y="242"/>
                    <a:pt x="249" y="321"/>
                  </a:cubicBezTo>
                  <a:cubicBezTo>
                    <a:pt x="335" y="400"/>
                    <a:pt x="413" y="479"/>
                    <a:pt x="499" y="558"/>
                  </a:cubicBezTo>
                  <a:cubicBezTo>
                    <a:pt x="578" y="636"/>
                    <a:pt x="664" y="713"/>
                    <a:pt x="749" y="785"/>
                  </a:cubicBezTo>
                  <a:cubicBezTo>
                    <a:pt x="828" y="864"/>
                    <a:pt x="914" y="936"/>
                    <a:pt x="1000" y="1007"/>
                  </a:cubicBezTo>
                  <a:cubicBezTo>
                    <a:pt x="1085" y="1085"/>
                    <a:pt x="1178" y="1157"/>
                    <a:pt x="1263" y="1228"/>
                  </a:cubicBezTo>
                  <a:cubicBezTo>
                    <a:pt x="1277" y="1236"/>
                    <a:pt x="1286" y="1243"/>
                    <a:pt x="1299" y="1250"/>
                  </a:cubicBezTo>
                  <a:cubicBezTo>
                    <a:pt x="1306" y="1257"/>
                    <a:pt x="1313" y="1264"/>
                    <a:pt x="1329" y="1264"/>
                  </a:cubicBezTo>
                  <a:cubicBezTo>
                    <a:pt x="1335" y="1264"/>
                    <a:pt x="1342" y="1264"/>
                    <a:pt x="1349" y="1257"/>
                  </a:cubicBezTo>
                  <a:cubicBezTo>
                    <a:pt x="1356" y="1257"/>
                    <a:pt x="1356" y="1257"/>
                    <a:pt x="1356" y="1250"/>
                  </a:cubicBezTo>
                  <a:cubicBezTo>
                    <a:pt x="1363" y="1243"/>
                    <a:pt x="1371" y="1236"/>
                    <a:pt x="1371" y="1221"/>
                  </a:cubicBezTo>
                  <a:cubicBezTo>
                    <a:pt x="1371" y="1214"/>
                    <a:pt x="1363" y="1200"/>
                    <a:pt x="1356" y="1193"/>
                  </a:cubicBezTo>
                  <a:cubicBezTo>
                    <a:pt x="1356" y="1185"/>
                    <a:pt x="1349" y="1185"/>
                    <a:pt x="1349" y="1185"/>
                  </a:cubicBezTo>
                  <a:cubicBezTo>
                    <a:pt x="1320" y="1157"/>
                    <a:pt x="1286" y="1135"/>
                    <a:pt x="1257" y="1115"/>
                  </a:cubicBezTo>
                  <a:cubicBezTo>
                    <a:pt x="1200" y="1065"/>
                    <a:pt x="1149" y="1022"/>
                    <a:pt x="1092" y="979"/>
                  </a:cubicBezTo>
                  <a:cubicBezTo>
                    <a:pt x="1006" y="907"/>
                    <a:pt x="921" y="828"/>
                    <a:pt x="835" y="756"/>
                  </a:cubicBezTo>
                  <a:cubicBezTo>
                    <a:pt x="749" y="679"/>
                    <a:pt x="670" y="600"/>
                    <a:pt x="585" y="528"/>
                  </a:cubicBezTo>
                  <a:cubicBezTo>
                    <a:pt x="506" y="450"/>
                    <a:pt x="420" y="371"/>
                    <a:pt x="343" y="294"/>
                  </a:cubicBezTo>
                  <a:cubicBezTo>
                    <a:pt x="264" y="208"/>
                    <a:pt x="185" y="129"/>
                    <a:pt x="107" y="43"/>
                  </a:cubicBezTo>
                  <a:cubicBezTo>
                    <a:pt x="100" y="36"/>
                    <a:pt x="86" y="28"/>
                    <a:pt x="77" y="14"/>
                  </a:cubicBezTo>
                  <a:cubicBezTo>
                    <a:pt x="71" y="7"/>
                    <a:pt x="57" y="0"/>
                    <a:pt x="5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3413007" y="1340975"/>
              <a:ext cx="27833" cy="10268"/>
            </a:xfrm>
            <a:custGeom>
              <a:avLst/>
              <a:gdLst/>
              <a:ahLst/>
              <a:cxnLst/>
              <a:rect l="l" t="t" r="r" b="b"/>
              <a:pathLst>
                <a:path w="1415" h="522" extrusionOk="0">
                  <a:moveTo>
                    <a:pt x="50" y="1"/>
                  </a:moveTo>
                  <a:cubicBezTo>
                    <a:pt x="35" y="1"/>
                    <a:pt x="14" y="8"/>
                    <a:pt x="8" y="21"/>
                  </a:cubicBezTo>
                  <a:cubicBezTo>
                    <a:pt x="1" y="44"/>
                    <a:pt x="8" y="64"/>
                    <a:pt x="28" y="78"/>
                  </a:cubicBezTo>
                  <a:cubicBezTo>
                    <a:pt x="107" y="129"/>
                    <a:pt x="186" y="164"/>
                    <a:pt x="271" y="206"/>
                  </a:cubicBezTo>
                  <a:cubicBezTo>
                    <a:pt x="357" y="249"/>
                    <a:pt x="443" y="285"/>
                    <a:pt x="529" y="314"/>
                  </a:cubicBezTo>
                  <a:cubicBezTo>
                    <a:pt x="614" y="350"/>
                    <a:pt x="700" y="378"/>
                    <a:pt x="792" y="407"/>
                  </a:cubicBezTo>
                  <a:cubicBezTo>
                    <a:pt x="878" y="429"/>
                    <a:pt x="964" y="450"/>
                    <a:pt x="1056" y="472"/>
                  </a:cubicBezTo>
                  <a:cubicBezTo>
                    <a:pt x="1149" y="493"/>
                    <a:pt x="1243" y="506"/>
                    <a:pt x="1336" y="522"/>
                  </a:cubicBezTo>
                  <a:lnTo>
                    <a:pt x="1372" y="522"/>
                  </a:lnTo>
                  <a:cubicBezTo>
                    <a:pt x="1379" y="522"/>
                    <a:pt x="1392" y="515"/>
                    <a:pt x="1399" y="506"/>
                  </a:cubicBezTo>
                  <a:cubicBezTo>
                    <a:pt x="1406" y="499"/>
                    <a:pt x="1415" y="493"/>
                    <a:pt x="1415" y="479"/>
                  </a:cubicBezTo>
                  <a:cubicBezTo>
                    <a:pt x="1415" y="472"/>
                    <a:pt x="1406" y="457"/>
                    <a:pt x="1399" y="450"/>
                  </a:cubicBezTo>
                  <a:cubicBezTo>
                    <a:pt x="1392" y="443"/>
                    <a:pt x="1379" y="436"/>
                    <a:pt x="1372" y="436"/>
                  </a:cubicBezTo>
                  <a:cubicBezTo>
                    <a:pt x="1349" y="436"/>
                    <a:pt x="1336" y="436"/>
                    <a:pt x="1320" y="429"/>
                  </a:cubicBezTo>
                  <a:cubicBezTo>
                    <a:pt x="1200" y="414"/>
                    <a:pt x="1086" y="393"/>
                    <a:pt x="971" y="364"/>
                  </a:cubicBezTo>
                  <a:cubicBezTo>
                    <a:pt x="849" y="335"/>
                    <a:pt x="736" y="301"/>
                    <a:pt x="621" y="265"/>
                  </a:cubicBezTo>
                  <a:cubicBezTo>
                    <a:pt x="565" y="236"/>
                    <a:pt x="499" y="215"/>
                    <a:pt x="436" y="186"/>
                  </a:cubicBezTo>
                  <a:cubicBezTo>
                    <a:pt x="343" y="150"/>
                    <a:pt x="242" y="100"/>
                    <a:pt x="150" y="50"/>
                  </a:cubicBezTo>
                  <a:cubicBezTo>
                    <a:pt x="121" y="35"/>
                    <a:pt x="93" y="21"/>
                    <a:pt x="71" y="8"/>
                  </a:cubicBezTo>
                  <a:cubicBezTo>
                    <a:pt x="64" y="1"/>
                    <a:pt x="57" y="1"/>
                    <a:pt x="5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3451206" y="1283086"/>
              <a:ext cx="11684" cy="62806"/>
            </a:xfrm>
            <a:custGeom>
              <a:avLst/>
              <a:gdLst/>
              <a:ahLst/>
              <a:cxnLst/>
              <a:rect l="l" t="t" r="r" b="b"/>
              <a:pathLst>
                <a:path w="594" h="3193" extrusionOk="0">
                  <a:moveTo>
                    <a:pt x="50" y="1"/>
                  </a:moveTo>
                  <a:cubicBezTo>
                    <a:pt x="43" y="1"/>
                    <a:pt x="36" y="8"/>
                    <a:pt x="30" y="8"/>
                  </a:cubicBezTo>
                  <a:cubicBezTo>
                    <a:pt x="7" y="22"/>
                    <a:pt x="0" y="51"/>
                    <a:pt x="14" y="64"/>
                  </a:cubicBezTo>
                  <a:cubicBezTo>
                    <a:pt x="122" y="244"/>
                    <a:pt x="208" y="423"/>
                    <a:pt x="278" y="615"/>
                  </a:cubicBezTo>
                  <a:cubicBezTo>
                    <a:pt x="350" y="808"/>
                    <a:pt x="400" y="1007"/>
                    <a:pt x="436" y="1208"/>
                  </a:cubicBezTo>
                  <a:cubicBezTo>
                    <a:pt x="472" y="1415"/>
                    <a:pt x="492" y="1615"/>
                    <a:pt x="501" y="1821"/>
                  </a:cubicBezTo>
                  <a:cubicBezTo>
                    <a:pt x="508" y="2029"/>
                    <a:pt x="501" y="2243"/>
                    <a:pt x="486" y="2450"/>
                  </a:cubicBezTo>
                  <a:cubicBezTo>
                    <a:pt x="465" y="2658"/>
                    <a:pt x="436" y="2858"/>
                    <a:pt x="400" y="3064"/>
                  </a:cubicBezTo>
                  <a:cubicBezTo>
                    <a:pt x="393" y="3086"/>
                    <a:pt x="386" y="3115"/>
                    <a:pt x="379" y="3143"/>
                  </a:cubicBezTo>
                  <a:cubicBezTo>
                    <a:pt x="379" y="3165"/>
                    <a:pt x="386" y="3185"/>
                    <a:pt x="415" y="3192"/>
                  </a:cubicBezTo>
                  <a:lnTo>
                    <a:pt x="422" y="3192"/>
                  </a:lnTo>
                  <a:cubicBezTo>
                    <a:pt x="443" y="3192"/>
                    <a:pt x="465" y="3179"/>
                    <a:pt x="465" y="3165"/>
                  </a:cubicBezTo>
                  <a:cubicBezTo>
                    <a:pt x="508" y="2957"/>
                    <a:pt x="535" y="2743"/>
                    <a:pt x="557" y="2536"/>
                  </a:cubicBezTo>
                  <a:cubicBezTo>
                    <a:pt x="578" y="2322"/>
                    <a:pt x="593" y="2107"/>
                    <a:pt x="587" y="1900"/>
                  </a:cubicBezTo>
                  <a:cubicBezTo>
                    <a:pt x="587" y="1686"/>
                    <a:pt x="564" y="1472"/>
                    <a:pt x="535" y="1264"/>
                  </a:cubicBezTo>
                  <a:cubicBezTo>
                    <a:pt x="501" y="1058"/>
                    <a:pt x="450" y="858"/>
                    <a:pt x="386" y="657"/>
                  </a:cubicBezTo>
                  <a:cubicBezTo>
                    <a:pt x="314" y="465"/>
                    <a:pt x="228" y="272"/>
                    <a:pt x="129" y="94"/>
                  </a:cubicBezTo>
                  <a:cubicBezTo>
                    <a:pt x="115" y="64"/>
                    <a:pt x="100" y="44"/>
                    <a:pt x="86" y="22"/>
                  </a:cubicBezTo>
                  <a:cubicBezTo>
                    <a:pt x="79" y="8"/>
                    <a:pt x="64" y="1"/>
                    <a:pt x="5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3390248" y="1352068"/>
              <a:ext cx="3541" cy="1849"/>
            </a:xfrm>
            <a:custGeom>
              <a:avLst/>
              <a:gdLst/>
              <a:ahLst/>
              <a:cxnLst/>
              <a:rect l="l" t="t" r="r" b="b"/>
              <a:pathLst>
                <a:path w="180" h="94" extrusionOk="0">
                  <a:moveTo>
                    <a:pt x="100" y="1"/>
                  </a:moveTo>
                  <a:cubicBezTo>
                    <a:pt x="78" y="1"/>
                    <a:pt x="64" y="7"/>
                    <a:pt x="50" y="7"/>
                  </a:cubicBezTo>
                  <a:cubicBezTo>
                    <a:pt x="28" y="7"/>
                    <a:pt x="1" y="21"/>
                    <a:pt x="8" y="50"/>
                  </a:cubicBezTo>
                  <a:cubicBezTo>
                    <a:pt x="8" y="71"/>
                    <a:pt x="21" y="93"/>
                    <a:pt x="44" y="93"/>
                  </a:cubicBezTo>
                  <a:lnTo>
                    <a:pt x="50" y="93"/>
                  </a:lnTo>
                  <a:cubicBezTo>
                    <a:pt x="93" y="86"/>
                    <a:pt x="136" y="86"/>
                    <a:pt x="179" y="79"/>
                  </a:cubicBezTo>
                  <a:cubicBezTo>
                    <a:pt x="150" y="50"/>
                    <a:pt x="121" y="28"/>
                    <a:pt x="10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3392215" y="1351498"/>
              <a:ext cx="40028" cy="5350"/>
            </a:xfrm>
            <a:custGeom>
              <a:avLst/>
              <a:gdLst/>
              <a:ahLst/>
              <a:cxnLst/>
              <a:rect l="l" t="t" r="r" b="b"/>
              <a:pathLst>
                <a:path w="2035" h="272" extrusionOk="0">
                  <a:moveTo>
                    <a:pt x="550" y="0"/>
                  </a:moveTo>
                  <a:cubicBezTo>
                    <a:pt x="501" y="0"/>
                    <a:pt x="449" y="0"/>
                    <a:pt x="400" y="7"/>
                  </a:cubicBezTo>
                  <a:cubicBezTo>
                    <a:pt x="264" y="7"/>
                    <a:pt x="129" y="14"/>
                    <a:pt x="0" y="30"/>
                  </a:cubicBezTo>
                  <a:cubicBezTo>
                    <a:pt x="21" y="57"/>
                    <a:pt x="50" y="79"/>
                    <a:pt x="79" y="108"/>
                  </a:cubicBezTo>
                  <a:cubicBezTo>
                    <a:pt x="172" y="100"/>
                    <a:pt x="257" y="93"/>
                    <a:pt x="350" y="93"/>
                  </a:cubicBezTo>
                  <a:cubicBezTo>
                    <a:pt x="415" y="93"/>
                    <a:pt x="478" y="86"/>
                    <a:pt x="550" y="86"/>
                  </a:cubicBezTo>
                  <a:cubicBezTo>
                    <a:pt x="614" y="86"/>
                    <a:pt x="679" y="93"/>
                    <a:pt x="749" y="93"/>
                  </a:cubicBezTo>
                  <a:cubicBezTo>
                    <a:pt x="878" y="100"/>
                    <a:pt x="1015" y="108"/>
                    <a:pt x="1150" y="122"/>
                  </a:cubicBezTo>
                  <a:cubicBezTo>
                    <a:pt x="1178" y="122"/>
                    <a:pt x="1214" y="129"/>
                    <a:pt x="1250" y="129"/>
                  </a:cubicBezTo>
                  <a:cubicBezTo>
                    <a:pt x="1263" y="136"/>
                    <a:pt x="1279" y="136"/>
                    <a:pt x="1299" y="136"/>
                  </a:cubicBezTo>
                  <a:lnTo>
                    <a:pt x="1306" y="136"/>
                  </a:lnTo>
                  <a:cubicBezTo>
                    <a:pt x="1315" y="136"/>
                    <a:pt x="1315" y="143"/>
                    <a:pt x="1315" y="143"/>
                  </a:cubicBezTo>
                  <a:lnTo>
                    <a:pt x="1315" y="136"/>
                  </a:lnTo>
                  <a:cubicBezTo>
                    <a:pt x="1322" y="143"/>
                    <a:pt x="1328" y="143"/>
                    <a:pt x="1335" y="143"/>
                  </a:cubicBezTo>
                  <a:cubicBezTo>
                    <a:pt x="1407" y="151"/>
                    <a:pt x="1471" y="165"/>
                    <a:pt x="1536" y="172"/>
                  </a:cubicBezTo>
                  <a:cubicBezTo>
                    <a:pt x="1671" y="201"/>
                    <a:pt x="1800" y="222"/>
                    <a:pt x="1928" y="258"/>
                  </a:cubicBezTo>
                  <a:cubicBezTo>
                    <a:pt x="1942" y="258"/>
                    <a:pt x="1964" y="264"/>
                    <a:pt x="1978" y="271"/>
                  </a:cubicBezTo>
                  <a:lnTo>
                    <a:pt x="1985" y="271"/>
                  </a:lnTo>
                  <a:cubicBezTo>
                    <a:pt x="2007" y="271"/>
                    <a:pt x="2028" y="258"/>
                    <a:pt x="2028" y="237"/>
                  </a:cubicBezTo>
                  <a:cubicBezTo>
                    <a:pt x="2035" y="215"/>
                    <a:pt x="2021" y="194"/>
                    <a:pt x="2000" y="186"/>
                  </a:cubicBezTo>
                  <a:cubicBezTo>
                    <a:pt x="1872" y="151"/>
                    <a:pt x="1735" y="122"/>
                    <a:pt x="1606" y="100"/>
                  </a:cubicBezTo>
                  <a:cubicBezTo>
                    <a:pt x="1471" y="79"/>
                    <a:pt x="1335" y="57"/>
                    <a:pt x="1200" y="43"/>
                  </a:cubicBezTo>
                  <a:cubicBezTo>
                    <a:pt x="1071" y="23"/>
                    <a:pt x="936" y="14"/>
                    <a:pt x="801" y="7"/>
                  </a:cubicBezTo>
                  <a:cubicBezTo>
                    <a:pt x="715" y="7"/>
                    <a:pt x="636" y="0"/>
                    <a:pt x="55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3382675" y="1364854"/>
              <a:ext cx="42153" cy="14752"/>
            </a:xfrm>
            <a:custGeom>
              <a:avLst/>
              <a:gdLst/>
              <a:ahLst/>
              <a:cxnLst/>
              <a:rect l="l" t="t" r="r" b="b"/>
              <a:pathLst>
                <a:path w="2143" h="750" extrusionOk="0">
                  <a:moveTo>
                    <a:pt x="1834" y="0"/>
                  </a:moveTo>
                  <a:cubicBezTo>
                    <a:pt x="1714" y="29"/>
                    <a:pt x="1599" y="50"/>
                    <a:pt x="1478" y="86"/>
                  </a:cubicBezTo>
                  <a:cubicBezTo>
                    <a:pt x="1320" y="129"/>
                    <a:pt x="1157" y="178"/>
                    <a:pt x="999" y="228"/>
                  </a:cubicBezTo>
                  <a:cubicBezTo>
                    <a:pt x="842" y="286"/>
                    <a:pt x="686" y="350"/>
                    <a:pt x="528" y="422"/>
                  </a:cubicBezTo>
                  <a:cubicBezTo>
                    <a:pt x="377" y="485"/>
                    <a:pt x="228" y="557"/>
                    <a:pt x="77" y="636"/>
                  </a:cubicBezTo>
                  <a:cubicBezTo>
                    <a:pt x="64" y="650"/>
                    <a:pt x="43" y="657"/>
                    <a:pt x="28" y="672"/>
                  </a:cubicBezTo>
                  <a:cubicBezTo>
                    <a:pt x="7" y="679"/>
                    <a:pt x="0" y="706"/>
                    <a:pt x="14" y="729"/>
                  </a:cubicBezTo>
                  <a:cubicBezTo>
                    <a:pt x="21" y="742"/>
                    <a:pt x="34" y="749"/>
                    <a:pt x="50" y="749"/>
                  </a:cubicBezTo>
                  <a:cubicBezTo>
                    <a:pt x="57" y="749"/>
                    <a:pt x="64" y="742"/>
                    <a:pt x="70" y="742"/>
                  </a:cubicBezTo>
                  <a:cubicBezTo>
                    <a:pt x="214" y="663"/>
                    <a:pt x="364" y="586"/>
                    <a:pt x="514" y="521"/>
                  </a:cubicBezTo>
                  <a:cubicBezTo>
                    <a:pt x="549" y="501"/>
                    <a:pt x="591" y="485"/>
                    <a:pt x="627" y="471"/>
                  </a:cubicBezTo>
                  <a:cubicBezTo>
                    <a:pt x="634" y="465"/>
                    <a:pt x="650" y="465"/>
                    <a:pt x="657" y="458"/>
                  </a:cubicBezTo>
                  <a:lnTo>
                    <a:pt x="663" y="458"/>
                  </a:lnTo>
                  <a:cubicBezTo>
                    <a:pt x="670" y="449"/>
                    <a:pt x="670" y="449"/>
                    <a:pt x="677" y="449"/>
                  </a:cubicBezTo>
                  <a:cubicBezTo>
                    <a:pt x="699" y="442"/>
                    <a:pt x="713" y="429"/>
                    <a:pt x="735" y="422"/>
                  </a:cubicBezTo>
                  <a:cubicBezTo>
                    <a:pt x="814" y="393"/>
                    <a:pt x="891" y="364"/>
                    <a:pt x="970" y="336"/>
                  </a:cubicBezTo>
                  <a:cubicBezTo>
                    <a:pt x="1128" y="278"/>
                    <a:pt x="1286" y="228"/>
                    <a:pt x="1442" y="185"/>
                  </a:cubicBezTo>
                  <a:cubicBezTo>
                    <a:pt x="1599" y="142"/>
                    <a:pt x="1764" y="100"/>
                    <a:pt x="1928" y="72"/>
                  </a:cubicBezTo>
                  <a:cubicBezTo>
                    <a:pt x="1999" y="57"/>
                    <a:pt x="2071" y="43"/>
                    <a:pt x="2143" y="29"/>
                  </a:cubicBezTo>
                  <a:cubicBezTo>
                    <a:pt x="2035" y="29"/>
                    <a:pt x="1935" y="14"/>
                    <a:pt x="1834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3418750" y="1362887"/>
              <a:ext cx="13356" cy="2557"/>
            </a:xfrm>
            <a:custGeom>
              <a:avLst/>
              <a:gdLst/>
              <a:ahLst/>
              <a:cxnLst/>
              <a:rect l="l" t="t" r="r" b="b"/>
              <a:pathLst>
                <a:path w="679" h="130" extrusionOk="0">
                  <a:moveTo>
                    <a:pt x="636" y="1"/>
                  </a:moveTo>
                  <a:cubicBezTo>
                    <a:pt x="471" y="21"/>
                    <a:pt x="300" y="44"/>
                    <a:pt x="137" y="71"/>
                  </a:cubicBezTo>
                  <a:cubicBezTo>
                    <a:pt x="94" y="86"/>
                    <a:pt x="43" y="93"/>
                    <a:pt x="0" y="100"/>
                  </a:cubicBezTo>
                  <a:cubicBezTo>
                    <a:pt x="101" y="114"/>
                    <a:pt x="201" y="129"/>
                    <a:pt x="309" y="129"/>
                  </a:cubicBezTo>
                  <a:lnTo>
                    <a:pt x="336" y="129"/>
                  </a:lnTo>
                  <a:cubicBezTo>
                    <a:pt x="379" y="121"/>
                    <a:pt x="422" y="114"/>
                    <a:pt x="458" y="107"/>
                  </a:cubicBezTo>
                  <a:lnTo>
                    <a:pt x="487" y="107"/>
                  </a:lnTo>
                  <a:cubicBezTo>
                    <a:pt x="494" y="107"/>
                    <a:pt x="507" y="100"/>
                    <a:pt x="514" y="100"/>
                  </a:cubicBezTo>
                  <a:cubicBezTo>
                    <a:pt x="536" y="100"/>
                    <a:pt x="557" y="93"/>
                    <a:pt x="579" y="93"/>
                  </a:cubicBezTo>
                  <a:cubicBezTo>
                    <a:pt x="600" y="93"/>
                    <a:pt x="615" y="86"/>
                    <a:pt x="636" y="86"/>
                  </a:cubicBezTo>
                  <a:cubicBezTo>
                    <a:pt x="658" y="86"/>
                    <a:pt x="679" y="71"/>
                    <a:pt x="679" y="44"/>
                  </a:cubicBezTo>
                  <a:cubicBezTo>
                    <a:pt x="679" y="21"/>
                    <a:pt x="665" y="1"/>
                    <a:pt x="643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3380984" y="1376656"/>
              <a:ext cx="50414" cy="21794"/>
            </a:xfrm>
            <a:custGeom>
              <a:avLst/>
              <a:gdLst/>
              <a:ahLst/>
              <a:cxnLst/>
              <a:rect l="l" t="t" r="r" b="b"/>
              <a:pathLst>
                <a:path w="2563" h="1108" extrusionOk="0">
                  <a:moveTo>
                    <a:pt x="2513" y="0"/>
                  </a:moveTo>
                  <a:cubicBezTo>
                    <a:pt x="2506" y="0"/>
                    <a:pt x="2499" y="0"/>
                    <a:pt x="2492" y="7"/>
                  </a:cubicBezTo>
                  <a:cubicBezTo>
                    <a:pt x="2391" y="57"/>
                    <a:pt x="2292" y="106"/>
                    <a:pt x="2193" y="149"/>
                  </a:cubicBezTo>
                  <a:cubicBezTo>
                    <a:pt x="2134" y="178"/>
                    <a:pt x="2078" y="207"/>
                    <a:pt x="2028" y="235"/>
                  </a:cubicBezTo>
                  <a:cubicBezTo>
                    <a:pt x="1870" y="307"/>
                    <a:pt x="1706" y="379"/>
                    <a:pt x="1550" y="442"/>
                  </a:cubicBezTo>
                  <a:cubicBezTo>
                    <a:pt x="1392" y="514"/>
                    <a:pt x="1234" y="578"/>
                    <a:pt x="1078" y="643"/>
                  </a:cubicBezTo>
                  <a:cubicBezTo>
                    <a:pt x="914" y="706"/>
                    <a:pt x="749" y="771"/>
                    <a:pt x="592" y="828"/>
                  </a:cubicBezTo>
                  <a:cubicBezTo>
                    <a:pt x="429" y="886"/>
                    <a:pt x="264" y="943"/>
                    <a:pt x="100" y="999"/>
                  </a:cubicBezTo>
                  <a:cubicBezTo>
                    <a:pt x="78" y="1006"/>
                    <a:pt x="57" y="1015"/>
                    <a:pt x="35" y="1022"/>
                  </a:cubicBezTo>
                  <a:cubicBezTo>
                    <a:pt x="14" y="1028"/>
                    <a:pt x="0" y="1049"/>
                    <a:pt x="7" y="1071"/>
                  </a:cubicBezTo>
                  <a:cubicBezTo>
                    <a:pt x="14" y="1092"/>
                    <a:pt x="28" y="1107"/>
                    <a:pt x="50" y="1107"/>
                  </a:cubicBezTo>
                  <a:lnTo>
                    <a:pt x="57" y="1107"/>
                  </a:lnTo>
                  <a:cubicBezTo>
                    <a:pt x="228" y="1049"/>
                    <a:pt x="386" y="992"/>
                    <a:pt x="549" y="936"/>
                  </a:cubicBezTo>
                  <a:cubicBezTo>
                    <a:pt x="713" y="871"/>
                    <a:pt x="878" y="814"/>
                    <a:pt x="1043" y="749"/>
                  </a:cubicBezTo>
                  <a:cubicBezTo>
                    <a:pt x="1207" y="686"/>
                    <a:pt x="1372" y="614"/>
                    <a:pt x="1528" y="550"/>
                  </a:cubicBezTo>
                  <a:cubicBezTo>
                    <a:pt x="1685" y="478"/>
                    <a:pt x="1850" y="406"/>
                    <a:pt x="1999" y="336"/>
                  </a:cubicBezTo>
                  <a:lnTo>
                    <a:pt x="2006" y="336"/>
                  </a:lnTo>
                  <a:cubicBezTo>
                    <a:pt x="2085" y="300"/>
                    <a:pt x="2163" y="264"/>
                    <a:pt x="2242" y="221"/>
                  </a:cubicBezTo>
                  <a:cubicBezTo>
                    <a:pt x="2321" y="185"/>
                    <a:pt x="2400" y="149"/>
                    <a:pt x="2477" y="106"/>
                  </a:cubicBezTo>
                  <a:cubicBezTo>
                    <a:pt x="2499" y="99"/>
                    <a:pt x="2520" y="93"/>
                    <a:pt x="2535" y="79"/>
                  </a:cubicBezTo>
                  <a:cubicBezTo>
                    <a:pt x="2556" y="72"/>
                    <a:pt x="2563" y="43"/>
                    <a:pt x="2549" y="21"/>
                  </a:cubicBezTo>
                  <a:cubicBezTo>
                    <a:pt x="2542" y="14"/>
                    <a:pt x="2535" y="7"/>
                    <a:pt x="2528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3421701" y="1336745"/>
              <a:ext cx="55391" cy="51555"/>
            </a:xfrm>
            <a:custGeom>
              <a:avLst/>
              <a:gdLst/>
              <a:ahLst/>
              <a:cxnLst/>
              <a:rect l="l" t="t" r="r" b="b"/>
              <a:pathLst>
                <a:path w="2816" h="2621" extrusionOk="0">
                  <a:moveTo>
                    <a:pt x="1744" y="1"/>
                  </a:moveTo>
                  <a:cubicBezTo>
                    <a:pt x="1210" y="1"/>
                    <a:pt x="779" y="337"/>
                    <a:pt x="443" y="843"/>
                  </a:cubicBezTo>
                  <a:cubicBezTo>
                    <a:pt x="258" y="1150"/>
                    <a:pt x="1" y="1643"/>
                    <a:pt x="87" y="1993"/>
                  </a:cubicBezTo>
                  <a:cubicBezTo>
                    <a:pt x="178" y="2383"/>
                    <a:pt x="594" y="2620"/>
                    <a:pt x="994" y="2620"/>
                  </a:cubicBezTo>
                  <a:cubicBezTo>
                    <a:pt x="1027" y="2620"/>
                    <a:pt x="1060" y="2618"/>
                    <a:pt x="1093" y="2615"/>
                  </a:cubicBezTo>
                  <a:cubicBezTo>
                    <a:pt x="1521" y="2564"/>
                    <a:pt x="1893" y="2300"/>
                    <a:pt x="2200" y="2000"/>
                  </a:cubicBezTo>
                  <a:cubicBezTo>
                    <a:pt x="2407" y="1793"/>
                    <a:pt x="2608" y="1558"/>
                    <a:pt x="2707" y="1287"/>
                  </a:cubicBezTo>
                  <a:cubicBezTo>
                    <a:pt x="2815" y="1008"/>
                    <a:pt x="2815" y="678"/>
                    <a:pt x="2657" y="430"/>
                  </a:cubicBezTo>
                  <a:cubicBezTo>
                    <a:pt x="2493" y="173"/>
                    <a:pt x="2186" y="36"/>
                    <a:pt x="1886" y="8"/>
                  </a:cubicBezTo>
                  <a:cubicBezTo>
                    <a:pt x="1838" y="3"/>
                    <a:pt x="1791" y="1"/>
                    <a:pt x="1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0" name="Google Shape;180;p8"/>
          <p:cNvGrpSpPr/>
          <p:nvPr/>
        </p:nvGrpSpPr>
        <p:grpSpPr>
          <a:xfrm>
            <a:off x="-281384" y="-506744"/>
            <a:ext cx="2533882" cy="2173702"/>
            <a:chOff x="3242763" y="3032968"/>
            <a:chExt cx="449637" cy="385709"/>
          </a:xfrm>
        </p:grpSpPr>
        <p:sp>
          <p:nvSpPr>
            <p:cNvPr id="181" name="Google Shape;181;p8"/>
            <p:cNvSpPr/>
            <p:nvPr/>
          </p:nvSpPr>
          <p:spPr>
            <a:xfrm>
              <a:off x="3316938" y="3124158"/>
              <a:ext cx="375461" cy="211177"/>
            </a:xfrm>
            <a:custGeom>
              <a:avLst/>
              <a:gdLst/>
              <a:ahLst/>
              <a:cxnLst/>
              <a:rect l="l" t="t" r="r" b="b"/>
              <a:pathLst>
                <a:path w="19088" h="10736" extrusionOk="0">
                  <a:moveTo>
                    <a:pt x="18555" y="1"/>
                  </a:moveTo>
                  <a:cubicBezTo>
                    <a:pt x="17430" y="1"/>
                    <a:pt x="14656" y="108"/>
                    <a:pt x="11526" y="1039"/>
                  </a:cubicBezTo>
                  <a:cubicBezTo>
                    <a:pt x="7776" y="2153"/>
                    <a:pt x="2727" y="4715"/>
                    <a:pt x="0" y="10578"/>
                  </a:cubicBezTo>
                  <a:lnTo>
                    <a:pt x="334" y="10736"/>
                  </a:lnTo>
                  <a:cubicBezTo>
                    <a:pt x="2999" y="5001"/>
                    <a:pt x="7947" y="2487"/>
                    <a:pt x="11619" y="1395"/>
                  </a:cubicBezTo>
                  <a:cubicBezTo>
                    <a:pt x="14724" y="469"/>
                    <a:pt x="17478" y="365"/>
                    <a:pt x="18569" y="365"/>
                  </a:cubicBezTo>
                  <a:cubicBezTo>
                    <a:pt x="18883" y="365"/>
                    <a:pt x="19059" y="374"/>
                    <a:pt x="19067" y="374"/>
                  </a:cubicBezTo>
                  <a:lnTo>
                    <a:pt x="19088" y="10"/>
                  </a:lnTo>
                  <a:cubicBezTo>
                    <a:pt x="19079" y="10"/>
                    <a:pt x="18891" y="1"/>
                    <a:pt x="185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3485195" y="3129096"/>
              <a:ext cx="148922" cy="148174"/>
            </a:xfrm>
            <a:custGeom>
              <a:avLst/>
              <a:gdLst/>
              <a:ahLst/>
              <a:cxnLst/>
              <a:rect l="l" t="t" r="r" b="b"/>
              <a:pathLst>
                <a:path w="7571" h="7533" extrusionOk="0">
                  <a:moveTo>
                    <a:pt x="7570" y="1"/>
                  </a:moveTo>
                  <a:cubicBezTo>
                    <a:pt x="7570" y="1"/>
                    <a:pt x="0" y="4608"/>
                    <a:pt x="2036" y="7114"/>
                  </a:cubicBezTo>
                  <a:cubicBezTo>
                    <a:pt x="2271" y="7404"/>
                    <a:pt x="2526" y="7532"/>
                    <a:pt x="2792" y="7532"/>
                  </a:cubicBezTo>
                  <a:cubicBezTo>
                    <a:pt x="4832" y="7532"/>
                    <a:pt x="7570" y="1"/>
                    <a:pt x="75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3449376" y="3032968"/>
              <a:ext cx="195697" cy="102048"/>
            </a:xfrm>
            <a:custGeom>
              <a:avLst/>
              <a:gdLst/>
              <a:ahLst/>
              <a:cxnLst/>
              <a:rect l="l" t="t" r="r" b="b"/>
              <a:pathLst>
                <a:path w="9949" h="5188" extrusionOk="0">
                  <a:moveTo>
                    <a:pt x="3390" y="1"/>
                  </a:moveTo>
                  <a:cubicBezTo>
                    <a:pt x="2971" y="1"/>
                    <a:pt x="2591" y="139"/>
                    <a:pt x="2272" y="461"/>
                  </a:cubicBezTo>
                  <a:cubicBezTo>
                    <a:pt x="1" y="2761"/>
                    <a:pt x="9948" y="5188"/>
                    <a:pt x="9948" y="5188"/>
                  </a:cubicBezTo>
                  <a:cubicBezTo>
                    <a:pt x="9948" y="5188"/>
                    <a:pt x="5954" y="1"/>
                    <a:pt x="33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3414383" y="3162948"/>
              <a:ext cx="100120" cy="152442"/>
            </a:xfrm>
            <a:custGeom>
              <a:avLst/>
              <a:gdLst/>
              <a:ahLst/>
              <a:cxnLst/>
              <a:rect l="l" t="t" r="r" b="b"/>
              <a:pathLst>
                <a:path w="5090" h="7750" extrusionOk="0">
                  <a:moveTo>
                    <a:pt x="4736" y="1"/>
                  </a:moveTo>
                  <a:cubicBezTo>
                    <a:pt x="4736" y="1"/>
                    <a:pt x="1" y="6100"/>
                    <a:pt x="2572" y="7585"/>
                  </a:cubicBezTo>
                  <a:cubicBezTo>
                    <a:pt x="2767" y="7697"/>
                    <a:pt x="2945" y="7749"/>
                    <a:pt x="3107" y="7749"/>
                  </a:cubicBezTo>
                  <a:cubicBezTo>
                    <a:pt x="5089" y="7749"/>
                    <a:pt x="4736" y="1"/>
                    <a:pt x="47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3375220" y="3196662"/>
              <a:ext cx="71697" cy="127914"/>
            </a:xfrm>
            <a:custGeom>
              <a:avLst/>
              <a:gdLst/>
              <a:ahLst/>
              <a:cxnLst/>
              <a:rect l="l" t="t" r="r" b="b"/>
              <a:pathLst>
                <a:path w="3645" h="6503" extrusionOk="0">
                  <a:moveTo>
                    <a:pt x="3413" y="1"/>
                  </a:moveTo>
                  <a:lnTo>
                    <a:pt x="3413" y="1"/>
                  </a:lnTo>
                  <a:cubicBezTo>
                    <a:pt x="3413" y="1"/>
                    <a:pt x="0" y="5336"/>
                    <a:pt x="1843" y="6400"/>
                  </a:cubicBezTo>
                  <a:cubicBezTo>
                    <a:pt x="1964" y="6470"/>
                    <a:pt x="2076" y="6503"/>
                    <a:pt x="2180" y="6503"/>
                  </a:cubicBezTo>
                  <a:cubicBezTo>
                    <a:pt x="3644" y="6503"/>
                    <a:pt x="3413" y="1"/>
                    <a:pt x="34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3321423" y="3233071"/>
              <a:ext cx="71697" cy="127776"/>
            </a:xfrm>
            <a:custGeom>
              <a:avLst/>
              <a:gdLst/>
              <a:ahLst/>
              <a:cxnLst/>
              <a:rect l="l" t="t" r="r" b="b"/>
              <a:pathLst>
                <a:path w="3645" h="6496" extrusionOk="0">
                  <a:moveTo>
                    <a:pt x="3421" y="1"/>
                  </a:moveTo>
                  <a:cubicBezTo>
                    <a:pt x="3421" y="1"/>
                    <a:pt x="0" y="5334"/>
                    <a:pt x="1842" y="6392"/>
                  </a:cubicBezTo>
                  <a:cubicBezTo>
                    <a:pt x="1965" y="6463"/>
                    <a:pt x="2078" y="6496"/>
                    <a:pt x="2182" y="6496"/>
                  </a:cubicBezTo>
                  <a:cubicBezTo>
                    <a:pt x="3645" y="6496"/>
                    <a:pt x="3421" y="1"/>
                    <a:pt x="34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3242763" y="3254826"/>
              <a:ext cx="123213" cy="69612"/>
            </a:xfrm>
            <a:custGeom>
              <a:avLst/>
              <a:gdLst/>
              <a:ahLst/>
              <a:cxnLst/>
              <a:rect l="l" t="t" r="r" b="b"/>
              <a:pathLst>
                <a:path w="6264" h="3539" extrusionOk="0">
                  <a:moveTo>
                    <a:pt x="6263" y="0"/>
                  </a:moveTo>
                  <a:cubicBezTo>
                    <a:pt x="6263" y="0"/>
                    <a:pt x="1" y="958"/>
                    <a:pt x="420" y="3042"/>
                  </a:cubicBezTo>
                  <a:cubicBezTo>
                    <a:pt x="492" y="3393"/>
                    <a:pt x="705" y="3539"/>
                    <a:pt x="1011" y="3539"/>
                  </a:cubicBezTo>
                  <a:cubicBezTo>
                    <a:pt x="2517" y="3539"/>
                    <a:pt x="6263" y="0"/>
                    <a:pt x="62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3309051" y="3150418"/>
              <a:ext cx="155216" cy="40815"/>
            </a:xfrm>
            <a:custGeom>
              <a:avLst/>
              <a:gdLst/>
              <a:ahLst/>
              <a:cxnLst/>
              <a:rect l="l" t="t" r="r" b="b"/>
              <a:pathLst>
                <a:path w="7891" h="2075" extrusionOk="0">
                  <a:moveTo>
                    <a:pt x="2247" y="0"/>
                  </a:moveTo>
                  <a:cubicBezTo>
                    <a:pt x="1311" y="0"/>
                    <a:pt x="564" y="238"/>
                    <a:pt x="322" y="910"/>
                  </a:cubicBezTo>
                  <a:cubicBezTo>
                    <a:pt x="0" y="1802"/>
                    <a:pt x="1067" y="2075"/>
                    <a:pt x="2494" y="2075"/>
                  </a:cubicBezTo>
                  <a:cubicBezTo>
                    <a:pt x="4744" y="2075"/>
                    <a:pt x="7891" y="1395"/>
                    <a:pt x="7891" y="1395"/>
                  </a:cubicBezTo>
                  <a:cubicBezTo>
                    <a:pt x="7891" y="1395"/>
                    <a:pt x="4514" y="0"/>
                    <a:pt x="22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3262157" y="3202740"/>
              <a:ext cx="134680" cy="35465"/>
            </a:xfrm>
            <a:custGeom>
              <a:avLst/>
              <a:gdLst/>
              <a:ahLst/>
              <a:cxnLst/>
              <a:rect l="l" t="t" r="r" b="b"/>
              <a:pathLst>
                <a:path w="6847" h="1803" extrusionOk="0">
                  <a:moveTo>
                    <a:pt x="1950" y="1"/>
                  </a:moveTo>
                  <a:cubicBezTo>
                    <a:pt x="1137" y="1"/>
                    <a:pt x="489" y="207"/>
                    <a:pt x="278" y="792"/>
                  </a:cubicBezTo>
                  <a:cubicBezTo>
                    <a:pt x="0" y="1565"/>
                    <a:pt x="927" y="1802"/>
                    <a:pt x="2166" y="1802"/>
                  </a:cubicBezTo>
                  <a:cubicBezTo>
                    <a:pt x="4119" y="1802"/>
                    <a:pt x="6847" y="1214"/>
                    <a:pt x="6847" y="1214"/>
                  </a:cubicBezTo>
                  <a:cubicBezTo>
                    <a:pt x="6847" y="1214"/>
                    <a:pt x="3918" y="1"/>
                    <a:pt x="19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3378977" y="3090798"/>
              <a:ext cx="190366" cy="53542"/>
            </a:xfrm>
            <a:custGeom>
              <a:avLst/>
              <a:gdLst/>
              <a:ahLst/>
              <a:cxnLst/>
              <a:rect l="l" t="t" r="r" b="b"/>
              <a:pathLst>
                <a:path w="9678" h="2722" extrusionOk="0">
                  <a:moveTo>
                    <a:pt x="2554" y="1"/>
                  </a:moveTo>
                  <a:cubicBezTo>
                    <a:pt x="1773" y="1"/>
                    <a:pt x="1150" y="227"/>
                    <a:pt x="845" y="813"/>
                  </a:cubicBezTo>
                  <a:cubicBezTo>
                    <a:pt x="0" y="2420"/>
                    <a:pt x="3662" y="2721"/>
                    <a:pt x="6527" y="2721"/>
                  </a:cubicBezTo>
                  <a:cubicBezTo>
                    <a:pt x="8246" y="2721"/>
                    <a:pt x="9678" y="2613"/>
                    <a:pt x="9678" y="2613"/>
                  </a:cubicBezTo>
                  <a:cubicBezTo>
                    <a:pt x="9678" y="2613"/>
                    <a:pt x="5207" y="1"/>
                    <a:pt x="25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3255233" y="3297392"/>
              <a:ext cx="85584" cy="121285"/>
            </a:xfrm>
            <a:custGeom>
              <a:avLst/>
              <a:gdLst/>
              <a:ahLst/>
              <a:cxnLst/>
              <a:rect l="l" t="t" r="r" b="b"/>
              <a:pathLst>
                <a:path w="4351" h="6166" extrusionOk="0">
                  <a:moveTo>
                    <a:pt x="4351" y="1"/>
                  </a:moveTo>
                  <a:cubicBezTo>
                    <a:pt x="4350" y="1"/>
                    <a:pt x="1" y="4606"/>
                    <a:pt x="1615" y="5992"/>
                  </a:cubicBezTo>
                  <a:cubicBezTo>
                    <a:pt x="1753" y="6111"/>
                    <a:pt x="1888" y="6166"/>
                    <a:pt x="2018" y="6166"/>
                  </a:cubicBezTo>
                  <a:cubicBezTo>
                    <a:pt x="3408" y="6166"/>
                    <a:pt x="4350" y="1"/>
                    <a:pt x="43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92" name="Google Shape;192;p8"/>
          <p:cNvSpPr/>
          <p:nvPr/>
        </p:nvSpPr>
        <p:spPr>
          <a:xfrm rot="10800000" flipH="1">
            <a:off x="7343864" y="-303521"/>
            <a:ext cx="2089241" cy="1178898"/>
          </a:xfrm>
          <a:custGeom>
            <a:avLst/>
            <a:gdLst/>
            <a:ahLst/>
            <a:cxnLst/>
            <a:rect l="l" t="t" r="r" b="b"/>
            <a:pathLst>
              <a:path w="33464" h="18882" extrusionOk="0">
                <a:moveTo>
                  <a:pt x="16041" y="207"/>
                </a:moveTo>
                <a:cubicBezTo>
                  <a:pt x="16835" y="207"/>
                  <a:pt x="17616" y="397"/>
                  <a:pt x="18316" y="771"/>
                </a:cubicBezTo>
                <a:cubicBezTo>
                  <a:pt x="19067" y="1177"/>
                  <a:pt x="19516" y="1872"/>
                  <a:pt x="19881" y="2485"/>
                </a:cubicBezTo>
                <a:cubicBezTo>
                  <a:pt x="20267" y="3148"/>
                  <a:pt x="20524" y="3870"/>
                  <a:pt x="20738" y="4492"/>
                </a:cubicBezTo>
                <a:cubicBezTo>
                  <a:pt x="20838" y="4777"/>
                  <a:pt x="20966" y="4927"/>
                  <a:pt x="21131" y="4948"/>
                </a:cubicBezTo>
                <a:cubicBezTo>
                  <a:pt x="21145" y="4950"/>
                  <a:pt x="21159" y="4951"/>
                  <a:pt x="21173" y="4951"/>
                </a:cubicBezTo>
                <a:cubicBezTo>
                  <a:pt x="21323" y="4951"/>
                  <a:pt x="21474" y="4841"/>
                  <a:pt x="21631" y="4614"/>
                </a:cubicBezTo>
                <a:cubicBezTo>
                  <a:pt x="21730" y="4470"/>
                  <a:pt x="21809" y="4321"/>
                  <a:pt x="21888" y="4177"/>
                </a:cubicBezTo>
                <a:cubicBezTo>
                  <a:pt x="21945" y="4077"/>
                  <a:pt x="22001" y="3978"/>
                  <a:pt x="22060" y="3877"/>
                </a:cubicBezTo>
                <a:cubicBezTo>
                  <a:pt x="22452" y="3250"/>
                  <a:pt x="22916" y="2771"/>
                  <a:pt x="23474" y="2420"/>
                </a:cubicBezTo>
                <a:cubicBezTo>
                  <a:pt x="23904" y="2154"/>
                  <a:pt x="24315" y="2021"/>
                  <a:pt x="24711" y="2021"/>
                </a:cubicBezTo>
                <a:cubicBezTo>
                  <a:pt x="25229" y="2021"/>
                  <a:pt x="25720" y="2249"/>
                  <a:pt x="26193" y="2706"/>
                </a:cubicBezTo>
                <a:cubicBezTo>
                  <a:pt x="26593" y="3092"/>
                  <a:pt x="26886" y="3549"/>
                  <a:pt x="27064" y="4070"/>
                </a:cubicBezTo>
                <a:cubicBezTo>
                  <a:pt x="27400" y="5034"/>
                  <a:pt x="27743" y="6035"/>
                  <a:pt x="27736" y="7099"/>
                </a:cubicBezTo>
                <a:cubicBezTo>
                  <a:pt x="27736" y="7370"/>
                  <a:pt x="27792" y="7541"/>
                  <a:pt x="27921" y="7627"/>
                </a:cubicBezTo>
                <a:cubicBezTo>
                  <a:pt x="27982" y="7667"/>
                  <a:pt x="28052" y="7687"/>
                  <a:pt x="28133" y="7687"/>
                </a:cubicBezTo>
                <a:cubicBezTo>
                  <a:pt x="28224" y="7687"/>
                  <a:pt x="28329" y="7662"/>
                  <a:pt x="28451" y="7613"/>
                </a:cubicBezTo>
                <a:cubicBezTo>
                  <a:pt x="28879" y="7431"/>
                  <a:pt x="29290" y="7355"/>
                  <a:pt x="29679" y="7355"/>
                </a:cubicBezTo>
                <a:cubicBezTo>
                  <a:pt x="30685" y="7355"/>
                  <a:pt x="31552" y="7861"/>
                  <a:pt x="32242" y="8355"/>
                </a:cubicBezTo>
                <a:cubicBezTo>
                  <a:pt x="32934" y="8847"/>
                  <a:pt x="33249" y="9562"/>
                  <a:pt x="33121" y="10362"/>
                </a:cubicBezTo>
                <a:cubicBezTo>
                  <a:pt x="32999" y="11091"/>
                  <a:pt x="32521" y="11562"/>
                  <a:pt x="31563" y="11889"/>
                </a:cubicBezTo>
                <a:cubicBezTo>
                  <a:pt x="31135" y="12038"/>
                  <a:pt x="30699" y="12084"/>
                  <a:pt x="30194" y="12084"/>
                </a:cubicBezTo>
                <a:cubicBezTo>
                  <a:pt x="30017" y="12084"/>
                  <a:pt x="29832" y="12078"/>
                  <a:pt x="29635" y="12069"/>
                </a:cubicBezTo>
                <a:cubicBezTo>
                  <a:pt x="28164" y="11898"/>
                  <a:pt x="26807" y="11411"/>
                  <a:pt x="25715" y="10662"/>
                </a:cubicBezTo>
                <a:cubicBezTo>
                  <a:pt x="25686" y="10647"/>
                  <a:pt x="25666" y="10626"/>
                  <a:pt x="25636" y="10604"/>
                </a:cubicBezTo>
                <a:cubicBezTo>
                  <a:pt x="25554" y="10539"/>
                  <a:pt x="25437" y="10450"/>
                  <a:pt x="25307" y="10450"/>
                </a:cubicBezTo>
                <a:cubicBezTo>
                  <a:pt x="25223" y="10450"/>
                  <a:pt x="25133" y="10487"/>
                  <a:pt x="25043" y="10590"/>
                </a:cubicBezTo>
                <a:cubicBezTo>
                  <a:pt x="24901" y="10761"/>
                  <a:pt x="25001" y="10940"/>
                  <a:pt x="25066" y="11068"/>
                </a:cubicBezTo>
                <a:cubicBezTo>
                  <a:pt x="25086" y="11104"/>
                  <a:pt x="25109" y="11140"/>
                  <a:pt x="25115" y="11176"/>
                </a:cubicBezTo>
                <a:cubicBezTo>
                  <a:pt x="25729" y="12669"/>
                  <a:pt x="25880" y="14169"/>
                  <a:pt x="25564" y="15646"/>
                </a:cubicBezTo>
                <a:cubicBezTo>
                  <a:pt x="25316" y="16817"/>
                  <a:pt x="24622" y="17660"/>
                  <a:pt x="23523" y="18153"/>
                </a:cubicBezTo>
                <a:cubicBezTo>
                  <a:pt x="22746" y="18500"/>
                  <a:pt x="21963" y="18674"/>
                  <a:pt x="21166" y="18674"/>
                </a:cubicBezTo>
                <a:cubicBezTo>
                  <a:pt x="20112" y="18674"/>
                  <a:pt x="19033" y="18369"/>
                  <a:pt x="17910" y="17759"/>
                </a:cubicBezTo>
                <a:cubicBezTo>
                  <a:pt x="17024" y="17281"/>
                  <a:pt x="16210" y="16568"/>
                  <a:pt x="15353" y="15524"/>
                </a:cubicBezTo>
                <a:cubicBezTo>
                  <a:pt x="15274" y="15418"/>
                  <a:pt x="15189" y="15317"/>
                  <a:pt x="15110" y="15211"/>
                </a:cubicBezTo>
                <a:cubicBezTo>
                  <a:pt x="15004" y="15068"/>
                  <a:pt x="14889" y="14918"/>
                  <a:pt x="14767" y="14782"/>
                </a:cubicBezTo>
                <a:cubicBezTo>
                  <a:pt x="14446" y="14410"/>
                  <a:pt x="14196" y="14225"/>
                  <a:pt x="13919" y="14225"/>
                </a:cubicBezTo>
                <a:cubicBezTo>
                  <a:pt x="13689" y="14225"/>
                  <a:pt x="13447" y="14347"/>
                  <a:pt x="13132" y="14582"/>
                </a:cubicBezTo>
                <a:cubicBezTo>
                  <a:pt x="13003" y="14683"/>
                  <a:pt x="12875" y="14789"/>
                  <a:pt x="12753" y="14889"/>
                </a:cubicBezTo>
                <a:cubicBezTo>
                  <a:pt x="12618" y="15010"/>
                  <a:pt x="12469" y="15132"/>
                  <a:pt x="12318" y="15240"/>
                </a:cubicBezTo>
                <a:cubicBezTo>
                  <a:pt x="11165" y="16068"/>
                  <a:pt x="9966" y="16482"/>
                  <a:pt x="8739" y="16482"/>
                </a:cubicBezTo>
                <a:cubicBezTo>
                  <a:pt x="8158" y="16482"/>
                  <a:pt x="7570" y="16389"/>
                  <a:pt x="6977" y="16203"/>
                </a:cubicBezTo>
                <a:cubicBezTo>
                  <a:pt x="5683" y="15788"/>
                  <a:pt x="4621" y="14839"/>
                  <a:pt x="4055" y="13589"/>
                </a:cubicBezTo>
                <a:cubicBezTo>
                  <a:pt x="3478" y="12304"/>
                  <a:pt x="3478" y="10818"/>
                  <a:pt x="4055" y="9526"/>
                </a:cubicBezTo>
                <a:cubicBezTo>
                  <a:pt x="4249" y="9104"/>
                  <a:pt x="4341" y="8890"/>
                  <a:pt x="4249" y="8741"/>
                </a:cubicBezTo>
                <a:cubicBezTo>
                  <a:pt x="4156" y="8583"/>
                  <a:pt x="3920" y="8569"/>
                  <a:pt x="3491" y="8540"/>
                </a:cubicBezTo>
                <a:cubicBezTo>
                  <a:pt x="2413" y="8461"/>
                  <a:pt x="1599" y="8084"/>
                  <a:pt x="993" y="7370"/>
                </a:cubicBezTo>
                <a:cubicBezTo>
                  <a:pt x="278" y="6520"/>
                  <a:pt x="221" y="5505"/>
                  <a:pt x="842" y="4578"/>
                </a:cubicBezTo>
                <a:cubicBezTo>
                  <a:pt x="1013" y="4321"/>
                  <a:pt x="1243" y="4057"/>
                  <a:pt x="1514" y="3807"/>
                </a:cubicBezTo>
                <a:cubicBezTo>
                  <a:pt x="2708" y="2720"/>
                  <a:pt x="4312" y="2171"/>
                  <a:pt x="5914" y="2171"/>
                </a:cubicBezTo>
                <a:cubicBezTo>
                  <a:pt x="7398" y="2171"/>
                  <a:pt x="8880" y="2641"/>
                  <a:pt x="10033" y="3592"/>
                </a:cubicBezTo>
                <a:cubicBezTo>
                  <a:pt x="10083" y="3635"/>
                  <a:pt x="10133" y="3678"/>
                  <a:pt x="10175" y="3728"/>
                </a:cubicBezTo>
                <a:cubicBezTo>
                  <a:pt x="10261" y="3800"/>
                  <a:pt x="10340" y="3877"/>
                  <a:pt x="10433" y="3942"/>
                </a:cubicBezTo>
                <a:cubicBezTo>
                  <a:pt x="10539" y="4009"/>
                  <a:pt x="10673" y="4081"/>
                  <a:pt x="10805" y="4081"/>
                </a:cubicBezTo>
                <a:cubicBezTo>
                  <a:pt x="10840" y="4081"/>
                  <a:pt x="10876" y="4076"/>
                  <a:pt x="10911" y="4064"/>
                </a:cubicBezTo>
                <a:cubicBezTo>
                  <a:pt x="11039" y="4021"/>
                  <a:pt x="11134" y="3899"/>
                  <a:pt x="11197" y="3678"/>
                </a:cubicBezTo>
                <a:cubicBezTo>
                  <a:pt x="11648" y="2285"/>
                  <a:pt x="12703" y="1157"/>
                  <a:pt x="14117" y="586"/>
                </a:cubicBezTo>
                <a:cubicBezTo>
                  <a:pt x="14742" y="333"/>
                  <a:pt x="15396" y="207"/>
                  <a:pt x="16041" y="207"/>
                </a:cubicBezTo>
                <a:close/>
                <a:moveTo>
                  <a:pt x="16046" y="1"/>
                </a:moveTo>
                <a:cubicBezTo>
                  <a:pt x="15372" y="1"/>
                  <a:pt x="14690" y="133"/>
                  <a:pt x="14039" y="399"/>
                </a:cubicBezTo>
                <a:cubicBezTo>
                  <a:pt x="12575" y="992"/>
                  <a:pt x="11468" y="2163"/>
                  <a:pt x="11005" y="3620"/>
                </a:cubicBezTo>
                <a:cubicBezTo>
                  <a:pt x="10954" y="3764"/>
                  <a:pt x="10897" y="3849"/>
                  <a:pt x="10840" y="3870"/>
                </a:cubicBezTo>
                <a:cubicBezTo>
                  <a:pt x="10828" y="3875"/>
                  <a:pt x="10814" y="3877"/>
                  <a:pt x="10799" y="3877"/>
                </a:cubicBezTo>
                <a:cubicBezTo>
                  <a:pt x="10741" y="3877"/>
                  <a:pt x="10660" y="3844"/>
                  <a:pt x="10547" y="3771"/>
                </a:cubicBezTo>
                <a:cubicBezTo>
                  <a:pt x="10469" y="3721"/>
                  <a:pt x="10397" y="3649"/>
                  <a:pt x="10319" y="3577"/>
                </a:cubicBezTo>
                <a:cubicBezTo>
                  <a:pt x="10268" y="3527"/>
                  <a:pt x="10218" y="3477"/>
                  <a:pt x="10162" y="3435"/>
                </a:cubicBezTo>
                <a:cubicBezTo>
                  <a:pt x="8970" y="2452"/>
                  <a:pt x="7440" y="1966"/>
                  <a:pt x="5910" y="1966"/>
                </a:cubicBezTo>
                <a:cubicBezTo>
                  <a:pt x="4257" y="1966"/>
                  <a:pt x="2605" y="2533"/>
                  <a:pt x="1378" y="3656"/>
                </a:cubicBezTo>
                <a:cubicBezTo>
                  <a:pt x="1085" y="3920"/>
                  <a:pt x="850" y="4192"/>
                  <a:pt x="670" y="4463"/>
                </a:cubicBezTo>
                <a:cubicBezTo>
                  <a:pt x="0" y="5471"/>
                  <a:pt x="57" y="6585"/>
                  <a:pt x="835" y="7498"/>
                </a:cubicBezTo>
                <a:cubicBezTo>
                  <a:pt x="1478" y="8256"/>
                  <a:pt x="2341" y="8662"/>
                  <a:pt x="3478" y="8741"/>
                </a:cubicBezTo>
                <a:cubicBezTo>
                  <a:pt x="3748" y="8761"/>
                  <a:pt x="4035" y="8784"/>
                  <a:pt x="4071" y="8847"/>
                </a:cubicBezTo>
                <a:cubicBezTo>
                  <a:pt x="4113" y="8905"/>
                  <a:pt x="3992" y="9169"/>
                  <a:pt x="3870" y="9447"/>
                </a:cubicBezTo>
                <a:cubicBezTo>
                  <a:pt x="3270" y="10791"/>
                  <a:pt x="3270" y="12333"/>
                  <a:pt x="3870" y="13675"/>
                </a:cubicBezTo>
                <a:cubicBezTo>
                  <a:pt x="4456" y="14974"/>
                  <a:pt x="5570" y="15968"/>
                  <a:pt x="6919" y="16397"/>
                </a:cubicBezTo>
                <a:cubicBezTo>
                  <a:pt x="7535" y="16593"/>
                  <a:pt x="8146" y="16690"/>
                  <a:pt x="8750" y="16690"/>
                </a:cubicBezTo>
                <a:cubicBezTo>
                  <a:pt x="10016" y="16690"/>
                  <a:pt x="11250" y="16262"/>
                  <a:pt x="12440" y="15411"/>
                </a:cubicBezTo>
                <a:cubicBezTo>
                  <a:pt x="12597" y="15296"/>
                  <a:pt x="12746" y="15175"/>
                  <a:pt x="12890" y="15046"/>
                </a:cubicBezTo>
                <a:cubicBezTo>
                  <a:pt x="13010" y="14947"/>
                  <a:pt x="13132" y="14846"/>
                  <a:pt x="13254" y="14746"/>
                </a:cubicBezTo>
                <a:cubicBezTo>
                  <a:pt x="13531" y="14539"/>
                  <a:pt x="13730" y="14432"/>
                  <a:pt x="13913" y="14432"/>
                </a:cubicBezTo>
                <a:cubicBezTo>
                  <a:pt x="14133" y="14432"/>
                  <a:pt x="14329" y="14589"/>
                  <a:pt x="14611" y="14918"/>
                </a:cubicBezTo>
                <a:cubicBezTo>
                  <a:pt x="14733" y="15053"/>
                  <a:pt x="14839" y="15197"/>
                  <a:pt x="14947" y="15332"/>
                </a:cubicBezTo>
                <a:cubicBezTo>
                  <a:pt x="15033" y="15439"/>
                  <a:pt x="15110" y="15547"/>
                  <a:pt x="15195" y="15653"/>
                </a:cubicBezTo>
                <a:cubicBezTo>
                  <a:pt x="16068" y="16717"/>
                  <a:pt x="16896" y="17446"/>
                  <a:pt x="17809" y="17939"/>
                </a:cubicBezTo>
                <a:cubicBezTo>
                  <a:pt x="18966" y="18567"/>
                  <a:pt x="20080" y="18882"/>
                  <a:pt x="21167" y="18882"/>
                </a:cubicBezTo>
                <a:cubicBezTo>
                  <a:pt x="21994" y="18882"/>
                  <a:pt x="22802" y="18702"/>
                  <a:pt x="23602" y="18339"/>
                </a:cubicBezTo>
                <a:cubicBezTo>
                  <a:pt x="24773" y="17818"/>
                  <a:pt x="25501" y="16925"/>
                  <a:pt x="25765" y="15689"/>
                </a:cubicBezTo>
                <a:cubicBezTo>
                  <a:pt x="26094" y="14169"/>
                  <a:pt x="25936" y="12626"/>
                  <a:pt x="25307" y="11097"/>
                </a:cubicBezTo>
                <a:cubicBezTo>
                  <a:pt x="25294" y="11055"/>
                  <a:pt x="25273" y="11012"/>
                  <a:pt x="25251" y="10976"/>
                </a:cubicBezTo>
                <a:cubicBezTo>
                  <a:pt x="25172" y="10833"/>
                  <a:pt x="25158" y="10784"/>
                  <a:pt x="25201" y="10725"/>
                </a:cubicBezTo>
                <a:cubicBezTo>
                  <a:pt x="25241" y="10679"/>
                  <a:pt x="25273" y="10657"/>
                  <a:pt x="25310" y="10657"/>
                </a:cubicBezTo>
                <a:cubicBezTo>
                  <a:pt x="25358" y="10657"/>
                  <a:pt x="25415" y="10695"/>
                  <a:pt x="25508" y="10768"/>
                </a:cubicBezTo>
                <a:cubicBezTo>
                  <a:pt x="25537" y="10791"/>
                  <a:pt x="25564" y="10811"/>
                  <a:pt x="25594" y="10833"/>
                </a:cubicBezTo>
                <a:cubicBezTo>
                  <a:pt x="26721" y="11605"/>
                  <a:pt x="28108" y="12097"/>
                  <a:pt x="29614" y="12268"/>
                </a:cubicBezTo>
                <a:cubicBezTo>
                  <a:pt x="29830" y="12280"/>
                  <a:pt x="30035" y="12288"/>
                  <a:pt x="30233" y="12288"/>
                </a:cubicBezTo>
                <a:cubicBezTo>
                  <a:pt x="30742" y="12288"/>
                  <a:pt x="31198" y="12237"/>
                  <a:pt x="31635" y="12083"/>
                </a:cubicBezTo>
                <a:cubicBezTo>
                  <a:pt x="32278" y="11862"/>
                  <a:pt x="33148" y="11447"/>
                  <a:pt x="33320" y="10398"/>
                </a:cubicBezTo>
                <a:cubicBezTo>
                  <a:pt x="33464" y="9512"/>
                  <a:pt x="33121" y="8727"/>
                  <a:pt x="32363" y="8184"/>
                </a:cubicBezTo>
                <a:cubicBezTo>
                  <a:pt x="31645" y="7670"/>
                  <a:pt x="30739" y="7146"/>
                  <a:pt x="29681" y="7146"/>
                </a:cubicBezTo>
                <a:cubicBezTo>
                  <a:pt x="29267" y="7146"/>
                  <a:pt x="28830" y="7226"/>
                  <a:pt x="28372" y="7419"/>
                </a:cubicBezTo>
                <a:cubicBezTo>
                  <a:pt x="28300" y="7452"/>
                  <a:pt x="28211" y="7482"/>
                  <a:pt x="28135" y="7482"/>
                </a:cubicBezTo>
                <a:cubicBezTo>
                  <a:pt x="28097" y="7482"/>
                  <a:pt x="28062" y="7474"/>
                  <a:pt x="28036" y="7455"/>
                </a:cubicBezTo>
                <a:cubicBezTo>
                  <a:pt x="27972" y="7413"/>
                  <a:pt x="27936" y="7291"/>
                  <a:pt x="27943" y="7106"/>
                </a:cubicBezTo>
                <a:cubicBezTo>
                  <a:pt x="27950" y="6005"/>
                  <a:pt x="27601" y="4984"/>
                  <a:pt x="27265" y="3998"/>
                </a:cubicBezTo>
                <a:cubicBezTo>
                  <a:pt x="27073" y="3448"/>
                  <a:pt x="26757" y="2963"/>
                  <a:pt x="26336" y="2557"/>
                </a:cubicBezTo>
                <a:cubicBezTo>
                  <a:pt x="25825" y="2066"/>
                  <a:pt x="25282" y="1819"/>
                  <a:pt x="24712" y="1819"/>
                </a:cubicBezTo>
                <a:cubicBezTo>
                  <a:pt x="24278" y="1819"/>
                  <a:pt x="23829" y="1962"/>
                  <a:pt x="23366" y="2249"/>
                </a:cubicBezTo>
                <a:cubicBezTo>
                  <a:pt x="22779" y="2614"/>
                  <a:pt x="22294" y="3106"/>
                  <a:pt x="21888" y="3771"/>
                </a:cubicBezTo>
                <a:cubicBezTo>
                  <a:pt x="21823" y="3870"/>
                  <a:pt x="21766" y="3978"/>
                  <a:pt x="21708" y="4077"/>
                </a:cubicBezTo>
                <a:cubicBezTo>
                  <a:pt x="21631" y="4220"/>
                  <a:pt x="21552" y="4364"/>
                  <a:pt x="21467" y="4492"/>
                </a:cubicBezTo>
                <a:cubicBezTo>
                  <a:pt x="21353" y="4652"/>
                  <a:pt x="21251" y="4744"/>
                  <a:pt x="21175" y="4744"/>
                </a:cubicBezTo>
                <a:cubicBezTo>
                  <a:pt x="21170" y="4744"/>
                  <a:pt x="21165" y="4743"/>
                  <a:pt x="21160" y="4742"/>
                </a:cubicBezTo>
                <a:cubicBezTo>
                  <a:pt x="21081" y="4734"/>
                  <a:pt x="21002" y="4621"/>
                  <a:pt x="20937" y="4427"/>
                </a:cubicBezTo>
                <a:cubicBezTo>
                  <a:pt x="20716" y="3791"/>
                  <a:pt x="20452" y="3056"/>
                  <a:pt x="20059" y="2386"/>
                </a:cubicBezTo>
                <a:cubicBezTo>
                  <a:pt x="19681" y="1743"/>
                  <a:pt x="19216" y="1021"/>
                  <a:pt x="18418" y="593"/>
                </a:cubicBezTo>
                <a:cubicBezTo>
                  <a:pt x="17686" y="199"/>
                  <a:pt x="16872" y="1"/>
                  <a:pt x="160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3" name="Google Shape;193;p8"/>
          <p:cNvSpPr/>
          <p:nvPr/>
        </p:nvSpPr>
        <p:spPr>
          <a:xfrm>
            <a:off x="4917574" y="-364349"/>
            <a:ext cx="1325228" cy="716918"/>
          </a:xfrm>
          <a:custGeom>
            <a:avLst/>
            <a:gdLst/>
            <a:ahLst/>
            <a:cxnLst/>
            <a:rect l="l" t="t" r="r" b="b"/>
            <a:pathLst>
              <a:path w="29687" h="16060" extrusionOk="0">
                <a:moveTo>
                  <a:pt x="14479" y="1"/>
                </a:moveTo>
                <a:cubicBezTo>
                  <a:pt x="14224" y="1"/>
                  <a:pt x="13960" y="14"/>
                  <a:pt x="13698" y="41"/>
                </a:cubicBezTo>
                <a:cubicBezTo>
                  <a:pt x="12090" y="204"/>
                  <a:pt x="10577" y="625"/>
                  <a:pt x="9269" y="1611"/>
                </a:cubicBezTo>
                <a:cubicBezTo>
                  <a:pt x="8306" y="2339"/>
                  <a:pt x="7699" y="3275"/>
                  <a:pt x="7692" y="4531"/>
                </a:cubicBezTo>
                <a:cubicBezTo>
                  <a:pt x="7692" y="4590"/>
                  <a:pt x="7699" y="4653"/>
                  <a:pt x="7692" y="4718"/>
                </a:cubicBezTo>
                <a:cubicBezTo>
                  <a:pt x="7671" y="4844"/>
                  <a:pt x="7617" y="4909"/>
                  <a:pt x="7547" y="4909"/>
                </a:cubicBezTo>
                <a:cubicBezTo>
                  <a:pt x="7502" y="4909"/>
                  <a:pt x="7449" y="4881"/>
                  <a:pt x="7392" y="4824"/>
                </a:cubicBezTo>
                <a:cubicBezTo>
                  <a:pt x="6935" y="4339"/>
                  <a:pt x="6342" y="4240"/>
                  <a:pt x="5735" y="4211"/>
                </a:cubicBezTo>
                <a:cubicBezTo>
                  <a:pt x="5626" y="4206"/>
                  <a:pt x="5517" y="4203"/>
                  <a:pt x="5410" y="4203"/>
                </a:cubicBezTo>
                <a:cubicBezTo>
                  <a:pt x="3997" y="4203"/>
                  <a:pt x="2721" y="4642"/>
                  <a:pt x="1586" y="5532"/>
                </a:cubicBezTo>
                <a:cubicBezTo>
                  <a:pt x="1015" y="5981"/>
                  <a:pt x="607" y="6561"/>
                  <a:pt x="372" y="7246"/>
                </a:cubicBezTo>
                <a:cubicBezTo>
                  <a:pt x="43" y="8202"/>
                  <a:pt x="0" y="9174"/>
                  <a:pt x="436" y="10117"/>
                </a:cubicBezTo>
                <a:cubicBezTo>
                  <a:pt x="859" y="11033"/>
                  <a:pt x="1601" y="11526"/>
                  <a:pt x="2464" y="11526"/>
                </a:cubicBezTo>
                <a:cubicBezTo>
                  <a:pt x="2797" y="11526"/>
                  <a:pt x="3149" y="11453"/>
                  <a:pt x="3507" y="11301"/>
                </a:cubicBezTo>
                <a:cubicBezTo>
                  <a:pt x="3642" y="11245"/>
                  <a:pt x="3771" y="11166"/>
                  <a:pt x="3906" y="11116"/>
                </a:cubicBezTo>
                <a:cubicBezTo>
                  <a:pt x="3964" y="11096"/>
                  <a:pt x="4016" y="11085"/>
                  <a:pt x="4061" y="11085"/>
                </a:cubicBezTo>
                <a:cubicBezTo>
                  <a:pt x="4190" y="11085"/>
                  <a:pt x="4266" y="11171"/>
                  <a:pt x="4271" y="11366"/>
                </a:cubicBezTo>
                <a:cubicBezTo>
                  <a:pt x="4307" y="12329"/>
                  <a:pt x="4813" y="13058"/>
                  <a:pt x="5499" y="13673"/>
                </a:cubicBezTo>
                <a:cubicBezTo>
                  <a:pt x="6335" y="14429"/>
                  <a:pt x="7314" y="14943"/>
                  <a:pt x="8412" y="15180"/>
                </a:cubicBezTo>
                <a:cubicBezTo>
                  <a:pt x="8784" y="15256"/>
                  <a:pt x="9154" y="15298"/>
                  <a:pt x="9522" y="15298"/>
                </a:cubicBezTo>
                <a:cubicBezTo>
                  <a:pt x="10045" y="15298"/>
                  <a:pt x="10562" y="15214"/>
                  <a:pt x="11069" y="15029"/>
                </a:cubicBezTo>
                <a:cubicBezTo>
                  <a:pt x="11447" y="14893"/>
                  <a:pt x="11862" y="14780"/>
                  <a:pt x="11977" y="14266"/>
                </a:cubicBezTo>
                <a:cubicBezTo>
                  <a:pt x="11996" y="14177"/>
                  <a:pt x="12042" y="14142"/>
                  <a:pt x="12096" y="14142"/>
                </a:cubicBezTo>
                <a:cubicBezTo>
                  <a:pt x="12167" y="14142"/>
                  <a:pt x="12252" y="14203"/>
                  <a:pt x="12304" y="14280"/>
                </a:cubicBezTo>
                <a:cubicBezTo>
                  <a:pt x="12877" y="15130"/>
                  <a:pt x="13741" y="15536"/>
                  <a:pt x="14676" y="15793"/>
                </a:cubicBezTo>
                <a:cubicBezTo>
                  <a:pt x="15333" y="15975"/>
                  <a:pt x="15965" y="16060"/>
                  <a:pt x="16577" y="16060"/>
                </a:cubicBezTo>
                <a:cubicBezTo>
                  <a:pt x="18421" y="16060"/>
                  <a:pt x="20073" y="15285"/>
                  <a:pt x="21595" y="14030"/>
                </a:cubicBezTo>
                <a:cubicBezTo>
                  <a:pt x="22274" y="13473"/>
                  <a:pt x="22617" y="12773"/>
                  <a:pt x="22346" y="11867"/>
                </a:cubicBezTo>
                <a:cubicBezTo>
                  <a:pt x="22317" y="11766"/>
                  <a:pt x="22267" y="11666"/>
                  <a:pt x="22367" y="11581"/>
                </a:cubicBezTo>
                <a:cubicBezTo>
                  <a:pt x="22406" y="11547"/>
                  <a:pt x="22443" y="11535"/>
                  <a:pt x="22478" y="11535"/>
                </a:cubicBezTo>
                <a:cubicBezTo>
                  <a:pt x="22556" y="11535"/>
                  <a:pt x="22626" y="11600"/>
                  <a:pt x="22696" y="11644"/>
                </a:cubicBezTo>
                <a:cubicBezTo>
                  <a:pt x="23661" y="12247"/>
                  <a:pt x="24724" y="12499"/>
                  <a:pt x="25839" y="12499"/>
                </a:cubicBezTo>
                <a:cubicBezTo>
                  <a:pt x="25929" y="12499"/>
                  <a:pt x="26018" y="12497"/>
                  <a:pt x="26108" y="12494"/>
                </a:cubicBezTo>
                <a:cubicBezTo>
                  <a:pt x="28101" y="12415"/>
                  <a:pt x="29687" y="10701"/>
                  <a:pt x="29551" y="8789"/>
                </a:cubicBezTo>
                <a:cubicBezTo>
                  <a:pt x="29466" y="7603"/>
                  <a:pt x="28665" y="6838"/>
                  <a:pt x="27522" y="6838"/>
                </a:cubicBezTo>
                <a:cubicBezTo>
                  <a:pt x="27023" y="6838"/>
                  <a:pt x="27023" y="6838"/>
                  <a:pt x="27080" y="6339"/>
                </a:cubicBezTo>
                <a:cubicBezTo>
                  <a:pt x="27251" y="4896"/>
                  <a:pt x="26523" y="3746"/>
                  <a:pt x="25152" y="3275"/>
                </a:cubicBezTo>
                <a:cubicBezTo>
                  <a:pt x="24788" y="3152"/>
                  <a:pt x="24423" y="3098"/>
                  <a:pt x="24058" y="3098"/>
                </a:cubicBezTo>
                <a:cubicBezTo>
                  <a:pt x="23641" y="3098"/>
                  <a:pt x="23224" y="3168"/>
                  <a:pt x="22809" y="3282"/>
                </a:cubicBezTo>
                <a:cubicBezTo>
                  <a:pt x="22380" y="3397"/>
                  <a:pt x="22017" y="3611"/>
                  <a:pt x="21738" y="3990"/>
                </a:cubicBezTo>
                <a:cubicBezTo>
                  <a:pt x="21598" y="4175"/>
                  <a:pt x="21507" y="4268"/>
                  <a:pt x="21419" y="4268"/>
                </a:cubicBezTo>
                <a:cubicBezTo>
                  <a:pt x="21328" y="4268"/>
                  <a:pt x="21241" y="4168"/>
                  <a:pt x="21110" y="3967"/>
                </a:cubicBezTo>
                <a:cubicBezTo>
                  <a:pt x="20702" y="3361"/>
                  <a:pt x="20253" y="2790"/>
                  <a:pt x="19760" y="2247"/>
                </a:cubicBezTo>
                <a:cubicBezTo>
                  <a:pt x="18582" y="954"/>
                  <a:pt x="17119" y="240"/>
                  <a:pt x="15297" y="48"/>
                </a:cubicBezTo>
                <a:cubicBezTo>
                  <a:pt x="15044" y="17"/>
                  <a:pt x="14767" y="1"/>
                  <a:pt x="144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4" name="Google Shape;194;p8"/>
          <p:cNvSpPr/>
          <p:nvPr/>
        </p:nvSpPr>
        <p:spPr>
          <a:xfrm>
            <a:off x="1386199" y="4542026"/>
            <a:ext cx="1325228" cy="716918"/>
          </a:xfrm>
          <a:custGeom>
            <a:avLst/>
            <a:gdLst/>
            <a:ahLst/>
            <a:cxnLst/>
            <a:rect l="l" t="t" r="r" b="b"/>
            <a:pathLst>
              <a:path w="29687" h="16060" extrusionOk="0">
                <a:moveTo>
                  <a:pt x="14479" y="1"/>
                </a:moveTo>
                <a:cubicBezTo>
                  <a:pt x="14224" y="1"/>
                  <a:pt x="13960" y="14"/>
                  <a:pt x="13698" y="41"/>
                </a:cubicBezTo>
                <a:cubicBezTo>
                  <a:pt x="12090" y="204"/>
                  <a:pt x="10577" y="625"/>
                  <a:pt x="9269" y="1611"/>
                </a:cubicBezTo>
                <a:cubicBezTo>
                  <a:pt x="8306" y="2339"/>
                  <a:pt x="7699" y="3275"/>
                  <a:pt x="7692" y="4531"/>
                </a:cubicBezTo>
                <a:cubicBezTo>
                  <a:pt x="7692" y="4590"/>
                  <a:pt x="7699" y="4653"/>
                  <a:pt x="7692" y="4718"/>
                </a:cubicBezTo>
                <a:cubicBezTo>
                  <a:pt x="7671" y="4844"/>
                  <a:pt x="7617" y="4909"/>
                  <a:pt x="7547" y="4909"/>
                </a:cubicBezTo>
                <a:cubicBezTo>
                  <a:pt x="7502" y="4909"/>
                  <a:pt x="7449" y="4881"/>
                  <a:pt x="7392" y="4824"/>
                </a:cubicBezTo>
                <a:cubicBezTo>
                  <a:pt x="6935" y="4339"/>
                  <a:pt x="6342" y="4240"/>
                  <a:pt x="5735" y="4211"/>
                </a:cubicBezTo>
                <a:cubicBezTo>
                  <a:pt x="5626" y="4206"/>
                  <a:pt x="5517" y="4203"/>
                  <a:pt x="5410" y="4203"/>
                </a:cubicBezTo>
                <a:cubicBezTo>
                  <a:pt x="3997" y="4203"/>
                  <a:pt x="2721" y="4642"/>
                  <a:pt x="1586" y="5532"/>
                </a:cubicBezTo>
                <a:cubicBezTo>
                  <a:pt x="1015" y="5981"/>
                  <a:pt x="607" y="6561"/>
                  <a:pt x="372" y="7246"/>
                </a:cubicBezTo>
                <a:cubicBezTo>
                  <a:pt x="43" y="8202"/>
                  <a:pt x="0" y="9174"/>
                  <a:pt x="436" y="10117"/>
                </a:cubicBezTo>
                <a:cubicBezTo>
                  <a:pt x="859" y="11033"/>
                  <a:pt x="1601" y="11526"/>
                  <a:pt x="2464" y="11526"/>
                </a:cubicBezTo>
                <a:cubicBezTo>
                  <a:pt x="2797" y="11526"/>
                  <a:pt x="3149" y="11453"/>
                  <a:pt x="3507" y="11301"/>
                </a:cubicBezTo>
                <a:cubicBezTo>
                  <a:pt x="3642" y="11245"/>
                  <a:pt x="3771" y="11166"/>
                  <a:pt x="3906" y="11116"/>
                </a:cubicBezTo>
                <a:cubicBezTo>
                  <a:pt x="3964" y="11096"/>
                  <a:pt x="4016" y="11085"/>
                  <a:pt x="4061" y="11085"/>
                </a:cubicBezTo>
                <a:cubicBezTo>
                  <a:pt x="4190" y="11085"/>
                  <a:pt x="4266" y="11171"/>
                  <a:pt x="4271" y="11366"/>
                </a:cubicBezTo>
                <a:cubicBezTo>
                  <a:pt x="4307" y="12329"/>
                  <a:pt x="4813" y="13058"/>
                  <a:pt x="5499" y="13673"/>
                </a:cubicBezTo>
                <a:cubicBezTo>
                  <a:pt x="6335" y="14429"/>
                  <a:pt x="7314" y="14943"/>
                  <a:pt x="8412" y="15180"/>
                </a:cubicBezTo>
                <a:cubicBezTo>
                  <a:pt x="8784" y="15256"/>
                  <a:pt x="9154" y="15298"/>
                  <a:pt x="9522" y="15298"/>
                </a:cubicBezTo>
                <a:cubicBezTo>
                  <a:pt x="10045" y="15298"/>
                  <a:pt x="10562" y="15214"/>
                  <a:pt x="11069" y="15029"/>
                </a:cubicBezTo>
                <a:cubicBezTo>
                  <a:pt x="11447" y="14893"/>
                  <a:pt x="11862" y="14780"/>
                  <a:pt x="11977" y="14266"/>
                </a:cubicBezTo>
                <a:cubicBezTo>
                  <a:pt x="11996" y="14177"/>
                  <a:pt x="12042" y="14142"/>
                  <a:pt x="12096" y="14142"/>
                </a:cubicBezTo>
                <a:cubicBezTo>
                  <a:pt x="12167" y="14142"/>
                  <a:pt x="12252" y="14203"/>
                  <a:pt x="12304" y="14280"/>
                </a:cubicBezTo>
                <a:cubicBezTo>
                  <a:pt x="12877" y="15130"/>
                  <a:pt x="13741" y="15536"/>
                  <a:pt x="14676" y="15793"/>
                </a:cubicBezTo>
                <a:cubicBezTo>
                  <a:pt x="15333" y="15975"/>
                  <a:pt x="15965" y="16060"/>
                  <a:pt x="16577" y="16060"/>
                </a:cubicBezTo>
                <a:cubicBezTo>
                  <a:pt x="18421" y="16060"/>
                  <a:pt x="20073" y="15285"/>
                  <a:pt x="21595" y="14030"/>
                </a:cubicBezTo>
                <a:cubicBezTo>
                  <a:pt x="22274" y="13473"/>
                  <a:pt x="22617" y="12773"/>
                  <a:pt x="22346" y="11867"/>
                </a:cubicBezTo>
                <a:cubicBezTo>
                  <a:pt x="22317" y="11766"/>
                  <a:pt x="22267" y="11666"/>
                  <a:pt x="22367" y="11581"/>
                </a:cubicBezTo>
                <a:cubicBezTo>
                  <a:pt x="22406" y="11547"/>
                  <a:pt x="22443" y="11535"/>
                  <a:pt x="22478" y="11535"/>
                </a:cubicBezTo>
                <a:cubicBezTo>
                  <a:pt x="22556" y="11535"/>
                  <a:pt x="22626" y="11600"/>
                  <a:pt x="22696" y="11644"/>
                </a:cubicBezTo>
                <a:cubicBezTo>
                  <a:pt x="23661" y="12247"/>
                  <a:pt x="24724" y="12499"/>
                  <a:pt x="25839" y="12499"/>
                </a:cubicBezTo>
                <a:cubicBezTo>
                  <a:pt x="25929" y="12499"/>
                  <a:pt x="26018" y="12497"/>
                  <a:pt x="26108" y="12494"/>
                </a:cubicBezTo>
                <a:cubicBezTo>
                  <a:pt x="28101" y="12415"/>
                  <a:pt x="29687" y="10701"/>
                  <a:pt x="29551" y="8789"/>
                </a:cubicBezTo>
                <a:cubicBezTo>
                  <a:pt x="29466" y="7603"/>
                  <a:pt x="28665" y="6838"/>
                  <a:pt x="27522" y="6838"/>
                </a:cubicBezTo>
                <a:cubicBezTo>
                  <a:pt x="27023" y="6838"/>
                  <a:pt x="27023" y="6838"/>
                  <a:pt x="27080" y="6339"/>
                </a:cubicBezTo>
                <a:cubicBezTo>
                  <a:pt x="27251" y="4896"/>
                  <a:pt x="26523" y="3746"/>
                  <a:pt x="25152" y="3275"/>
                </a:cubicBezTo>
                <a:cubicBezTo>
                  <a:pt x="24788" y="3152"/>
                  <a:pt x="24423" y="3098"/>
                  <a:pt x="24058" y="3098"/>
                </a:cubicBezTo>
                <a:cubicBezTo>
                  <a:pt x="23641" y="3098"/>
                  <a:pt x="23224" y="3168"/>
                  <a:pt x="22809" y="3282"/>
                </a:cubicBezTo>
                <a:cubicBezTo>
                  <a:pt x="22380" y="3397"/>
                  <a:pt x="22017" y="3611"/>
                  <a:pt x="21738" y="3990"/>
                </a:cubicBezTo>
                <a:cubicBezTo>
                  <a:pt x="21598" y="4175"/>
                  <a:pt x="21507" y="4268"/>
                  <a:pt x="21419" y="4268"/>
                </a:cubicBezTo>
                <a:cubicBezTo>
                  <a:pt x="21328" y="4268"/>
                  <a:pt x="21241" y="4168"/>
                  <a:pt x="21110" y="3967"/>
                </a:cubicBezTo>
                <a:cubicBezTo>
                  <a:pt x="20702" y="3361"/>
                  <a:pt x="20253" y="2790"/>
                  <a:pt x="19760" y="2247"/>
                </a:cubicBezTo>
                <a:cubicBezTo>
                  <a:pt x="18582" y="954"/>
                  <a:pt x="17119" y="240"/>
                  <a:pt x="15297" y="48"/>
                </a:cubicBezTo>
                <a:cubicBezTo>
                  <a:pt x="15044" y="17"/>
                  <a:pt x="14767" y="1"/>
                  <a:pt x="144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"/>
          <p:cNvSpPr txBox="1"/>
          <p:nvPr>
            <p:ph type="title"/>
          </p:nvPr>
        </p:nvSpPr>
        <p:spPr>
          <a:xfrm>
            <a:off x="1845750" y="1112612"/>
            <a:ext cx="545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7" name="Google Shape;197;p9"/>
          <p:cNvSpPr txBox="1"/>
          <p:nvPr>
            <p:ph type="subTitle" idx="1"/>
          </p:nvPr>
        </p:nvSpPr>
        <p:spPr>
          <a:xfrm>
            <a:off x="1971300" y="2233888"/>
            <a:ext cx="5201400" cy="17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8" name="Google Shape;198;p9"/>
          <p:cNvGrpSpPr/>
          <p:nvPr/>
        </p:nvGrpSpPr>
        <p:grpSpPr>
          <a:xfrm>
            <a:off x="7607561" y="3240368"/>
            <a:ext cx="1852459" cy="2440632"/>
            <a:chOff x="5450897" y="3655524"/>
            <a:chExt cx="455990" cy="600741"/>
          </a:xfrm>
        </p:grpSpPr>
        <p:sp>
          <p:nvSpPr>
            <p:cNvPr id="199" name="Google Shape;199;p9"/>
            <p:cNvSpPr/>
            <p:nvPr/>
          </p:nvSpPr>
          <p:spPr>
            <a:xfrm>
              <a:off x="5450897" y="3772600"/>
              <a:ext cx="327702" cy="476073"/>
            </a:xfrm>
            <a:custGeom>
              <a:avLst/>
              <a:gdLst/>
              <a:ahLst/>
              <a:cxnLst/>
              <a:rect l="l" t="t" r="r" b="b"/>
              <a:pathLst>
                <a:path w="16660" h="24203" extrusionOk="0">
                  <a:moveTo>
                    <a:pt x="16290" y="1"/>
                  </a:moveTo>
                  <a:lnTo>
                    <a:pt x="15803" y="21"/>
                  </a:lnTo>
                  <a:cubicBezTo>
                    <a:pt x="16161" y="8442"/>
                    <a:pt x="11854" y="14440"/>
                    <a:pt x="8176" y="17990"/>
                  </a:cubicBezTo>
                  <a:cubicBezTo>
                    <a:pt x="4184" y="21853"/>
                    <a:pt x="44" y="23738"/>
                    <a:pt x="1" y="23752"/>
                  </a:cubicBezTo>
                  <a:lnTo>
                    <a:pt x="200" y="24202"/>
                  </a:lnTo>
                  <a:cubicBezTo>
                    <a:pt x="243" y="24180"/>
                    <a:pt x="4448" y="22266"/>
                    <a:pt x="8505" y="18353"/>
                  </a:cubicBezTo>
                  <a:cubicBezTo>
                    <a:pt x="12262" y="14733"/>
                    <a:pt x="16660" y="8606"/>
                    <a:pt x="162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5490139" y="3972034"/>
              <a:ext cx="151085" cy="235175"/>
            </a:xfrm>
            <a:custGeom>
              <a:avLst/>
              <a:gdLst/>
              <a:ahLst/>
              <a:cxnLst/>
              <a:rect l="l" t="t" r="r" b="b"/>
              <a:pathLst>
                <a:path w="7681" h="11956" extrusionOk="0">
                  <a:moveTo>
                    <a:pt x="3091" y="1"/>
                  </a:moveTo>
                  <a:cubicBezTo>
                    <a:pt x="1" y="1"/>
                    <a:pt x="1554" y="11955"/>
                    <a:pt x="1554" y="11955"/>
                  </a:cubicBezTo>
                  <a:cubicBezTo>
                    <a:pt x="1554" y="11955"/>
                    <a:pt x="7681" y="1873"/>
                    <a:pt x="3739" y="152"/>
                  </a:cubicBezTo>
                  <a:cubicBezTo>
                    <a:pt x="3503" y="49"/>
                    <a:pt x="3288" y="1"/>
                    <a:pt x="30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5504144" y="4183349"/>
              <a:ext cx="245344" cy="72917"/>
            </a:xfrm>
            <a:custGeom>
              <a:avLst/>
              <a:gdLst/>
              <a:ahLst/>
              <a:cxnLst/>
              <a:rect l="l" t="t" r="r" b="b"/>
              <a:pathLst>
                <a:path w="12473" h="3707" extrusionOk="0">
                  <a:moveTo>
                    <a:pt x="8509" y="0"/>
                  </a:moveTo>
                  <a:cubicBezTo>
                    <a:pt x="4951" y="0"/>
                    <a:pt x="0" y="1205"/>
                    <a:pt x="0" y="1205"/>
                  </a:cubicBezTo>
                  <a:cubicBezTo>
                    <a:pt x="0" y="1205"/>
                    <a:pt x="5366" y="3707"/>
                    <a:pt x="8951" y="3707"/>
                  </a:cubicBezTo>
                  <a:cubicBezTo>
                    <a:pt x="10428" y="3707"/>
                    <a:pt x="11602" y="3283"/>
                    <a:pt x="11975" y="2085"/>
                  </a:cubicBezTo>
                  <a:cubicBezTo>
                    <a:pt x="12472" y="488"/>
                    <a:pt x="10772" y="0"/>
                    <a:pt x="85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5532724" y="3887040"/>
              <a:ext cx="153603" cy="202621"/>
            </a:xfrm>
            <a:custGeom>
              <a:avLst/>
              <a:gdLst/>
              <a:ahLst/>
              <a:cxnLst/>
              <a:rect l="l" t="t" r="r" b="b"/>
              <a:pathLst>
                <a:path w="7809" h="10301" extrusionOk="0">
                  <a:moveTo>
                    <a:pt x="3766" y="1"/>
                  </a:moveTo>
                  <a:cubicBezTo>
                    <a:pt x="1" y="1"/>
                    <a:pt x="5953" y="10300"/>
                    <a:pt x="5953" y="10300"/>
                  </a:cubicBezTo>
                  <a:cubicBezTo>
                    <a:pt x="5953" y="10300"/>
                    <a:pt x="7809" y="181"/>
                    <a:pt x="3860" y="3"/>
                  </a:cubicBezTo>
                  <a:cubicBezTo>
                    <a:pt x="3828" y="2"/>
                    <a:pt x="3797" y="1"/>
                    <a:pt x="37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" name="Google Shape;203;p9"/>
            <p:cNvSpPr/>
            <p:nvPr/>
          </p:nvSpPr>
          <p:spPr>
            <a:xfrm>
              <a:off x="5611444" y="3842094"/>
              <a:ext cx="109719" cy="167628"/>
            </a:xfrm>
            <a:custGeom>
              <a:avLst/>
              <a:gdLst/>
              <a:ahLst/>
              <a:cxnLst/>
              <a:rect l="l" t="t" r="r" b="b"/>
              <a:pathLst>
                <a:path w="5578" h="8522" extrusionOk="0">
                  <a:moveTo>
                    <a:pt x="2695" y="0"/>
                  </a:moveTo>
                  <a:cubicBezTo>
                    <a:pt x="0" y="0"/>
                    <a:pt x="4806" y="8521"/>
                    <a:pt x="4806" y="8521"/>
                  </a:cubicBezTo>
                  <a:cubicBezTo>
                    <a:pt x="4806" y="8521"/>
                    <a:pt x="5577" y="123"/>
                    <a:pt x="2756" y="2"/>
                  </a:cubicBezTo>
                  <a:cubicBezTo>
                    <a:pt x="2735" y="1"/>
                    <a:pt x="2715" y="0"/>
                    <a:pt x="26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" name="Google Shape;204;p9"/>
            <p:cNvSpPr/>
            <p:nvPr/>
          </p:nvSpPr>
          <p:spPr>
            <a:xfrm>
              <a:off x="5652731" y="3766108"/>
              <a:ext cx="109719" cy="167765"/>
            </a:xfrm>
            <a:custGeom>
              <a:avLst/>
              <a:gdLst/>
              <a:ahLst/>
              <a:cxnLst/>
              <a:rect l="l" t="t" r="r" b="b"/>
              <a:pathLst>
                <a:path w="5578" h="8529" extrusionOk="0">
                  <a:moveTo>
                    <a:pt x="2696" y="0"/>
                  </a:moveTo>
                  <a:cubicBezTo>
                    <a:pt x="1" y="0"/>
                    <a:pt x="4807" y="8528"/>
                    <a:pt x="4807" y="8528"/>
                  </a:cubicBezTo>
                  <a:cubicBezTo>
                    <a:pt x="4807" y="8528"/>
                    <a:pt x="5578" y="123"/>
                    <a:pt x="2757" y="2"/>
                  </a:cubicBezTo>
                  <a:cubicBezTo>
                    <a:pt x="2736" y="1"/>
                    <a:pt x="2716" y="0"/>
                    <a:pt x="26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" name="Google Shape;205;p9"/>
            <p:cNvSpPr/>
            <p:nvPr/>
          </p:nvSpPr>
          <p:spPr>
            <a:xfrm>
              <a:off x="5760896" y="3746478"/>
              <a:ext cx="134012" cy="147781"/>
            </a:xfrm>
            <a:custGeom>
              <a:avLst/>
              <a:gdLst/>
              <a:ahLst/>
              <a:cxnLst/>
              <a:rect l="l" t="t" r="r" b="b"/>
              <a:pathLst>
                <a:path w="6813" h="7513" extrusionOk="0">
                  <a:moveTo>
                    <a:pt x="4439" y="0"/>
                  </a:moveTo>
                  <a:cubicBezTo>
                    <a:pt x="2619" y="0"/>
                    <a:pt x="0" y="7512"/>
                    <a:pt x="0" y="7512"/>
                  </a:cubicBezTo>
                  <a:cubicBezTo>
                    <a:pt x="0" y="7512"/>
                    <a:pt x="6813" y="2542"/>
                    <a:pt x="5042" y="336"/>
                  </a:cubicBezTo>
                  <a:cubicBezTo>
                    <a:pt x="4856" y="104"/>
                    <a:pt x="4653" y="0"/>
                    <a:pt x="44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" name="Google Shape;206;p9"/>
            <p:cNvSpPr/>
            <p:nvPr/>
          </p:nvSpPr>
          <p:spPr>
            <a:xfrm>
              <a:off x="5691776" y="3949256"/>
              <a:ext cx="190484" cy="96304"/>
            </a:xfrm>
            <a:custGeom>
              <a:avLst/>
              <a:gdLst/>
              <a:ahLst/>
              <a:cxnLst/>
              <a:rect l="l" t="t" r="r" b="b"/>
              <a:pathLst>
                <a:path w="9684" h="4896" extrusionOk="0">
                  <a:moveTo>
                    <a:pt x="8292" y="1"/>
                  </a:moveTo>
                  <a:cubicBezTo>
                    <a:pt x="5915" y="1"/>
                    <a:pt x="1" y="4895"/>
                    <a:pt x="1" y="4895"/>
                  </a:cubicBezTo>
                  <a:cubicBezTo>
                    <a:pt x="1" y="4895"/>
                    <a:pt x="9684" y="4059"/>
                    <a:pt x="9249" y="825"/>
                  </a:cubicBezTo>
                  <a:cubicBezTo>
                    <a:pt x="9171" y="240"/>
                    <a:pt x="8818" y="1"/>
                    <a:pt x="82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" name="Google Shape;207;p9"/>
            <p:cNvSpPr/>
            <p:nvPr/>
          </p:nvSpPr>
          <p:spPr>
            <a:xfrm>
              <a:off x="5741502" y="3863121"/>
              <a:ext cx="165385" cy="83519"/>
            </a:xfrm>
            <a:custGeom>
              <a:avLst/>
              <a:gdLst/>
              <a:ahLst/>
              <a:cxnLst/>
              <a:rect l="l" t="t" r="r" b="b"/>
              <a:pathLst>
                <a:path w="8408" h="4246" extrusionOk="0">
                  <a:moveTo>
                    <a:pt x="7200" y="1"/>
                  </a:moveTo>
                  <a:cubicBezTo>
                    <a:pt x="5131" y="1"/>
                    <a:pt x="1" y="4246"/>
                    <a:pt x="1" y="4246"/>
                  </a:cubicBezTo>
                  <a:cubicBezTo>
                    <a:pt x="1" y="4246"/>
                    <a:pt x="8407" y="3517"/>
                    <a:pt x="8035" y="719"/>
                  </a:cubicBezTo>
                  <a:cubicBezTo>
                    <a:pt x="7967" y="209"/>
                    <a:pt x="7658" y="1"/>
                    <a:pt x="72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5589394" y="4064856"/>
              <a:ext cx="227228" cy="87807"/>
            </a:xfrm>
            <a:custGeom>
              <a:avLst/>
              <a:gdLst/>
              <a:ahLst/>
              <a:cxnLst/>
              <a:rect l="l" t="t" r="r" b="b"/>
              <a:pathLst>
                <a:path w="11552" h="4464" extrusionOk="0">
                  <a:moveTo>
                    <a:pt x="10206" y="1"/>
                  </a:moveTo>
                  <a:cubicBezTo>
                    <a:pt x="7163" y="1"/>
                    <a:pt x="1" y="4431"/>
                    <a:pt x="1" y="4431"/>
                  </a:cubicBezTo>
                  <a:cubicBezTo>
                    <a:pt x="1" y="4431"/>
                    <a:pt x="635" y="4463"/>
                    <a:pt x="1606" y="4463"/>
                  </a:cubicBezTo>
                  <a:cubicBezTo>
                    <a:pt x="4776" y="4463"/>
                    <a:pt x="11536" y="4116"/>
                    <a:pt x="11547" y="1152"/>
                  </a:cubicBezTo>
                  <a:cubicBezTo>
                    <a:pt x="11552" y="326"/>
                    <a:pt x="11030" y="1"/>
                    <a:pt x="102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5705879" y="3655524"/>
              <a:ext cx="104212" cy="172860"/>
            </a:xfrm>
            <a:custGeom>
              <a:avLst/>
              <a:gdLst/>
              <a:ahLst/>
              <a:cxnLst/>
              <a:rect l="l" t="t" r="r" b="b"/>
              <a:pathLst>
                <a:path w="5298" h="8788" extrusionOk="0">
                  <a:moveTo>
                    <a:pt x="2291" y="1"/>
                  </a:moveTo>
                  <a:cubicBezTo>
                    <a:pt x="1" y="1"/>
                    <a:pt x="2984" y="8787"/>
                    <a:pt x="2984" y="8787"/>
                  </a:cubicBezTo>
                  <a:cubicBezTo>
                    <a:pt x="2984" y="8787"/>
                    <a:pt x="5298" y="676"/>
                    <a:pt x="2549" y="33"/>
                  </a:cubicBezTo>
                  <a:cubicBezTo>
                    <a:pt x="2456" y="11"/>
                    <a:pt x="2371" y="1"/>
                    <a:pt x="22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0" name="Google Shape;210;p9"/>
          <p:cNvSpPr/>
          <p:nvPr/>
        </p:nvSpPr>
        <p:spPr>
          <a:xfrm>
            <a:off x="-1420927" y="2868290"/>
            <a:ext cx="2533894" cy="1429792"/>
          </a:xfrm>
          <a:custGeom>
            <a:avLst/>
            <a:gdLst/>
            <a:ahLst/>
            <a:cxnLst/>
            <a:rect l="l" t="t" r="r" b="b"/>
            <a:pathLst>
              <a:path w="33464" h="18882" extrusionOk="0">
                <a:moveTo>
                  <a:pt x="16041" y="207"/>
                </a:moveTo>
                <a:cubicBezTo>
                  <a:pt x="16835" y="207"/>
                  <a:pt x="17616" y="397"/>
                  <a:pt x="18316" y="771"/>
                </a:cubicBezTo>
                <a:cubicBezTo>
                  <a:pt x="19067" y="1177"/>
                  <a:pt x="19516" y="1872"/>
                  <a:pt x="19881" y="2485"/>
                </a:cubicBezTo>
                <a:cubicBezTo>
                  <a:pt x="20267" y="3148"/>
                  <a:pt x="20524" y="3870"/>
                  <a:pt x="20738" y="4492"/>
                </a:cubicBezTo>
                <a:cubicBezTo>
                  <a:pt x="20838" y="4777"/>
                  <a:pt x="20966" y="4927"/>
                  <a:pt x="21131" y="4948"/>
                </a:cubicBezTo>
                <a:cubicBezTo>
                  <a:pt x="21145" y="4950"/>
                  <a:pt x="21159" y="4951"/>
                  <a:pt x="21173" y="4951"/>
                </a:cubicBezTo>
                <a:cubicBezTo>
                  <a:pt x="21323" y="4951"/>
                  <a:pt x="21474" y="4841"/>
                  <a:pt x="21631" y="4614"/>
                </a:cubicBezTo>
                <a:cubicBezTo>
                  <a:pt x="21730" y="4470"/>
                  <a:pt x="21809" y="4321"/>
                  <a:pt x="21888" y="4177"/>
                </a:cubicBezTo>
                <a:cubicBezTo>
                  <a:pt x="21945" y="4077"/>
                  <a:pt x="22001" y="3978"/>
                  <a:pt x="22060" y="3877"/>
                </a:cubicBezTo>
                <a:cubicBezTo>
                  <a:pt x="22452" y="3250"/>
                  <a:pt x="22916" y="2771"/>
                  <a:pt x="23474" y="2420"/>
                </a:cubicBezTo>
                <a:cubicBezTo>
                  <a:pt x="23904" y="2154"/>
                  <a:pt x="24315" y="2021"/>
                  <a:pt x="24711" y="2021"/>
                </a:cubicBezTo>
                <a:cubicBezTo>
                  <a:pt x="25229" y="2021"/>
                  <a:pt x="25720" y="2249"/>
                  <a:pt x="26193" y="2706"/>
                </a:cubicBezTo>
                <a:cubicBezTo>
                  <a:pt x="26593" y="3092"/>
                  <a:pt x="26886" y="3549"/>
                  <a:pt x="27064" y="4070"/>
                </a:cubicBezTo>
                <a:cubicBezTo>
                  <a:pt x="27400" y="5034"/>
                  <a:pt x="27743" y="6035"/>
                  <a:pt x="27736" y="7099"/>
                </a:cubicBezTo>
                <a:cubicBezTo>
                  <a:pt x="27736" y="7370"/>
                  <a:pt x="27792" y="7541"/>
                  <a:pt x="27921" y="7627"/>
                </a:cubicBezTo>
                <a:cubicBezTo>
                  <a:pt x="27982" y="7667"/>
                  <a:pt x="28052" y="7687"/>
                  <a:pt x="28133" y="7687"/>
                </a:cubicBezTo>
                <a:cubicBezTo>
                  <a:pt x="28224" y="7687"/>
                  <a:pt x="28329" y="7662"/>
                  <a:pt x="28451" y="7613"/>
                </a:cubicBezTo>
                <a:cubicBezTo>
                  <a:pt x="28879" y="7431"/>
                  <a:pt x="29290" y="7355"/>
                  <a:pt x="29679" y="7355"/>
                </a:cubicBezTo>
                <a:cubicBezTo>
                  <a:pt x="30685" y="7355"/>
                  <a:pt x="31552" y="7861"/>
                  <a:pt x="32242" y="8355"/>
                </a:cubicBezTo>
                <a:cubicBezTo>
                  <a:pt x="32934" y="8847"/>
                  <a:pt x="33249" y="9562"/>
                  <a:pt x="33121" y="10362"/>
                </a:cubicBezTo>
                <a:cubicBezTo>
                  <a:pt x="32999" y="11091"/>
                  <a:pt x="32521" y="11562"/>
                  <a:pt x="31563" y="11889"/>
                </a:cubicBezTo>
                <a:cubicBezTo>
                  <a:pt x="31135" y="12038"/>
                  <a:pt x="30699" y="12084"/>
                  <a:pt x="30194" y="12084"/>
                </a:cubicBezTo>
                <a:cubicBezTo>
                  <a:pt x="30017" y="12084"/>
                  <a:pt x="29832" y="12078"/>
                  <a:pt x="29635" y="12069"/>
                </a:cubicBezTo>
                <a:cubicBezTo>
                  <a:pt x="28164" y="11898"/>
                  <a:pt x="26807" y="11411"/>
                  <a:pt x="25715" y="10662"/>
                </a:cubicBezTo>
                <a:cubicBezTo>
                  <a:pt x="25686" y="10647"/>
                  <a:pt x="25666" y="10626"/>
                  <a:pt x="25636" y="10604"/>
                </a:cubicBezTo>
                <a:cubicBezTo>
                  <a:pt x="25554" y="10539"/>
                  <a:pt x="25437" y="10450"/>
                  <a:pt x="25307" y="10450"/>
                </a:cubicBezTo>
                <a:cubicBezTo>
                  <a:pt x="25223" y="10450"/>
                  <a:pt x="25133" y="10487"/>
                  <a:pt x="25043" y="10590"/>
                </a:cubicBezTo>
                <a:cubicBezTo>
                  <a:pt x="24901" y="10761"/>
                  <a:pt x="25001" y="10940"/>
                  <a:pt x="25066" y="11068"/>
                </a:cubicBezTo>
                <a:cubicBezTo>
                  <a:pt x="25086" y="11104"/>
                  <a:pt x="25109" y="11140"/>
                  <a:pt x="25115" y="11176"/>
                </a:cubicBezTo>
                <a:cubicBezTo>
                  <a:pt x="25729" y="12669"/>
                  <a:pt x="25880" y="14169"/>
                  <a:pt x="25564" y="15646"/>
                </a:cubicBezTo>
                <a:cubicBezTo>
                  <a:pt x="25316" y="16817"/>
                  <a:pt x="24622" y="17660"/>
                  <a:pt x="23523" y="18153"/>
                </a:cubicBezTo>
                <a:cubicBezTo>
                  <a:pt x="22746" y="18500"/>
                  <a:pt x="21963" y="18674"/>
                  <a:pt x="21166" y="18674"/>
                </a:cubicBezTo>
                <a:cubicBezTo>
                  <a:pt x="20112" y="18674"/>
                  <a:pt x="19033" y="18369"/>
                  <a:pt x="17910" y="17759"/>
                </a:cubicBezTo>
                <a:cubicBezTo>
                  <a:pt x="17024" y="17281"/>
                  <a:pt x="16210" y="16568"/>
                  <a:pt x="15353" y="15524"/>
                </a:cubicBezTo>
                <a:cubicBezTo>
                  <a:pt x="15274" y="15418"/>
                  <a:pt x="15189" y="15317"/>
                  <a:pt x="15110" y="15211"/>
                </a:cubicBezTo>
                <a:cubicBezTo>
                  <a:pt x="15004" y="15068"/>
                  <a:pt x="14889" y="14918"/>
                  <a:pt x="14767" y="14782"/>
                </a:cubicBezTo>
                <a:cubicBezTo>
                  <a:pt x="14446" y="14410"/>
                  <a:pt x="14196" y="14225"/>
                  <a:pt x="13919" y="14225"/>
                </a:cubicBezTo>
                <a:cubicBezTo>
                  <a:pt x="13689" y="14225"/>
                  <a:pt x="13447" y="14347"/>
                  <a:pt x="13132" y="14582"/>
                </a:cubicBezTo>
                <a:cubicBezTo>
                  <a:pt x="13003" y="14683"/>
                  <a:pt x="12875" y="14789"/>
                  <a:pt x="12753" y="14889"/>
                </a:cubicBezTo>
                <a:cubicBezTo>
                  <a:pt x="12618" y="15010"/>
                  <a:pt x="12469" y="15132"/>
                  <a:pt x="12318" y="15240"/>
                </a:cubicBezTo>
                <a:cubicBezTo>
                  <a:pt x="11165" y="16068"/>
                  <a:pt x="9966" y="16482"/>
                  <a:pt x="8739" y="16482"/>
                </a:cubicBezTo>
                <a:cubicBezTo>
                  <a:pt x="8158" y="16482"/>
                  <a:pt x="7570" y="16389"/>
                  <a:pt x="6977" y="16203"/>
                </a:cubicBezTo>
                <a:cubicBezTo>
                  <a:pt x="5683" y="15788"/>
                  <a:pt x="4621" y="14839"/>
                  <a:pt x="4055" y="13589"/>
                </a:cubicBezTo>
                <a:cubicBezTo>
                  <a:pt x="3478" y="12304"/>
                  <a:pt x="3478" y="10818"/>
                  <a:pt x="4055" y="9526"/>
                </a:cubicBezTo>
                <a:cubicBezTo>
                  <a:pt x="4249" y="9104"/>
                  <a:pt x="4341" y="8890"/>
                  <a:pt x="4249" y="8741"/>
                </a:cubicBezTo>
                <a:cubicBezTo>
                  <a:pt x="4156" y="8583"/>
                  <a:pt x="3920" y="8569"/>
                  <a:pt x="3491" y="8540"/>
                </a:cubicBezTo>
                <a:cubicBezTo>
                  <a:pt x="2413" y="8461"/>
                  <a:pt x="1599" y="8084"/>
                  <a:pt x="993" y="7370"/>
                </a:cubicBezTo>
                <a:cubicBezTo>
                  <a:pt x="278" y="6520"/>
                  <a:pt x="221" y="5505"/>
                  <a:pt x="842" y="4578"/>
                </a:cubicBezTo>
                <a:cubicBezTo>
                  <a:pt x="1013" y="4321"/>
                  <a:pt x="1243" y="4057"/>
                  <a:pt x="1514" y="3807"/>
                </a:cubicBezTo>
                <a:cubicBezTo>
                  <a:pt x="2708" y="2720"/>
                  <a:pt x="4312" y="2171"/>
                  <a:pt x="5914" y="2171"/>
                </a:cubicBezTo>
                <a:cubicBezTo>
                  <a:pt x="7398" y="2171"/>
                  <a:pt x="8880" y="2641"/>
                  <a:pt x="10033" y="3592"/>
                </a:cubicBezTo>
                <a:cubicBezTo>
                  <a:pt x="10083" y="3635"/>
                  <a:pt x="10133" y="3678"/>
                  <a:pt x="10175" y="3728"/>
                </a:cubicBezTo>
                <a:cubicBezTo>
                  <a:pt x="10261" y="3800"/>
                  <a:pt x="10340" y="3877"/>
                  <a:pt x="10433" y="3942"/>
                </a:cubicBezTo>
                <a:cubicBezTo>
                  <a:pt x="10539" y="4009"/>
                  <a:pt x="10673" y="4081"/>
                  <a:pt x="10805" y="4081"/>
                </a:cubicBezTo>
                <a:cubicBezTo>
                  <a:pt x="10840" y="4081"/>
                  <a:pt x="10876" y="4076"/>
                  <a:pt x="10911" y="4064"/>
                </a:cubicBezTo>
                <a:cubicBezTo>
                  <a:pt x="11039" y="4021"/>
                  <a:pt x="11134" y="3899"/>
                  <a:pt x="11197" y="3678"/>
                </a:cubicBezTo>
                <a:cubicBezTo>
                  <a:pt x="11648" y="2285"/>
                  <a:pt x="12703" y="1157"/>
                  <a:pt x="14117" y="586"/>
                </a:cubicBezTo>
                <a:cubicBezTo>
                  <a:pt x="14742" y="333"/>
                  <a:pt x="15396" y="207"/>
                  <a:pt x="16041" y="207"/>
                </a:cubicBezTo>
                <a:close/>
                <a:moveTo>
                  <a:pt x="16046" y="1"/>
                </a:moveTo>
                <a:cubicBezTo>
                  <a:pt x="15372" y="1"/>
                  <a:pt x="14690" y="133"/>
                  <a:pt x="14039" y="399"/>
                </a:cubicBezTo>
                <a:cubicBezTo>
                  <a:pt x="12575" y="992"/>
                  <a:pt x="11468" y="2163"/>
                  <a:pt x="11005" y="3620"/>
                </a:cubicBezTo>
                <a:cubicBezTo>
                  <a:pt x="10954" y="3764"/>
                  <a:pt x="10897" y="3849"/>
                  <a:pt x="10840" y="3870"/>
                </a:cubicBezTo>
                <a:cubicBezTo>
                  <a:pt x="10828" y="3875"/>
                  <a:pt x="10814" y="3877"/>
                  <a:pt x="10799" y="3877"/>
                </a:cubicBezTo>
                <a:cubicBezTo>
                  <a:pt x="10741" y="3877"/>
                  <a:pt x="10660" y="3844"/>
                  <a:pt x="10547" y="3771"/>
                </a:cubicBezTo>
                <a:cubicBezTo>
                  <a:pt x="10469" y="3721"/>
                  <a:pt x="10397" y="3649"/>
                  <a:pt x="10319" y="3577"/>
                </a:cubicBezTo>
                <a:cubicBezTo>
                  <a:pt x="10268" y="3527"/>
                  <a:pt x="10218" y="3477"/>
                  <a:pt x="10162" y="3435"/>
                </a:cubicBezTo>
                <a:cubicBezTo>
                  <a:pt x="8970" y="2452"/>
                  <a:pt x="7440" y="1966"/>
                  <a:pt x="5910" y="1966"/>
                </a:cubicBezTo>
                <a:cubicBezTo>
                  <a:pt x="4257" y="1966"/>
                  <a:pt x="2605" y="2533"/>
                  <a:pt x="1378" y="3656"/>
                </a:cubicBezTo>
                <a:cubicBezTo>
                  <a:pt x="1085" y="3920"/>
                  <a:pt x="850" y="4192"/>
                  <a:pt x="670" y="4463"/>
                </a:cubicBezTo>
                <a:cubicBezTo>
                  <a:pt x="0" y="5471"/>
                  <a:pt x="57" y="6585"/>
                  <a:pt x="835" y="7498"/>
                </a:cubicBezTo>
                <a:cubicBezTo>
                  <a:pt x="1478" y="8256"/>
                  <a:pt x="2341" y="8662"/>
                  <a:pt x="3478" y="8741"/>
                </a:cubicBezTo>
                <a:cubicBezTo>
                  <a:pt x="3748" y="8761"/>
                  <a:pt x="4035" y="8784"/>
                  <a:pt x="4071" y="8847"/>
                </a:cubicBezTo>
                <a:cubicBezTo>
                  <a:pt x="4113" y="8905"/>
                  <a:pt x="3992" y="9169"/>
                  <a:pt x="3870" y="9447"/>
                </a:cubicBezTo>
                <a:cubicBezTo>
                  <a:pt x="3270" y="10791"/>
                  <a:pt x="3270" y="12333"/>
                  <a:pt x="3870" y="13675"/>
                </a:cubicBezTo>
                <a:cubicBezTo>
                  <a:pt x="4456" y="14974"/>
                  <a:pt x="5570" y="15968"/>
                  <a:pt x="6919" y="16397"/>
                </a:cubicBezTo>
                <a:cubicBezTo>
                  <a:pt x="7535" y="16593"/>
                  <a:pt x="8146" y="16690"/>
                  <a:pt x="8750" y="16690"/>
                </a:cubicBezTo>
                <a:cubicBezTo>
                  <a:pt x="10016" y="16690"/>
                  <a:pt x="11250" y="16262"/>
                  <a:pt x="12440" y="15411"/>
                </a:cubicBezTo>
                <a:cubicBezTo>
                  <a:pt x="12597" y="15296"/>
                  <a:pt x="12746" y="15175"/>
                  <a:pt x="12890" y="15046"/>
                </a:cubicBezTo>
                <a:cubicBezTo>
                  <a:pt x="13010" y="14947"/>
                  <a:pt x="13132" y="14846"/>
                  <a:pt x="13254" y="14746"/>
                </a:cubicBezTo>
                <a:cubicBezTo>
                  <a:pt x="13531" y="14539"/>
                  <a:pt x="13730" y="14432"/>
                  <a:pt x="13913" y="14432"/>
                </a:cubicBezTo>
                <a:cubicBezTo>
                  <a:pt x="14133" y="14432"/>
                  <a:pt x="14329" y="14589"/>
                  <a:pt x="14611" y="14918"/>
                </a:cubicBezTo>
                <a:cubicBezTo>
                  <a:pt x="14733" y="15053"/>
                  <a:pt x="14839" y="15197"/>
                  <a:pt x="14947" y="15332"/>
                </a:cubicBezTo>
                <a:cubicBezTo>
                  <a:pt x="15033" y="15439"/>
                  <a:pt x="15110" y="15547"/>
                  <a:pt x="15195" y="15653"/>
                </a:cubicBezTo>
                <a:cubicBezTo>
                  <a:pt x="16068" y="16717"/>
                  <a:pt x="16896" y="17446"/>
                  <a:pt x="17809" y="17939"/>
                </a:cubicBezTo>
                <a:cubicBezTo>
                  <a:pt x="18966" y="18567"/>
                  <a:pt x="20080" y="18882"/>
                  <a:pt x="21167" y="18882"/>
                </a:cubicBezTo>
                <a:cubicBezTo>
                  <a:pt x="21994" y="18882"/>
                  <a:pt x="22802" y="18702"/>
                  <a:pt x="23602" y="18339"/>
                </a:cubicBezTo>
                <a:cubicBezTo>
                  <a:pt x="24773" y="17818"/>
                  <a:pt x="25501" y="16925"/>
                  <a:pt x="25765" y="15689"/>
                </a:cubicBezTo>
                <a:cubicBezTo>
                  <a:pt x="26094" y="14169"/>
                  <a:pt x="25936" y="12626"/>
                  <a:pt x="25307" y="11097"/>
                </a:cubicBezTo>
                <a:cubicBezTo>
                  <a:pt x="25294" y="11055"/>
                  <a:pt x="25273" y="11012"/>
                  <a:pt x="25251" y="10976"/>
                </a:cubicBezTo>
                <a:cubicBezTo>
                  <a:pt x="25172" y="10833"/>
                  <a:pt x="25158" y="10784"/>
                  <a:pt x="25201" y="10725"/>
                </a:cubicBezTo>
                <a:cubicBezTo>
                  <a:pt x="25241" y="10679"/>
                  <a:pt x="25273" y="10657"/>
                  <a:pt x="25310" y="10657"/>
                </a:cubicBezTo>
                <a:cubicBezTo>
                  <a:pt x="25358" y="10657"/>
                  <a:pt x="25415" y="10695"/>
                  <a:pt x="25508" y="10768"/>
                </a:cubicBezTo>
                <a:cubicBezTo>
                  <a:pt x="25537" y="10791"/>
                  <a:pt x="25564" y="10811"/>
                  <a:pt x="25594" y="10833"/>
                </a:cubicBezTo>
                <a:cubicBezTo>
                  <a:pt x="26721" y="11605"/>
                  <a:pt x="28108" y="12097"/>
                  <a:pt x="29614" y="12268"/>
                </a:cubicBezTo>
                <a:cubicBezTo>
                  <a:pt x="29830" y="12280"/>
                  <a:pt x="30035" y="12288"/>
                  <a:pt x="30233" y="12288"/>
                </a:cubicBezTo>
                <a:cubicBezTo>
                  <a:pt x="30742" y="12288"/>
                  <a:pt x="31198" y="12237"/>
                  <a:pt x="31635" y="12083"/>
                </a:cubicBezTo>
                <a:cubicBezTo>
                  <a:pt x="32278" y="11862"/>
                  <a:pt x="33148" y="11447"/>
                  <a:pt x="33320" y="10398"/>
                </a:cubicBezTo>
                <a:cubicBezTo>
                  <a:pt x="33464" y="9512"/>
                  <a:pt x="33121" y="8727"/>
                  <a:pt x="32363" y="8184"/>
                </a:cubicBezTo>
                <a:cubicBezTo>
                  <a:pt x="31645" y="7670"/>
                  <a:pt x="30739" y="7146"/>
                  <a:pt x="29681" y="7146"/>
                </a:cubicBezTo>
                <a:cubicBezTo>
                  <a:pt x="29267" y="7146"/>
                  <a:pt x="28830" y="7226"/>
                  <a:pt x="28372" y="7419"/>
                </a:cubicBezTo>
                <a:cubicBezTo>
                  <a:pt x="28300" y="7452"/>
                  <a:pt x="28211" y="7482"/>
                  <a:pt x="28135" y="7482"/>
                </a:cubicBezTo>
                <a:cubicBezTo>
                  <a:pt x="28097" y="7482"/>
                  <a:pt x="28062" y="7474"/>
                  <a:pt x="28036" y="7455"/>
                </a:cubicBezTo>
                <a:cubicBezTo>
                  <a:pt x="27972" y="7413"/>
                  <a:pt x="27936" y="7291"/>
                  <a:pt x="27943" y="7106"/>
                </a:cubicBezTo>
                <a:cubicBezTo>
                  <a:pt x="27950" y="6005"/>
                  <a:pt x="27601" y="4984"/>
                  <a:pt x="27265" y="3998"/>
                </a:cubicBezTo>
                <a:cubicBezTo>
                  <a:pt x="27073" y="3448"/>
                  <a:pt x="26757" y="2963"/>
                  <a:pt x="26336" y="2557"/>
                </a:cubicBezTo>
                <a:cubicBezTo>
                  <a:pt x="25825" y="2066"/>
                  <a:pt x="25282" y="1819"/>
                  <a:pt x="24712" y="1819"/>
                </a:cubicBezTo>
                <a:cubicBezTo>
                  <a:pt x="24278" y="1819"/>
                  <a:pt x="23829" y="1962"/>
                  <a:pt x="23366" y="2249"/>
                </a:cubicBezTo>
                <a:cubicBezTo>
                  <a:pt x="22779" y="2614"/>
                  <a:pt x="22294" y="3106"/>
                  <a:pt x="21888" y="3771"/>
                </a:cubicBezTo>
                <a:cubicBezTo>
                  <a:pt x="21823" y="3870"/>
                  <a:pt x="21766" y="3978"/>
                  <a:pt x="21708" y="4077"/>
                </a:cubicBezTo>
                <a:cubicBezTo>
                  <a:pt x="21631" y="4220"/>
                  <a:pt x="21552" y="4364"/>
                  <a:pt x="21467" y="4492"/>
                </a:cubicBezTo>
                <a:cubicBezTo>
                  <a:pt x="21353" y="4652"/>
                  <a:pt x="21251" y="4744"/>
                  <a:pt x="21175" y="4744"/>
                </a:cubicBezTo>
                <a:cubicBezTo>
                  <a:pt x="21170" y="4744"/>
                  <a:pt x="21165" y="4743"/>
                  <a:pt x="21160" y="4742"/>
                </a:cubicBezTo>
                <a:cubicBezTo>
                  <a:pt x="21081" y="4734"/>
                  <a:pt x="21002" y="4621"/>
                  <a:pt x="20937" y="4427"/>
                </a:cubicBezTo>
                <a:cubicBezTo>
                  <a:pt x="20716" y="3791"/>
                  <a:pt x="20452" y="3056"/>
                  <a:pt x="20059" y="2386"/>
                </a:cubicBezTo>
                <a:cubicBezTo>
                  <a:pt x="19681" y="1743"/>
                  <a:pt x="19216" y="1021"/>
                  <a:pt x="18418" y="593"/>
                </a:cubicBezTo>
                <a:cubicBezTo>
                  <a:pt x="17686" y="199"/>
                  <a:pt x="16872" y="1"/>
                  <a:pt x="160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11" name="Google Shape;211;p9"/>
          <p:cNvGrpSpPr/>
          <p:nvPr/>
        </p:nvGrpSpPr>
        <p:grpSpPr>
          <a:xfrm>
            <a:off x="8423248" y="3204189"/>
            <a:ext cx="575563" cy="521482"/>
            <a:chOff x="3346266" y="1265304"/>
            <a:chExt cx="227307" cy="205965"/>
          </a:xfrm>
        </p:grpSpPr>
        <p:sp>
          <p:nvSpPr>
            <p:cNvPr id="212" name="Google Shape;212;p9"/>
            <p:cNvSpPr/>
            <p:nvPr/>
          </p:nvSpPr>
          <p:spPr>
            <a:xfrm>
              <a:off x="3453291" y="1265304"/>
              <a:ext cx="96540" cy="85505"/>
            </a:xfrm>
            <a:custGeom>
              <a:avLst/>
              <a:gdLst/>
              <a:ahLst/>
              <a:cxnLst/>
              <a:rect l="l" t="t" r="r" b="b"/>
              <a:pathLst>
                <a:path w="4908" h="4347" extrusionOk="0">
                  <a:moveTo>
                    <a:pt x="2812" y="0"/>
                  </a:moveTo>
                  <a:cubicBezTo>
                    <a:pt x="2073" y="0"/>
                    <a:pt x="1329" y="308"/>
                    <a:pt x="844" y="869"/>
                  </a:cubicBezTo>
                  <a:cubicBezTo>
                    <a:pt x="501" y="1261"/>
                    <a:pt x="287" y="1755"/>
                    <a:pt x="165" y="2262"/>
                  </a:cubicBezTo>
                  <a:cubicBezTo>
                    <a:pt x="1" y="2933"/>
                    <a:pt x="1" y="3697"/>
                    <a:pt x="422" y="4247"/>
                  </a:cubicBezTo>
                  <a:lnTo>
                    <a:pt x="1665" y="4346"/>
                  </a:lnTo>
                  <a:cubicBezTo>
                    <a:pt x="2765" y="4182"/>
                    <a:pt x="3787" y="3555"/>
                    <a:pt x="4429" y="2648"/>
                  </a:cubicBezTo>
                  <a:cubicBezTo>
                    <a:pt x="4700" y="2269"/>
                    <a:pt x="4908" y="1812"/>
                    <a:pt x="4836" y="1354"/>
                  </a:cubicBezTo>
                  <a:cubicBezTo>
                    <a:pt x="4757" y="855"/>
                    <a:pt x="4344" y="454"/>
                    <a:pt x="3886" y="240"/>
                  </a:cubicBezTo>
                  <a:cubicBezTo>
                    <a:pt x="3552" y="78"/>
                    <a:pt x="3183" y="0"/>
                    <a:pt x="2812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3450360" y="1328858"/>
              <a:ext cx="123213" cy="97819"/>
            </a:xfrm>
            <a:custGeom>
              <a:avLst/>
              <a:gdLst/>
              <a:ahLst/>
              <a:cxnLst/>
              <a:rect l="l" t="t" r="r" b="b"/>
              <a:pathLst>
                <a:path w="6264" h="4973" extrusionOk="0">
                  <a:moveTo>
                    <a:pt x="3721" y="0"/>
                  </a:moveTo>
                  <a:cubicBezTo>
                    <a:pt x="2660" y="0"/>
                    <a:pt x="1594" y="482"/>
                    <a:pt x="921" y="1309"/>
                  </a:cubicBezTo>
                  <a:lnTo>
                    <a:pt x="1" y="2787"/>
                  </a:lnTo>
                  <a:cubicBezTo>
                    <a:pt x="201" y="3594"/>
                    <a:pt x="772" y="4308"/>
                    <a:pt x="1514" y="4672"/>
                  </a:cubicBezTo>
                  <a:cubicBezTo>
                    <a:pt x="1913" y="4871"/>
                    <a:pt x="2358" y="4972"/>
                    <a:pt x="2804" y="4972"/>
                  </a:cubicBezTo>
                  <a:cubicBezTo>
                    <a:pt x="3189" y="4972"/>
                    <a:pt x="3574" y="4896"/>
                    <a:pt x="3929" y="4744"/>
                  </a:cubicBezTo>
                  <a:cubicBezTo>
                    <a:pt x="4392" y="4536"/>
                    <a:pt x="4800" y="4216"/>
                    <a:pt x="5171" y="3858"/>
                  </a:cubicBezTo>
                  <a:cubicBezTo>
                    <a:pt x="5492" y="3537"/>
                    <a:pt x="5799" y="3188"/>
                    <a:pt x="5992" y="2773"/>
                  </a:cubicBezTo>
                  <a:cubicBezTo>
                    <a:pt x="6184" y="2358"/>
                    <a:pt x="6263" y="1880"/>
                    <a:pt x="6135" y="1438"/>
                  </a:cubicBezTo>
                  <a:cubicBezTo>
                    <a:pt x="5927" y="723"/>
                    <a:pt x="5214" y="259"/>
                    <a:pt x="4486" y="87"/>
                  </a:cubicBezTo>
                  <a:cubicBezTo>
                    <a:pt x="4235" y="29"/>
                    <a:pt x="3978" y="0"/>
                    <a:pt x="3721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3372545" y="1368788"/>
              <a:ext cx="100160" cy="102481"/>
            </a:xfrm>
            <a:custGeom>
              <a:avLst/>
              <a:gdLst/>
              <a:ahLst/>
              <a:cxnLst/>
              <a:rect l="l" t="t" r="r" b="b"/>
              <a:pathLst>
                <a:path w="5092" h="5210" extrusionOk="0">
                  <a:moveTo>
                    <a:pt x="2306" y="1"/>
                  </a:moveTo>
                  <a:cubicBezTo>
                    <a:pt x="1564" y="271"/>
                    <a:pt x="892" y="779"/>
                    <a:pt x="500" y="1464"/>
                  </a:cubicBezTo>
                  <a:cubicBezTo>
                    <a:pt x="100" y="2150"/>
                    <a:pt x="1" y="3014"/>
                    <a:pt x="279" y="3756"/>
                  </a:cubicBezTo>
                  <a:cubicBezTo>
                    <a:pt x="565" y="4491"/>
                    <a:pt x="1250" y="5084"/>
                    <a:pt x="2035" y="5192"/>
                  </a:cubicBezTo>
                  <a:cubicBezTo>
                    <a:pt x="2124" y="5204"/>
                    <a:pt x="2212" y="5209"/>
                    <a:pt x="2301" y="5209"/>
                  </a:cubicBezTo>
                  <a:cubicBezTo>
                    <a:pt x="3026" y="5209"/>
                    <a:pt x="3739" y="4833"/>
                    <a:pt x="4250" y="4292"/>
                  </a:cubicBezTo>
                  <a:cubicBezTo>
                    <a:pt x="4748" y="3756"/>
                    <a:pt x="5091" y="3043"/>
                    <a:pt x="5091" y="2306"/>
                  </a:cubicBezTo>
                  <a:cubicBezTo>
                    <a:pt x="5084" y="1564"/>
                    <a:pt x="4714" y="822"/>
                    <a:pt x="4078" y="450"/>
                  </a:cubicBezTo>
                  <a:lnTo>
                    <a:pt x="2306" y="1"/>
                  </a:ln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3346266" y="1329369"/>
              <a:ext cx="93728" cy="73999"/>
            </a:xfrm>
            <a:custGeom>
              <a:avLst/>
              <a:gdLst/>
              <a:ahLst/>
              <a:cxnLst/>
              <a:rect l="l" t="t" r="r" b="b"/>
              <a:pathLst>
                <a:path w="4765" h="3762" extrusionOk="0">
                  <a:moveTo>
                    <a:pt x="2979" y="0"/>
                  </a:moveTo>
                  <a:cubicBezTo>
                    <a:pt x="2770" y="0"/>
                    <a:pt x="2560" y="25"/>
                    <a:pt x="2357" y="68"/>
                  </a:cubicBezTo>
                  <a:cubicBezTo>
                    <a:pt x="1858" y="176"/>
                    <a:pt x="1380" y="397"/>
                    <a:pt x="965" y="704"/>
                  </a:cubicBezTo>
                  <a:cubicBezTo>
                    <a:pt x="643" y="954"/>
                    <a:pt x="352" y="1261"/>
                    <a:pt x="194" y="1633"/>
                  </a:cubicBezTo>
                  <a:cubicBezTo>
                    <a:pt x="29" y="2012"/>
                    <a:pt x="0" y="2454"/>
                    <a:pt x="172" y="2819"/>
                  </a:cubicBezTo>
                  <a:cubicBezTo>
                    <a:pt x="372" y="3232"/>
                    <a:pt x="787" y="3504"/>
                    <a:pt x="1222" y="3640"/>
                  </a:cubicBezTo>
                  <a:cubicBezTo>
                    <a:pt x="1491" y="3724"/>
                    <a:pt x="1770" y="3762"/>
                    <a:pt x="2051" y="3762"/>
                  </a:cubicBezTo>
                  <a:cubicBezTo>
                    <a:pt x="2464" y="3762"/>
                    <a:pt x="2880" y="3679"/>
                    <a:pt x="3272" y="3539"/>
                  </a:cubicBezTo>
                  <a:cubicBezTo>
                    <a:pt x="3850" y="3333"/>
                    <a:pt x="4429" y="2954"/>
                    <a:pt x="4600" y="2361"/>
                  </a:cubicBezTo>
                  <a:lnTo>
                    <a:pt x="4765" y="1105"/>
                  </a:lnTo>
                  <a:cubicBezTo>
                    <a:pt x="4607" y="654"/>
                    <a:pt x="4221" y="305"/>
                    <a:pt x="3771" y="133"/>
                  </a:cubicBezTo>
                  <a:cubicBezTo>
                    <a:pt x="3518" y="41"/>
                    <a:pt x="3249" y="0"/>
                    <a:pt x="2979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3382361" y="1274962"/>
              <a:ext cx="105943" cy="90659"/>
            </a:xfrm>
            <a:custGeom>
              <a:avLst/>
              <a:gdLst/>
              <a:ahLst/>
              <a:cxnLst/>
              <a:rect l="l" t="t" r="r" b="b"/>
              <a:pathLst>
                <a:path w="5386" h="4609" extrusionOk="0">
                  <a:moveTo>
                    <a:pt x="3027" y="0"/>
                  </a:moveTo>
                  <a:cubicBezTo>
                    <a:pt x="2544" y="0"/>
                    <a:pt x="2062" y="114"/>
                    <a:pt x="1636" y="342"/>
                  </a:cubicBezTo>
                  <a:cubicBezTo>
                    <a:pt x="923" y="714"/>
                    <a:pt x="373" y="1377"/>
                    <a:pt x="152" y="2148"/>
                  </a:cubicBezTo>
                  <a:cubicBezTo>
                    <a:pt x="37" y="2514"/>
                    <a:pt x="1" y="2913"/>
                    <a:pt x="116" y="3278"/>
                  </a:cubicBezTo>
                  <a:cubicBezTo>
                    <a:pt x="301" y="3898"/>
                    <a:pt x="887" y="4334"/>
                    <a:pt x="1507" y="4498"/>
                  </a:cubicBezTo>
                  <a:cubicBezTo>
                    <a:pt x="1795" y="4578"/>
                    <a:pt x="2092" y="4608"/>
                    <a:pt x="2391" y="4608"/>
                  </a:cubicBezTo>
                  <a:cubicBezTo>
                    <a:pt x="2738" y="4608"/>
                    <a:pt x="3087" y="4567"/>
                    <a:pt x="3429" y="4514"/>
                  </a:cubicBezTo>
                  <a:lnTo>
                    <a:pt x="4836" y="3071"/>
                  </a:lnTo>
                  <a:cubicBezTo>
                    <a:pt x="5122" y="2442"/>
                    <a:pt x="5386" y="1720"/>
                    <a:pt x="5115" y="1086"/>
                  </a:cubicBezTo>
                  <a:cubicBezTo>
                    <a:pt x="4914" y="621"/>
                    <a:pt x="4450" y="315"/>
                    <a:pt x="3972" y="150"/>
                  </a:cubicBezTo>
                  <a:cubicBezTo>
                    <a:pt x="3667" y="50"/>
                    <a:pt x="3347" y="0"/>
                    <a:pt x="3027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3470148" y="1346167"/>
              <a:ext cx="72091" cy="10681"/>
            </a:xfrm>
            <a:custGeom>
              <a:avLst/>
              <a:gdLst/>
              <a:ahLst/>
              <a:cxnLst/>
              <a:rect l="l" t="t" r="r" b="b"/>
              <a:pathLst>
                <a:path w="3665" h="543" extrusionOk="0">
                  <a:moveTo>
                    <a:pt x="2380" y="1"/>
                  </a:moveTo>
                  <a:cubicBezTo>
                    <a:pt x="2314" y="1"/>
                    <a:pt x="2251" y="1"/>
                    <a:pt x="2186" y="8"/>
                  </a:cubicBezTo>
                  <a:cubicBezTo>
                    <a:pt x="1951" y="8"/>
                    <a:pt x="1715" y="21"/>
                    <a:pt x="1480" y="57"/>
                  </a:cubicBezTo>
                  <a:cubicBezTo>
                    <a:pt x="1243" y="86"/>
                    <a:pt x="1015" y="129"/>
                    <a:pt x="787" y="186"/>
                  </a:cubicBezTo>
                  <a:cubicBezTo>
                    <a:pt x="551" y="251"/>
                    <a:pt x="330" y="328"/>
                    <a:pt x="109" y="422"/>
                  </a:cubicBezTo>
                  <a:cubicBezTo>
                    <a:pt x="80" y="436"/>
                    <a:pt x="52" y="450"/>
                    <a:pt x="23" y="465"/>
                  </a:cubicBezTo>
                  <a:cubicBezTo>
                    <a:pt x="1" y="472"/>
                    <a:pt x="1" y="499"/>
                    <a:pt x="9" y="522"/>
                  </a:cubicBezTo>
                  <a:cubicBezTo>
                    <a:pt x="16" y="535"/>
                    <a:pt x="30" y="542"/>
                    <a:pt x="44" y="542"/>
                  </a:cubicBezTo>
                  <a:cubicBezTo>
                    <a:pt x="52" y="542"/>
                    <a:pt x="59" y="535"/>
                    <a:pt x="66" y="535"/>
                  </a:cubicBezTo>
                  <a:cubicBezTo>
                    <a:pt x="280" y="436"/>
                    <a:pt x="501" y="357"/>
                    <a:pt x="729" y="294"/>
                  </a:cubicBezTo>
                  <a:cubicBezTo>
                    <a:pt x="959" y="229"/>
                    <a:pt x="1187" y="179"/>
                    <a:pt x="1415" y="150"/>
                  </a:cubicBezTo>
                  <a:cubicBezTo>
                    <a:pt x="1644" y="114"/>
                    <a:pt x="1872" y="100"/>
                    <a:pt x="2109" y="93"/>
                  </a:cubicBezTo>
                  <a:cubicBezTo>
                    <a:pt x="2194" y="86"/>
                    <a:pt x="2287" y="86"/>
                    <a:pt x="2380" y="86"/>
                  </a:cubicBezTo>
                  <a:cubicBezTo>
                    <a:pt x="2522" y="86"/>
                    <a:pt x="2673" y="93"/>
                    <a:pt x="2815" y="100"/>
                  </a:cubicBezTo>
                  <a:cubicBezTo>
                    <a:pt x="3058" y="107"/>
                    <a:pt x="3293" y="122"/>
                    <a:pt x="3536" y="143"/>
                  </a:cubicBezTo>
                  <a:cubicBezTo>
                    <a:pt x="3566" y="150"/>
                    <a:pt x="3593" y="150"/>
                    <a:pt x="3622" y="150"/>
                  </a:cubicBezTo>
                  <a:lnTo>
                    <a:pt x="3629" y="150"/>
                  </a:lnTo>
                  <a:cubicBezTo>
                    <a:pt x="3651" y="150"/>
                    <a:pt x="3665" y="129"/>
                    <a:pt x="3665" y="107"/>
                  </a:cubicBezTo>
                  <a:cubicBezTo>
                    <a:pt x="3665" y="86"/>
                    <a:pt x="3651" y="71"/>
                    <a:pt x="3622" y="64"/>
                  </a:cubicBezTo>
                  <a:cubicBezTo>
                    <a:pt x="3379" y="44"/>
                    <a:pt x="3144" y="28"/>
                    <a:pt x="2901" y="14"/>
                  </a:cubicBezTo>
                  <a:cubicBezTo>
                    <a:pt x="2722" y="8"/>
                    <a:pt x="2551" y="1"/>
                    <a:pt x="238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3468909" y="1368080"/>
              <a:ext cx="53955" cy="12943"/>
            </a:xfrm>
            <a:custGeom>
              <a:avLst/>
              <a:gdLst/>
              <a:ahLst/>
              <a:cxnLst/>
              <a:rect l="l" t="t" r="r" b="b"/>
              <a:pathLst>
                <a:path w="2743" h="658" extrusionOk="0">
                  <a:moveTo>
                    <a:pt x="50" y="1"/>
                  </a:moveTo>
                  <a:cubicBezTo>
                    <a:pt x="21" y="1"/>
                    <a:pt x="0" y="21"/>
                    <a:pt x="7" y="44"/>
                  </a:cubicBezTo>
                  <a:cubicBezTo>
                    <a:pt x="7" y="64"/>
                    <a:pt x="21" y="86"/>
                    <a:pt x="50" y="86"/>
                  </a:cubicBezTo>
                  <a:cubicBezTo>
                    <a:pt x="221" y="86"/>
                    <a:pt x="400" y="100"/>
                    <a:pt x="578" y="114"/>
                  </a:cubicBezTo>
                  <a:cubicBezTo>
                    <a:pt x="758" y="136"/>
                    <a:pt x="921" y="157"/>
                    <a:pt x="1092" y="186"/>
                  </a:cubicBezTo>
                  <a:cubicBezTo>
                    <a:pt x="1272" y="215"/>
                    <a:pt x="1443" y="251"/>
                    <a:pt x="1615" y="294"/>
                  </a:cubicBezTo>
                  <a:cubicBezTo>
                    <a:pt x="1786" y="343"/>
                    <a:pt x="1958" y="386"/>
                    <a:pt x="2120" y="443"/>
                  </a:cubicBezTo>
                  <a:cubicBezTo>
                    <a:pt x="2292" y="499"/>
                    <a:pt x="2456" y="565"/>
                    <a:pt x="2621" y="628"/>
                  </a:cubicBezTo>
                  <a:cubicBezTo>
                    <a:pt x="2635" y="637"/>
                    <a:pt x="2657" y="650"/>
                    <a:pt x="2677" y="657"/>
                  </a:cubicBezTo>
                  <a:lnTo>
                    <a:pt x="2700" y="657"/>
                  </a:lnTo>
                  <a:cubicBezTo>
                    <a:pt x="2713" y="657"/>
                    <a:pt x="2729" y="657"/>
                    <a:pt x="2736" y="643"/>
                  </a:cubicBezTo>
                  <a:cubicBezTo>
                    <a:pt x="2742" y="621"/>
                    <a:pt x="2742" y="594"/>
                    <a:pt x="2720" y="578"/>
                  </a:cubicBezTo>
                  <a:cubicBezTo>
                    <a:pt x="2549" y="508"/>
                    <a:pt x="2386" y="443"/>
                    <a:pt x="2215" y="386"/>
                  </a:cubicBezTo>
                  <a:cubicBezTo>
                    <a:pt x="2050" y="328"/>
                    <a:pt x="1879" y="278"/>
                    <a:pt x="1707" y="229"/>
                  </a:cubicBezTo>
                  <a:cubicBezTo>
                    <a:pt x="1529" y="186"/>
                    <a:pt x="1358" y="150"/>
                    <a:pt x="1186" y="114"/>
                  </a:cubicBezTo>
                  <a:cubicBezTo>
                    <a:pt x="1006" y="86"/>
                    <a:pt x="828" y="57"/>
                    <a:pt x="650" y="37"/>
                  </a:cubicBezTo>
                  <a:cubicBezTo>
                    <a:pt x="472" y="21"/>
                    <a:pt x="293" y="8"/>
                    <a:pt x="115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3461178" y="1370302"/>
              <a:ext cx="31216" cy="36567"/>
            </a:xfrm>
            <a:custGeom>
              <a:avLst/>
              <a:gdLst/>
              <a:ahLst/>
              <a:cxnLst/>
              <a:rect l="l" t="t" r="r" b="b"/>
              <a:pathLst>
                <a:path w="1587" h="1859" extrusionOk="0">
                  <a:moveTo>
                    <a:pt x="50" y="1"/>
                  </a:moveTo>
                  <a:cubicBezTo>
                    <a:pt x="37" y="1"/>
                    <a:pt x="28" y="9"/>
                    <a:pt x="21" y="16"/>
                  </a:cubicBezTo>
                  <a:cubicBezTo>
                    <a:pt x="1" y="37"/>
                    <a:pt x="1" y="59"/>
                    <a:pt x="21" y="80"/>
                  </a:cubicBezTo>
                  <a:cubicBezTo>
                    <a:pt x="114" y="194"/>
                    <a:pt x="215" y="309"/>
                    <a:pt x="308" y="422"/>
                  </a:cubicBezTo>
                  <a:cubicBezTo>
                    <a:pt x="407" y="537"/>
                    <a:pt x="500" y="652"/>
                    <a:pt x="601" y="765"/>
                  </a:cubicBezTo>
                  <a:cubicBezTo>
                    <a:pt x="693" y="880"/>
                    <a:pt x="793" y="995"/>
                    <a:pt x="885" y="1115"/>
                  </a:cubicBezTo>
                  <a:cubicBezTo>
                    <a:pt x="986" y="1230"/>
                    <a:pt x="1079" y="1345"/>
                    <a:pt x="1178" y="1458"/>
                  </a:cubicBezTo>
                  <a:cubicBezTo>
                    <a:pt x="1279" y="1572"/>
                    <a:pt x="1372" y="1687"/>
                    <a:pt x="1471" y="1800"/>
                  </a:cubicBezTo>
                  <a:cubicBezTo>
                    <a:pt x="1478" y="1816"/>
                    <a:pt x="1494" y="1830"/>
                    <a:pt x="1507" y="1843"/>
                  </a:cubicBezTo>
                  <a:cubicBezTo>
                    <a:pt x="1514" y="1852"/>
                    <a:pt x="1521" y="1859"/>
                    <a:pt x="1536" y="1859"/>
                  </a:cubicBezTo>
                  <a:cubicBezTo>
                    <a:pt x="1543" y="1859"/>
                    <a:pt x="1557" y="1852"/>
                    <a:pt x="1564" y="1843"/>
                  </a:cubicBezTo>
                  <a:cubicBezTo>
                    <a:pt x="1586" y="1823"/>
                    <a:pt x="1579" y="1800"/>
                    <a:pt x="1564" y="1787"/>
                  </a:cubicBezTo>
                  <a:cubicBezTo>
                    <a:pt x="1471" y="1665"/>
                    <a:pt x="1372" y="1552"/>
                    <a:pt x="1271" y="1437"/>
                  </a:cubicBezTo>
                  <a:cubicBezTo>
                    <a:pt x="1178" y="1322"/>
                    <a:pt x="1079" y="1209"/>
                    <a:pt x="986" y="1094"/>
                  </a:cubicBezTo>
                  <a:cubicBezTo>
                    <a:pt x="885" y="979"/>
                    <a:pt x="793" y="866"/>
                    <a:pt x="693" y="752"/>
                  </a:cubicBezTo>
                  <a:cubicBezTo>
                    <a:pt x="601" y="637"/>
                    <a:pt x="500" y="515"/>
                    <a:pt x="407" y="402"/>
                  </a:cubicBezTo>
                  <a:cubicBezTo>
                    <a:pt x="308" y="287"/>
                    <a:pt x="215" y="172"/>
                    <a:pt x="114" y="59"/>
                  </a:cubicBezTo>
                  <a:cubicBezTo>
                    <a:pt x="100" y="44"/>
                    <a:pt x="93" y="30"/>
                    <a:pt x="80" y="16"/>
                  </a:cubicBezTo>
                  <a:cubicBezTo>
                    <a:pt x="71" y="9"/>
                    <a:pt x="57" y="1"/>
                    <a:pt x="5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3424100" y="1372840"/>
              <a:ext cx="10838" cy="6766"/>
            </a:xfrm>
            <a:custGeom>
              <a:avLst/>
              <a:gdLst/>
              <a:ahLst/>
              <a:cxnLst/>
              <a:rect l="l" t="t" r="r" b="b"/>
              <a:pathLst>
                <a:path w="551" h="344" extrusionOk="0">
                  <a:moveTo>
                    <a:pt x="479" y="0"/>
                  </a:moveTo>
                  <a:cubicBezTo>
                    <a:pt x="307" y="101"/>
                    <a:pt x="150" y="215"/>
                    <a:pt x="1" y="343"/>
                  </a:cubicBezTo>
                  <a:cubicBezTo>
                    <a:pt x="100" y="300"/>
                    <a:pt x="199" y="251"/>
                    <a:pt x="300" y="201"/>
                  </a:cubicBezTo>
                  <a:cubicBezTo>
                    <a:pt x="307" y="194"/>
                    <a:pt x="314" y="194"/>
                    <a:pt x="321" y="194"/>
                  </a:cubicBezTo>
                  <a:lnTo>
                    <a:pt x="336" y="194"/>
                  </a:lnTo>
                  <a:cubicBezTo>
                    <a:pt x="371" y="165"/>
                    <a:pt x="422" y="137"/>
                    <a:pt x="465" y="115"/>
                  </a:cubicBezTo>
                  <a:cubicBezTo>
                    <a:pt x="479" y="101"/>
                    <a:pt x="499" y="86"/>
                    <a:pt x="522" y="79"/>
                  </a:cubicBezTo>
                  <a:cubicBezTo>
                    <a:pt x="542" y="65"/>
                    <a:pt x="551" y="36"/>
                    <a:pt x="535" y="23"/>
                  </a:cubicBezTo>
                  <a:cubicBezTo>
                    <a:pt x="528" y="9"/>
                    <a:pt x="515" y="0"/>
                    <a:pt x="499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3396700" y="1398962"/>
              <a:ext cx="13926" cy="25040"/>
            </a:xfrm>
            <a:custGeom>
              <a:avLst/>
              <a:gdLst/>
              <a:ahLst/>
              <a:cxnLst/>
              <a:rect l="l" t="t" r="r" b="b"/>
              <a:pathLst>
                <a:path w="708" h="1273" extrusionOk="0">
                  <a:moveTo>
                    <a:pt x="708" y="1"/>
                  </a:moveTo>
                  <a:lnTo>
                    <a:pt x="708" y="1"/>
                  </a:lnTo>
                  <a:cubicBezTo>
                    <a:pt x="665" y="16"/>
                    <a:pt x="622" y="30"/>
                    <a:pt x="586" y="43"/>
                  </a:cubicBezTo>
                  <a:cubicBezTo>
                    <a:pt x="487" y="201"/>
                    <a:pt x="401" y="366"/>
                    <a:pt x="322" y="537"/>
                  </a:cubicBezTo>
                  <a:cubicBezTo>
                    <a:pt x="221" y="729"/>
                    <a:pt x="136" y="930"/>
                    <a:pt x="43" y="1137"/>
                  </a:cubicBezTo>
                  <a:cubicBezTo>
                    <a:pt x="29" y="1157"/>
                    <a:pt x="22" y="1187"/>
                    <a:pt x="7" y="1209"/>
                  </a:cubicBezTo>
                  <a:cubicBezTo>
                    <a:pt x="0" y="1229"/>
                    <a:pt x="0" y="1259"/>
                    <a:pt x="22" y="1265"/>
                  </a:cubicBezTo>
                  <a:cubicBezTo>
                    <a:pt x="29" y="1272"/>
                    <a:pt x="36" y="1272"/>
                    <a:pt x="43" y="1272"/>
                  </a:cubicBezTo>
                  <a:cubicBezTo>
                    <a:pt x="65" y="1272"/>
                    <a:pt x="79" y="1265"/>
                    <a:pt x="86" y="1252"/>
                  </a:cubicBezTo>
                  <a:cubicBezTo>
                    <a:pt x="172" y="1051"/>
                    <a:pt x="264" y="851"/>
                    <a:pt x="358" y="652"/>
                  </a:cubicBezTo>
                  <a:cubicBezTo>
                    <a:pt x="458" y="458"/>
                    <a:pt x="557" y="258"/>
                    <a:pt x="665" y="73"/>
                  </a:cubicBezTo>
                  <a:cubicBezTo>
                    <a:pt x="679" y="43"/>
                    <a:pt x="693" y="23"/>
                    <a:pt x="708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3408227" y="1381003"/>
              <a:ext cx="16877" cy="18824"/>
            </a:xfrm>
            <a:custGeom>
              <a:avLst/>
              <a:gdLst/>
              <a:ahLst/>
              <a:cxnLst/>
              <a:rect l="l" t="t" r="r" b="b"/>
              <a:pathLst>
                <a:path w="858" h="957" extrusionOk="0">
                  <a:moveTo>
                    <a:pt x="857" y="0"/>
                  </a:moveTo>
                  <a:lnTo>
                    <a:pt x="857" y="0"/>
                  </a:lnTo>
                  <a:cubicBezTo>
                    <a:pt x="778" y="43"/>
                    <a:pt x="700" y="79"/>
                    <a:pt x="621" y="115"/>
                  </a:cubicBezTo>
                  <a:lnTo>
                    <a:pt x="614" y="115"/>
                  </a:lnTo>
                  <a:cubicBezTo>
                    <a:pt x="544" y="194"/>
                    <a:pt x="472" y="279"/>
                    <a:pt x="406" y="357"/>
                  </a:cubicBezTo>
                  <a:cubicBezTo>
                    <a:pt x="271" y="521"/>
                    <a:pt x="158" y="686"/>
                    <a:pt x="50" y="864"/>
                  </a:cubicBezTo>
                  <a:cubicBezTo>
                    <a:pt x="36" y="893"/>
                    <a:pt x="14" y="929"/>
                    <a:pt x="0" y="956"/>
                  </a:cubicBezTo>
                  <a:cubicBezTo>
                    <a:pt x="36" y="943"/>
                    <a:pt x="79" y="929"/>
                    <a:pt x="122" y="914"/>
                  </a:cubicBezTo>
                  <a:cubicBezTo>
                    <a:pt x="165" y="843"/>
                    <a:pt x="208" y="778"/>
                    <a:pt x="251" y="708"/>
                  </a:cubicBezTo>
                  <a:cubicBezTo>
                    <a:pt x="278" y="672"/>
                    <a:pt x="307" y="629"/>
                    <a:pt x="336" y="593"/>
                  </a:cubicBezTo>
                  <a:cubicBezTo>
                    <a:pt x="350" y="571"/>
                    <a:pt x="364" y="550"/>
                    <a:pt x="379" y="528"/>
                  </a:cubicBezTo>
                  <a:cubicBezTo>
                    <a:pt x="386" y="521"/>
                    <a:pt x="393" y="514"/>
                    <a:pt x="400" y="501"/>
                  </a:cubicBezTo>
                  <a:cubicBezTo>
                    <a:pt x="400" y="501"/>
                    <a:pt x="406" y="494"/>
                    <a:pt x="406" y="485"/>
                  </a:cubicBezTo>
                  <a:cubicBezTo>
                    <a:pt x="415" y="485"/>
                    <a:pt x="415" y="485"/>
                    <a:pt x="415" y="478"/>
                  </a:cubicBezTo>
                  <a:lnTo>
                    <a:pt x="422" y="478"/>
                  </a:lnTo>
                  <a:cubicBezTo>
                    <a:pt x="535" y="322"/>
                    <a:pt x="672" y="178"/>
                    <a:pt x="808" y="43"/>
                  </a:cubicBezTo>
                  <a:cubicBezTo>
                    <a:pt x="828" y="29"/>
                    <a:pt x="844" y="14"/>
                    <a:pt x="857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3422409" y="1380019"/>
              <a:ext cx="20260" cy="47346"/>
            </a:xfrm>
            <a:custGeom>
              <a:avLst/>
              <a:gdLst/>
              <a:ahLst/>
              <a:cxnLst/>
              <a:rect l="l" t="t" r="r" b="b"/>
              <a:pathLst>
                <a:path w="1030" h="2407" extrusionOk="0">
                  <a:moveTo>
                    <a:pt x="971" y="0"/>
                  </a:moveTo>
                  <a:cubicBezTo>
                    <a:pt x="964" y="0"/>
                    <a:pt x="957" y="0"/>
                    <a:pt x="950" y="7"/>
                  </a:cubicBezTo>
                  <a:cubicBezTo>
                    <a:pt x="829" y="93"/>
                    <a:pt x="729" y="215"/>
                    <a:pt x="650" y="343"/>
                  </a:cubicBezTo>
                  <a:cubicBezTo>
                    <a:pt x="565" y="472"/>
                    <a:pt x="508" y="614"/>
                    <a:pt x="450" y="749"/>
                  </a:cubicBezTo>
                  <a:cubicBezTo>
                    <a:pt x="386" y="914"/>
                    <a:pt x="328" y="1085"/>
                    <a:pt x="272" y="1250"/>
                  </a:cubicBezTo>
                  <a:cubicBezTo>
                    <a:pt x="215" y="1421"/>
                    <a:pt x="172" y="1593"/>
                    <a:pt x="129" y="1764"/>
                  </a:cubicBezTo>
                  <a:cubicBezTo>
                    <a:pt x="87" y="1935"/>
                    <a:pt x="44" y="2107"/>
                    <a:pt x="15" y="2285"/>
                  </a:cubicBezTo>
                  <a:cubicBezTo>
                    <a:pt x="8" y="2307"/>
                    <a:pt x="8" y="2328"/>
                    <a:pt x="1" y="2350"/>
                  </a:cubicBezTo>
                  <a:cubicBezTo>
                    <a:pt x="1" y="2371"/>
                    <a:pt x="8" y="2400"/>
                    <a:pt x="28" y="2400"/>
                  </a:cubicBezTo>
                  <a:cubicBezTo>
                    <a:pt x="37" y="2407"/>
                    <a:pt x="37" y="2407"/>
                    <a:pt x="44" y="2407"/>
                  </a:cubicBezTo>
                  <a:cubicBezTo>
                    <a:pt x="57" y="2407"/>
                    <a:pt x="80" y="2393"/>
                    <a:pt x="87" y="2371"/>
                  </a:cubicBezTo>
                  <a:cubicBezTo>
                    <a:pt x="114" y="2199"/>
                    <a:pt x="150" y="2028"/>
                    <a:pt x="193" y="1857"/>
                  </a:cubicBezTo>
                  <a:cubicBezTo>
                    <a:pt x="236" y="1685"/>
                    <a:pt x="278" y="1514"/>
                    <a:pt x="328" y="1342"/>
                  </a:cubicBezTo>
                  <a:cubicBezTo>
                    <a:pt x="386" y="1178"/>
                    <a:pt x="443" y="1006"/>
                    <a:pt x="508" y="844"/>
                  </a:cubicBezTo>
                  <a:cubicBezTo>
                    <a:pt x="522" y="808"/>
                    <a:pt x="536" y="772"/>
                    <a:pt x="551" y="736"/>
                  </a:cubicBezTo>
                  <a:cubicBezTo>
                    <a:pt x="551" y="729"/>
                    <a:pt x="558" y="722"/>
                    <a:pt x="558" y="715"/>
                  </a:cubicBezTo>
                  <a:cubicBezTo>
                    <a:pt x="558" y="707"/>
                    <a:pt x="565" y="707"/>
                    <a:pt x="565" y="700"/>
                  </a:cubicBezTo>
                  <a:lnTo>
                    <a:pt x="565" y="693"/>
                  </a:lnTo>
                  <a:cubicBezTo>
                    <a:pt x="572" y="672"/>
                    <a:pt x="578" y="657"/>
                    <a:pt x="585" y="643"/>
                  </a:cubicBezTo>
                  <a:cubicBezTo>
                    <a:pt x="621" y="571"/>
                    <a:pt x="650" y="508"/>
                    <a:pt x="686" y="443"/>
                  </a:cubicBezTo>
                  <a:cubicBezTo>
                    <a:pt x="707" y="407"/>
                    <a:pt x="729" y="379"/>
                    <a:pt x="750" y="350"/>
                  </a:cubicBezTo>
                  <a:cubicBezTo>
                    <a:pt x="757" y="329"/>
                    <a:pt x="765" y="314"/>
                    <a:pt x="779" y="300"/>
                  </a:cubicBezTo>
                  <a:cubicBezTo>
                    <a:pt x="786" y="293"/>
                    <a:pt x="786" y="287"/>
                    <a:pt x="793" y="278"/>
                  </a:cubicBezTo>
                  <a:lnTo>
                    <a:pt x="799" y="271"/>
                  </a:lnTo>
                  <a:lnTo>
                    <a:pt x="808" y="264"/>
                  </a:lnTo>
                  <a:cubicBezTo>
                    <a:pt x="851" y="208"/>
                    <a:pt x="901" y="158"/>
                    <a:pt x="957" y="107"/>
                  </a:cubicBezTo>
                  <a:cubicBezTo>
                    <a:pt x="964" y="107"/>
                    <a:pt x="964" y="100"/>
                    <a:pt x="971" y="100"/>
                  </a:cubicBezTo>
                  <a:lnTo>
                    <a:pt x="979" y="93"/>
                  </a:lnTo>
                  <a:lnTo>
                    <a:pt x="986" y="86"/>
                  </a:lnTo>
                  <a:lnTo>
                    <a:pt x="993" y="79"/>
                  </a:lnTo>
                  <a:cubicBezTo>
                    <a:pt x="1014" y="64"/>
                    <a:pt x="1029" y="43"/>
                    <a:pt x="1014" y="21"/>
                  </a:cubicBezTo>
                  <a:cubicBezTo>
                    <a:pt x="1007" y="7"/>
                    <a:pt x="986" y="0"/>
                    <a:pt x="971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3449081" y="1381711"/>
              <a:ext cx="5508" cy="34127"/>
            </a:xfrm>
            <a:custGeom>
              <a:avLst/>
              <a:gdLst/>
              <a:ahLst/>
              <a:cxnLst/>
              <a:rect l="l" t="t" r="r" b="b"/>
              <a:pathLst>
                <a:path w="280" h="1735" extrusionOk="0">
                  <a:moveTo>
                    <a:pt x="43" y="0"/>
                  </a:moveTo>
                  <a:cubicBezTo>
                    <a:pt x="43" y="0"/>
                    <a:pt x="37" y="0"/>
                    <a:pt x="37" y="7"/>
                  </a:cubicBezTo>
                  <a:cubicBezTo>
                    <a:pt x="16" y="14"/>
                    <a:pt x="1" y="36"/>
                    <a:pt x="9" y="57"/>
                  </a:cubicBezTo>
                  <a:cubicBezTo>
                    <a:pt x="30" y="165"/>
                    <a:pt x="52" y="271"/>
                    <a:pt x="66" y="372"/>
                  </a:cubicBezTo>
                  <a:cubicBezTo>
                    <a:pt x="86" y="478"/>
                    <a:pt x="102" y="586"/>
                    <a:pt x="122" y="693"/>
                  </a:cubicBezTo>
                  <a:lnTo>
                    <a:pt x="122" y="706"/>
                  </a:lnTo>
                  <a:lnTo>
                    <a:pt x="122" y="729"/>
                  </a:lnTo>
                  <a:cubicBezTo>
                    <a:pt x="122" y="742"/>
                    <a:pt x="129" y="749"/>
                    <a:pt x="129" y="765"/>
                  </a:cubicBezTo>
                  <a:cubicBezTo>
                    <a:pt x="129" y="792"/>
                    <a:pt x="138" y="821"/>
                    <a:pt x="138" y="850"/>
                  </a:cubicBezTo>
                  <a:cubicBezTo>
                    <a:pt x="144" y="900"/>
                    <a:pt x="151" y="956"/>
                    <a:pt x="158" y="1006"/>
                  </a:cubicBezTo>
                  <a:cubicBezTo>
                    <a:pt x="165" y="1114"/>
                    <a:pt x="172" y="1220"/>
                    <a:pt x="180" y="1328"/>
                  </a:cubicBezTo>
                  <a:cubicBezTo>
                    <a:pt x="187" y="1443"/>
                    <a:pt x="187" y="1549"/>
                    <a:pt x="194" y="1657"/>
                  </a:cubicBezTo>
                  <a:lnTo>
                    <a:pt x="194" y="1692"/>
                  </a:lnTo>
                  <a:cubicBezTo>
                    <a:pt x="194" y="1721"/>
                    <a:pt x="208" y="1735"/>
                    <a:pt x="230" y="1735"/>
                  </a:cubicBezTo>
                  <a:lnTo>
                    <a:pt x="237" y="1735"/>
                  </a:lnTo>
                  <a:cubicBezTo>
                    <a:pt x="258" y="1735"/>
                    <a:pt x="280" y="1721"/>
                    <a:pt x="280" y="1692"/>
                  </a:cubicBezTo>
                  <a:cubicBezTo>
                    <a:pt x="273" y="1585"/>
                    <a:pt x="273" y="1477"/>
                    <a:pt x="266" y="1371"/>
                  </a:cubicBezTo>
                  <a:cubicBezTo>
                    <a:pt x="258" y="1263"/>
                    <a:pt x="251" y="1150"/>
                    <a:pt x="244" y="1042"/>
                  </a:cubicBezTo>
                  <a:cubicBezTo>
                    <a:pt x="237" y="936"/>
                    <a:pt x="223" y="828"/>
                    <a:pt x="208" y="722"/>
                  </a:cubicBezTo>
                  <a:cubicBezTo>
                    <a:pt x="194" y="614"/>
                    <a:pt x="180" y="501"/>
                    <a:pt x="158" y="393"/>
                  </a:cubicBezTo>
                  <a:cubicBezTo>
                    <a:pt x="138" y="286"/>
                    <a:pt x="122" y="178"/>
                    <a:pt x="95" y="72"/>
                  </a:cubicBezTo>
                  <a:cubicBezTo>
                    <a:pt x="95" y="57"/>
                    <a:pt x="95" y="50"/>
                    <a:pt x="86" y="36"/>
                  </a:cubicBezTo>
                  <a:cubicBezTo>
                    <a:pt x="86" y="14"/>
                    <a:pt x="66" y="0"/>
                    <a:pt x="43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3484645" y="1271874"/>
              <a:ext cx="28246" cy="32711"/>
            </a:xfrm>
            <a:custGeom>
              <a:avLst/>
              <a:gdLst/>
              <a:ahLst/>
              <a:cxnLst/>
              <a:rect l="l" t="t" r="r" b="b"/>
              <a:pathLst>
                <a:path w="1436" h="1663" extrusionOk="0">
                  <a:moveTo>
                    <a:pt x="1392" y="0"/>
                  </a:moveTo>
                  <a:cubicBezTo>
                    <a:pt x="1379" y="0"/>
                    <a:pt x="1372" y="7"/>
                    <a:pt x="1356" y="14"/>
                  </a:cubicBezTo>
                  <a:cubicBezTo>
                    <a:pt x="1158" y="185"/>
                    <a:pt x="964" y="370"/>
                    <a:pt x="786" y="571"/>
                  </a:cubicBezTo>
                  <a:cubicBezTo>
                    <a:pt x="592" y="772"/>
                    <a:pt x="414" y="986"/>
                    <a:pt x="242" y="1207"/>
                  </a:cubicBezTo>
                  <a:cubicBezTo>
                    <a:pt x="163" y="1313"/>
                    <a:pt x="78" y="1428"/>
                    <a:pt x="1" y="1534"/>
                  </a:cubicBezTo>
                  <a:cubicBezTo>
                    <a:pt x="8" y="1577"/>
                    <a:pt x="14" y="1620"/>
                    <a:pt x="21" y="1663"/>
                  </a:cubicBezTo>
                  <a:cubicBezTo>
                    <a:pt x="93" y="1550"/>
                    <a:pt x="172" y="1442"/>
                    <a:pt x="249" y="1342"/>
                  </a:cubicBezTo>
                  <a:cubicBezTo>
                    <a:pt x="414" y="1121"/>
                    <a:pt x="592" y="907"/>
                    <a:pt x="779" y="700"/>
                  </a:cubicBezTo>
                  <a:cubicBezTo>
                    <a:pt x="957" y="506"/>
                    <a:pt x="1142" y="314"/>
                    <a:pt x="1343" y="143"/>
                  </a:cubicBezTo>
                  <a:cubicBezTo>
                    <a:pt x="1372" y="120"/>
                    <a:pt x="1392" y="100"/>
                    <a:pt x="1421" y="77"/>
                  </a:cubicBezTo>
                  <a:cubicBezTo>
                    <a:pt x="1435" y="64"/>
                    <a:pt x="1435" y="28"/>
                    <a:pt x="1421" y="14"/>
                  </a:cubicBezTo>
                  <a:cubicBezTo>
                    <a:pt x="1415" y="7"/>
                    <a:pt x="1399" y="0"/>
                    <a:pt x="1392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3463401" y="1302048"/>
              <a:ext cx="21676" cy="38652"/>
            </a:xfrm>
            <a:custGeom>
              <a:avLst/>
              <a:gdLst/>
              <a:ahLst/>
              <a:cxnLst/>
              <a:rect l="l" t="t" r="r" b="b"/>
              <a:pathLst>
                <a:path w="1102" h="1965" extrusionOk="0">
                  <a:moveTo>
                    <a:pt x="1081" y="0"/>
                  </a:moveTo>
                  <a:cubicBezTo>
                    <a:pt x="995" y="122"/>
                    <a:pt x="916" y="244"/>
                    <a:pt x="837" y="365"/>
                  </a:cubicBezTo>
                  <a:cubicBezTo>
                    <a:pt x="680" y="600"/>
                    <a:pt x="537" y="843"/>
                    <a:pt x="409" y="1087"/>
                  </a:cubicBezTo>
                  <a:cubicBezTo>
                    <a:pt x="280" y="1322"/>
                    <a:pt x="159" y="1565"/>
                    <a:pt x="52" y="1808"/>
                  </a:cubicBezTo>
                  <a:cubicBezTo>
                    <a:pt x="37" y="1836"/>
                    <a:pt x="23" y="1865"/>
                    <a:pt x="16" y="1901"/>
                  </a:cubicBezTo>
                  <a:cubicBezTo>
                    <a:pt x="1" y="1921"/>
                    <a:pt x="9" y="1944"/>
                    <a:pt x="30" y="1957"/>
                  </a:cubicBezTo>
                  <a:cubicBezTo>
                    <a:pt x="37" y="1957"/>
                    <a:pt x="44" y="1964"/>
                    <a:pt x="52" y="1964"/>
                  </a:cubicBezTo>
                  <a:cubicBezTo>
                    <a:pt x="66" y="1964"/>
                    <a:pt x="80" y="1957"/>
                    <a:pt x="87" y="1944"/>
                  </a:cubicBezTo>
                  <a:cubicBezTo>
                    <a:pt x="195" y="1694"/>
                    <a:pt x="309" y="1457"/>
                    <a:pt x="429" y="1222"/>
                  </a:cubicBezTo>
                  <a:cubicBezTo>
                    <a:pt x="566" y="979"/>
                    <a:pt x="702" y="737"/>
                    <a:pt x="851" y="501"/>
                  </a:cubicBezTo>
                  <a:cubicBezTo>
                    <a:pt x="930" y="372"/>
                    <a:pt x="1016" y="250"/>
                    <a:pt x="1101" y="129"/>
                  </a:cubicBezTo>
                  <a:cubicBezTo>
                    <a:pt x="1094" y="86"/>
                    <a:pt x="1088" y="43"/>
                    <a:pt x="1081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3462162" y="1349098"/>
              <a:ext cx="4642" cy="4111"/>
            </a:xfrm>
            <a:custGeom>
              <a:avLst/>
              <a:gdLst/>
              <a:ahLst/>
              <a:cxnLst/>
              <a:rect l="l" t="t" r="r" b="b"/>
              <a:pathLst>
                <a:path w="236" h="209" extrusionOk="0">
                  <a:moveTo>
                    <a:pt x="129" y="1"/>
                  </a:moveTo>
                  <a:cubicBezTo>
                    <a:pt x="107" y="30"/>
                    <a:pt x="86" y="59"/>
                    <a:pt x="57" y="86"/>
                  </a:cubicBezTo>
                  <a:cubicBezTo>
                    <a:pt x="43" y="102"/>
                    <a:pt x="30" y="122"/>
                    <a:pt x="14" y="136"/>
                  </a:cubicBezTo>
                  <a:cubicBezTo>
                    <a:pt x="0" y="158"/>
                    <a:pt x="0" y="179"/>
                    <a:pt x="14" y="201"/>
                  </a:cubicBezTo>
                  <a:cubicBezTo>
                    <a:pt x="30" y="208"/>
                    <a:pt x="36" y="208"/>
                    <a:pt x="50" y="208"/>
                  </a:cubicBezTo>
                  <a:cubicBezTo>
                    <a:pt x="57" y="208"/>
                    <a:pt x="72" y="208"/>
                    <a:pt x="79" y="201"/>
                  </a:cubicBezTo>
                  <a:cubicBezTo>
                    <a:pt x="129" y="136"/>
                    <a:pt x="186" y="73"/>
                    <a:pt x="235" y="8"/>
                  </a:cubicBezTo>
                  <a:lnTo>
                    <a:pt x="129" y="1"/>
                  </a:lnTo>
                  <a:close/>
                </a:path>
              </a:pathLst>
            </a:custGeom>
            <a:solidFill>
              <a:srgbClr val="FBEE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" name="Google Shape;228;p9"/>
            <p:cNvSpPr/>
            <p:nvPr/>
          </p:nvSpPr>
          <p:spPr>
            <a:xfrm>
              <a:off x="3464699" y="1310191"/>
              <a:ext cx="40874" cy="39065"/>
            </a:xfrm>
            <a:custGeom>
              <a:avLst/>
              <a:gdLst/>
              <a:ahLst/>
              <a:cxnLst/>
              <a:rect l="l" t="t" r="r" b="b"/>
              <a:pathLst>
                <a:path w="2078" h="1986" extrusionOk="0">
                  <a:moveTo>
                    <a:pt x="2028" y="1"/>
                  </a:moveTo>
                  <a:cubicBezTo>
                    <a:pt x="2021" y="1"/>
                    <a:pt x="2014" y="1"/>
                    <a:pt x="2007" y="8"/>
                  </a:cubicBezTo>
                  <a:cubicBezTo>
                    <a:pt x="1836" y="87"/>
                    <a:pt x="1685" y="195"/>
                    <a:pt x="1536" y="308"/>
                  </a:cubicBezTo>
                  <a:cubicBezTo>
                    <a:pt x="1378" y="429"/>
                    <a:pt x="1236" y="565"/>
                    <a:pt x="1092" y="700"/>
                  </a:cubicBezTo>
                  <a:cubicBezTo>
                    <a:pt x="972" y="829"/>
                    <a:pt x="850" y="966"/>
                    <a:pt x="728" y="1101"/>
                  </a:cubicBezTo>
                  <a:cubicBezTo>
                    <a:pt x="699" y="1158"/>
                    <a:pt x="672" y="1223"/>
                    <a:pt x="650" y="1280"/>
                  </a:cubicBezTo>
                  <a:lnTo>
                    <a:pt x="178" y="1758"/>
                  </a:lnTo>
                  <a:cubicBezTo>
                    <a:pt x="122" y="1830"/>
                    <a:pt x="63" y="1909"/>
                    <a:pt x="0" y="1979"/>
                  </a:cubicBezTo>
                  <a:lnTo>
                    <a:pt x="106" y="1986"/>
                  </a:lnTo>
                  <a:cubicBezTo>
                    <a:pt x="171" y="1909"/>
                    <a:pt x="235" y="1823"/>
                    <a:pt x="307" y="1744"/>
                  </a:cubicBezTo>
                  <a:cubicBezTo>
                    <a:pt x="429" y="1586"/>
                    <a:pt x="557" y="1429"/>
                    <a:pt x="692" y="1273"/>
                  </a:cubicBezTo>
                  <a:cubicBezTo>
                    <a:pt x="821" y="1122"/>
                    <a:pt x="956" y="966"/>
                    <a:pt x="1100" y="822"/>
                  </a:cubicBezTo>
                  <a:cubicBezTo>
                    <a:pt x="1243" y="680"/>
                    <a:pt x="1385" y="544"/>
                    <a:pt x="1536" y="416"/>
                  </a:cubicBezTo>
                  <a:cubicBezTo>
                    <a:pt x="1556" y="400"/>
                    <a:pt x="1579" y="387"/>
                    <a:pt x="1592" y="373"/>
                  </a:cubicBezTo>
                  <a:cubicBezTo>
                    <a:pt x="1599" y="366"/>
                    <a:pt x="1606" y="366"/>
                    <a:pt x="1606" y="357"/>
                  </a:cubicBezTo>
                  <a:lnTo>
                    <a:pt x="1615" y="357"/>
                  </a:lnTo>
                  <a:cubicBezTo>
                    <a:pt x="1628" y="344"/>
                    <a:pt x="1635" y="337"/>
                    <a:pt x="1642" y="330"/>
                  </a:cubicBezTo>
                  <a:cubicBezTo>
                    <a:pt x="1685" y="301"/>
                    <a:pt x="1721" y="280"/>
                    <a:pt x="1757" y="251"/>
                  </a:cubicBezTo>
                  <a:cubicBezTo>
                    <a:pt x="1836" y="201"/>
                    <a:pt x="1914" y="152"/>
                    <a:pt x="1992" y="109"/>
                  </a:cubicBezTo>
                  <a:cubicBezTo>
                    <a:pt x="2014" y="100"/>
                    <a:pt x="2028" y="87"/>
                    <a:pt x="2050" y="80"/>
                  </a:cubicBezTo>
                  <a:cubicBezTo>
                    <a:pt x="2070" y="66"/>
                    <a:pt x="2077" y="37"/>
                    <a:pt x="2064" y="23"/>
                  </a:cubicBezTo>
                  <a:cubicBezTo>
                    <a:pt x="2057" y="8"/>
                    <a:pt x="2043" y="1"/>
                    <a:pt x="2028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3468201" y="1331848"/>
              <a:ext cx="10838" cy="12923"/>
            </a:xfrm>
            <a:custGeom>
              <a:avLst/>
              <a:gdLst/>
              <a:ahLst/>
              <a:cxnLst/>
              <a:rect l="l" t="t" r="r" b="b"/>
              <a:pathLst>
                <a:path w="551" h="657" extrusionOk="0">
                  <a:moveTo>
                    <a:pt x="550" y="0"/>
                  </a:moveTo>
                  <a:lnTo>
                    <a:pt x="550" y="0"/>
                  </a:lnTo>
                  <a:cubicBezTo>
                    <a:pt x="537" y="21"/>
                    <a:pt x="514" y="36"/>
                    <a:pt x="501" y="57"/>
                  </a:cubicBezTo>
                  <a:cubicBezTo>
                    <a:pt x="365" y="208"/>
                    <a:pt x="244" y="364"/>
                    <a:pt x="115" y="521"/>
                  </a:cubicBezTo>
                  <a:cubicBezTo>
                    <a:pt x="79" y="564"/>
                    <a:pt x="36" y="614"/>
                    <a:pt x="0" y="657"/>
                  </a:cubicBezTo>
                  <a:lnTo>
                    <a:pt x="472" y="179"/>
                  </a:lnTo>
                  <a:cubicBezTo>
                    <a:pt x="494" y="122"/>
                    <a:pt x="521" y="57"/>
                    <a:pt x="55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" name="Google Shape;230;p9"/>
            <p:cNvSpPr/>
            <p:nvPr/>
          </p:nvSpPr>
          <p:spPr>
            <a:xfrm>
              <a:off x="3437456" y="1312866"/>
              <a:ext cx="14753" cy="37943"/>
            </a:xfrm>
            <a:custGeom>
              <a:avLst/>
              <a:gdLst/>
              <a:ahLst/>
              <a:cxnLst/>
              <a:rect l="l" t="t" r="r" b="b"/>
              <a:pathLst>
                <a:path w="750" h="1929" extrusionOk="0">
                  <a:moveTo>
                    <a:pt x="43" y="0"/>
                  </a:moveTo>
                  <a:cubicBezTo>
                    <a:pt x="28" y="0"/>
                    <a:pt x="21" y="7"/>
                    <a:pt x="14" y="16"/>
                  </a:cubicBezTo>
                  <a:cubicBezTo>
                    <a:pt x="7" y="23"/>
                    <a:pt x="0" y="36"/>
                    <a:pt x="0" y="43"/>
                  </a:cubicBezTo>
                  <a:cubicBezTo>
                    <a:pt x="0" y="59"/>
                    <a:pt x="7" y="65"/>
                    <a:pt x="14" y="72"/>
                  </a:cubicBezTo>
                  <a:cubicBezTo>
                    <a:pt x="14" y="79"/>
                    <a:pt x="21" y="86"/>
                    <a:pt x="28" y="93"/>
                  </a:cubicBezTo>
                  <a:cubicBezTo>
                    <a:pt x="28" y="101"/>
                    <a:pt x="34" y="101"/>
                    <a:pt x="34" y="108"/>
                  </a:cubicBezTo>
                  <a:cubicBezTo>
                    <a:pt x="50" y="122"/>
                    <a:pt x="57" y="129"/>
                    <a:pt x="64" y="144"/>
                  </a:cubicBezTo>
                  <a:cubicBezTo>
                    <a:pt x="86" y="172"/>
                    <a:pt x="106" y="201"/>
                    <a:pt x="120" y="221"/>
                  </a:cubicBezTo>
                  <a:cubicBezTo>
                    <a:pt x="156" y="280"/>
                    <a:pt x="192" y="329"/>
                    <a:pt x="228" y="386"/>
                  </a:cubicBezTo>
                  <a:cubicBezTo>
                    <a:pt x="292" y="501"/>
                    <a:pt x="350" y="616"/>
                    <a:pt x="406" y="729"/>
                  </a:cubicBezTo>
                  <a:cubicBezTo>
                    <a:pt x="413" y="744"/>
                    <a:pt x="420" y="758"/>
                    <a:pt x="420" y="772"/>
                  </a:cubicBezTo>
                  <a:lnTo>
                    <a:pt x="420" y="778"/>
                  </a:lnTo>
                  <a:lnTo>
                    <a:pt x="429" y="778"/>
                  </a:lnTo>
                  <a:lnTo>
                    <a:pt x="429" y="787"/>
                  </a:lnTo>
                  <a:cubicBezTo>
                    <a:pt x="436" y="801"/>
                    <a:pt x="436" y="808"/>
                    <a:pt x="442" y="814"/>
                  </a:cubicBezTo>
                  <a:cubicBezTo>
                    <a:pt x="449" y="844"/>
                    <a:pt x="463" y="873"/>
                    <a:pt x="472" y="900"/>
                  </a:cubicBezTo>
                  <a:cubicBezTo>
                    <a:pt x="499" y="965"/>
                    <a:pt x="514" y="1022"/>
                    <a:pt x="535" y="1087"/>
                  </a:cubicBezTo>
                  <a:cubicBezTo>
                    <a:pt x="571" y="1207"/>
                    <a:pt x="600" y="1335"/>
                    <a:pt x="621" y="1464"/>
                  </a:cubicBezTo>
                  <a:cubicBezTo>
                    <a:pt x="628" y="1493"/>
                    <a:pt x="634" y="1529"/>
                    <a:pt x="643" y="1558"/>
                  </a:cubicBezTo>
                  <a:lnTo>
                    <a:pt x="643" y="1565"/>
                  </a:lnTo>
                  <a:lnTo>
                    <a:pt x="643" y="1572"/>
                  </a:lnTo>
                  <a:lnTo>
                    <a:pt x="643" y="1601"/>
                  </a:lnTo>
                  <a:cubicBezTo>
                    <a:pt x="650" y="1615"/>
                    <a:pt x="650" y="1629"/>
                    <a:pt x="650" y="1651"/>
                  </a:cubicBezTo>
                  <a:cubicBezTo>
                    <a:pt x="650" y="1678"/>
                    <a:pt x="657" y="1701"/>
                    <a:pt x="657" y="1737"/>
                  </a:cubicBezTo>
                  <a:cubicBezTo>
                    <a:pt x="686" y="1757"/>
                    <a:pt x="720" y="1779"/>
                    <a:pt x="749" y="1807"/>
                  </a:cubicBezTo>
                  <a:cubicBezTo>
                    <a:pt x="742" y="1701"/>
                    <a:pt x="729" y="1593"/>
                    <a:pt x="713" y="1486"/>
                  </a:cubicBezTo>
                  <a:cubicBezTo>
                    <a:pt x="693" y="1358"/>
                    <a:pt x="663" y="1236"/>
                    <a:pt x="628" y="1108"/>
                  </a:cubicBezTo>
                  <a:cubicBezTo>
                    <a:pt x="592" y="979"/>
                    <a:pt x="549" y="857"/>
                    <a:pt x="499" y="729"/>
                  </a:cubicBezTo>
                  <a:cubicBezTo>
                    <a:pt x="449" y="616"/>
                    <a:pt x="393" y="494"/>
                    <a:pt x="321" y="386"/>
                  </a:cubicBezTo>
                  <a:cubicBezTo>
                    <a:pt x="257" y="273"/>
                    <a:pt x="185" y="165"/>
                    <a:pt x="106" y="59"/>
                  </a:cubicBezTo>
                  <a:cubicBezTo>
                    <a:pt x="93" y="43"/>
                    <a:pt x="86" y="29"/>
                    <a:pt x="70" y="16"/>
                  </a:cubicBezTo>
                  <a:cubicBezTo>
                    <a:pt x="64" y="7"/>
                    <a:pt x="50" y="0"/>
                    <a:pt x="43" y="0"/>
                  </a:cubicBezTo>
                  <a:close/>
                  <a:moveTo>
                    <a:pt x="663" y="1850"/>
                  </a:moveTo>
                  <a:lnTo>
                    <a:pt x="663" y="1886"/>
                  </a:lnTo>
                  <a:cubicBezTo>
                    <a:pt x="663" y="1908"/>
                    <a:pt x="686" y="1928"/>
                    <a:pt x="706" y="1928"/>
                  </a:cubicBezTo>
                  <a:cubicBezTo>
                    <a:pt x="729" y="1928"/>
                    <a:pt x="749" y="1915"/>
                    <a:pt x="749" y="1886"/>
                  </a:cubicBezTo>
                  <a:lnTo>
                    <a:pt x="749" y="1879"/>
                  </a:lnTo>
                  <a:cubicBezTo>
                    <a:pt x="742" y="1886"/>
                    <a:pt x="735" y="1886"/>
                    <a:pt x="729" y="1886"/>
                  </a:cubicBezTo>
                  <a:cubicBezTo>
                    <a:pt x="713" y="1886"/>
                    <a:pt x="706" y="1879"/>
                    <a:pt x="699" y="1872"/>
                  </a:cubicBezTo>
                  <a:cubicBezTo>
                    <a:pt x="686" y="1865"/>
                    <a:pt x="677" y="1858"/>
                    <a:pt x="663" y="185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3425654" y="1325101"/>
              <a:ext cx="26987" cy="24863"/>
            </a:xfrm>
            <a:custGeom>
              <a:avLst/>
              <a:gdLst/>
              <a:ahLst/>
              <a:cxnLst/>
              <a:rect l="l" t="t" r="r" b="b"/>
              <a:pathLst>
                <a:path w="1372" h="1264" extrusionOk="0">
                  <a:moveTo>
                    <a:pt x="50" y="0"/>
                  </a:moveTo>
                  <a:cubicBezTo>
                    <a:pt x="35" y="0"/>
                    <a:pt x="21" y="7"/>
                    <a:pt x="14" y="14"/>
                  </a:cubicBezTo>
                  <a:cubicBezTo>
                    <a:pt x="0" y="36"/>
                    <a:pt x="0" y="57"/>
                    <a:pt x="14" y="79"/>
                  </a:cubicBezTo>
                  <a:cubicBezTo>
                    <a:pt x="93" y="156"/>
                    <a:pt x="172" y="242"/>
                    <a:pt x="249" y="321"/>
                  </a:cubicBezTo>
                  <a:cubicBezTo>
                    <a:pt x="335" y="400"/>
                    <a:pt x="413" y="479"/>
                    <a:pt x="499" y="558"/>
                  </a:cubicBezTo>
                  <a:cubicBezTo>
                    <a:pt x="578" y="636"/>
                    <a:pt x="664" y="713"/>
                    <a:pt x="749" y="785"/>
                  </a:cubicBezTo>
                  <a:cubicBezTo>
                    <a:pt x="828" y="864"/>
                    <a:pt x="914" y="936"/>
                    <a:pt x="1000" y="1007"/>
                  </a:cubicBezTo>
                  <a:cubicBezTo>
                    <a:pt x="1085" y="1085"/>
                    <a:pt x="1178" y="1157"/>
                    <a:pt x="1263" y="1228"/>
                  </a:cubicBezTo>
                  <a:cubicBezTo>
                    <a:pt x="1277" y="1236"/>
                    <a:pt x="1286" y="1243"/>
                    <a:pt x="1299" y="1250"/>
                  </a:cubicBezTo>
                  <a:cubicBezTo>
                    <a:pt x="1306" y="1257"/>
                    <a:pt x="1313" y="1264"/>
                    <a:pt x="1329" y="1264"/>
                  </a:cubicBezTo>
                  <a:cubicBezTo>
                    <a:pt x="1335" y="1264"/>
                    <a:pt x="1342" y="1264"/>
                    <a:pt x="1349" y="1257"/>
                  </a:cubicBezTo>
                  <a:cubicBezTo>
                    <a:pt x="1356" y="1257"/>
                    <a:pt x="1356" y="1257"/>
                    <a:pt x="1356" y="1250"/>
                  </a:cubicBezTo>
                  <a:cubicBezTo>
                    <a:pt x="1363" y="1243"/>
                    <a:pt x="1371" y="1236"/>
                    <a:pt x="1371" y="1221"/>
                  </a:cubicBezTo>
                  <a:cubicBezTo>
                    <a:pt x="1371" y="1214"/>
                    <a:pt x="1363" y="1200"/>
                    <a:pt x="1356" y="1193"/>
                  </a:cubicBezTo>
                  <a:cubicBezTo>
                    <a:pt x="1356" y="1185"/>
                    <a:pt x="1349" y="1185"/>
                    <a:pt x="1349" y="1185"/>
                  </a:cubicBezTo>
                  <a:cubicBezTo>
                    <a:pt x="1320" y="1157"/>
                    <a:pt x="1286" y="1135"/>
                    <a:pt x="1257" y="1115"/>
                  </a:cubicBezTo>
                  <a:cubicBezTo>
                    <a:pt x="1200" y="1065"/>
                    <a:pt x="1149" y="1022"/>
                    <a:pt x="1092" y="979"/>
                  </a:cubicBezTo>
                  <a:cubicBezTo>
                    <a:pt x="1006" y="907"/>
                    <a:pt x="921" y="828"/>
                    <a:pt x="835" y="756"/>
                  </a:cubicBezTo>
                  <a:cubicBezTo>
                    <a:pt x="749" y="679"/>
                    <a:pt x="670" y="600"/>
                    <a:pt x="585" y="528"/>
                  </a:cubicBezTo>
                  <a:cubicBezTo>
                    <a:pt x="506" y="450"/>
                    <a:pt x="420" y="371"/>
                    <a:pt x="343" y="294"/>
                  </a:cubicBezTo>
                  <a:cubicBezTo>
                    <a:pt x="264" y="208"/>
                    <a:pt x="185" y="129"/>
                    <a:pt x="107" y="43"/>
                  </a:cubicBezTo>
                  <a:cubicBezTo>
                    <a:pt x="100" y="36"/>
                    <a:pt x="86" y="28"/>
                    <a:pt x="77" y="14"/>
                  </a:cubicBezTo>
                  <a:cubicBezTo>
                    <a:pt x="71" y="7"/>
                    <a:pt x="57" y="0"/>
                    <a:pt x="5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3413007" y="1340975"/>
              <a:ext cx="27833" cy="10268"/>
            </a:xfrm>
            <a:custGeom>
              <a:avLst/>
              <a:gdLst/>
              <a:ahLst/>
              <a:cxnLst/>
              <a:rect l="l" t="t" r="r" b="b"/>
              <a:pathLst>
                <a:path w="1415" h="522" extrusionOk="0">
                  <a:moveTo>
                    <a:pt x="50" y="1"/>
                  </a:moveTo>
                  <a:cubicBezTo>
                    <a:pt x="35" y="1"/>
                    <a:pt x="14" y="8"/>
                    <a:pt x="8" y="21"/>
                  </a:cubicBezTo>
                  <a:cubicBezTo>
                    <a:pt x="1" y="44"/>
                    <a:pt x="8" y="64"/>
                    <a:pt x="28" y="78"/>
                  </a:cubicBezTo>
                  <a:cubicBezTo>
                    <a:pt x="107" y="129"/>
                    <a:pt x="186" y="164"/>
                    <a:pt x="271" y="206"/>
                  </a:cubicBezTo>
                  <a:cubicBezTo>
                    <a:pt x="357" y="249"/>
                    <a:pt x="443" y="285"/>
                    <a:pt x="529" y="314"/>
                  </a:cubicBezTo>
                  <a:cubicBezTo>
                    <a:pt x="614" y="350"/>
                    <a:pt x="700" y="378"/>
                    <a:pt x="792" y="407"/>
                  </a:cubicBezTo>
                  <a:cubicBezTo>
                    <a:pt x="878" y="429"/>
                    <a:pt x="964" y="450"/>
                    <a:pt x="1056" y="472"/>
                  </a:cubicBezTo>
                  <a:cubicBezTo>
                    <a:pt x="1149" y="493"/>
                    <a:pt x="1243" y="506"/>
                    <a:pt x="1336" y="522"/>
                  </a:cubicBezTo>
                  <a:lnTo>
                    <a:pt x="1372" y="522"/>
                  </a:lnTo>
                  <a:cubicBezTo>
                    <a:pt x="1379" y="522"/>
                    <a:pt x="1392" y="515"/>
                    <a:pt x="1399" y="506"/>
                  </a:cubicBezTo>
                  <a:cubicBezTo>
                    <a:pt x="1406" y="499"/>
                    <a:pt x="1415" y="493"/>
                    <a:pt x="1415" y="479"/>
                  </a:cubicBezTo>
                  <a:cubicBezTo>
                    <a:pt x="1415" y="472"/>
                    <a:pt x="1406" y="457"/>
                    <a:pt x="1399" y="450"/>
                  </a:cubicBezTo>
                  <a:cubicBezTo>
                    <a:pt x="1392" y="443"/>
                    <a:pt x="1379" y="436"/>
                    <a:pt x="1372" y="436"/>
                  </a:cubicBezTo>
                  <a:cubicBezTo>
                    <a:pt x="1349" y="436"/>
                    <a:pt x="1336" y="436"/>
                    <a:pt x="1320" y="429"/>
                  </a:cubicBezTo>
                  <a:cubicBezTo>
                    <a:pt x="1200" y="414"/>
                    <a:pt x="1086" y="393"/>
                    <a:pt x="971" y="364"/>
                  </a:cubicBezTo>
                  <a:cubicBezTo>
                    <a:pt x="849" y="335"/>
                    <a:pt x="736" y="301"/>
                    <a:pt x="621" y="265"/>
                  </a:cubicBezTo>
                  <a:cubicBezTo>
                    <a:pt x="565" y="236"/>
                    <a:pt x="499" y="215"/>
                    <a:pt x="436" y="186"/>
                  </a:cubicBezTo>
                  <a:cubicBezTo>
                    <a:pt x="343" y="150"/>
                    <a:pt x="242" y="100"/>
                    <a:pt x="150" y="50"/>
                  </a:cubicBezTo>
                  <a:cubicBezTo>
                    <a:pt x="121" y="35"/>
                    <a:pt x="93" y="21"/>
                    <a:pt x="71" y="8"/>
                  </a:cubicBezTo>
                  <a:cubicBezTo>
                    <a:pt x="64" y="1"/>
                    <a:pt x="57" y="1"/>
                    <a:pt x="5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3451206" y="1283086"/>
              <a:ext cx="11684" cy="62806"/>
            </a:xfrm>
            <a:custGeom>
              <a:avLst/>
              <a:gdLst/>
              <a:ahLst/>
              <a:cxnLst/>
              <a:rect l="l" t="t" r="r" b="b"/>
              <a:pathLst>
                <a:path w="594" h="3193" extrusionOk="0">
                  <a:moveTo>
                    <a:pt x="50" y="1"/>
                  </a:moveTo>
                  <a:cubicBezTo>
                    <a:pt x="43" y="1"/>
                    <a:pt x="36" y="8"/>
                    <a:pt x="30" y="8"/>
                  </a:cubicBezTo>
                  <a:cubicBezTo>
                    <a:pt x="7" y="22"/>
                    <a:pt x="0" y="51"/>
                    <a:pt x="14" y="64"/>
                  </a:cubicBezTo>
                  <a:cubicBezTo>
                    <a:pt x="122" y="244"/>
                    <a:pt x="208" y="423"/>
                    <a:pt x="278" y="615"/>
                  </a:cubicBezTo>
                  <a:cubicBezTo>
                    <a:pt x="350" y="808"/>
                    <a:pt x="400" y="1007"/>
                    <a:pt x="436" y="1208"/>
                  </a:cubicBezTo>
                  <a:cubicBezTo>
                    <a:pt x="472" y="1415"/>
                    <a:pt x="492" y="1615"/>
                    <a:pt x="501" y="1821"/>
                  </a:cubicBezTo>
                  <a:cubicBezTo>
                    <a:pt x="508" y="2029"/>
                    <a:pt x="501" y="2243"/>
                    <a:pt x="486" y="2450"/>
                  </a:cubicBezTo>
                  <a:cubicBezTo>
                    <a:pt x="465" y="2658"/>
                    <a:pt x="436" y="2858"/>
                    <a:pt x="400" y="3064"/>
                  </a:cubicBezTo>
                  <a:cubicBezTo>
                    <a:pt x="393" y="3086"/>
                    <a:pt x="386" y="3115"/>
                    <a:pt x="379" y="3143"/>
                  </a:cubicBezTo>
                  <a:cubicBezTo>
                    <a:pt x="379" y="3165"/>
                    <a:pt x="386" y="3185"/>
                    <a:pt x="415" y="3192"/>
                  </a:cubicBezTo>
                  <a:lnTo>
                    <a:pt x="422" y="3192"/>
                  </a:lnTo>
                  <a:cubicBezTo>
                    <a:pt x="443" y="3192"/>
                    <a:pt x="465" y="3179"/>
                    <a:pt x="465" y="3165"/>
                  </a:cubicBezTo>
                  <a:cubicBezTo>
                    <a:pt x="508" y="2957"/>
                    <a:pt x="535" y="2743"/>
                    <a:pt x="557" y="2536"/>
                  </a:cubicBezTo>
                  <a:cubicBezTo>
                    <a:pt x="578" y="2322"/>
                    <a:pt x="593" y="2107"/>
                    <a:pt x="587" y="1900"/>
                  </a:cubicBezTo>
                  <a:cubicBezTo>
                    <a:pt x="587" y="1686"/>
                    <a:pt x="564" y="1472"/>
                    <a:pt x="535" y="1264"/>
                  </a:cubicBezTo>
                  <a:cubicBezTo>
                    <a:pt x="501" y="1058"/>
                    <a:pt x="450" y="858"/>
                    <a:pt x="386" y="657"/>
                  </a:cubicBezTo>
                  <a:cubicBezTo>
                    <a:pt x="314" y="465"/>
                    <a:pt x="228" y="272"/>
                    <a:pt x="129" y="94"/>
                  </a:cubicBezTo>
                  <a:cubicBezTo>
                    <a:pt x="115" y="64"/>
                    <a:pt x="100" y="44"/>
                    <a:pt x="86" y="22"/>
                  </a:cubicBezTo>
                  <a:cubicBezTo>
                    <a:pt x="79" y="8"/>
                    <a:pt x="64" y="1"/>
                    <a:pt x="5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" name="Google Shape;234;p9"/>
            <p:cNvSpPr/>
            <p:nvPr/>
          </p:nvSpPr>
          <p:spPr>
            <a:xfrm>
              <a:off x="3390248" y="1352068"/>
              <a:ext cx="3541" cy="1849"/>
            </a:xfrm>
            <a:custGeom>
              <a:avLst/>
              <a:gdLst/>
              <a:ahLst/>
              <a:cxnLst/>
              <a:rect l="l" t="t" r="r" b="b"/>
              <a:pathLst>
                <a:path w="180" h="94" extrusionOk="0">
                  <a:moveTo>
                    <a:pt x="100" y="1"/>
                  </a:moveTo>
                  <a:cubicBezTo>
                    <a:pt x="78" y="1"/>
                    <a:pt x="64" y="7"/>
                    <a:pt x="50" y="7"/>
                  </a:cubicBezTo>
                  <a:cubicBezTo>
                    <a:pt x="28" y="7"/>
                    <a:pt x="1" y="21"/>
                    <a:pt x="8" y="50"/>
                  </a:cubicBezTo>
                  <a:cubicBezTo>
                    <a:pt x="8" y="71"/>
                    <a:pt x="21" y="93"/>
                    <a:pt x="44" y="93"/>
                  </a:cubicBezTo>
                  <a:lnTo>
                    <a:pt x="50" y="93"/>
                  </a:lnTo>
                  <a:cubicBezTo>
                    <a:pt x="93" y="86"/>
                    <a:pt x="136" y="86"/>
                    <a:pt x="179" y="79"/>
                  </a:cubicBezTo>
                  <a:cubicBezTo>
                    <a:pt x="150" y="50"/>
                    <a:pt x="121" y="28"/>
                    <a:pt x="10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" name="Google Shape;235;p9"/>
            <p:cNvSpPr/>
            <p:nvPr/>
          </p:nvSpPr>
          <p:spPr>
            <a:xfrm>
              <a:off x="3392215" y="1351498"/>
              <a:ext cx="40028" cy="5350"/>
            </a:xfrm>
            <a:custGeom>
              <a:avLst/>
              <a:gdLst/>
              <a:ahLst/>
              <a:cxnLst/>
              <a:rect l="l" t="t" r="r" b="b"/>
              <a:pathLst>
                <a:path w="2035" h="272" extrusionOk="0">
                  <a:moveTo>
                    <a:pt x="550" y="0"/>
                  </a:moveTo>
                  <a:cubicBezTo>
                    <a:pt x="501" y="0"/>
                    <a:pt x="449" y="0"/>
                    <a:pt x="400" y="7"/>
                  </a:cubicBezTo>
                  <a:cubicBezTo>
                    <a:pt x="264" y="7"/>
                    <a:pt x="129" y="14"/>
                    <a:pt x="0" y="30"/>
                  </a:cubicBezTo>
                  <a:cubicBezTo>
                    <a:pt x="21" y="57"/>
                    <a:pt x="50" y="79"/>
                    <a:pt x="79" y="108"/>
                  </a:cubicBezTo>
                  <a:cubicBezTo>
                    <a:pt x="172" y="100"/>
                    <a:pt x="257" y="93"/>
                    <a:pt x="350" y="93"/>
                  </a:cubicBezTo>
                  <a:cubicBezTo>
                    <a:pt x="415" y="93"/>
                    <a:pt x="478" y="86"/>
                    <a:pt x="550" y="86"/>
                  </a:cubicBezTo>
                  <a:cubicBezTo>
                    <a:pt x="614" y="86"/>
                    <a:pt x="679" y="93"/>
                    <a:pt x="749" y="93"/>
                  </a:cubicBezTo>
                  <a:cubicBezTo>
                    <a:pt x="878" y="100"/>
                    <a:pt x="1015" y="108"/>
                    <a:pt x="1150" y="122"/>
                  </a:cubicBezTo>
                  <a:cubicBezTo>
                    <a:pt x="1178" y="122"/>
                    <a:pt x="1214" y="129"/>
                    <a:pt x="1250" y="129"/>
                  </a:cubicBezTo>
                  <a:cubicBezTo>
                    <a:pt x="1263" y="136"/>
                    <a:pt x="1279" y="136"/>
                    <a:pt x="1299" y="136"/>
                  </a:cubicBezTo>
                  <a:lnTo>
                    <a:pt x="1306" y="136"/>
                  </a:lnTo>
                  <a:cubicBezTo>
                    <a:pt x="1315" y="136"/>
                    <a:pt x="1315" y="143"/>
                    <a:pt x="1315" y="143"/>
                  </a:cubicBezTo>
                  <a:lnTo>
                    <a:pt x="1315" y="136"/>
                  </a:lnTo>
                  <a:cubicBezTo>
                    <a:pt x="1322" y="143"/>
                    <a:pt x="1328" y="143"/>
                    <a:pt x="1335" y="143"/>
                  </a:cubicBezTo>
                  <a:cubicBezTo>
                    <a:pt x="1407" y="151"/>
                    <a:pt x="1471" y="165"/>
                    <a:pt x="1536" y="172"/>
                  </a:cubicBezTo>
                  <a:cubicBezTo>
                    <a:pt x="1671" y="201"/>
                    <a:pt x="1800" y="222"/>
                    <a:pt x="1928" y="258"/>
                  </a:cubicBezTo>
                  <a:cubicBezTo>
                    <a:pt x="1942" y="258"/>
                    <a:pt x="1964" y="264"/>
                    <a:pt x="1978" y="271"/>
                  </a:cubicBezTo>
                  <a:lnTo>
                    <a:pt x="1985" y="271"/>
                  </a:lnTo>
                  <a:cubicBezTo>
                    <a:pt x="2007" y="271"/>
                    <a:pt x="2028" y="258"/>
                    <a:pt x="2028" y="237"/>
                  </a:cubicBezTo>
                  <a:cubicBezTo>
                    <a:pt x="2035" y="215"/>
                    <a:pt x="2021" y="194"/>
                    <a:pt x="2000" y="186"/>
                  </a:cubicBezTo>
                  <a:cubicBezTo>
                    <a:pt x="1872" y="151"/>
                    <a:pt x="1735" y="122"/>
                    <a:pt x="1606" y="100"/>
                  </a:cubicBezTo>
                  <a:cubicBezTo>
                    <a:pt x="1471" y="79"/>
                    <a:pt x="1335" y="57"/>
                    <a:pt x="1200" y="43"/>
                  </a:cubicBezTo>
                  <a:cubicBezTo>
                    <a:pt x="1071" y="23"/>
                    <a:pt x="936" y="14"/>
                    <a:pt x="801" y="7"/>
                  </a:cubicBezTo>
                  <a:cubicBezTo>
                    <a:pt x="715" y="7"/>
                    <a:pt x="636" y="0"/>
                    <a:pt x="55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" name="Google Shape;236;p9"/>
            <p:cNvSpPr/>
            <p:nvPr/>
          </p:nvSpPr>
          <p:spPr>
            <a:xfrm>
              <a:off x="3382675" y="1364854"/>
              <a:ext cx="42153" cy="14752"/>
            </a:xfrm>
            <a:custGeom>
              <a:avLst/>
              <a:gdLst/>
              <a:ahLst/>
              <a:cxnLst/>
              <a:rect l="l" t="t" r="r" b="b"/>
              <a:pathLst>
                <a:path w="2143" h="750" extrusionOk="0">
                  <a:moveTo>
                    <a:pt x="1834" y="0"/>
                  </a:moveTo>
                  <a:cubicBezTo>
                    <a:pt x="1714" y="29"/>
                    <a:pt x="1599" y="50"/>
                    <a:pt x="1478" y="86"/>
                  </a:cubicBezTo>
                  <a:cubicBezTo>
                    <a:pt x="1320" y="129"/>
                    <a:pt x="1157" y="178"/>
                    <a:pt x="999" y="228"/>
                  </a:cubicBezTo>
                  <a:cubicBezTo>
                    <a:pt x="842" y="286"/>
                    <a:pt x="686" y="350"/>
                    <a:pt x="528" y="422"/>
                  </a:cubicBezTo>
                  <a:cubicBezTo>
                    <a:pt x="377" y="485"/>
                    <a:pt x="228" y="557"/>
                    <a:pt x="77" y="636"/>
                  </a:cubicBezTo>
                  <a:cubicBezTo>
                    <a:pt x="64" y="650"/>
                    <a:pt x="43" y="657"/>
                    <a:pt x="28" y="672"/>
                  </a:cubicBezTo>
                  <a:cubicBezTo>
                    <a:pt x="7" y="679"/>
                    <a:pt x="0" y="706"/>
                    <a:pt x="14" y="729"/>
                  </a:cubicBezTo>
                  <a:cubicBezTo>
                    <a:pt x="21" y="742"/>
                    <a:pt x="34" y="749"/>
                    <a:pt x="50" y="749"/>
                  </a:cubicBezTo>
                  <a:cubicBezTo>
                    <a:pt x="57" y="749"/>
                    <a:pt x="64" y="742"/>
                    <a:pt x="70" y="742"/>
                  </a:cubicBezTo>
                  <a:cubicBezTo>
                    <a:pt x="214" y="663"/>
                    <a:pt x="364" y="586"/>
                    <a:pt x="514" y="521"/>
                  </a:cubicBezTo>
                  <a:cubicBezTo>
                    <a:pt x="549" y="501"/>
                    <a:pt x="591" y="485"/>
                    <a:pt x="627" y="471"/>
                  </a:cubicBezTo>
                  <a:cubicBezTo>
                    <a:pt x="634" y="465"/>
                    <a:pt x="650" y="465"/>
                    <a:pt x="657" y="458"/>
                  </a:cubicBezTo>
                  <a:lnTo>
                    <a:pt x="663" y="458"/>
                  </a:lnTo>
                  <a:cubicBezTo>
                    <a:pt x="670" y="449"/>
                    <a:pt x="670" y="449"/>
                    <a:pt x="677" y="449"/>
                  </a:cubicBezTo>
                  <a:cubicBezTo>
                    <a:pt x="699" y="442"/>
                    <a:pt x="713" y="429"/>
                    <a:pt x="735" y="422"/>
                  </a:cubicBezTo>
                  <a:cubicBezTo>
                    <a:pt x="814" y="393"/>
                    <a:pt x="891" y="364"/>
                    <a:pt x="970" y="336"/>
                  </a:cubicBezTo>
                  <a:cubicBezTo>
                    <a:pt x="1128" y="278"/>
                    <a:pt x="1286" y="228"/>
                    <a:pt x="1442" y="185"/>
                  </a:cubicBezTo>
                  <a:cubicBezTo>
                    <a:pt x="1599" y="142"/>
                    <a:pt x="1764" y="100"/>
                    <a:pt x="1928" y="72"/>
                  </a:cubicBezTo>
                  <a:cubicBezTo>
                    <a:pt x="1999" y="57"/>
                    <a:pt x="2071" y="43"/>
                    <a:pt x="2143" y="29"/>
                  </a:cubicBezTo>
                  <a:cubicBezTo>
                    <a:pt x="2035" y="29"/>
                    <a:pt x="1935" y="14"/>
                    <a:pt x="1834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3418750" y="1362887"/>
              <a:ext cx="13356" cy="2557"/>
            </a:xfrm>
            <a:custGeom>
              <a:avLst/>
              <a:gdLst/>
              <a:ahLst/>
              <a:cxnLst/>
              <a:rect l="l" t="t" r="r" b="b"/>
              <a:pathLst>
                <a:path w="679" h="130" extrusionOk="0">
                  <a:moveTo>
                    <a:pt x="636" y="1"/>
                  </a:moveTo>
                  <a:cubicBezTo>
                    <a:pt x="471" y="21"/>
                    <a:pt x="300" y="44"/>
                    <a:pt x="137" y="71"/>
                  </a:cubicBezTo>
                  <a:cubicBezTo>
                    <a:pt x="94" y="86"/>
                    <a:pt x="43" y="93"/>
                    <a:pt x="0" y="100"/>
                  </a:cubicBezTo>
                  <a:cubicBezTo>
                    <a:pt x="101" y="114"/>
                    <a:pt x="201" y="129"/>
                    <a:pt x="309" y="129"/>
                  </a:cubicBezTo>
                  <a:lnTo>
                    <a:pt x="336" y="129"/>
                  </a:lnTo>
                  <a:cubicBezTo>
                    <a:pt x="379" y="121"/>
                    <a:pt x="422" y="114"/>
                    <a:pt x="458" y="107"/>
                  </a:cubicBezTo>
                  <a:lnTo>
                    <a:pt x="487" y="107"/>
                  </a:lnTo>
                  <a:cubicBezTo>
                    <a:pt x="494" y="107"/>
                    <a:pt x="507" y="100"/>
                    <a:pt x="514" y="100"/>
                  </a:cubicBezTo>
                  <a:cubicBezTo>
                    <a:pt x="536" y="100"/>
                    <a:pt x="557" y="93"/>
                    <a:pt x="579" y="93"/>
                  </a:cubicBezTo>
                  <a:cubicBezTo>
                    <a:pt x="600" y="93"/>
                    <a:pt x="615" y="86"/>
                    <a:pt x="636" y="86"/>
                  </a:cubicBezTo>
                  <a:cubicBezTo>
                    <a:pt x="658" y="86"/>
                    <a:pt x="679" y="71"/>
                    <a:pt x="679" y="44"/>
                  </a:cubicBezTo>
                  <a:cubicBezTo>
                    <a:pt x="679" y="21"/>
                    <a:pt x="665" y="1"/>
                    <a:pt x="643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3380984" y="1376656"/>
              <a:ext cx="50414" cy="21794"/>
            </a:xfrm>
            <a:custGeom>
              <a:avLst/>
              <a:gdLst/>
              <a:ahLst/>
              <a:cxnLst/>
              <a:rect l="l" t="t" r="r" b="b"/>
              <a:pathLst>
                <a:path w="2563" h="1108" extrusionOk="0">
                  <a:moveTo>
                    <a:pt x="2513" y="0"/>
                  </a:moveTo>
                  <a:cubicBezTo>
                    <a:pt x="2506" y="0"/>
                    <a:pt x="2499" y="0"/>
                    <a:pt x="2492" y="7"/>
                  </a:cubicBezTo>
                  <a:cubicBezTo>
                    <a:pt x="2391" y="57"/>
                    <a:pt x="2292" y="106"/>
                    <a:pt x="2193" y="149"/>
                  </a:cubicBezTo>
                  <a:cubicBezTo>
                    <a:pt x="2134" y="178"/>
                    <a:pt x="2078" y="207"/>
                    <a:pt x="2028" y="235"/>
                  </a:cubicBezTo>
                  <a:cubicBezTo>
                    <a:pt x="1870" y="307"/>
                    <a:pt x="1706" y="379"/>
                    <a:pt x="1550" y="442"/>
                  </a:cubicBezTo>
                  <a:cubicBezTo>
                    <a:pt x="1392" y="514"/>
                    <a:pt x="1234" y="578"/>
                    <a:pt x="1078" y="643"/>
                  </a:cubicBezTo>
                  <a:cubicBezTo>
                    <a:pt x="914" y="706"/>
                    <a:pt x="749" y="771"/>
                    <a:pt x="592" y="828"/>
                  </a:cubicBezTo>
                  <a:cubicBezTo>
                    <a:pt x="429" y="886"/>
                    <a:pt x="264" y="943"/>
                    <a:pt x="100" y="999"/>
                  </a:cubicBezTo>
                  <a:cubicBezTo>
                    <a:pt x="78" y="1006"/>
                    <a:pt x="57" y="1015"/>
                    <a:pt x="35" y="1022"/>
                  </a:cubicBezTo>
                  <a:cubicBezTo>
                    <a:pt x="14" y="1028"/>
                    <a:pt x="0" y="1049"/>
                    <a:pt x="7" y="1071"/>
                  </a:cubicBezTo>
                  <a:cubicBezTo>
                    <a:pt x="14" y="1092"/>
                    <a:pt x="28" y="1107"/>
                    <a:pt x="50" y="1107"/>
                  </a:cubicBezTo>
                  <a:lnTo>
                    <a:pt x="57" y="1107"/>
                  </a:lnTo>
                  <a:cubicBezTo>
                    <a:pt x="228" y="1049"/>
                    <a:pt x="386" y="992"/>
                    <a:pt x="549" y="936"/>
                  </a:cubicBezTo>
                  <a:cubicBezTo>
                    <a:pt x="713" y="871"/>
                    <a:pt x="878" y="814"/>
                    <a:pt x="1043" y="749"/>
                  </a:cubicBezTo>
                  <a:cubicBezTo>
                    <a:pt x="1207" y="686"/>
                    <a:pt x="1372" y="614"/>
                    <a:pt x="1528" y="550"/>
                  </a:cubicBezTo>
                  <a:cubicBezTo>
                    <a:pt x="1685" y="478"/>
                    <a:pt x="1850" y="406"/>
                    <a:pt x="1999" y="336"/>
                  </a:cubicBezTo>
                  <a:lnTo>
                    <a:pt x="2006" y="336"/>
                  </a:lnTo>
                  <a:cubicBezTo>
                    <a:pt x="2085" y="300"/>
                    <a:pt x="2163" y="264"/>
                    <a:pt x="2242" y="221"/>
                  </a:cubicBezTo>
                  <a:cubicBezTo>
                    <a:pt x="2321" y="185"/>
                    <a:pt x="2400" y="149"/>
                    <a:pt x="2477" y="106"/>
                  </a:cubicBezTo>
                  <a:cubicBezTo>
                    <a:pt x="2499" y="99"/>
                    <a:pt x="2520" y="93"/>
                    <a:pt x="2535" y="79"/>
                  </a:cubicBezTo>
                  <a:cubicBezTo>
                    <a:pt x="2556" y="72"/>
                    <a:pt x="2563" y="43"/>
                    <a:pt x="2549" y="21"/>
                  </a:cubicBezTo>
                  <a:cubicBezTo>
                    <a:pt x="2542" y="14"/>
                    <a:pt x="2535" y="7"/>
                    <a:pt x="2528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3421701" y="1336745"/>
              <a:ext cx="55391" cy="51555"/>
            </a:xfrm>
            <a:custGeom>
              <a:avLst/>
              <a:gdLst/>
              <a:ahLst/>
              <a:cxnLst/>
              <a:rect l="l" t="t" r="r" b="b"/>
              <a:pathLst>
                <a:path w="2816" h="2621" extrusionOk="0">
                  <a:moveTo>
                    <a:pt x="1744" y="1"/>
                  </a:moveTo>
                  <a:cubicBezTo>
                    <a:pt x="1210" y="1"/>
                    <a:pt x="779" y="337"/>
                    <a:pt x="443" y="843"/>
                  </a:cubicBezTo>
                  <a:cubicBezTo>
                    <a:pt x="258" y="1150"/>
                    <a:pt x="1" y="1643"/>
                    <a:pt x="87" y="1993"/>
                  </a:cubicBezTo>
                  <a:cubicBezTo>
                    <a:pt x="178" y="2383"/>
                    <a:pt x="594" y="2620"/>
                    <a:pt x="994" y="2620"/>
                  </a:cubicBezTo>
                  <a:cubicBezTo>
                    <a:pt x="1027" y="2620"/>
                    <a:pt x="1060" y="2618"/>
                    <a:pt x="1093" y="2615"/>
                  </a:cubicBezTo>
                  <a:cubicBezTo>
                    <a:pt x="1521" y="2564"/>
                    <a:pt x="1893" y="2300"/>
                    <a:pt x="2200" y="2000"/>
                  </a:cubicBezTo>
                  <a:cubicBezTo>
                    <a:pt x="2407" y="1793"/>
                    <a:pt x="2608" y="1558"/>
                    <a:pt x="2707" y="1287"/>
                  </a:cubicBezTo>
                  <a:cubicBezTo>
                    <a:pt x="2815" y="1008"/>
                    <a:pt x="2815" y="678"/>
                    <a:pt x="2657" y="430"/>
                  </a:cubicBezTo>
                  <a:cubicBezTo>
                    <a:pt x="2493" y="173"/>
                    <a:pt x="2186" y="36"/>
                    <a:pt x="1886" y="8"/>
                  </a:cubicBezTo>
                  <a:cubicBezTo>
                    <a:pt x="1838" y="3"/>
                    <a:pt x="1791" y="1"/>
                    <a:pt x="1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40" name="Google Shape;240;p9"/>
          <p:cNvGrpSpPr/>
          <p:nvPr/>
        </p:nvGrpSpPr>
        <p:grpSpPr>
          <a:xfrm>
            <a:off x="-501679" y="-577791"/>
            <a:ext cx="2094812" cy="1797018"/>
            <a:chOff x="3242763" y="3032968"/>
            <a:chExt cx="449637" cy="385709"/>
          </a:xfrm>
        </p:grpSpPr>
        <p:sp>
          <p:nvSpPr>
            <p:cNvPr id="241" name="Google Shape;241;p9"/>
            <p:cNvSpPr/>
            <p:nvPr/>
          </p:nvSpPr>
          <p:spPr>
            <a:xfrm>
              <a:off x="3316938" y="3124158"/>
              <a:ext cx="375461" cy="211177"/>
            </a:xfrm>
            <a:custGeom>
              <a:avLst/>
              <a:gdLst/>
              <a:ahLst/>
              <a:cxnLst/>
              <a:rect l="l" t="t" r="r" b="b"/>
              <a:pathLst>
                <a:path w="19088" h="10736" extrusionOk="0">
                  <a:moveTo>
                    <a:pt x="18555" y="1"/>
                  </a:moveTo>
                  <a:cubicBezTo>
                    <a:pt x="17430" y="1"/>
                    <a:pt x="14656" y="108"/>
                    <a:pt x="11526" y="1039"/>
                  </a:cubicBezTo>
                  <a:cubicBezTo>
                    <a:pt x="7776" y="2153"/>
                    <a:pt x="2727" y="4715"/>
                    <a:pt x="0" y="10578"/>
                  </a:cubicBezTo>
                  <a:lnTo>
                    <a:pt x="334" y="10736"/>
                  </a:lnTo>
                  <a:cubicBezTo>
                    <a:pt x="2999" y="5001"/>
                    <a:pt x="7947" y="2487"/>
                    <a:pt x="11619" y="1395"/>
                  </a:cubicBezTo>
                  <a:cubicBezTo>
                    <a:pt x="14724" y="469"/>
                    <a:pt x="17478" y="365"/>
                    <a:pt x="18569" y="365"/>
                  </a:cubicBezTo>
                  <a:cubicBezTo>
                    <a:pt x="18883" y="365"/>
                    <a:pt x="19059" y="374"/>
                    <a:pt x="19067" y="374"/>
                  </a:cubicBezTo>
                  <a:lnTo>
                    <a:pt x="19088" y="10"/>
                  </a:lnTo>
                  <a:cubicBezTo>
                    <a:pt x="19079" y="10"/>
                    <a:pt x="18891" y="1"/>
                    <a:pt x="185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3485195" y="3129096"/>
              <a:ext cx="148922" cy="148174"/>
            </a:xfrm>
            <a:custGeom>
              <a:avLst/>
              <a:gdLst/>
              <a:ahLst/>
              <a:cxnLst/>
              <a:rect l="l" t="t" r="r" b="b"/>
              <a:pathLst>
                <a:path w="7571" h="7533" extrusionOk="0">
                  <a:moveTo>
                    <a:pt x="7570" y="1"/>
                  </a:moveTo>
                  <a:cubicBezTo>
                    <a:pt x="7570" y="1"/>
                    <a:pt x="0" y="4608"/>
                    <a:pt x="2036" y="7114"/>
                  </a:cubicBezTo>
                  <a:cubicBezTo>
                    <a:pt x="2271" y="7404"/>
                    <a:pt x="2526" y="7532"/>
                    <a:pt x="2792" y="7532"/>
                  </a:cubicBezTo>
                  <a:cubicBezTo>
                    <a:pt x="4832" y="7532"/>
                    <a:pt x="7570" y="1"/>
                    <a:pt x="75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3449376" y="3032968"/>
              <a:ext cx="195697" cy="102048"/>
            </a:xfrm>
            <a:custGeom>
              <a:avLst/>
              <a:gdLst/>
              <a:ahLst/>
              <a:cxnLst/>
              <a:rect l="l" t="t" r="r" b="b"/>
              <a:pathLst>
                <a:path w="9949" h="5188" extrusionOk="0">
                  <a:moveTo>
                    <a:pt x="3390" y="1"/>
                  </a:moveTo>
                  <a:cubicBezTo>
                    <a:pt x="2971" y="1"/>
                    <a:pt x="2591" y="139"/>
                    <a:pt x="2272" y="461"/>
                  </a:cubicBezTo>
                  <a:cubicBezTo>
                    <a:pt x="1" y="2761"/>
                    <a:pt x="9948" y="5188"/>
                    <a:pt x="9948" y="5188"/>
                  </a:cubicBezTo>
                  <a:cubicBezTo>
                    <a:pt x="9948" y="5188"/>
                    <a:pt x="5954" y="1"/>
                    <a:pt x="33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3414383" y="3162948"/>
              <a:ext cx="100120" cy="152442"/>
            </a:xfrm>
            <a:custGeom>
              <a:avLst/>
              <a:gdLst/>
              <a:ahLst/>
              <a:cxnLst/>
              <a:rect l="l" t="t" r="r" b="b"/>
              <a:pathLst>
                <a:path w="5090" h="7750" extrusionOk="0">
                  <a:moveTo>
                    <a:pt x="4736" y="1"/>
                  </a:moveTo>
                  <a:cubicBezTo>
                    <a:pt x="4736" y="1"/>
                    <a:pt x="1" y="6100"/>
                    <a:pt x="2572" y="7585"/>
                  </a:cubicBezTo>
                  <a:cubicBezTo>
                    <a:pt x="2767" y="7697"/>
                    <a:pt x="2945" y="7749"/>
                    <a:pt x="3107" y="7749"/>
                  </a:cubicBezTo>
                  <a:cubicBezTo>
                    <a:pt x="5089" y="7749"/>
                    <a:pt x="4736" y="1"/>
                    <a:pt x="47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" name="Google Shape;245;p9"/>
            <p:cNvSpPr/>
            <p:nvPr/>
          </p:nvSpPr>
          <p:spPr>
            <a:xfrm>
              <a:off x="3375220" y="3196662"/>
              <a:ext cx="71697" cy="127914"/>
            </a:xfrm>
            <a:custGeom>
              <a:avLst/>
              <a:gdLst/>
              <a:ahLst/>
              <a:cxnLst/>
              <a:rect l="l" t="t" r="r" b="b"/>
              <a:pathLst>
                <a:path w="3645" h="6503" extrusionOk="0">
                  <a:moveTo>
                    <a:pt x="3413" y="1"/>
                  </a:moveTo>
                  <a:lnTo>
                    <a:pt x="3413" y="1"/>
                  </a:lnTo>
                  <a:cubicBezTo>
                    <a:pt x="3413" y="1"/>
                    <a:pt x="0" y="5336"/>
                    <a:pt x="1843" y="6400"/>
                  </a:cubicBezTo>
                  <a:cubicBezTo>
                    <a:pt x="1964" y="6470"/>
                    <a:pt x="2076" y="6503"/>
                    <a:pt x="2180" y="6503"/>
                  </a:cubicBezTo>
                  <a:cubicBezTo>
                    <a:pt x="3644" y="6503"/>
                    <a:pt x="3413" y="1"/>
                    <a:pt x="34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3321423" y="3233071"/>
              <a:ext cx="71697" cy="127776"/>
            </a:xfrm>
            <a:custGeom>
              <a:avLst/>
              <a:gdLst/>
              <a:ahLst/>
              <a:cxnLst/>
              <a:rect l="l" t="t" r="r" b="b"/>
              <a:pathLst>
                <a:path w="3645" h="6496" extrusionOk="0">
                  <a:moveTo>
                    <a:pt x="3421" y="1"/>
                  </a:moveTo>
                  <a:cubicBezTo>
                    <a:pt x="3421" y="1"/>
                    <a:pt x="0" y="5334"/>
                    <a:pt x="1842" y="6392"/>
                  </a:cubicBezTo>
                  <a:cubicBezTo>
                    <a:pt x="1965" y="6463"/>
                    <a:pt x="2078" y="6496"/>
                    <a:pt x="2182" y="6496"/>
                  </a:cubicBezTo>
                  <a:cubicBezTo>
                    <a:pt x="3645" y="6496"/>
                    <a:pt x="3421" y="1"/>
                    <a:pt x="34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3242763" y="3254826"/>
              <a:ext cx="123213" cy="69612"/>
            </a:xfrm>
            <a:custGeom>
              <a:avLst/>
              <a:gdLst/>
              <a:ahLst/>
              <a:cxnLst/>
              <a:rect l="l" t="t" r="r" b="b"/>
              <a:pathLst>
                <a:path w="6264" h="3539" extrusionOk="0">
                  <a:moveTo>
                    <a:pt x="6263" y="0"/>
                  </a:moveTo>
                  <a:cubicBezTo>
                    <a:pt x="6263" y="0"/>
                    <a:pt x="1" y="958"/>
                    <a:pt x="420" y="3042"/>
                  </a:cubicBezTo>
                  <a:cubicBezTo>
                    <a:pt x="492" y="3393"/>
                    <a:pt x="705" y="3539"/>
                    <a:pt x="1011" y="3539"/>
                  </a:cubicBezTo>
                  <a:cubicBezTo>
                    <a:pt x="2517" y="3539"/>
                    <a:pt x="6263" y="0"/>
                    <a:pt x="62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3309051" y="3150418"/>
              <a:ext cx="155216" cy="40815"/>
            </a:xfrm>
            <a:custGeom>
              <a:avLst/>
              <a:gdLst/>
              <a:ahLst/>
              <a:cxnLst/>
              <a:rect l="l" t="t" r="r" b="b"/>
              <a:pathLst>
                <a:path w="7891" h="2075" extrusionOk="0">
                  <a:moveTo>
                    <a:pt x="2247" y="0"/>
                  </a:moveTo>
                  <a:cubicBezTo>
                    <a:pt x="1311" y="0"/>
                    <a:pt x="564" y="238"/>
                    <a:pt x="322" y="910"/>
                  </a:cubicBezTo>
                  <a:cubicBezTo>
                    <a:pt x="0" y="1802"/>
                    <a:pt x="1067" y="2075"/>
                    <a:pt x="2494" y="2075"/>
                  </a:cubicBezTo>
                  <a:cubicBezTo>
                    <a:pt x="4744" y="2075"/>
                    <a:pt x="7891" y="1395"/>
                    <a:pt x="7891" y="1395"/>
                  </a:cubicBezTo>
                  <a:cubicBezTo>
                    <a:pt x="7891" y="1395"/>
                    <a:pt x="4514" y="0"/>
                    <a:pt x="22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3262157" y="3202740"/>
              <a:ext cx="134680" cy="35465"/>
            </a:xfrm>
            <a:custGeom>
              <a:avLst/>
              <a:gdLst/>
              <a:ahLst/>
              <a:cxnLst/>
              <a:rect l="l" t="t" r="r" b="b"/>
              <a:pathLst>
                <a:path w="6847" h="1803" extrusionOk="0">
                  <a:moveTo>
                    <a:pt x="1950" y="1"/>
                  </a:moveTo>
                  <a:cubicBezTo>
                    <a:pt x="1137" y="1"/>
                    <a:pt x="489" y="207"/>
                    <a:pt x="278" y="792"/>
                  </a:cubicBezTo>
                  <a:cubicBezTo>
                    <a:pt x="0" y="1565"/>
                    <a:pt x="927" y="1802"/>
                    <a:pt x="2166" y="1802"/>
                  </a:cubicBezTo>
                  <a:cubicBezTo>
                    <a:pt x="4119" y="1802"/>
                    <a:pt x="6847" y="1214"/>
                    <a:pt x="6847" y="1214"/>
                  </a:cubicBezTo>
                  <a:cubicBezTo>
                    <a:pt x="6847" y="1214"/>
                    <a:pt x="3918" y="1"/>
                    <a:pt x="19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3378977" y="3090798"/>
              <a:ext cx="190366" cy="53542"/>
            </a:xfrm>
            <a:custGeom>
              <a:avLst/>
              <a:gdLst/>
              <a:ahLst/>
              <a:cxnLst/>
              <a:rect l="l" t="t" r="r" b="b"/>
              <a:pathLst>
                <a:path w="9678" h="2722" extrusionOk="0">
                  <a:moveTo>
                    <a:pt x="2554" y="1"/>
                  </a:moveTo>
                  <a:cubicBezTo>
                    <a:pt x="1773" y="1"/>
                    <a:pt x="1150" y="227"/>
                    <a:pt x="845" y="813"/>
                  </a:cubicBezTo>
                  <a:cubicBezTo>
                    <a:pt x="0" y="2420"/>
                    <a:pt x="3662" y="2721"/>
                    <a:pt x="6527" y="2721"/>
                  </a:cubicBezTo>
                  <a:cubicBezTo>
                    <a:pt x="8246" y="2721"/>
                    <a:pt x="9678" y="2613"/>
                    <a:pt x="9678" y="2613"/>
                  </a:cubicBezTo>
                  <a:cubicBezTo>
                    <a:pt x="9678" y="2613"/>
                    <a:pt x="5207" y="1"/>
                    <a:pt x="25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3255233" y="3297392"/>
              <a:ext cx="85584" cy="121285"/>
            </a:xfrm>
            <a:custGeom>
              <a:avLst/>
              <a:gdLst/>
              <a:ahLst/>
              <a:cxnLst/>
              <a:rect l="l" t="t" r="r" b="b"/>
              <a:pathLst>
                <a:path w="4351" h="6166" extrusionOk="0">
                  <a:moveTo>
                    <a:pt x="4351" y="1"/>
                  </a:moveTo>
                  <a:cubicBezTo>
                    <a:pt x="4350" y="1"/>
                    <a:pt x="1" y="4606"/>
                    <a:pt x="1615" y="5992"/>
                  </a:cubicBezTo>
                  <a:cubicBezTo>
                    <a:pt x="1753" y="6111"/>
                    <a:pt x="1888" y="6166"/>
                    <a:pt x="2018" y="6166"/>
                  </a:cubicBezTo>
                  <a:cubicBezTo>
                    <a:pt x="3408" y="6166"/>
                    <a:pt x="4350" y="1"/>
                    <a:pt x="43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52" name="Google Shape;252;p9"/>
          <p:cNvSpPr/>
          <p:nvPr/>
        </p:nvSpPr>
        <p:spPr>
          <a:xfrm>
            <a:off x="1243453" y="4797553"/>
            <a:ext cx="963937" cy="521468"/>
          </a:xfrm>
          <a:custGeom>
            <a:avLst/>
            <a:gdLst/>
            <a:ahLst/>
            <a:cxnLst/>
            <a:rect l="l" t="t" r="r" b="b"/>
            <a:pathLst>
              <a:path w="29687" h="16060" extrusionOk="0">
                <a:moveTo>
                  <a:pt x="14479" y="1"/>
                </a:moveTo>
                <a:cubicBezTo>
                  <a:pt x="14224" y="1"/>
                  <a:pt x="13960" y="14"/>
                  <a:pt x="13698" y="41"/>
                </a:cubicBezTo>
                <a:cubicBezTo>
                  <a:pt x="12090" y="204"/>
                  <a:pt x="10577" y="625"/>
                  <a:pt x="9269" y="1611"/>
                </a:cubicBezTo>
                <a:cubicBezTo>
                  <a:pt x="8306" y="2339"/>
                  <a:pt x="7699" y="3275"/>
                  <a:pt x="7692" y="4531"/>
                </a:cubicBezTo>
                <a:cubicBezTo>
                  <a:pt x="7692" y="4590"/>
                  <a:pt x="7699" y="4653"/>
                  <a:pt x="7692" y="4718"/>
                </a:cubicBezTo>
                <a:cubicBezTo>
                  <a:pt x="7671" y="4844"/>
                  <a:pt x="7617" y="4909"/>
                  <a:pt x="7547" y="4909"/>
                </a:cubicBezTo>
                <a:cubicBezTo>
                  <a:pt x="7502" y="4909"/>
                  <a:pt x="7449" y="4881"/>
                  <a:pt x="7392" y="4824"/>
                </a:cubicBezTo>
                <a:cubicBezTo>
                  <a:pt x="6935" y="4339"/>
                  <a:pt x="6342" y="4240"/>
                  <a:pt x="5735" y="4211"/>
                </a:cubicBezTo>
                <a:cubicBezTo>
                  <a:pt x="5626" y="4206"/>
                  <a:pt x="5517" y="4203"/>
                  <a:pt x="5410" y="4203"/>
                </a:cubicBezTo>
                <a:cubicBezTo>
                  <a:pt x="3997" y="4203"/>
                  <a:pt x="2721" y="4642"/>
                  <a:pt x="1586" y="5532"/>
                </a:cubicBezTo>
                <a:cubicBezTo>
                  <a:pt x="1015" y="5981"/>
                  <a:pt x="607" y="6561"/>
                  <a:pt x="372" y="7246"/>
                </a:cubicBezTo>
                <a:cubicBezTo>
                  <a:pt x="43" y="8202"/>
                  <a:pt x="0" y="9174"/>
                  <a:pt x="436" y="10117"/>
                </a:cubicBezTo>
                <a:cubicBezTo>
                  <a:pt x="859" y="11033"/>
                  <a:pt x="1601" y="11526"/>
                  <a:pt x="2464" y="11526"/>
                </a:cubicBezTo>
                <a:cubicBezTo>
                  <a:pt x="2797" y="11526"/>
                  <a:pt x="3149" y="11453"/>
                  <a:pt x="3507" y="11301"/>
                </a:cubicBezTo>
                <a:cubicBezTo>
                  <a:pt x="3642" y="11245"/>
                  <a:pt x="3771" y="11166"/>
                  <a:pt x="3906" y="11116"/>
                </a:cubicBezTo>
                <a:cubicBezTo>
                  <a:pt x="3964" y="11096"/>
                  <a:pt x="4016" y="11085"/>
                  <a:pt x="4061" y="11085"/>
                </a:cubicBezTo>
                <a:cubicBezTo>
                  <a:pt x="4190" y="11085"/>
                  <a:pt x="4266" y="11171"/>
                  <a:pt x="4271" y="11366"/>
                </a:cubicBezTo>
                <a:cubicBezTo>
                  <a:pt x="4307" y="12329"/>
                  <a:pt x="4813" y="13058"/>
                  <a:pt x="5499" y="13673"/>
                </a:cubicBezTo>
                <a:cubicBezTo>
                  <a:pt x="6335" y="14429"/>
                  <a:pt x="7314" y="14943"/>
                  <a:pt x="8412" y="15180"/>
                </a:cubicBezTo>
                <a:cubicBezTo>
                  <a:pt x="8784" y="15256"/>
                  <a:pt x="9154" y="15298"/>
                  <a:pt x="9522" y="15298"/>
                </a:cubicBezTo>
                <a:cubicBezTo>
                  <a:pt x="10045" y="15298"/>
                  <a:pt x="10562" y="15214"/>
                  <a:pt x="11069" y="15029"/>
                </a:cubicBezTo>
                <a:cubicBezTo>
                  <a:pt x="11447" y="14893"/>
                  <a:pt x="11862" y="14780"/>
                  <a:pt x="11977" y="14266"/>
                </a:cubicBezTo>
                <a:cubicBezTo>
                  <a:pt x="11996" y="14177"/>
                  <a:pt x="12042" y="14142"/>
                  <a:pt x="12096" y="14142"/>
                </a:cubicBezTo>
                <a:cubicBezTo>
                  <a:pt x="12167" y="14142"/>
                  <a:pt x="12252" y="14203"/>
                  <a:pt x="12304" y="14280"/>
                </a:cubicBezTo>
                <a:cubicBezTo>
                  <a:pt x="12877" y="15130"/>
                  <a:pt x="13741" y="15536"/>
                  <a:pt x="14676" y="15793"/>
                </a:cubicBezTo>
                <a:cubicBezTo>
                  <a:pt x="15333" y="15975"/>
                  <a:pt x="15965" y="16060"/>
                  <a:pt x="16577" y="16060"/>
                </a:cubicBezTo>
                <a:cubicBezTo>
                  <a:pt x="18421" y="16060"/>
                  <a:pt x="20073" y="15285"/>
                  <a:pt x="21595" y="14030"/>
                </a:cubicBezTo>
                <a:cubicBezTo>
                  <a:pt x="22274" y="13473"/>
                  <a:pt x="22617" y="12773"/>
                  <a:pt x="22346" y="11867"/>
                </a:cubicBezTo>
                <a:cubicBezTo>
                  <a:pt x="22317" y="11766"/>
                  <a:pt x="22267" y="11666"/>
                  <a:pt x="22367" y="11581"/>
                </a:cubicBezTo>
                <a:cubicBezTo>
                  <a:pt x="22406" y="11547"/>
                  <a:pt x="22443" y="11535"/>
                  <a:pt x="22478" y="11535"/>
                </a:cubicBezTo>
                <a:cubicBezTo>
                  <a:pt x="22556" y="11535"/>
                  <a:pt x="22626" y="11600"/>
                  <a:pt x="22696" y="11644"/>
                </a:cubicBezTo>
                <a:cubicBezTo>
                  <a:pt x="23661" y="12247"/>
                  <a:pt x="24724" y="12499"/>
                  <a:pt x="25839" y="12499"/>
                </a:cubicBezTo>
                <a:cubicBezTo>
                  <a:pt x="25929" y="12499"/>
                  <a:pt x="26018" y="12497"/>
                  <a:pt x="26108" y="12494"/>
                </a:cubicBezTo>
                <a:cubicBezTo>
                  <a:pt x="28101" y="12415"/>
                  <a:pt x="29687" y="10701"/>
                  <a:pt x="29551" y="8789"/>
                </a:cubicBezTo>
                <a:cubicBezTo>
                  <a:pt x="29466" y="7603"/>
                  <a:pt x="28665" y="6838"/>
                  <a:pt x="27522" y="6838"/>
                </a:cubicBezTo>
                <a:cubicBezTo>
                  <a:pt x="27023" y="6838"/>
                  <a:pt x="27023" y="6838"/>
                  <a:pt x="27080" y="6339"/>
                </a:cubicBezTo>
                <a:cubicBezTo>
                  <a:pt x="27251" y="4896"/>
                  <a:pt x="26523" y="3746"/>
                  <a:pt x="25152" y="3275"/>
                </a:cubicBezTo>
                <a:cubicBezTo>
                  <a:pt x="24788" y="3152"/>
                  <a:pt x="24423" y="3098"/>
                  <a:pt x="24058" y="3098"/>
                </a:cubicBezTo>
                <a:cubicBezTo>
                  <a:pt x="23641" y="3098"/>
                  <a:pt x="23224" y="3168"/>
                  <a:pt x="22809" y="3282"/>
                </a:cubicBezTo>
                <a:cubicBezTo>
                  <a:pt x="22380" y="3397"/>
                  <a:pt x="22017" y="3611"/>
                  <a:pt x="21738" y="3990"/>
                </a:cubicBezTo>
                <a:cubicBezTo>
                  <a:pt x="21598" y="4175"/>
                  <a:pt x="21507" y="4268"/>
                  <a:pt x="21419" y="4268"/>
                </a:cubicBezTo>
                <a:cubicBezTo>
                  <a:pt x="21328" y="4268"/>
                  <a:pt x="21241" y="4168"/>
                  <a:pt x="21110" y="3967"/>
                </a:cubicBezTo>
                <a:cubicBezTo>
                  <a:pt x="20702" y="3361"/>
                  <a:pt x="20253" y="2790"/>
                  <a:pt x="19760" y="2247"/>
                </a:cubicBezTo>
                <a:cubicBezTo>
                  <a:pt x="18582" y="954"/>
                  <a:pt x="17119" y="240"/>
                  <a:pt x="15297" y="48"/>
                </a:cubicBezTo>
                <a:cubicBezTo>
                  <a:pt x="15044" y="17"/>
                  <a:pt x="14767" y="1"/>
                  <a:pt x="144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53" name="Google Shape;253;p9"/>
          <p:cNvSpPr/>
          <p:nvPr/>
        </p:nvSpPr>
        <p:spPr>
          <a:xfrm rot="10800000" flipH="1">
            <a:off x="7745798" y="-93107"/>
            <a:ext cx="1765644" cy="996309"/>
          </a:xfrm>
          <a:custGeom>
            <a:avLst/>
            <a:gdLst/>
            <a:ahLst/>
            <a:cxnLst/>
            <a:rect l="l" t="t" r="r" b="b"/>
            <a:pathLst>
              <a:path w="33464" h="18882" extrusionOk="0">
                <a:moveTo>
                  <a:pt x="16041" y="207"/>
                </a:moveTo>
                <a:cubicBezTo>
                  <a:pt x="16835" y="207"/>
                  <a:pt x="17616" y="397"/>
                  <a:pt x="18316" y="771"/>
                </a:cubicBezTo>
                <a:cubicBezTo>
                  <a:pt x="19067" y="1177"/>
                  <a:pt x="19516" y="1872"/>
                  <a:pt x="19881" y="2485"/>
                </a:cubicBezTo>
                <a:cubicBezTo>
                  <a:pt x="20267" y="3148"/>
                  <a:pt x="20524" y="3870"/>
                  <a:pt x="20738" y="4492"/>
                </a:cubicBezTo>
                <a:cubicBezTo>
                  <a:pt x="20838" y="4777"/>
                  <a:pt x="20966" y="4927"/>
                  <a:pt x="21131" y="4948"/>
                </a:cubicBezTo>
                <a:cubicBezTo>
                  <a:pt x="21145" y="4950"/>
                  <a:pt x="21159" y="4951"/>
                  <a:pt x="21173" y="4951"/>
                </a:cubicBezTo>
                <a:cubicBezTo>
                  <a:pt x="21323" y="4951"/>
                  <a:pt x="21474" y="4841"/>
                  <a:pt x="21631" y="4614"/>
                </a:cubicBezTo>
                <a:cubicBezTo>
                  <a:pt x="21730" y="4470"/>
                  <a:pt x="21809" y="4321"/>
                  <a:pt x="21888" y="4177"/>
                </a:cubicBezTo>
                <a:cubicBezTo>
                  <a:pt x="21945" y="4077"/>
                  <a:pt x="22001" y="3978"/>
                  <a:pt x="22060" y="3877"/>
                </a:cubicBezTo>
                <a:cubicBezTo>
                  <a:pt x="22452" y="3250"/>
                  <a:pt x="22916" y="2771"/>
                  <a:pt x="23474" y="2420"/>
                </a:cubicBezTo>
                <a:cubicBezTo>
                  <a:pt x="23904" y="2154"/>
                  <a:pt x="24315" y="2021"/>
                  <a:pt x="24711" y="2021"/>
                </a:cubicBezTo>
                <a:cubicBezTo>
                  <a:pt x="25229" y="2021"/>
                  <a:pt x="25720" y="2249"/>
                  <a:pt x="26193" y="2706"/>
                </a:cubicBezTo>
                <a:cubicBezTo>
                  <a:pt x="26593" y="3092"/>
                  <a:pt x="26886" y="3549"/>
                  <a:pt x="27064" y="4070"/>
                </a:cubicBezTo>
                <a:cubicBezTo>
                  <a:pt x="27400" y="5034"/>
                  <a:pt x="27743" y="6035"/>
                  <a:pt x="27736" y="7099"/>
                </a:cubicBezTo>
                <a:cubicBezTo>
                  <a:pt x="27736" y="7370"/>
                  <a:pt x="27792" y="7541"/>
                  <a:pt x="27921" y="7627"/>
                </a:cubicBezTo>
                <a:cubicBezTo>
                  <a:pt x="27982" y="7667"/>
                  <a:pt x="28052" y="7687"/>
                  <a:pt x="28133" y="7687"/>
                </a:cubicBezTo>
                <a:cubicBezTo>
                  <a:pt x="28224" y="7687"/>
                  <a:pt x="28329" y="7662"/>
                  <a:pt x="28451" y="7613"/>
                </a:cubicBezTo>
                <a:cubicBezTo>
                  <a:pt x="28879" y="7431"/>
                  <a:pt x="29290" y="7355"/>
                  <a:pt x="29679" y="7355"/>
                </a:cubicBezTo>
                <a:cubicBezTo>
                  <a:pt x="30685" y="7355"/>
                  <a:pt x="31552" y="7861"/>
                  <a:pt x="32242" y="8355"/>
                </a:cubicBezTo>
                <a:cubicBezTo>
                  <a:pt x="32934" y="8847"/>
                  <a:pt x="33249" y="9562"/>
                  <a:pt x="33121" y="10362"/>
                </a:cubicBezTo>
                <a:cubicBezTo>
                  <a:pt x="32999" y="11091"/>
                  <a:pt x="32521" y="11562"/>
                  <a:pt x="31563" y="11889"/>
                </a:cubicBezTo>
                <a:cubicBezTo>
                  <a:pt x="31135" y="12038"/>
                  <a:pt x="30699" y="12084"/>
                  <a:pt x="30194" y="12084"/>
                </a:cubicBezTo>
                <a:cubicBezTo>
                  <a:pt x="30017" y="12084"/>
                  <a:pt x="29832" y="12078"/>
                  <a:pt x="29635" y="12069"/>
                </a:cubicBezTo>
                <a:cubicBezTo>
                  <a:pt x="28164" y="11898"/>
                  <a:pt x="26807" y="11411"/>
                  <a:pt x="25715" y="10662"/>
                </a:cubicBezTo>
                <a:cubicBezTo>
                  <a:pt x="25686" y="10647"/>
                  <a:pt x="25666" y="10626"/>
                  <a:pt x="25636" y="10604"/>
                </a:cubicBezTo>
                <a:cubicBezTo>
                  <a:pt x="25554" y="10539"/>
                  <a:pt x="25437" y="10450"/>
                  <a:pt x="25307" y="10450"/>
                </a:cubicBezTo>
                <a:cubicBezTo>
                  <a:pt x="25223" y="10450"/>
                  <a:pt x="25133" y="10487"/>
                  <a:pt x="25043" y="10590"/>
                </a:cubicBezTo>
                <a:cubicBezTo>
                  <a:pt x="24901" y="10761"/>
                  <a:pt x="25001" y="10940"/>
                  <a:pt x="25066" y="11068"/>
                </a:cubicBezTo>
                <a:cubicBezTo>
                  <a:pt x="25086" y="11104"/>
                  <a:pt x="25109" y="11140"/>
                  <a:pt x="25115" y="11176"/>
                </a:cubicBezTo>
                <a:cubicBezTo>
                  <a:pt x="25729" y="12669"/>
                  <a:pt x="25880" y="14169"/>
                  <a:pt x="25564" y="15646"/>
                </a:cubicBezTo>
                <a:cubicBezTo>
                  <a:pt x="25316" y="16817"/>
                  <a:pt x="24622" y="17660"/>
                  <a:pt x="23523" y="18153"/>
                </a:cubicBezTo>
                <a:cubicBezTo>
                  <a:pt x="22746" y="18500"/>
                  <a:pt x="21963" y="18674"/>
                  <a:pt x="21166" y="18674"/>
                </a:cubicBezTo>
                <a:cubicBezTo>
                  <a:pt x="20112" y="18674"/>
                  <a:pt x="19033" y="18369"/>
                  <a:pt x="17910" y="17759"/>
                </a:cubicBezTo>
                <a:cubicBezTo>
                  <a:pt x="17024" y="17281"/>
                  <a:pt x="16210" y="16568"/>
                  <a:pt x="15353" y="15524"/>
                </a:cubicBezTo>
                <a:cubicBezTo>
                  <a:pt x="15274" y="15418"/>
                  <a:pt x="15189" y="15317"/>
                  <a:pt x="15110" y="15211"/>
                </a:cubicBezTo>
                <a:cubicBezTo>
                  <a:pt x="15004" y="15068"/>
                  <a:pt x="14889" y="14918"/>
                  <a:pt x="14767" y="14782"/>
                </a:cubicBezTo>
                <a:cubicBezTo>
                  <a:pt x="14446" y="14410"/>
                  <a:pt x="14196" y="14225"/>
                  <a:pt x="13919" y="14225"/>
                </a:cubicBezTo>
                <a:cubicBezTo>
                  <a:pt x="13689" y="14225"/>
                  <a:pt x="13447" y="14347"/>
                  <a:pt x="13132" y="14582"/>
                </a:cubicBezTo>
                <a:cubicBezTo>
                  <a:pt x="13003" y="14683"/>
                  <a:pt x="12875" y="14789"/>
                  <a:pt x="12753" y="14889"/>
                </a:cubicBezTo>
                <a:cubicBezTo>
                  <a:pt x="12618" y="15010"/>
                  <a:pt x="12469" y="15132"/>
                  <a:pt x="12318" y="15240"/>
                </a:cubicBezTo>
                <a:cubicBezTo>
                  <a:pt x="11165" y="16068"/>
                  <a:pt x="9966" y="16482"/>
                  <a:pt x="8739" y="16482"/>
                </a:cubicBezTo>
                <a:cubicBezTo>
                  <a:pt x="8158" y="16482"/>
                  <a:pt x="7570" y="16389"/>
                  <a:pt x="6977" y="16203"/>
                </a:cubicBezTo>
                <a:cubicBezTo>
                  <a:pt x="5683" y="15788"/>
                  <a:pt x="4621" y="14839"/>
                  <a:pt x="4055" y="13589"/>
                </a:cubicBezTo>
                <a:cubicBezTo>
                  <a:pt x="3478" y="12304"/>
                  <a:pt x="3478" y="10818"/>
                  <a:pt x="4055" y="9526"/>
                </a:cubicBezTo>
                <a:cubicBezTo>
                  <a:pt x="4249" y="9104"/>
                  <a:pt x="4341" y="8890"/>
                  <a:pt x="4249" y="8741"/>
                </a:cubicBezTo>
                <a:cubicBezTo>
                  <a:pt x="4156" y="8583"/>
                  <a:pt x="3920" y="8569"/>
                  <a:pt x="3491" y="8540"/>
                </a:cubicBezTo>
                <a:cubicBezTo>
                  <a:pt x="2413" y="8461"/>
                  <a:pt x="1599" y="8084"/>
                  <a:pt x="993" y="7370"/>
                </a:cubicBezTo>
                <a:cubicBezTo>
                  <a:pt x="278" y="6520"/>
                  <a:pt x="221" y="5505"/>
                  <a:pt x="842" y="4578"/>
                </a:cubicBezTo>
                <a:cubicBezTo>
                  <a:pt x="1013" y="4321"/>
                  <a:pt x="1243" y="4057"/>
                  <a:pt x="1514" y="3807"/>
                </a:cubicBezTo>
                <a:cubicBezTo>
                  <a:pt x="2708" y="2720"/>
                  <a:pt x="4312" y="2171"/>
                  <a:pt x="5914" y="2171"/>
                </a:cubicBezTo>
                <a:cubicBezTo>
                  <a:pt x="7398" y="2171"/>
                  <a:pt x="8880" y="2641"/>
                  <a:pt x="10033" y="3592"/>
                </a:cubicBezTo>
                <a:cubicBezTo>
                  <a:pt x="10083" y="3635"/>
                  <a:pt x="10133" y="3678"/>
                  <a:pt x="10175" y="3728"/>
                </a:cubicBezTo>
                <a:cubicBezTo>
                  <a:pt x="10261" y="3800"/>
                  <a:pt x="10340" y="3877"/>
                  <a:pt x="10433" y="3942"/>
                </a:cubicBezTo>
                <a:cubicBezTo>
                  <a:pt x="10539" y="4009"/>
                  <a:pt x="10673" y="4081"/>
                  <a:pt x="10805" y="4081"/>
                </a:cubicBezTo>
                <a:cubicBezTo>
                  <a:pt x="10840" y="4081"/>
                  <a:pt x="10876" y="4076"/>
                  <a:pt x="10911" y="4064"/>
                </a:cubicBezTo>
                <a:cubicBezTo>
                  <a:pt x="11039" y="4021"/>
                  <a:pt x="11134" y="3899"/>
                  <a:pt x="11197" y="3678"/>
                </a:cubicBezTo>
                <a:cubicBezTo>
                  <a:pt x="11648" y="2285"/>
                  <a:pt x="12703" y="1157"/>
                  <a:pt x="14117" y="586"/>
                </a:cubicBezTo>
                <a:cubicBezTo>
                  <a:pt x="14742" y="333"/>
                  <a:pt x="15396" y="207"/>
                  <a:pt x="16041" y="207"/>
                </a:cubicBezTo>
                <a:close/>
                <a:moveTo>
                  <a:pt x="16046" y="1"/>
                </a:moveTo>
                <a:cubicBezTo>
                  <a:pt x="15372" y="1"/>
                  <a:pt x="14690" y="133"/>
                  <a:pt x="14039" y="399"/>
                </a:cubicBezTo>
                <a:cubicBezTo>
                  <a:pt x="12575" y="992"/>
                  <a:pt x="11468" y="2163"/>
                  <a:pt x="11005" y="3620"/>
                </a:cubicBezTo>
                <a:cubicBezTo>
                  <a:pt x="10954" y="3764"/>
                  <a:pt x="10897" y="3849"/>
                  <a:pt x="10840" y="3870"/>
                </a:cubicBezTo>
                <a:cubicBezTo>
                  <a:pt x="10828" y="3875"/>
                  <a:pt x="10814" y="3877"/>
                  <a:pt x="10799" y="3877"/>
                </a:cubicBezTo>
                <a:cubicBezTo>
                  <a:pt x="10741" y="3877"/>
                  <a:pt x="10660" y="3844"/>
                  <a:pt x="10547" y="3771"/>
                </a:cubicBezTo>
                <a:cubicBezTo>
                  <a:pt x="10469" y="3721"/>
                  <a:pt x="10397" y="3649"/>
                  <a:pt x="10319" y="3577"/>
                </a:cubicBezTo>
                <a:cubicBezTo>
                  <a:pt x="10268" y="3527"/>
                  <a:pt x="10218" y="3477"/>
                  <a:pt x="10162" y="3435"/>
                </a:cubicBezTo>
                <a:cubicBezTo>
                  <a:pt x="8970" y="2452"/>
                  <a:pt x="7440" y="1966"/>
                  <a:pt x="5910" y="1966"/>
                </a:cubicBezTo>
                <a:cubicBezTo>
                  <a:pt x="4257" y="1966"/>
                  <a:pt x="2605" y="2533"/>
                  <a:pt x="1378" y="3656"/>
                </a:cubicBezTo>
                <a:cubicBezTo>
                  <a:pt x="1085" y="3920"/>
                  <a:pt x="850" y="4192"/>
                  <a:pt x="670" y="4463"/>
                </a:cubicBezTo>
                <a:cubicBezTo>
                  <a:pt x="0" y="5471"/>
                  <a:pt x="57" y="6585"/>
                  <a:pt x="835" y="7498"/>
                </a:cubicBezTo>
                <a:cubicBezTo>
                  <a:pt x="1478" y="8256"/>
                  <a:pt x="2341" y="8662"/>
                  <a:pt x="3478" y="8741"/>
                </a:cubicBezTo>
                <a:cubicBezTo>
                  <a:pt x="3748" y="8761"/>
                  <a:pt x="4035" y="8784"/>
                  <a:pt x="4071" y="8847"/>
                </a:cubicBezTo>
                <a:cubicBezTo>
                  <a:pt x="4113" y="8905"/>
                  <a:pt x="3992" y="9169"/>
                  <a:pt x="3870" y="9447"/>
                </a:cubicBezTo>
                <a:cubicBezTo>
                  <a:pt x="3270" y="10791"/>
                  <a:pt x="3270" y="12333"/>
                  <a:pt x="3870" y="13675"/>
                </a:cubicBezTo>
                <a:cubicBezTo>
                  <a:pt x="4456" y="14974"/>
                  <a:pt x="5570" y="15968"/>
                  <a:pt x="6919" y="16397"/>
                </a:cubicBezTo>
                <a:cubicBezTo>
                  <a:pt x="7535" y="16593"/>
                  <a:pt x="8146" y="16690"/>
                  <a:pt x="8750" y="16690"/>
                </a:cubicBezTo>
                <a:cubicBezTo>
                  <a:pt x="10016" y="16690"/>
                  <a:pt x="11250" y="16262"/>
                  <a:pt x="12440" y="15411"/>
                </a:cubicBezTo>
                <a:cubicBezTo>
                  <a:pt x="12597" y="15296"/>
                  <a:pt x="12746" y="15175"/>
                  <a:pt x="12890" y="15046"/>
                </a:cubicBezTo>
                <a:cubicBezTo>
                  <a:pt x="13010" y="14947"/>
                  <a:pt x="13132" y="14846"/>
                  <a:pt x="13254" y="14746"/>
                </a:cubicBezTo>
                <a:cubicBezTo>
                  <a:pt x="13531" y="14539"/>
                  <a:pt x="13730" y="14432"/>
                  <a:pt x="13913" y="14432"/>
                </a:cubicBezTo>
                <a:cubicBezTo>
                  <a:pt x="14133" y="14432"/>
                  <a:pt x="14329" y="14589"/>
                  <a:pt x="14611" y="14918"/>
                </a:cubicBezTo>
                <a:cubicBezTo>
                  <a:pt x="14733" y="15053"/>
                  <a:pt x="14839" y="15197"/>
                  <a:pt x="14947" y="15332"/>
                </a:cubicBezTo>
                <a:cubicBezTo>
                  <a:pt x="15033" y="15439"/>
                  <a:pt x="15110" y="15547"/>
                  <a:pt x="15195" y="15653"/>
                </a:cubicBezTo>
                <a:cubicBezTo>
                  <a:pt x="16068" y="16717"/>
                  <a:pt x="16896" y="17446"/>
                  <a:pt x="17809" y="17939"/>
                </a:cubicBezTo>
                <a:cubicBezTo>
                  <a:pt x="18966" y="18567"/>
                  <a:pt x="20080" y="18882"/>
                  <a:pt x="21167" y="18882"/>
                </a:cubicBezTo>
                <a:cubicBezTo>
                  <a:pt x="21994" y="18882"/>
                  <a:pt x="22802" y="18702"/>
                  <a:pt x="23602" y="18339"/>
                </a:cubicBezTo>
                <a:cubicBezTo>
                  <a:pt x="24773" y="17818"/>
                  <a:pt x="25501" y="16925"/>
                  <a:pt x="25765" y="15689"/>
                </a:cubicBezTo>
                <a:cubicBezTo>
                  <a:pt x="26094" y="14169"/>
                  <a:pt x="25936" y="12626"/>
                  <a:pt x="25307" y="11097"/>
                </a:cubicBezTo>
                <a:cubicBezTo>
                  <a:pt x="25294" y="11055"/>
                  <a:pt x="25273" y="11012"/>
                  <a:pt x="25251" y="10976"/>
                </a:cubicBezTo>
                <a:cubicBezTo>
                  <a:pt x="25172" y="10833"/>
                  <a:pt x="25158" y="10784"/>
                  <a:pt x="25201" y="10725"/>
                </a:cubicBezTo>
                <a:cubicBezTo>
                  <a:pt x="25241" y="10679"/>
                  <a:pt x="25273" y="10657"/>
                  <a:pt x="25310" y="10657"/>
                </a:cubicBezTo>
                <a:cubicBezTo>
                  <a:pt x="25358" y="10657"/>
                  <a:pt x="25415" y="10695"/>
                  <a:pt x="25508" y="10768"/>
                </a:cubicBezTo>
                <a:cubicBezTo>
                  <a:pt x="25537" y="10791"/>
                  <a:pt x="25564" y="10811"/>
                  <a:pt x="25594" y="10833"/>
                </a:cubicBezTo>
                <a:cubicBezTo>
                  <a:pt x="26721" y="11605"/>
                  <a:pt x="28108" y="12097"/>
                  <a:pt x="29614" y="12268"/>
                </a:cubicBezTo>
                <a:cubicBezTo>
                  <a:pt x="29830" y="12280"/>
                  <a:pt x="30035" y="12288"/>
                  <a:pt x="30233" y="12288"/>
                </a:cubicBezTo>
                <a:cubicBezTo>
                  <a:pt x="30742" y="12288"/>
                  <a:pt x="31198" y="12237"/>
                  <a:pt x="31635" y="12083"/>
                </a:cubicBezTo>
                <a:cubicBezTo>
                  <a:pt x="32278" y="11862"/>
                  <a:pt x="33148" y="11447"/>
                  <a:pt x="33320" y="10398"/>
                </a:cubicBezTo>
                <a:cubicBezTo>
                  <a:pt x="33464" y="9512"/>
                  <a:pt x="33121" y="8727"/>
                  <a:pt x="32363" y="8184"/>
                </a:cubicBezTo>
                <a:cubicBezTo>
                  <a:pt x="31645" y="7670"/>
                  <a:pt x="30739" y="7146"/>
                  <a:pt x="29681" y="7146"/>
                </a:cubicBezTo>
                <a:cubicBezTo>
                  <a:pt x="29267" y="7146"/>
                  <a:pt x="28830" y="7226"/>
                  <a:pt x="28372" y="7419"/>
                </a:cubicBezTo>
                <a:cubicBezTo>
                  <a:pt x="28300" y="7452"/>
                  <a:pt x="28211" y="7482"/>
                  <a:pt x="28135" y="7482"/>
                </a:cubicBezTo>
                <a:cubicBezTo>
                  <a:pt x="28097" y="7482"/>
                  <a:pt x="28062" y="7474"/>
                  <a:pt x="28036" y="7455"/>
                </a:cubicBezTo>
                <a:cubicBezTo>
                  <a:pt x="27972" y="7413"/>
                  <a:pt x="27936" y="7291"/>
                  <a:pt x="27943" y="7106"/>
                </a:cubicBezTo>
                <a:cubicBezTo>
                  <a:pt x="27950" y="6005"/>
                  <a:pt x="27601" y="4984"/>
                  <a:pt x="27265" y="3998"/>
                </a:cubicBezTo>
                <a:cubicBezTo>
                  <a:pt x="27073" y="3448"/>
                  <a:pt x="26757" y="2963"/>
                  <a:pt x="26336" y="2557"/>
                </a:cubicBezTo>
                <a:cubicBezTo>
                  <a:pt x="25825" y="2066"/>
                  <a:pt x="25282" y="1819"/>
                  <a:pt x="24712" y="1819"/>
                </a:cubicBezTo>
                <a:cubicBezTo>
                  <a:pt x="24278" y="1819"/>
                  <a:pt x="23829" y="1962"/>
                  <a:pt x="23366" y="2249"/>
                </a:cubicBezTo>
                <a:cubicBezTo>
                  <a:pt x="22779" y="2614"/>
                  <a:pt x="22294" y="3106"/>
                  <a:pt x="21888" y="3771"/>
                </a:cubicBezTo>
                <a:cubicBezTo>
                  <a:pt x="21823" y="3870"/>
                  <a:pt x="21766" y="3978"/>
                  <a:pt x="21708" y="4077"/>
                </a:cubicBezTo>
                <a:cubicBezTo>
                  <a:pt x="21631" y="4220"/>
                  <a:pt x="21552" y="4364"/>
                  <a:pt x="21467" y="4492"/>
                </a:cubicBezTo>
                <a:cubicBezTo>
                  <a:pt x="21353" y="4652"/>
                  <a:pt x="21251" y="4744"/>
                  <a:pt x="21175" y="4744"/>
                </a:cubicBezTo>
                <a:cubicBezTo>
                  <a:pt x="21170" y="4744"/>
                  <a:pt x="21165" y="4743"/>
                  <a:pt x="21160" y="4742"/>
                </a:cubicBezTo>
                <a:cubicBezTo>
                  <a:pt x="21081" y="4734"/>
                  <a:pt x="21002" y="4621"/>
                  <a:pt x="20937" y="4427"/>
                </a:cubicBezTo>
                <a:cubicBezTo>
                  <a:pt x="20716" y="3791"/>
                  <a:pt x="20452" y="3056"/>
                  <a:pt x="20059" y="2386"/>
                </a:cubicBezTo>
                <a:cubicBezTo>
                  <a:pt x="19681" y="1743"/>
                  <a:pt x="19216" y="1021"/>
                  <a:pt x="18418" y="593"/>
                </a:cubicBezTo>
                <a:cubicBezTo>
                  <a:pt x="17686" y="199"/>
                  <a:pt x="16872" y="1"/>
                  <a:pt x="160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oogle Shape;255;p10"/>
          <p:cNvGrpSpPr/>
          <p:nvPr/>
        </p:nvGrpSpPr>
        <p:grpSpPr>
          <a:xfrm rot="2334430" flipH="1">
            <a:off x="-777195" y="3101709"/>
            <a:ext cx="1852463" cy="2440639"/>
            <a:chOff x="5450897" y="3655524"/>
            <a:chExt cx="455990" cy="600741"/>
          </a:xfrm>
        </p:grpSpPr>
        <p:sp>
          <p:nvSpPr>
            <p:cNvPr id="256" name="Google Shape;256;p10"/>
            <p:cNvSpPr/>
            <p:nvPr/>
          </p:nvSpPr>
          <p:spPr>
            <a:xfrm>
              <a:off x="5450897" y="3772600"/>
              <a:ext cx="327702" cy="476073"/>
            </a:xfrm>
            <a:custGeom>
              <a:avLst/>
              <a:gdLst/>
              <a:ahLst/>
              <a:cxnLst/>
              <a:rect l="l" t="t" r="r" b="b"/>
              <a:pathLst>
                <a:path w="16660" h="24203" extrusionOk="0">
                  <a:moveTo>
                    <a:pt x="16290" y="1"/>
                  </a:moveTo>
                  <a:lnTo>
                    <a:pt x="15803" y="21"/>
                  </a:lnTo>
                  <a:cubicBezTo>
                    <a:pt x="16161" y="8442"/>
                    <a:pt x="11854" y="14440"/>
                    <a:pt x="8176" y="17990"/>
                  </a:cubicBezTo>
                  <a:cubicBezTo>
                    <a:pt x="4184" y="21853"/>
                    <a:pt x="44" y="23738"/>
                    <a:pt x="1" y="23752"/>
                  </a:cubicBezTo>
                  <a:lnTo>
                    <a:pt x="200" y="24202"/>
                  </a:lnTo>
                  <a:cubicBezTo>
                    <a:pt x="243" y="24180"/>
                    <a:pt x="4448" y="22266"/>
                    <a:pt x="8505" y="18353"/>
                  </a:cubicBezTo>
                  <a:cubicBezTo>
                    <a:pt x="12262" y="14733"/>
                    <a:pt x="16660" y="8606"/>
                    <a:pt x="162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" name="Google Shape;257;p10"/>
            <p:cNvSpPr/>
            <p:nvPr/>
          </p:nvSpPr>
          <p:spPr>
            <a:xfrm>
              <a:off x="5490139" y="3972034"/>
              <a:ext cx="151085" cy="235175"/>
            </a:xfrm>
            <a:custGeom>
              <a:avLst/>
              <a:gdLst/>
              <a:ahLst/>
              <a:cxnLst/>
              <a:rect l="l" t="t" r="r" b="b"/>
              <a:pathLst>
                <a:path w="7681" h="11956" extrusionOk="0">
                  <a:moveTo>
                    <a:pt x="3091" y="1"/>
                  </a:moveTo>
                  <a:cubicBezTo>
                    <a:pt x="1" y="1"/>
                    <a:pt x="1554" y="11955"/>
                    <a:pt x="1554" y="11955"/>
                  </a:cubicBezTo>
                  <a:cubicBezTo>
                    <a:pt x="1554" y="11955"/>
                    <a:pt x="7681" y="1873"/>
                    <a:pt x="3739" y="152"/>
                  </a:cubicBezTo>
                  <a:cubicBezTo>
                    <a:pt x="3503" y="49"/>
                    <a:pt x="3288" y="1"/>
                    <a:pt x="30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" name="Google Shape;258;p10"/>
            <p:cNvSpPr/>
            <p:nvPr/>
          </p:nvSpPr>
          <p:spPr>
            <a:xfrm>
              <a:off x="5504144" y="4183349"/>
              <a:ext cx="245344" cy="72917"/>
            </a:xfrm>
            <a:custGeom>
              <a:avLst/>
              <a:gdLst/>
              <a:ahLst/>
              <a:cxnLst/>
              <a:rect l="l" t="t" r="r" b="b"/>
              <a:pathLst>
                <a:path w="12473" h="3707" extrusionOk="0">
                  <a:moveTo>
                    <a:pt x="8509" y="0"/>
                  </a:moveTo>
                  <a:cubicBezTo>
                    <a:pt x="4951" y="0"/>
                    <a:pt x="0" y="1205"/>
                    <a:pt x="0" y="1205"/>
                  </a:cubicBezTo>
                  <a:cubicBezTo>
                    <a:pt x="0" y="1205"/>
                    <a:pt x="5366" y="3707"/>
                    <a:pt x="8951" y="3707"/>
                  </a:cubicBezTo>
                  <a:cubicBezTo>
                    <a:pt x="10428" y="3707"/>
                    <a:pt x="11602" y="3283"/>
                    <a:pt x="11975" y="2085"/>
                  </a:cubicBezTo>
                  <a:cubicBezTo>
                    <a:pt x="12472" y="488"/>
                    <a:pt x="10772" y="0"/>
                    <a:pt x="85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" name="Google Shape;259;p10"/>
            <p:cNvSpPr/>
            <p:nvPr/>
          </p:nvSpPr>
          <p:spPr>
            <a:xfrm>
              <a:off x="5532724" y="3887040"/>
              <a:ext cx="153603" cy="202621"/>
            </a:xfrm>
            <a:custGeom>
              <a:avLst/>
              <a:gdLst/>
              <a:ahLst/>
              <a:cxnLst/>
              <a:rect l="l" t="t" r="r" b="b"/>
              <a:pathLst>
                <a:path w="7809" h="10301" extrusionOk="0">
                  <a:moveTo>
                    <a:pt x="3766" y="1"/>
                  </a:moveTo>
                  <a:cubicBezTo>
                    <a:pt x="1" y="1"/>
                    <a:pt x="5953" y="10300"/>
                    <a:pt x="5953" y="10300"/>
                  </a:cubicBezTo>
                  <a:cubicBezTo>
                    <a:pt x="5953" y="10300"/>
                    <a:pt x="7809" y="181"/>
                    <a:pt x="3860" y="3"/>
                  </a:cubicBezTo>
                  <a:cubicBezTo>
                    <a:pt x="3828" y="2"/>
                    <a:pt x="3797" y="1"/>
                    <a:pt x="37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" name="Google Shape;260;p10"/>
            <p:cNvSpPr/>
            <p:nvPr/>
          </p:nvSpPr>
          <p:spPr>
            <a:xfrm>
              <a:off x="5611444" y="3842094"/>
              <a:ext cx="109719" cy="167628"/>
            </a:xfrm>
            <a:custGeom>
              <a:avLst/>
              <a:gdLst/>
              <a:ahLst/>
              <a:cxnLst/>
              <a:rect l="l" t="t" r="r" b="b"/>
              <a:pathLst>
                <a:path w="5578" h="8522" extrusionOk="0">
                  <a:moveTo>
                    <a:pt x="2695" y="0"/>
                  </a:moveTo>
                  <a:cubicBezTo>
                    <a:pt x="0" y="0"/>
                    <a:pt x="4806" y="8521"/>
                    <a:pt x="4806" y="8521"/>
                  </a:cubicBezTo>
                  <a:cubicBezTo>
                    <a:pt x="4806" y="8521"/>
                    <a:pt x="5577" y="123"/>
                    <a:pt x="2756" y="2"/>
                  </a:cubicBezTo>
                  <a:cubicBezTo>
                    <a:pt x="2735" y="1"/>
                    <a:pt x="2715" y="0"/>
                    <a:pt x="26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" name="Google Shape;261;p10"/>
            <p:cNvSpPr/>
            <p:nvPr/>
          </p:nvSpPr>
          <p:spPr>
            <a:xfrm>
              <a:off x="5652731" y="3766108"/>
              <a:ext cx="109719" cy="167765"/>
            </a:xfrm>
            <a:custGeom>
              <a:avLst/>
              <a:gdLst/>
              <a:ahLst/>
              <a:cxnLst/>
              <a:rect l="l" t="t" r="r" b="b"/>
              <a:pathLst>
                <a:path w="5578" h="8529" extrusionOk="0">
                  <a:moveTo>
                    <a:pt x="2696" y="0"/>
                  </a:moveTo>
                  <a:cubicBezTo>
                    <a:pt x="1" y="0"/>
                    <a:pt x="4807" y="8528"/>
                    <a:pt x="4807" y="8528"/>
                  </a:cubicBezTo>
                  <a:cubicBezTo>
                    <a:pt x="4807" y="8528"/>
                    <a:pt x="5578" y="123"/>
                    <a:pt x="2757" y="2"/>
                  </a:cubicBezTo>
                  <a:cubicBezTo>
                    <a:pt x="2736" y="1"/>
                    <a:pt x="2716" y="0"/>
                    <a:pt x="26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" name="Google Shape;262;p10"/>
            <p:cNvSpPr/>
            <p:nvPr/>
          </p:nvSpPr>
          <p:spPr>
            <a:xfrm>
              <a:off x="5760896" y="3746478"/>
              <a:ext cx="134012" cy="147781"/>
            </a:xfrm>
            <a:custGeom>
              <a:avLst/>
              <a:gdLst/>
              <a:ahLst/>
              <a:cxnLst/>
              <a:rect l="l" t="t" r="r" b="b"/>
              <a:pathLst>
                <a:path w="6813" h="7513" extrusionOk="0">
                  <a:moveTo>
                    <a:pt x="4439" y="0"/>
                  </a:moveTo>
                  <a:cubicBezTo>
                    <a:pt x="2619" y="0"/>
                    <a:pt x="0" y="7512"/>
                    <a:pt x="0" y="7512"/>
                  </a:cubicBezTo>
                  <a:cubicBezTo>
                    <a:pt x="0" y="7512"/>
                    <a:pt x="6813" y="2542"/>
                    <a:pt x="5042" y="336"/>
                  </a:cubicBezTo>
                  <a:cubicBezTo>
                    <a:pt x="4856" y="104"/>
                    <a:pt x="4653" y="0"/>
                    <a:pt x="44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" name="Google Shape;263;p10"/>
            <p:cNvSpPr/>
            <p:nvPr/>
          </p:nvSpPr>
          <p:spPr>
            <a:xfrm>
              <a:off x="5691776" y="3949256"/>
              <a:ext cx="190484" cy="96304"/>
            </a:xfrm>
            <a:custGeom>
              <a:avLst/>
              <a:gdLst/>
              <a:ahLst/>
              <a:cxnLst/>
              <a:rect l="l" t="t" r="r" b="b"/>
              <a:pathLst>
                <a:path w="9684" h="4896" extrusionOk="0">
                  <a:moveTo>
                    <a:pt x="8292" y="1"/>
                  </a:moveTo>
                  <a:cubicBezTo>
                    <a:pt x="5915" y="1"/>
                    <a:pt x="1" y="4895"/>
                    <a:pt x="1" y="4895"/>
                  </a:cubicBezTo>
                  <a:cubicBezTo>
                    <a:pt x="1" y="4895"/>
                    <a:pt x="9684" y="4059"/>
                    <a:pt x="9249" y="825"/>
                  </a:cubicBezTo>
                  <a:cubicBezTo>
                    <a:pt x="9171" y="240"/>
                    <a:pt x="8818" y="1"/>
                    <a:pt x="82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" name="Google Shape;264;p10"/>
            <p:cNvSpPr/>
            <p:nvPr/>
          </p:nvSpPr>
          <p:spPr>
            <a:xfrm>
              <a:off x="5741502" y="3863121"/>
              <a:ext cx="165385" cy="83519"/>
            </a:xfrm>
            <a:custGeom>
              <a:avLst/>
              <a:gdLst/>
              <a:ahLst/>
              <a:cxnLst/>
              <a:rect l="l" t="t" r="r" b="b"/>
              <a:pathLst>
                <a:path w="8408" h="4246" extrusionOk="0">
                  <a:moveTo>
                    <a:pt x="7200" y="1"/>
                  </a:moveTo>
                  <a:cubicBezTo>
                    <a:pt x="5131" y="1"/>
                    <a:pt x="1" y="4246"/>
                    <a:pt x="1" y="4246"/>
                  </a:cubicBezTo>
                  <a:cubicBezTo>
                    <a:pt x="1" y="4246"/>
                    <a:pt x="8407" y="3517"/>
                    <a:pt x="8035" y="719"/>
                  </a:cubicBezTo>
                  <a:cubicBezTo>
                    <a:pt x="7967" y="209"/>
                    <a:pt x="7658" y="1"/>
                    <a:pt x="72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" name="Google Shape;265;p10"/>
            <p:cNvSpPr/>
            <p:nvPr/>
          </p:nvSpPr>
          <p:spPr>
            <a:xfrm>
              <a:off x="5589394" y="4064856"/>
              <a:ext cx="227228" cy="87807"/>
            </a:xfrm>
            <a:custGeom>
              <a:avLst/>
              <a:gdLst/>
              <a:ahLst/>
              <a:cxnLst/>
              <a:rect l="l" t="t" r="r" b="b"/>
              <a:pathLst>
                <a:path w="11552" h="4464" extrusionOk="0">
                  <a:moveTo>
                    <a:pt x="10206" y="1"/>
                  </a:moveTo>
                  <a:cubicBezTo>
                    <a:pt x="7163" y="1"/>
                    <a:pt x="1" y="4431"/>
                    <a:pt x="1" y="4431"/>
                  </a:cubicBezTo>
                  <a:cubicBezTo>
                    <a:pt x="1" y="4431"/>
                    <a:pt x="635" y="4463"/>
                    <a:pt x="1606" y="4463"/>
                  </a:cubicBezTo>
                  <a:cubicBezTo>
                    <a:pt x="4776" y="4463"/>
                    <a:pt x="11536" y="4116"/>
                    <a:pt x="11547" y="1152"/>
                  </a:cubicBezTo>
                  <a:cubicBezTo>
                    <a:pt x="11552" y="326"/>
                    <a:pt x="11030" y="1"/>
                    <a:pt x="102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" name="Google Shape;266;p10"/>
            <p:cNvSpPr/>
            <p:nvPr/>
          </p:nvSpPr>
          <p:spPr>
            <a:xfrm>
              <a:off x="5705879" y="3655524"/>
              <a:ext cx="104212" cy="172860"/>
            </a:xfrm>
            <a:custGeom>
              <a:avLst/>
              <a:gdLst/>
              <a:ahLst/>
              <a:cxnLst/>
              <a:rect l="l" t="t" r="r" b="b"/>
              <a:pathLst>
                <a:path w="5298" h="8788" extrusionOk="0">
                  <a:moveTo>
                    <a:pt x="2291" y="1"/>
                  </a:moveTo>
                  <a:cubicBezTo>
                    <a:pt x="1" y="1"/>
                    <a:pt x="2984" y="8787"/>
                    <a:pt x="2984" y="8787"/>
                  </a:cubicBezTo>
                  <a:cubicBezTo>
                    <a:pt x="2984" y="8787"/>
                    <a:pt x="5298" y="676"/>
                    <a:pt x="2549" y="33"/>
                  </a:cubicBezTo>
                  <a:cubicBezTo>
                    <a:pt x="2456" y="11"/>
                    <a:pt x="2371" y="1"/>
                    <a:pt x="22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67" name="Google Shape;267;p10"/>
          <p:cNvSpPr txBox="1"/>
          <p:nvPr>
            <p:ph type="title"/>
          </p:nvPr>
        </p:nvSpPr>
        <p:spPr>
          <a:xfrm>
            <a:off x="625000" y="414153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68" name="Google Shape;268;p10"/>
          <p:cNvSpPr/>
          <p:nvPr/>
        </p:nvSpPr>
        <p:spPr>
          <a:xfrm>
            <a:off x="8276615" y="-341063"/>
            <a:ext cx="1349353" cy="1429775"/>
          </a:xfrm>
          <a:custGeom>
            <a:avLst/>
            <a:gdLst/>
            <a:ahLst/>
            <a:cxnLst/>
            <a:rect l="l" t="t" r="r" b="b"/>
            <a:pathLst>
              <a:path w="34849" h="36926" extrusionOk="0">
                <a:moveTo>
                  <a:pt x="19056" y="1"/>
                </a:moveTo>
                <a:cubicBezTo>
                  <a:pt x="18263" y="1"/>
                  <a:pt x="17470" y="101"/>
                  <a:pt x="16682" y="233"/>
                </a:cubicBezTo>
                <a:cubicBezTo>
                  <a:pt x="15804" y="377"/>
                  <a:pt x="14954" y="619"/>
                  <a:pt x="14111" y="905"/>
                </a:cubicBezTo>
                <a:cubicBezTo>
                  <a:pt x="13026" y="1268"/>
                  <a:pt x="11991" y="1733"/>
                  <a:pt x="11005" y="2319"/>
                </a:cubicBezTo>
                <a:cubicBezTo>
                  <a:pt x="9840" y="3005"/>
                  <a:pt x="8741" y="3776"/>
                  <a:pt x="7663" y="4590"/>
                </a:cubicBezTo>
                <a:cubicBezTo>
                  <a:pt x="6191" y="5704"/>
                  <a:pt x="4770" y="6875"/>
                  <a:pt x="3514" y="8239"/>
                </a:cubicBezTo>
                <a:cubicBezTo>
                  <a:pt x="2736" y="9082"/>
                  <a:pt x="2021" y="9982"/>
                  <a:pt x="1464" y="10995"/>
                </a:cubicBezTo>
                <a:cubicBezTo>
                  <a:pt x="1022" y="11795"/>
                  <a:pt x="679" y="12645"/>
                  <a:pt x="449" y="13538"/>
                </a:cubicBezTo>
                <a:cubicBezTo>
                  <a:pt x="172" y="14603"/>
                  <a:pt x="79" y="15701"/>
                  <a:pt x="36" y="16795"/>
                </a:cubicBezTo>
                <a:cubicBezTo>
                  <a:pt x="0" y="17751"/>
                  <a:pt x="43" y="18707"/>
                  <a:pt x="143" y="19658"/>
                </a:cubicBezTo>
                <a:cubicBezTo>
                  <a:pt x="258" y="20707"/>
                  <a:pt x="429" y="21743"/>
                  <a:pt x="650" y="22771"/>
                </a:cubicBezTo>
                <a:cubicBezTo>
                  <a:pt x="1128" y="24963"/>
                  <a:pt x="1999" y="26977"/>
                  <a:pt x="3293" y="28812"/>
                </a:cubicBezTo>
                <a:cubicBezTo>
                  <a:pt x="4278" y="30213"/>
                  <a:pt x="5406" y="31491"/>
                  <a:pt x="6678" y="32648"/>
                </a:cubicBezTo>
                <a:cubicBezTo>
                  <a:pt x="7835" y="33690"/>
                  <a:pt x="9091" y="34590"/>
                  <a:pt x="10469" y="35318"/>
                </a:cubicBezTo>
                <a:cubicBezTo>
                  <a:pt x="12011" y="36132"/>
                  <a:pt x="13646" y="36633"/>
                  <a:pt x="15383" y="36797"/>
                </a:cubicBezTo>
                <a:cubicBezTo>
                  <a:pt x="15933" y="36847"/>
                  <a:pt x="16481" y="36874"/>
                  <a:pt x="17031" y="36904"/>
                </a:cubicBezTo>
                <a:cubicBezTo>
                  <a:pt x="17406" y="36918"/>
                  <a:pt x="17781" y="36926"/>
                  <a:pt x="18156" y="36926"/>
                </a:cubicBezTo>
                <a:cubicBezTo>
                  <a:pt x="18710" y="36926"/>
                  <a:pt x="19263" y="36909"/>
                  <a:pt x="19816" y="36874"/>
                </a:cubicBezTo>
                <a:cubicBezTo>
                  <a:pt x="20416" y="36832"/>
                  <a:pt x="21016" y="36775"/>
                  <a:pt x="21616" y="36719"/>
                </a:cubicBezTo>
                <a:cubicBezTo>
                  <a:pt x="22673" y="36617"/>
                  <a:pt x="23709" y="36419"/>
                  <a:pt x="24723" y="36090"/>
                </a:cubicBezTo>
                <a:cubicBezTo>
                  <a:pt x="25745" y="35760"/>
                  <a:pt x="26694" y="35289"/>
                  <a:pt x="27551" y="34640"/>
                </a:cubicBezTo>
                <a:cubicBezTo>
                  <a:pt x="28444" y="33969"/>
                  <a:pt x="29207" y="33169"/>
                  <a:pt x="29928" y="32326"/>
                </a:cubicBezTo>
                <a:cubicBezTo>
                  <a:pt x="31035" y="31034"/>
                  <a:pt x="32014" y="29649"/>
                  <a:pt x="32914" y="28199"/>
                </a:cubicBezTo>
                <a:cubicBezTo>
                  <a:pt x="33428" y="27371"/>
                  <a:pt x="33863" y="26505"/>
                  <a:pt x="34177" y="25585"/>
                </a:cubicBezTo>
                <a:cubicBezTo>
                  <a:pt x="34614" y="24293"/>
                  <a:pt x="34792" y="22958"/>
                  <a:pt x="34828" y="21600"/>
                </a:cubicBezTo>
                <a:cubicBezTo>
                  <a:pt x="34849" y="20651"/>
                  <a:pt x="34820" y="19701"/>
                  <a:pt x="34792" y="18750"/>
                </a:cubicBezTo>
                <a:cubicBezTo>
                  <a:pt x="34763" y="17951"/>
                  <a:pt x="34720" y="17144"/>
                  <a:pt x="34671" y="16344"/>
                </a:cubicBezTo>
                <a:cubicBezTo>
                  <a:pt x="34621" y="15609"/>
                  <a:pt x="34578" y="14873"/>
                  <a:pt x="34499" y="14138"/>
                </a:cubicBezTo>
                <a:cubicBezTo>
                  <a:pt x="34407" y="13259"/>
                  <a:pt x="34213" y="12402"/>
                  <a:pt x="33942" y="11560"/>
                </a:cubicBezTo>
                <a:cubicBezTo>
                  <a:pt x="33534" y="10309"/>
                  <a:pt x="32914" y="9152"/>
                  <a:pt x="32215" y="8038"/>
                </a:cubicBezTo>
                <a:cubicBezTo>
                  <a:pt x="31642" y="7132"/>
                  <a:pt x="30972" y="6304"/>
                  <a:pt x="30165" y="5596"/>
                </a:cubicBezTo>
                <a:cubicBezTo>
                  <a:pt x="29628" y="5133"/>
                  <a:pt x="29078" y="4676"/>
                  <a:pt x="28514" y="4247"/>
                </a:cubicBezTo>
                <a:cubicBezTo>
                  <a:pt x="27407" y="3397"/>
                  <a:pt x="26223" y="2662"/>
                  <a:pt x="24958" y="2062"/>
                </a:cubicBezTo>
                <a:cubicBezTo>
                  <a:pt x="23971" y="1586"/>
                  <a:pt x="22952" y="1345"/>
                  <a:pt x="21901" y="1345"/>
                </a:cubicBezTo>
                <a:cubicBezTo>
                  <a:pt x="21455" y="1345"/>
                  <a:pt x="21003" y="1388"/>
                  <a:pt x="20545" y="1476"/>
                </a:cubicBezTo>
                <a:cubicBezTo>
                  <a:pt x="19816" y="1620"/>
                  <a:pt x="19088" y="1791"/>
                  <a:pt x="18366" y="1969"/>
                </a:cubicBezTo>
                <a:cubicBezTo>
                  <a:pt x="17374" y="2220"/>
                  <a:pt x="16382" y="2468"/>
                  <a:pt x="15396" y="2748"/>
                </a:cubicBezTo>
                <a:cubicBezTo>
                  <a:pt x="13811" y="3205"/>
                  <a:pt x="12419" y="4026"/>
                  <a:pt x="11184" y="5118"/>
                </a:cubicBezTo>
                <a:cubicBezTo>
                  <a:pt x="9991" y="6168"/>
                  <a:pt x="8940" y="7346"/>
                  <a:pt x="8020" y="8638"/>
                </a:cubicBezTo>
                <a:cubicBezTo>
                  <a:pt x="7519" y="9339"/>
                  <a:pt x="7098" y="10088"/>
                  <a:pt x="6791" y="10895"/>
                </a:cubicBezTo>
                <a:cubicBezTo>
                  <a:pt x="6520" y="11588"/>
                  <a:pt x="6306" y="12302"/>
                  <a:pt x="6128" y="13024"/>
                </a:cubicBezTo>
                <a:cubicBezTo>
                  <a:pt x="5848" y="14145"/>
                  <a:pt x="5641" y="15280"/>
                  <a:pt x="5656" y="16445"/>
                </a:cubicBezTo>
                <a:cubicBezTo>
                  <a:pt x="5663" y="16765"/>
                  <a:pt x="5649" y="17088"/>
                  <a:pt x="5677" y="17408"/>
                </a:cubicBezTo>
                <a:cubicBezTo>
                  <a:pt x="5706" y="17758"/>
                  <a:pt x="5769" y="18107"/>
                  <a:pt x="5812" y="18459"/>
                </a:cubicBezTo>
                <a:cubicBezTo>
                  <a:pt x="5963" y="19658"/>
                  <a:pt x="6112" y="20858"/>
                  <a:pt x="6263" y="22049"/>
                </a:cubicBezTo>
                <a:cubicBezTo>
                  <a:pt x="6405" y="23129"/>
                  <a:pt x="6678" y="24164"/>
                  <a:pt x="7084" y="25170"/>
                </a:cubicBezTo>
                <a:cubicBezTo>
                  <a:pt x="7578" y="26385"/>
                  <a:pt x="8248" y="27506"/>
                  <a:pt x="8998" y="28578"/>
                </a:cubicBezTo>
                <a:cubicBezTo>
                  <a:pt x="9512" y="29320"/>
                  <a:pt x="10140" y="29949"/>
                  <a:pt x="10904" y="30447"/>
                </a:cubicBezTo>
                <a:cubicBezTo>
                  <a:pt x="11398" y="30770"/>
                  <a:pt x="11896" y="31099"/>
                  <a:pt x="12390" y="31426"/>
                </a:cubicBezTo>
                <a:cubicBezTo>
                  <a:pt x="13053" y="31861"/>
                  <a:pt x="13712" y="32312"/>
                  <a:pt x="14375" y="32741"/>
                </a:cubicBezTo>
                <a:cubicBezTo>
                  <a:pt x="14911" y="33077"/>
                  <a:pt x="15489" y="33327"/>
                  <a:pt x="16111" y="33455"/>
                </a:cubicBezTo>
                <a:cubicBezTo>
                  <a:pt x="16567" y="33555"/>
                  <a:pt x="17024" y="33584"/>
                  <a:pt x="17489" y="33604"/>
                </a:cubicBezTo>
                <a:cubicBezTo>
                  <a:pt x="17599" y="33609"/>
                  <a:pt x="17709" y="33612"/>
                  <a:pt x="17819" y="33612"/>
                </a:cubicBezTo>
                <a:cubicBezTo>
                  <a:pt x="18383" y="33612"/>
                  <a:pt x="18937" y="33547"/>
                  <a:pt x="19480" y="33404"/>
                </a:cubicBezTo>
                <a:cubicBezTo>
                  <a:pt x="20603" y="33112"/>
                  <a:pt x="21681" y="32718"/>
                  <a:pt x="22745" y="32256"/>
                </a:cubicBezTo>
                <a:cubicBezTo>
                  <a:pt x="24015" y="31699"/>
                  <a:pt x="25116" y="30912"/>
                  <a:pt x="25979" y="29813"/>
                </a:cubicBezTo>
                <a:cubicBezTo>
                  <a:pt x="26437" y="29220"/>
                  <a:pt x="26843" y="28598"/>
                  <a:pt x="27222" y="27955"/>
                </a:cubicBezTo>
                <a:cubicBezTo>
                  <a:pt x="27758" y="27035"/>
                  <a:pt x="28300" y="26120"/>
                  <a:pt x="28821" y="25186"/>
                </a:cubicBezTo>
                <a:cubicBezTo>
                  <a:pt x="29351" y="24235"/>
                  <a:pt x="29693" y="23206"/>
                  <a:pt x="30007" y="22164"/>
                </a:cubicBezTo>
                <a:cubicBezTo>
                  <a:pt x="30400" y="20879"/>
                  <a:pt x="30643" y="19564"/>
                  <a:pt x="30706" y="18229"/>
                </a:cubicBezTo>
                <a:cubicBezTo>
                  <a:pt x="30736" y="17694"/>
                  <a:pt x="30722" y="17158"/>
                  <a:pt x="30672" y="16630"/>
                </a:cubicBezTo>
                <a:cubicBezTo>
                  <a:pt x="30578" y="15579"/>
                  <a:pt x="30393" y="14551"/>
                  <a:pt x="30129" y="13531"/>
                </a:cubicBezTo>
                <a:cubicBezTo>
                  <a:pt x="29928" y="12788"/>
                  <a:pt x="29678" y="12066"/>
                  <a:pt x="29328" y="11380"/>
                </a:cubicBezTo>
                <a:cubicBezTo>
                  <a:pt x="28458" y="9667"/>
                  <a:pt x="27236" y="8225"/>
                  <a:pt x="25815" y="6940"/>
                </a:cubicBezTo>
                <a:cubicBezTo>
                  <a:pt x="24915" y="6126"/>
                  <a:pt x="23873" y="5526"/>
                  <a:pt x="22788" y="4989"/>
                </a:cubicBezTo>
                <a:cubicBezTo>
                  <a:pt x="21895" y="4554"/>
                  <a:pt x="20960" y="4268"/>
                  <a:pt x="19967" y="4204"/>
                </a:cubicBezTo>
                <a:cubicBezTo>
                  <a:pt x="19741" y="4188"/>
                  <a:pt x="19515" y="4179"/>
                  <a:pt x="19290" y="4179"/>
                </a:cubicBezTo>
                <a:cubicBezTo>
                  <a:pt x="18615" y="4179"/>
                  <a:pt x="17948" y="4260"/>
                  <a:pt x="17288" y="4468"/>
                </a:cubicBezTo>
                <a:cubicBezTo>
                  <a:pt x="16510" y="4712"/>
                  <a:pt x="15775" y="5048"/>
                  <a:pt x="15060" y="5447"/>
                </a:cubicBezTo>
                <a:cubicBezTo>
                  <a:pt x="14118" y="5982"/>
                  <a:pt x="13247" y="6618"/>
                  <a:pt x="12512" y="7418"/>
                </a:cubicBezTo>
                <a:cubicBezTo>
                  <a:pt x="11533" y="8467"/>
                  <a:pt x="10776" y="9667"/>
                  <a:pt x="10169" y="10961"/>
                </a:cubicBezTo>
                <a:cubicBezTo>
                  <a:pt x="9855" y="11617"/>
                  <a:pt x="9662" y="12316"/>
                  <a:pt x="9555" y="13031"/>
                </a:cubicBezTo>
                <a:cubicBezTo>
                  <a:pt x="9447" y="13746"/>
                  <a:pt x="9463" y="14465"/>
                  <a:pt x="9454" y="15180"/>
                </a:cubicBezTo>
                <a:cubicBezTo>
                  <a:pt x="9447" y="15681"/>
                  <a:pt x="9483" y="16172"/>
                  <a:pt x="9506" y="16673"/>
                </a:cubicBezTo>
                <a:cubicBezTo>
                  <a:pt x="9526" y="17122"/>
                  <a:pt x="9562" y="17573"/>
                  <a:pt x="9583" y="18022"/>
                </a:cubicBezTo>
                <a:cubicBezTo>
                  <a:pt x="9634" y="18851"/>
                  <a:pt x="9734" y="19679"/>
                  <a:pt x="9876" y="20500"/>
                </a:cubicBezTo>
                <a:cubicBezTo>
                  <a:pt x="10105" y="21835"/>
                  <a:pt x="10577" y="23078"/>
                  <a:pt x="11290" y="24228"/>
                </a:cubicBezTo>
                <a:cubicBezTo>
                  <a:pt x="11862" y="25150"/>
                  <a:pt x="12512" y="26007"/>
                  <a:pt x="13204" y="26841"/>
                </a:cubicBezTo>
                <a:cubicBezTo>
                  <a:pt x="13953" y="27757"/>
                  <a:pt x="14882" y="28463"/>
                  <a:pt x="15960" y="28956"/>
                </a:cubicBezTo>
                <a:cubicBezTo>
                  <a:pt x="16797" y="29341"/>
                  <a:pt x="17652" y="29530"/>
                  <a:pt x="18521" y="29530"/>
                </a:cubicBezTo>
                <a:cubicBezTo>
                  <a:pt x="19070" y="29530"/>
                  <a:pt x="19623" y="29455"/>
                  <a:pt x="20181" y="29306"/>
                </a:cubicBezTo>
                <a:cubicBezTo>
                  <a:pt x="21580" y="28927"/>
                  <a:pt x="22881" y="28320"/>
                  <a:pt x="24094" y="27520"/>
                </a:cubicBezTo>
                <a:cubicBezTo>
                  <a:pt x="24631" y="27164"/>
                  <a:pt x="25109" y="26749"/>
                  <a:pt x="25522" y="26264"/>
                </a:cubicBezTo>
                <a:cubicBezTo>
                  <a:pt x="26243" y="25450"/>
                  <a:pt x="26737" y="24500"/>
                  <a:pt x="27073" y="23472"/>
                </a:cubicBezTo>
                <a:cubicBezTo>
                  <a:pt x="27565" y="21979"/>
                  <a:pt x="27980" y="20464"/>
                  <a:pt x="28365" y="18944"/>
                </a:cubicBezTo>
                <a:cubicBezTo>
                  <a:pt x="28643" y="17873"/>
                  <a:pt x="28758" y="16788"/>
                  <a:pt x="28679" y="15681"/>
                </a:cubicBezTo>
                <a:cubicBezTo>
                  <a:pt x="28622" y="14937"/>
                  <a:pt x="28435" y="14224"/>
                  <a:pt x="28221" y="13523"/>
                </a:cubicBezTo>
                <a:cubicBezTo>
                  <a:pt x="27765" y="12023"/>
                  <a:pt x="27064" y="10661"/>
                  <a:pt x="26015" y="9488"/>
                </a:cubicBezTo>
                <a:cubicBezTo>
                  <a:pt x="25165" y="8532"/>
                  <a:pt x="24130" y="7853"/>
                  <a:pt x="22894" y="7497"/>
                </a:cubicBezTo>
                <a:cubicBezTo>
                  <a:pt x="22186" y="7287"/>
                  <a:pt x="21468" y="7187"/>
                  <a:pt x="20747" y="7187"/>
                </a:cubicBezTo>
                <a:cubicBezTo>
                  <a:pt x="20140" y="7187"/>
                  <a:pt x="19531" y="7258"/>
                  <a:pt x="18923" y="7396"/>
                </a:cubicBezTo>
                <a:cubicBezTo>
                  <a:pt x="17917" y="7625"/>
                  <a:pt x="16975" y="8011"/>
                  <a:pt x="16096" y="8561"/>
                </a:cubicBezTo>
                <a:cubicBezTo>
                  <a:pt x="15317" y="9060"/>
                  <a:pt x="14632" y="9660"/>
                  <a:pt x="14011" y="10338"/>
                </a:cubicBezTo>
                <a:cubicBezTo>
                  <a:pt x="13340" y="11067"/>
                  <a:pt x="12733" y="11838"/>
                  <a:pt x="12291" y="12724"/>
                </a:cubicBezTo>
                <a:cubicBezTo>
                  <a:pt x="11847" y="13602"/>
                  <a:pt x="11576" y="14524"/>
                  <a:pt x="11526" y="15509"/>
                </a:cubicBezTo>
                <a:cubicBezTo>
                  <a:pt x="11483" y="16316"/>
                  <a:pt x="11540" y="17115"/>
                  <a:pt x="11675" y="17915"/>
                </a:cubicBezTo>
                <a:cubicBezTo>
                  <a:pt x="11948" y="19537"/>
                  <a:pt x="12462" y="21072"/>
                  <a:pt x="13211" y="22536"/>
                </a:cubicBezTo>
                <a:cubicBezTo>
                  <a:pt x="13797" y="23671"/>
                  <a:pt x="14632" y="24550"/>
                  <a:pt x="15739" y="25177"/>
                </a:cubicBezTo>
                <a:cubicBezTo>
                  <a:pt x="16474" y="25596"/>
                  <a:pt x="17245" y="25803"/>
                  <a:pt x="18049" y="25803"/>
                </a:cubicBezTo>
                <a:cubicBezTo>
                  <a:pt x="18330" y="25803"/>
                  <a:pt x="18614" y="25778"/>
                  <a:pt x="18903" y="25727"/>
                </a:cubicBezTo>
                <a:cubicBezTo>
                  <a:pt x="19816" y="25571"/>
                  <a:pt x="20603" y="25143"/>
                  <a:pt x="21289" y="24528"/>
                </a:cubicBezTo>
                <a:cubicBezTo>
                  <a:pt x="22380" y="23542"/>
                  <a:pt x="23208" y="22365"/>
                  <a:pt x="23787" y="21014"/>
                </a:cubicBezTo>
                <a:cubicBezTo>
                  <a:pt x="24173" y="20121"/>
                  <a:pt x="24552" y="19221"/>
                  <a:pt x="24937" y="18322"/>
                </a:cubicBezTo>
                <a:cubicBezTo>
                  <a:pt x="25123" y="17886"/>
                  <a:pt x="25280" y="17444"/>
                  <a:pt x="25380" y="16980"/>
                </a:cubicBezTo>
                <a:cubicBezTo>
                  <a:pt x="25530" y="16251"/>
                  <a:pt x="25573" y="15523"/>
                  <a:pt x="25373" y="14794"/>
                </a:cubicBezTo>
                <a:cubicBezTo>
                  <a:pt x="25165" y="14052"/>
                  <a:pt x="24879" y="13331"/>
                  <a:pt x="24536" y="12638"/>
                </a:cubicBezTo>
                <a:cubicBezTo>
                  <a:pt x="24288" y="12138"/>
                  <a:pt x="23937" y="11709"/>
                  <a:pt x="23481" y="11374"/>
                </a:cubicBezTo>
                <a:cubicBezTo>
                  <a:pt x="23224" y="11188"/>
                  <a:pt x="22951" y="11010"/>
                  <a:pt x="22673" y="10846"/>
                </a:cubicBezTo>
                <a:cubicBezTo>
                  <a:pt x="21948" y="10413"/>
                  <a:pt x="21162" y="10237"/>
                  <a:pt x="20346" y="10237"/>
                </a:cubicBezTo>
                <a:cubicBezTo>
                  <a:pt x="20150" y="10237"/>
                  <a:pt x="19952" y="10247"/>
                  <a:pt x="19753" y="10266"/>
                </a:cubicBezTo>
                <a:cubicBezTo>
                  <a:pt x="19117" y="10325"/>
                  <a:pt x="18553" y="10582"/>
                  <a:pt x="18039" y="10952"/>
                </a:cubicBezTo>
                <a:cubicBezTo>
                  <a:pt x="17252" y="11509"/>
                  <a:pt x="16675" y="12253"/>
                  <a:pt x="16246" y="13103"/>
                </a:cubicBezTo>
                <a:cubicBezTo>
                  <a:pt x="15753" y="14052"/>
                  <a:pt x="15439" y="15074"/>
                  <a:pt x="15175" y="16102"/>
                </a:cubicBezTo>
                <a:cubicBezTo>
                  <a:pt x="14954" y="16993"/>
                  <a:pt x="14796" y="17893"/>
                  <a:pt x="14810" y="18815"/>
                </a:cubicBezTo>
                <a:cubicBezTo>
                  <a:pt x="14810" y="18944"/>
                  <a:pt x="14832" y="19072"/>
                  <a:pt x="14839" y="19201"/>
                </a:cubicBezTo>
                <a:cubicBezTo>
                  <a:pt x="14868" y="19929"/>
                  <a:pt x="15017" y="20635"/>
                  <a:pt x="15297" y="21307"/>
                </a:cubicBezTo>
                <a:cubicBezTo>
                  <a:pt x="15453" y="21686"/>
                  <a:pt x="15667" y="22029"/>
                  <a:pt x="16003" y="22272"/>
                </a:cubicBezTo>
                <a:cubicBezTo>
                  <a:pt x="16387" y="22553"/>
                  <a:pt x="16801" y="22713"/>
                  <a:pt x="17243" y="22713"/>
                </a:cubicBezTo>
                <a:cubicBezTo>
                  <a:pt x="17418" y="22713"/>
                  <a:pt x="17598" y="22688"/>
                  <a:pt x="17782" y="22636"/>
                </a:cubicBezTo>
                <a:cubicBezTo>
                  <a:pt x="18281" y="22493"/>
                  <a:pt x="18718" y="22229"/>
                  <a:pt x="19110" y="21887"/>
                </a:cubicBezTo>
                <a:cubicBezTo>
                  <a:pt x="19952" y="21143"/>
                  <a:pt x="20637" y="20272"/>
                  <a:pt x="21230" y="19323"/>
                </a:cubicBezTo>
                <a:cubicBezTo>
                  <a:pt x="21381" y="19079"/>
                  <a:pt x="21494" y="18829"/>
                  <a:pt x="21559" y="18551"/>
                </a:cubicBezTo>
                <a:cubicBezTo>
                  <a:pt x="21717" y="17915"/>
                  <a:pt x="21688" y="17273"/>
                  <a:pt x="21537" y="16644"/>
                </a:cubicBezTo>
                <a:cubicBezTo>
                  <a:pt x="21409" y="16066"/>
                  <a:pt x="21223" y="15502"/>
                  <a:pt x="21059" y="14930"/>
                </a:cubicBezTo>
                <a:cubicBezTo>
                  <a:pt x="20996" y="14709"/>
                  <a:pt x="20917" y="14488"/>
                  <a:pt x="20838" y="14273"/>
                </a:cubicBezTo>
                <a:cubicBezTo>
                  <a:pt x="20752" y="14030"/>
                  <a:pt x="20574" y="13881"/>
                  <a:pt x="20331" y="13802"/>
                </a:cubicBezTo>
                <a:cubicBezTo>
                  <a:pt x="20129" y="13737"/>
                  <a:pt x="19924" y="13708"/>
                  <a:pt x="19714" y="13708"/>
                </a:cubicBezTo>
                <a:cubicBezTo>
                  <a:pt x="19649" y="13708"/>
                  <a:pt x="19583" y="13711"/>
                  <a:pt x="19516" y="13716"/>
                </a:cubicBezTo>
                <a:cubicBezTo>
                  <a:pt x="18831" y="13788"/>
                  <a:pt x="18217" y="14066"/>
                  <a:pt x="17653" y="14452"/>
                </a:cubicBezTo>
                <a:cubicBezTo>
                  <a:pt x="17417" y="14616"/>
                  <a:pt x="17268" y="14837"/>
                  <a:pt x="17182" y="15108"/>
                </a:cubicBezTo>
                <a:cubicBezTo>
                  <a:pt x="17132" y="15280"/>
                  <a:pt x="17090" y="15451"/>
                  <a:pt x="17060" y="15622"/>
                </a:cubicBezTo>
                <a:cubicBezTo>
                  <a:pt x="16975" y="16066"/>
                  <a:pt x="16975" y="16508"/>
                  <a:pt x="16988" y="16951"/>
                </a:cubicBezTo>
                <a:cubicBezTo>
                  <a:pt x="16995" y="17151"/>
                  <a:pt x="17018" y="17365"/>
                  <a:pt x="17074" y="17559"/>
                </a:cubicBezTo>
                <a:cubicBezTo>
                  <a:pt x="17160" y="17859"/>
                  <a:pt x="17203" y="18173"/>
                  <a:pt x="17232" y="18479"/>
                </a:cubicBezTo>
                <a:cubicBezTo>
                  <a:pt x="17246" y="18608"/>
                  <a:pt x="17275" y="18736"/>
                  <a:pt x="17304" y="18865"/>
                </a:cubicBezTo>
                <a:cubicBezTo>
                  <a:pt x="17331" y="19000"/>
                  <a:pt x="17424" y="19072"/>
                  <a:pt x="17561" y="19086"/>
                </a:cubicBezTo>
                <a:cubicBezTo>
                  <a:pt x="17655" y="19100"/>
                  <a:pt x="17747" y="19107"/>
                  <a:pt x="17838" y="19107"/>
                </a:cubicBezTo>
                <a:cubicBezTo>
                  <a:pt x="18231" y="19107"/>
                  <a:pt x="18593" y="18977"/>
                  <a:pt x="18889" y="18694"/>
                </a:cubicBezTo>
                <a:cubicBezTo>
                  <a:pt x="19424" y="18193"/>
                  <a:pt x="19503" y="17544"/>
                  <a:pt x="19388" y="16858"/>
                </a:cubicBezTo>
                <a:cubicBezTo>
                  <a:pt x="19309" y="16394"/>
                  <a:pt x="19189" y="15944"/>
                  <a:pt x="19067" y="15487"/>
                </a:cubicBezTo>
                <a:cubicBezTo>
                  <a:pt x="19045" y="15387"/>
                  <a:pt x="19018" y="15266"/>
                  <a:pt x="18910" y="15216"/>
                </a:cubicBezTo>
                <a:cubicBezTo>
                  <a:pt x="18876" y="15201"/>
                  <a:pt x="18837" y="15194"/>
                  <a:pt x="18797" y="15194"/>
                </a:cubicBezTo>
                <a:cubicBezTo>
                  <a:pt x="18664" y="15194"/>
                  <a:pt x="18511" y="15267"/>
                  <a:pt x="18445" y="15365"/>
                </a:cubicBezTo>
                <a:cubicBezTo>
                  <a:pt x="18296" y="15595"/>
                  <a:pt x="18138" y="15816"/>
                  <a:pt x="17989" y="16037"/>
                </a:cubicBezTo>
                <a:cubicBezTo>
                  <a:pt x="17960" y="16080"/>
                  <a:pt x="17938" y="16130"/>
                  <a:pt x="17895" y="16208"/>
                </a:cubicBezTo>
                <a:cubicBezTo>
                  <a:pt x="17996" y="16166"/>
                  <a:pt x="18060" y="16136"/>
                  <a:pt x="18118" y="16116"/>
                </a:cubicBezTo>
                <a:cubicBezTo>
                  <a:pt x="18172" y="16091"/>
                  <a:pt x="18225" y="16081"/>
                  <a:pt x="18279" y="16081"/>
                </a:cubicBezTo>
                <a:cubicBezTo>
                  <a:pt x="18367" y="16081"/>
                  <a:pt x="18454" y="16109"/>
                  <a:pt x="18538" y="16145"/>
                </a:cubicBezTo>
                <a:cubicBezTo>
                  <a:pt x="18646" y="16188"/>
                  <a:pt x="18632" y="16301"/>
                  <a:pt x="18653" y="16387"/>
                </a:cubicBezTo>
                <a:cubicBezTo>
                  <a:pt x="18745" y="16693"/>
                  <a:pt x="18810" y="17016"/>
                  <a:pt x="18923" y="17316"/>
                </a:cubicBezTo>
                <a:cubicBezTo>
                  <a:pt x="19018" y="17559"/>
                  <a:pt x="18953" y="17758"/>
                  <a:pt x="18817" y="17945"/>
                </a:cubicBezTo>
                <a:cubicBezTo>
                  <a:pt x="18725" y="18065"/>
                  <a:pt x="18623" y="18179"/>
                  <a:pt x="18510" y="18279"/>
                </a:cubicBezTo>
                <a:cubicBezTo>
                  <a:pt x="18347" y="18417"/>
                  <a:pt x="18169" y="18461"/>
                  <a:pt x="17981" y="18461"/>
                </a:cubicBezTo>
                <a:cubicBezTo>
                  <a:pt x="17856" y="18461"/>
                  <a:pt x="17727" y="18441"/>
                  <a:pt x="17595" y="18416"/>
                </a:cubicBezTo>
                <a:cubicBezTo>
                  <a:pt x="17581" y="18294"/>
                  <a:pt x="17575" y="18193"/>
                  <a:pt x="17561" y="18094"/>
                </a:cubicBezTo>
                <a:cubicBezTo>
                  <a:pt x="17532" y="17859"/>
                  <a:pt x="17532" y="17616"/>
                  <a:pt x="17467" y="17388"/>
                </a:cubicBezTo>
                <a:cubicBezTo>
                  <a:pt x="17338" y="16908"/>
                  <a:pt x="17331" y="16430"/>
                  <a:pt x="17354" y="15944"/>
                </a:cubicBezTo>
                <a:cubicBezTo>
                  <a:pt x="17367" y="15645"/>
                  <a:pt x="17439" y="15374"/>
                  <a:pt x="17703" y="15194"/>
                </a:cubicBezTo>
                <a:cubicBezTo>
                  <a:pt x="18260" y="14817"/>
                  <a:pt x="18853" y="14537"/>
                  <a:pt x="19539" y="14501"/>
                </a:cubicBezTo>
                <a:cubicBezTo>
                  <a:pt x="19573" y="14500"/>
                  <a:pt x="19607" y="14500"/>
                  <a:pt x="19639" y="14500"/>
                </a:cubicBezTo>
                <a:cubicBezTo>
                  <a:pt x="20157" y="14500"/>
                  <a:pt x="20364" y="14662"/>
                  <a:pt x="20538" y="15187"/>
                </a:cubicBezTo>
                <a:cubicBezTo>
                  <a:pt x="20723" y="15759"/>
                  <a:pt x="20894" y="16337"/>
                  <a:pt x="20989" y="16930"/>
                </a:cubicBezTo>
                <a:cubicBezTo>
                  <a:pt x="21002" y="17059"/>
                  <a:pt x="21002" y="17194"/>
                  <a:pt x="20973" y="17316"/>
                </a:cubicBezTo>
                <a:cubicBezTo>
                  <a:pt x="20881" y="17837"/>
                  <a:pt x="20660" y="18301"/>
                  <a:pt x="20373" y="18743"/>
                </a:cubicBezTo>
                <a:cubicBezTo>
                  <a:pt x="19967" y="19372"/>
                  <a:pt x="19510" y="19972"/>
                  <a:pt x="19018" y="20543"/>
                </a:cubicBezTo>
                <a:cubicBezTo>
                  <a:pt x="18659" y="20951"/>
                  <a:pt x="18267" y="21314"/>
                  <a:pt x="17789" y="21587"/>
                </a:cubicBezTo>
                <a:cubicBezTo>
                  <a:pt x="17582" y="21701"/>
                  <a:pt x="17374" y="21750"/>
                  <a:pt x="17160" y="21750"/>
                </a:cubicBezTo>
                <a:cubicBezTo>
                  <a:pt x="17040" y="21750"/>
                  <a:pt x="16919" y="21735"/>
                  <a:pt x="16796" y="21707"/>
                </a:cubicBezTo>
                <a:cubicBezTo>
                  <a:pt x="16233" y="21578"/>
                  <a:pt x="15854" y="21215"/>
                  <a:pt x="15633" y="20701"/>
                </a:cubicBezTo>
                <a:cubicBezTo>
                  <a:pt x="15403" y="20180"/>
                  <a:pt x="15275" y="19622"/>
                  <a:pt x="15254" y="19050"/>
                </a:cubicBezTo>
                <a:cubicBezTo>
                  <a:pt x="15239" y="18815"/>
                  <a:pt x="15239" y="18579"/>
                  <a:pt x="15254" y="18337"/>
                </a:cubicBezTo>
                <a:cubicBezTo>
                  <a:pt x="15261" y="18087"/>
                  <a:pt x="15275" y="17837"/>
                  <a:pt x="15317" y="17586"/>
                </a:cubicBezTo>
                <a:cubicBezTo>
                  <a:pt x="15475" y="16565"/>
                  <a:pt x="15753" y="15573"/>
                  <a:pt x="16118" y="14609"/>
                </a:cubicBezTo>
                <a:cubicBezTo>
                  <a:pt x="16467" y="13694"/>
                  <a:pt x="16946" y="12873"/>
                  <a:pt x="17653" y="12188"/>
                </a:cubicBezTo>
                <a:cubicBezTo>
                  <a:pt x="18348" y="11505"/>
                  <a:pt x="19143" y="11155"/>
                  <a:pt x="20055" y="11155"/>
                </a:cubicBezTo>
                <a:cubicBezTo>
                  <a:pt x="20278" y="11155"/>
                  <a:pt x="20508" y="11176"/>
                  <a:pt x="20745" y="11218"/>
                </a:cubicBezTo>
                <a:cubicBezTo>
                  <a:pt x="21553" y="11360"/>
                  <a:pt x="22281" y="11696"/>
                  <a:pt x="22944" y="12160"/>
                </a:cubicBezTo>
                <a:cubicBezTo>
                  <a:pt x="23438" y="12503"/>
                  <a:pt x="23823" y="12938"/>
                  <a:pt x="24116" y="13459"/>
                </a:cubicBezTo>
                <a:cubicBezTo>
                  <a:pt x="24480" y="14116"/>
                  <a:pt x="24730" y="14817"/>
                  <a:pt x="24922" y="15530"/>
                </a:cubicBezTo>
                <a:cubicBezTo>
                  <a:pt x="24980" y="15717"/>
                  <a:pt x="25001" y="15909"/>
                  <a:pt x="25008" y="16102"/>
                </a:cubicBezTo>
                <a:cubicBezTo>
                  <a:pt x="25037" y="16608"/>
                  <a:pt x="24879" y="17079"/>
                  <a:pt x="24680" y="17544"/>
                </a:cubicBezTo>
                <a:cubicBezTo>
                  <a:pt x="24331" y="18358"/>
                  <a:pt x="23979" y="19172"/>
                  <a:pt x="23630" y="19986"/>
                </a:cubicBezTo>
                <a:cubicBezTo>
                  <a:pt x="23380" y="20593"/>
                  <a:pt x="23131" y="21201"/>
                  <a:pt x="22766" y="21749"/>
                </a:cubicBezTo>
                <a:cubicBezTo>
                  <a:pt x="22231" y="22586"/>
                  <a:pt x="21609" y="23350"/>
                  <a:pt x="20809" y="23943"/>
                </a:cubicBezTo>
                <a:cubicBezTo>
                  <a:pt x="20123" y="24442"/>
                  <a:pt x="19374" y="24807"/>
                  <a:pt x="18495" y="24843"/>
                </a:cubicBezTo>
                <a:cubicBezTo>
                  <a:pt x="18420" y="24846"/>
                  <a:pt x="18346" y="24847"/>
                  <a:pt x="18271" y="24847"/>
                </a:cubicBezTo>
                <a:cubicBezTo>
                  <a:pt x="17545" y="24847"/>
                  <a:pt x="16844" y="24719"/>
                  <a:pt x="16203" y="24349"/>
                </a:cubicBezTo>
                <a:cubicBezTo>
                  <a:pt x="15161" y="23743"/>
                  <a:pt x="14318" y="22929"/>
                  <a:pt x="13775" y="21835"/>
                </a:cubicBezTo>
                <a:cubicBezTo>
                  <a:pt x="13190" y="20665"/>
                  <a:pt x="12769" y="19444"/>
                  <a:pt x="12462" y="18179"/>
                </a:cubicBezTo>
                <a:cubicBezTo>
                  <a:pt x="12248" y="17280"/>
                  <a:pt x="12083" y="16380"/>
                  <a:pt x="12169" y="15444"/>
                </a:cubicBezTo>
                <a:cubicBezTo>
                  <a:pt x="12219" y="14902"/>
                  <a:pt x="12325" y="14380"/>
                  <a:pt x="12561" y="13888"/>
                </a:cubicBezTo>
                <a:cubicBezTo>
                  <a:pt x="13376" y="12138"/>
                  <a:pt x="14568" y="10703"/>
                  <a:pt x="16132" y="9581"/>
                </a:cubicBezTo>
                <a:cubicBezTo>
                  <a:pt x="17424" y="8647"/>
                  <a:pt x="18867" y="8117"/>
                  <a:pt x="20481" y="8097"/>
                </a:cubicBezTo>
                <a:cubicBezTo>
                  <a:pt x="20522" y="8096"/>
                  <a:pt x="20562" y="8096"/>
                  <a:pt x="20602" y="8096"/>
                </a:cubicBezTo>
                <a:cubicBezTo>
                  <a:pt x="21905" y="8096"/>
                  <a:pt x="23107" y="8445"/>
                  <a:pt x="24223" y="9125"/>
                </a:cubicBezTo>
                <a:cubicBezTo>
                  <a:pt x="25116" y="9660"/>
                  <a:pt x="25815" y="10395"/>
                  <a:pt x="26408" y="11231"/>
                </a:cubicBezTo>
                <a:cubicBezTo>
                  <a:pt x="27073" y="12181"/>
                  <a:pt x="27565" y="13223"/>
                  <a:pt x="27894" y="14337"/>
                </a:cubicBezTo>
                <a:cubicBezTo>
                  <a:pt x="28086" y="14980"/>
                  <a:pt x="28250" y="15631"/>
                  <a:pt x="28293" y="16301"/>
                </a:cubicBezTo>
                <a:cubicBezTo>
                  <a:pt x="28336" y="17016"/>
                  <a:pt x="28300" y="17722"/>
                  <a:pt x="28115" y="18416"/>
                </a:cubicBezTo>
                <a:cubicBezTo>
                  <a:pt x="27815" y="19521"/>
                  <a:pt x="27493" y="20622"/>
                  <a:pt x="27179" y="21722"/>
                </a:cubicBezTo>
                <a:cubicBezTo>
                  <a:pt x="26936" y="22557"/>
                  <a:pt x="26629" y="23371"/>
                  <a:pt x="26243" y="24149"/>
                </a:cubicBezTo>
                <a:cubicBezTo>
                  <a:pt x="25772" y="25107"/>
                  <a:pt x="25145" y="25921"/>
                  <a:pt x="24252" y="26528"/>
                </a:cubicBezTo>
                <a:cubicBezTo>
                  <a:pt x="22973" y="27392"/>
                  <a:pt x="21580" y="28014"/>
                  <a:pt x="20089" y="28391"/>
                </a:cubicBezTo>
                <a:cubicBezTo>
                  <a:pt x="19599" y="28511"/>
                  <a:pt x="19109" y="28573"/>
                  <a:pt x="18619" y="28573"/>
                </a:cubicBezTo>
                <a:cubicBezTo>
                  <a:pt x="18295" y="28573"/>
                  <a:pt x="17971" y="28546"/>
                  <a:pt x="17647" y="28492"/>
                </a:cubicBezTo>
                <a:cubicBezTo>
                  <a:pt x="16132" y="28228"/>
                  <a:pt x="14882" y="27470"/>
                  <a:pt x="13847" y="26363"/>
                </a:cubicBezTo>
                <a:cubicBezTo>
                  <a:pt x="13112" y="25578"/>
                  <a:pt x="12483" y="24699"/>
                  <a:pt x="11862" y="23815"/>
                </a:cubicBezTo>
                <a:cubicBezTo>
                  <a:pt x="11254" y="22942"/>
                  <a:pt x="10834" y="21993"/>
                  <a:pt x="10568" y="20971"/>
                </a:cubicBezTo>
                <a:cubicBezTo>
                  <a:pt x="10268" y="19808"/>
                  <a:pt x="10140" y="18615"/>
                  <a:pt x="10054" y="17415"/>
                </a:cubicBezTo>
                <a:cubicBezTo>
                  <a:pt x="10011" y="16815"/>
                  <a:pt x="9977" y="16215"/>
                  <a:pt x="9968" y="15615"/>
                </a:cubicBezTo>
                <a:cubicBezTo>
                  <a:pt x="9955" y="14830"/>
                  <a:pt x="9919" y="14046"/>
                  <a:pt x="9998" y="13259"/>
                </a:cubicBezTo>
                <a:cubicBezTo>
                  <a:pt x="10047" y="12760"/>
                  <a:pt x="10176" y="12266"/>
                  <a:pt x="10354" y="11795"/>
                </a:cubicBezTo>
                <a:cubicBezTo>
                  <a:pt x="10568" y="11245"/>
                  <a:pt x="10848" y="10731"/>
                  <a:pt x="11154" y="10224"/>
                </a:cubicBezTo>
                <a:cubicBezTo>
                  <a:pt x="11718" y="9317"/>
                  <a:pt x="12340" y="8453"/>
                  <a:pt x="13132" y="7725"/>
                </a:cubicBezTo>
                <a:cubicBezTo>
                  <a:pt x="14118" y="6804"/>
                  <a:pt x="15232" y="6076"/>
                  <a:pt x="16474" y="5539"/>
                </a:cubicBezTo>
                <a:cubicBezTo>
                  <a:pt x="17304" y="5182"/>
                  <a:pt x="18155" y="5025"/>
                  <a:pt x="19024" y="5025"/>
                </a:cubicBezTo>
                <a:cubicBezTo>
                  <a:pt x="19404" y="5025"/>
                  <a:pt x="19788" y="5055"/>
                  <a:pt x="20175" y="5111"/>
                </a:cubicBezTo>
                <a:cubicBezTo>
                  <a:pt x="20996" y="5233"/>
                  <a:pt x="21774" y="5497"/>
                  <a:pt x="22523" y="5862"/>
                </a:cubicBezTo>
                <a:cubicBezTo>
                  <a:pt x="23745" y="6446"/>
                  <a:pt x="24872" y="7168"/>
                  <a:pt x="25851" y="8117"/>
                </a:cubicBezTo>
                <a:cubicBezTo>
                  <a:pt x="26859" y="9103"/>
                  <a:pt x="27750" y="10181"/>
                  <a:pt x="28507" y="11360"/>
                </a:cubicBezTo>
                <a:cubicBezTo>
                  <a:pt x="28992" y="12109"/>
                  <a:pt x="29351" y="12923"/>
                  <a:pt x="29585" y="13788"/>
                </a:cubicBezTo>
                <a:cubicBezTo>
                  <a:pt x="29815" y="14637"/>
                  <a:pt x="29978" y="15502"/>
                  <a:pt x="30107" y="16373"/>
                </a:cubicBezTo>
                <a:cubicBezTo>
                  <a:pt x="30165" y="16772"/>
                  <a:pt x="30235" y="17173"/>
                  <a:pt x="30257" y="17573"/>
                </a:cubicBezTo>
                <a:cubicBezTo>
                  <a:pt x="30271" y="17987"/>
                  <a:pt x="30257" y="18400"/>
                  <a:pt x="30228" y="18822"/>
                </a:cubicBezTo>
                <a:cubicBezTo>
                  <a:pt x="30165" y="19580"/>
                  <a:pt x="29978" y="20315"/>
                  <a:pt x="29779" y="21043"/>
                </a:cubicBezTo>
                <a:cubicBezTo>
                  <a:pt x="29457" y="22186"/>
                  <a:pt x="29100" y="23321"/>
                  <a:pt x="28543" y="24379"/>
                </a:cubicBezTo>
                <a:cubicBezTo>
                  <a:pt x="27822" y="25756"/>
                  <a:pt x="27022" y="27085"/>
                  <a:pt x="26158" y="28370"/>
                </a:cubicBezTo>
                <a:cubicBezTo>
                  <a:pt x="25287" y="29676"/>
                  <a:pt x="24108" y="30627"/>
                  <a:pt x="22687" y="31284"/>
                </a:cubicBezTo>
                <a:cubicBezTo>
                  <a:pt x="21717" y="31719"/>
                  <a:pt x="20723" y="32069"/>
                  <a:pt x="19703" y="32369"/>
                </a:cubicBezTo>
                <a:cubicBezTo>
                  <a:pt x="19162" y="32530"/>
                  <a:pt x="18613" y="32622"/>
                  <a:pt x="18049" y="32622"/>
                </a:cubicBezTo>
                <a:cubicBezTo>
                  <a:pt x="17989" y="32622"/>
                  <a:pt x="17928" y="32621"/>
                  <a:pt x="17868" y="32619"/>
                </a:cubicBezTo>
                <a:cubicBezTo>
                  <a:pt x="17674" y="32612"/>
                  <a:pt x="17482" y="32619"/>
                  <a:pt x="17288" y="32605"/>
                </a:cubicBezTo>
                <a:cubicBezTo>
                  <a:pt x="16560" y="32562"/>
                  <a:pt x="15854" y="32427"/>
                  <a:pt x="15196" y="32091"/>
                </a:cubicBezTo>
                <a:cubicBezTo>
                  <a:pt x="14853" y="31913"/>
                  <a:pt x="14519" y="31712"/>
                  <a:pt x="14190" y="31498"/>
                </a:cubicBezTo>
                <a:cubicBezTo>
                  <a:pt x="13148" y="30812"/>
                  <a:pt x="12104" y="30120"/>
                  <a:pt x="11069" y="29419"/>
                </a:cubicBezTo>
                <a:cubicBezTo>
                  <a:pt x="10433" y="28991"/>
                  <a:pt x="9898" y="28463"/>
                  <a:pt x="9447" y="27842"/>
                </a:cubicBezTo>
                <a:cubicBezTo>
                  <a:pt x="8870" y="27042"/>
                  <a:pt x="8369" y="26192"/>
                  <a:pt x="7920" y="25314"/>
                </a:cubicBezTo>
                <a:cubicBezTo>
                  <a:pt x="7440" y="24385"/>
                  <a:pt x="7106" y="23414"/>
                  <a:pt x="6913" y="22385"/>
                </a:cubicBezTo>
                <a:cubicBezTo>
                  <a:pt x="6734" y="21407"/>
                  <a:pt x="6642" y="20414"/>
                  <a:pt x="6520" y="19422"/>
                </a:cubicBezTo>
                <a:cubicBezTo>
                  <a:pt x="6441" y="18822"/>
                  <a:pt x="6369" y="18222"/>
                  <a:pt x="6284" y="17622"/>
                </a:cubicBezTo>
                <a:cubicBezTo>
                  <a:pt x="6191" y="16908"/>
                  <a:pt x="6148" y="16202"/>
                  <a:pt x="6220" y="15480"/>
                </a:cubicBezTo>
                <a:cubicBezTo>
                  <a:pt x="6313" y="14474"/>
                  <a:pt x="6534" y="13488"/>
                  <a:pt x="6806" y="12517"/>
                </a:cubicBezTo>
                <a:cubicBezTo>
                  <a:pt x="7226" y="11017"/>
                  <a:pt x="7927" y="9653"/>
                  <a:pt x="8890" y="8439"/>
                </a:cubicBezTo>
                <a:cubicBezTo>
                  <a:pt x="9634" y="7504"/>
                  <a:pt x="10448" y="6640"/>
                  <a:pt x="11348" y="5853"/>
                </a:cubicBezTo>
                <a:cubicBezTo>
                  <a:pt x="12404" y="4940"/>
                  <a:pt x="13576" y="4211"/>
                  <a:pt x="14896" y="3733"/>
                </a:cubicBezTo>
                <a:cubicBezTo>
                  <a:pt x="16217" y="3248"/>
                  <a:pt x="17568" y="2862"/>
                  <a:pt x="18939" y="2540"/>
                </a:cubicBezTo>
                <a:cubicBezTo>
                  <a:pt x="19710" y="2355"/>
                  <a:pt x="20488" y="2211"/>
                  <a:pt x="21289" y="2204"/>
                </a:cubicBezTo>
                <a:cubicBezTo>
                  <a:pt x="21767" y="2204"/>
                  <a:pt x="22245" y="2227"/>
                  <a:pt x="22716" y="2319"/>
                </a:cubicBezTo>
                <a:cubicBezTo>
                  <a:pt x="23637" y="2490"/>
                  <a:pt x="24494" y="2840"/>
                  <a:pt x="25308" y="3298"/>
                </a:cubicBezTo>
                <a:cubicBezTo>
                  <a:pt x="26559" y="3997"/>
                  <a:pt x="27736" y="4804"/>
                  <a:pt x="28837" y="5725"/>
                </a:cubicBezTo>
                <a:cubicBezTo>
                  <a:pt x="29472" y="6254"/>
                  <a:pt x="30093" y="6796"/>
                  <a:pt x="30650" y="7418"/>
                </a:cubicBezTo>
                <a:cubicBezTo>
                  <a:pt x="31229" y="8067"/>
                  <a:pt x="31707" y="8789"/>
                  <a:pt x="32156" y="9531"/>
                </a:cubicBezTo>
                <a:cubicBezTo>
                  <a:pt x="32914" y="10767"/>
                  <a:pt x="33449" y="12088"/>
                  <a:pt x="33771" y="13502"/>
                </a:cubicBezTo>
                <a:cubicBezTo>
                  <a:pt x="33963" y="14380"/>
                  <a:pt x="34048" y="15280"/>
                  <a:pt x="34120" y="16172"/>
                </a:cubicBezTo>
                <a:cubicBezTo>
                  <a:pt x="34170" y="16779"/>
                  <a:pt x="34220" y="17388"/>
                  <a:pt x="34249" y="17994"/>
                </a:cubicBezTo>
                <a:cubicBezTo>
                  <a:pt x="34285" y="18680"/>
                  <a:pt x="34306" y="19372"/>
                  <a:pt x="34328" y="20058"/>
                </a:cubicBezTo>
                <a:cubicBezTo>
                  <a:pt x="34335" y="20371"/>
                  <a:pt x="34299" y="20687"/>
                  <a:pt x="34299" y="21000"/>
                </a:cubicBezTo>
                <a:cubicBezTo>
                  <a:pt x="34299" y="21578"/>
                  <a:pt x="34285" y="22157"/>
                  <a:pt x="34220" y="22735"/>
                </a:cubicBezTo>
                <a:cubicBezTo>
                  <a:pt x="34134" y="23542"/>
                  <a:pt x="33949" y="24320"/>
                  <a:pt x="33656" y="25078"/>
                </a:cubicBezTo>
                <a:cubicBezTo>
                  <a:pt x="33371" y="25792"/>
                  <a:pt x="33006" y="26463"/>
                  <a:pt x="32607" y="27114"/>
                </a:cubicBezTo>
                <a:cubicBezTo>
                  <a:pt x="31536" y="28871"/>
                  <a:pt x="30364" y="30549"/>
                  <a:pt x="28979" y="32069"/>
                </a:cubicBezTo>
                <a:cubicBezTo>
                  <a:pt x="28444" y="32662"/>
                  <a:pt x="27858" y="33212"/>
                  <a:pt x="27208" y="33676"/>
                </a:cubicBezTo>
                <a:cubicBezTo>
                  <a:pt x="26173" y="34418"/>
                  <a:pt x="25023" y="34890"/>
                  <a:pt x="23787" y="35154"/>
                </a:cubicBezTo>
                <a:cubicBezTo>
                  <a:pt x="23016" y="35325"/>
                  <a:pt x="22238" y="35433"/>
                  <a:pt x="21460" y="35497"/>
                </a:cubicBezTo>
                <a:cubicBezTo>
                  <a:pt x="20603" y="35568"/>
                  <a:pt x="19753" y="35647"/>
                  <a:pt x="18903" y="35675"/>
                </a:cubicBezTo>
                <a:cubicBezTo>
                  <a:pt x="18571" y="35684"/>
                  <a:pt x="18238" y="35690"/>
                  <a:pt x="17906" y="35690"/>
                </a:cubicBezTo>
                <a:cubicBezTo>
                  <a:pt x="16979" y="35690"/>
                  <a:pt x="16052" y="35647"/>
                  <a:pt x="15132" y="35526"/>
                </a:cubicBezTo>
                <a:cubicBezTo>
                  <a:pt x="14382" y="35433"/>
                  <a:pt x="13633" y="35289"/>
                  <a:pt x="12911" y="35061"/>
                </a:cubicBezTo>
                <a:cubicBezTo>
                  <a:pt x="11441" y="34590"/>
                  <a:pt x="10097" y="33861"/>
                  <a:pt x="8841" y="32975"/>
                </a:cubicBezTo>
                <a:cubicBezTo>
                  <a:pt x="7012" y="31669"/>
                  <a:pt x="5463" y="30084"/>
                  <a:pt x="4114" y="28284"/>
                </a:cubicBezTo>
                <a:cubicBezTo>
                  <a:pt x="2770" y="26485"/>
                  <a:pt x="1850" y="24492"/>
                  <a:pt x="1329" y="22315"/>
                </a:cubicBezTo>
                <a:cubicBezTo>
                  <a:pt x="964" y="20800"/>
                  <a:pt x="743" y="19273"/>
                  <a:pt x="693" y="17722"/>
                </a:cubicBezTo>
                <a:cubicBezTo>
                  <a:pt x="664" y="16693"/>
                  <a:pt x="671" y="15674"/>
                  <a:pt x="815" y="14652"/>
                </a:cubicBezTo>
                <a:cubicBezTo>
                  <a:pt x="936" y="13802"/>
                  <a:pt x="1157" y="12974"/>
                  <a:pt x="1507" y="12181"/>
                </a:cubicBezTo>
                <a:cubicBezTo>
                  <a:pt x="1836" y="11416"/>
                  <a:pt x="2278" y="10717"/>
                  <a:pt x="2750" y="10038"/>
                </a:cubicBezTo>
                <a:cubicBezTo>
                  <a:pt x="3857" y="8460"/>
                  <a:pt x="5170" y="7082"/>
                  <a:pt x="6685" y="5882"/>
                </a:cubicBezTo>
                <a:cubicBezTo>
                  <a:pt x="7713" y="5068"/>
                  <a:pt x="8777" y="4283"/>
                  <a:pt x="9905" y="3598"/>
                </a:cubicBezTo>
                <a:cubicBezTo>
                  <a:pt x="11211" y="2797"/>
                  <a:pt x="12591" y="2168"/>
                  <a:pt x="14039" y="1670"/>
                </a:cubicBezTo>
                <a:cubicBezTo>
                  <a:pt x="14853" y="1390"/>
                  <a:pt x="15682" y="1183"/>
                  <a:pt x="16524" y="984"/>
                </a:cubicBezTo>
                <a:cubicBezTo>
                  <a:pt x="17396" y="777"/>
                  <a:pt x="18274" y="626"/>
                  <a:pt x="19167" y="540"/>
                </a:cubicBezTo>
                <a:cubicBezTo>
                  <a:pt x="19681" y="490"/>
                  <a:pt x="20202" y="463"/>
                  <a:pt x="20723" y="454"/>
                </a:cubicBezTo>
                <a:cubicBezTo>
                  <a:pt x="21602" y="454"/>
                  <a:pt x="22466" y="562"/>
                  <a:pt x="23323" y="770"/>
                </a:cubicBezTo>
                <a:cubicBezTo>
                  <a:pt x="23438" y="797"/>
                  <a:pt x="23559" y="826"/>
                  <a:pt x="23679" y="849"/>
                </a:cubicBezTo>
                <a:cubicBezTo>
                  <a:pt x="23697" y="852"/>
                  <a:pt x="23714" y="854"/>
                  <a:pt x="23729" y="854"/>
                </a:cubicBezTo>
                <a:cubicBezTo>
                  <a:pt x="23800" y="854"/>
                  <a:pt x="23842" y="814"/>
                  <a:pt x="23866" y="727"/>
                </a:cubicBezTo>
                <a:cubicBezTo>
                  <a:pt x="23530" y="562"/>
                  <a:pt x="22745" y="298"/>
                  <a:pt x="22360" y="240"/>
                </a:cubicBezTo>
                <a:cubicBezTo>
                  <a:pt x="21359" y="77"/>
                  <a:pt x="20360" y="34"/>
                  <a:pt x="19352" y="5"/>
                </a:cubicBezTo>
                <a:cubicBezTo>
                  <a:pt x="19253" y="2"/>
                  <a:pt x="19155" y="1"/>
                  <a:pt x="19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69" name="Google Shape;269;p10"/>
          <p:cNvGrpSpPr/>
          <p:nvPr/>
        </p:nvGrpSpPr>
        <p:grpSpPr>
          <a:xfrm flipH="1">
            <a:off x="8386612" y="1841002"/>
            <a:ext cx="1349322" cy="1178509"/>
            <a:chOff x="4174688" y="2867426"/>
            <a:chExt cx="675133" cy="589667"/>
          </a:xfrm>
        </p:grpSpPr>
        <p:sp>
          <p:nvSpPr>
            <p:cNvPr id="270" name="Google Shape;270;p10"/>
            <p:cNvSpPr/>
            <p:nvPr/>
          </p:nvSpPr>
          <p:spPr>
            <a:xfrm>
              <a:off x="4174688" y="2867426"/>
              <a:ext cx="379395" cy="589667"/>
            </a:xfrm>
            <a:custGeom>
              <a:avLst/>
              <a:gdLst/>
              <a:ahLst/>
              <a:cxnLst/>
              <a:rect l="l" t="t" r="r" b="b"/>
              <a:pathLst>
                <a:path w="19288" h="29978" extrusionOk="0">
                  <a:moveTo>
                    <a:pt x="17185" y="522"/>
                  </a:moveTo>
                  <a:lnTo>
                    <a:pt x="17185" y="522"/>
                  </a:lnTo>
                  <a:cubicBezTo>
                    <a:pt x="17270" y="1656"/>
                    <a:pt x="17200" y="2800"/>
                    <a:pt x="17022" y="3927"/>
                  </a:cubicBezTo>
                  <a:cubicBezTo>
                    <a:pt x="16650" y="6191"/>
                    <a:pt x="15849" y="8370"/>
                    <a:pt x="14871" y="10440"/>
                  </a:cubicBezTo>
                  <a:cubicBezTo>
                    <a:pt x="14194" y="11883"/>
                    <a:pt x="13436" y="13311"/>
                    <a:pt x="12487" y="14605"/>
                  </a:cubicBezTo>
                  <a:cubicBezTo>
                    <a:pt x="12593" y="14411"/>
                    <a:pt x="12694" y="14219"/>
                    <a:pt x="12794" y="14026"/>
                  </a:cubicBezTo>
                  <a:cubicBezTo>
                    <a:pt x="14129" y="11383"/>
                    <a:pt x="15150" y="8591"/>
                    <a:pt x="15951" y="5735"/>
                  </a:cubicBezTo>
                  <a:cubicBezTo>
                    <a:pt x="15951" y="5726"/>
                    <a:pt x="15943" y="5722"/>
                    <a:pt x="15936" y="5722"/>
                  </a:cubicBezTo>
                  <a:cubicBezTo>
                    <a:pt x="15932" y="5722"/>
                    <a:pt x="15928" y="5724"/>
                    <a:pt x="15928" y="5727"/>
                  </a:cubicBezTo>
                  <a:cubicBezTo>
                    <a:pt x="15693" y="6514"/>
                    <a:pt x="15428" y="7292"/>
                    <a:pt x="15150" y="8063"/>
                  </a:cubicBezTo>
                  <a:cubicBezTo>
                    <a:pt x="14657" y="9441"/>
                    <a:pt x="14100" y="10805"/>
                    <a:pt x="13493" y="12140"/>
                  </a:cubicBezTo>
                  <a:cubicBezTo>
                    <a:pt x="13200" y="12797"/>
                    <a:pt x="12879" y="13448"/>
                    <a:pt x="12557" y="14098"/>
                  </a:cubicBezTo>
                  <a:cubicBezTo>
                    <a:pt x="12394" y="14418"/>
                    <a:pt x="12230" y="14740"/>
                    <a:pt x="12036" y="15040"/>
                  </a:cubicBezTo>
                  <a:cubicBezTo>
                    <a:pt x="12000" y="15090"/>
                    <a:pt x="11966" y="15140"/>
                    <a:pt x="11937" y="15189"/>
                  </a:cubicBezTo>
                  <a:cubicBezTo>
                    <a:pt x="12171" y="14733"/>
                    <a:pt x="12379" y="14269"/>
                    <a:pt x="12557" y="13791"/>
                  </a:cubicBezTo>
                  <a:cubicBezTo>
                    <a:pt x="12965" y="12661"/>
                    <a:pt x="13236" y="11498"/>
                    <a:pt x="13529" y="10341"/>
                  </a:cubicBezTo>
                  <a:cubicBezTo>
                    <a:pt x="13829" y="9177"/>
                    <a:pt x="14178" y="8027"/>
                    <a:pt x="14579" y="6892"/>
                  </a:cubicBezTo>
                  <a:cubicBezTo>
                    <a:pt x="15342" y="4728"/>
                    <a:pt x="16278" y="2628"/>
                    <a:pt x="17185" y="522"/>
                  </a:cubicBezTo>
                  <a:close/>
                  <a:moveTo>
                    <a:pt x="6495" y="3129"/>
                  </a:moveTo>
                  <a:lnTo>
                    <a:pt x="6495" y="3129"/>
                  </a:lnTo>
                  <a:cubicBezTo>
                    <a:pt x="7609" y="3499"/>
                    <a:pt x="8523" y="4321"/>
                    <a:pt x="9301" y="5170"/>
                  </a:cubicBezTo>
                  <a:cubicBezTo>
                    <a:pt x="10058" y="5999"/>
                    <a:pt x="10730" y="6920"/>
                    <a:pt x="11116" y="7984"/>
                  </a:cubicBezTo>
                  <a:cubicBezTo>
                    <a:pt x="11486" y="8976"/>
                    <a:pt x="11623" y="10034"/>
                    <a:pt x="11666" y="11091"/>
                  </a:cubicBezTo>
                  <a:cubicBezTo>
                    <a:pt x="11729" y="12519"/>
                    <a:pt x="11644" y="14012"/>
                    <a:pt x="11159" y="15354"/>
                  </a:cubicBezTo>
                  <a:cubicBezTo>
                    <a:pt x="11165" y="15325"/>
                    <a:pt x="11165" y="15297"/>
                    <a:pt x="11172" y="15268"/>
                  </a:cubicBezTo>
                  <a:cubicBezTo>
                    <a:pt x="11237" y="14912"/>
                    <a:pt x="11265" y="14547"/>
                    <a:pt x="11272" y="14190"/>
                  </a:cubicBezTo>
                  <a:cubicBezTo>
                    <a:pt x="11287" y="12776"/>
                    <a:pt x="10922" y="11383"/>
                    <a:pt x="10500" y="10041"/>
                  </a:cubicBezTo>
                  <a:cubicBezTo>
                    <a:pt x="10080" y="8676"/>
                    <a:pt x="9551" y="7348"/>
                    <a:pt x="8766" y="6142"/>
                  </a:cubicBezTo>
                  <a:cubicBezTo>
                    <a:pt x="8764" y="6138"/>
                    <a:pt x="8761" y="6136"/>
                    <a:pt x="8757" y="6136"/>
                  </a:cubicBezTo>
                  <a:cubicBezTo>
                    <a:pt x="8749" y="6136"/>
                    <a:pt x="8739" y="6146"/>
                    <a:pt x="8744" y="6155"/>
                  </a:cubicBezTo>
                  <a:cubicBezTo>
                    <a:pt x="9165" y="6849"/>
                    <a:pt x="9501" y="7585"/>
                    <a:pt x="9801" y="8334"/>
                  </a:cubicBezTo>
                  <a:cubicBezTo>
                    <a:pt x="10302" y="9612"/>
                    <a:pt x="10715" y="10970"/>
                    <a:pt x="10929" y="12325"/>
                  </a:cubicBezTo>
                  <a:cubicBezTo>
                    <a:pt x="11037" y="12997"/>
                    <a:pt x="11087" y="13669"/>
                    <a:pt x="11044" y="14348"/>
                  </a:cubicBezTo>
                  <a:cubicBezTo>
                    <a:pt x="11023" y="14675"/>
                    <a:pt x="10980" y="15004"/>
                    <a:pt x="10915" y="15333"/>
                  </a:cubicBezTo>
                  <a:cubicBezTo>
                    <a:pt x="10908" y="15347"/>
                    <a:pt x="10908" y="15354"/>
                    <a:pt x="10901" y="15367"/>
                  </a:cubicBezTo>
                  <a:cubicBezTo>
                    <a:pt x="10895" y="15110"/>
                    <a:pt x="10859" y="14846"/>
                    <a:pt x="10809" y="14589"/>
                  </a:cubicBezTo>
                  <a:cubicBezTo>
                    <a:pt x="10615" y="13626"/>
                    <a:pt x="10209" y="12711"/>
                    <a:pt x="9858" y="11804"/>
                  </a:cubicBezTo>
                  <a:cubicBezTo>
                    <a:pt x="9472" y="10812"/>
                    <a:pt x="9095" y="9827"/>
                    <a:pt x="8716" y="8834"/>
                  </a:cubicBezTo>
                  <a:cubicBezTo>
                    <a:pt x="8331" y="7849"/>
                    <a:pt x="7952" y="6856"/>
                    <a:pt x="7573" y="5871"/>
                  </a:cubicBezTo>
                  <a:cubicBezTo>
                    <a:pt x="7217" y="4956"/>
                    <a:pt x="6874" y="4035"/>
                    <a:pt x="6495" y="3129"/>
                  </a:cubicBezTo>
                  <a:close/>
                  <a:moveTo>
                    <a:pt x="18749" y="9497"/>
                  </a:moveTo>
                  <a:lnTo>
                    <a:pt x="18749" y="9497"/>
                  </a:lnTo>
                  <a:cubicBezTo>
                    <a:pt x="18564" y="10133"/>
                    <a:pt x="18328" y="10733"/>
                    <a:pt x="17999" y="11312"/>
                  </a:cubicBezTo>
                  <a:cubicBezTo>
                    <a:pt x="16679" y="13669"/>
                    <a:pt x="14422" y="15225"/>
                    <a:pt x="11993" y="16296"/>
                  </a:cubicBezTo>
                  <a:cubicBezTo>
                    <a:pt x="12237" y="16175"/>
                    <a:pt x="12471" y="16046"/>
                    <a:pt x="12694" y="15911"/>
                  </a:cubicBezTo>
                  <a:cubicBezTo>
                    <a:pt x="13186" y="15625"/>
                    <a:pt x="13657" y="15290"/>
                    <a:pt x="14100" y="14925"/>
                  </a:cubicBezTo>
                  <a:cubicBezTo>
                    <a:pt x="14986" y="14197"/>
                    <a:pt x="15779" y="13354"/>
                    <a:pt x="16535" y="12483"/>
                  </a:cubicBezTo>
                  <a:cubicBezTo>
                    <a:pt x="16541" y="12477"/>
                    <a:pt x="16533" y="12467"/>
                    <a:pt x="16522" y="12467"/>
                  </a:cubicBezTo>
                  <a:cubicBezTo>
                    <a:pt x="16520" y="12467"/>
                    <a:pt x="16517" y="12468"/>
                    <a:pt x="16514" y="12469"/>
                  </a:cubicBezTo>
                  <a:cubicBezTo>
                    <a:pt x="15728" y="13304"/>
                    <a:pt x="14900" y="14111"/>
                    <a:pt x="13993" y="14819"/>
                  </a:cubicBezTo>
                  <a:cubicBezTo>
                    <a:pt x="13558" y="15153"/>
                    <a:pt x="13100" y="15475"/>
                    <a:pt x="12622" y="15746"/>
                  </a:cubicBezTo>
                  <a:cubicBezTo>
                    <a:pt x="12401" y="15875"/>
                    <a:pt x="12165" y="15996"/>
                    <a:pt x="11937" y="16104"/>
                  </a:cubicBezTo>
                  <a:cubicBezTo>
                    <a:pt x="12144" y="15940"/>
                    <a:pt x="12351" y="15769"/>
                    <a:pt x="12550" y="15582"/>
                  </a:cubicBezTo>
                  <a:cubicBezTo>
                    <a:pt x="13087" y="15097"/>
                    <a:pt x="13585" y="14569"/>
                    <a:pt x="14108" y="14062"/>
                  </a:cubicBezTo>
                  <a:cubicBezTo>
                    <a:pt x="14672" y="13505"/>
                    <a:pt x="15272" y="12977"/>
                    <a:pt x="15865" y="12440"/>
                  </a:cubicBezTo>
                  <a:cubicBezTo>
                    <a:pt x="16885" y="11520"/>
                    <a:pt x="17899" y="10584"/>
                    <a:pt x="18749" y="9497"/>
                  </a:cubicBezTo>
                  <a:close/>
                  <a:moveTo>
                    <a:pt x="11537" y="16490"/>
                  </a:moveTo>
                  <a:cubicBezTo>
                    <a:pt x="11409" y="16547"/>
                    <a:pt x="11280" y="16596"/>
                    <a:pt x="11152" y="16646"/>
                  </a:cubicBezTo>
                  <a:cubicBezTo>
                    <a:pt x="11194" y="16625"/>
                    <a:pt x="11229" y="16596"/>
                    <a:pt x="11265" y="16576"/>
                  </a:cubicBezTo>
                  <a:cubicBezTo>
                    <a:pt x="11357" y="16554"/>
                    <a:pt x="11452" y="16524"/>
                    <a:pt x="11537" y="16490"/>
                  </a:cubicBezTo>
                  <a:close/>
                  <a:moveTo>
                    <a:pt x="5038" y="9098"/>
                  </a:moveTo>
                  <a:lnTo>
                    <a:pt x="5038" y="9098"/>
                  </a:lnTo>
                  <a:cubicBezTo>
                    <a:pt x="5487" y="9840"/>
                    <a:pt x="5859" y="10620"/>
                    <a:pt x="6159" y="11434"/>
                  </a:cubicBezTo>
                  <a:cubicBezTo>
                    <a:pt x="6788" y="13182"/>
                    <a:pt x="7088" y="15061"/>
                    <a:pt x="7253" y="16903"/>
                  </a:cubicBezTo>
                  <a:cubicBezTo>
                    <a:pt x="7395" y="18560"/>
                    <a:pt x="7381" y="20252"/>
                    <a:pt x="7009" y="21880"/>
                  </a:cubicBezTo>
                  <a:cubicBezTo>
                    <a:pt x="6995" y="21639"/>
                    <a:pt x="6953" y="21395"/>
                    <a:pt x="6930" y="21167"/>
                  </a:cubicBezTo>
                  <a:cubicBezTo>
                    <a:pt x="6894" y="20809"/>
                    <a:pt x="6852" y="20459"/>
                    <a:pt x="6816" y="20103"/>
                  </a:cubicBezTo>
                  <a:cubicBezTo>
                    <a:pt x="6738" y="19417"/>
                    <a:pt x="6660" y="18725"/>
                    <a:pt x="6574" y="18039"/>
                  </a:cubicBezTo>
                  <a:cubicBezTo>
                    <a:pt x="6387" y="16646"/>
                    <a:pt x="6159" y="15261"/>
                    <a:pt x="5909" y="13868"/>
                  </a:cubicBezTo>
                  <a:cubicBezTo>
                    <a:pt x="5909" y="13862"/>
                    <a:pt x="5902" y="13858"/>
                    <a:pt x="5895" y="13858"/>
                  </a:cubicBezTo>
                  <a:cubicBezTo>
                    <a:pt x="5886" y="13858"/>
                    <a:pt x="5877" y="13864"/>
                    <a:pt x="5881" y="13876"/>
                  </a:cubicBezTo>
                  <a:cubicBezTo>
                    <a:pt x="6080" y="15261"/>
                    <a:pt x="6245" y="16653"/>
                    <a:pt x="6409" y="18046"/>
                  </a:cubicBezTo>
                  <a:cubicBezTo>
                    <a:pt x="6488" y="18739"/>
                    <a:pt x="6558" y="19424"/>
                    <a:pt x="6630" y="20110"/>
                  </a:cubicBezTo>
                  <a:cubicBezTo>
                    <a:pt x="6666" y="20466"/>
                    <a:pt x="6696" y="20818"/>
                    <a:pt x="6730" y="21174"/>
                  </a:cubicBezTo>
                  <a:cubicBezTo>
                    <a:pt x="6738" y="21310"/>
                    <a:pt x="6745" y="21452"/>
                    <a:pt x="6752" y="21596"/>
                  </a:cubicBezTo>
                  <a:cubicBezTo>
                    <a:pt x="6488" y="20867"/>
                    <a:pt x="6252" y="20132"/>
                    <a:pt x="6060" y="19375"/>
                  </a:cubicBezTo>
                  <a:cubicBezTo>
                    <a:pt x="5609" y="17611"/>
                    <a:pt x="5352" y="15805"/>
                    <a:pt x="5223" y="13990"/>
                  </a:cubicBezTo>
                  <a:cubicBezTo>
                    <a:pt x="5153" y="13069"/>
                    <a:pt x="5117" y="12154"/>
                    <a:pt x="5102" y="11234"/>
                  </a:cubicBezTo>
                  <a:cubicBezTo>
                    <a:pt x="5088" y="10526"/>
                    <a:pt x="5131" y="9806"/>
                    <a:pt x="5038" y="9098"/>
                  </a:cubicBezTo>
                  <a:close/>
                  <a:moveTo>
                    <a:pt x="18806" y="15654"/>
                  </a:moveTo>
                  <a:lnTo>
                    <a:pt x="18806" y="15654"/>
                  </a:lnTo>
                  <a:cubicBezTo>
                    <a:pt x="18292" y="16411"/>
                    <a:pt x="17714" y="17117"/>
                    <a:pt x="17071" y="17767"/>
                  </a:cubicBezTo>
                  <a:cubicBezTo>
                    <a:pt x="15728" y="19117"/>
                    <a:pt x="14136" y="20218"/>
                    <a:pt x="12394" y="20989"/>
                  </a:cubicBezTo>
                  <a:cubicBezTo>
                    <a:pt x="10922" y="21639"/>
                    <a:pt x="9366" y="22038"/>
                    <a:pt x="7767" y="22216"/>
                  </a:cubicBezTo>
                  <a:cubicBezTo>
                    <a:pt x="7981" y="22137"/>
                    <a:pt x="8187" y="22045"/>
                    <a:pt x="8394" y="21959"/>
                  </a:cubicBezTo>
                  <a:cubicBezTo>
                    <a:pt x="8730" y="21817"/>
                    <a:pt x="9059" y="21675"/>
                    <a:pt x="9395" y="21524"/>
                  </a:cubicBezTo>
                  <a:cubicBezTo>
                    <a:pt x="10566" y="21010"/>
                    <a:pt x="11716" y="20466"/>
                    <a:pt x="12836" y="19853"/>
                  </a:cubicBezTo>
                  <a:cubicBezTo>
                    <a:pt x="13980" y="19224"/>
                    <a:pt x="15051" y="18524"/>
                    <a:pt x="16079" y="17724"/>
                  </a:cubicBezTo>
                  <a:lnTo>
                    <a:pt x="16079" y="17724"/>
                  </a:lnTo>
                  <a:cubicBezTo>
                    <a:pt x="15500" y="18146"/>
                    <a:pt x="14886" y="18531"/>
                    <a:pt x="14264" y="18896"/>
                  </a:cubicBezTo>
                  <a:cubicBezTo>
                    <a:pt x="13143" y="19560"/>
                    <a:pt x="11973" y="20139"/>
                    <a:pt x="10787" y="20667"/>
                  </a:cubicBezTo>
                  <a:cubicBezTo>
                    <a:pt x="10194" y="20931"/>
                    <a:pt x="9594" y="21188"/>
                    <a:pt x="8994" y="21438"/>
                  </a:cubicBezTo>
                  <a:cubicBezTo>
                    <a:pt x="8624" y="21596"/>
                    <a:pt x="8229" y="21738"/>
                    <a:pt x="7852" y="21909"/>
                  </a:cubicBezTo>
                  <a:cubicBezTo>
                    <a:pt x="8444" y="21409"/>
                    <a:pt x="9052" y="20924"/>
                    <a:pt x="9673" y="20453"/>
                  </a:cubicBezTo>
                  <a:cubicBezTo>
                    <a:pt x="10430" y="19875"/>
                    <a:pt x="11222" y="19352"/>
                    <a:pt x="12072" y="18917"/>
                  </a:cubicBezTo>
                  <a:cubicBezTo>
                    <a:pt x="12866" y="18504"/>
                    <a:pt x="13693" y="18146"/>
                    <a:pt x="14521" y="17789"/>
                  </a:cubicBezTo>
                  <a:cubicBezTo>
                    <a:pt x="15985" y="17160"/>
                    <a:pt x="17471" y="16540"/>
                    <a:pt x="18806" y="15654"/>
                  </a:cubicBezTo>
                  <a:close/>
                  <a:moveTo>
                    <a:pt x="2003" y="15796"/>
                  </a:moveTo>
                  <a:cubicBezTo>
                    <a:pt x="2325" y="16567"/>
                    <a:pt x="2560" y="17374"/>
                    <a:pt x="2754" y="18175"/>
                  </a:cubicBezTo>
                  <a:cubicBezTo>
                    <a:pt x="3153" y="19832"/>
                    <a:pt x="3317" y="21546"/>
                    <a:pt x="3246" y="23245"/>
                  </a:cubicBezTo>
                  <a:cubicBezTo>
                    <a:pt x="3189" y="24580"/>
                    <a:pt x="2975" y="25937"/>
                    <a:pt x="2467" y="27180"/>
                  </a:cubicBezTo>
                  <a:cubicBezTo>
                    <a:pt x="2497" y="26936"/>
                    <a:pt x="2510" y="26701"/>
                    <a:pt x="2524" y="26458"/>
                  </a:cubicBezTo>
                  <a:cubicBezTo>
                    <a:pt x="2659" y="24216"/>
                    <a:pt x="2368" y="21975"/>
                    <a:pt x="2060" y="19760"/>
                  </a:cubicBezTo>
                  <a:cubicBezTo>
                    <a:pt x="2060" y="19757"/>
                    <a:pt x="2056" y="19755"/>
                    <a:pt x="2053" y="19755"/>
                  </a:cubicBezTo>
                  <a:cubicBezTo>
                    <a:pt x="2049" y="19755"/>
                    <a:pt x="2046" y="19757"/>
                    <a:pt x="2046" y="19760"/>
                  </a:cubicBezTo>
                  <a:cubicBezTo>
                    <a:pt x="2102" y="20381"/>
                    <a:pt x="2154" y="21003"/>
                    <a:pt x="2203" y="21616"/>
                  </a:cubicBezTo>
                  <a:cubicBezTo>
                    <a:pt x="2289" y="22694"/>
                    <a:pt x="2359" y="23781"/>
                    <a:pt x="2353" y="24866"/>
                  </a:cubicBezTo>
                  <a:cubicBezTo>
                    <a:pt x="2353" y="25409"/>
                    <a:pt x="2325" y="25959"/>
                    <a:pt x="2282" y="26501"/>
                  </a:cubicBezTo>
                  <a:cubicBezTo>
                    <a:pt x="2260" y="26773"/>
                    <a:pt x="2239" y="27051"/>
                    <a:pt x="2188" y="27322"/>
                  </a:cubicBezTo>
                  <a:cubicBezTo>
                    <a:pt x="2181" y="27358"/>
                    <a:pt x="2174" y="27394"/>
                    <a:pt x="2167" y="27430"/>
                  </a:cubicBezTo>
                  <a:cubicBezTo>
                    <a:pt x="1996" y="26715"/>
                    <a:pt x="1861" y="25994"/>
                    <a:pt x="1753" y="25274"/>
                  </a:cubicBezTo>
                  <a:cubicBezTo>
                    <a:pt x="1511" y="23652"/>
                    <a:pt x="1417" y="22009"/>
                    <a:pt x="1468" y="20374"/>
                  </a:cubicBezTo>
                  <a:cubicBezTo>
                    <a:pt x="1496" y="19539"/>
                    <a:pt x="1561" y="18710"/>
                    <a:pt x="1660" y="17882"/>
                  </a:cubicBezTo>
                  <a:cubicBezTo>
                    <a:pt x="1746" y="17182"/>
                    <a:pt x="1874" y="16497"/>
                    <a:pt x="2003" y="15796"/>
                  </a:cubicBezTo>
                  <a:close/>
                  <a:moveTo>
                    <a:pt x="14907" y="23637"/>
                  </a:moveTo>
                  <a:lnTo>
                    <a:pt x="14907" y="23637"/>
                  </a:lnTo>
                  <a:cubicBezTo>
                    <a:pt x="14250" y="24288"/>
                    <a:pt x="13543" y="24873"/>
                    <a:pt x="12780" y="25394"/>
                  </a:cubicBezTo>
                  <a:cubicBezTo>
                    <a:pt x="11229" y="26444"/>
                    <a:pt x="9487" y="27202"/>
                    <a:pt x="7666" y="27637"/>
                  </a:cubicBezTo>
                  <a:cubicBezTo>
                    <a:pt x="6507" y="27911"/>
                    <a:pt x="5327" y="28043"/>
                    <a:pt x="4142" y="28043"/>
                  </a:cubicBezTo>
                  <a:cubicBezTo>
                    <a:pt x="3787" y="28043"/>
                    <a:pt x="3430" y="28031"/>
                    <a:pt x="3074" y="28007"/>
                  </a:cubicBezTo>
                  <a:cubicBezTo>
                    <a:pt x="3146" y="27994"/>
                    <a:pt x="3210" y="27980"/>
                    <a:pt x="3282" y="27965"/>
                  </a:cubicBezTo>
                  <a:cubicBezTo>
                    <a:pt x="3617" y="27901"/>
                    <a:pt x="3953" y="27822"/>
                    <a:pt x="4288" y="27750"/>
                  </a:cubicBezTo>
                  <a:cubicBezTo>
                    <a:pt x="6745" y="27186"/>
                    <a:pt x="9152" y="26395"/>
                    <a:pt x="11443" y="25351"/>
                  </a:cubicBezTo>
                  <a:cubicBezTo>
                    <a:pt x="11452" y="25351"/>
                    <a:pt x="11452" y="25344"/>
                    <a:pt x="11443" y="25344"/>
                  </a:cubicBezTo>
                  <a:cubicBezTo>
                    <a:pt x="10787" y="25617"/>
                    <a:pt x="10130" y="25865"/>
                    <a:pt x="9458" y="26102"/>
                  </a:cubicBezTo>
                  <a:cubicBezTo>
                    <a:pt x="8281" y="26516"/>
                    <a:pt x="7088" y="26880"/>
                    <a:pt x="5873" y="27186"/>
                  </a:cubicBezTo>
                  <a:cubicBezTo>
                    <a:pt x="5266" y="27344"/>
                    <a:pt x="4659" y="27480"/>
                    <a:pt x="4046" y="27608"/>
                  </a:cubicBezTo>
                  <a:cubicBezTo>
                    <a:pt x="3739" y="27673"/>
                    <a:pt x="3431" y="27730"/>
                    <a:pt x="3124" y="27779"/>
                  </a:cubicBezTo>
                  <a:cubicBezTo>
                    <a:pt x="3681" y="27450"/>
                    <a:pt x="4245" y="27137"/>
                    <a:pt x="4817" y="26830"/>
                  </a:cubicBezTo>
                  <a:cubicBezTo>
                    <a:pt x="6466" y="25951"/>
                    <a:pt x="8180" y="25238"/>
                    <a:pt x="10008" y="24802"/>
                  </a:cubicBezTo>
                  <a:cubicBezTo>
                    <a:pt x="11644" y="24424"/>
                    <a:pt x="13315" y="24180"/>
                    <a:pt x="14907" y="23637"/>
                  </a:cubicBezTo>
                  <a:close/>
                  <a:moveTo>
                    <a:pt x="17246" y="1"/>
                  </a:moveTo>
                  <a:cubicBezTo>
                    <a:pt x="17211" y="1"/>
                    <a:pt x="17177" y="18"/>
                    <a:pt x="17157" y="57"/>
                  </a:cubicBezTo>
                  <a:cubicBezTo>
                    <a:pt x="16593" y="1286"/>
                    <a:pt x="16050" y="2529"/>
                    <a:pt x="15529" y="3785"/>
                  </a:cubicBezTo>
                  <a:cubicBezTo>
                    <a:pt x="14614" y="5984"/>
                    <a:pt x="13815" y="8227"/>
                    <a:pt x="13229" y="10534"/>
                  </a:cubicBezTo>
                  <a:cubicBezTo>
                    <a:pt x="12737" y="12462"/>
                    <a:pt x="12257" y="14504"/>
                    <a:pt x="11066" y="16118"/>
                  </a:cubicBezTo>
                  <a:cubicBezTo>
                    <a:pt x="11400" y="15390"/>
                    <a:pt x="11601" y="14596"/>
                    <a:pt x="11716" y="13798"/>
                  </a:cubicBezTo>
                  <a:cubicBezTo>
                    <a:pt x="11865" y="12747"/>
                    <a:pt x="11871" y="11669"/>
                    <a:pt x="11794" y="10605"/>
                  </a:cubicBezTo>
                  <a:cubicBezTo>
                    <a:pt x="11716" y="9527"/>
                    <a:pt x="11515" y="8449"/>
                    <a:pt x="11057" y="7463"/>
                  </a:cubicBezTo>
                  <a:cubicBezTo>
                    <a:pt x="10586" y="6435"/>
                    <a:pt x="9866" y="5528"/>
                    <a:pt x="9086" y="4721"/>
                  </a:cubicBezTo>
                  <a:cubicBezTo>
                    <a:pt x="8295" y="3900"/>
                    <a:pt x="7395" y="3214"/>
                    <a:pt x="6317" y="2829"/>
                  </a:cubicBezTo>
                  <a:cubicBezTo>
                    <a:pt x="6307" y="2825"/>
                    <a:pt x="6297" y="2824"/>
                    <a:pt x="6288" y="2824"/>
                  </a:cubicBezTo>
                  <a:cubicBezTo>
                    <a:pt x="6214" y="2824"/>
                    <a:pt x="6156" y="2916"/>
                    <a:pt x="6181" y="2985"/>
                  </a:cubicBezTo>
                  <a:cubicBezTo>
                    <a:pt x="6558" y="4092"/>
                    <a:pt x="7002" y="5185"/>
                    <a:pt x="7424" y="6277"/>
                  </a:cubicBezTo>
                  <a:cubicBezTo>
                    <a:pt x="8159" y="8191"/>
                    <a:pt x="8901" y="10106"/>
                    <a:pt x="9637" y="12019"/>
                  </a:cubicBezTo>
                  <a:cubicBezTo>
                    <a:pt x="10209" y="13505"/>
                    <a:pt x="11159" y="15397"/>
                    <a:pt x="10344" y="16946"/>
                  </a:cubicBezTo>
                  <a:cubicBezTo>
                    <a:pt x="10338" y="16953"/>
                    <a:pt x="10338" y="16961"/>
                    <a:pt x="10329" y="16968"/>
                  </a:cubicBezTo>
                  <a:cubicBezTo>
                    <a:pt x="10322" y="16975"/>
                    <a:pt x="10322" y="16982"/>
                    <a:pt x="10322" y="16989"/>
                  </a:cubicBezTo>
                  <a:cubicBezTo>
                    <a:pt x="10272" y="17068"/>
                    <a:pt x="10223" y="17153"/>
                    <a:pt x="10173" y="17232"/>
                  </a:cubicBezTo>
                  <a:cubicBezTo>
                    <a:pt x="10151" y="17261"/>
                    <a:pt x="10144" y="17289"/>
                    <a:pt x="10151" y="17318"/>
                  </a:cubicBezTo>
                  <a:cubicBezTo>
                    <a:pt x="9679" y="18010"/>
                    <a:pt x="9224" y="18710"/>
                    <a:pt x="8752" y="19404"/>
                  </a:cubicBezTo>
                  <a:cubicBezTo>
                    <a:pt x="8265" y="20110"/>
                    <a:pt x="7787" y="20818"/>
                    <a:pt x="7295" y="21517"/>
                  </a:cubicBezTo>
                  <a:cubicBezTo>
                    <a:pt x="7431" y="20831"/>
                    <a:pt x="7501" y="20132"/>
                    <a:pt x="7530" y="19431"/>
                  </a:cubicBezTo>
                  <a:cubicBezTo>
                    <a:pt x="7602" y="17532"/>
                    <a:pt x="7373" y="15597"/>
                    <a:pt x="6987" y="13739"/>
                  </a:cubicBezTo>
                  <a:cubicBezTo>
                    <a:pt x="6601" y="11897"/>
                    <a:pt x="5967" y="10077"/>
                    <a:pt x="4917" y="8498"/>
                  </a:cubicBezTo>
                  <a:cubicBezTo>
                    <a:pt x="4891" y="8464"/>
                    <a:pt x="4859" y="8450"/>
                    <a:pt x="4826" y="8450"/>
                  </a:cubicBezTo>
                  <a:cubicBezTo>
                    <a:pt x="4758" y="8450"/>
                    <a:pt x="4693" y="8516"/>
                    <a:pt x="4716" y="8598"/>
                  </a:cubicBezTo>
                  <a:cubicBezTo>
                    <a:pt x="4845" y="9105"/>
                    <a:pt x="4860" y="9626"/>
                    <a:pt x="4860" y="10149"/>
                  </a:cubicBezTo>
                  <a:cubicBezTo>
                    <a:pt x="4860" y="10663"/>
                    <a:pt x="4860" y="11177"/>
                    <a:pt x="4874" y="11691"/>
                  </a:cubicBezTo>
                  <a:cubicBezTo>
                    <a:pt x="4953" y="15290"/>
                    <a:pt x="5410" y="18924"/>
                    <a:pt x="6738" y="22288"/>
                  </a:cubicBezTo>
                  <a:cubicBezTo>
                    <a:pt x="6087" y="23188"/>
                    <a:pt x="5424" y="24081"/>
                    <a:pt x="4716" y="24938"/>
                  </a:cubicBezTo>
                  <a:cubicBezTo>
                    <a:pt x="4046" y="25766"/>
                    <a:pt x="3338" y="26580"/>
                    <a:pt x="2603" y="27358"/>
                  </a:cubicBezTo>
                  <a:cubicBezTo>
                    <a:pt x="2846" y="26801"/>
                    <a:pt x="3024" y="26216"/>
                    <a:pt x="3153" y="25623"/>
                  </a:cubicBezTo>
                  <a:cubicBezTo>
                    <a:pt x="3516" y="23916"/>
                    <a:pt x="3532" y="22124"/>
                    <a:pt x="3331" y="20396"/>
                  </a:cubicBezTo>
                  <a:cubicBezTo>
                    <a:pt x="3239" y="19546"/>
                    <a:pt x="3081" y="18696"/>
                    <a:pt x="2867" y="17868"/>
                  </a:cubicBezTo>
                  <a:cubicBezTo>
                    <a:pt x="2653" y="17025"/>
                    <a:pt x="2353" y="16204"/>
                    <a:pt x="2060" y="15390"/>
                  </a:cubicBezTo>
                  <a:cubicBezTo>
                    <a:pt x="2043" y="15338"/>
                    <a:pt x="1999" y="15313"/>
                    <a:pt x="1955" y="15313"/>
                  </a:cubicBezTo>
                  <a:cubicBezTo>
                    <a:pt x="1908" y="15313"/>
                    <a:pt x="1860" y="15342"/>
                    <a:pt x="1845" y="15397"/>
                  </a:cubicBezTo>
                  <a:cubicBezTo>
                    <a:pt x="1604" y="16303"/>
                    <a:pt x="1475" y="17239"/>
                    <a:pt x="1374" y="18168"/>
                  </a:cubicBezTo>
                  <a:cubicBezTo>
                    <a:pt x="1004" y="21431"/>
                    <a:pt x="1225" y="24751"/>
                    <a:pt x="2017" y="27930"/>
                  </a:cubicBezTo>
                  <a:cubicBezTo>
                    <a:pt x="1996" y="27944"/>
                    <a:pt x="1982" y="27965"/>
                    <a:pt x="1982" y="27987"/>
                  </a:cubicBezTo>
                  <a:cubicBezTo>
                    <a:pt x="1347" y="28616"/>
                    <a:pt x="682" y="29207"/>
                    <a:pt x="54" y="29843"/>
                  </a:cubicBezTo>
                  <a:cubicBezTo>
                    <a:pt x="1" y="29896"/>
                    <a:pt x="54" y="29977"/>
                    <a:pt x="118" y="29977"/>
                  </a:cubicBezTo>
                  <a:cubicBezTo>
                    <a:pt x="132" y="29977"/>
                    <a:pt x="146" y="29974"/>
                    <a:pt x="161" y="29965"/>
                  </a:cubicBezTo>
                  <a:cubicBezTo>
                    <a:pt x="682" y="29601"/>
                    <a:pt x="1160" y="29173"/>
                    <a:pt x="1617" y="28736"/>
                  </a:cubicBezTo>
                  <a:cubicBezTo>
                    <a:pt x="1725" y="28636"/>
                    <a:pt x="1832" y="28530"/>
                    <a:pt x="1940" y="28429"/>
                  </a:cubicBezTo>
                  <a:cubicBezTo>
                    <a:pt x="1953" y="28437"/>
                    <a:pt x="1969" y="28441"/>
                    <a:pt x="1986" y="28441"/>
                  </a:cubicBezTo>
                  <a:cubicBezTo>
                    <a:pt x="2003" y="28441"/>
                    <a:pt x="2021" y="28437"/>
                    <a:pt x="2039" y="28429"/>
                  </a:cubicBezTo>
                  <a:cubicBezTo>
                    <a:pt x="2203" y="28330"/>
                    <a:pt x="2368" y="28230"/>
                    <a:pt x="2531" y="28129"/>
                  </a:cubicBezTo>
                  <a:cubicBezTo>
                    <a:pt x="3078" y="28199"/>
                    <a:pt x="3629" y="28232"/>
                    <a:pt x="4182" y="28232"/>
                  </a:cubicBezTo>
                  <a:cubicBezTo>
                    <a:pt x="4531" y="28232"/>
                    <a:pt x="4881" y="28219"/>
                    <a:pt x="5230" y="28194"/>
                  </a:cubicBezTo>
                  <a:cubicBezTo>
                    <a:pt x="7138" y="28066"/>
                    <a:pt x="9023" y="27565"/>
                    <a:pt x="10751" y="26758"/>
                  </a:cubicBezTo>
                  <a:cubicBezTo>
                    <a:pt x="12464" y="25951"/>
                    <a:pt x="14050" y="24845"/>
                    <a:pt x="15342" y="23466"/>
                  </a:cubicBezTo>
                  <a:cubicBezTo>
                    <a:pt x="15399" y="23404"/>
                    <a:pt x="15351" y="23303"/>
                    <a:pt x="15276" y="23303"/>
                  </a:cubicBezTo>
                  <a:cubicBezTo>
                    <a:pt x="15265" y="23303"/>
                    <a:pt x="15254" y="23305"/>
                    <a:pt x="15243" y="23310"/>
                  </a:cubicBezTo>
                  <a:cubicBezTo>
                    <a:pt x="14279" y="23688"/>
                    <a:pt x="13279" y="23923"/>
                    <a:pt x="12266" y="24137"/>
                  </a:cubicBezTo>
                  <a:cubicBezTo>
                    <a:pt x="11380" y="24331"/>
                    <a:pt x="10480" y="24494"/>
                    <a:pt x="9594" y="24717"/>
                  </a:cubicBezTo>
                  <a:cubicBezTo>
                    <a:pt x="8687" y="24945"/>
                    <a:pt x="7810" y="25245"/>
                    <a:pt x="6944" y="25608"/>
                  </a:cubicBezTo>
                  <a:cubicBezTo>
                    <a:pt x="5438" y="26237"/>
                    <a:pt x="4003" y="27030"/>
                    <a:pt x="2596" y="27865"/>
                  </a:cubicBezTo>
                  <a:cubicBezTo>
                    <a:pt x="2560" y="27872"/>
                    <a:pt x="2524" y="27879"/>
                    <a:pt x="2488" y="27887"/>
                  </a:cubicBezTo>
                  <a:cubicBezTo>
                    <a:pt x="2653" y="27723"/>
                    <a:pt x="2810" y="27552"/>
                    <a:pt x="2975" y="27387"/>
                  </a:cubicBezTo>
                  <a:cubicBezTo>
                    <a:pt x="3081" y="27272"/>
                    <a:pt x="3182" y="27159"/>
                    <a:pt x="3288" y="27044"/>
                  </a:cubicBezTo>
                  <a:cubicBezTo>
                    <a:pt x="3431" y="26893"/>
                    <a:pt x="3568" y="26744"/>
                    <a:pt x="3710" y="26587"/>
                  </a:cubicBezTo>
                  <a:cubicBezTo>
                    <a:pt x="3845" y="26431"/>
                    <a:pt x="3981" y="26273"/>
                    <a:pt x="4116" y="26115"/>
                  </a:cubicBezTo>
                  <a:cubicBezTo>
                    <a:pt x="4253" y="25959"/>
                    <a:pt x="4389" y="25802"/>
                    <a:pt x="4524" y="25644"/>
                  </a:cubicBezTo>
                  <a:cubicBezTo>
                    <a:pt x="4653" y="25488"/>
                    <a:pt x="4788" y="25323"/>
                    <a:pt x="4917" y="25166"/>
                  </a:cubicBezTo>
                  <a:cubicBezTo>
                    <a:pt x="5052" y="25001"/>
                    <a:pt x="5180" y="24845"/>
                    <a:pt x="5309" y="24681"/>
                  </a:cubicBezTo>
                  <a:cubicBezTo>
                    <a:pt x="5438" y="24516"/>
                    <a:pt x="5566" y="24352"/>
                    <a:pt x="5688" y="24187"/>
                  </a:cubicBezTo>
                  <a:cubicBezTo>
                    <a:pt x="5816" y="24023"/>
                    <a:pt x="5945" y="23860"/>
                    <a:pt x="6067" y="23695"/>
                  </a:cubicBezTo>
                  <a:cubicBezTo>
                    <a:pt x="6195" y="23531"/>
                    <a:pt x="6317" y="23359"/>
                    <a:pt x="6438" y="23195"/>
                  </a:cubicBezTo>
                  <a:cubicBezTo>
                    <a:pt x="6502" y="23109"/>
                    <a:pt x="6567" y="23023"/>
                    <a:pt x="6624" y="22945"/>
                  </a:cubicBezTo>
                  <a:cubicBezTo>
                    <a:pt x="6653" y="22902"/>
                    <a:pt x="6687" y="22859"/>
                    <a:pt x="6716" y="22816"/>
                  </a:cubicBezTo>
                  <a:cubicBezTo>
                    <a:pt x="6745" y="22773"/>
                    <a:pt x="6766" y="22737"/>
                    <a:pt x="6802" y="22703"/>
                  </a:cubicBezTo>
                  <a:cubicBezTo>
                    <a:pt x="6858" y="22631"/>
                    <a:pt x="6930" y="22581"/>
                    <a:pt x="7016" y="22538"/>
                  </a:cubicBezTo>
                  <a:cubicBezTo>
                    <a:pt x="7052" y="22523"/>
                    <a:pt x="7088" y="22509"/>
                    <a:pt x="7124" y="22496"/>
                  </a:cubicBezTo>
                  <a:cubicBezTo>
                    <a:pt x="7131" y="22489"/>
                    <a:pt x="7145" y="22480"/>
                    <a:pt x="7158" y="22480"/>
                  </a:cubicBezTo>
                  <a:cubicBezTo>
                    <a:pt x="7217" y="22473"/>
                    <a:pt x="7280" y="22473"/>
                    <a:pt x="7345" y="22473"/>
                  </a:cubicBezTo>
                  <a:cubicBezTo>
                    <a:pt x="8281" y="22424"/>
                    <a:pt x="9208" y="22266"/>
                    <a:pt x="10108" y="22031"/>
                  </a:cubicBezTo>
                  <a:cubicBezTo>
                    <a:pt x="11986" y="21537"/>
                    <a:pt x="13765" y="20681"/>
                    <a:pt x="15328" y="19539"/>
                  </a:cubicBezTo>
                  <a:cubicBezTo>
                    <a:pt x="16885" y="18396"/>
                    <a:pt x="18221" y="16975"/>
                    <a:pt x="19241" y="15340"/>
                  </a:cubicBezTo>
                  <a:cubicBezTo>
                    <a:pt x="19287" y="15272"/>
                    <a:pt x="19225" y="15194"/>
                    <a:pt x="19157" y="15194"/>
                  </a:cubicBezTo>
                  <a:cubicBezTo>
                    <a:pt x="19140" y="15194"/>
                    <a:pt x="19122" y="15200"/>
                    <a:pt x="19106" y="15212"/>
                  </a:cubicBezTo>
                  <a:cubicBezTo>
                    <a:pt x="18278" y="15811"/>
                    <a:pt x="17385" y="16310"/>
                    <a:pt x="16456" y="16747"/>
                  </a:cubicBezTo>
                  <a:cubicBezTo>
                    <a:pt x="14850" y="17510"/>
                    <a:pt x="13179" y="18125"/>
                    <a:pt x="11614" y="18975"/>
                  </a:cubicBezTo>
                  <a:cubicBezTo>
                    <a:pt x="9979" y="19860"/>
                    <a:pt x="8516" y="21052"/>
                    <a:pt x="7115" y="22266"/>
                  </a:cubicBezTo>
                  <a:lnTo>
                    <a:pt x="7115" y="22252"/>
                  </a:lnTo>
                  <a:cubicBezTo>
                    <a:pt x="7167" y="22196"/>
                    <a:pt x="7210" y="22130"/>
                    <a:pt x="7253" y="22074"/>
                  </a:cubicBezTo>
                  <a:cubicBezTo>
                    <a:pt x="8324" y="20561"/>
                    <a:pt x="9344" y="18996"/>
                    <a:pt x="10302" y="17404"/>
                  </a:cubicBezTo>
                  <a:cubicBezTo>
                    <a:pt x="10329" y="17397"/>
                    <a:pt x="10365" y="17381"/>
                    <a:pt x="10387" y="17347"/>
                  </a:cubicBezTo>
                  <a:cubicBezTo>
                    <a:pt x="10451" y="17253"/>
                    <a:pt x="10516" y="17153"/>
                    <a:pt x="10566" y="17054"/>
                  </a:cubicBezTo>
                  <a:cubicBezTo>
                    <a:pt x="10615" y="17004"/>
                    <a:pt x="10665" y="16946"/>
                    <a:pt x="10715" y="16896"/>
                  </a:cubicBezTo>
                  <a:lnTo>
                    <a:pt x="10730" y="16896"/>
                  </a:lnTo>
                  <a:cubicBezTo>
                    <a:pt x="11580" y="16625"/>
                    <a:pt x="12415" y="16296"/>
                    <a:pt x="13208" y="15890"/>
                  </a:cubicBezTo>
                  <a:cubicBezTo>
                    <a:pt x="14622" y="15176"/>
                    <a:pt x="15928" y="14233"/>
                    <a:pt x="16970" y="13033"/>
                  </a:cubicBezTo>
                  <a:cubicBezTo>
                    <a:pt x="17978" y="11890"/>
                    <a:pt x="18799" y="10469"/>
                    <a:pt x="19128" y="8970"/>
                  </a:cubicBezTo>
                  <a:cubicBezTo>
                    <a:pt x="19151" y="8880"/>
                    <a:pt x="19085" y="8830"/>
                    <a:pt x="19016" y="8830"/>
                  </a:cubicBezTo>
                  <a:cubicBezTo>
                    <a:pt x="18975" y="8830"/>
                    <a:pt x="18933" y="8847"/>
                    <a:pt x="18907" y="8884"/>
                  </a:cubicBezTo>
                  <a:cubicBezTo>
                    <a:pt x="18400" y="9605"/>
                    <a:pt x="17814" y="10269"/>
                    <a:pt x="17193" y="10891"/>
                  </a:cubicBezTo>
                  <a:cubicBezTo>
                    <a:pt x="16113" y="11969"/>
                    <a:pt x="14943" y="12941"/>
                    <a:pt x="13865" y="14012"/>
                  </a:cubicBezTo>
                  <a:cubicBezTo>
                    <a:pt x="13021" y="14846"/>
                    <a:pt x="12201" y="15762"/>
                    <a:pt x="11186" y="16404"/>
                  </a:cubicBezTo>
                  <a:cubicBezTo>
                    <a:pt x="12065" y="15532"/>
                    <a:pt x="12807" y="14540"/>
                    <a:pt x="13457" y="13491"/>
                  </a:cubicBezTo>
                  <a:cubicBezTo>
                    <a:pt x="14122" y="12404"/>
                    <a:pt x="14699" y="11263"/>
                    <a:pt x="15229" y="10106"/>
                  </a:cubicBezTo>
                  <a:cubicBezTo>
                    <a:pt x="15707" y="9048"/>
                    <a:pt x="16136" y="7977"/>
                    <a:pt x="16485" y="6870"/>
                  </a:cubicBezTo>
                  <a:cubicBezTo>
                    <a:pt x="17185" y="4685"/>
                    <a:pt x="17543" y="2393"/>
                    <a:pt x="17356" y="100"/>
                  </a:cubicBezTo>
                  <a:cubicBezTo>
                    <a:pt x="17352" y="40"/>
                    <a:pt x="17298" y="1"/>
                    <a:pt x="172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" name="Google Shape;271;p10"/>
            <p:cNvSpPr/>
            <p:nvPr/>
          </p:nvSpPr>
          <p:spPr>
            <a:xfrm>
              <a:off x="4443793" y="3122565"/>
              <a:ext cx="405064" cy="228349"/>
            </a:xfrm>
            <a:custGeom>
              <a:avLst/>
              <a:gdLst/>
              <a:ahLst/>
              <a:cxnLst/>
              <a:rect l="l" t="t" r="r" b="b"/>
              <a:pathLst>
                <a:path w="20593" h="11609" extrusionOk="0">
                  <a:moveTo>
                    <a:pt x="19603" y="236"/>
                  </a:moveTo>
                  <a:cubicBezTo>
                    <a:pt x="19923" y="236"/>
                    <a:pt x="20161" y="358"/>
                    <a:pt x="20058" y="804"/>
                  </a:cubicBezTo>
                  <a:cubicBezTo>
                    <a:pt x="19993" y="1077"/>
                    <a:pt x="19772" y="1368"/>
                    <a:pt x="19623" y="1612"/>
                  </a:cubicBezTo>
                  <a:cubicBezTo>
                    <a:pt x="18908" y="2775"/>
                    <a:pt x="17873" y="3618"/>
                    <a:pt x="16700" y="4282"/>
                  </a:cubicBezTo>
                  <a:cubicBezTo>
                    <a:pt x="15622" y="4897"/>
                    <a:pt x="14438" y="5533"/>
                    <a:pt x="13259" y="5896"/>
                  </a:cubicBezTo>
                  <a:cubicBezTo>
                    <a:pt x="11832" y="6347"/>
                    <a:pt x="10368" y="6669"/>
                    <a:pt x="8925" y="7068"/>
                  </a:cubicBezTo>
                  <a:lnTo>
                    <a:pt x="8925" y="7068"/>
                  </a:lnTo>
                  <a:cubicBezTo>
                    <a:pt x="10629" y="4270"/>
                    <a:pt x="13203" y="2625"/>
                    <a:pt x="16179" y="1348"/>
                  </a:cubicBezTo>
                  <a:cubicBezTo>
                    <a:pt x="17023" y="983"/>
                    <a:pt x="17916" y="554"/>
                    <a:pt x="18822" y="362"/>
                  </a:cubicBezTo>
                  <a:cubicBezTo>
                    <a:pt x="19049" y="312"/>
                    <a:pt x="19352" y="236"/>
                    <a:pt x="19603" y="236"/>
                  </a:cubicBezTo>
                  <a:close/>
                  <a:moveTo>
                    <a:pt x="19581" y="0"/>
                  </a:moveTo>
                  <a:cubicBezTo>
                    <a:pt x="18791" y="0"/>
                    <a:pt x="18034" y="281"/>
                    <a:pt x="17266" y="590"/>
                  </a:cubicBezTo>
                  <a:cubicBezTo>
                    <a:pt x="16051" y="1077"/>
                    <a:pt x="14844" y="1591"/>
                    <a:pt x="13694" y="2211"/>
                  </a:cubicBezTo>
                  <a:cubicBezTo>
                    <a:pt x="11522" y="3384"/>
                    <a:pt x="9759" y="5027"/>
                    <a:pt x="8531" y="7180"/>
                  </a:cubicBezTo>
                  <a:lnTo>
                    <a:pt x="8531" y="7180"/>
                  </a:lnTo>
                  <a:cubicBezTo>
                    <a:pt x="5515" y="8062"/>
                    <a:pt x="2799" y="9714"/>
                    <a:pt x="134" y="11338"/>
                  </a:cubicBezTo>
                  <a:cubicBezTo>
                    <a:pt x="0" y="11416"/>
                    <a:pt x="82" y="11608"/>
                    <a:pt x="207" y="11608"/>
                  </a:cubicBezTo>
                  <a:cubicBezTo>
                    <a:pt x="229" y="11608"/>
                    <a:pt x="252" y="11602"/>
                    <a:pt x="276" y="11588"/>
                  </a:cubicBezTo>
                  <a:cubicBezTo>
                    <a:pt x="2369" y="10310"/>
                    <a:pt x="4475" y="9017"/>
                    <a:pt x="6760" y="8104"/>
                  </a:cubicBezTo>
                  <a:cubicBezTo>
                    <a:pt x="8938" y="7225"/>
                    <a:pt x="11281" y="6861"/>
                    <a:pt x="13509" y="6117"/>
                  </a:cubicBezTo>
                  <a:cubicBezTo>
                    <a:pt x="16486" y="5132"/>
                    <a:pt x="19393" y="3325"/>
                    <a:pt x="20565" y="306"/>
                  </a:cubicBezTo>
                  <a:cubicBezTo>
                    <a:pt x="20593" y="234"/>
                    <a:pt x="20536" y="148"/>
                    <a:pt x="20464" y="126"/>
                  </a:cubicBezTo>
                  <a:cubicBezTo>
                    <a:pt x="20164" y="38"/>
                    <a:pt x="19870" y="0"/>
                    <a:pt x="195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" name="Google Shape;272;p10"/>
            <p:cNvSpPr/>
            <p:nvPr/>
          </p:nvSpPr>
          <p:spPr>
            <a:xfrm>
              <a:off x="4565472" y="3030273"/>
              <a:ext cx="133225" cy="255041"/>
            </a:xfrm>
            <a:custGeom>
              <a:avLst/>
              <a:gdLst/>
              <a:ahLst/>
              <a:cxnLst/>
              <a:rect l="l" t="t" r="r" b="b"/>
              <a:pathLst>
                <a:path w="6773" h="12966" extrusionOk="0">
                  <a:moveTo>
                    <a:pt x="5941" y="498"/>
                  </a:moveTo>
                  <a:cubicBezTo>
                    <a:pt x="6030" y="498"/>
                    <a:pt x="6060" y="584"/>
                    <a:pt x="6117" y="855"/>
                  </a:cubicBezTo>
                  <a:cubicBezTo>
                    <a:pt x="6259" y="1512"/>
                    <a:pt x="6074" y="2326"/>
                    <a:pt x="5909" y="2961"/>
                  </a:cubicBezTo>
                  <a:cubicBezTo>
                    <a:pt x="5560" y="4261"/>
                    <a:pt x="4910" y="5453"/>
                    <a:pt x="4252" y="6626"/>
                  </a:cubicBezTo>
                  <a:cubicBezTo>
                    <a:pt x="3155" y="8586"/>
                    <a:pt x="2034" y="10546"/>
                    <a:pt x="537" y="12222"/>
                  </a:cubicBezTo>
                  <a:lnTo>
                    <a:pt x="537" y="12222"/>
                  </a:lnTo>
                  <a:cubicBezTo>
                    <a:pt x="1087" y="10395"/>
                    <a:pt x="860" y="8446"/>
                    <a:pt x="1325" y="6583"/>
                  </a:cubicBezTo>
                  <a:cubicBezTo>
                    <a:pt x="1875" y="4418"/>
                    <a:pt x="3174" y="2461"/>
                    <a:pt x="4937" y="1098"/>
                  </a:cubicBezTo>
                  <a:cubicBezTo>
                    <a:pt x="5138" y="948"/>
                    <a:pt x="5445" y="661"/>
                    <a:pt x="5681" y="576"/>
                  </a:cubicBezTo>
                  <a:cubicBezTo>
                    <a:pt x="5805" y="532"/>
                    <a:pt x="5885" y="498"/>
                    <a:pt x="5941" y="498"/>
                  </a:cubicBezTo>
                  <a:close/>
                  <a:moveTo>
                    <a:pt x="6138" y="1"/>
                  </a:moveTo>
                  <a:cubicBezTo>
                    <a:pt x="6114" y="1"/>
                    <a:pt x="6089" y="7"/>
                    <a:pt x="6067" y="19"/>
                  </a:cubicBezTo>
                  <a:cubicBezTo>
                    <a:pt x="4060" y="1148"/>
                    <a:pt x="2468" y="2889"/>
                    <a:pt x="1559" y="5018"/>
                  </a:cubicBezTo>
                  <a:cubicBezTo>
                    <a:pt x="488" y="7503"/>
                    <a:pt x="1097" y="10288"/>
                    <a:pt x="53" y="12744"/>
                  </a:cubicBezTo>
                  <a:cubicBezTo>
                    <a:pt x="52" y="12746"/>
                    <a:pt x="51" y="12748"/>
                    <a:pt x="51" y="12750"/>
                  </a:cubicBezTo>
                  <a:lnTo>
                    <a:pt x="51" y="12750"/>
                  </a:lnTo>
                  <a:cubicBezTo>
                    <a:pt x="0" y="12841"/>
                    <a:pt x="69" y="12945"/>
                    <a:pt x="155" y="12960"/>
                  </a:cubicBezTo>
                  <a:lnTo>
                    <a:pt x="155" y="12960"/>
                  </a:lnTo>
                  <a:cubicBezTo>
                    <a:pt x="167" y="12963"/>
                    <a:pt x="179" y="12965"/>
                    <a:pt x="192" y="12965"/>
                  </a:cubicBezTo>
                  <a:cubicBezTo>
                    <a:pt x="231" y="12965"/>
                    <a:pt x="269" y="12945"/>
                    <a:pt x="292" y="12897"/>
                  </a:cubicBezTo>
                  <a:lnTo>
                    <a:pt x="292" y="12897"/>
                  </a:lnTo>
                  <a:cubicBezTo>
                    <a:pt x="2039" y="11101"/>
                    <a:pt x="3286" y="8939"/>
                    <a:pt x="4495" y="6768"/>
                  </a:cubicBezTo>
                  <a:cubicBezTo>
                    <a:pt x="5645" y="4718"/>
                    <a:pt x="6773" y="2519"/>
                    <a:pt x="6281" y="104"/>
                  </a:cubicBezTo>
                  <a:cubicBezTo>
                    <a:pt x="6265" y="38"/>
                    <a:pt x="6202" y="1"/>
                    <a:pt x="6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" name="Google Shape;273;p10"/>
            <p:cNvSpPr/>
            <p:nvPr/>
          </p:nvSpPr>
          <p:spPr>
            <a:xfrm>
              <a:off x="4571097" y="3041131"/>
              <a:ext cx="111332" cy="238695"/>
            </a:xfrm>
            <a:custGeom>
              <a:avLst/>
              <a:gdLst/>
              <a:ahLst/>
              <a:cxnLst/>
              <a:rect l="l" t="t" r="r" b="b"/>
              <a:pathLst>
                <a:path w="5660" h="12135" extrusionOk="0">
                  <a:moveTo>
                    <a:pt x="5484" y="0"/>
                  </a:moveTo>
                  <a:cubicBezTo>
                    <a:pt x="5427" y="0"/>
                    <a:pt x="5369" y="29"/>
                    <a:pt x="5344" y="96"/>
                  </a:cubicBezTo>
                  <a:cubicBezTo>
                    <a:pt x="4552" y="2166"/>
                    <a:pt x="3059" y="3859"/>
                    <a:pt x="2139" y="5866"/>
                  </a:cubicBezTo>
                  <a:cubicBezTo>
                    <a:pt x="1224" y="7837"/>
                    <a:pt x="802" y="9937"/>
                    <a:pt x="39" y="11964"/>
                  </a:cubicBezTo>
                  <a:cubicBezTo>
                    <a:pt x="0" y="12067"/>
                    <a:pt x="85" y="12134"/>
                    <a:pt x="173" y="12134"/>
                  </a:cubicBezTo>
                  <a:cubicBezTo>
                    <a:pt x="232" y="12134"/>
                    <a:pt x="292" y="12105"/>
                    <a:pt x="317" y="12036"/>
                  </a:cubicBezTo>
                  <a:cubicBezTo>
                    <a:pt x="1160" y="9793"/>
                    <a:pt x="1596" y="7472"/>
                    <a:pt x="2716" y="5323"/>
                  </a:cubicBezTo>
                  <a:cubicBezTo>
                    <a:pt x="3639" y="3573"/>
                    <a:pt x="4909" y="2038"/>
                    <a:pt x="5616" y="175"/>
                  </a:cubicBezTo>
                  <a:cubicBezTo>
                    <a:pt x="5659" y="70"/>
                    <a:pt x="5573" y="0"/>
                    <a:pt x="54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" name="Google Shape;274;p10"/>
            <p:cNvSpPr/>
            <p:nvPr/>
          </p:nvSpPr>
          <p:spPr>
            <a:xfrm>
              <a:off x="4611401" y="3124985"/>
              <a:ext cx="238420" cy="143729"/>
            </a:xfrm>
            <a:custGeom>
              <a:avLst/>
              <a:gdLst/>
              <a:ahLst/>
              <a:cxnLst/>
              <a:rect l="l" t="t" r="r" b="b"/>
              <a:pathLst>
                <a:path w="12121" h="7307" extrusionOk="0">
                  <a:moveTo>
                    <a:pt x="11905" y="0"/>
                  </a:moveTo>
                  <a:cubicBezTo>
                    <a:pt x="11883" y="0"/>
                    <a:pt x="11860" y="6"/>
                    <a:pt x="11837" y="18"/>
                  </a:cubicBezTo>
                  <a:cubicBezTo>
                    <a:pt x="7837" y="2196"/>
                    <a:pt x="3895" y="4481"/>
                    <a:pt x="124" y="7030"/>
                  </a:cubicBezTo>
                  <a:cubicBezTo>
                    <a:pt x="1" y="7119"/>
                    <a:pt x="77" y="7306"/>
                    <a:pt x="193" y="7306"/>
                  </a:cubicBezTo>
                  <a:cubicBezTo>
                    <a:pt x="217" y="7306"/>
                    <a:pt x="242" y="7298"/>
                    <a:pt x="268" y="7280"/>
                  </a:cubicBezTo>
                  <a:cubicBezTo>
                    <a:pt x="4039" y="4731"/>
                    <a:pt x="7981" y="2438"/>
                    <a:pt x="11979" y="268"/>
                  </a:cubicBezTo>
                  <a:cubicBezTo>
                    <a:pt x="12120" y="195"/>
                    <a:pt x="12036" y="0"/>
                    <a:pt x="11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" name="Google Shape;275;p10"/>
            <p:cNvSpPr/>
            <p:nvPr/>
          </p:nvSpPr>
          <p:spPr>
            <a:xfrm>
              <a:off x="4564311" y="3278981"/>
              <a:ext cx="228782" cy="99766"/>
            </a:xfrm>
            <a:custGeom>
              <a:avLst/>
              <a:gdLst/>
              <a:ahLst/>
              <a:cxnLst/>
              <a:rect l="l" t="t" r="r" b="b"/>
              <a:pathLst>
                <a:path w="11631" h="5072" extrusionOk="0">
                  <a:moveTo>
                    <a:pt x="352" y="308"/>
                  </a:moveTo>
                  <a:cubicBezTo>
                    <a:pt x="2481" y="527"/>
                    <a:pt x="4648" y="500"/>
                    <a:pt x="6746" y="966"/>
                  </a:cubicBezTo>
                  <a:cubicBezTo>
                    <a:pt x="7668" y="1172"/>
                    <a:pt x="8575" y="1465"/>
                    <a:pt x="9410" y="1915"/>
                  </a:cubicBezTo>
                  <a:cubicBezTo>
                    <a:pt x="9860" y="2150"/>
                    <a:pt x="10296" y="2436"/>
                    <a:pt x="10688" y="2765"/>
                  </a:cubicBezTo>
                  <a:cubicBezTo>
                    <a:pt x="10774" y="2836"/>
                    <a:pt x="11139" y="3086"/>
                    <a:pt x="11153" y="3194"/>
                  </a:cubicBezTo>
                  <a:cubicBezTo>
                    <a:pt x="11182" y="3458"/>
                    <a:pt x="10659" y="3735"/>
                    <a:pt x="10488" y="3828"/>
                  </a:cubicBezTo>
                  <a:cubicBezTo>
                    <a:pt x="9412" y="4393"/>
                    <a:pt x="7818" y="4817"/>
                    <a:pt x="6371" y="4817"/>
                  </a:cubicBezTo>
                  <a:cubicBezTo>
                    <a:pt x="5676" y="4817"/>
                    <a:pt x="5015" y="4720"/>
                    <a:pt x="4462" y="4493"/>
                  </a:cubicBezTo>
                  <a:cubicBezTo>
                    <a:pt x="2746" y="3797"/>
                    <a:pt x="952" y="2105"/>
                    <a:pt x="352" y="308"/>
                  </a:cubicBezTo>
                  <a:close/>
                  <a:moveTo>
                    <a:pt x="142" y="0"/>
                  </a:moveTo>
                  <a:cubicBezTo>
                    <a:pt x="83" y="0"/>
                    <a:pt x="45" y="32"/>
                    <a:pt x="27" y="74"/>
                  </a:cubicBezTo>
                  <a:lnTo>
                    <a:pt x="27" y="74"/>
                  </a:lnTo>
                  <a:cubicBezTo>
                    <a:pt x="8" y="104"/>
                    <a:pt x="0" y="142"/>
                    <a:pt x="12" y="186"/>
                  </a:cubicBezTo>
                  <a:cubicBezTo>
                    <a:pt x="333" y="1315"/>
                    <a:pt x="991" y="2215"/>
                    <a:pt x="1848" y="3000"/>
                  </a:cubicBezTo>
                  <a:cubicBezTo>
                    <a:pt x="2705" y="3785"/>
                    <a:pt x="3697" y="4642"/>
                    <a:pt x="4847" y="4935"/>
                  </a:cubicBezTo>
                  <a:cubicBezTo>
                    <a:pt x="5235" y="5033"/>
                    <a:pt x="5642" y="5071"/>
                    <a:pt x="6055" y="5071"/>
                  </a:cubicBezTo>
                  <a:cubicBezTo>
                    <a:pt x="6823" y="5071"/>
                    <a:pt x="7612" y="4939"/>
                    <a:pt x="8332" y="4814"/>
                  </a:cubicBezTo>
                  <a:cubicBezTo>
                    <a:pt x="9531" y="4599"/>
                    <a:pt x="10625" y="4207"/>
                    <a:pt x="11567" y="3422"/>
                  </a:cubicBezTo>
                  <a:cubicBezTo>
                    <a:pt x="11631" y="3372"/>
                    <a:pt x="11617" y="3271"/>
                    <a:pt x="11567" y="3221"/>
                  </a:cubicBezTo>
                  <a:cubicBezTo>
                    <a:pt x="8638" y="66"/>
                    <a:pt x="4069" y="429"/>
                    <a:pt x="155" y="1"/>
                  </a:cubicBezTo>
                  <a:cubicBezTo>
                    <a:pt x="150" y="1"/>
                    <a:pt x="146" y="0"/>
                    <a:pt x="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" name="Google Shape;276;p10"/>
            <p:cNvSpPr/>
            <p:nvPr/>
          </p:nvSpPr>
          <p:spPr>
            <a:xfrm>
              <a:off x="4566554" y="3278765"/>
              <a:ext cx="226815" cy="71579"/>
            </a:xfrm>
            <a:custGeom>
              <a:avLst/>
              <a:gdLst/>
              <a:ahLst/>
              <a:cxnLst/>
              <a:rect l="l" t="t" r="r" b="b"/>
              <a:pathLst>
                <a:path w="11531" h="3639" extrusionOk="0">
                  <a:moveTo>
                    <a:pt x="198" y="1"/>
                  </a:moveTo>
                  <a:cubicBezTo>
                    <a:pt x="99" y="1"/>
                    <a:pt x="1" y="103"/>
                    <a:pt x="70" y="212"/>
                  </a:cubicBezTo>
                  <a:cubicBezTo>
                    <a:pt x="934" y="1697"/>
                    <a:pt x="3055" y="2290"/>
                    <a:pt x="4598" y="2768"/>
                  </a:cubicBezTo>
                  <a:cubicBezTo>
                    <a:pt x="6489" y="3355"/>
                    <a:pt x="8450" y="3638"/>
                    <a:pt x="10424" y="3638"/>
                  </a:cubicBezTo>
                  <a:cubicBezTo>
                    <a:pt x="10731" y="3638"/>
                    <a:pt x="11038" y="3632"/>
                    <a:pt x="11345" y="3618"/>
                  </a:cubicBezTo>
                  <a:cubicBezTo>
                    <a:pt x="11521" y="3611"/>
                    <a:pt x="11530" y="3333"/>
                    <a:pt x="11354" y="3333"/>
                  </a:cubicBezTo>
                  <a:cubicBezTo>
                    <a:pt x="11351" y="3333"/>
                    <a:pt x="11348" y="3333"/>
                    <a:pt x="11345" y="3333"/>
                  </a:cubicBezTo>
                  <a:cubicBezTo>
                    <a:pt x="11041" y="3346"/>
                    <a:pt x="10737" y="3353"/>
                    <a:pt x="10433" y="3353"/>
                  </a:cubicBezTo>
                  <a:cubicBezTo>
                    <a:pt x="8726" y="3353"/>
                    <a:pt x="7030" y="3146"/>
                    <a:pt x="5376" y="2698"/>
                  </a:cubicBezTo>
                  <a:cubicBezTo>
                    <a:pt x="3732" y="2254"/>
                    <a:pt x="1227" y="1633"/>
                    <a:pt x="313" y="68"/>
                  </a:cubicBezTo>
                  <a:cubicBezTo>
                    <a:pt x="284" y="21"/>
                    <a:pt x="241" y="1"/>
                    <a:pt x="1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77" name="Google Shape;277;p10"/>
          <p:cNvGrpSpPr/>
          <p:nvPr/>
        </p:nvGrpSpPr>
        <p:grpSpPr>
          <a:xfrm flipH="1">
            <a:off x="84148" y="3492439"/>
            <a:ext cx="575563" cy="521482"/>
            <a:chOff x="3346266" y="1265304"/>
            <a:chExt cx="227307" cy="205965"/>
          </a:xfrm>
        </p:grpSpPr>
        <p:sp>
          <p:nvSpPr>
            <p:cNvPr id="278" name="Google Shape;278;p10"/>
            <p:cNvSpPr/>
            <p:nvPr/>
          </p:nvSpPr>
          <p:spPr>
            <a:xfrm>
              <a:off x="3453291" y="1265304"/>
              <a:ext cx="96540" cy="85505"/>
            </a:xfrm>
            <a:custGeom>
              <a:avLst/>
              <a:gdLst/>
              <a:ahLst/>
              <a:cxnLst/>
              <a:rect l="l" t="t" r="r" b="b"/>
              <a:pathLst>
                <a:path w="4908" h="4347" extrusionOk="0">
                  <a:moveTo>
                    <a:pt x="2812" y="0"/>
                  </a:moveTo>
                  <a:cubicBezTo>
                    <a:pt x="2073" y="0"/>
                    <a:pt x="1329" y="308"/>
                    <a:pt x="844" y="869"/>
                  </a:cubicBezTo>
                  <a:cubicBezTo>
                    <a:pt x="501" y="1261"/>
                    <a:pt x="287" y="1755"/>
                    <a:pt x="165" y="2262"/>
                  </a:cubicBezTo>
                  <a:cubicBezTo>
                    <a:pt x="1" y="2933"/>
                    <a:pt x="1" y="3697"/>
                    <a:pt x="422" y="4247"/>
                  </a:cubicBezTo>
                  <a:lnTo>
                    <a:pt x="1665" y="4346"/>
                  </a:lnTo>
                  <a:cubicBezTo>
                    <a:pt x="2765" y="4182"/>
                    <a:pt x="3787" y="3555"/>
                    <a:pt x="4429" y="2648"/>
                  </a:cubicBezTo>
                  <a:cubicBezTo>
                    <a:pt x="4700" y="2269"/>
                    <a:pt x="4908" y="1812"/>
                    <a:pt x="4836" y="1354"/>
                  </a:cubicBezTo>
                  <a:cubicBezTo>
                    <a:pt x="4757" y="855"/>
                    <a:pt x="4344" y="454"/>
                    <a:pt x="3886" y="240"/>
                  </a:cubicBezTo>
                  <a:cubicBezTo>
                    <a:pt x="3552" y="78"/>
                    <a:pt x="3183" y="0"/>
                    <a:pt x="2812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" name="Google Shape;279;p10"/>
            <p:cNvSpPr/>
            <p:nvPr/>
          </p:nvSpPr>
          <p:spPr>
            <a:xfrm>
              <a:off x="3450360" y="1328858"/>
              <a:ext cx="123213" cy="97819"/>
            </a:xfrm>
            <a:custGeom>
              <a:avLst/>
              <a:gdLst/>
              <a:ahLst/>
              <a:cxnLst/>
              <a:rect l="l" t="t" r="r" b="b"/>
              <a:pathLst>
                <a:path w="6264" h="4973" extrusionOk="0">
                  <a:moveTo>
                    <a:pt x="3721" y="0"/>
                  </a:moveTo>
                  <a:cubicBezTo>
                    <a:pt x="2660" y="0"/>
                    <a:pt x="1594" y="482"/>
                    <a:pt x="921" y="1309"/>
                  </a:cubicBezTo>
                  <a:lnTo>
                    <a:pt x="1" y="2787"/>
                  </a:lnTo>
                  <a:cubicBezTo>
                    <a:pt x="201" y="3594"/>
                    <a:pt x="772" y="4308"/>
                    <a:pt x="1514" y="4672"/>
                  </a:cubicBezTo>
                  <a:cubicBezTo>
                    <a:pt x="1913" y="4871"/>
                    <a:pt x="2358" y="4972"/>
                    <a:pt x="2804" y="4972"/>
                  </a:cubicBezTo>
                  <a:cubicBezTo>
                    <a:pt x="3189" y="4972"/>
                    <a:pt x="3574" y="4896"/>
                    <a:pt x="3929" y="4744"/>
                  </a:cubicBezTo>
                  <a:cubicBezTo>
                    <a:pt x="4392" y="4536"/>
                    <a:pt x="4800" y="4216"/>
                    <a:pt x="5171" y="3858"/>
                  </a:cubicBezTo>
                  <a:cubicBezTo>
                    <a:pt x="5492" y="3537"/>
                    <a:pt x="5799" y="3188"/>
                    <a:pt x="5992" y="2773"/>
                  </a:cubicBezTo>
                  <a:cubicBezTo>
                    <a:pt x="6184" y="2358"/>
                    <a:pt x="6263" y="1880"/>
                    <a:pt x="6135" y="1438"/>
                  </a:cubicBezTo>
                  <a:cubicBezTo>
                    <a:pt x="5927" y="723"/>
                    <a:pt x="5214" y="259"/>
                    <a:pt x="4486" y="87"/>
                  </a:cubicBezTo>
                  <a:cubicBezTo>
                    <a:pt x="4235" y="29"/>
                    <a:pt x="3978" y="0"/>
                    <a:pt x="3721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" name="Google Shape;280;p10"/>
            <p:cNvSpPr/>
            <p:nvPr/>
          </p:nvSpPr>
          <p:spPr>
            <a:xfrm>
              <a:off x="3372545" y="1368788"/>
              <a:ext cx="100160" cy="102481"/>
            </a:xfrm>
            <a:custGeom>
              <a:avLst/>
              <a:gdLst/>
              <a:ahLst/>
              <a:cxnLst/>
              <a:rect l="l" t="t" r="r" b="b"/>
              <a:pathLst>
                <a:path w="5092" h="5210" extrusionOk="0">
                  <a:moveTo>
                    <a:pt x="2306" y="1"/>
                  </a:moveTo>
                  <a:cubicBezTo>
                    <a:pt x="1564" y="271"/>
                    <a:pt x="892" y="779"/>
                    <a:pt x="500" y="1464"/>
                  </a:cubicBezTo>
                  <a:cubicBezTo>
                    <a:pt x="100" y="2150"/>
                    <a:pt x="1" y="3014"/>
                    <a:pt x="279" y="3756"/>
                  </a:cubicBezTo>
                  <a:cubicBezTo>
                    <a:pt x="565" y="4491"/>
                    <a:pt x="1250" y="5084"/>
                    <a:pt x="2035" y="5192"/>
                  </a:cubicBezTo>
                  <a:cubicBezTo>
                    <a:pt x="2124" y="5204"/>
                    <a:pt x="2212" y="5209"/>
                    <a:pt x="2301" y="5209"/>
                  </a:cubicBezTo>
                  <a:cubicBezTo>
                    <a:pt x="3026" y="5209"/>
                    <a:pt x="3739" y="4833"/>
                    <a:pt x="4250" y="4292"/>
                  </a:cubicBezTo>
                  <a:cubicBezTo>
                    <a:pt x="4748" y="3756"/>
                    <a:pt x="5091" y="3043"/>
                    <a:pt x="5091" y="2306"/>
                  </a:cubicBezTo>
                  <a:cubicBezTo>
                    <a:pt x="5084" y="1564"/>
                    <a:pt x="4714" y="822"/>
                    <a:pt x="4078" y="450"/>
                  </a:cubicBezTo>
                  <a:lnTo>
                    <a:pt x="2306" y="1"/>
                  </a:ln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" name="Google Shape;281;p10"/>
            <p:cNvSpPr/>
            <p:nvPr/>
          </p:nvSpPr>
          <p:spPr>
            <a:xfrm>
              <a:off x="3346266" y="1329369"/>
              <a:ext cx="93728" cy="73999"/>
            </a:xfrm>
            <a:custGeom>
              <a:avLst/>
              <a:gdLst/>
              <a:ahLst/>
              <a:cxnLst/>
              <a:rect l="l" t="t" r="r" b="b"/>
              <a:pathLst>
                <a:path w="4765" h="3762" extrusionOk="0">
                  <a:moveTo>
                    <a:pt x="2979" y="0"/>
                  </a:moveTo>
                  <a:cubicBezTo>
                    <a:pt x="2770" y="0"/>
                    <a:pt x="2560" y="25"/>
                    <a:pt x="2357" y="68"/>
                  </a:cubicBezTo>
                  <a:cubicBezTo>
                    <a:pt x="1858" y="176"/>
                    <a:pt x="1380" y="397"/>
                    <a:pt x="965" y="704"/>
                  </a:cubicBezTo>
                  <a:cubicBezTo>
                    <a:pt x="643" y="954"/>
                    <a:pt x="352" y="1261"/>
                    <a:pt x="194" y="1633"/>
                  </a:cubicBezTo>
                  <a:cubicBezTo>
                    <a:pt x="29" y="2012"/>
                    <a:pt x="0" y="2454"/>
                    <a:pt x="172" y="2819"/>
                  </a:cubicBezTo>
                  <a:cubicBezTo>
                    <a:pt x="372" y="3232"/>
                    <a:pt x="787" y="3504"/>
                    <a:pt x="1222" y="3640"/>
                  </a:cubicBezTo>
                  <a:cubicBezTo>
                    <a:pt x="1491" y="3724"/>
                    <a:pt x="1770" y="3762"/>
                    <a:pt x="2051" y="3762"/>
                  </a:cubicBezTo>
                  <a:cubicBezTo>
                    <a:pt x="2464" y="3762"/>
                    <a:pt x="2880" y="3679"/>
                    <a:pt x="3272" y="3539"/>
                  </a:cubicBezTo>
                  <a:cubicBezTo>
                    <a:pt x="3850" y="3333"/>
                    <a:pt x="4429" y="2954"/>
                    <a:pt x="4600" y="2361"/>
                  </a:cubicBezTo>
                  <a:lnTo>
                    <a:pt x="4765" y="1105"/>
                  </a:lnTo>
                  <a:cubicBezTo>
                    <a:pt x="4607" y="654"/>
                    <a:pt x="4221" y="305"/>
                    <a:pt x="3771" y="133"/>
                  </a:cubicBezTo>
                  <a:cubicBezTo>
                    <a:pt x="3518" y="41"/>
                    <a:pt x="3249" y="0"/>
                    <a:pt x="2979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" name="Google Shape;282;p10"/>
            <p:cNvSpPr/>
            <p:nvPr/>
          </p:nvSpPr>
          <p:spPr>
            <a:xfrm>
              <a:off x="3382361" y="1274962"/>
              <a:ext cx="105943" cy="90659"/>
            </a:xfrm>
            <a:custGeom>
              <a:avLst/>
              <a:gdLst/>
              <a:ahLst/>
              <a:cxnLst/>
              <a:rect l="l" t="t" r="r" b="b"/>
              <a:pathLst>
                <a:path w="5386" h="4609" extrusionOk="0">
                  <a:moveTo>
                    <a:pt x="3027" y="0"/>
                  </a:moveTo>
                  <a:cubicBezTo>
                    <a:pt x="2544" y="0"/>
                    <a:pt x="2062" y="114"/>
                    <a:pt x="1636" y="342"/>
                  </a:cubicBezTo>
                  <a:cubicBezTo>
                    <a:pt x="923" y="714"/>
                    <a:pt x="373" y="1377"/>
                    <a:pt x="152" y="2148"/>
                  </a:cubicBezTo>
                  <a:cubicBezTo>
                    <a:pt x="37" y="2514"/>
                    <a:pt x="1" y="2913"/>
                    <a:pt x="116" y="3278"/>
                  </a:cubicBezTo>
                  <a:cubicBezTo>
                    <a:pt x="301" y="3898"/>
                    <a:pt x="887" y="4334"/>
                    <a:pt x="1507" y="4498"/>
                  </a:cubicBezTo>
                  <a:cubicBezTo>
                    <a:pt x="1795" y="4578"/>
                    <a:pt x="2092" y="4608"/>
                    <a:pt x="2391" y="4608"/>
                  </a:cubicBezTo>
                  <a:cubicBezTo>
                    <a:pt x="2738" y="4608"/>
                    <a:pt x="3087" y="4567"/>
                    <a:pt x="3429" y="4514"/>
                  </a:cubicBezTo>
                  <a:lnTo>
                    <a:pt x="4836" y="3071"/>
                  </a:lnTo>
                  <a:cubicBezTo>
                    <a:pt x="5122" y="2442"/>
                    <a:pt x="5386" y="1720"/>
                    <a:pt x="5115" y="1086"/>
                  </a:cubicBezTo>
                  <a:cubicBezTo>
                    <a:pt x="4914" y="621"/>
                    <a:pt x="4450" y="315"/>
                    <a:pt x="3972" y="150"/>
                  </a:cubicBezTo>
                  <a:cubicBezTo>
                    <a:pt x="3667" y="50"/>
                    <a:pt x="3347" y="0"/>
                    <a:pt x="3027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" name="Google Shape;283;p10"/>
            <p:cNvSpPr/>
            <p:nvPr/>
          </p:nvSpPr>
          <p:spPr>
            <a:xfrm>
              <a:off x="3470148" y="1346167"/>
              <a:ext cx="72091" cy="10681"/>
            </a:xfrm>
            <a:custGeom>
              <a:avLst/>
              <a:gdLst/>
              <a:ahLst/>
              <a:cxnLst/>
              <a:rect l="l" t="t" r="r" b="b"/>
              <a:pathLst>
                <a:path w="3665" h="543" extrusionOk="0">
                  <a:moveTo>
                    <a:pt x="2380" y="1"/>
                  </a:moveTo>
                  <a:cubicBezTo>
                    <a:pt x="2314" y="1"/>
                    <a:pt x="2251" y="1"/>
                    <a:pt x="2186" y="8"/>
                  </a:cubicBezTo>
                  <a:cubicBezTo>
                    <a:pt x="1951" y="8"/>
                    <a:pt x="1715" y="21"/>
                    <a:pt x="1480" y="57"/>
                  </a:cubicBezTo>
                  <a:cubicBezTo>
                    <a:pt x="1243" y="86"/>
                    <a:pt x="1015" y="129"/>
                    <a:pt x="787" y="186"/>
                  </a:cubicBezTo>
                  <a:cubicBezTo>
                    <a:pt x="551" y="251"/>
                    <a:pt x="330" y="328"/>
                    <a:pt x="109" y="422"/>
                  </a:cubicBezTo>
                  <a:cubicBezTo>
                    <a:pt x="80" y="436"/>
                    <a:pt x="52" y="450"/>
                    <a:pt x="23" y="465"/>
                  </a:cubicBezTo>
                  <a:cubicBezTo>
                    <a:pt x="1" y="472"/>
                    <a:pt x="1" y="499"/>
                    <a:pt x="9" y="522"/>
                  </a:cubicBezTo>
                  <a:cubicBezTo>
                    <a:pt x="16" y="535"/>
                    <a:pt x="30" y="542"/>
                    <a:pt x="44" y="542"/>
                  </a:cubicBezTo>
                  <a:cubicBezTo>
                    <a:pt x="52" y="542"/>
                    <a:pt x="59" y="535"/>
                    <a:pt x="66" y="535"/>
                  </a:cubicBezTo>
                  <a:cubicBezTo>
                    <a:pt x="280" y="436"/>
                    <a:pt x="501" y="357"/>
                    <a:pt x="729" y="294"/>
                  </a:cubicBezTo>
                  <a:cubicBezTo>
                    <a:pt x="959" y="229"/>
                    <a:pt x="1187" y="179"/>
                    <a:pt x="1415" y="150"/>
                  </a:cubicBezTo>
                  <a:cubicBezTo>
                    <a:pt x="1644" y="114"/>
                    <a:pt x="1872" y="100"/>
                    <a:pt x="2109" y="93"/>
                  </a:cubicBezTo>
                  <a:cubicBezTo>
                    <a:pt x="2194" y="86"/>
                    <a:pt x="2287" y="86"/>
                    <a:pt x="2380" y="86"/>
                  </a:cubicBezTo>
                  <a:cubicBezTo>
                    <a:pt x="2522" y="86"/>
                    <a:pt x="2673" y="93"/>
                    <a:pt x="2815" y="100"/>
                  </a:cubicBezTo>
                  <a:cubicBezTo>
                    <a:pt x="3058" y="107"/>
                    <a:pt x="3293" y="122"/>
                    <a:pt x="3536" y="143"/>
                  </a:cubicBezTo>
                  <a:cubicBezTo>
                    <a:pt x="3566" y="150"/>
                    <a:pt x="3593" y="150"/>
                    <a:pt x="3622" y="150"/>
                  </a:cubicBezTo>
                  <a:lnTo>
                    <a:pt x="3629" y="150"/>
                  </a:lnTo>
                  <a:cubicBezTo>
                    <a:pt x="3651" y="150"/>
                    <a:pt x="3665" y="129"/>
                    <a:pt x="3665" y="107"/>
                  </a:cubicBezTo>
                  <a:cubicBezTo>
                    <a:pt x="3665" y="86"/>
                    <a:pt x="3651" y="71"/>
                    <a:pt x="3622" y="64"/>
                  </a:cubicBezTo>
                  <a:cubicBezTo>
                    <a:pt x="3379" y="44"/>
                    <a:pt x="3144" y="28"/>
                    <a:pt x="2901" y="14"/>
                  </a:cubicBezTo>
                  <a:cubicBezTo>
                    <a:pt x="2722" y="8"/>
                    <a:pt x="2551" y="1"/>
                    <a:pt x="238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" name="Google Shape;284;p10"/>
            <p:cNvSpPr/>
            <p:nvPr/>
          </p:nvSpPr>
          <p:spPr>
            <a:xfrm>
              <a:off x="3468909" y="1368080"/>
              <a:ext cx="53955" cy="12943"/>
            </a:xfrm>
            <a:custGeom>
              <a:avLst/>
              <a:gdLst/>
              <a:ahLst/>
              <a:cxnLst/>
              <a:rect l="l" t="t" r="r" b="b"/>
              <a:pathLst>
                <a:path w="2743" h="658" extrusionOk="0">
                  <a:moveTo>
                    <a:pt x="50" y="1"/>
                  </a:moveTo>
                  <a:cubicBezTo>
                    <a:pt x="21" y="1"/>
                    <a:pt x="0" y="21"/>
                    <a:pt x="7" y="44"/>
                  </a:cubicBezTo>
                  <a:cubicBezTo>
                    <a:pt x="7" y="64"/>
                    <a:pt x="21" y="86"/>
                    <a:pt x="50" y="86"/>
                  </a:cubicBezTo>
                  <a:cubicBezTo>
                    <a:pt x="221" y="86"/>
                    <a:pt x="400" y="100"/>
                    <a:pt x="578" y="114"/>
                  </a:cubicBezTo>
                  <a:cubicBezTo>
                    <a:pt x="758" y="136"/>
                    <a:pt x="921" y="157"/>
                    <a:pt x="1092" y="186"/>
                  </a:cubicBezTo>
                  <a:cubicBezTo>
                    <a:pt x="1272" y="215"/>
                    <a:pt x="1443" y="251"/>
                    <a:pt x="1615" y="294"/>
                  </a:cubicBezTo>
                  <a:cubicBezTo>
                    <a:pt x="1786" y="343"/>
                    <a:pt x="1958" y="386"/>
                    <a:pt x="2120" y="443"/>
                  </a:cubicBezTo>
                  <a:cubicBezTo>
                    <a:pt x="2292" y="499"/>
                    <a:pt x="2456" y="565"/>
                    <a:pt x="2621" y="628"/>
                  </a:cubicBezTo>
                  <a:cubicBezTo>
                    <a:pt x="2635" y="637"/>
                    <a:pt x="2657" y="650"/>
                    <a:pt x="2677" y="657"/>
                  </a:cubicBezTo>
                  <a:lnTo>
                    <a:pt x="2700" y="657"/>
                  </a:lnTo>
                  <a:cubicBezTo>
                    <a:pt x="2713" y="657"/>
                    <a:pt x="2729" y="657"/>
                    <a:pt x="2736" y="643"/>
                  </a:cubicBezTo>
                  <a:cubicBezTo>
                    <a:pt x="2742" y="621"/>
                    <a:pt x="2742" y="594"/>
                    <a:pt x="2720" y="578"/>
                  </a:cubicBezTo>
                  <a:cubicBezTo>
                    <a:pt x="2549" y="508"/>
                    <a:pt x="2386" y="443"/>
                    <a:pt x="2215" y="386"/>
                  </a:cubicBezTo>
                  <a:cubicBezTo>
                    <a:pt x="2050" y="328"/>
                    <a:pt x="1879" y="278"/>
                    <a:pt x="1707" y="229"/>
                  </a:cubicBezTo>
                  <a:cubicBezTo>
                    <a:pt x="1529" y="186"/>
                    <a:pt x="1358" y="150"/>
                    <a:pt x="1186" y="114"/>
                  </a:cubicBezTo>
                  <a:cubicBezTo>
                    <a:pt x="1006" y="86"/>
                    <a:pt x="828" y="57"/>
                    <a:pt x="650" y="37"/>
                  </a:cubicBezTo>
                  <a:cubicBezTo>
                    <a:pt x="472" y="21"/>
                    <a:pt x="293" y="8"/>
                    <a:pt x="115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" name="Google Shape;285;p10"/>
            <p:cNvSpPr/>
            <p:nvPr/>
          </p:nvSpPr>
          <p:spPr>
            <a:xfrm>
              <a:off x="3461178" y="1370302"/>
              <a:ext cx="31216" cy="36567"/>
            </a:xfrm>
            <a:custGeom>
              <a:avLst/>
              <a:gdLst/>
              <a:ahLst/>
              <a:cxnLst/>
              <a:rect l="l" t="t" r="r" b="b"/>
              <a:pathLst>
                <a:path w="1587" h="1859" extrusionOk="0">
                  <a:moveTo>
                    <a:pt x="50" y="1"/>
                  </a:moveTo>
                  <a:cubicBezTo>
                    <a:pt x="37" y="1"/>
                    <a:pt x="28" y="9"/>
                    <a:pt x="21" y="16"/>
                  </a:cubicBezTo>
                  <a:cubicBezTo>
                    <a:pt x="1" y="37"/>
                    <a:pt x="1" y="59"/>
                    <a:pt x="21" y="80"/>
                  </a:cubicBezTo>
                  <a:cubicBezTo>
                    <a:pt x="114" y="194"/>
                    <a:pt x="215" y="309"/>
                    <a:pt x="308" y="422"/>
                  </a:cubicBezTo>
                  <a:cubicBezTo>
                    <a:pt x="407" y="537"/>
                    <a:pt x="500" y="652"/>
                    <a:pt x="601" y="765"/>
                  </a:cubicBezTo>
                  <a:cubicBezTo>
                    <a:pt x="693" y="880"/>
                    <a:pt x="793" y="995"/>
                    <a:pt x="885" y="1115"/>
                  </a:cubicBezTo>
                  <a:cubicBezTo>
                    <a:pt x="986" y="1230"/>
                    <a:pt x="1079" y="1345"/>
                    <a:pt x="1178" y="1458"/>
                  </a:cubicBezTo>
                  <a:cubicBezTo>
                    <a:pt x="1279" y="1572"/>
                    <a:pt x="1372" y="1687"/>
                    <a:pt x="1471" y="1800"/>
                  </a:cubicBezTo>
                  <a:cubicBezTo>
                    <a:pt x="1478" y="1816"/>
                    <a:pt x="1494" y="1830"/>
                    <a:pt x="1507" y="1843"/>
                  </a:cubicBezTo>
                  <a:cubicBezTo>
                    <a:pt x="1514" y="1852"/>
                    <a:pt x="1521" y="1859"/>
                    <a:pt x="1536" y="1859"/>
                  </a:cubicBezTo>
                  <a:cubicBezTo>
                    <a:pt x="1543" y="1859"/>
                    <a:pt x="1557" y="1852"/>
                    <a:pt x="1564" y="1843"/>
                  </a:cubicBezTo>
                  <a:cubicBezTo>
                    <a:pt x="1586" y="1823"/>
                    <a:pt x="1579" y="1800"/>
                    <a:pt x="1564" y="1787"/>
                  </a:cubicBezTo>
                  <a:cubicBezTo>
                    <a:pt x="1471" y="1665"/>
                    <a:pt x="1372" y="1552"/>
                    <a:pt x="1271" y="1437"/>
                  </a:cubicBezTo>
                  <a:cubicBezTo>
                    <a:pt x="1178" y="1322"/>
                    <a:pt x="1079" y="1209"/>
                    <a:pt x="986" y="1094"/>
                  </a:cubicBezTo>
                  <a:cubicBezTo>
                    <a:pt x="885" y="979"/>
                    <a:pt x="793" y="866"/>
                    <a:pt x="693" y="752"/>
                  </a:cubicBezTo>
                  <a:cubicBezTo>
                    <a:pt x="601" y="637"/>
                    <a:pt x="500" y="515"/>
                    <a:pt x="407" y="402"/>
                  </a:cubicBezTo>
                  <a:cubicBezTo>
                    <a:pt x="308" y="287"/>
                    <a:pt x="215" y="172"/>
                    <a:pt x="114" y="59"/>
                  </a:cubicBezTo>
                  <a:cubicBezTo>
                    <a:pt x="100" y="44"/>
                    <a:pt x="93" y="30"/>
                    <a:pt x="80" y="16"/>
                  </a:cubicBezTo>
                  <a:cubicBezTo>
                    <a:pt x="71" y="9"/>
                    <a:pt x="57" y="1"/>
                    <a:pt x="5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" name="Google Shape;286;p10"/>
            <p:cNvSpPr/>
            <p:nvPr/>
          </p:nvSpPr>
          <p:spPr>
            <a:xfrm>
              <a:off x="3424100" y="1372840"/>
              <a:ext cx="10838" cy="6766"/>
            </a:xfrm>
            <a:custGeom>
              <a:avLst/>
              <a:gdLst/>
              <a:ahLst/>
              <a:cxnLst/>
              <a:rect l="l" t="t" r="r" b="b"/>
              <a:pathLst>
                <a:path w="551" h="344" extrusionOk="0">
                  <a:moveTo>
                    <a:pt x="479" y="0"/>
                  </a:moveTo>
                  <a:cubicBezTo>
                    <a:pt x="307" y="101"/>
                    <a:pt x="150" y="215"/>
                    <a:pt x="1" y="343"/>
                  </a:cubicBezTo>
                  <a:cubicBezTo>
                    <a:pt x="100" y="300"/>
                    <a:pt x="199" y="251"/>
                    <a:pt x="300" y="201"/>
                  </a:cubicBezTo>
                  <a:cubicBezTo>
                    <a:pt x="307" y="194"/>
                    <a:pt x="314" y="194"/>
                    <a:pt x="321" y="194"/>
                  </a:cubicBezTo>
                  <a:lnTo>
                    <a:pt x="336" y="194"/>
                  </a:lnTo>
                  <a:cubicBezTo>
                    <a:pt x="371" y="165"/>
                    <a:pt x="422" y="137"/>
                    <a:pt x="465" y="115"/>
                  </a:cubicBezTo>
                  <a:cubicBezTo>
                    <a:pt x="479" y="101"/>
                    <a:pt x="499" y="86"/>
                    <a:pt x="522" y="79"/>
                  </a:cubicBezTo>
                  <a:cubicBezTo>
                    <a:pt x="542" y="65"/>
                    <a:pt x="551" y="36"/>
                    <a:pt x="535" y="23"/>
                  </a:cubicBezTo>
                  <a:cubicBezTo>
                    <a:pt x="528" y="9"/>
                    <a:pt x="515" y="0"/>
                    <a:pt x="499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" name="Google Shape;287;p10"/>
            <p:cNvSpPr/>
            <p:nvPr/>
          </p:nvSpPr>
          <p:spPr>
            <a:xfrm>
              <a:off x="3396700" y="1398962"/>
              <a:ext cx="13926" cy="25040"/>
            </a:xfrm>
            <a:custGeom>
              <a:avLst/>
              <a:gdLst/>
              <a:ahLst/>
              <a:cxnLst/>
              <a:rect l="l" t="t" r="r" b="b"/>
              <a:pathLst>
                <a:path w="708" h="1273" extrusionOk="0">
                  <a:moveTo>
                    <a:pt x="708" y="1"/>
                  </a:moveTo>
                  <a:lnTo>
                    <a:pt x="708" y="1"/>
                  </a:lnTo>
                  <a:cubicBezTo>
                    <a:pt x="665" y="16"/>
                    <a:pt x="622" y="30"/>
                    <a:pt x="586" y="43"/>
                  </a:cubicBezTo>
                  <a:cubicBezTo>
                    <a:pt x="487" y="201"/>
                    <a:pt x="401" y="366"/>
                    <a:pt x="322" y="537"/>
                  </a:cubicBezTo>
                  <a:cubicBezTo>
                    <a:pt x="221" y="729"/>
                    <a:pt x="136" y="930"/>
                    <a:pt x="43" y="1137"/>
                  </a:cubicBezTo>
                  <a:cubicBezTo>
                    <a:pt x="29" y="1157"/>
                    <a:pt x="22" y="1187"/>
                    <a:pt x="7" y="1209"/>
                  </a:cubicBezTo>
                  <a:cubicBezTo>
                    <a:pt x="0" y="1229"/>
                    <a:pt x="0" y="1259"/>
                    <a:pt x="22" y="1265"/>
                  </a:cubicBezTo>
                  <a:cubicBezTo>
                    <a:pt x="29" y="1272"/>
                    <a:pt x="36" y="1272"/>
                    <a:pt x="43" y="1272"/>
                  </a:cubicBezTo>
                  <a:cubicBezTo>
                    <a:pt x="65" y="1272"/>
                    <a:pt x="79" y="1265"/>
                    <a:pt x="86" y="1252"/>
                  </a:cubicBezTo>
                  <a:cubicBezTo>
                    <a:pt x="172" y="1051"/>
                    <a:pt x="264" y="851"/>
                    <a:pt x="358" y="652"/>
                  </a:cubicBezTo>
                  <a:cubicBezTo>
                    <a:pt x="458" y="458"/>
                    <a:pt x="557" y="258"/>
                    <a:pt x="665" y="73"/>
                  </a:cubicBezTo>
                  <a:cubicBezTo>
                    <a:pt x="679" y="43"/>
                    <a:pt x="693" y="23"/>
                    <a:pt x="708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" name="Google Shape;288;p10"/>
            <p:cNvSpPr/>
            <p:nvPr/>
          </p:nvSpPr>
          <p:spPr>
            <a:xfrm>
              <a:off x="3408227" y="1381003"/>
              <a:ext cx="16877" cy="18824"/>
            </a:xfrm>
            <a:custGeom>
              <a:avLst/>
              <a:gdLst/>
              <a:ahLst/>
              <a:cxnLst/>
              <a:rect l="l" t="t" r="r" b="b"/>
              <a:pathLst>
                <a:path w="858" h="957" extrusionOk="0">
                  <a:moveTo>
                    <a:pt x="857" y="0"/>
                  </a:moveTo>
                  <a:lnTo>
                    <a:pt x="857" y="0"/>
                  </a:lnTo>
                  <a:cubicBezTo>
                    <a:pt x="778" y="43"/>
                    <a:pt x="700" y="79"/>
                    <a:pt x="621" y="115"/>
                  </a:cubicBezTo>
                  <a:lnTo>
                    <a:pt x="614" y="115"/>
                  </a:lnTo>
                  <a:cubicBezTo>
                    <a:pt x="544" y="194"/>
                    <a:pt x="472" y="279"/>
                    <a:pt x="406" y="357"/>
                  </a:cubicBezTo>
                  <a:cubicBezTo>
                    <a:pt x="271" y="521"/>
                    <a:pt x="158" y="686"/>
                    <a:pt x="50" y="864"/>
                  </a:cubicBezTo>
                  <a:cubicBezTo>
                    <a:pt x="36" y="893"/>
                    <a:pt x="14" y="929"/>
                    <a:pt x="0" y="956"/>
                  </a:cubicBezTo>
                  <a:cubicBezTo>
                    <a:pt x="36" y="943"/>
                    <a:pt x="79" y="929"/>
                    <a:pt x="122" y="914"/>
                  </a:cubicBezTo>
                  <a:cubicBezTo>
                    <a:pt x="165" y="843"/>
                    <a:pt x="208" y="778"/>
                    <a:pt x="251" y="708"/>
                  </a:cubicBezTo>
                  <a:cubicBezTo>
                    <a:pt x="278" y="672"/>
                    <a:pt x="307" y="629"/>
                    <a:pt x="336" y="593"/>
                  </a:cubicBezTo>
                  <a:cubicBezTo>
                    <a:pt x="350" y="571"/>
                    <a:pt x="364" y="550"/>
                    <a:pt x="379" y="528"/>
                  </a:cubicBezTo>
                  <a:cubicBezTo>
                    <a:pt x="386" y="521"/>
                    <a:pt x="393" y="514"/>
                    <a:pt x="400" y="501"/>
                  </a:cubicBezTo>
                  <a:cubicBezTo>
                    <a:pt x="400" y="501"/>
                    <a:pt x="406" y="494"/>
                    <a:pt x="406" y="485"/>
                  </a:cubicBezTo>
                  <a:cubicBezTo>
                    <a:pt x="415" y="485"/>
                    <a:pt x="415" y="485"/>
                    <a:pt x="415" y="478"/>
                  </a:cubicBezTo>
                  <a:lnTo>
                    <a:pt x="422" y="478"/>
                  </a:lnTo>
                  <a:cubicBezTo>
                    <a:pt x="535" y="322"/>
                    <a:pt x="672" y="178"/>
                    <a:pt x="808" y="43"/>
                  </a:cubicBezTo>
                  <a:cubicBezTo>
                    <a:pt x="828" y="29"/>
                    <a:pt x="844" y="14"/>
                    <a:pt x="857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" name="Google Shape;289;p10"/>
            <p:cNvSpPr/>
            <p:nvPr/>
          </p:nvSpPr>
          <p:spPr>
            <a:xfrm>
              <a:off x="3422409" y="1380019"/>
              <a:ext cx="20260" cy="47346"/>
            </a:xfrm>
            <a:custGeom>
              <a:avLst/>
              <a:gdLst/>
              <a:ahLst/>
              <a:cxnLst/>
              <a:rect l="l" t="t" r="r" b="b"/>
              <a:pathLst>
                <a:path w="1030" h="2407" extrusionOk="0">
                  <a:moveTo>
                    <a:pt x="971" y="0"/>
                  </a:moveTo>
                  <a:cubicBezTo>
                    <a:pt x="964" y="0"/>
                    <a:pt x="957" y="0"/>
                    <a:pt x="950" y="7"/>
                  </a:cubicBezTo>
                  <a:cubicBezTo>
                    <a:pt x="829" y="93"/>
                    <a:pt x="729" y="215"/>
                    <a:pt x="650" y="343"/>
                  </a:cubicBezTo>
                  <a:cubicBezTo>
                    <a:pt x="565" y="472"/>
                    <a:pt x="508" y="614"/>
                    <a:pt x="450" y="749"/>
                  </a:cubicBezTo>
                  <a:cubicBezTo>
                    <a:pt x="386" y="914"/>
                    <a:pt x="328" y="1085"/>
                    <a:pt x="272" y="1250"/>
                  </a:cubicBezTo>
                  <a:cubicBezTo>
                    <a:pt x="215" y="1421"/>
                    <a:pt x="172" y="1593"/>
                    <a:pt x="129" y="1764"/>
                  </a:cubicBezTo>
                  <a:cubicBezTo>
                    <a:pt x="87" y="1935"/>
                    <a:pt x="44" y="2107"/>
                    <a:pt x="15" y="2285"/>
                  </a:cubicBezTo>
                  <a:cubicBezTo>
                    <a:pt x="8" y="2307"/>
                    <a:pt x="8" y="2328"/>
                    <a:pt x="1" y="2350"/>
                  </a:cubicBezTo>
                  <a:cubicBezTo>
                    <a:pt x="1" y="2371"/>
                    <a:pt x="8" y="2400"/>
                    <a:pt x="28" y="2400"/>
                  </a:cubicBezTo>
                  <a:cubicBezTo>
                    <a:pt x="37" y="2407"/>
                    <a:pt x="37" y="2407"/>
                    <a:pt x="44" y="2407"/>
                  </a:cubicBezTo>
                  <a:cubicBezTo>
                    <a:pt x="57" y="2407"/>
                    <a:pt x="80" y="2393"/>
                    <a:pt x="87" y="2371"/>
                  </a:cubicBezTo>
                  <a:cubicBezTo>
                    <a:pt x="114" y="2199"/>
                    <a:pt x="150" y="2028"/>
                    <a:pt x="193" y="1857"/>
                  </a:cubicBezTo>
                  <a:cubicBezTo>
                    <a:pt x="236" y="1685"/>
                    <a:pt x="278" y="1514"/>
                    <a:pt x="328" y="1342"/>
                  </a:cubicBezTo>
                  <a:cubicBezTo>
                    <a:pt x="386" y="1178"/>
                    <a:pt x="443" y="1006"/>
                    <a:pt x="508" y="844"/>
                  </a:cubicBezTo>
                  <a:cubicBezTo>
                    <a:pt x="522" y="808"/>
                    <a:pt x="536" y="772"/>
                    <a:pt x="551" y="736"/>
                  </a:cubicBezTo>
                  <a:cubicBezTo>
                    <a:pt x="551" y="729"/>
                    <a:pt x="558" y="722"/>
                    <a:pt x="558" y="715"/>
                  </a:cubicBezTo>
                  <a:cubicBezTo>
                    <a:pt x="558" y="707"/>
                    <a:pt x="565" y="707"/>
                    <a:pt x="565" y="700"/>
                  </a:cubicBezTo>
                  <a:lnTo>
                    <a:pt x="565" y="693"/>
                  </a:lnTo>
                  <a:cubicBezTo>
                    <a:pt x="572" y="672"/>
                    <a:pt x="578" y="657"/>
                    <a:pt x="585" y="643"/>
                  </a:cubicBezTo>
                  <a:cubicBezTo>
                    <a:pt x="621" y="571"/>
                    <a:pt x="650" y="508"/>
                    <a:pt x="686" y="443"/>
                  </a:cubicBezTo>
                  <a:cubicBezTo>
                    <a:pt x="707" y="407"/>
                    <a:pt x="729" y="379"/>
                    <a:pt x="750" y="350"/>
                  </a:cubicBezTo>
                  <a:cubicBezTo>
                    <a:pt x="757" y="329"/>
                    <a:pt x="765" y="314"/>
                    <a:pt x="779" y="300"/>
                  </a:cubicBezTo>
                  <a:cubicBezTo>
                    <a:pt x="786" y="293"/>
                    <a:pt x="786" y="287"/>
                    <a:pt x="793" y="278"/>
                  </a:cubicBezTo>
                  <a:lnTo>
                    <a:pt x="799" y="271"/>
                  </a:lnTo>
                  <a:lnTo>
                    <a:pt x="808" y="264"/>
                  </a:lnTo>
                  <a:cubicBezTo>
                    <a:pt x="851" y="208"/>
                    <a:pt x="901" y="158"/>
                    <a:pt x="957" y="107"/>
                  </a:cubicBezTo>
                  <a:cubicBezTo>
                    <a:pt x="964" y="107"/>
                    <a:pt x="964" y="100"/>
                    <a:pt x="971" y="100"/>
                  </a:cubicBezTo>
                  <a:lnTo>
                    <a:pt x="979" y="93"/>
                  </a:lnTo>
                  <a:lnTo>
                    <a:pt x="986" y="86"/>
                  </a:lnTo>
                  <a:lnTo>
                    <a:pt x="993" y="79"/>
                  </a:lnTo>
                  <a:cubicBezTo>
                    <a:pt x="1014" y="64"/>
                    <a:pt x="1029" y="43"/>
                    <a:pt x="1014" y="21"/>
                  </a:cubicBezTo>
                  <a:cubicBezTo>
                    <a:pt x="1007" y="7"/>
                    <a:pt x="986" y="0"/>
                    <a:pt x="971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" name="Google Shape;290;p10"/>
            <p:cNvSpPr/>
            <p:nvPr/>
          </p:nvSpPr>
          <p:spPr>
            <a:xfrm>
              <a:off x="3449081" y="1381711"/>
              <a:ext cx="5508" cy="34127"/>
            </a:xfrm>
            <a:custGeom>
              <a:avLst/>
              <a:gdLst/>
              <a:ahLst/>
              <a:cxnLst/>
              <a:rect l="l" t="t" r="r" b="b"/>
              <a:pathLst>
                <a:path w="280" h="1735" extrusionOk="0">
                  <a:moveTo>
                    <a:pt x="43" y="0"/>
                  </a:moveTo>
                  <a:cubicBezTo>
                    <a:pt x="43" y="0"/>
                    <a:pt x="37" y="0"/>
                    <a:pt x="37" y="7"/>
                  </a:cubicBezTo>
                  <a:cubicBezTo>
                    <a:pt x="16" y="14"/>
                    <a:pt x="1" y="36"/>
                    <a:pt x="9" y="57"/>
                  </a:cubicBezTo>
                  <a:cubicBezTo>
                    <a:pt x="30" y="165"/>
                    <a:pt x="52" y="271"/>
                    <a:pt x="66" y="372"/>
                  </a:cubicBezTo>
                  <a:cubicBezTo>
                    <a:pt x="86" y="478"/>
                    <a:pt x="102" y="586"/>
                    <a:pt x="122" y="693"/>
                  </a:cubicBezTo>
                  <a:lnTo>
                    <a:pt x="122" y="706"/>
                  </a:lnTo>
                  <a:lnTo>
                    <a:pt x="122" y="729"/>
                  </a:lnTo>
                  <a:cubicBezTo>
                    <a:pt x="122" y="742"/>
                    <a:pt x="129" y="749"/>
                    <a:pt x="129" y="765"/>
                  </a:cubicBezTo>
                  <a:cubicBezTo>
                    <a:pt x="129" y="792"/>
                    <a:pt x="138" y="821"/>
                    <a:pt x="138" y="850"/>
                  </a:cubicBezTo>
                  <a:cubicBezTo>
                    <a:pt x="144" y="900"/>
                    <a:pt x="151" y="956"/>
                    <a:pt x="158" y="1006"/>
                  </a:cubicBezTo>
                  <a:cubicBezTo>
                    <a:pt x="165" y="1114"/>
                    <a:pt x="172" y="1220"/>
                    <a:pt x="180" y="1328"/>
                  </a:cubicBezTo>
                  <a:cubicBezTo>
                    <a:pt x="187" y="1443"/>
                    <a:pt x="187" y="1549"/>
                    <a:pt x="194" y="1657"/>
                  </a:cubicBezTo>
                  <a:lnTo>
                    <a:pt x="194" y="1692"/>
                  </a:lnTo>
                  <a:cubicBezTo>
                    <a:pt x="194" y="1721"/>
                    <a:pt x="208" y="1735"/>
                    <a:pt x="230" y="1735"/>
                  </a:cubicBezTo>
                  <a:lnTo>
                    <a:pt x="237" y="1735"/>
                  </a:lnTo>
                  <a:cubicBezTo>
                    <a:pt x="258" y="1735"/>
                    <a:pt x="280" y="1721"/>
                    <a:pt x="280" y="1692"/>
                  </a:cubicBezTo>
                  <a:cubicBezTo>
                    <a:pt x="273" y="1585"/>
                    <a:pt x="273" y="1477"/>
                    <a:pt x="266" y="1371"/>
                  </a:cubicBezTo>
                  <a:cubicBezTo>
                    <a:pt x="258" y="1263"/>
                    <a:pt x="251" y="1150"/>
                    <a:pt x="244" y="1042"/>
                  </a:cubicBezTo>
                  <a:cubicBezTo>
                    <a:pt x="237" y="936"/>
                    <a:pt x="223" y="828"/>
                    <a:pt x="208" y="722"/>
                  </a:cubicBezTo>
                  <a:cubicBezTo>
                    <a:pt x="194" y="614"/>
                    <a:pt x="180" y="501"/>
                    <a:pt x="158" y="393"/>
                  </a:cubicBezTo>
                  <a:cubicBezTo>
                    <a:pt x="138" y="286"/>
                    <a:pt x="122" y="178"/>
                    <a:pt x="95" y="72"/>
                  </a:cubicBezTo>
                  <a:cubicBezTo>
                    <a:pt x="95" y="57"/>
                    <a:pt x="95" y="50"/>
                    <a:pt x="86" y="36"/>
                  </a:cubicBezTo>
                  <a:cubicBezTo>
                    <a:pt x="86" y="14"/>
                    <a:pt x="66" y="0"/>
                    <a:pt x="43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" name="Google Shape;291;p10"/>
            <p:cNvSpPr/>
            <p:nvPr/>
          </p:nvSpPr>
          <p:spPr>
            <a:xfrm>
              <a:off x="3484645" y="1271874"/>
              <a:ext cx="28246" cy="32711"/>
            </a:xfrm>
            <a:custGeom>
              <a:avLst/>
              <a:gdLst/>
              <a:ahLst/>
              <a:cxnLst/>
              <a:rect l="l" t="t" r="r" b="b"/>
              <a:pathLst>
                <a:path w="1436" h="1663" extrusionOk="0">
                  <a:moveTo>
                    <a:pt x="1392" y="0"/>
                  </a:moveTo>
                  <a:cubicBezTo>
                    <a:pt x="1379" y="0"/>
                    <a:pt x="1372" y="7"/>
                    <a:pt x="1356" y="14"/>
                  </a:cubicBezTo>
                  <a:cubicBezTo>
                    <a:pt x="1158" y="185"/>
                    <a:pt x="964" y="370"/>
                    <a:pt x="786" y="571"/>
                  </a:cubicBezTo>
                  <a:cubicBezTo>
                    <a:pt x="592" y="772"/>
                    <a:pt x="414" y="986"/>
                    <a:pt x="242" y="1207"/>
                  </a:cubicBezTo>
                  <a:cubicBezTo>
                    <a:pt x="163" y="1313"/>
                    <a:pt x="78" y="1428"/>
                    <a:pt x="1" y="1534"/>
                  </a:cubicBezTo>
                  <a:cubicBezTo>
                    <a:pt x="8" y="1577"/>
                    <a:pt x="14" y="1620"/>
                    <a:pt x="21" y="1663"/>
                  </a:cubicBezTo>
                  <a:cubicBezTo>
                    <a:pt x="93" y="1550"/>
                    <a:pt x="172" y="1442"/>
                    <a:pt x="249" y="1342"/>
                  </a:cubicBezTo>
                  <a:cubicBezTo>
                    <a:pt x="414" y="1121"/>
                    <a:pt x="592" y="907"/>
                    <a:pt x="779" y="700"/>
                  </a:cubicBezTo>
                  <a:cubicBezTo>
                    <a:pt x="957" y="506"/>
                    <a:pt x="1142" y="314"/>
                    <a:pt x="1343" y="143"/>
                  </a:cubicBezTo>
                  <a:cubicBezTo>
                    <a:pt x="1372" y="120"/>
                    <a:pt x="1392" y="100"/>
                    <a:pt x="1421" y="77"/>
                  </a:cubicBezTo>
                  <a:cubicBezTo>
                    <a:pt x="1435" y="64"/>
                    <a:pt x="1435" y="28"/>
                    <a:pt x="1421" y="14"/>
                  </a:cubicBezTo>
                  <a:cubicBezTo>
                    <a:pt x="1415" y="7"/>
                    <a:pt x="1399" y="0"/>
                    <a:pt x="1392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" name="Google Shape;292;p10"/>
            <p:cNvSpPr/>
            <p:nvPr/>
          </p:nvSpPr>
          <p:spPr>
            <a:xfrm>
              <a:off x="3463401" y="1302048"/>
              <a:ext cx="21676" cy="38652"/>
            </a:xfrm>
            <a:custGeom>
              <a:avLst/>
              <a:gdLst/>
              <a:ahLst/>
              <a:cxnLst/>
              <a:rect l="l" t="t" r="r" b="b"/>
              <a:pathLst>
                <a:path w="1102" h="1965" extrusionOk="0">
                  <a:moveTo>
                    <a:pt x="1081" y="0"/>
                  </a:moveTo>
                  <a:cubicBezTo>
                    <a:pt x="995" y="122"/>
                    <a:pt x="916" y="244"/>
                    <a:pt x="837" y="365"/>
                  </a:cubicBezTo>
                  <a:cubicBezTo>
                    <a:pt x="680" y="600"/>
                    <a:pt x="537" y="843"/>
                    <a:pt x="409" y="1087"/>
                  </a:cubicBezTo>
                  <a:cubicBezTo>
                    <a:pt x="280" y="1322"/>
                    <a:pt x="159" y="1565"/>
                    <a:pt x="52" y="1808"/>
                  </a:cubicBezTo>
                  <a:cubicBezTo>
                    <a:pt x="37" y="1836"/>
                    <a:pt x="23" y="1865"/>
                    <a:pt x="16" y="1901"/>
                  </a:cubicBezTo>
                  <a:cubicBezTo>
                    <a:pt x="1" y="1921"/>
                    <a:pt x="9" y="1944"/>
                    <a:pt x="30" y="1957"/>
                  </a:cubicBezTo>
                  <a:cubicBezTo>
                    <a:pt x="37" y="1957"/>
                    <a:pt x="44" y="1964"/>
                    <a:pt x="52" y="1964"/>
                  </a:cubicBezTo>
                  <a:cubicBezTo>
                    <a:pt x="66" y="1964"/>
                    <a:pt x="80" y="1957"/>
                    <a:pt x="87" y="1944"/>
                  </a:cubicBezTo>
                  <a:cubicBezTo>
                    <a:pt x="195" y="1694"/>
                    <a:pt x="309" y="1457"/>
                    <a:pt x="429" y="1222"/>
                  </a:cubicBezTo>
                  <a:cubicBezTo>
                    <a:pt x="566" y="979"/>
                    <a:pt x="702" y="737"/>
                    <a:pt x="851" y="501"/>
                  </a:cubicBezTo>
                  <a:cubicBezTo>
                    <a:pt x="930" y="372"/>
                    <a:pt x="1016" y="250"/>
                    <a:pt x="1101" y="129"/>
                  </a:cubicBezTo>
                  <a:cubicBezTo>
                    <a:pt x="1094" y="86"/>
                    <a:pt x="1088" y="43"/>
                    <a:pt x="1081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" name="Google Shape;293;p10"/>
            <p:cNvSpPr/>
            <p:nvPr/>
          </p:nvSpPr>
          <p:spPr>
            <a:xfrm>
              <a:off x="3462162" y="1349098"/>
              <a:ext cx="4642" cy="4111"/>
            </a:xfrm>
            <a:custGeom>
              <a:avLst/>
              <a:gdLst/>
              <a:ahLst/>
              <a:cxnLst/>
              <a:rect l="l" t="t" r="r" b="b"/>
              <a:pathLst>
                <a:path w="236" h="209" extrusionOk="0">
                  <a:moveTo>
                    <a:pt x="129" y="1"/>
                  </a:moveTo>
                  <a:cubicBezTo>
                    <a:pt x="107" y="30"/>
                    <a:pt x="86" y="59"/>
                    <a:pt x="57" y="86"/>
                  </a:cubicBezTo>
                  <a:cubicBezTo>
                    <a:pt x="43" y="102"/>
                    <a:pt x="30" y="122"/>
                    <a:pt x="14" y="136"/>
                  </a:cubicBezTo>
                  <a:cubicBezTo>
                    <a:pt x="0" y="158"/>
                    <a:pt x="0" y="179"/>
                    <a:pt x="14" y="201"/>
                  </a:cubicBezTo>
                  <a:cubicBezTo>
                    <a:pt x="30" y="208"/>
                    <a:pt x="36" y="208"/>
                    <a:pt x="50" y="208"/>
                  </a:cubicBezTo>
                  <a:cubicBezTo>
                    <a:pt x="57" y="208"/>
                    <a:pt x="72" y="208"/>
                    <a:pt x="79" y="201"/>
                  </a:cubicBezTo>
                  <a:cubicBezTo>
                    <a:pt x="129" y="136"/>
                    <a:pt x="186" y="73"/>
                    <a:pt x="235" y="8"/>
                  </a:cubicBezTo>
                  <a:lnTo>
                    <a:pt x="129" y="1"/>
                  </a:lnTo>
                  <a:close/>
                </a:path>
              </a:pathLst>
            </a:custGeom>
            <a:solidFill>
              <a:srgbClr val="FBEE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" name="Google Shape;294;p10"/>
            <p:cNvSpPr/>
            <p:nvPr/>
          </p:nvSpPr>
          <p:spPr>
            <a:xfrm>
              <a:off x="3464699" y="1310191"/>
              <a:ext cx="40874" cy="39065"/>
            </a:xfrm>
            <a:custGeom>
              <a:avLst/>
              <a:gdLst/>
              <a:ahLst/>
              <a:cxnLst/>
              <a:rect l="l" t="t" r="r" b="b"/>
              <a:pathLst>
                <a:path w="2078" h="1986" extrusionOk="0">
                  <a:moveTo>
                    <a:pt x="2028" y="1"/>
                  </a:moveTo>
                  <a:cubicBezTo>
                    <a:pt x="2021" y="1"/>
                    <a:pt x="2014" y="1"/>
                    <a:pt x="2007" y="8"/>
                  </a:cubicBezTo>
                  <a:cubicBezTo>
                    <a:pt x="1836" y="87"/>
                    <a:pt x="1685" y="195"/>
                    <a:pt x="1536" y="308"/>
                  </a:cubicBezTo>
                  <a:cubicBezTo>
                    <a:pt x="1378" y="429"/>
                    <a:pt x="1236" y="565"/>
                    <a:pt x="1092" y="700"/>
                  </a:cubicBezTo>
                  <a:cubicBezTo>
                    <a:pt x="972" y="829"/>
                    <a:pt x="850" y="966"/>
                    <a:pt x="728" y="1101"/>
                  </a:cubicBezTo>
                  <a:cubicBezTo>
                    <a:pt x="699" y="1158"/>
                    <a:pt x="672" y="1223"/>
                    <a:pt x="650" y="1280"/>
                  </a:cubicBezTo>
                  <a:lnTo>
                    <a:pt x="178" y="1758"/>
                  </a:lnTo>
                  <a:cubicBezTo>
                    <a:pt x="122" y="1830"/>
                    <a:pt x="63" y="1909"/>
                    <a:pt x="0" y="1979"/>
                  </a:cubicBezTo>
                  <a:lnTo>
                    <a:pt x="106" y="1986"/>
                  </a:lnTo>
                  <a:cubicBezTo>
                    <a:pt x="171" y="1909"/>
                    <a:pt x="235" y="1823"/>
                    <a:pt x="307" y="1744"/>
                  </a:cubicBezTo>
                  <a:cubicBezTo>
                    <a:pt x="429" y="1586"/>
                    <a:pt x="557" y="1429"/>
                    <a:pt x="692" y="1273"/>
                  </a:cubicBezTo>
                  <a:cubicBezTo>
                    <a:pt x="821" y="1122"/>
                    <a:pt x="956" y="966"/>
                    <a:pt x="1100" y="822"/>
                  </a:cubicBezTo>
                  <a:cubicBezTo>
                    <a:pt x="1243" y="680"/>
                    <a:pt x="1385" y="544"/>
                    <a:pt x="1536" y="416"/>
                  </a:cubicBezTo>
                  <a:cubicBezTo>
                    <a:pt x="1556" y="400"/>
                    <a:pt x="1579" y="387"/>
                    <a:pt x="1592" y="373"/>
                  </a:cubicBezTo>
                  <a:cubicBezTo>
                    <a:pt x="1599" y="366"/>
                    <a:pt x="1606" y="366"/>
                    <a:pt x="1606" y="357"/>
                  </a:cubicBezTo>
                  <a:lnTo>
                    <a:pt x="1615" y="357"/>
                  </a:lnTo>
                  <a:cubicBezTo>
                    <a:pt x="1628" y="344"/>
                    <a:pt x="1635" y="337"/>
                    <a:pt x="1642" y="330"/>
                  </a:cubicBezTo>
                  <a:cubicBezTo>
                    <a:pt x="1685" y="301"/>
                    <a:pt x="1721" y="280"/>
                    <a:pt x="1757" y="251"/>
                  </a:cubicBezTo>
                  <a:cubicBezTo>
                    <a:pt x="1836" y="201"/>
                    <a:pt x="1914" y="152"/>
                    <a:pt x="1992" y="109"/>
                  </a:cubicBezTo>
                  <a:cubicBezTo>
                    <a:pt x="2014" y="100"/>
                    <a:pt x="2028" y="87"/>
                    <a:pt x="2050" y="80"/>
                  </a:cubicBezTo>
                  <a:cubicBezTo>
                    <a:pt x="2070" y="66"/>
                    <a:pt x="2077" y="37"/>
                    <a:pt x="2064" y="23"/>
                  </a:cubicBezTo>
                  <a:cubicBezTo>
                    <a:pt x="2057" y="8"/>
                    <a:pt x="2043" y="1"/>
                    <a:pt x="2028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" name="Google Shape;295;p10"/>
            <p:cNvSpPr/>
            <p:nvPr/>
          </p:nvSpPr>
          <p:spPr>
            <a:xfrm>
              <a:off x="3468201" y="1331848"/>
              <a:ext cx="10838" cy="12923"/>
            </a:xfrm>
            <a:custGeom>
              <a:avLst/>
              <a:gdLst/>
              <a:ahLst/>
              <a:cxnLst/>
              <a:rect l="l" t="t" r="r" b="b"/>
              <a:pathLst>
                <a:path w="551" h="657" extrusionOk="0">
                  <a:moveTo>
                    <a:pt x="550" y="0"/>
                  </a:moveTo>
                  <a:lnTo>
                    <a:pt x="550" y="0"/>
                  </a:lnTo>
                  <a:cubicBezTo>
                    <a:pt x="537" y="21"/>
                    <a:pt x="514" y="36"/>
                    <a:pt x="501" y="57"/>
                  </a:cubicBezTo>
                  <a:cubicBezTo>
                    <a:pt x="365" y="208"/>
                    <a:pt x="244" y="364"/>
                    <a:pt x="115" y="521"/>
                  </a:cubicBezTo>
                  <a:cubicBezTo>
                    <a:pt x="79" y="564"/>
                    <a:pt x="36" y="614"/>
                    <a:pt x="0" y="657"/>
                  </a:cubicBezTo>
                  <a:lnTo>
                    <a:pt x="472" y="179"/>
                  </a:lnTo>
                  <a:cubicBezTo>
                    <a:pt x="494" y="122"/>
                    <a:pt x="521" y="57"/>
                    <a:pt x="55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" name="Google Shape;296;p10"/>
            <p:cNvSpPr/>
            <p:nvPr/>
          </p:nvSpPr>
          <p:spPr>
            <a:xfrm>
              <a:off x="3437456" y="1312866"/>
              <a:ext cx="14753" cy="37943"/>
            </a:xfrm>
            <a:custGeom>
              <a:avLst/>
              <a:gdLst/>
              <a:ahLst/>
              <a:cxnLst/>
              <a:rect l="l" t="t" r="r" b="b"/>
              <a:pathLst>
                <a:path w="750" h="1929" extrusionOk="0">
                  <a:moveTo>
                    <a:pt x="43" y="0"/>
                  </a:moveTo>
                  <a:cubicBezTo>
                    <a:pt x="28" y="0"/>
                    <a:pt x="21" y="7"/>
                    <a:pt x="14" y="16"/>
                  </a:cubicBezTo>
                  <a:cubicBezTo>
                    <a:pt x="7" y="23"/>
                    <a:pt x="0" y="36"/>
                    <a:pt x="0" y="43"/>
                  </a:cubicBezTo>
                  <a:cubicBezTo>
                    <a:pt x="0" y="59"/>
                    <a:pt x="7" y="65"/>
                    <a:pt x="14" y="72"/>
                  </a:cubicBezTo>
                  <a:cubicBezTo>
                    <a:pt x="14" y="79"/>
                    <a:pt x="21" y="86"/>
                    <a:pt x="28" y="93"/>
                  </a:cubicBezTo>
                  <a:cubicBezTo>
                    <a:pt x="28" y="101"/>
                    <a:pt x="34" y="101"/>
                    <a:pt x="34" y="108"/>
                  </a:cubicBezTo>
                  <a:cubicBezTo>
                    <a:pt x="50" y="122"/>
                    <a:pt x="57" y="129"/>
                    <a:pt x="64" y="144"/>
                  </a:cubicBezTo>
                  <a:cubicBezTo>
                    <a:pt x="86" y="172"/>
                    <a:pt x="106" y="201"/>
                    <a:pt x="120" y="221"/>
                  </a:cubicBezTo>
                  <a:cubicBezTo>
                    <a:pt x="156" y="280"/>
                    <a:pt x="192" y="329"/>
                    <a:pt x="228" y="386"/>
                  </a:cubicBezTo>
                  <a:cubicBezTo>
                    <a:pt x="292" y="501"/>
                    <a:pt x="350" y="616"/>
                    <a:pt x="406" y="729"/>
                  </a:cubicBezTo>
                  <a:cubicBezTo>
                    <a:pt x="413" y="744"/>
                    <a:pt x="420" y="758"/>
                    <a:pt x="420" y="772"/>
                  </a:cubicBezTo>
                  <a:lnTo>
                    <a:pt x="420" y="778"/>
                  </a:lnTo>
                  <a:lnTo>
                    <a:pt x="429" y="778"/>
                  </a:lnTo>
                  <a:lnTo>
                    <a:pt x="429" y="787"/>
                  </a:lnTo>
                  <a:cubicBezTo>
                    <a:pt x="436" y="801"/>
                    <a:pt x="436" y="808"/>
                    <a:pt x="442" y="814"/>
                  </a:cubicBezTo>
                  <a:cubicBezTo>
                    <a:pt x="449" y="844"/>
                    <a:pt x="463" y="873"/>
                    <a:pt x="472" y="900"/>
                  </a:cubicBezTo>
                  <a:cubicBezTo>
                    <a:pt x="499" y="965"/>
                    <a:pt x="514" y="1022"/>
                    <a:pt x="535" y="1087"/>
                  </a:cubicBezTo>
                  <a:cubicBezTo>
                    <a:pt x="571" y="1207"/>
                    <a:pt x="600" y="1335"/>
                    <a:pt x="621" y="1464"/>
                  </a:cubicBezTo>
                  <a:cubicBezTo>
                    <a:pt x="628" y="1493"/>
                    <a:pt x="634" y="1529"/>
                    <a:pt x="643" y="1558"/>
                  </a:cubicBezTo>
                  <a:lnTo>
                    <a:pt x="643" y="1565"/>
                  </a:lnTo>
                  <a:lnTo>
                    <a:pt x="643" y="1572"/>
                  </a:lnTo>
                  <a:lnTo>
                    <a:pt x="643" y="1601"/>
                  </a:lnTo>
                  <a:cubicBezTo>
                    <a:pt x="650" y="1615"/>
                    <a:pt x="650" y="1629"/>
                    <a:pt x="650" y="1651"/>
                  </a:cubicBezTo>
                  <a:cubicBezTo>
                    <a:pt x="650" y="1678"/>
                    <a:pt x="657" y="1701"/>
                    <a:pt x="657" y="1737"/>
                  </a:cubicBezTo>
                  <a:cubicBezTo>
                    <a:pt x="686" y="1757"/>
                    <a:pt x="720" y="1779"/>
                    <a:pt x="749" y="1807"/>
                  </a:cubicBezTo>
                  <a:cubicBezTo>
                    <a:pt x="742" y="1701"/>
                    <a:pt x="729" y="1593"/>
                    <a:pt x="713" y="1486"/>
                  </a:cubicBezTo>
                  <a:cubicBezTo>
                    <a:pt x="693" y="1358"/>
                    <a:pt x="663" y="1236"/>
                    <a:pt x="628" y="1108"/>
                  </a:cubicBezTo>
                  <a:cubicBezTo>
                    <a:pt x="592" y="979"/>
                    <a:pt x="549" y="857"/>
                    <a:pt x="499" y="729"/>
                  </a:cubicBezTo>
                  <a:cubicBezTo>
                    <a:pt x="449" y="616"/>
                    <a:pt x="393" y="494"/>
                    <a:pt x="321" y="386"/>
                  </a:cubicBezTo>
                  <a:cubicBezTo>
                    <a:pt x="257" y="273"/>
                    <a:pt x="185" y="165"/>
                    <a:pt x="106" y="59"/>
                  </a:cubicBezTo>
                  <a:cubicBezTo>
                    <a:pt x="93" y="43"/>
                    <a:pt x="86" y="29"/>
                    <a:pt x="70" y="16"/>
                  </a:cubicBezTo>
                  <a:cubicBezTo>
                    <a:pt x="64" y="7"/>
                    <a:pt x="50" y="0"/>
                    <a:pt x="43" y="0"/>
                  </a:cubicBezTo>
                  <a:close/>
                  <a:moveTo>
                    <a:pt x="663" y="1850"/>
                  </a:moveTo>
                  <a:lnTo>
                    <a:pt x="663" y="1886"/>
                  </a:lnTo>
                  <a:cubicBezTo>
                    <a:pt x="663" y="1908"/>
                    <a:pt x="686" y="1928"/>
                    <a:pt x="706" y="1928"/>
                  </a:cubicBezTo>
                  <a:cubicBezTo>
                    <a:pt x="729" y="1928"/>
                    <a:pt x="749" y="1915"/>
                    <a:pt x="749" y="1886"/>
                  </a:cubicBezTo>
                  <a:lnTo>
                    <a:pt x="749" y="1879"/>
                  </a:lnTo>
                  <a:cubicBezTo>
                    <a:pt x="742" y="1886"/>
                    <a:pt x="735" y="1886"/>
                    <a:pt x="729" y="1886"/>
                  </a:cubicBezTo>
                  <a:cubicBezTo>
                    <a:pt x="713" y="1886"/>
                    <a:pt x="706" y="1879"/>
                    <a:pt x="699" y="1872"/>
                  </a:cubicBezTo>
                  <a:cubicBezTo>
                    <a:pt x="686" y="1865"/>
                    <a:pt x="677" y="1858"/>
                    <a:pt x="663" y="185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" name="Google Shape;297;p10"/>
            <p:cNvSpPr/>
            <p:nvPr/>
          </p:nvSpPr>
          <p:spPr>
            <a:xfrm>
              <a:off x="3425654" y="1325101"/>
              <a:ext cx="26987" cy="24863"/>
            </a:xfrm>
            <a:custGeom>
              <a:avLst/>
              <a:gdLst/>
              <a:ahLst/>
              <a:cxnLst/>
              <a:rect l="l" t="t" r="r" b="b"/>
              <a:pathLst>
                <a:path w="1372" h="1264" extrusionOk="0">
                  <a:moveTo>
                    <a:pt x="50" y="0"/>
                  </a:moveTo>
                  <a:cubicBezTo>
                    <a:pt x="35" y="0"/>
                    <a:pt x="21" y="7"/>
                    <a:pt x="14" y="14"/>
                  </a:cubicBezTo>
                  <a:cubicBezTo>
                    <a:pt x="0" y="36"/>
                    <a:pt x="0" y="57"/>
                    <a:pt x="14" y="79"/>
                  </a:cubicBezTo>
                  <a:cubicBezTo>
                    <a:pt x="93" y="156"/>
                    <a:pt x="172" y="242"/>
                    <a:pt x="249" y="321"/>
                  </a:cubicBezTo>
                  <a:cubicBezTo>
                    <a:pt x="335" y="400"/>
                    <a:pt x="413" y="479"/>
                    <a:pt x="499" y="558"/>
                  </a:cubicBezTo>
                  <a:cubicBezTo>
                    <a:pt x="578" y="636"/>
                    <a:pt x="664" y="713"/>
                    <a:pt x="749" y="785"/>
                  </a:cubicBezTo>
                  <a:cubicBezTo>
                    <a:pt x="828" y="864"/>
                    <a:pt x="914" y="936"/>
                    <a:pt x="1000" y="1007"/>
                  </a:cubicBezTo>
                  <a:cubicBezTo>
                    <a:pt x="1085" y="1085"/>
                    <a:pt x="1178" y="1157"/>
                    <a:pt x="1263" y="1228"/>
                  </a:cubicBezTo>
                  <a:cubicBezTo>
                    <a:pt x="1277" y="1236"/>
                    <a:pt x="1286" y="1243"/>
                    <a:pt x="1299" y="1250"/>
                  </a:cubicBezTo>
                  <a:cubicBezTo>
                    <a:pt x="1306" y="1257"/>
                    <a:pt x="1313" y="1264"/>
                    <a:pt x="1329" y="1264"/>
                  </a:cubicBezTo>
                  <a:cubicBezTo>
                    <a:pt x="1335" y="1264"/>
                    <a:pt x="1342" y="1264"/>
                    <a:pt x="1349" y="1257"/>
                  </a:cubicBezTo>
                  <a:cubicBezTo>
                    <a:pt x="1356" y="1257"/>
                    <a:pt x="1356" y="1257"/>
                    <a:pt x="1356" y="1250"/>
                  </a:cubicBezTo>
                  <a:cubicBezTo>
                    <a:pt x="1363" y="1243"/>
                    <a:pt x="1371" y="1236"/>
                    <a:pt x="1371" y="1221"/>
                  </a:cubicBezTo>
                  <a:cubicBezTo>
                    <a:pt x="1371" y="1214"/>
                    <a:pt x="1363" y="1200"/>
                    <a:pt x="1356" y="1193"/>
                  </a:cubicBezTo>
                  <a:cubicBezTo>
                    <a:pt x="1356" y="1185"/>
                    <a:pt x="1349" y="1185"/>
                    <a:pt x="1349" y="1185"/>
                  </a:cubicBezTo>
                  <a:cubicBezTo>
                    <a:pt x="1320" y="1157"/>
                    <a:pt x="1286" y="1135"/>
                    <a:pt x="1257" y="1115"/>
                  </a:cubicBezTo>
                  <a:cubicBezTo>
                    <a:pt x="1200" y="1065"/>
                    <a:pt x="1149" y="1022"/>
                    <a:pt x="1092" y="979"/>
                  </a:cubicBezTo>
                  <a:cubicBezTo>
                    <a:pt x="1006" y="907"/>
                    <a:pt x="921" y="828"/>
                    <a:pt x="835" y="756"/>
                  </a:cubicBezTo>
                  <a:cubicBezTo>
                    <a:pt x="749" y="679"/>
                    <a:pt x="670" y="600"/>
                    <a:pt x="585" y="528"/>
                  </a:cubicBezTo>
                  <a:cubicBezTo>
                    <a:pt x="506" y="450"/>
                    <a:pt x="420" y="371"/>
                    <a:pt x="343" y="294"/>
                  </a:cubicBezTo>
                  <a:cubicBezTo>
                    <a:pt x="264" y="208"/>
                    <a:pt x="185" y="129"/>
                    <a:pt x="107" y="43"/>
                  </a:cubicBezTo>
                  <a:cubicBezTo>
                    <a:pt x="100" y="36"/>
                    <a:pt x="86" y="28"/>
                    <a:pt x="77" y="14"/>
                  </a:cubicBezTo>
                  <a:cubicBezTo>
                    <a:pt x="71" y="7"/>
                    <a:pt x="57" y="0"/>
                    <a:pt x="5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" name="Google Shape;298;p10"/>
            <p:cNvSpPr/>
            <p:nvPr/>
          </p:nvSpPr>
          <p:spPr>
            <a:xfrm>
              <a:off x="3413007" y="1340975"/>
              <a:ext cx="27833" cy="10268"/>
            </a:xfrm>
            <a:custGeom>
              <a:avLst/>
              <a:gdLst/>
              <a:ahLst/>
              <a:cxnLst/>
              <a:rect l="l" t="t" r="r" b="b"/>
              <a:pathLst>
                <a:path w="1415" h="522" extrusionOk="0">
                  <a:moveTo>
                    <a:pt x="50" y="1"/>
                  </a:moveTo>
                  <a:cubicBezTo>
                    <a:pt x="35" y="1"/>
                    <a:pt x="14" y="8"/>
                    <a:pt x="8" y="21"/>
                  </a:cubicBezTo>
                  <a:cubicBezTo>
                    <a:pt x="1" y="44"/>
                    <a:pt x="8" y="64"/>
                    <a:pt x="28" y="78"/>
                  </a:cubicBezTo>
                  <a:cubicBezTo>
                    <a:pt x="107" y="129"/>
                    <a:pt x="186" y="164"/>
                    <a:pt x="271" y="206"/>
                  </a:cubicBezTo>
                  <a:cubicBezTo>
                    <a:pt x="357" y="249"/>
                    <a:pt x="443" y="285"/>
                    <a:pt x="529" y="314"/>
                  </a:cubicBezTo>
                  <a:cubicBezTo>
                    <a:pt x="614" y="350"/>
                    <a:pt x="700" y="378"/>
                    <a:pt x="792" y="407"/>
                  </a:cubicBezTo>
                  <a:cubicBezTo>
                    <a:pt x="878" y="429"/>
                    <a:pt x="964" y="450"/>
                    <a:pt x="1056" y="472"/>
                  </a:cubicBezTo>
                  <a:cubicBezTo>
                    <a:pt x="1149" y="493"/>
                    <a:pt x="1243" y="506"/>
                    <a:pt x="1336" y="522"/>
                  </a:cubicBezTo>
                  <a:lnTo>
                    <a:pt x="1372" y="522"/>
                  </a:lnTo>
                  <a:cubicBezTo>
                    <a:pt x="1379" y="522"/>
                    <a:pt x="1392" y="515"/>
                    <a:pt x="1399" y="506"/>
                  </a:cubicBezTo>
                  <a:cubicBezTo>
                    <a:pt x="1406" y="499"/>
                    <a:pt x="1415" y="493"/>
                    <a:pt x="1415" y="479"/>
                  </a:cubicBezTo>
                  <a:cubicBezTo>
                    <a:pt x="1415" y="472"/>
                    <a:pt x="1406" y="457"/>
                    <a:pt x="1399" y="450"/>
                  </a:cubicBezTo>
                  <a:cubicBezTo>
                    <a:pt x="1392" y="443"/>
                    <a:pt x="1379" y="436"/>
                    <a:pt x="1372" y="436"/>
                  </a:cubicBezTo>
                  <a:cubicBezTo>
                    <a:pt x="1349" y="436"/>
                    <a:pt x="1336" y="436"/>
                    <a:pt x="1320" y="429"/>
                  </a:cubicBezTo>
                  <a:cubicBezTo>
                    <a:pt x="1200" y="414"/>
                    <a:pt x="1086" y="393"/>
                    <a:pt x="971" y="364"/>
                  </a:cubicBezTo>
                  <a:cubicBezTo>
                    <a:pt x="849" y="335"/>
                    <a:pt x="736" y="301"/>
                    <a:pt x="621" y="265"/>
                  </a:cubicBezTo>
                  <a:cubicBezTo>
                    <a:pt x="565" y="236"/>
                    <a:pt x="499" y="215"/>
                    <a:pt x="436" y="186"/>
                  </a:cubicBezTo>
                  <a:cubicBezTo>
                    <a:pt x="343" y="150"/>
                    <a:pt x="242" y="100"/>
                    <a:pt x="150" y="50"/>
                  </a:cubicBezTo>
                  <a:cubicBezTo>
                    <a:pt x="121" y="35"/>
                    <a:pt x="93" y="21"/>
                    <a:pt x="71" y="8"/>
                  </a:cubicBezTo>
                  <a:cubicBezTo>
                    <a:pt x="64" y="1"/>
                    <a:pt x="57" y="1"/>
                    <a:pt x="5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" name="Google Shape;299;p10"/>
            <p:cNvSpPr/>
            <p:nvPr/>
          </p:nvSpPr>
          <p:spPr>
            <a:xfrm>
              <a:off x="3451206" y="1283086"/>
              <a:ext cx="11684" cy="62806"/>
            </a:xfrm>
            <a:custGeom>
              <a:avLst/>
              <a:gdLst/>
              <a:ahLst/>
              <a:cxnLst/>
              <a:rect l="l" t="t" r="r" b="b"/>
              <a:pathLst>
                <a:path w="594" h="3193" extrusionOk="0">
                  <a:moveTo>
                    <a:pt x="50" y="1"/>
                  </a:moveTo>
                  <a:cubicBezTo>
                    <a:pt x="43" y="1"/>
                    <a:pt x="36" y="8"/>
                    <a:pt x="30" y="8"/>
                  </a:cubicBezTo>
                  <a:cubicBezTo>
                    <a:pt x="7" y="22"/>
                    <a:pt x="0" y="51"/>
                    <a:pt x="14" y="64"/>
                  </a:cubicBezTo>
                  <a:cubicBezTo>
                    <a:pt x="122" y="244"/>
                    <a:pt x="208" y="423"/>
                    <a:pt x="278" y="615"/>
                  </a:cubicBezTo>
                  <a:cubicBezTo>
                    <a:pt x="350" y="808"/>
                    <a:pt x="400" y="1007"/>
                    <a:pt x="436" y="1208"/>
                  </a:cubicBezTo>
                  <a:cubicBezTo>
                    <a:pt x="472" y="1415"/>
                    <a:pt x="492" y="1615"/>
                    <a:pt x="501" y="1821"/>
                  </a:cubicBezTo>
                  <a:cubicBezTo>
                    <a:pt x="508" y="2029"/>
                    <a:pt x="501" y="2243"/>
                    <a:pt x="486" y="2450"/>
                  </a:cubicBezTo>
                  <a:cubicBezTo>
                    <a:pt x="465" y="2658"/>
                    <a:pt x="436" y="2858"/>
                    <a:pt x="400" y="3064"/>
                  </a:cubicBezTo>
                  <a:cubicBezTo>
                    <a:pt x="393" y="3086"/>
                    <a:pt x="386" y="3115"/>
                    <a:pt x="379" y="3143"/>
                  </a:cubicBezTo>
                  <a:cubicBezTo>
                    <a:pt x="379" y="3165"/>
                    <a:pt x="386" y="3185"/>
                    <a:pt x="415" y="3192"/>
                  </a:cubicBezTo>
                  <a:lnTo>
                    <a:pt x="422" y="3192"/>
                  </a:lnTo>
                  <a:cubicBezTo>
                    <a:pt x="443" y="3192"/>
                    <a:pt x="465" y="3179"/>
                    <a:pt x="465" y="3165"/>
                  </a:cubicBezTo>
                  <a:cubicBezTo>
                    <a:pt x="508" y="2957"/>
                    <a:pt x="535" y="2743"/>
                    <a:pt x="557" y="2536"/>
                  </a:cubicBezTo>
                  <a:cubicBezTo>
                    <a:pt x="578" y="2322"/>
                    <a:pt x="593" y="2107"/>
                    <a:pt x="587" y="1900"/>
                  </a:cubicBezTo>
                  <a:cubicBezTo>
                    <a:pt x="587" y="1686"/>
                    <a:pt x="564" y="1472"/>
                    <a:pt x="535" y="1264"/>
                  </a:cubicBezTo>
                  <a:cubicBezTo>
                    <a:pt x="501" y="1058"/>
                    <a:pt x="450" y="858"/>
                    <a:pt x="386" y="657"/>
                  </a:cubicBezTo>
                  <a:cubicBezTo>
                    <a:pt x="314" y="465"/>
                    <a:pt x="228" y="272"/>
                    <a:pt x="129" y="94"/>
                  </a:cubicBezTo>
                  <a:cubicBezTo>
                    <a:pt x="115" y="64"/>
                    <a:pt x="100" y="44"/>
                    <a:pt x="86" y="22"/>
                  </a:cubicBezTo>
                  <a:cubicBezTo>
                    <a:pt x="79" y="8"/>
                    <a:pt x="64" y="1"/>
                    <a:pt x="5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" name="Google Shape;300;p10"/>
            <p:cNvSpPr/>
            <p:nvPr/>
          </p:nvSpPr>
          <p:spPr>
            <a:xfrm>
              <a:off x="3390248" y="1352068"/>
              <a:ext cx="3541" cy="1849"/>
            </a:xfrm>
            <a:custGeom>
              <a:avLst/>
              <a:gdLst/>
              <a:ahLst/>
              <a:cxnLst/>
              <a:rect l="l" t="t" r="r" b="b"/>
              <a:pathLst>
                <a:path w="180" h="94" extrusionOk="0">
                  <a:moveTo>
                    <a:pt x="100" y="1"/>
                  </a:moveTo>
                  <a:cubicBezTo>
                    <a:pt x="78" y="1"/>
                    <a:pt x="64" y="7"/>
                    <a:pt x="50" y="7"/>
                  </a:cubicBezTo>
                  <a:cubicBezTo>
                    <a:pt x="28" y="7"/>
                    <a:pt x="1" y="21"/>
                    <a:pt x="8" y="50"/>
                  </a:cubicBezTo>
                  <a:cubicBezTo>
                    <a:pt x="8" y="71"/>
                    <a:pt x="21" y="93"/>
                    <a:pt x="44" y="93"/>
                  </a:cubicBezTo>
                  <a:lnTo>
                    <a:pt x="50" y="93"/>
                  </a:lnTo>
                  <a:cubicBezTo>
                    <a:pt x="93" y="86"/>
                    <a:pt x="136" y="86"/>
                    <a:pt x="179" y="79"/>
                  </a:cubicBezTo>
                  <a:cubicBezTo>
                    <a:pt x="150" y="50"/>
                    <a:pt x="121" y="28"/>
                    <a:pt x="10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" name="Google Shape;301;p10"/>
            <p:cNvSpPr/>
            <p:nvPr/>
          </p:nvSpPr>
          <p:spPr>
            <a:xfrm>
              <a:off x="3392215" y="1351498"/>
              <a:ext cx="40028" cy="5350"/>
            </a:xfrm>
            <a:custGeom>
              <a:avLst/>
              <a:gdLst/>
              <a:ahLst/>
              <a:cxnLst/>
              <a:rect l="l" t="t" r="r" b="b"/>
              <a:pathLst>
                <a:path w="2035" h="272" extrusionOk="0">
                  <a:moveTo>
                    <a:pt x="550" y="0"/>
                  </a:moveTo>
                  <a:cubicBezTo>
                    <a:pt x="501" y="0"/>
                    <a:pt x="449" y="0"/>
                    <a:pt x="400" y="7"/>
                  </a:cubicBezTo>
                  <a:cubicBezTo>
                    <a:pt x="264" y="7"/>
                    <a:pt x="129" y="14"/>
                    <a:pt x="0" y="30"/>
                  </a:cubicBezTo>
                  <a:cubicBezTo>
                    <a:pt x="21" y="57"/>
                    <a:pt x="50" y="79"/>
                    <a:pt x="79" y="108"/>
                  </a:cubicBezTo>
                  <a:cubicBezTo>
                    <a:pt x="172" y="100"/>
                    <a:pt x="257" y="93"/>
                    <a:pt x="350" y="93"/>
                  </a:cubicBezTo>
                  <a:cubicBezTo>
                    <a:pt x="415" y="93"/>
                    <a:pt x="478" y="86"/>
                    <a:pt x="550" y="86"/>
                  </a:cubicBezTo>
                  <a:cubicBezTo>
                    <a:pt x="614" y="86"/>
                    <a:pt x="679" y="93"/>
                    <a:pt x="749" y="93"/>
                  </a:cubicBezTo>
                  <a:cubicBezTo>
                    <a:pt x="878" y="100"/>
                    <a:pt x="1015" y="108"/>
                    <a:pt x="1150" y="122"/>
                  </a:cubicBezTo>
                  <a:cubicBezTo>
                    <a:pt x="1178" y="122"/>
                    <a:pt x="1214" y="129"/>
                    <a:pt x="1250" y="129"/>
                  </a:cubicBezTo>
                  <a:cubicBezTo>
                    <a:pt x="1263" y="136"/>
                    <a:pt x="1279" y="136"/>
                    <a:pt x="1299" y="136"/>
                  </a:cubicBezTo>
                  <a:lnTo>
                    <a:pt x="1306" y="136"/>
                  </a:lnTo>
                  <a:cubicBezTo>
                    <a:pt x="1315" y="136"/>
                    <a:pt x="1315" y="143"/>
                    <a:pt x="1315" y="143"/>
                  </a:cubicBezTo>
                  <a:lnTo>
                    <a:pt x="1315" y="136"/>
                  </a:lnTo>
                  <a:cubicBezTo>
                    <a:pt x="1322" y="143"/>
                    <a:pt x="1328" y="143"/>
                    <a:pt x="1335" y="143"/>
                  </a:cubicBezTo>
                  <a:cubicBezTo>
                    <a:pt x="1407" y="151"/>
                    <a:pt x="1471" y="165"/>
                    <a:pt x="1536" y="172"/>
                  </a:cubicBezTo>
                  <a:cubicBezTo>
                    <a:pt x="1671" y="201"/>
                    <a:pt x="1800" y="222"/>
                    <a:pt x="1928" y="258"/>
                  </a:cubicBezTo>
                  <a:cubicBezTo>
                    <a:pt x="1942" y="258"/>
                    <a:pt x="1964" y="264"/>
                    <a:pt x="1978" y="271"/>
                  </a:cubicBezTo>
                  <a:lnTo>
                    <a:pt x="1985" y="271"/>
                  </a:lnTo>
                  <a:cubicBezTo>
                    <a:pt x="2007" y="271"/>
                    <a:pt x="2028" y="258"/>
                    <a:pt x="2028" y="237"/>
                  </a:cubicBezTo>
                  <a:cubicBezTo>
                    <a:pt x="2035" y="215"/>
                    <a:pt x="2021" y="194"/>
                    <a:pt x="2000" y="186"/>
                  </a:cubicBezTo>
                  <a:cubicBezTo>
                    <a:pt x="1872" y="151"/>
                    <a:pt x="1735" y="122"/>
                    <a:pt x="1606" y="100"/>
                  </a:cubicBezTo>
                  <a:cubicBezTo>
                    <a:pt x="1471" y="79"/>
                    <a:pt x="1335" y="57"/>
                    <a:pt x="1200" y="43"/>
                  </a:cubicBezTo>
                  <a:cubicBezTo>
                    <a:pt x="1071" y="23"/>
                    <a:pt x="936" y="14"/>
                    <a:pt x="801" y="7"/>
                  </a:cubicBezTo>
                  <a:cubicBezTo>
                    <a:pt x="715" y="7"/>
                    <a:pt x="636" y="0"/>
                    <a:pt x="55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" name="Google Shape;302;p10"/>
            <p:cNvSpPr/>
            <p:nvPr/>
          </p:nvSpPr>
          <p:spPr>
            <a:xfrm>
              <a:off x="3382675" y="1364854"/>
              <a:ext cx="42153" cy="14752"/>
            </a:xfrm>
            <a:custGeom>
              <a:avLst/>
              <a:gdLst/>
              <a:ahLst/>
              <a:cxnLst/>
              <a:rect l="l" t="t" r="r" b="b"/>
              <a:pathLst>
                <a:path w="2143" h="750" extrusionOk="0">
                  <a:moveTo>
                    <a:pt x="1834" y="0"/>
                  </a:moveTo>
                  <a:cubicBezTo>
                    <a:pt x="1714" y="29"/>
                    <a:pt x="1599" y="50"/>
                    <a:pt x="1478" y="86"/>
                  </a:cubicBezTo>
                  <a:cubicBezTo>
                    <a:pt x="1320" y="129"/>
                    <a:pt x="1157" y="178"/>
                    <a:pt x="999" y="228"/>
                  </a:cubicBezTo>
                  <a:cubicBezTo>
                    <a:pt x="842" y="286"/>
                    <a:pt x="686" y="350"/>
                    <a:pt x="528" y="422"/>
                  </a:cubicBezTo>
                  <a:cubicBezTo>
                    <a:pt x="377" y="485"/>
                    <a:pt x="228" y="557"/>
                    <a:pt x="77" y="636"/>
                  </a:cubicBezTo>
                  <a:cubicBezTo>
                    <a:pt x="64" y="650"/>
                    <a:pt x="43" y="657"/>
                    <a:pt x="28" y="672"/>
                  </a:cubicBezTo>
                  <a:cubicBezTo>
                    <a:pt x="7" y="679"/>
                    <a:pt x="0" y="706"/>
                    <a:pt x="14" y="729"/>
                  </a:cubicBezTo>
                  <a:cubicBezTo>
                    <a:pt x="21" y="742"/>
                    <a:pt x="34" y="749"/>
                    <a:pt x="50" y="749"/>
                  </a:cubicBezTo>
                  <a:cubicBezTo>
                    <a:pt x="57" y="749"/>
                    <a:pt x="64" y="742"/>
                    <a:pt x="70" y="742"/>
                  </a:cubicBezTo>
                  <a:cubicBezTo>
                    <a:pt x="214" y="663"/>
                    <a:pt x="364" y="586"/>
                    <a:pt x="514" y="521"/>
                  </a:cubicBezTo>
                  <a:cubicBezTo>
                    <a:pt x="549" y="501"/>
                    <a:pt x="591" y="485"/>
                    <a:pt x="627" y="471"/>
                  </a:cubicBezTo>
                  <a:cubicBezTo>
                    <a:pt x="634" y="465"/>
                    <a:pt x="650" y="465"/>
                    <a:pt x="657" y="458"/>
                  </a:cubicBezTo>
                  <a:lnTo>
                    <a:pt x="663" y="458"/>
                  </a:lnTo>
                  <a:cubicBezTo>
                    <a:pt x="670" y="449"/>
                    <a:pt x="670" y="449"/>
                    <a:pt x="677" y="449"/>
                  </a:cubicBezTo>
                  <a:cubicBezTo>
                    <a:pt x="699" y="442"/>
                    <a:pt x="713" y="429"/>
                    <a:pt x="735" y="422"/>
                  </a:cubicBezTo>
                  <a:cubicBezTo>
                    <a:pt x="814" y="393"/>
                    <a:pt x="891" y="364"/>
                    <a:pt x="970" y="336"/>
                  </a:cubicBezTo>
                  <a:cubicBezTo>
                    <a:pt x="1128" y="278"/>
                    <a:pt x="1286" y="228"/>
                    <a:pt x="1442" y="185"/>
                  </a:cubicBezTo>
                  <a:cubicBezTo>
                    <a:pt x="1599" y="142"/>
                    <a:pt x="1764" y="100"/>
                    <a:pt x="1928" y="72"/>
                  </a:cubicBezTo>
                  <a:cubicBezTo>
                    <a:pt x="1999" y="57"/>
                    <a:pt x="2071" y="43"/>
                    <a:pt x="2143" y="29"/>
                  </a:cubicBezTo>
                  <a:cubicBezTo>
                    <a:pt x="2035" y="29"/>
                    <a:pt x="1935" y="14"/>
                    <a:pt x="1834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" name="Google Shape;303;p10"/>
            <p:cNvSpPr/>
            <p:nvPr/>
          </p:nvSpPr>
          <p:spPr>
            <a:xfrm>
              <a:off x="3418750" y="1362887"/>
              <a:ext cx="13356" cy="2557"/>
            </a:xfrm>
            <a:custGeom>
              <a:avLst/>
              <a:gdLst/>
              <a:ahLst/>
              <a:cxnLst/>
              <a:rect l="l" t="t" r="r" b="b"/>
              <a:pathLst>
                <a:path w="679" h="130" extrusionOk="0">
                  <a:moveTo>
                    <a:pt x="636" y="1"/>
                  </a:moveTo>
                  <a:cubicBezTo>
                    <a:pt x="471" y="21"/>
                    <a:pt x="300" y="44"/>
                    <a:pt x="137" y="71"/>
                  </a:cubicBezTo>
                  <a:cubicBezTo>
                    <a:pt x="94" y="86"/>
                    <a:pt x="43" y="93"/>
                    <a:pt x="0" y="100"/>
                  </a:cubicBezTo>
                  <a:cubicBezTo>
                    <a:pt x="101" y="114"/>
                    <a:pt x="201" y="129"/>
                    <a:pt x="309" y="129"/>
                  </a:cubicBezTo>
                  <a:lnTo>
                    <a:pt x="336" y="129"/>
                  </a:lnTo>
                  <a:cubicBezTo>
                    <a:pt x="379" y="121"/>
                    <a:pt x="422" y="114"/>
                    <a:pt x="458" y="107"/>
                  </a:cubicBezTo>
                  <a:lnTo>
                    <a:pt x="487" y="107"/>
                  </a:lnTo>
                  <a:cubicBezTo>
                    <a:pt x="494" y="107"/>
                    <a:pt x="507" y="100"/>
                    <a:pt x="514" y="100"/>
                  </a:cubicBezTo>
                  <a:cubicBezTo>
                    <a:pt x="536" y="100"/>
                    <a:pt x="557" y="93"/>
                    <a:pt x="579" y="93"/>
                  </a:cubicBezTo>
                  <a:cubicBezTo>
                    <a:pt x="600" y="93"/>
                    <a:pt x="615" y="86"/>
                    <a:pt x="636" y="86"/>
                  </a:cubicBezTo>
                  <a:cubicBezTo>
                    <a:pt x="658" y="86"/>
                    <a:pt x="679" y="71"/>
                    <a:pt x="679" y="44"/>
                  </a:cubicBezTo>
                  <a:cubicBezTo>
                    <a:pt x="679" y="21"/>
                    <a:pt x="665" y="1"/>
                    <a:pt x="643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" name="Google Shape;304;p10"/>
            <p:cNvSpPr/>
            <p:nvPr/>
          </p:nvSpPr>
          <p:spPr>
            <a:xfrm>
              <a:off x="3380984" y="1376656"/>
              <a:ext cx="50414" cy="21794"/>
            </a:xfrm>
            <a:custGeom>
              <a:avLst/>
              <a:gdLst/>
              <a:ahLst/>
              <a:cxnLst/>
              <a:rect l="l" t="t" r="r" b="b"/>
              <a:pathLst>
                <a:path w="2563" h="1108" extrusionOk="0">
                  <a:moveTo>
                    <a:pt x="2513" y="0"/>
                  </a:moveTo>
                  <a:cubicBezTo>
                    <a:pt x="2506" y="0"/>
                    <a:pt x="2499" y="0"/>
                    <a:pt x="2492" y="7"/>
                  </a:cubicBezTo>
                  <a:cubicBezTo>
                    <a:pt x="2391" y="57"/>
                    <a:pt x="2292" y="106"/>
                    <a:pt x="2193" y="149"/>
                  </a:cubicBezTo>
                  <a:cubicBezTo>
                    <a:pt x="2134" y="178"/>
                    <a:pt x="2078" y="207"/>
                    <a:pt x="2028" y="235"/>
                  </a:cubicBezTo>
                  <a:cubicBezTo>
                    <a:pt x="1870" y="307"/>
                    <a:pt x="1706" y="379"/>
                    <a:pt x="1550" y="442"/>
                  </a:cubicBezTo>
                  <a:cubicBezTo>
                    <a:pt x="1392" y="514"/>
                    <a:pt x="1234" y="578"/>
                    <a:pt x="1078" y="643"/>
                  </a:cubicBezTo>
                  <a:cubicBezTo>
                    <a:pt x="914" y="706"/>
                    <a:pt x="749" y="771"/>
                    <a:pt x="592" y="828"/>
                  </a:cubicBezTo>
                  <a:cubicBezTo>
                    <a:pt x="429" y="886"/>
                    <a:pt x="264" y="943"/>
                    <a:pt x="100" y="999"/>
                  </a:cubicBezTo>
                  <a:cubicBezTo>
                    <a:pt x="78" y="1006"/>
                    <a:pt x="57" y="1015"/>
                    <a:pt x="35" y="1022"/>
                  </a:cubicBezTo>
                  <a:cubicBezTo>
                    <a:pt x="14" y="1028"/>
                    <a:pt x="0" y="1049"/>
                    <a:pt x="7" y="1071"/>
                  </a:cubicBezTo>
                  <a:cubicBezTo>
                    <a:pt x="14" y="1092"/>
                    <a:pt x="28" y="1107"/>
                    <a:pt x="50" y="1107"/>
                  </a:cubicBezTo>
                  <a:lnTo>
                    <a:pt x="57" y="1107"/>
                  </a:lnTo>
                  <a:cubicBezTo>
                    <a:pt x="228" y="1049"/>
                    <a:pt x="386" y="992"/>
                    <a:pt x="549" y="936"/>
                  </a:cubicBezTo>
                  <a:cubicBezTo>
                    <a:pt x="713" y="871"/>
                    <a:pt x="878" y="814"/>
                    <a:pt x="1043" y="749"/>
                  </a:cubicBezTo>
                  <a:cubicBezTo>
                    <a:pt x="1207" y="686"/>
                    <a:pt x="1372" y="614"/>
                    <a:pt x="1528" y="550"/>
                  </a:cubicBezTo>
                  <a:cubicBezTo>
                    <a:pt x="1685" y="478"/>
                    <a:pt x="1850" y="406"/>
                    <a:pt x="1999" y="336"/>
                  </a:cubicBezTo>
                  <a:lnTo>
                    <a:pt x="2006" y="336"/>
                  </a:lnTo>
                  <a:cubicBezTo>
                    <a:pt x="2085" y="300"/>
                    <a:pt x="2163" y="264"/>
                    <a:pt x="2242" y="221"/>
                  </a:cubicBezTo>
                  <a:cubicBezTo>
                    <a:pt x="2321" y="185"/>
                    <a:pt x="2400" y="149"/>
                    <a:pt x="2477" y="106"/>
                  </a:cubicBezTo>
                  <a:cubicBezTo>
                    <a:pt x="2499" y="99"/>
                    <a:pt x="2520" y="93"/>
                    <a:pt x="2535" y="79"/>
                  </a:cubicBezTo>
                  <a:cubicBezTo>
                    <a:pt x="2556" y="72"/>
                    <a:pt x="2563" y="43"/>
                    <a:pt x="2549" y="21"/>
                  </a:cubicBezTo>
                  <a:cubicBezTo>
                    <a:pt x="2542" y="14"/>
                    <a:pt x="2535" y="7"/>
                    <a:pt x="2528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" name="Google Shape;305;p10"/>
            <p:cNvSpPr/>
            <p:nvPr/>
          </p:nvSpPr>
          <p:spPr>
            <a:xfrm>
              <a:off x="3421701" y="1336745"/>
              <a:ext cx="55391" cy="51555"/>
            </a:xfrm>
            <a:custGeom>
              <a:avLst/>
              <a:gdLst/>
              <a:ahLst/>
              <a:cxnLst/>
              <a:rect l="l" t="t" r="r" b="b"/>
              <a:pathLst>
                <a:path w="2816" h="2621" extrusionOk="0">
                  <a:moveTo>
                    <a:pt x="1744" y="1"/>
                  </a:moveTo>
                  <a:cubicBezTo>
                    <a:pt x="1210" y="1"/>
                    <a:pt x="779" y="337"/>
                    <a:pt x="443" y="843"/>
                  </a:cubicBezTo>
                  <a:cubicBezTo>
                    <a:pt x="258" y="1150"/>
                    <a:pt x="1" y="1643"/>
                    <a:pt x="87" y="1993"/>
                  </a:cubicBezTo>
                  <a:cubicBezTo>
                    <a:pt x="178" y="2383"/>
                    <a:pt x="594" y="2620"/>
                    <a:pt x="994" y="2620"/>
                  </a:cubicBezTo>
                  <a:cubicBezTo>
                    <a:pt x="1027" y="2620"/>
                    <a:pt x="1060" y="2618"/>
                    <a:pt x="1093" y="2615"/>
                  </a:cubicBezTo>
                  <a:cubicBezTo>
                    <a:pt x="1521" y="2564"/>
                    <a:pt x="1893" y="2300"/>
                    <a:pt x="2200" y="2000"/>
                  </a:cubicBezTo>
                  <a:cubicBezTo>
                    <a:pt x="2407" y="1793"/>
                    <a:pt x="2608" y="1558"/>
                    <a:pt x="2707" y="1287"/>
                  </a:cubicBezTo>
                  <a:cubicBezTo>
                    <a:pt x="2815" y="1008"/>
                    <a:pt x="2815" y="678"/>
                    <a:pt x="2657" y="430"/>
                  </a:cubicBezTo>
                  <a:cubicBezTo>
                    <a:pt x="2493" y="173"/>
                    <a:pt x="2186" y="36"/>
                    <a:pt x="1886" y="8"/>
                  </a:cubicBezTo>
                  <a:cubicBezTo>
                    <a:pt x="1838" y="3"/>
                    <a:pt x="1791" y="1"/>
                    <a:pt x="1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06" name="Google Shape;306;p10"/>
          <p:cNvSpPr/>
          <p:nvPr/>
        </p:nvSpPr>
        <p:spPr>
          <a:xfrm>
            <a:off x="-346712" y="-210403"/>
            <a:ext cx="1141762" cy="617668"/>
          </a:xfrm>
          <a:custGeom>
            <a:avLst/>
            <a:gdLst/>
            <a:ahLst/>
            <a:cxnLst/>
            <a:rect l="l" t="t" r="r" b="b"/>
            <a:pathLst>
              <a:path w="29687" h="16060" extrusionOk="0">
                <a:moveTo>
                  <a:pt x="14479" y="1"/>
                </a:moveTo>
                <a:cubicBezTo>
                  <a:pt x="14224" y="1"/>
                  <a:pt x="13960" y="14"/>
                  <a:pt x="13698" y="41"/>
                </a:cubicBezTo>
                <a:cubicBezTo>
                  <a:pt x="12090" y="204"/>
                  <a:pt x="10577" y="625"/>
                  <a:pt x="9269" y="1611"/>
                </a:cubicBezTo>
                <a:cubicBezTo>
                  <a:pt x="8306" y="2339"/>
                  <a:pt x="7699" y="3275"/>
                  <a:pt x="7692" y="4531"/>
                </a:cubicBezTo>
                <a:cubicBezTo>
                  <a:pt x="7692" y="4590"/>
                  <a:pt x="7699" y="4653"/>
                  <a:pt x="7692" y="4718"/>
                </a:cubicBezTo>
                <a:cubicBezTo>
                  <a:pt x="7671" y="4844"/>
                  <a:pt x="7617" y="4909"/>
                  <a:pt x="7547" y="4909"/>
                </a:cubicBezTo>
                <a:cubicBezTo>
                  <a:pt x="7502" y="4909"/>
                  <a:pt x="7449" y="4881"/>
                  <a:pt x="7392" y="4824"/>
                </a:cubicBezTo>
                <a:cubicBezTo>
                  <a:pt x="6935" y="4339"/>
                  <a:pt x="6342" y="4240"/>
                  <a:pt x="5735" y="4211"/>
                </a:cubicBezTo>
                <a:cubicBezTo>
                  <a:pt x="5626" y="4206"/>
                  <a:pt x="5517" y="4203"/>
                  <a:pt x="5410" y="4203"/>
                </a:cubicBezTo>
                <a:cubicBezTo>
                  <a:pt x="3997" y="4203"/>
                  <a:pt x="2721" y="4642"/>
                  <a:pt x="1586" y="5532"/>
                </a:cubicBezTo>
                <a:cubicBezTo>
                  <a:pt x="1015" y="5981"/>
                  <a:pt x="607" y="6561"/>
                  <a:pt x="372" y="7246"/>
                </a:cubicBezTo>
                <a:cubicBezTo>
                  <a:pt x="43" y="8202"/>
                  <a:pt x="0" y="9174"/>
                  <a:pt x="436" y="10117"/>
                </a:cubicBezTo>
                <a:cubicBezTo>
                  <a:pt x="859" y="11033"/>
                  <a:pt x="1601" y="11526"/>
                  <a:pt x="2464" y="11526"/>
                </a:cubicBezTo>
                <a:cubicBezTo>
                  <a:pt x="2797" y="11526"/>
                  <a:pt x="3149" y="11453"/>
                  <a:pt x="3507" y="11301"/>
                </a:cubicBezTo>
                <a:cubicBezTo>
                  <a:pt x="3642" y="11245"/>
                  <a:pt x="3771" y="11166"/>
                  <a:pt x="3906" y="11116"/>
                </a:cubicBezTo>
                <a:cubicBezTo>
                  <a:pt x="3964" y="11096"/>
                  <a:pt x="4016" y="11085"/>
                  <a:pt x="4061" y="11085"/>
                </a:cubicBezTo>
                <a:cubicBezTo>
                  <a:pt x="4190" y="11085"/>
                  <a:pt x="4266" y="11171"/>
                  <a:pt x="4271" y="11366"/>
                </a:cubicBezTo>
                <a:cubicBezTo>
                  <a:pt x="4307" y="12329"/>
                  <a:pt x="4813" y="13058"/>
                  <a:pt x="5499" y="13673"/>
                </a:cubicBezTo>
                <a:cubicBezTo>
                  <a:pt x="6335" y="14429"/>
                  <a:pt x="7314" y="14943"/>
                  <a:pt x="8412" y="15180"/>
                </a:cubicBezTo>
                <a:cubicBezTo>
                  <a:pt x="8784" y="15256"/>
                  <a:pt x="9154" y="15298"/>
                  <a:pt x="9522" y="15298"/>
                </a:cubicBezTo>
                <a:cubicBezTo>
                  <a:pt x="10045" y="15298"/>
                  <a:pt x="10562" y="15214"/>
                  <a:pt x="11069" y="15029"/>
                </a:cubicBezTo>
                <a:cubicBezTo>
                  <a:pt x="11447" y="14893"/>
                  <a:pt x="11862" y="14780"/>
                  <a:pt x="11977" y="14266"/>
                </a:cubicBezTo>
                <a:cubicBezTo>
                  <a:pt x="11996" y="14177"/>
                  <a:pt x="12042" y="14142"/>
                  <a:pt x="12096" y="14142"/>
                </a:cubicBezTo>
                <a:cubicBezTo>
                  <a:pt x="12167" y="14142"/>
                  <a:pt x="12252" y="14203"/>
                  <a:pt x="12304" y="14280"/>
                </a:cubicBezTo>
                <a:cubicBezTo>
                  <a:pt x="12877" y="15130"/>
                  <a:pt x="13741" y="15536"/>
                  <a:pt x="14676" y="15793"/>
                </a:cubicBezTo>
                <a:cubicBezTo>
                  <a:pt x="15333" y="15975"/>
                  <a:pt x="15965" y="16060"/>
                  <a:pt x="16577" y="16060"/>
                </a:cubicBezTo>
                <a:cubicBezTo>
                  <a:pt x="18421" y="16060"/>
                  <a:pt x="20073" y="15285"/>
                  <a:pt x="21595" y="14030"/>
                </a:cubicBezTo>
                <a:cubicBezTo>
                  <a:pt x="22274" y="13473"/>
                  <a:pt x="22617" y="12773"/>
                  <a:pt x="22346" y="11867"/>
                </a:cubicBezTo>
                <a:cubicBezTo>
                  <a:pt x="22317" y="11766"/>
                  <a:pt x="22267" y="11666"/>
                  <a:pt x="22367" y="11581"/>
                </a:cubicBezTo>
                <a:cubicBezTo>
                  <a:pt x="22406" y="11547"/>
                  <a:pt x="22443" y="11535"/>
                  <a:pt x="22478" y="11535"/>
                </a:cubicBezTo>
                <a:cubicBezTo>
                  <a:pt x="22556" y="11535"/>
                  <a:pt x="22626" y="11600"/>
                  <a:pt x="22696" y="11644"/>
                </a:cubicBezTo>
                <a:cubicBezTo>
                  <a:pt x="23661" y="12247"/>
                  <a:pt x="24724" y="12499"/>
                  <a:pt x="25839" y="12499"/>
                </a:cubicBezTo>
                <a:cubicBezTo>
                  <a:pt x="25929" y="12499"/>
                  <a:pt x="26018" y="12497"/>
                  <a:pt x="26108" y="12494"/>
                </a:cubicBezTo>
                <a:cubicBezTo>
                  <a:pt x="28101" y="12415"/>
                  <a:pt x="29687" y="10701"/>
                  <a:pt x="29551" y="8789"/>
                </a:cubicBezTo>
                <a:cubicBezTo>
                  <a:pt x="29466" y="7603"/>
                  <a:pt x="28665" y="6838"/>
                  <a:pt x="27522" y="6838"/>
                </a:cubicBezTo>
                <a:cubicBezTo>
                  <a:pt x="27023" y="6838"/>
                  <a:pt x="27023" y="6838"/>
                  <a:pt x="27080" y="6339"/>
                </a:cubicBezTo>
                <a:cubicBezTo>
                  <a:pt x="27251" y="4896"/>
                  <a:pt x="26523" y="3746"/>
                  <a:pt x="25152" y="3275"/>
                </a:cubicBezTo>
                <a:cubicBezTo>
                  <a:pt x="24788" y="3152"/>
                  <a:pt x="24423" y="3098"/>
                  <a:pt x="24058" y="3098"/>
                </a:cubicBezTo>
                <a:cubicBezTo>
                  <a:pt x="23641" y="3098"/>
                  <a:pt x="23224" y="3168"/>
                  <a:pt x="22809" y="3282"/>
                </a:cubicBezTo>
                <a:cubicBezTo>
                  <a:pt x="22380" y="3397"/>
                  <a:pt x="22017" y="3611"/>
                  <a:pt x="21738" y="3990"/>
                </a:cubicBezTo>
                <a:cubicBezTo>
                  <a:pt x="21598" y="4175"/>
                  <a:pt x="21507" y="4268"/>
                  <a:pt x="21419" y="4268"/>
                </a:cubicBezTo>
                <a:cubicBezTo>
                  <a:pt x="21328" y="4268"/>
                  <a:pt x="21241" y="4168"/>
                  <a:pt x="21110" y="3967"/>
                </a:cubicBezTo>
                <a:cubicBezTo>
                  <a:pt x="20702" y="3361"/>
                  <a:pt x="20253" y="2790"/>
                  <a:pt x="19760" y="2247"/>
                </a:cubicBezTo>
                <a:cubicBezTo>
                  <a:pt x="18582" y="954"/>
                  <a:pt x="17119" y="240"/>
                  <a:pt x="15297" y="48"/>
                </a:cubicBezTo>
                <a:cubicBezTo>
                  <a:pt x="15044" y="17"/>
                  <a:pt x="14767" y="1"/>
                  <a:pt x="144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07" name="Google Shape;307;p10"/>
          <p:cNvSpPr/>
          <p:nvPr/>
        </p:nvSpPr>
        <p:spPr>
          <a:xfrm>
            <a:off x="5777223" y="206187"/>
            <a:ext cx="619642" cy="335253"/>
          </a:xfrm>
          <a:custGeom>
            <a:avLst/>
            <a:gdLst/>
            <a:ahLst/>
            <a:cxnLst/>
            <a:rect l="l" t="t" r="r" b="b"/>
            <a:pathLst>
              <a:path w="29687" h="16060" extrusionOk="0">
                <a:moveTo>
                  <a:pt x="14479" y="1"/>
                </a:moveTo>
                <a:cubicBezTo>
                  <a:pt x="14224" y="1"/>
                  <a:pt x="13960" y="14"/>
                  <a:pt x="13698" y="41"/>
                </a:cubicBezTo>
                <a:cubicBezTo>
                  <a:pt x="12090" y="204"/>
                  <a:pt x="10577" y="625"/>
                  <a:pt x="9269" y="1611"/>
                </a:cubicBezTo>
                <a:cubicBezTo>
                  <a:pt x="8306" y="2339"/>
                  <a:pt x="7699" y="3275"/>
                  <a:pt x="7692" y="4531"/>
                </a:cubicBezTo>
                <a:cubicBezTo>
                  <a:pt x="7692" y="4590"/>
                  <a:pt x="7699" y="4653"/>
                  <a:pt x="7692" y="4718"/>
                </a:cubicBezTo>
                <a:cubicBezTo>
                  <a:pt x="7671" y="4844"/>
                  <a:pt x="7617" y="4909"/>
                  <a:pt x="7547" y="4909"/>
                </a:cubicBezTo>
                <a:cubicBezTo>
                  <a:pt x="7502" y="4909"/>
                  <a:pt x="7449" y="4881"/>
                  <a:pt x="7392" y="4824"/>
                </a:cubicBezTo>
                <a:cubicBezTo>
                  <a:pt x="6935" y="4339"/>
                  <a:pt x="6342" y="4240"/>
                  <a:pt x="5735" y="4211"/>
                </a:cubicBezTo>
                <a:cubicBezTo>
                  <a:pt x="5626" y="4206"/>
                  <a:pt x="5517" y="4203"/>
                  <a:pt x="5410" y="4203"/>
                </a:cubicBezTo>
                <a:cubicBezTo>
                  <a:pt x="3997" y="4203"/>
                  <a:pt x="2721" y="4642"/>
                  <a:pt x="1586" y="5532"/>
                </a:cubicBezTo>
                <a:cubicBezTo>
                  <a:pt x="1015" y="5981"/>
                  <a:pt x="607" y="6561"/>
                  <a:pt x="372" y="7246"/>
                </a:cubicBezTo>
                <a:cubicBezTo>
                  <a:pt x="43" y="8202"/>
                  <a:pt x="0" y="9174"/>
                  <a:pt x="436" y="10117"/>
                </a:cubicBezTo>
                <a:cubicBezTo>
                  <a:pt x="859" y="11033"/>
                  <a:pt x="1601" y="11526"/>
                  <a:pt x="2464" y="11526"/>
                </a:cubicBezTo>
                <a:cubicBezTo>
                  <a:pt x="2797" y="11526"/>
                  <a:pt x="3149" y="11453"/>
                  <a:pt x="3507" y="11301"/>
                </a:cubicBezTo>
                <a:cubicBezTo>
                  <a:pt x="3642" y="11245"/>
                  <a:pt x="3771" y="11166"/>
                  <a:pt x="3906" y="11116"/>
                </a:cubicBezTo>
                <a:cubicBezTo>
                  <a:pt x="3964" y="11096"/>
                  <a:pt x="4016" y="11085"/>
                  <a:pt x="4061" y="11085"/>
                </a:cubicBezTo>
                <a:cubicBezTo>
                  <a:pt x="4190" y="11085"/>
                  <a:pt x="4266" y="11171"/>
                  <a:pt x="4271" y="11366"/>
                </a:cubicBezTo>
                <a:cubicBezTo>
                  <a:pt x="4307" y="12329"/>
                  <a:pt x="4813" y="13058"/>
                  <a:pt x="5499" y="13673"/>
                </a:cubicBezTo>
                <a:cubicBezTo>
                  <a:pt x="6335" y="14429"/>
                  <a:pt x="7314" y="14943"/>
                  <a:pt x="8412" y="15180"/>
                </a:cubicBezTo>
                <a:cubicBezTo>
                  <a:pt x="8784" y="15256"/>
                  <a:pt x="9154" y="15298"/>
                  <a:pt x="9522" y="15298"/>
                </a:cubicBezTo>
                <a:cubicBezTo>
                  <a:pt x="10045" y="15298"/>
                  <a:pt x="10562" y="15214"/>
                  <a:pt x="11069" y="15029"/>
                </a:cubicBezTo>
                <a:cubicBezTo>
                  <a:pt x="11447" y="14893"/>
                  <a:pt x="11862" y="14780"/>
                  <a:pt x="11977" y="14266"/>
                </a:cubicBezTo>
                <a:cubicBezTo>
                  <a:pt x="11996" y="14177"/>
                  <a:pt x="12042" y="14142"/>
                  <a:pt x="12096" y="14142"/>
                </a:cubicBezTo>
                <a:cubicBezTo>
                  <a:pt x="12167" y="14142"/>
                  <a:pt x="12252" y="14203"/>
                  <a:pt x="12304" y="14280"/>
                </a:cubicBezTo>
                <a:cubicBezTo>
                  <a:pt x="12877" y="15130"/>
                  <a:pt x="13741" y="15536"/>
                  <a:pt x="14676" y="15793"/>
                </a:cubicBezTo>
                <a:cubicBezTo>
                  <a:pt x="15333" y="15975"/>
                  <a:pt x="15965" y="16060"/>
                  <a:pt x="16577" y="16060"/>
                </a:cubicBezTo>
                <a:cubicBezTo>
                  <a:pt x="18421" y="16060"/>
                  <a:pt x="20073" y="15285"/>
                  <a:pt x="21595" y="14030"/>
                </a:cubicBezTo>
                <a:cubicBezTo>
                  <a:pt x="22274" y="13473"/>
                  <a:pt x="22617" y="12773"/>
                  <a:pt x="22346" y="11867"/>
                </a:cubicBezTo>
                <a:cubicBezTo>
                  <a:pt x="22317" y="11766"/>
                  <a:pt x="22267" y="11666"/>
                  <a:pt x="22367" y="11581"/>
                </a:cubicBezTo>
                <a:cubicBezTo>
                  <a:pt x="22406" y="11547"/>
                  <a:pt x="22443" y="11535"/>
                  <a:pt x="22478" y="11535"/>
                </a:cubicBezTo>
                <a:cubicBezTo>
                  <a:pt x="22556" y="11535"/>
                  <a:pt x="22626" y="11600"/>
                  <a:pt x="22696" y="11644"/>
                </a:cubicBezTo>
                <a:cubicBezTo>
                  <a:pt x="23661" y="12247"/>
                  <a:pt x="24724" y="12499"/>
                  <a:pt x="25839" y="12499"/>
                </a:cubicBezTo>
                <a:cubicBezTo>
                  <a:pt x="25929" y="12499"/>
                  <a:pt x="26018" y="12497"/>
                  <a:pt x="26108" y="12494"/>
                </a:cubicBezTo>
                <a:cubicBezTo>
                  <a:pt x="28101" y="12415"/>
                  <a:pt x="29687" y="10701"/>
                  <a:pt x="29551" y="8789"/>
                </a:cubicBezTo>
                <a:cubicBezTo>
                  <a:pt x="29466" y="7603"/>
                  <a:pt x="28665" y="6838"/>
                  <a:pt x="27522" y="6838"/>
                </a:cubicBezTo>
                <a:cubicBezTo>
                  <a:pt x="27023" y="6838"/>
                  <a:pt x="27023" y="6838"/>
                  <a:pt x="27080" y="6339"/>
                </a:cubicBezTo>
                <a:cubicBezTo>
                  <a:pt x="27251" y="4896"/>
                  <a:pt x="26523" y="3746"/>
                  <a:pt x="25152" y="3275"/>
                </a:cubicBezTo>
                <a:cubicBezTo>
                  <a:pt x="24788" y="3152"/>
                  <a:pt x="24423" y="3098"/>
                  <a:pt x="24058" y="3098"/>
                </a:cubicBezTo>
                <a:cubicBezTo>
                  <a:pt x="23641" y="3098"/>
                  <a:pt x="23224" y="3168"/>
                  <a:pt x="22809" y="3282"/>
                </a:cubicBezTo>
                <a:cubicBezTo>
                  <a:pt x="22380" y="3397"/>
                  <a:pt x="22017" y="3611"/>
                  <a:pt x="21738" y="3990"/>
                </a:cubicBezTo>
                <a:cubicBezTo>
                  <a:pt x="21598" y="4175"/>
                  <a:pt x="21507" y="4268"/>
                  <a:pt x="21419" y="4268"/>
                </a:cubicBezTo>
                <a:cubicBezTo>
                  <a:pt x="21328" y="4268"/>
                  <a:pt x="21241" y="4168"/>
                  <a:pt x="21110" y="3967"/>
                </a:cubicBezTo>
                <a:cubicBezTo>
                  <a:pt x="20702" y="3361"/>
                  <a:pt x="20253" y="2790"/>
                  <a:pt x="19760" y="2247"/>
                </a:cubicBezTo>
                <a:cubicBezTo>
                  <a:pt x="18582" y="954"/>
                  <a:pt x="17119" y="240"/>
                  <a:pt x="15297" y="48"/>
                </a:cubicBezTo>
                <a:cubicBezTo>
                  <a:pt x="15044" y="17"/>
                  <a:pt x="14767" y="1"/>
                  <a:pt x="144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Gaegu"/>
              <a:buNone/>
              <a:defRPr sz="3700" b="1">
                <a:solidFill>
                  <a:schemeClr val="lt1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Gaegu"/>
              <a:buNone/>
              <a:defRPr sz="3700" b="1">
                <a:solidFill>
                  <a:schemeClr val="lt1"/>
                </a:solidFill>
                <a:latin typeface="Gaegu"/>
                <a:ea typeface="Gaegu"/>
                <a:cs typeface="Gaegu"/>
                <a:sym typeface="Gaegu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Gaegu"/>
              <a:buNone/>
              <a:defRPr sz="3700" b="1">
                <a:solidFill>
                  <a:schemeClr val="lt1"/>
                </a:solidFill>
                <a:latin typeface="Gaegu"/>
                <a:ea typeface="Gaegu"/>
                <a:cs typeface="Gaegu"/>
                <a:sym typeface="Gaegu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Gaegu"/>
              <a:buNone/>
              <a:defRPr sz="3700" b="1">
                <a:solidFill>
                  <a:schemeClr val="lt1"/>
                </a:solidFill>
                <a:latin typeface="Gaegu"/>
                <a:ea typeface="Gaegu"/>
                <a:cs typeface="Gaegu"/>
                <a:sym typeface="Gaegu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Gaegu"/>
              <a:buNone/>
              <a:defRPr sz="3700" b="1">
                <a:solidFill>
                  <a:schemeClr val="lt1"/>
                </a:solidFill>
                <a:latin typeface="Gaegu"/>
                <a:ea typeface="Gaegu"/>
                <a:cs typeface="Gaegu"/>
                <a:sym typeface="Gaegu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Gaegu"/>
              <a:buNone/>
              <a:defRPr sz="3700" b="1">
                <a:solidFill>
                  <a:schemeClr val="lt1"/>
                </a:solidFill>
                <a:latin typeface="Gaegu"/>
                <a:ea typeface="Gaegu"/>
                <a:cs typeface="Gaegu"/>
                <a:sym typeface="Gaegu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Gaegu"/>
              <a:buNone/>
              <a:defRPr sz="3700" b="1">
                <a:solidFill>
                  <a:schemeClr val="lt1"/>
                </a:solidFill>
                <a:latin typeface="Gaegu"/>
                <a:ea typeface="Gaegu"/>
                <a:cs typeface="Gaegu"/>
                <a:sym typeface="Gaegu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Gaegu"/>
              <a:buNone/>
              <a:defRPr sz="3700" b="1">
                <a:solidFill>
                  <a:schemeClr val="lt1"/>
                </a:solidFill>
                <a:latin typeface="Gaegu"/>
                <a:ea typeface="Gaegu"/>
                <a:cs typeface="Gaegu"/>
                <a:sym typeface="Gaegu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Gaegu"/>
              <a:buNone/>
              <a:defRPr sz="3700" b="1">
                <a:solidFill>
                  <a:schemeClr val="lt1"/>
                </a:solidFill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○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■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○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■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○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omfortaa"/>
              <a:buChar char="■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Gaegu"/>
              <a:buNone/>
              <a:defRPr sz="3700" b="1">
                <a:solidFill>
                  <a:schemeClr val="lt1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Gaegu"/>
              <a:buNone/>
              <a:defRPr sz="3700" b="1">
                <a:solidFill>
                  <a:schemeClr val="lt1"/>
                </a:solidFill>
                <a:latin typeface="Gaegu"/>
                <a:ea typeface="Gaegu"/>
                <a:cs typeface="Gaegu"/>
                <a:sym typeface="Gaegu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Gaegu"/>
              <a:buNone/>
              <a:defRPr sz="3700" b="1">
                <a:solidFill>
                  <a:schemeClr val="lt1"/>
                </a:solidFill>
                <a:latin typeface="Gaegu"/>
                <a:ea typeface="Gaegu"/>
                <a:cs typeface="Gaegu"/>
                <a:sym typeface="Gaegu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Gaegu"/>
              <a:buNone/>
              <a:defRPr sz="3700" b="1">
                <a:solidFill>
                  <a:schemeClr val="lt1"/>
                </a:solidFill>
                <a:latin typeface="Gaegu"/>
                <a:ea typeface="Gaegu"/>
                <a:cs typeface="Gaegu"/>
                <a:sym typeface="Gaegu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Gaegu"/>
              <a:buNone/>
              <a:defRPr sz="3700" b="1">
                <a:solidFill>
                  <a:schemeClr val="lt1"/>
                </a:solidFill>
                <a:latin typeface="Gaegu"/>
                <a:ea typeface="Gaegu"/>
                <a:cs typeface="Gaegu"/>
                <a:sym typeface="Gaegu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Gaegu"/>
              <a:buNone/>
              <a:defRPr sz="3700" b="1">
                <a:solidFill>
                  <a:schemeClr val="lt1"/>
                </a:solidFill>
                <a:latin typeface="Gaegu"/>
                <a:ea typeface="Gaegu"/>
                <a:cs typeface="Gaegu"/>
                <a:sym typeface="Gaegu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Gaegu"/>
              <a:buNone/>
              <a:defRPr sz="3700" b="1">
                <a:solidFill>
                  <a:schemeClr val="lt1"/>
                </a:solidFill>
                <a:latin typeface="Gaegu"/>
                <a:ea typeface="Gaegu"/>
                <a:cs typeface="Gaegu"/>
                <a:sym typeface="Gaegu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Gaegu"/>
              <a:buNone/>
              <a:defRPr sz="3700" b="1">
                <a:solidFill>
                  <a:schemeClr val="lt1"/>
                </a:solidFill>
                <a:latin typeface="Gaegu"/>
                <a:ea typeface="Gaegu"/>
                <a:cs typeface="Gaegu"/>
                <a:sym typeface="Gaegu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Gaegu"/>
              <a:buNone/>
              <a:defRPr sz="3700" b="1">
                <a:solidFill>
                  <a:schemeClr val="lt1"/>
                </a:solidFill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812" name="Google Shape;812;p2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○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■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○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■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○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omfortaa"/>
              <a:buChar char="■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37"/>
          <p:cNvSpPr/>
          <p:nvPr/>
        </p:nvSpPr>
        <p:spPr>
          <a:xfrm flipH="1">
            <a:off x="1920129" y="2384350"/>
            <a:ext cx="5303746" cy="554948"/>
          </a:xfrm>
          <a:custGeom>
            <a:avLst/>
            <a:gdLst/>
            <a:ahLst/>
            <a:cxnLst/>
            <a:rect l="l" t="t" r="r" b="b"/>
            <a:pathLst>
              <a:path w="117515" h="49263" extrusionOk="0">
                <a:moveTo>
                  <a:pt x="58211" y="47"/>
                </a:moveTo>
                <a:cubicBezTo>
                  <a:pt x="55551" y="47"/>
                  <a:pt x="52864" y="160"/>
                  <a:pt x="50220" y="315"/>
                </a:cubicBezTo>
                <a:cubicBezTo>
                  <a:pt x="43100" y="630"/>
                  <a:pt x="36043" y="1008"/>
                  <a:pt x="28923" y="1386"/>
                </a:cubicBezTo>
                <a:cubicBezTo>
                  <a:pt x="23882" y="1575"/>
                  <a:pt x="18841" y="2079"/>
                  <a:pt x="13863" y="2962"/>
                </a:cubicBezTo>
                <a:cubicBezTo>
                  <a:pt x="7625" y="4159"/>
                  <a:pt x="3719" y="8128"/>
                  <a:pt x="2206" y="14114"/>
                </a:cubicBezTo>
                <a:cubicBezTo>
                  <a:pt x="631" y="20100"/>
                  <a:pt x="316" y="26275"/>
                  <a:pt x="64" y="32450"/>
                </a:cubicBezTo>
                <a:cubicBezTo>
                  <a:pt x="1" y="34214"/>
                  <a:pt x="190" y="36105"/>
                  <a:pt x="694" y="37869"/>
                </a:cubicBezTo>
                <a:cubicBezTo>
                  <a:pt x="1639" y="41082"/>
                  <a:pt x="3340" y="43603"/>
                  <a:pt x="6617" y="44926"/>
                </a:cubicBezTo>
                <a:cubicBezTo>
                  <a:pt x="8696" y="45745"/>
                  <a:pt x="10839" y="46312"/>
                  <a:pt x="13107" y="46627"/>
                </a:cubicBezTo>
                <a:cubicBezTo>
                  <a:pt x="19597" y="47635"/>
                  <a:pt x="26150" y="47950"/>
                  <a:pt x="33270" y="48328"/>
                </a:cubicBezTo>
                <a:cubicBezTo>
                  <a:pt x="42218" y="48644"/>
                  <a:pt x="51795" y="48707"/>
                  <a:pt x="61310" y="49211"/>
                </a:cubicBezTo>
                <a:cubicBezTo>
                  <a:pt x="62325" y="49248"/>
                  <a:pt x="63345" y="49263"/>
                  <a:pt x="64368" y="49263"/>
                </a:cubicBezTo>
                <a:cubicBezTo>
                  <a:pt x="66837" y="49263"/>
                  <a:pt x="69319" y="49174"/>
                  <a:pt x="71769" y="49085"/>
                </a:cubicBezTo>
                <a:cubicBezTo>
                  <a:pt x="78511" y="48833"/>
                  <a:pt x="85253" y="48517"/>
                  <a:pt x="91995" y="48202"/>
                </a:cubicBezTo>
                <a:cubicBezTo>
                  <a:pt x="95398" y="48139"/>
                  <a:pt x="98864" y="47761"/>
                  <a:pt x="102203" y="46942"/>
                </a:cubicBezTo>
                <a:cubicBezTo>
                  <a:pt x="108315" y="45367"/>
                  <a:pt x="112852" y="41901"/>
                  <a:pt x="115309" y="35853"/>
                </a:cubicBezTo>
                <a:cubicBezTo>
                  <a:pt x="116758" y="31946"/>
                  <a:pt x="117514" y="27850"/>
                  <a:pt x="117514" y="23692"/>
                </a:cubicBezTo>
                <a:cubicBezTo>
                  <a:pt x="117451" y="20478"/>
                  <a:pt x="117073" y="17265"/>
                  <a:pt x="116380" y="14177"/>
                </a:cubicBezTo>
                <a:cubicBezTo>
                  <a:pt x="115750" y="9893"/>
                  <a:pt x="112852" y="6301"/>
                  <a:pt x="108882" y="4726"/>
                </a:cubicBezTo>
                <a:cubicBezTo>
                  <a:pt x="106110" y="3592"/>
                  <a:pt x="103211" y="2836"/>
                  <a:pt x="100250" y="2457"/>
                </a:cubicBezTo>
                <a:cubicBezTo>
                  <a:pt x="94894" y="1638"/>
                  <a:pt x="89475" y="1386"/>
                  <a:pt x="84056" y="819"/>
                </a:cubicBezTo>
                <a:cubicBezTo>
                  <a:pt x="76054" y="0"/>
                  <a:pt x="67989" y="189"/>
                  <a:pt x="59923" y="63"/>
                </a:cubicBezTo>
                <a:cubicBezTo>
                  <a:pt x="59354" y="52"/>
                  <a:pt x="58783" y="47"/>
                  <a:pt x="58211" y="4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0" name="Google Shape;1180;p37"/>
          <p:cNvSpPr txBox="1"/>
          <p:nvPr>
            <p:ph type="ctrTitle"/>
          </p:nvPr>
        </p:nvSpPr>
        <p:spPr>
          <a:xfrm>
            <a:off x="81650" y="649850"/>
            <a:ext cx="8962500" cy="15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Po</a:t>
            </a:r>
            <a:r>
              <a:rPr lang="en-GB">
                <a:solidFill>
                  <a:srgbClr val="F1C232"/>
                </a:solidFill>
              </a:rPr>
              <a:t>n</a:t>
            </a:r>
            <a:r>
              <a:rPr lang="en-GB">
                <a:solidFill>
                  <a:srgbClr val="434343"/>
                </a:solidFill>
              </a:rPr>
              <a:t>te.com</a:t>
            </a:r>
            <a:endParaRPr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r>
              <a:rPr lang="en-GB" sz="4800"/>
              <a:t>Uniao entre pessoas e causas</a:t>
            </a:r>
            <a:endParaRPr sz="4800"/>
          </a:p>
        </p:txBody>
      </p:sp>
      <p:sp>
        <p:nvSpPr>
          <p:cNvPr id="1181" name="Google Shape;1181;p37"/>
          <p:cNvSpPr txBox="1"/>
          <p:nvPr>
            <p:ph type="subTitle" idx="1"/>
          </p:nvPr>
        </p:nvSpPr>
        <p:spPr>
          <a:xfrm>
            <a:off x="2015100" y="2547525"/>
            <a:ext cx="51138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Conectando ONGs </a:t>
            </a:r>
            <a:r>
              <a:rPr lang="en-GB"/>
              <a:t>e Voluntários</a:t>
            </a:r>
            <a:endParaRPr lang="en-GB"/>
          </a:p>
        </p:txBody>
      </p:sp>
      <p:grpSp>
        <p:nvGrpSpPr>
          <p:cNvPr id="1182" name="Google Shape;1182;p37"/>
          <p:cNvGrpSpPr/>
          <p:nvPr/>
        </p:nvGrpSpPr>
        <p:grpSpPr>
          <a:xfrm>
            <a:off x="2592213" y="3470130"/>
            <a:ext cx="824551" cy="778226"/>
            <a:chOff x="2971651" y="3782061"/>
            <a:chExt cx="391079" cy="369108"/>
          </a:xfrm>
        </p:grpSpPr>
        <p:sp>
          <p:nvSpPr>
            <p:cNvPr id="1183" name="Google Shape;1183;p37"/>
            <p:cNvSpPr/>
            <p:nvPr/>
          </p:nvSpPr>
          <p:spPr>
            <a:xfrm>
              <a:off x="2973756" y="3784087"/>
              <a:ext cx="387715" cy="364997"/>
            </a:xfrm>
            <a:custGeom>
              <a:avLst/>
              <a:gdLst/>
              <a:ahLst/>
              <a:cxnLst/>
              <a:rect l="l" t="t" r="r" b="b"/>
              <a:pathLst>
                <a:path w="19711" h="18556" extrusionOk="0">
                  <a:moveTo>
                    <a:pt x="187" y="195"/>
                  </a:moveTo>
                  <a:lnTo>
                    <a:pt x="187" y="195"/>
                  </a:lnTo>
                  <a:cubicBezTo>
                    <a:pt x="200" y="202"/>
                    <a:pt x="223" y="208"/>
                    <a:pt x="236" y="208"/>
                  </a:cubicBezTo>
                  <a:cubicBezTo>
                    <a:pt x="1328" y="1566"/>
                    <a:pt x="2415" y="2930"/>
                    <a:pt x="3542" y="4252"/>
                  </a:cubicBezTo>
                  <a:cubicBezTo>
                    <a:pt x="3230" y="4356"/>
                    <a:pt x="2916" y="4396"/>
                    <a:pt x="2602" y="4396"/>
                  </a:cubicBezTo>
                  <a:cubicBezTo>
                    <a:pt x="2016" y="4396"/>
                    <a:pt x="1428" y="4260"/>
                    <a:pt x="843" y="4157"/>
                  </a:cubicBezTo>
                  <a:cubicBezTo>
                    <a:pt x="744" y="3729"/>
                    <a:pt x="651" y="3300"/>
                    <a:pt x="565" y="2865"/>
                  </a:cubicBezTo>
                  <a:cubicBezTo>
                    <a:pt x="401" y="1981"/>
                    <a:pt x="272" y="1088"/>
                    <a:pt x="187" y="195"/>
                  </a:cubicBezTo>
                  <a:close/>
                  <a:moveTo>
                    <a:pt x="865" y="4229"/>
                  </a:moveTo>
                  <a:cubicBezTo>
                    <a:pt x="1409" y="4397"/>
                    <a:pt x="1998" y="4530"/>
                    <a:pt x="2579" y="4530"/>
                  </a:cubicBezTo>
                  <a:cubicBezTo>
                    <a:pt x="2935" y="4530"/>
                    <a:pt x="3289" y="4480"/>
                    <a:pt x="3628" y="4358"/>
                  </a:cubicBezTo>
                  <a:lnTo>
                    <a:pt x="3650" y="4380"/>
                  </a:lnTo>
                  <a:cubicBezTo>
                    <a:pt x="3763" y="4522"/>
                    <a:pt x="3885" y="4658"/>
                    <a:pt x="4007" y="4793"/>
                  </a:cubicBezTo>
                  <a:cubicBezTo>
                    <a:pt x="3687" y="4876"/>
                    <a:pt x="3360" y="4903"/>
                    <a:pt x="3034" y="4903"/>
                  </a:cubicBezTo>
                  <a:cubicBezTo>
                    <a:pt x="2829" y="4903"/>
                    <a:pt x="2625" y="4893"/>
                    <a:pt x="2421" y="4879"/>
                  </a:cubicBezTo>
                  <a:cubicBezTo>
                    <a:pt x="2158" y="4865"/>
                    <a:pt x="1894" y="4836"/>
                    <a:pt x="1637" y="4800"/>
                  </a:cubicBezTo>
                  <a:cubicBezTo>
                    <a:pt x="1407" y="4773"/>
                    <a:pt x="1150" y="4737"/>
                    <a:pt x="951" y="4601"/>
                  </a:cubicBezTo>
                  <a:cubicBezTo>
                    <a:pt x="922" y="4479"/>
                    <a:pt x="893" y="4358"/>
                    <a:pt x="865" y="4229"/>
                  </a:cubicBezTo>
                  <a:close/>
                  <a:moveTo>
                    <a:pt x="401" y="258"/>
                  </a:moveTo>
                  <a:lnTo>
                    <a:pt x="401" y="258"/>
                  </a:lnTo>
                  <a:cubicBezTo>
                    <a:pt x="2122" y="723"/>
                    <a:pt x="3763" y="1415"/>
                    <a:pt x="5313" y="2287"/>
                  </a:cubicBezTo>
                  <a:cubicBezTo>
                    <a:pt x="5856" y="2587"/>
                    <a:pt x="6384" y="2908"/>
                    <a:pt x="6898" y="3244"/>
                  </a:cubicBezTo>
                  <a:cubicBezTo>
                    <a:pt x="6914" y="3386"/>
                    <a:pt x="6934" y="3530"/>
                    <a:pt x="6934" y="3672"/>
                  </a:cubicBezTo>
                  <a:cubicBezTo>
                    <a:pt x="6934" y="3844"/>
                    <a:pt x="6920" y="4022"/>
                    <a:pt x="6898" y="4200"/>
                  </a:cubicBezTo>
                  <a:cubicBezTo>
                    <a:pt x="6855" y="4515"/>
                    <a:pt x="6806" y="4836"/>
                    <a:pt x="6735" y="5151"/>
                  </a:cubicBezTo>
                  <a:cubicBezTo>
                    <a:pt x="6598" y="5785"/>
                    <a:pt x="6406" y="6408"/>
                    <a:pt x="6156" y="7007"/>
                  </a:cubicBezTo>
                  <a:cubicBezTo>
                    <a:pt x="5493" y="6279"/>
                    <a:pt x="4835" y="5544"/>
                    <a:pt x="4185" y="4793"/>
                  </a:cubicBezTo>
                  <a:cubicBezTo>
                    <a:pt x="2985" y="3422"/>
                    <a:pt x="1822" y="2030"/>
                    <a:pt x="678" y="610"/>
                  </a:cubicBezTo>
                  <a:cubicBezTo>
                    <a:pt x="586" y="495"/>
                    <a:pt x="493" y="373"/>
                    <a:pt x="401" y="258"/>
                  </a:cubicBezTo>
                  <a:close/>
                  <a:moveTo>
                    <a:pt x="7042" y="3336"/>
                  </a:moveTo>
                  <a:lnTo>
                    <a:pt x="7042" y="3336"/>
                  </a:lnTo>
                  <a:cubicBezTo>
                    <a:pt x="7207" y="3444"/>
                    <a:pt x="7363" y="3551"/>
                    <a:pt x="7527" y="3659"/>
                  </a:cubicBezTo>
                  <a:cubicBezTo>
                    <a:pt x="7642" y="4365"/>
                    <a:pt x="7520" y="5100"/>
                    <a:pt x="7392" y="5794"/>
                  </a:cubicBezTo>
                  <a:cubicBezTo>
                    <a:pt x="7335" y="6128"/>
                    <a:pt x="7256" y="6464"/>
                    <a:pt x="7155" y="6786"/>
                  </a:cubicBezTo>
                  <a:cubicBezTo>
                    <a:pt x="7063" y="7107"/>
                    <a:pt x="6934" y="7407"/>
                    <a:pt x="6806" y="7714"/>
                  </a:cubicBezTo>
                  <a:cubicBezTo>
                    <a:pt x="6614" y="7508"/>
                    <a:pt x="6427" y="7301"/>
                    <a:pt x="6242" y="7100"/>
                  </a:cubicBezTo>
                  <a:cubicBezTo>
                    <a:pt x="6242" y="7093"/>
                    <a:pt x="6249" y="7086"/>
                    <a:pt x="6249" y="7079"/>
                  </a:cubicBezTo>
                  <a:cubicBezTo>
                    <a:pt x="6513" y="6457"/>
                    <a:pt x="6713" y="5808"/>
                    <a:pt x="6855" y="5143"/>
                  </a:cubicBezTo>
                  <a:cubicBezTo>
                    <a:pt x="6927" y="4809"/>
                    <a:pt x="6984" y="4473"/>
                    <a:pt x="7020" y="4130"/>
                  </a:cubicBezTo>
                  <a:cubicBezTo>
                    <a:pt x="7049" y="3886"/>
                    <a:pt x="7085" y="3593"/>
                    <a:pt x="7042" y="3336"/>
                  </a:cubicBezTo>
                  <a:close/>
                  <a:moveTo>
                    <a:pt x="978" y="4723"/>
                  </a:moveTo>
                  <a:lnTo>
                    <a:pt x="978" y="4723"/>
                  </a:lnTo>
                  <a:cubicBezTo>
                    <a:pt x="1136" y="4829"/>
                    <a:pt x="1314" y="4879"/>
                    <a:pt x="1515" y="4915"/>
                  </a:cubicBezTo>
                  <a:cubicBezTo>
                    <a:pt x="1815" y="4958"/>
                    <a:pt x="2115" y="4994"/>
                    <a:pt x="2421" y="5014"/>
                  </a:cubicBezTo>
                  <a:cubicBezTo>
                    <a:pt x="2656" y="5027"/>
                    <a:pt x="2893" y="5038"/>
                    <a:pt x="3132" y="5038"/>
                  </a:cubicBezTo>
                  <a:cubicBezTo>
                    <a:pt x="3186" y="5038"/>
                    <a:pt x="3239" y="5038"/>
                    <a:pt x="3292" y="5036"/>
                  </a:cubicBezTo>
                  <a:cubicBezTo>
                    <a:pt x="3565" y="5030"/>
                    <a:pt x="3842" y="5000"/>
                    <a:pt x="4093" y="4894"/>
                  </a:cubicBezTo>
                  <a:cubicBezTo>
                    <a:pt x="5135" y="6094"/>
                    <a:pt x="6199" y="7278"/>
                    <a:pt x="7292" y="8442"/>
                  </a:cubicBezTo>
                  <a:cubicBezTo>
                    <a:pt x="8542" y="9770"/>
                    <a:pt x="9827" y="11071"/>
                    <a:pt x="11133" y="12356"/>
                  </a:cubicBezTo>
                  <a:cubicBezTo>
                    <a:pt x="11262" y="12485"/>
                    <a:pt x="11397" y="12607"/>
                    <a:pt x="11526" y="12735"/>
                  </a:cubicBezTo>
                  <a:cubicBezTo>
                    <a:pt x="10826" y="13112"/>
                    <a:pt x="10048" y="13284"/>
                    <a:pt x="9270" y="13421"/>
                  </a:cubicBezTo>
                  <a:cubicBezTo>
                    <a:pt x="8449" y="13556"/>
                    <a:pt x="7620" y="13656"/>
                    <a:pt x="6785" y="13712"/>
                  </a:cubicBezTo>
                  <a:cubicBezTo>
                    <a:pt x="6524" y="13731"/>
                    <a:pt x="6261" y="13752"/>
                    <a:pt x="5998" y="13752"/>
                  </a:cubicBezTo>
                  <a:cubicBezTo>
                    <a:pt x="5851" y="13752"/>
                    <a:pt x="5703" y="13745"/>
                    <a:pt x="5556" y="13728"/>
                  </a:cubicBezTo>
                  <a:cubicBezTo>
                    <a:pt x="5035" y="13006"/>
                    <a:pt x="4557" y="12249"/>
                    <a:pt x="4142" y="11457"/>
                  </a:cubicBezTo>
                  <a:cubicBezTo>
                    <a:pt x="4528" y="11170"/>
                    <a:pt x="4857" y="10828"/>
                    <a:pt x="5135" y="10435"/>
                  </a:cubicBezTo>
                  <a:cubicBezTo>
                    <a:pt x="5177" y="10379"/>
                    <a:pt x="5141" y="10307"/>
                    <a:pt x="5071" y="10307"/>
                  </a:cubicBezTo>
                  <a:cubicBezTo>
                    <a:pt x="4643" y="10307"/>
                    <a:pt x="4221" y="10314"/>
                    <a:pt x="3793" y="10327"/>
                  </a:cubicBezTo>
                  <a:cubicBezTo>
                    <a:pt x="3687" y="10332"/>
                    <a:pt x="3579" y="10341"/>
                    <a:pt x="3472" y="10341"/>
                  </a:cubicBezTo>
                  <a:cubicBezTo>
                    <a:pt x="3392" y="10341"/>
                    <a:pt x="3312" y="10336"/>
                    <a:pt x="3236" y="10320"/>
                  </a:cubicBezTo>
                  <a:cubicBezTo>
                    <a:pt x="3042" y="10284"/>
                    <a:pt x="2922" y="10149"/>
                    <a:pt x="2828" y="9978"/>
                  </a:cubicBezTo>
                  <a:cubicBezTo>
                    <a:pt x="2636" y="9621"/>
                    <a:pt x="2493" y="9229"/>
                    <a:pt x="2336" y="8850"/>
                  </a:cubicBezTo>
                  <a:cubicBezTo>
                    <a:pt x="2178" y="8464"/>
                    <a:pt x="2036" y="8079"/>
                    <a:pt x="1894" y="7686"/>
                  </a:cubicBezTo>
                  <a:cubicBezTo>
                    <a:pt x="1535" y="6714"/>
                    <a:pt x="1235" y="5722"/>
                    <a:pt x="978" y="4723"/>
                  </a:cubicBezTo>
                  <a:close/>
                  <a:moveTo>
                    <a:pt x="11620" y="12828"/>
                  </a:moveTo>
                  <a:cubicBezTo>
                    <a:pt x="11898" y="13092"/>
                    <a:pt x="12177" y="13363"/>
                    <a:pt x="12455" y="13626"/>
                  </a:cubicBezTo>
                  <a:cubicBezTo>
                    <a:pt x="12083" y="13764"/>
                    <a:pt x="11712" y="13913"/>
                    <a:pt x="11327" y="14034"/>
                  </a:cubicBezTo>
                  <a:cubicBezTo>
                    <a:pt x="10905" y="14163"/>
                    <a:pt x="10477" y="14269"/>
                    <a:pt x="10041" y="14363"/>
                  </a:cubicBezTo>
                  <a:cubicBezTo>
                    <a:pt x="9220" y="14542"/>
                    <a:pt x="8384" y="14684"/>
                    <a:pt x="7541" y="14713"/>
                  </a:cubicBezTo>
                  <a:cubicBezTo>
                    <a:pt x="7485" y="14715"/>
                    <a:pt x="7430" y="14716"/>
                    <a:pt x="7375" y="14716"/>
                  </a:cubicBezTo>
                  <a:cubicBezTo>
                    <a:pt x="6998" y="14716"/>
                    <a:pt x="6629" y="14677"/>
                    <a:pt x="6255" y="14627"/>
                  </a:cubicBezTo>
                  <a:cubicBezTo>
                    <a:pt x="6142" y="14483"/>
                    <a:pt x="6027" y="14341"/>
                    <a:pt x="5913" y="14199"/>
                  </a:cubicBezTo>
                  <a:cubicBezTo>
                    <a:pt x="5813" y="14070"/>
                    <a:pt x="5721" y="13942"/>
                    <a:pt x="5621" y="13820"/>
                  </a:cubicBezTo>
                  <a:lnTo>
                    <a:pt x="5621" y="13820"/>
                  </a:lnTo>
                  <a:cubicBezTo>
                    <a:pt x="5792" y="13839"/>
                    <a:pt x="5964" y="13846"/>
                    <a:pt x="6135" y="13846"/>
                  </a:cubicBezTo>
                  <a:cubicBezTo>
                    <a:pt x="6284" y="13846"/>
                    <a:pt x="6432" y="13841"/>
                    <a:pt x="6578" y="13834"/>
                  </a:cubicBezTo>
                  <a:cubicBezTo>
                    <a:pt x="7013" y="13813"/>
                    <a:pt x="7448" y="13770"/>
                    <a:pt x="7877" y="13721"/>
                  </a:cubicBezTo>
                  <a:cubicBezTo>
                    <a:pt x="8720" y="13626"/>
                    <a:pt x="9570" y="13520"/>
                    <a:pt x="10391" y="13306"/>
                  </a:cubicBezTo>
                  <a:cubicBezTo>
                    <a:pt x="10813" y="13191"/>
                    <a:pt x="11234" y="13042"/>
                    <a:pt x="11620" y="12828"/>
                  </a:cubicBezTo>
                  <a:close/>
                  <a:moveTo>
                    <a:pt x="7656" y="3751"/>
                  </a:moveTo>
                  <a:cubicBezTo>
                    <a:pt x="8470" y="4308"/>
                    <a:pt x="9255" y="4901"/>
                    <a:pt x="10019" y="5515"/>
                  </a:cubicBezTo>
                  <a:cubicBezTo>
                    <a:pt x="10227" y="5686"/>
                    <a:pt x="10434" y="5851"/>
                    <a:pt x="10641" y="6022"/>
                  </a:cubicBezTo>
                  <a:cubicBezTo>
                    <a:pt x="10833" y="6180"/>
                    <a:pt x="11140" y="6358"/>
                    <a:pt x="11183" y="6615"/>
                  </a:cubicBezTo>
                  <a:cubicBezTo>
                    <a:pt x="11212" y="6764"/>
                    <a:pt x="11198" y="6922"/>
                    <a:pt x="11191" y="7071"/>
                  </a:cubicBezTo>
                  <a:cubicBezTo>
                    <a:pt x="11183" y="7229"/>
                    <a:pt x="11183" y="7379"/>
                    <a:pt x="11169" y="7535"/>
                  </a:cubicBezTo>
                  <a:cubicBezTo>
                    <a:pt x="11155" y="7864"/>
                    <a:pt x="11133" y="8185"/>
                    <a:pt x="11106" y="8514"/>
                  </a:cubicBezTo>
                  <a:cubicBezTo>
                    <a:pt x="11106" y="8568"/>
                    <a:pt x="11150" y="8627"/>
                    <a:pt x="11202" y="8627"/>
                  </a:cubicBezTo>
                  <a:cubicBezTo>
                    <a:pt x="11219" y="8627"/>
                    <a:pt x="11237" y="8621"/>
                    <a:pt x="11255" y="8606"/>
                  </a:cubicBezTo>
                  <a:cubicBezTo>
                    <a:pt x="11600" y="8333"/>
                    <a:pt x="12075" y="7993"/>
                    <a:pt x="12544" y="7993"/>
                  </a:cubicBezTo>
                  <a:cubicBezTo>
                    <a:pt x="12687" y="7993"/>
                    <a:pt x="12830" y="8024"/>
                    <a:pt x="12969" y="8099"/>
                  </a:cubicBezTo>
                  <a:cubicBezTo>
                    <a:pt x="13275" y="8264"/>
                    <a:pt x="13519" y="8571"/>
                    <a:pt x="13740" y="8828"/>
                  </a:cubicBezTo>
                  <a:cubicBezTo>
                    <a:pt x="13983" y="9107"/>
                    <a:pt x="14204" y="9400"/>
                    <a:pt x="14412" y="9714"/>
                  </a:cubicBezTo>
                  <a:cubicBezTo>
                    <a:pt x="14811" y="10314"/>
                    <a:pt x="15140" y="10956"/>
                    <a:pt x="15404" y="11628"/>
                  </a:cubicBezTo>
                  <a:cubicBezTo>
                    <a:pt x="15682" y="12314"/>
                    <a:pt x="15939" y="13042"/>
                    <a:pt x="16040" y="13770"/>
                  </a:cubicBezTo>
                  <a:cubicBezTo>
                    <a:pt x="16133" y="14413"/>
                    <a:pt x="16061" y="15178"/>
                    <a:pt x="15569" y="15633"/>
                  </a:cubicBezTo>
                  <a:cubicBezTo>
                    <a:pt x="15562" y="15640"/>
                    <a:pt x="15546" y="15640"/>
                    <a:pt x="15540" y="15656"/>
                  </a:cubicBezTo>
                  <a:cubicBezTo>
                    <a:pt x="15504" y="15683"/>
                    <a:pt x="15461" y="15719"/>
                    <a:pt x="15425" y="15748"/>
                  </a:cubicBezTo>
                  <a:cubicBezTo>
                    <a:pt x="15404" y="15769"/>
                    <a:pt x="15382" y="15784"/>
                    <a:pt x="15361" y="15798"/>
                  </a:cubicBezTo>
                  <a:cubicBezTo>
                    <a:pt x="15348" y="15805"/>
                    <a:pt x="15339" y="15820"/>
                    <a:pt x="15339" y="15827"/>
                  </a:cubicBezTo>
                  <a:cubicBezTo>
                    <a:pt x="15332" y="15834"/>
                    <a:pt x="15325" y="15841"/>
                    <a:pt x="15318" y="15841"/>
                  </a:cubicBezTo>
                  <a:cubicBezTo>
                    <a:pt x="14040" y="14869"/>
                    <a:pt x="12847" y="13798"/>
                    <a:pt x="11690" y="12684"/>
                  </a:cubicBezTo>
                  <a:cubicBezTo>
                    <a:pt x="10384" y="11434"/>
                    <a:pt x="9106" y="10149"/>
                    <a:pt x="7863" y="8836"/>
                  </a:cubicBezTo>
                  <a:cubicBezTo>
                    <a:pt x="7527" y="8485"/>
                    <a:pt x="7191" y="8128"/>
                    <a:pt x="6864" y="7772"/>
                  </a:cubicBezTo>
                  <a:cubicBezTo>
                    <a:pt x="7220" y="7186"/>
                    <a:pt x="7385" y="6464"/>
                    <a:pt x="7498" y="5794"/>
                  </a:cubicBezTo>
                  <a:cubicBezTo>
                    <a:pt x="7563" y="5436"/>
                    <a:pt x="7613" y="5072"/>
                    <a:pt x="7649" y="4707"/>
                  </a:cubicBezTo>
                  <a:cubicBezTo>
                    <a:pt x="7685" y="4394"/>
                    <a:pt x="7712" y="4065"/>
                    <a:pt x="7656" y="3751"/>
                  </a:cubicBezTo>
                  <a:close/>
                  <a:moveTo>
                    <a:pt x="12563" y="13721"/>
                  </a:moveTo>
                  <a:cubicBezTo>
                    <a:pt x="13291" y="14406"/>
                    <a:pt x="14040" y="15070"/>
                    <a:pt x="14818" y="15692"/>
                  </a:cubicBezTo>
                  <a:cubicBezTo>
                    <a:pt x="14933" y="15784"/>
                    <a:pt x="15055" y="15877"/>
                    <a:pt x="15168" y="15969"/>
                  </a:cubicBezTo>
                  <a:cubicBezTo>
                    <a:pt x="14050" y="16885"/>
                    <a:pt x="12647" y="17464"/>
                    <a:pt x="11200" y="17464"/>
                  </a:cubicBezTo>
                  <a:cubicBezTo>
                    <a:pt x="10920" y="17464"/>
                    <a:pt x="10637" y="17442"/>
                    <a:pt x="10355" y="17397"/>
                  </a:cubicBezTo>
                  <a:cubicBezTo>
                    <a:pt x="9442" y="17248"/>
                    <a:pt x="8605" y="16862"/>
                    <a:pt x="7884" y="16283"/>
                  </a:cubicBezTo>
                  <a:cubicBezTo>
                    <a:pt x="7327" y="15834"/>
                    <a:pt x="6828" y="15313"/>
                    <a:pt x="6363" y="14756"/>
                  </a:cubicBezTo>
                  <a:lnTo>
                    <a:pt x="6363" y="14756"/>
                  </a:lnTo>
                  <a:cubicBezTo>
                    <a:pt x="6677" y="14819"/>
                    <a:pt x="7006" y="14835"/>
                    <a:pt x="7327" y="14835"/>
                  </a:cubicBezTo>
                  <a:cubicBezTo>
                    <a:pt x="7748" y="14835"/>
                    <a:pt x="8163" y="14799"/>
                    <a:pt x="8578" y="14740"/>
                  </a:cubicBezTo>
                  <a:cubicBezTo>
                    <a:pt x="9455" y="14621"/>
                    <a:pt x="10334" y="14456"/>
                    <a:pt x="11183" y="14219"/>
                  </a:cubicBezTo>
                  <a:cubicBezTo>
                    <a:pt x="11654" y="14091"/>
                    <a:pt x="12125" y="13942"/>
                    <a:pt x="12563" y="13721"/>
                  </a:cubicBezTo>
                  <a:close/>
                  <a:moveTo>
                    <a:pt x="90" y="0"/>
                  </a:moveTo>
                  <a:cubicBezTo>
                    <a:pt x="44" y="0"/>
                    <a:pt x="0" y="41"/>
                    <a:pt x="8" y="95"/>
                  </a:cubicBezTo>
                  <a:cubicBezTo>
                    <a:pt x="200" y="1809"/>
                    <a:pt x="522" y="3515"/>
                    <a:pt x="978" y="5179"/>
                  </a:cubicBezTo>
                  <a:cubicBezTo>
                    <a:pt x="1208" y="6015"/>
                    <a:pt x="1465" y="6836"/>
                    <a:pt x="1756" y="7657"/>
                  </a:cubicBezTo>
                  <a:cubicBezTo>
                    <a:pt x="1907" y="8072"/>
                    <a:pt x="2065" y="8478"/>
                    <a:pt x="2228" y="8893"/>
                  </a:cubicBezTo>
                  <a:cubicBezTo>
                    <a:pt x="2379" y="9265"/>
                    <a:pt x="2521" y="9650"/>
                    <a:pt x="2708" y="10014"/>
                  </a:cubicBezTo>
                  <a:cubicBezTo>
                    <a:pt x="2785" y="10171"/>
                    <a:pt x="2893" y="10320"/>
                    <a:pt x="3050" y="10406"/>
                  </a:cubicBezTo>
                  <a:cubicBezTo>
                    <a:pt x="3206" y="10478"/>
                    <a:pt x="3385" y="10485"/>
                    <a:pt x="3556" y="10492"/>
                  </a:cubicBezTo>
                  <a:cubicBezTo>
                    <a:pt x="4014" y="10492"/>
                    <a:pt x="4471" y="10485"/>
                    <a:pt x="4927" y="10471"/>
                  </a:cubicBezTo>
                  <a:lnTo>
                    <a:pt x="4927" y="10471"/>
                  </a:lnTo>
                  <a:cubicBezTo>
                    <a:pt x="4670" y="10821"/>
                    <a:pt x="4356" y="11121"/>
                    <a:pt x="4000" y="11371"/>
                  </a:cubicBezTo>
                  <a:cubicBezTo>
                    <a:pt x="3957" y="11398"/>
                    <a:pt x="3957" y="11441"/>
                    <a:pt x="3978" y="11477"/>
                  </a:cubicBezTo>
                  <a:cubicBezTo>
                    <a:pt x="4435" y="12399"/>
                    <a:pt x="4979" y="13284"/>
                    <a:pt x="5599" y="14098"/>
                  </a:cubicBezTo>
                  <a:cubicBezTo>
                    <a:pt x="6199" y="14884"/>
                    <a:pt x="6864" y="15656"/>
                    <a:pt x="7620" y="16283"/>
                  </a:cubicBezTo>
                  <a:cubicBezTo>
                    <a:pt x="8341" y="16883"/>
                    <a:pt x="9162" y="17320"/>
                    <a:pt x="10084" y="17505"/>
                  </a:cubicBezTo>
                  <a:cubicBezTo>
                    <a:pt x="10457" y="17582"/>
                    <a:pt x="10835" y="17619"/>
                    <a:pt x="11213" y="17619"/>
                  </a:cubicBezTo>
                  <a:cubicBezTo>
                    <a:pt x="11750" y="17619"/>
                    <a:pt x="12286" y="17544"/>
                    <a:pt x="12804" y="17397"/>
                  </a:cubicBezTo>
                  <a:cubicBezTo>
                    <a:pt x="13726" y="17140"/>
                    <a:pt x="14561" y="16669"/>
                    <a:pt x="15276" y="16048"/>
                  </a:cubicBezTo>
                  <a:cubicBezTo>
                    <a:pt x="16426" y="16926"/>
                    <a:pt x="17646" y="17706"/>
                    <a:pt x="18960" y="18305"/>
                  </a:cubicBezTo>
                  <a:cubicBezTo>
                    <a:pt x="19139" y="18391"/>
                    <a:pt x="19324" y="18468"/>
                    <a:pt x="19511" y="18547"/>
                  </a:cubicBezTo>
                  <a:cubicBezTo>
                    <a:pt x="19525" y="18553"/>
                    <a:pt x="19539" y="18555"/>
                    <a:pt x="19552" y="18555"/>
                  </a:cubicBezTo>
                  <a:cubicBezTo>
                    <a:pt x="19651" y="18555"/>
                    <a:pt x="19711" y="18406"/>
                    <a:pt x="19603" y="18362"/>
                  </a:cubicBezTo>
                  <a:cubicBezTo>
                    <a:pt x="18104" y="17748"/>
                    <a:pt x="16710" y="16898"/>
                    <a:pt x="15425" y="15920"/>
                  </a:cubicBezTo>
                  <a:cubicBezTo>
                    <a:pt x="15490" y="15855"/>
                    <a:pt x="15562" y="15798"/>
                    <a:pt x="15625" y="15726"/>
                  </a:cubicBezTo>
                  <a:cubicBezTo>
                    <a:pt x="15632" y="15726"/>
                    <a:pt x="15632" y="15719"/>
                    <a:pt x="15632" y="15712"/>
                  </a:cubicBezTo>
                  <a:cubicBezTo>
                    <a:pt x="16061" y="15340"/>
                    <a:pt x="16275" y="14756"/>
                    <a:pt x="16268" y="14192"/>
                  </a:cubicBezTo>
                  <a:cubicBezTo>
                    <a:pt x="16268" y="13791"/>
                    <a:pt x="16182" y="13392"/>
                    <a:pt x="16076" y="13013"/>
                  </a:cubicBezTo>
                  <a:cubicBezTo>
                    <a:pt x="15968" y="12620"/>
                    <a:pt x="15839" y="12235"/>
                    <a:pt x="15704" y="11856"/>
                  </a:cubicBezTo>
                  <a:cubicBezTo>
                    <a:pt x="15425" y="11121"/>
                    <a:pt x="15082" y="10399"/>
                    <a:pt x="14653" y="9736"/>
                  </a:cubicBezTo>
                  <a:cubicBezTo>
                    <a:pt x="14439" y="9407"/>
                    <a:pt x="14204" y="9093"/>
                    <a:pt x="13954" y="8793"/>
                  </a:cubicBezTo>
                  <a:cubicBezTo>
                    <a:pt x="13719" y="8521"/>
                    <a:pt x="13469" y="8214"/>
                    <a:pt x="13169" y="8013"/>
                  </a:cubicBezTo>
                  <a:cubicBezTo>
                    <a:pt x="12977" y="7889"/>
                    <a:pt x="12777" y="7838"/>
                    <a:pt x="12577" y="7838"/>
                  </a:cubicBezTo>
                  <a:cubicBezTo>
                    <a:pt x="12135" y="7838"/>
                    <a:pt x="11690" y="8085"/>
                    <a:pt x="11311" y="8336"/>
                  </a:cubicBezTo>
                  <a:cubicBezTo>
                    <a:pt x="11354" y="7851"/>
                    <a:pt x="11377" y="7350"/>
                    <a:pt x="11383" y="6857"/>
                  </a:cubicBezTo>
                  <a:cubicBezTo>
                    <a:pt x="11390" y="6600"/>
                    <a:pt x="11341" y="6394"/>
                    <a:pt x="11149" y="6207"/>
                  </a:cubicBezTo>
                  <a:cubicBezTo>
                    <a:pt x="10969" y="6043"/>
                    <a:pt x="10784" y="5900"/>
                    <a:pt x="10598" y="5751"/>
                  </a:cubicBezTo>
                  <a:cubicBezTo>
                    <a:pt x="9841" y="5129"/>
                    <a:pt x="9063" y="4529"/>
                    <a:pt x="8262" y="3958"/>
                  </a:cubicBezTo>
                  <a:cubicBezTo>
                    <a:pt x="6677" y="2822"/>
                    <a:pt x="4999" y="1816"/>
                    <a:pt x="3206" y="1045"/>
                  </a:cubicBezTo>
                  <a:cubicBezTo>
                    <a:pt x="2200" y="610"/>
                    <a:pt x="1165" y="251"/>
                    <a:pt x="101" y="1"/>
                  </a:cubicBezTo>
                  <a:cubicBezTo>
                    <a:pt x="97" y="1"/>
                    <a:pt x="94" y="0"/>
                    <a:pt x="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4" name="Google Shape;1184;p37"/>
            <p:cNvSpPr/>
            <p:nvPr/>
          </p:nvSpPr>
          <p:spPr>
            <a:xfrm>
              <a:off x="2971651" y="3782061"/>
              <a:ext cx="391079" cy="369108"/>
            </a:xfrm>
            <a:custGeom>
              <a:avLst/>
              <a:gdLst/>
              <a:ahLst/>
              <a:cxnLst/>
              <a:rect l="l" t="t" r="r" b="b"/>
              <a:pathLst>
                <a:path w="19882" h="18765" extrusionOk="0">
                  <a:moveTo>
                    <a:pt x="422" y="575"/>
                  </a:moveTo>
                  <a:lnTo>
                    <a:pt x="729" y="961"/>
                  </a:lnTo>
                  <a:cubicBezTo>
                    <a:pt x="1615" y="2061"/>
                    <a:pt x="2535" y="3204"/>
                    <a:pt x="3464" y="4303"/>
                  </a:cubicBezTo>
                  <a:cubicBezTo>
                    <a:pt x="3214" y="4369"/>
                    <a:pt x="2960" y="4395"/>
                    <a:pt x="2705" y="4395"/>
                  </a:cubicBezTo>
                  <a:cubicBezTo>
                    <a:pt x="2240" y="4395"/>
                    <a:pt x="1771" y="4309"/>
                    <a:pt x="1315" y="4226"/>
                  </a:cubicBezTo>
                  <a:cubicBezTo>
                    <a:pt x="1221" y="4211"/>
                    <a:pt x="1128" y="4190"/>
                    <a:pt x="1036" y="4175"/>
                  </a:cubicBezTo>
                  <a:cubicBezTo>
                    <a:pt x="943" y="3762"/>
                    <a:pt x="851" y="3354"/>
                    <a:pt x="779" y="2947"/>
                  </a:cubicBezTo>
                  <a:cubicBezTo>
                    <a:pt x="629" y="2190"/>
                    <a:pt x="515" y="1412"/>
                    <a:pt x="422" y="575"/>
                  </a:cubicBezTo>
                  <a:close/>
                  <a:moveTo>
                    <a:pt x="3771" y="4461"/>
                  </a:moveTo>
                  <a:lnTo>
                    <a:pt x="3778" y="4468"/>
                  </a:lnTo>
                  <a:lnTo>
                    <a:pt x="3757" y="4483"/>
                  </a:lnTo>
                  <a:lnTo>
                    <a:pt x="3757" y="4483"/>
                  </a:lnTo>
                  <a:lnTo>
                    <a:pt x="3771" y="4461"/>
                  </a:lnTo>
                  <a:close/>
                  <a:moveTo>
                    <a:pt x="1108" y="4483"/>
                  </a:moveTo>
                  <a:lnTo>
                    <a:pt x="1108" y="4483"/>
                  </a:lnTo>
                  <a:cubicBezTo>
                    <a:pt x="1702" y="4652"/>
                    <a:pt x="2224" y="4736"/>
                    <a:pt x="2693" y="4736"/>
                  </a:cubicBezTo>
                  <a:cubicBezTo>
                    <a:pt x="3058" y="4736"/>
                    <a:pt x="3390" y="4685"/>
                    <a:pt x="3699" y="4582"/>
                  </a:cubicBezTo>
                  <a:cubicBezTo>
                    <a:pt x="3771" y="4654"/>
                    <a:pt x="3834" y="4732"/>
                    <a:pt x="3900" y="4810"/>
                  </a:cubicBezTo>
                  <a:lnTo>
                    <a:pt x="3920" y="4833"/>
                  </a:lnTo>
                  <a:cubicBezTo>
                    <a:pt x="3652" y="4886"/>
                    <a:pt x="3379" y="4904"/>
                    <a:pt x="3110" y="4904"/>
                  </a:cubicBezTo>
                  <a:cubicBezTo>
                    <a:pt x="2915" y="4904"/>
                    <a:pt x="2722" y="4895"/>
                    <a:pt x="2535" y="4882"/>
                  </a:cubicBezTo>
                  <a:cubicBezTo>
                    <a:pt x="2271" y="4869"/>
                    <a:pt x="2014" y="4840"/>
                    <a:pt x="1757" y="4804"/>
                  </a:cubicBezTo>
                  <a:cubicBezTo>
                    <a:pt x="1536" y="4774"/>
                    <a:pt x="1315" y="4740"/>
                    <a:pt x="1151" y="4639"/>
                  </a:cubicBezTo>
                  <a:cubicBezTo>
                    <a:pt x="1135" y="4589"/>
                    <a:pt x="1121" y="4533"/>
                    <a:pt x="1108" y="4483"/>
                  </a:cubicBezTo>
                  <a:close/>
                  <a:moveTo>
                    <a:pt x="779" y="541"/>
                  </a:moveTo>
                  <a:lnTo>
                    <a:pt x="779" y="541"/>
                  </a:lnTo>
                  <a:cubicBezTo>
                    <a:pt x="2321" y="983"/>
                    <a:pt x="3870" y="1633"/>
                    <a:pt x="5370" y="2476"/>
                  </a:cubicBezTo>
                  <a:cubicBezTo>
                    <a:pt x="5871" y="2761"/>
                    <a:pt x="6378" y="3061"/>
                    <a:pt x="6913" y="3412"/>
                  </a:cubicBezTo>
                  <a:cubicBezTo>
                    <a:pt x="6913" y="3439"/>
                    <a:pt x="6919" y="3468"/>
                    <a:pt x="6919" y="3504"/>
                  </a:cubicBezTo>
                  <a:cubicBezTo>
                    <a:pt x="6928" y="3597"/>
                    <a:pt x="6942" y="3683"/>
                    <a:pt x="6942" y="3768"/>
                  </a:cubicBezTo>
                  <a:cubicBezTo>
                    <a:pt x="6942" y="3960"/>
                    <a:pt x="6919" y="4147"/>
                    <a:pt x="6906" y="4289"/>
                  </a:cubicBezTo>
                  <a:cubicBezTo>
                    <a:pt x="6863" y="4596"/>
                    <a:pt x="6813" y="4912"/>
                    <a:pt x="6741" y="5232"/>
                  </a:cubicBezTo>
                  <a:cubicBezTo>
                    <a:pt x="6620" y="5796"/>
                    <a:pt x="6448" y="6368"/>
                    <a:pt x="6227" y="6925"/>
                  </a:cubicBezTo>
                  <a:cubicBezTo>
                    <a:pt x="5591" y="6224"/>
                    <a:pt x="4971" y="5525"/>
                    <a:pt x="4371" y="4833"/>
                  </a:cubicBezTo>
                  <a:cubicBezTo>
                    <a:pt x="3171" y="3462"/>
                    <a:pt x="1992" y="2054"/>
                    <a:pt x="864" y="647"/>
                  </a:cubicBezTo>
                  <a:cubicBezTo>
                    <a:pt x="835" y="611"/>
                    <a:pt x="808" y="575"/>
                    <a:pt x="779" y="541"/>
                  </a:cubicBezTo>
                  <a:close/>
                  <a:moveTo>
                    <a:pt x="7271" y="3647"/>
                  </a:moveTo>
                  <a:lnTo>
                    <a:pt x="7271" y="3647"/>
                  </a:lnTo>
                  <a:cubicBezTo>
                    <a:pt x="7363" y="3703"/>
                    <a:pt x="7449" y="3762"/>
                    <a:pt x="7542" y="3825"/>
                  </a:cubicBezTo>
                  <a:cubicBezTo>
                    <a:pt x="7634" y="4474"/>
                    <a:pt x="7535" y="5139"/>
                    <a:pt x="7399" y="5882"/>
                  </a:cubicBezTo>
                  <a:cubicBezTo>
                    <a:pt x="7334" y="6240"/>
                    <a:pt x="7255" y="6560"/>
                    <a:pt x="7163" y="6860"/>
                  </a:cubicBezTo>
                  <a:cubicBezTo>
                    <a:pt x="7084" y="7124"/>
                    <a:pt x="6985" y="7374"/>
                    <a:pt x="6877" y="7625"/>
                  </a:cubicBezTo>
                  <a:cubicBezTo>
                    <a:pt x="6741" y="7482"/>
                    <a:pt x="6606" y="7332"/>
                    <a:pt x="6470" y="7182"/>
                  </a:cubicBezTo>
                  <a:cubicBezTo>
                    <a:pt x="6727" y="6560"/>
                    <a:pt x="6928" y="5918"/>
                    <a:pt x="7063" y="5268"/>
                  </a:cubicBezTo>
                  <a:cubicBezTo>
                    <a:pt x="7142" y="4918"/>
                    <a:pt x="7199" y="4576"/>
                    <a:pt x="7235" y="4240"/>
                  </a:cubicBezTo>
                  <a:lnTo>
                    <a:pt x="7235" y="4217"/>
                  </a:lnTo>
                  <a:cubicBezTo>
                    <a:pt x="7255" y="4039"/>
                    <a:pt x="7278" y="3840"/>
                    <a:pt x="7271" y="3647"/>
                  </a:cubicBezTo>
                  <a:close/>
                  <a:moveTo>
                    <a:pt x="1243" y="5025"/>
                  </a:moveTo>
                  <a:lnTo>
                    <a:pt x="1243" y="5025"/>
                  </a:lnTo>
                  <a:cubicBezTo>
                    <a:pt x="1372" y="5074"/>
                    <a:pt x="1500" y="5097"/>
                    <a:pt x="1600" y="5117"/>
                  </a:cubicBezTo>
                  <a:cubicBezTo>
                    <a:pt x="1879" y="5160"/>
                    <a:pt x="2179" y="5196"/>
                    <a:pt x="2522" y="5218"/>
                  </a:cubicBezTo>
                  <a:cubicBezTo>
                    <a:pt x="2767" y="5234"/>
                    <a:pt x="2990" y="5241"/>
                    <a:pt x="3197" y="5241"/>
                  </a:cubicBezTo>
                  <a:cubicBezTo>
                    <a:pt x="3266" y="5241"/>
                    <a:pt x="3333" y="5241"/>
                    <a:pt x="3399" y="5239"/>
                  </a:cubicBezTo>
                  <a:cubicBezTo>
                    <a:pt x="3620" y="5239"/>
                    <a:pt x="3906" y="5218"/>
                    <a:pt x="4170" y="5117"/>
                  </a:cubicBezTo>
                  <a:cubicBezTo>
                    <a:pt x="5185" y="6289"/>
                    <a:pt x="6242" y="7460"/>
                    <a:pt x="7327" y="8610"/>
                  </a:cubicBezTo>
                  <a:cubicBezTo>
                    <a:pt x="8513" y="9882"/>
                    <a:pt x="9770" y="11159"/>
                    <a:pt x="11170" y="12530"/>
                  </a:cubicBezTo>
                  <a:lnTo>
                    <a:pt x="11461" y="12816"/>
                  </a:lnTo>
                  <a:cubicBezTo>
                    <a:pt x="10798" y="13145"/>
                    <a:pt x="10063" y="13301"/>
                    <a:pt x="9355" y="13416"/>
                  </a:cubicBezTo>
                  <a:cubicBezTo>
                    <a:pt x="8541" y="13551"/>
                    <a:pt x="7713" y="13652"/>
                    <a:pt x="6885" y="13716"/>
                  </a:cubicBezTo>
                  <a:lnTo>
                    <a:pt x="6856" y="13716"/>
                  </a:lnTo>
                  <a:cubicBezTo>
                    <a:pt x="6618" y="13734"/>
                    <a:pt x="6378" y="13752"/>
                    <a:pt x="6140" y="13752"/>
                  </a:cubicBezTo>
                  <a:cubicBezTo>
                    <a:pt x="5999" y="13752"/>
                    <a:pt x="5858" y="13745"/>
                    <a:pt x="5720" y="13729"/>
                  </a:cubicBezTo>
                  <a:cubicBezTo>
                    <a:pt x="5221" y="13044"/>
                    <a:pt x="4770" y="12324"/>
                    <a:pt x="4378" y="11587"/>
                  </a:cubicBezTo>
                  <a:cubicBezTo>
                    <a:pt x="4734" y="11316"/>
                    <a:pt x="5056" y="10980"/>
                    <a:pt x="5327" y="10602"/>
                  </a:cubicBezTo>
                  <a:cubicBezTo>
                    <a:pt x="5370" y="10538"/>
                    <a:pt x="5377" y="10466"/>
                    <a:pt x="5343" y="10410"/>
                  </a:cubicBezTo>
                  <a:cubicBezTo>
                    <a:pt x="5314" y="10345"/>
                    <a:pt x="5248" y="10310"/>
                    <a:pt x="5178" y="10310"/>
                  </a:cubicBezTo>
                  <a:cubicBezTo>
                    <a:pt x="4770" y="10310"/>
                    <a:pt x="4349" y="10317"/>
                    <a:pt x="3893" y="10324"/>
                  </a:cubicBezTo>
                  <a:cubicBezTo>
                    <a:pt x="3850" y="10331"/>
                    <a:pt x="3800" y="10331"/>
                    <a:pt x="3749" y="10331"/>
                  </a:cubicBezTo>
                  <a:cubicBezTo>
                    <a:pt x="3677" y="10335"/>
                    <a:pt x="3604" y="10341"/>
                    <a:pt x="3532" y="10341"/>
                  </a:cubicBezTo>
                  <a:cubicBezTo>
                    <a:pt x="3474" y="10341"/>
                    <a:pt x="3417" y="10337"/>
                    <a:pt x="3363" y="10324"/>
                  </a:cubicBezTo>
                  <a:cubicBezTo>
                    <a:pt x="3228" y="10302"/>
                    <a:pt x="3121" y="10209"/>
                    <a:pt x="3029" y="10031"/>
                  </a:cubicBezTo>
                  <a:cubicBezTo>
                    <a:pt x="2871" y="9745"/>
                    <a:pt x="2750" y="9431"/>
                    <a:pt x="2628" y="9131"/>
                  </a:cubicBezTo>
                  <a:lnTo>
                    <a:pt x="2542" y="8917"/>
                  </a:lnTo>
                  <a:cubicBezTo>
                    <a:pt x="2386" y="8531"/>
                    <a:pt x="2235" y="8139"/>
                    <a:pt x="2093" y="7753"/>
                  </a:cubicBezTo>
                  <a:cubicBezTo>
                    <a:pt x="1771" y="6860"/>
                    <a:pt x="1486" y="5947"/>
                    <a:pt x="1243" y="5025"/>
                  </a:cubicBezTo>
                  <a:close/>
                  <a:moveTo>
                    <a:pt x="11711" y="13052"/>
                  </a:moveTo>
                  <a:cubicBezTo>
                    <a:pt x="11926" y="13267"/>
                    <a:pt x="12147" y="13481"/>
                    <a:pt x="12370" y="13687"/>
                  </a:cubicBezTo>
                  <a:cubicBezTo>
                    <a:pt x="12318" y="13709"/>
                    <a:pt x="12268" y="13729"/>
                    <a:pt x="12219" y="13745"/>
                  </a:cubicBezTo>
                  <a:cubicBezTo>
                    <a:pt x="11955" y="13844"/>
                    <a:pt x="11684" y="13952"/>
                    <a:pt x="11405" y="14038"/>
                  </a:cubicBezTo>
                  <a:cubicBezTo>
                    <a:pt x="11005" y="14158"/>
                    <a:pt x="10577" y="14273"/>
                    <a:pt x="10126" y="14365"/>
                  </a:cubicBezTo>
                  <a:cubicBezTo>
                    <a:pt x="9391" y="14523"/>
                    <a:pt x="8520" y="14688"/>
                    <a:pt x="7648" y="14708"/>
                  </a:cubicBezTo>
                  <a:cubicBezTo>
                    <a:pt x="7587" y="14710"/>
                    <a:pt x="7526" y="14711"/>
                    <a:pt x="7465" y="14711"/>
                  </a:cubicBezTo>
                  <a:cubicBezTo>
                    <a:pt x="7098" y="14711"/>
                    <a:pt x="6738" y="14675"/>
                    <a:pt x="6421" y="14638"/>
                  </a:cubicBezTo>
                  <a:cubicBezTo>
                    <a:pt x="6313" y="14501"/>
                    <a:pt x="6206" y="14372"/>
                    <a:pt x="6098" y="14237"/>
                  </a:cubicBezTo>
                  <a:cubicBezTo>
                    <a:pt x="6049" y="14173"/>
                    <a:pt x="5999" y="14108"/>
                    <a:pt x="5949" y="14045"/>
                  </a:cubicBezTo>
                  <a:lnTo>
                    <a:pt x="5949" y="14045"/>
                  </a:lnTo>
                  <a:cubicBezTo>
                    <a:pt x="6050" y="14050"/>
                    <a:pt x="6150" y="14052"/>
                    <a:pt x="6247" y="14052"/>
                  </a:cubicBezTo>
                  <a:cubicBezTo>
                    <a:pt x="6404" y="14052"/>
                    <a:pt x="6555" y="14046"/>
                    <a:pt x="6692" y="14038"/>
                  </a:cubicBezTo>
                  <a:cubicBezTo>
                    <a:pt x="7070" y="14023"/>
                    <a:pt x="7485" y="13987"/>
                    <a:pt x="7999" y="13930"/>
                  </a:cubicBezTo>
                  <a:cubicBezTo>
                    <a:pt x="8770" y="13844"/>
                    <a:pt x="9662" y="13729"/>
                    <a:pt x="10519" y="13508"/>
                  </a:cubicBezTo>
                  <a:cubicBezTo>
                    <a:pt x="10969" y="13387"/>
                    <a:pt x="11355" y="13238"/>
                    <a:pt x="11711" y="13052"/>
                  </a:cubicBezTo>
                  <a:close/>
                  <a:moveTo>
                    <a:pt x="7898" y="4068"/>
                  </a:moveTo>
                  <a:lnTo>
                    <a:pt x="7898" y="4068"/>
                  </a:lnTo>
                  <a:cubicBezTo>
                    <a:pt x="8606" y="4569"/>
                    <a:pt x="9312" y="5097"/>
                    <a:pt x="10063" y="5703"/>
                  </a:cubicBezTo>
                  <a:cubicBezTo>
                    <a:pt x="10270" y="5868"/>
                    <a:pt x="10476" y="6032"/>
                    <a:pt x="10683" y="6204"/>
                  </a:cubicBezTo>
                  <a:cubicBezTo>
                    <a:pt x="10719" y="6240"/>
                    <a:pt x="10762" y="6267"/>
                    <a:pt x="10812" y="6303"/>
                  </a:cubicBezTo>
                  <a:cubicBezTo>
                    <a:pt x="10976" y="6425"/>
                    <a:pt x="11161" y="6567"/>
                    <a:pt x="11190" y="6739"/>
                  </a:cubicBezTo>
                  <a:cubicBezTo>
                    <a:pt x="11213" y="6840"/>
                    <a:pt x="11204" y="6960"/>
                    <a:pt x="11197" y="7068"/>
                  </a:cubicBezTo>
                  <a:lnTo>
                    <a:pt x="11197" y="7167"/>
                  </a:lnTo>
                  <a:cubicBezTo>
                    <a:pt x="11190" y="7325"/>
                    <a:pt x="11184" y="7482"/>
                    <a:pt x="11177" y="7631"/>
                  </a:cubicBezTo>
                  <a:cubicBezTo>
                    <a:pt x="11170" y="7868"/>
                    <a:pt x="11148" y="8096"/>
                    <a:pt x="11134" y="8331"/>
                  </a:cubicBezTo>
                  <a:lnTo>
                    <a:pt x="11112" y="8610"/>
                  </a:lnTo>
                  <a:cubicBezTo>
                    <a:pt x="11105" y="8689"/>
                    <a:pt x="11154" y="8775"/>
                    <a:pt x="11226" y="8811"/>
                  </a:cubicBezTo>
                  <a:cubicBezTo>
                    <a:pt x="11254" y="8825"/>
                    <a:pt x="11284" y="8832"/>
                    <a:pt x="11314" y="8832"/>
                  </a:cubicBezTo>
                  <a:cubicBezTo>
                    <a:pt x="11354" y="8832"/>
                    <a:pt x="11394" y="8820"/>
                    <a:pt x="11427" y="8795"/>
                  </a:cubicBezTo>
                  <a:cubicBezTo>
                    <a:pt x="11793" y="8505"/>
                    <a:pt x="12235" y="8203"/>
                    <a:pt x="12656" y="8203"/>
                  </a:cubicBezTo>
                  <a:cubicBezTo>
                    <a:pt x="12784" y="8203"/>
                    <a:pt x="12911" y="8231"/>
                    <a:pt x="13033" y="8296"/>
                  </a:cubicBezTo>
                  <a:cubicBezTo>
                    <a:pt x="13290" y="8432"/>
                    <a:pt x="13511" y="8696"/>
                    <a:pt x="13712" y="8924"/>
                  </a:cubicBezTo>
                  <a:lnTo>
                    <a:pt x="13768" y="8996"/>
                  </a:lnTo>
                  <a:cubicBezTo>
                    <a:pt x="14005" y="9267"/>
                    <a:pt x="14226" y="9560"/>
                    <a:pt x="14433" y="9873"/>
                  </a:cubicBezTo>
                  <a:cubicBezTo>
                    <a:pt x="14812" y="10439"/>
                    <a:pt x="15139" y="11073"/>
                    <a:pt x="15419" y="11767"/>
                  </a:cubicBezTo>
                  <a:cubicBezTo>
                    <a:pt x="15669" y="12394"/>
                    <a:pt x="15940" y="13138"/>
                    <a:pt x="16046" y="13887"/>
                  </a:cubicBezTo>
                  <a:cubicBezTo>
                    <a:pt x="16097" y="14244"/>
                    <a:pt x="16161" y="15130"/>
                    <a:pt x="15626" y="15651"/>
                  </a:cubicBezTo>
                  <a:cubicBezTo>
                    <a:pt x="15604" y="15658"/>
                    <a:pt x="15590" y="15666"/>
                    <a:pt x="15575" y="15680"/>
                  </a:cubicBezTo>
                  <a:cubicBezTo>
                    <a:pt x="15540" y="15716"/>
                    <a:pt x="15504" y="15743"/>
                    <a:pt x="15475" y="15772"/>
                  </a:cubicBezTo>
                  <a:lnTo>
                    <a:pt x="15455" y="15786"/>
                  </a:lnTo>
                  <a:cubicBezTo>
                    <a:pt x="15439" y="15795"/>
                    <a:pt x="15432" y="15802"/>
                    <a:pt x="15419" y="15808"/>
                  </a:cubicBezTo>
                  <a:cubicBezTo>
                    <a:pt x="14332" y="14981"/>
                    <a:pt x="13233" y="14023"/>
                    <a:pt x="11869" y="12717"/>
                  </a:cubicBezTo>
                  <a:cubicBezTo>
                    <a:pt x="10613" y="11517"/>
                    <a:pt x="9362" y="10259"/>
                    <a:pt x="8042" y="8867"/>
                  </a:cubicBezTo>
                  <a:cubicBezTo>
                    <a:pt x="7727" y="8538"/>
                    <a:pt x="7413" y="8202"/>
                    <a:pt x="7099" y="7859"/>
                  </a:cubicBezTo>
                  <a:cubicBezTo>
                    <a:pt x="7442" y="7260"/>
                    <a:pt x="7598" y="6547"/>
                    <a:pt x="7706" y="5911"/>
                  </a:cubicBezTo>
                  <a:cubicBezTo>
                    <a:pt x="7770" y="5575"/>
                    <a:pt x="7819" y="5211"/>
                    <a:pt x="7862" y="4817"/>
                  </a:cubicBezTo>
                  <a:cubicBezTo>
                    <a:pt x="7891" y="4576"/>
                    <a:pt x="7913" y="4325"/>
                    <a:pt x="7898" y="4068"/>
                  </a:cubicBezTo>
                  <a:close/>
                  <a:moveTo>
                    <a:pt x="12647" y="13952"/>
                  </a:moveTo>
                  <a:cubicBezTo>
                    <a:pt x="13448" y="14694"/>
                    <a:pt x="14176" y="15323"/>
                    <a:pt x="14862" y="15872"/>
                  </a:cubicBezTo>
                  <a:cubicBezTo>
                    <a:pt x="14940" y="15937"/>
                    <a:pt x="15026" y="16000"/>
                    <a:pt x="15112" y="16072"/>
                  </a:cubicBezTo>
                  <a:cubicBezTo>
                    <a:pt x="13959" y="16977"/>
                    <a:pt x="12607" y="17465"/>
                    <a:pt x="11297" y="17465"/>
                  </a:cubicBezTo>
                  <a:cubicBezTo>
                    <a:pt x="11024" y="17465"/>
                    <a:pt x="10752" y="17444"/>
                    <a:pt x="10484" y="17401"/>
                  </a:cubicBezTo>
                  <a:cubicBezTo>
                    <a:pt x="9605" y="17258"/>
                    <a:pt x="8791" y="16886"/>
                    <a:pt x="8056" y="16309"/>
                  </a:cubicBezTo>
                  <a:cubicBezTo>
                    <a:pt x="7620" y="15958"/>
                    <a:pt x="7185" y="15529"/>
                    <a:pt x="6727" y="15008"/>
                  </a:cubicBezTo>
                  <a:lnTo>
                    <a:pt x="6727" y="15008"/>
                  </a:lnTo>
                  <a:cubicBezTo>
                    <a:pt x="6998" y="15037"/>
                    <a:pt x="7249" y="15044"/>
                    <a:pt x="7434" y="15044"/>
                  </a:cubicBezTo>
                  <a:cubicBezTo>
                    <a:pt x="7812" y="15037"/>
                    <a:pt x="8227" y="15008"/>
                    <a:pt x="8698" y="14945"/>
                  </a:cubicBezTo>
                  <a:cubicBezTo>
                    <a:pt x="9662" y="14816"/>
                    <a:pt x="10519" y="14645"/>
                    <a:pt x="11319" y="14424"/>
                  </a:cubicBezTo>
                  <a:cubicBezTo>
                    <a:pt x="11761" y="14302"/>
                    <a:pt x="12226" y="14158"/>
                    <a:pt x="12647" y="13952"/>
                  </a:cubicBezTo>
                  <a:close/>
                  <a:moveTo>
                    <a:pt x="199" y="0"/>
                  </a:moveTo>
                  <a:cubicBezTo>
                    <a:pt x="153" y="0"/>
                    <a:pt x="106" y="19"/>
                    <a:pt x="72" y="48"/>
                  </a:cubicBezTo>
                  <a:cubicBezTo>
                    <a:pt x="30" y="90"/>
                    <a:pt x="1" y="147"/>
                    <a:pt x="7" y="205"/>
                  </a:cubicBezTo>
                  <a:cubicBezTo>
                    <a:pt x="201" y="1926"/>
                    <a:pt x="528" y="3647"/>
                    <a:pt x="986" y="5311"/>
                  </a:cubicBezTo>
                  <a:cubicBezTo>
                    <a:pt x="1221" y="6161"/>
                    <a:pt x="1478" y="6996"/>
                    <a:pt x="1764" y="7789"/>
                  </a:cubicBezTo>
                  <a:cubicBezTo>
                    <a:pt x="1915" y="8211"/>
                    <a:pt x="2071" y="8624"/>
                    <a:pt x="2235" y="9032"/>
                  </a:cubicBezTo>
                  <a:lnTo>
                    <a:pt x="2321" y="9239"/>
                  </a:lnTo>
                  <a:cubicBezTo>
                    <a:pt x="2443" y="9546"/>
                    <a:pt x="2571" y="9866"/>
                    <a:pt x="2720" y="10166"/>
                  </a:cubicBezTo>
                  <a:cubicBezTo>
                    <a:pt x="2792" y="10302"/>
                    <a:pt x="2907" y="10495"/>
                    <a:pt x="3115" y="10602"/>
                  </a:cubicBezTo>
                  <a:cubicBezTo>
                    <a:pt x="3286" y="10687"/>
                    <a:pt x="3471" y="10696"/>
                    <a:pt x="3663" y="10696"/>
                  </a:cubicBezTo>
                  <a:cubicBezTo>
                    <a:pt x="3753" y="10698"/>
                    <a:pt x="3845" y="10699"/>
                    <a:pt x="3939" y="10699"/>
                  </a:cubicBezTo>
                  <a:cubicBezTo>
                    <a:pt x="4204" y="10699"/>
                    <a:pt x="4489" y="10692"/>
                    <a:pt x="4820" y="10680"/>
                  </a:cubicBezTo>
                  <a:lnTo>
                    <a:pt x="4820" y="10680"/>
                  </a:lnTo>
                  <a:cubicBezTo>
                    <a:pt x="4606" y="10944"/>
                    <a:pt x="4342" y="11181"/>
                    <a:pt x="4042" y="11388"/>
                  </a:cubicBezTo>
                  <a:cubicBezTo>
                    <a:pt x="3972" y="11438"/>
                    <a:pt x="3942" y="11537"/>
                    <a:pt x="3992" y="11630"/>
                  </a:cubicBezTo>
                  <a:cubicBezTo>
                    <a:pt x="4463" y="12573"/>
                    <a:pt x="5014" y="13459"/>
                    <a:pt x="5627" y="14266"/>
                  </a:cubicBezTo>
                  <a:cubicBezTo>
                    <a:pt x="6349" y="15215"/>
                    <a:pt x="6998" y="15915"/>
                    <a:pt x="7663" y="16472"/>
                  </a:cubicBezTo>
                  <a:cubicBezTo>
                    <a:pt x="8435" y="17108"/>
                    <a:pt x="9276" y="17529"/>
                    <a:pt x="10169" y="17707"/>
                  </a:cubicBezTo>
                  <a:cubicBezTo>
                    <a:pt x="10550" y="17786"/>
                    <a:pt x="10939" y="17825"/>
                    <a:pt x="11331" y="17825"/>
                  </a:cubicBezTo>
                  <a:cubicBezTo>
                    <a:pt x="11871" y="17825"/>
                    <a:pt x="12414" y="17750"/>
                    <a:pt x="12940" y="17601"/>
                  </a:cubicBezTo>
                  <a:cubicBezTo>
                    <a:pt x="13826" y="17358"/>
                    <a:pt x="14647" y="16916"/>
                    <a:pt x="15389" y="16287"/>
                  </a:cubicBezTo>
                  <a:cubicBezTo>
                    <a:pt x="16625" y="17222"/>
                    <a:pt x="17811" y="17951"/>
                    <a:pt x="19025" y="18501"/>
                  </a:cubicBezTo>
                  <a:cubicBezTo>
                    <a:pt x="19203" y="18587"/>
                    <a:pt x="19388" y="18665"/>
                    <a:pt x="19575" y="18743"/>
                  </a:cubicBezTo>
                  <a:cubicBezTo>
                    <a:pt x="19602" y="18758"/>
                    <a:pt x="19631" y="18765"/>
                    <a:pt x="19660" y="18765"/>
                  </a:cubicBezTo>
                  <a:cubicBezTo>
                    <a:pt x="19703" y="18765"/>
                    <a:pt x="19746" y="18751"/>
                    <a:pt x="19782" y="18722"/>
                  </a:cubicBezTo>
                  <a:cubicBezTo>
                    <a:pt x="19846" y="18672"/>
                    <a:pt x="19882" y="18593"/>
                    <a:pt x="19868" y="18521"/>
                  </a:cubicBezTo>
                  <a:cubicBezTo>
                    <a:pt x="19859" y="18451"/>
                    <a:pt x="19816" y="18393"/>
                    <a:pt x="19746" y="18366"/>
                  </a:cubicBezTo>
                  <a:cubicBezTo>
                    <a:pt x="18396" y="17815"/>
                    <a:pt x="17067" y="17044"/>
                    <a:pt x="15689" y="16016"/>
                  </a:cubicBezTo>
                  <a:cubicBezTo>
                    <a:pt x="15725" y="15980"/>
                    <a:pt x="15768" y="15944"/>
                    <a:pt x="15804" y="15908"/>
                  </a:cubicBezTo>
                  <a:lnTo>
                    <a:pt x="15818" y="15887"/>
                  </a:lnTo>
                  <a:cubicBezTo>
                    <a:pt x="16240" y="15508"/>
                    <a:pt x="16483" y="14915"/>
                    <a:pt x="16474" y="14295"/>
                  </a:cubicBezTo>
                  <a:cubicBezTo>
                    <a:pt x="16474" y="13844"/>
                    <a:pt x="16368" y="13416"/>
                    <a:pt x="16282" y="13087"/>
                  </a:cubicBezTo>
                  <a:cubicBezTo>
                    <a:pt x="16174" y="12694"/>
                    <a:pt x="16046" y="12309"/>
                    <a:pt x="15904" y="11923"/>
                  </a:cubicBezTo>
                  <a:cubicBezTo>
                    <a:pt x="15611" y="11138"/>
                    <a:pt x="15254" y="10423"/>
                    <a:pt x="14846" y="9788"/>
                  </a:cubicBezTo>
                  <a:cubicBezTo>
                    <a:pt x="14625" y="9445"/>
                    <a:pt x="14390" y="9124"/>
                    <a:pt x="14140" y="8824"/>
                  </a:cubicBezTo>
                  <a:lnTo>
                    <a:pt x="14083" y="8768"/>
                  </a:lnTo>
                  <a:cubicBezTo>
                    <a:pt x="13869" y="8511"/>
                    <a:pt x="13626" y="8224"/>
                    <a:pt x="13333" y="8031"/>
                  </a:cubicBezTo>
                  <a:cubicBezTo>
                    <a:pt x="13122" y="7893"/>
                    <a:pt x="12904" y="7837"/>
                    <a:pt x="12686" y="7837"/>
                  </a:cubicBezTo>
                  <a:cubicBezTo>
                    <a:pt x="12286" y="7837"/>
                    <a:pt x="11888" y="8026"/>
                    <a:pt x="11540" y="8238"/>
                  </a:cubicBezTo>
                  <a:cubicBezTo>
                    <a:pt x="11569" y="7839"/>
                    <a:pt x="11590" y="7410"/>
                    <a:pt x="11598" y="6968"/>
                  </a:cubicBezTo>
                  <a:cubicBezTo>
                    <a:pt x="11598" y="6739"/>
                    <a:pt x="11569" y="6468"/>
                    <a:pt x="11319" y="6240"/>
                  </a:cubicBezTo>
                  <a:cubicBezTo>
                    <a:pt x="11190" y="6118"/>
                    <a:pt x="11055" y="6003"/>
                    <a:pt x="10920" y="5897"/>
                  </a:cubicBezTo>
                  <a:lnTo>
                    <a:pt x="10769" y="5775"/>
                  </a:lnTo>
                  <a:cubicBezTo>
                    <a:pt x="9955" y="5103"/>
                    <a:pt x="9190" y="4517"/>
                    <a:pt x="8428" y="3976"/>
                  </a:cubicBezTo>
                  <a:cubicBezTo>
                    <a:pt x="6671" y="2718"/>
                    <a:pt x="5007" y="1761"/>
                    <a:pt x="3356" y="1047"/>
                  </a:cubicBezTo>
                  <a:cubicBezTo>
                    <a:pt x="2301" y="598"/>
                    <a:pt x="1250" y="248"/>
                    <a:pt x="235" y="5"/>
                  </a:cubicBezTo>
                  <a:cubicBezTo>
                    <a:pt x="223" y="2"/>
                    <a:pt x="211" y="0"/>
                    <a:pt x="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85" name="Google Shape;1185;p37"/>
          <p:cNvGrpSpPr/>
          <p:nvPr/>
        </p:nvGrpSpPr>
        <p:grpSpPr>
          <a:xfrm>
            <a:off x="2369553" y="4194622"/>
            <a:ext cx="869756" cy="734183"/>
            <a:chOff x="3005503" y="4151463"/>
            <a:chExt cx="412519" cy="348218"/>
          </a:xfrm>
        </p:grpSpPr>
        <p:sp>
          <p:nvSpPr>
            <p:cNvPr id="1186" name="Google Shape;1186;p37"/>
            <p:cNvSpPr/>
            <p:nvPr/>
          </p:nvSpPr>
          <p:spPr>
            <a:xfrm>
              <a:off x="3005503" y="4187322"/>
              <a:ext cx="412519" cy="215406"/>
            </a:xfrm>
            <a:custGeom>
              <a:avLst/>
              <a:gdLst/>
              <a:ahLst/>
              <a:cxnLst/>
              <a:rect l="l" t="t" r="r" b="b"/>
              <a:pathLst>
                <a:path w="20972" h="10951" extrusionOk="0">
                  <a:moveTo>
                    <a:pt x="11938" y="4180"/>
                  </a:moveTo>
                  <a:lnTo>
                    <a:pt x="11938" y="4180"/>
                  </a:lnTo>
                  <a:cubicBezTo>
                    <a:pt x="10744" y="6045"/>
                    <a:pt x="9129" y="7500"/>
                    <a:pt x="7156" y="8524"/>
                  </a:cubicBezTo>
                  <a:cubicBezTo>
                    <a:pt x="6127" y="9059"/>
                    <a:pt x="5056" y="9494"/>
                    <a:pt x="3971" y="9902"/>
                  </a:cubicBezTo>
                  <a:cubicBezTo>
                    <a:pt x="3068" y="10242"/>
                    <a:pt x="2111" y="10661"/>
                    <a:pt x="1145" y="10661"/>
                  </a:cubicBezTo>
                  <a:cubicBezTo>
                    <a:pt x="905" y="10661"/>
                    <a:pt x="665" y="10635"/>
                    <a:pt x="425" y="10576"/>
                  </a:cubicBezTo>
                  <a:lnTo>
                    <a:pt x="425" y="10576"/>
                  </a:lnTo>
                  <a:cubicBezTo>
                    <a:pt x="1621" y="9188"/>
                    <a:pt x="3096" y="8134"/>
                    <a:pt x="4657" y="7203"/>
                  </a:cubicBezTo>
                  <a:cubicBezTo>
                    <a:pt x="6398" y="6167"/>
                    <a:pt x="8206" y="5047"/>
                    <a:pt x="10198" y="4589"/>
                  </a:cubicBezTo>
                  <a:cubicBezTo>
                    <a:pt x="10785" y="4455"/>
                    <a:pt x="11365" y="4323"/>
                    <a:pt x="11938" y="4180"/>
                  </a:cubicBezTo>
                  <a:close/>
                  <a:moveTo>
                    <a:pt x="20758" y="0"/>
                  </a:moveTo>
                  <a:cubicBezTo>
                    <a:pt x="20736" y="0"/>
                    <a:pt x="20712" y="6"/>
                    <a:pt x="20689" y="18"/>
                  </a:cubicBezTo>
                  <a:cubicBezTo>
                    <a:pt x="18867" y="1053"/>
                    <a:pt x="17040" y="2082"/>
                    <a:pt x="15105" y="2889"/>
                  </a:cubicBezTo>
                  <a:cubicBezTo>
                    <a:pt x="14147" y="3290"/>
                    <a:pt x="13168" y="3633"/>
                    <a:pt x="12162" y="3881"/>
                  </a:cubicBezTo>
                  <a:cubicBezTo>
                    <a:pt x="11120" y="4147"/>
                    <a:pt x="10040" y="4267"/>
                    <a:pt x="9020" y="4618"/>
                  </a:cubicBezTo>
                  <a:cubicBezTo>
                    <a:pt x="7334" y="5203"/>
                    <a:pt x="5742" y="6203"/>
                    <a:pt x="4222" y="7131"/>
                  </a:cubicBezTo>
                  <a:cubicBezTo>
                    <a:pt x="2679" y="8073"/>
                    <a:pt x="1229" y="9151"/>
                    <a:pt x="72" y="10552"/>
                  </a:cubicBezTo>
                  <a:cubicBezTo>
                    <a:pt x="0" y="10637"/>
                    <a:pt x="29" y="10759"/>
                    <a:pt x="136" y="10795"/>
                  </a:cubicBezTo>
                  <a:cubicBezTo>
                    <a:pt x="472" y="10905"/>
                    <a:pt x="802" y="10951"/>
                    <a:pt x="1127" y="10951"/>
                  </a:cubicBezTo>
                  <a:cubicBezTo>
                    <a:pt x="1878" y="10951"/>
                    <a:pt x="2607" y="10706"/>
                    <a:pt x="3349" y="10437"/>
                  </a:cubicBezTo>
                  <a:cubicBezTo>
                    <a:pt x="4578" y="9988"/>
                    <a:pt x="5798" y="9516"/>
                    <a:pt x="6971" y="8937"/>
                  </a:cubicBezTo>
                  <a:cubicBezTo>
                    <a:pt x="9199" y="7832"/>
                    <a:pt x="11019" y="6231"/>
                    <a:pt x="12326" y="4104"/>
                  </a:cubicBezTo>
                  <a:cubicBezTo>
                    <a:pt x="12331" y="4095"/>
                    <a:pt x="12335" y="4087"/>
                    <a:pt x="12338" y="4079"/>
                  </a:cubicBezTo>
                  <a:lnTo>
                    <a:pt x="12338" y="4079"/>
                  </a:lnTo>
                  <a:cubicBezTo>
                    <a:pt x="13433" y="3795"/>
                    <a:pt x="14507" y="3464"/>
                    <a:pt x="15576" y="3004"/>
                  </a:cubicBezTo>
                  <a:cubicBezTo>
                    <a:pt x="17389" y="2210"/>
                    <a:pt x="19117" y="1240"/>
                    <a:pt x="20831" y="268"/>
                  </a:cubicBezTo>
                  <a:cubicBezTo>
                    <a:pt x="20971" y="189"/>
                    <a:pt x="20888" y="0"/>
                    <a:pt x="207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7" name="Google Shape;1187;p37"/>
            <p:cNvSpPr/>
            <p:nvPr/>
          </p:nvSpPr>
          <p:spPr>
            <a:xfrm>
              <a:off x="3154110" y="4248810"/>
              <a:ext cx="140109" cy="250871"/>
            </a:xfrm>
            <a:custGeom>
              <a:avLst/>
              <a:gdLst/>
              <a:ahLst/>
              <a:cxnLst/>
              <a:rect l="l" t="t" r="r" b="b"/>
              <a:pathLst>
                <a:path w="7123" h="12754" extrusionOk="0">
                  <a:moveTo>
                    <a:pt x="6557" y="737"/>
                  </a:moveTo>
                  <a:cubicBezTo>
                    <a:pt x="5945" y="2541"/>
                    <a:pt x="6114" y="4503"/>
                    <a:pt x="5586" y="6341"/>
                  </a:cubicBezTo>
                  <a:cubicBezTo>
                    <a:pt x="4950" y="8526"/>
                    <a:pt x="3543" y="10481"/>
                    <a:pt x="1671" y="11782"/>
                  </a:cubicBezTo>
                  <a:cubicBezTo>
                    <a:pt x="1486" y="11911"/>
                    <a:pt x="1236" y="12132"/>
                    <a:pt x="1022" y="12195"/>
                  </a:cubicBezTo>
                  <a:cubicBezTo>
                    <a:pt x="900" y="12236"/>
                    <a:pt x="821" y="12267"/>
                    <a:pt x="766" y="12267"/>
                  </a:cubicBezTo>
                  <a:cubicBezTo>
                    <a:pt x="674" y="12267"/>
                    <a:pt x="649" y="12178"/>
                    <a:pt x="600" y="11895"/>
                  </a:cubicBezTo>
                  <a:cubicBezTo>
                    <a:pt x="487" y="11232"/>
                    <a:pt x="694" y="10432"/>
                    <a:pt x="879" y="9804"/>
                  </a:cubicBezTo>
                  <a:cubicBezTo>
                    <a:pt x="1272" y="8510"/>
                    <a:pt x="1971" y="7340"/>
                    <a:pt x="2665" y="6197"/>
                  </a:cubicBezTo>
                  <a:cubicBezTo>
                    <a:pt x="3824" y="4279"/>
                    <a:pt x="5008" y="2361"/>
                    <a:pt x="6557" y="737"/>
                  </a:cubicBezTo>
                  <a:close/>
                  <a:moveTo>
                    <a:pt x="6930" y="1"/>
                  </a:moveTo>
                  <a:cubicBezTo>
                    <a:pt x="6900" y="1"/>
                    <a:pt x="6871" y="12"/>
                    <a:pt x="6848" y="37"/>
                  </a:cubicBezTo>
                  <a:lnTo>
                    <a:pt x="6848" y="37"/>
                  </a:lnTo>
                  <a:cubicBezTo>
                    <a:pt x="6846" y="39"/>
                    <a:pt x="6844" y="40"/>
                    <a:pt x="6842" y="42"/>
                  </a:cubicBezTo>
                  <a:cubicBezTo>
                    <a:pt x="5029" y="1783"/>
                    <a:pt x="3707" y="3912"/>
                    <a:pt x="2415" y="6054"/>
                  </a:cubicBezTo>
                  <a:cubicBezTo>
                    <a:pt x="1200" y="8068"/>
                    <a:pt x="0" y="10217"/>
                    <a:pt x="415" y="12653"/>
                  </a:cubicBezTo>
                  <a:cubicBezTo>
                    <a:pt x="431" y="12720"/>
                    <a:pt x="494" y="12754"/>
                    <a:pt x="558" y="12754"/>
                  </a:cubicBezTo>
                  <a:cubicBezTo>
                    <a:pt x="583" y="12754"/>
                    <a:pt x="607" y="12749"/>
                    <a:pt x="629" y="12739"/>
                  </a:cubicBezTo>
                  <a:cubicBezTo>
                    <a:pt x="2672" y="11674"/>
                    <a:pt x="4328" y="9983"/>
                    <a:pt x="5299" y="7890"/>
                  </a:cubicBezTo>
                  <a:cubicBezTo>
                    <a:pt x="6447" y="5446"/>
                    <a:pt x="5944" y="2651"/>
                    <a:pt x="7056" y="235"/>
                  </a:cubicBezTo>
                  <a:lnTo>
                    <a:pt x="7056" y="235"/>
                  </a:lnTo>
                  <a:cubicBezTo>
                    <a:pt x="7122" y="155"/>
                    <a:pt x="7074" y="55"/>
                    <a:pt x="6997" y="19"/>
                  </a:cubicBezTo>
                  <a:lnTo>
                    <a:pt x="6997" y="19"/>
                  </a:lnTo>
                  <a:cubicBezTo>
                    <a:pt x="6976" y="7"/>
                    <a:pt x="6953" y="1"/>
                    <a:pt x="69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8" name="Google Shape;1188;p37"/>
            <p:cNvSpPr/>
            <p:nvPr/>
          </p:nvSpPr>
          <p:spPr>
            <a:xfrm>
              <a:off x="3169158" y="4254102"/>
              <a:ext cx="119181" cy="235017"/>
            </a:xfrm>
            <a:custGeom>
              <a:avLst/>
              <a:gdLst/>
              <a:ahLst/>
              <a:cxnLst/>
              <a:rect l="l" t="t" r="r" b="b"/>
              <a:pathLst>
                <a:path w="6059" h="11948" extrusionOk="0">
                  <a:moveTo>
                    <a:pt x="5885" y="1"/>
                  </a:moveTo>
                  <a:cubicBezTo>
                    <a:pt x="5828" y="1"/>
                    <a:pt x="5769" y="29"/>
                    <a:pt x="5741" y="94"/>
                  </a:cubicBezTo>
                  <a:cubicBezTo>
                    <a:pt x="4821" y="2308"/>
                    <a:pt x="4306" y="4622"/>
                    <a:pt x="3114" y="6721"/>
                  </a:cubicBezTo>
                  <a:cubicBezTo>
                    <a:pt x="2142" y="8449"/>
                    <a:pt x="814" y="9935"/>
                    <a:pt x="42" y="11777"/>
                  </a:cubicBezTo>
                  <a:cubicBezTo>
                    <a:pt x="0" y="11880"/>
                    <a:pt x="83" y="11947"/>
                    <a:pt x="172" y="11947"/>
                  </a:cubicBezTo>
                  <a:cubicBezTo>
                    <a:pt x="231" y="11947"/>
                    <a:pt x="293" y="11918"/>
                    <a:pt x="322" y="11849"/>
                  </a:cubicBezTo>
                  <a:cubicBezTo>
                    <a:pt x="1179" y="9806"/>
                    <a:pt x="2728" y="8171"/>
                    <a:pt x="3720" y="6200"/>
                  </a:cubicBezTo>
                  <a:cubicBezTo>
                    <a:pt x="4699" y="4250"/>
                    <a:pt x="5184" y="2173"/>
                    <a:pt x="6020" y="172"/>
                  </a:cubicBezTo>
                  <a:cubicBezTo>
                    <a:pt x="6059" y="68"/>
                    <a:pt x="5974" y="1"/>
                    <a:pt x="58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9" name="Google Shape;1189;p37"/>
            <p:cNvSpPr/>
            <p:nvPr/>
          </p:nvSpPr>
          <p:spPr>
            <a:xfrm>
              <a:off x="3009791" y="4263917"/>
              <a:ext cx="237987" cy="134956"/>
            </a:xfrm>
            <a:custGeom>
              <a:avLst/>
              <a:gdLst/>
              <a:ahLst/>
              <a:cxnLst/>
              <a:rect l="l" t="t" r="r" b="b"/>
              <a:pathLst>
                <a:path w="12099" h="6861" extrusionOk="0">
                  <a:moveTo>
                    <a:pt x="11896" y="0"/>
                  </a:moveTo>
                  <a:cubicBezTo>
                    <a:pt x="11873" y="0"/>
                    <a:pt x="11848" y="7"/>
                    <a:pt x="11822" y="23"/>
                  </a:cubicBezTo>
                  <a:cubicBezTo>
                    <a:pt x="8038" y="2402"/>
                    <a:pt x="4146" y="4594"/>
                    <a:pt x="147" y="6601"/>
                  </a:cubicBezTo>
                  <a:cubicBezTo>
                    <a:pt x="1" y="6668"/>
                    <a:pt x="89" y="6860"/>
                    <a:pt x="220" y="6860"/>
                  </a:cubicBezTo>
                  <a:cubicBezTo>
                    <a:pt x="243" y="6860"/>
                    <a:pt x="266" y="6855"/>
                    <a:pt x="290" y="6843"/>
                  </a:cubicBezTo>
                  <a:cubicBezTo>
                    <a:pt x="4288" y="4844"/>
                    <a:pt x="8180" y="2652"/>
                    <a:pt x="11973" y="266"/>
                  </a:cubicBezTo>
                  <a:cubicBezTo>
                    <a:pt x="12098" y="189"/>
                    <a:pt x="12018" y="0"/>
                    <a:pt x="11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0" name="Google Shape;1190;p37"/>
            <p:cNvSpPr/>
            <p:nvPr/>
          </p:nvSpPr>
          <p:spPr>
            <a:xfrm>
              <a:off x="3068703" y="4151463"/>
              <a:ext cx="226834" cy="103582"/>
            </a:xfrm>
            <a:custGeom>
              <a:avLst/>
              <a:gdLst/>
              <a:ahLst/>
              <a:cxnLst/>
              <a:rect l="l" t="t" r="r" b="b"/>
              <a:pathLst>
                <a:path w="11532" h="5266" extrusionOk="0">
                  <a:moveTo>
                    <a:pt x="5451" y="299"/>
                  </a:moveTo>
                  <a:cubicBezTo>
                    <a:pt x="5953" y="299"/>
                    <a:pt x="6450" y="351"/>
                    <a:pt x="6913" y="506"/>
                  </a:cubicBezTo>
                  <a:cubicBezTo>
                    <a:pt x="8717" y="1106"/>
                    <a:pt x="10621" y="3119"/>
                    <a:pt x="11171" y="4959"/>
                  </a:cubicBezTo>
                  <a:lnTo>
                    <a:pt x="11171" y="4959"/>
                  </a:lnTo>
                  <a:cubicBezTo>
                    <a:pt x="9205" y="4693"/>
                    <a:pt x="7201" y="4624"/>
                    <a:pt x="5264" y="4191"/>
                  </a:cubicBezTo>
                  <a:cubicBezTo>
                    <a:pt x="4292" y="3977"/>
                    <a:pt x="3329" y="3670"/>
                    <a:pt x="2443" y="3198"/>
                  </a:cubicBezTo>
                  <a:cubicBezTo>
                    <a:pt x="1994" y="2962"/>
                    <a:pt x="1557" y="2684"/>
                    <a:pt x="1158" y="2355"/>
                  </a:cubicBezTo>
                  <a:cubicBezTo>
                    <a:pt x="693" y="1976"/>
                    <a:pt x="229" y="1728"/>
                    <a:pt x="887" y="1248"/>
                  </a:cubicBezTo>
                  <a:cubicBezTo>
                    <a:pt x="1679" y="670"/>
                    <a:pt x="2921" y="513"/>
                    <a:pt x="3864" y="413"/>
                  </a:cubicBezTo>
                  <a:cubicBezTo>
                    <a:pt x="4376" y="358"/>
                    <a:pt x="4916" y="299"/>
                    <a:pt x="5451" y="299"/>
                  </a:cubicBezTo>
                  <a:close/>
                  <a:moveTo>
                    <a:pt x="5409" y="1"/>
                  </a:moveTo>
                  <a:cubicBezTo>
                    <a:pt x="4711" y="1"/>
                    <a:pt x="3998" y="97"/>
                    <a:pt x="3343" y="185"/>
                  </a:cubicBezTo>
                  <a:cubicBezTo>
                    <a:pt x="2136" y="357"/>
                    <a:pt x="1036" y="720"/>
                    <a:pt x="66" y="1471"/>
                  </a:cubicBezTo>
                  <a:cubicBezTo>
                    <a:pt x="1" y="1521"/>
                    <a:pt x="14" y="1620"/>
                    <a:pt x="66" y="1670"/>
                  </a:cubicBezTo>
                  <a:cubicBezTo>
                    <a:pt x="2877" y="4911"/>
                    <a:pt x="7432" y="4705"/>
                    <a:pt x="11321" y="5261"/>
                  </a:cubicBezTo>
                  <a:lnTo>
                    <a:pt x="11321" y="5261"/>
                  </a:lnTo>
                  <a:cubicBezTo>
                    <a:pt x="11333" y="5264"/>
                    <a:pt x="11345" y="5266"/>
                    <a:pt x="11357" y="5266"/>
                  </a:cubicBezTo>
                  <a:cubicBezTo>
                    <a:pt x="11442" y="5266"/>
                    <a:pt x="11532" y="5197"/>
                    <a:pt x="11506" y="5091"/>
                  </a:cubicBezTo>
                  <a:cubicBezTo>
                    <a:pt x="11506" y="5089"/>
                    <a:pt x="11506" y="5088"/>
                    <a:pt x="11505" y="5087"/>
                  </a:cubicBezTo>
                  <a:lnTo>
                    <a:pt x="11505" y="5087"/>
                  </a:lnTo>
                  <a:cubicBezTo>
                    <a:pt x="11504" y="5076"/>
                    <a:pt x="11501" y="5065"/>
                    <a:pt x="11497" y="5054"/>
                  </a:cubicBezTo>
                  <a:lnTo>
                    <a:pt x="11497" y="5054"/>
                  </a:lnTo>
                  <a:cubicBezTo>
                    <a:pt x="11207" y="3921"/>
                    <a:pt x="10589" y="3025"/>
                    <a:pt x="9763" y="2213"/>
                  </a:cubicBezTo>
                  <a:cubicBezTo>
                    <a:pt x="8935" y="1399"/>
                    <a:pt x="7970" y="513"/>
                    <a:pt x="6827" y="177"/>
                  </a:cubicBezTo>
                  <a:cubicBezTo>
                    <a:pt x="6378" y="48"/>
                    <a:pt x="5897" y="1"/>
                    <a:pt x="54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1" name="Google Shape;1191;p37"/>
            <p:cNvSpPr/>
            <p:nvPr/>
          </p:nvSpPr>
          <p:spPr>
            <a:xfrm>
              <a:off x="3068565" y="4176700"/>
              <a:ext cx="224376" cy="78641"/>
            </a:xfrm>
            <a:custGeom>
              <a:avLst/>
              <a:gdLst/>
              <a:ahLst/>
              <a:cxnLst/>
              <a:rect l="l" t="t" r="r" b="b"/>
              <a:pathLst>
                <a:path w="11407" h="3998" extrusionOk="0">
                  <a:moveTo>
                    <a:pt x="380" y="0"/>
                  </a:moveTo>
                  <a:cubicBezTo>
                    <a:pt x="315" y="0"/>
                    <a:pt x="251" y="0"/>
                    <a:pt x="186" y="1"/>
                  </a:cubicBezTo>
                  <a:cubicBezTo>
                    <a:pt x="3" y="8"/>
                    <a:pt x="1" y="287"/>
                    <a:pt x="180" y="287"/>
                  </a:cubicBezTo>
                  <a:cubicBezTo>
                    <a:pt x="182" y="287"/>
                    <a:pt x="184" y="287"/>
                    <a:pt x="186" y="287"/>
                  </a:cubicBezTo>
                  <a:cubicBezTo>
                    <a:pt x="236" y="287"/>
                    <a:pt x="285" y="287"/>
                    <a:pt x="335" y="287"/>
                  </a:cubicBezTo>
                  <a:cubicBezTo>
                    <a:pt x="2298" y="287"/>
                    <a:pt x="4247" y="552"/>
                    <a:pt x="6128" y="1122"/>
                  </a:cubicBezTo>
                  <a:cubicBezTo>
                    <a:pt x="7734" y="1615"/>
                    <a:pt x="10241" y="2337"/>
                    <a:pt x="11098" y="3929"/>
                  </a:cubicBezTo>
                  <a:cubicBezTo>
                    <a:pt x="11124" y="3977"/>
                    <a:pt x="11166" y="3997"/>
                    <a:pt x="11208" y="3997"/>
                  </a:cubicBezTo>
                  <a:cubicBezTo>
                    <a:pt x="11305" y="3997"/>
                    <a:pt x="11406" y="3893"/>
                    <a:pt x="11342" y="3778"/>
                  </a:cubicBezTo>
                  <a:cubicBezTo>
                    <a:pt x="10528" y="2265"/>
                    <a:pt x="8435" y="1609"/>
                    <a:pt x="6899" y="1079"/>
                  </a:cubicBezTo>
                  <a:cubicBezTo>
                    <a:pt x="4804" y="345"/>
                    <a:pt x="2601" y="0"/>
                    <a:pt x="3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92" name="Google Shape;1192;p37"/>
          <p:cNvGrpSpPr/>
          <p:nvPr/>
        </p:nvGrpSpPr>
        <p:grpSpPr>
          <a:xfrm>
            <a:off x="5306838" y="3802186"/>
            <a:ext cx="1047226" cy="1379723"/>
            <a:chOff x="5450897" y="3655524"/>
            <a:chExt cx="455990" cy="600741"/>
          </a:xfrm>
        </p:grpSpPr>
        <p:sp>
          <p:nvSpPr>
            <p:cNvPr id="1193" name="Google Shape;1193;p37"/>
            <p:cNvSpPr/>
            <p:nvPr/>
          </p:nvSpPr>
          <p:spPr>
            <a:xfrm>
              <a:off x="5450897" y="3772600"/>
              <a:ext cx="327702" cy="476073"/>
            </a:xfrm>
            <a:custGeom>
              <a:avLst/>
              <a:gdLst/>
              <a:ahLst/>
              <a:cxnLst/>
              <a:rect l="l" t="t" r="r" b="b"/>
              <a:pathLst>
                <a:path w="16660" h="24203" extrusionOk="0">
                  <a:moveTo>
                    <a:pt x="16290" y="1"/>
                  </a:moveTo>
                  <a:lnTo>
                    <a:pt x="15803" y="21"/>
                  </a:lnTo>
                  <a:cubicBezTo>
                    <a:pt x="16161" y="8442"/>
                    <a:pt x="11854" y="14440"/>
                    <a:pt x="8176" y="17990"/>
                  </a:cubicBezTo>
                  <a:cubicBezTo>
                    <a:pt x="4184" y="21853"/>
                    <a:pt x="44" y="23738"/>
                    <a:pt x="1" y="23752"/>
                  </a:cubicBezTo>
                  <a:lnTo>
                    <a:pt x="200" y="24202"/>
                  </a:lnTo>
                  <a:cubicBezTo>
                    <a:pt x="243" y="24180"/>
                    <a:pt x="4448" y="22266"/>
                    <a:pt x="8505" y="18353"/>
                  </a:cubicBezTo>
                  <a:cubicBezTo>
                    <a:pt x="12262" y="14733"/>
                    <a:pt x="16660" y="8606"/>
                    <a:pt x="162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4" name="Google Shape;1194;p37"/>
            <p:cNvSpPr/>
            <p:nvPr/>
          </p:nvSpPr>
          <p:spPr>
            <a:xfrm>
              <a:off x="5490139" y="3972034"/>
              <a:ext cx="151085" cy="235175"/>
            </a:xfrm>
            <a:custGeom>
              <a:avLst/>
              <a:gdLst/>
              <a:ahLst/>
              <a:cxnLst/>
              <a:rect l="l" t="t" r="r" b="b"/>
              <a:pathLst>
                <a:path w="7681" h="11956" extrusionOk="0">
                  <a:moveTo>
                    <a:pt x="3091" y="1"/>
                  </a:moveTo>
                  <a:cubicBezTo>
                    <a:pt x="1" y="1"/>
                    <a:pt x="1554" y="11955"/>
                    <a:pt x="1554" y="11955"/>
                  </a:cubicBezTo>
                  <a:cubicBezTo>
                    <a:pt x="1554" y="11955"/>
                    <a:pt x="7681" y="1873"/>
                    <a:pt x="3739" y="152"/>
                  </a:cubicBezTo>
                  <a:cubicBezTo>
                    <a:pt x="3503" y="49"/>
                    <a:pt x="3288" y="1"/>
                    <a:pt x="30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5" name="Google Shape;1195;p37"/>
            <p:cNvSpPr/>
            <p:nvPr/>
          </p:nvSpPr>
          <p:spPr>
            <a:xfrm>
              <a:off x="5504144" y="4183349"/>
              <a:ext cx="245344" cy="72917"/>
            </a:xfrm>
            <a:custGeom>
              <a:avLst/>
              <a:gdLst/>
              <a:ahLst/>
              <a:cxnLst/>
              <a:rect l="l" t="t" r="r" b="b"/>
              <a:pathLst>
                <a:path w="12473" h="3707" extrusionOk="0">
                  <a:moveTo>
                    <a:pt x="8509" y="0"/>
                  </a:moveTo>
                  <a:cubicBezTo>
                    <a:pt x="4951" y="0"/>
                    <a:pt x="0" y="1205"/>
                    <a:pt x="0" y="1205"/>
                  </a:cubicBezTo>
                  <a:cubicBezTo>
                    <a:pt x="0" y="1205"/>
                    <a:pt x="5366" y="3707"/>
                    <a:pt x="8951" y="3707"/>
                  </a:cubicBezTo>
                  <a:cubicBezTo>
                    <a:pt x="10428" y="3707"/>
                    <a:pt x="11602" y="3283"/>
                    <a:pt x="11975" y="2085"/>
                  </a:cubicBezTo>
                  <a:cubicBezTo>
                    <a:pt x="12472" y="488"/>
                    <a:pt x="10772" y="0"/>
                    <a:pt x="85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6" name="Google Shape;1196;p37"/>
            <p:cNvSpPr/>
            <p:nvPr/>
          </p:nvSpPr>
          <p:spPr>
            <a:xfrm>
              <a:off x="5532724" y="3887040"/>
              <a:ext cx="153603" cy="202621"/>
            </a:xfrm>
            <a:custGeom>
              <a:avLst/>
              <a:gdLst/>
              <a:ahLst/>
              <a:cxnLst/>
              <a:rect l="l" t="t" r="r" b="b"/>
              <a:pathLst>
                <a:path w="7809" h="10301" extrusionOk="0">
                  <a:moveTo>
                    <a:pt x="3766" y="1"/>
                  </a:moveTo>
                  <a:cubicBezTo>
                    <a:pt x="1" y="1"/>
                    <a:pt x="5953" y="10300"/>
                    <a:pt x="5953" y="10300"/>
                  </a:cubicBezTo>
                  <a:cubicBezTo>
                    <a:pt x="5953" y="10300"/>
                    <a:pt x="7809" y="181"/>
                    <a:pt x="3860" y="3"/>
                  </a:cubicBezTo>
                  <a:cubicBezTo>
                    <a:pt x="3828" y="2"/>
                    <a:pt x="3797" y="1"/>
                    <a:pt x="37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7" name="Google Shape;1197;p37"/>
            <p:cNvSpPr/>
            <p:nvPr/>
          </p:nvSpPr>
          <p:spPr>
            <a:xfrm>
              <a:off x="5611444" y="3842094"/>
              <a:ext cx="109719" cy="167628"/>
            </a:xfrm>
            <a:custGeom>
              <a:avLst/>
              <a:gdLst/>
              <a:ahLst/>
              <a:cxnLst/>
              <a:rect l="l" t="t" r="r" b="b"/>
              <a:pathLst>
                <a:path w="5578" h="8522" extrusionOk="0">
                  <a:moveTo>
                    <a:pt x="2695" y="0"/>
                  </a:moveTo>
                  <a:cubicBezTo>
                    <a:pt x="0" y="0"/>
                    <a:pt x="4806" y="8521"/>
                    <a:pt x="4806" y="8521"/>
                  </a:cubicBezTo>
                  <a:cubicBezTo>
                    <a:pt x="4806" y="8521"/>
                    <a:pt x="5577" y="123"/>
                    <a:pt x="2756" y="2"/>
                  </a:cubicBezTo>
                  <a:cubicBezTo>
                    <a:pt x="2735" y="1"/>
                    <a:pt x="2715" y="0"/>
                    <a:pt x="26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8" name="Google Shape;1198;p37"/>
            <p:cNvSpPr/>
            <p:nvPr/>
          </p:nvSpPr>
          <p:spPr>
            <a:xfrm>
              <a:off x="5652731" y="3766108"/>
              <a:ext cx="109719" cy="167765"/>
            </a:xfrm>
            <a:custGeom>
              <a:avLst/>
              <a:gdLst/>
              <a:ahLst/>
              <a:cxnLst/>
              <a:rect l="l" t="t" r="r" b="b"/>
              <a:pathLst>
                <a:path w="5578" h="8529" extrusionOk="0">
                  <a:moveTo>
                    <a:pt x="2696" y="0"/>
                  </a:moveTo>
                  <a:cubicBezTo>
                    <a:pt x="1" y="0"/>
                    <a:pt x="4807" y="8528"/>
                    <a:pt x="4807" y="8528"/>
                  </a:cubicBezTo>
                  <a:cubicBezTo>
                    <a:pt x="4807" y="8528"/>
                    <a:pt x="5578" y="123"/>
                    <a:pt x="2757" y="2"/>
                  </a:cubicBezTo>
                  <a:cubicBezTo>
                    <a:pt x="2736" y="1"/>
                    <a:pt x="2716" y="0"/>
                    <a:pt x="26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9" name="Google Shape;1199;p37"/>
            <p:cNvSpPr/>
            <p:nvPr/>
          </p:nvSpPr>
          <p:spPr>
            <a:xfrm>
              <a:off x="5760896" y="3746478"/>
              <a:ext cx="134012" cy="147781"/>
            </a:xfrm>
            <a:custGeom>
              <a:avLst/>
              <a:gdLst/>
              <a:ahLst/>
              <a:cxnLst/>
              <a:rect l="l" t="t" r="r" b="b"/>
              <a:pathLst>
                <a:path w="6813" h="7513" extrusionOk="0">
                  <a:moveTo>
                    <a:pt x="4439" y="0"/>
                  </a:moveTo>
                  <a:cubicBezTo>
                    <a:pt x="2619" y="0"/>
                    <a:pt x="0" y="7512"/>
                    <a:pt x="0" y="7512"/>
                  </a:cubicBezTo>
                  <a:cubicBezTo>
                    <a:pt x="0" y="7512"/>
                    <a:pt x="6813" y="2542"/>
                    <a:pt x="5042" y="336"/>
                  </a:cubicBezTo>
                  <a:cubicBezTo>
                    <a:pt x="4856" y="104"/>
                    <a:pt x="4653" y="0"/>
                    <a:pt x="44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0" name="Google Shape;1200;p37"/>
            <p:cNvSpPr/>
            <p:nvPr/>
          </p:nvSpPr>
          <p:spPr>
            <a:xfrm>
              <a:off x="5691776" y="3949256"/>
              <a:ext cx="190484" cy="96304"/>
            </a:xfrm>
            <a:custGeom>
              <a:avLst/>
              <a:gdLst/>
              <a:ahLst/>
              <a:cxnLst/>
              <a:rect l="l" t="t" r="r" b="b"/>
              <a:pathLst>
                <a:path w="9684" h="4896" extrusionOk="0">
                  <a:moveTo>
                    <a:pt x="8292" y="1"/>
                  </a:moveTo>
                  <a:cubicBezTo>
                    <a:pt x="5915" y="1"/>
                    <a:pt x="1" y="4895"/>
                    <a:pt x="1" y="4895"/>
                  </a:cubicBezTo>
                  <a:cubicBezTo>
                    <a:pt x="1" y="4895"/>
                    <a:pt x="9684" y="4059"/>
                    <a:pt x="9249" y="825"/>
                  </a:cubicBezTo>
                  <a:cubicBezTo>
                    <a:pt x="9171" y="240"/>
                    <a:pt x="8818" y="1"/>
                    <a:pt x="82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1" name="Google Shape;1201;p37"/>
            <p:cNvSpPr/>
            <p:nvPr/>
          </p:nvSpPr>
          <p:spPr>
            <a:xfrm>
              <a:off x="5741502" y="3863121"/>
              <a:ext cx="165385" cy="83519"/>
            </a:xfrm>
            <a:custGeom>
              <a:avLst/>
              <a:gdLst/>
              <a:ahLst/>
              <a:cxnLst/>
              <a:rect l="l" t="t" r="r" b="b"/>
              <a:pathLst>
                <a:path w="8408" h="4246" extrusionOk="0">
                  <a:moveTo>
                    <a:pt x="7200" y="1"/>
                  </a:moveTo>
                  <a:cubicBezTo>
                    <a:pt x="5131" y="1"/>
                    <a:pt x="1" y="4246"/>
                    <a:pt x="1" y="4246"/>
                  </a:cubicBezTo>
                  <a:cubicBezTo>
                    <a:pt x="1" y="4246"/>
                    <a:pt x="8407" y="3517"/>
                    <a:pt x="8035" y="719"/>
                  </a:cubicBezTo>
                  <a:cubicBezTo>
                    <a:pt x="7967" y="209"/>
                    <a:pt x="7658" y="1"/>
                    <a:pt x="72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2" name="Google Shape;1202;p37"/>
            <p:cNvSpPr/>
            <p:nvPr/>
          </p:nvSpPr>
          <p:spPr>
            <a:xfrm>
              <a:off x="5589394" y="4064856"/>
              <a:ext cx="227228" cy="87807"/>
            </a:xfrm>
            <a:custGeom>
              <a:avLst/>
              <a:gdLst/>
              <a:ahLst/>
              <a:cxnLst/>
              <a:rect l="l" t="t" r="r" b="b"/>
              <a:pathLst>
                <a:path w="11552" h="4464" extrusionOk="0">
                  <a:moveTo>
                    <a:pt x="10206" y="1"/>
                  </a:moveTo>
                  <a:cubicBezTo>
                    <a:pt x="7163" y="1"/>
                    <a:pt x="1" y="4431"/>
                    <a:pt x="1" y="4431"/>
                  </a:cubicBezTo>
                  <a:cubicBezTo>
                    <a:pt x="1" y="4431"/>
                    <a:pt x="635" y="4463"/>
                    <a:pt x="1606" y="4463"/>
                  </a:cubicBezTo>
                  <a:cubicBezTo>
                    <a:pt x="4776" y="4463"/>
                    <a:pt x="11536" y="4116"/>
                    <a:pt x="11547" y="1152"/>
                  </a:cubicBezTo>
                  <a:cubicBezTo>
                    <a:pt x="11552" y="326"/>
                    <a:pt x="11030" y="1"/>
                    <a:pt x="102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3" name="Google Shape;1203;p37"/>
            <p:cNvSpPr/>
            <p:nvPr/>
          </p:nvSpPr>
          <p:spPr>
            <a:xfrm>
              <a:off x="5705879" y="3655524"/>
              <a:ext cx="104212" cy="172860"/>
            </a:xfrm>
            <a:custGeom>
              <a:avLst/>
              <a:gdLst/>
              <a:ahLst/>
              <a:cxnLst/>
              <a:rect l="l" t="t" r="r" b="b"/>
              <a:pathLst>
                <a:path w="5298" h="8788" extrusionOk="0">
                  <a:moveTo>
                    <a:pt x="2291" y="1"/>
                  </a:moveTo>
                  <a:cubicBezTo>
                    <a:pt x="1" y="1"/>
                    <a:pt x="2984" y="8787"/>
                    <a:pt x="2984" y="8787"/>
                  </a:cubicBezTo>
                  <a:cubicBezTo>
                    <a:pt x="2984" y="8787"/>
                    <a:pt x="5298" y="676"/>
                    <a:pt x="2549" y="33"/>
                  </a:cubicBezTo>
                  <a:cubicBezTo>
                    <a:pt x="2456" y="11"/>
                    <a:pt x="2371" y="1"/>
                    <a:pt x="22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04" name="Google Shape;1204;p37"/>
          <p:cNvGrpSpPr/>
          <p:nvPr/>
        </p:nvGrpSpPr>
        <p:grpSpPr>
          <a:xfrm>
            <a:off x="3282287" y="2979234"/>
            <a:ext cx="970630" cy="832630"/>
            <a:chOff x="3242763" y="3032968"/>
            <a:chExt cx="449637" cy="385709"/>
          </a:xfrm>
        </p:grpSpPr>
        <p:sp>
          <p:nvSpPr>
            <p:cNvPr id="1205" name="Google Shape;1205;p37"/>
            <p:cNvSpPr/>
            <p:nvPr/>
          </p:nvSpPr>
          <p:spPr>
            <a:xfrm>
              <a:off x="3316938" y="3124158"/>
              <a:ext cx="375461" cy="211177"/>
            </a:xfrm>
            <a:custGeom>
              <a:avLst/>
              <a:gdLst/>
              <a:ahLst/>
              <a:cxnLst/>
              <a:rect l="l" t="t" r="r" b="b"/>
              <a:pathLst>
                <a:path w="19088" h="10736" extrusionOk="0">
                  <a:moveTo>
                    <a:pt x="18555" y="1"/>
                  </a:moveTo>
                  <a:cubicBezTo>
                    <a:pt x="17430" y="1"/>
                    <a:pt x="14656" y="108"/>
                    <a:pt x="11526" y="1039"/>
                  </a:cubicBezTo>
                  <a:cubicBezTo>
                    <a:pt x="7776" y="2153"/>
                    <a:pt x="2727" y="4715"/>
                    <a:pt x="0" y="10578"/>
                  </a:cubicBezTo>
                  <a:lnTo>
                    <a:pt x="334" y="10736"/>
                  </a:lnTo>
                  <a:cubicBezTo>
                    <a:pt x="2999" y="5001"/>
                    <a:pt x="7947" y="2487"/>
                    <a:pt x="11619" y="1395"/>
                  </a:cubicBezTo>
                  <a:cubicBezTo>
                    <a:pt x="14724" y="469"/>
                    <a:pt x="17478" y="365"/>
                    <a:pt x="18569" y="365"/>
                  </a:cubicBezTo>
                  <a:cubicBezTo>
                    <a:pt x="18883" y="365"/>
                    <a:pt x="19059" y="374"/>
                    <a:pt x="19067" y="374"/>
                  </a:cubicBezTo>
                  <a:lnTo>
                    <a:pt x="19088" y="10"/>
                  </a:lnTo>
                  <a:cubicBezTo>
                    <a:pt x="19079" y="10"/>
                    <a:pt x="18891" y="1"/>
                    <a:pt x="185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6" name="Google Shape;1206;p37"/>
            <p:cNvSpPr/>
            <p:nvPr/>
          </p:nvSpPr>
          <p:spPr>
            <a:xfrm>
              <a:off x="3485195" y="3129096"/>
              <a:ext cx="148922" cy="148174"/>
            </a:xfrm>
            <a:custGeom>
              <a:avLst/>
              <a:gdLst/>
              <a:ahLst/>
              <a:cxnLst/>
              <a:rect l="l" t="t" r="r" b="b"/>
              <a:pathLst>
                <a:path w="7571" h="7533" extrusionOk="0">
                  <a:moveTo>
                    <a:pt x="7570" y="1"/>
                  </a:moveTo>
                  <a:cubicBezTo>
                    <a:pt x="7570" y="1"/>
                    <a:pt x="0" y="4608"/>
                    <a:pt x="2036" y="7114"/>
                  </a:cubicBezTo>
                  <a:cubicBezTo>
                    <a:pt x="2271" y="7404"/>
                    <a:pt x="2526" y="7532"/>
                    <a:pt x="2792" y="7532"/>
                  </a:cubicBezTo>
                  <a:cubicBezTo>
                    <a:pt x="4832" y="7532"/>
                    <a:pt x="7570" y="1"/>
                    <a:pt x="75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7" name="Google Shape;1207;p37"/>
            <p:cNvSpPr/>
            <p:nvPr/>
          </p:nvSpPr>
          <p:spPr>
            <a:xfrm>
              <a:off x="3449376" y="3032968"/>
              <a:ext cx="195697" cy="102048"/>
            </a:xfrm>
            <a:custGeom>
              <a:avLst/>
              <a:gdLst/>
              <a:ahLst/>
              <a:cxnLst/>
              <a:rect l="l" t="t" r="r" b="b"/>
              <a:pathLst>
                <a:path w="9949" h="5188" extrusionOk="0">
                  <a:moveTo>
                    <a:pt x="3390" y="1"/>
                  </a:moveTo>
                  <a:cubicBezTo>
                    <a:pt x="2971" y="1"/>
                    <a:pt x="2591" y="139"/>
                    <a:pt x="2272" y="461"/>
                  </a:cubicBezTo>
                  <a:cubicBezTo>
                    <a:pt x="1" y="2761"/>
                    <a:pt x="9948" y="5188"/>
                    <a:pt x="9948" y="5188"/>
                  </a:cubicBezTo>
                  <a:cubicBezTo>
                    <a:pt x="9948" y="5188"/>
                    <a:pt x="5954" y="1"/>
                    <a:pt x="33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8" name="Google Shape;1208;p37"/>
            <p:cNvSpPr/>
            <p:nvPr/>
          </p:nvSpPr>
          <p:spPr>
            <a:xfrm>
              <a:off x="3414383" y="3162948"/>
              <a:ext cx="100120" cy="152442"/>
            </a:xfrm>
            <a:custGeom>
              <a:avLst/>
              <a:gdLst/>
              <a:ahLst/>
              <a:cxnLst/>
              <a:rect l="l" t="t" r="r" b="b"/>
              <a:pathLst>
                <a:path w="5090" h="7750" extrusionOk="0">
                  <a:moveTo>
                    <a:pt x="4736" y="1"/>
                  </a:moveTo>
                  <a:cubicBezTo>
                    <a:pt x="4736" y="1"/>
                    <a:pt x="1" y="6100"/>
                    <a:pt x="2572" y="7585"/>
                  </a:cubicBezTo>
                  <a:cubicBezTo>
                    <a:pt x="2767" y="7697"/>
                    <a:pt x="2945" y="7749"/>
                    <a:pt x="3107" y="7749"/>
                  </a:cubicBezTo>
                  <a:cubicBezTo>
                    <a:pt x="5089" y="7749"/>
                    <a:pt x="4736" y="1"/>
                    <a:pt x="47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9" name="Google Shape;1209;p37"/>
            <p:cNvSpPr/>
            <p:nvPr/>
          </p:nvSpPr>
          <p:spPr>
            <a:xfrm>
              <a:off x="3375220" y="3196662"/>
              <a:ext cx="71697" cy="127914"/>
            </a:xfrm>
            <a:custGeom>
              <a:avLst/>
              <a:gdLst/>
              <a:ahLst/>
              <a:cxnLst/>
              <a:rect l="l" t="t" r="r" b="b"/>
              <a:pathLst>
                <a:path w="3645" h="6503" extrusionOk="0">
                  <a:moveTo>
                    <a:pt x="3413" y="1"/>
                  </a:moveTo>
                  <a:lnTo>
                    <a:pt x="3413" y="1"/>
                  </a:lnTo>
                  <a:cubicBezTo>
                    <a:pt x="3413" y="1"/>
                    <a:pt x="0" y="5336"/>
                    <a:pt x="1843" y="6400"/>
                  </a:cubicBezTo>
                  <a:cubicBezTo>
                    <a:pt x="1964" y="6470"/>
                    <a:pt x="2076" y="6503"/>
                    <a:pt x="2180" y="6503"/>
                  </a:cubicBezTo>
                  <a:cubicBezTo>
                    <a:pt x="3644" y="6503"/>
                    <a:pt x="3413" y="1"/>
                    <a:pt x="34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0" name="Google Shape;1210;p37"/>
            <p:cNvSpPr/>
            <p:nvPr/>
          </p:nvSpPr>
          <p:spPr>
            <a:xfrm>
              <a:off x="3321423" y="3233071"/>
              <a:ext cx="71697" cy="127776"/>
            </a:xfrm>
            <a:custGeom>
              <a:avLst/>
              <a:gdLst/>
              <a:ahLst/>
              <a:cxnLst/>
              <a:rect l="l" t="t" r="r" b="b"/>
              <a:pathLst>
                <a:path w="3645" h="6496" extrusionOk="0">
                  <a:moveTo>
                    <a:pt x="3421" y="1"/>
                  </a:moveTo>
                  <a:cubicBezTo>
                    <a:pt x="3421" y="1"/>
                    <a:pt x="0" y="5334"/>
                    <a:pt x="1842" y="6392"/>
                  </a:cubicBezTo>
                  <a:cubicBezTo>
                    <a:pt x="1965" y="6463"/>
                    <a:pt x="2078" y="6496"/>
                    <a:pt x="2182" y="6496"/>
                  </a:cubicBezTo>
                  <a:cubicBezTo>
                    <a:pt x="3645" y="6496"/>
                    <a:pt x="3421" y="1"/>
                    <a:pt x="34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1" name="Google Shape;1211;p37"/>
            <p:cNvSpPr/>
            <p:nvPr/>
          </p:nvSpPr>
          <p:spPr>
            <a:xfrm>
              <a:off x="3242763" y="3254826"/>
              <a:ext cx="123213" cy="69612"/>
            </a:xfrm>
            <a:custGeom>
              <a:avLst/>
              <a:gdLst/>
              <a:ahLst/>
              <a:cxnLst/>
              <a:rect l="l" t="t" r="r" b="b"/>
              <a:pathLst>
                <a:path w="6264" h="3539" extrusionOk="0">
                  <a:moveTo>
                    <a:pt x="6263" y="0"/>
                  </a:moveTo>
                  <a:cubicBezTo>
                    <a:pt x="6263" y="0"/>
                    <a:pt x="1" y="958"/>
                    <a:pt x="420" y="3042"/>
                  </a:cubicBezTo>
                  <a:cubicBezTo>
                    <a:pt x="492" y="3393"/>
                    <a:pt x="705" y="3539"/>
                    <a:pt x="1011" y="3539"/>
                  </a:cubicBezTo>
                  <a:cubicBezTo>
                    <a:pt x="2517" y="3539"/>
                    <a:pt x="6263" y="0"/>
                    <a:pt x="62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2" name="Google Shape;1212;p37"/>
            <p:cNvSpPr/>
            <p:nvPr/>
          </p:nvSpPr>
          <p:spPr>
            <a:xfrm>
              <a:off x="3309051" y="3150418"/>
              <a:ext cx="155216" cy="40815"/>
            </a:xfrm>
            <a:custGeom>
              <a:avLst/>
              <a:gdLst/>
              <a:ahLst/>
              <a:cxnLst/>
              <a:rect l="l" t="t" r="r" b="b"/>
              <a:pathLst>
                <a:path w="7891" h="2075" extrusionOk="0">
                  <a:moveTo>
                    <a:pt x="2247" y="0"/>
                  </a:moveTo>
                  <a:cubicBezTo>
                    <a:pt x="1311" y="0"/>
                    <a:pt x="564" y="238"/>
                    <a:pt x="322" y="910"/>
                  </a:cubicBezTo>
                  <a:cubicBezTo>
                    <a:pt x="0" y="1802"/>
                    <a:pt x="1067" y="2075"/>
                    <a:pt x="2494" y="2075"/>
                  </a:cubicBezTo>
                  <a:cubicBezTo>
                    <a:pt x="4744" y="2075"/>
                    <a:pt x="7891" y="1395"/>
                    <a:pt x="7891" y="1395"/>
                  </a:cubicBezTo>
                  <a:cubicBezTo>
                    <a:pt x="7891" y="1395"/>
                    <a:pt x="4514" y="0"/>
                    <a:pt x="22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3" name="Google Shape;1213;p37"/>
            <p:cNvSpPr/>
            <p:nvPr/>
          </p:nvSpPr>
          <p:spPr>
            <a:xfrm>
              <a:off x="3262157" y="3202740"/>
              <a:ext cx="134680" cy="35465"/>
            </a:xfrm>
            <a:custGeom>
              <a:avLst/>
              <a:gdLst/>
              <a:ahLst/>
              <a:cxnLst/>
              <a:rect l="l" t="t" r="r" b="b"/>
              <a:pathLst>
                <a:path w="6847" h="1803" extrusionOk="0">
                  <a:moveTo>
                    <a:pt x="1950" y="1"/>
                  </a:moveTo>
                  <a:cubicBezTo>
                    <a:pt x="1137" y="1"/>
                    <a:pt x="489" y="207"/>
                    <a:pt x="278" y="792"/>
                  </a:cubicBezTo>
                  <a:cubicBezTo>
                    <a:pt x="0" y="1565"/>
                    <a:pt x="927" y="1802"/>
                    <a:pt x="2166" y="1802"/>
                  </a:cubicBezTo>
                  <a:cubicBezTo>
                    <a:pt x="4119" y="1802"/>
                    <a:pt x="6847" y="1214"/>
                    <a:pt x="6847" y="1214"/>
                  </a:cubicBezTo>
                  <a:cubicBezTo>
                    <a:pt x="6847" y="1214"/>
                    <a:pt x="3918" y="1"/>
                    <a:pt x="19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4" name="Google Shape;1214;p37"/>
            <p:cNvSpPr/>
            <p:nvPr/>
          </p:nvSpPr>
          <p:spPr>
            <a:xfrm>
              <a:off x="3378977" y="3090798"/>
              <a:ext cx="190366" cy="53542"/>
            </a:xfrm>
            <a:custGeom>
              <a:avLst/>
              <a:gdLst/>
              <a:ahLst/>
              <a:cxnLst/>
              <a:rect l="l" t="t" r="r" b="b"/>
              <a:pathLst>
                <a:path w="9678" h="2722" extrusionOk="0">
                  <a:moveTo>
                    <a:pt x="2554" y="1"/>
                  </a:moveTo>
                  <a:cubicBezTo>
                    <a:pt x="1773" y="1"/>
                    <a:pt x="1150" y="227"/>
                    <a:pt x="845" y="813"/>
                  </a:cubicBezTo>
                  <a:cubicBezTo>
                    <a:pt x="0" y="2420"/>
                    <a:pt x="3662" y="2721"/>
                    <a:pt x="6527" y="2721"/>
                  </a:cubicBezTo>
                  <a:cubicBezTo>
                    <a:pt x="8246" y="2721"/>
                    <a:pt x="9678" y="2613"/>
                    <a:pt x="9678" y="2613"/>
                  </a:cubicBezTo>
                  <a:cubicBezTo>
                    <a:pt x="9678" y="2613"/>
                    <a:pt x="5207" y="1"/>
                    <a:pt x="25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5" name="Google Shape;1215;p37"/>
            <p:cNvSpPr/>
            <p:nvPr/>
          </p:nvSpPr>
          <p:spPr>
            <a:xfrm>
              <a:off x="3255233" y="3297392"/>
              <a:ext cx="85584" cy="121285"/>
            </a:xfrm>
            <a:custGeom>
              <a:avLst/>
              <a:gdLst/>
              <a:ahLst/>
              <a:cxnLst/>
              <a:rect l="l" t="t" r="r" b="b"/>
              <a:pathLst>
                <a:path w="4351" h="6166" extrusionOk="0">
                  <a:moveTo>
                    <a:pt x="4351" y="1"/>
                  </a:moveTo>
                  <a:cubicBezTo>
                    <a:pt x="4350" y="1"/>
                    <a:pt x="1" y="4606"/>
                    <a:pt x="1615" y="5992"/>
                  </a:cubicBezTo>
                  <a:cubicBezTo>
                    <a:pt x="1753" y="6111"/>
                    <a:pt x="1888" y="6166"/>
                    <a:pt x="2018" y="6166"/>
                  </a:cubicBezTo>
                  <a:cubicBezTo>
                    <a:pt x="3408" y="6166"/>
                    <a:pt x="4350" y="1"/>
                    <a:pt x="43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16" name="Google Shape;1216;p37"/>
          <p:cNvSpPr/>
          <p:nvPr/>
        </p:nvSpPr>
        <p:spPr>
          <a:xfrm>
            <a:off x="4622670" y="3191291"/>
            <a:ext cx="1540085" cy="968609"/>
          </a:xfrm>
          <a:custGeom>
            <a:avLst/>
            <a:gdLst/>
            <a:ahLst/>
            <a:cxnLst/>
            <a:rect l="l" t="t" r="r" b="b"/>
            <a:pathLst>
              <a:path w="47083" h="29612" extrusionOk="0">
                <a:moveTo>
                  <a:pt x="25392" y="1"/>
                </a:moveTo>
                <a:cubicBezTo>
                  <a:pt x="24571" y="1"/>
                  <a:pt x="23700" y="241"/>
                  <a:pt x="22782" y="684"/>
                </a:cubicBezTo>
                <a:cubicBezTo>
                  <a:pt x="19511" y="2254"/>
                  <a:pt x="17489" y="6067"/>
                  <a:pt x="17918" y="9817"/>
                </a:cubicBezTo>
                <a:cubicBezTo>
                  <a:pt x="17947" y="10081"/>
                  <a:pt x="17832" y="10223"/>
                  <a:pt x="17633" y="10331"/>
                </a:cubicBezTo>
                <a:cubicBezTo>
                  <a:pt x="17588" y="10355"/>
                  <a:pt x="17548" y="10366"/>
                  <a:pt x="17511" y="10366"/>
                </a:cubicBezTo>
                <a:cubicBezTo>
                  <a:pt x="17396" y="10366"/>
                  <a:pt x="17318" y="10263"/>
                  <a:pt x="17247" y="10160"/>
                </a:cubicBezTo>
                <a:cubicBezTo>
                  <a:pt x="16905" y="9702"/>
                  <a:pt x="16476" y="9346"/>
                  <a:pt x="16019" y="9024"/>
                </a:cubicBezTo>
                <a:cubicBezTo>
                  <a:pt x="15053" y="8356"/>
                  <a:pt x="14054" y="8026"/>
                  <a:pt x="13079" y="8026"/>
                </a:cubicBezTo>
                <a:cubicBezTo>
                  <a:pt x="11811" y="8026"/>
                  <a:pt x="10582" y="8583"/>
                  <a:pt x="9513" y="9682"/>
                </a:cubicBezTo>
                <a:cubicBezTo>
                  <a:pt x="8520" y="10710"/>
                  <a:pt x="7848" y="11917"/>
                  <a:pt x="7456" y="13288"/>
                </a:cubicBezTo>
                <a:cubicBezTo>
                  <a:pt x="7310" y="13795"/>
                  <a:pt x="7244" y="13933"/>
                  <a:pt x="6944" y="13933"/>
                </a:cubicBezTo>
                <a:cubicBezTo>
                  <a:pt x="6864" y="13933"/>
                  <a:pt x="6768" y="13923"/>
                  <a:pt x="6649" y="13908"/>
                </a:cubicBezTo>
                <a:cubicBezTo>
                  <a:pt x="6409" y="13878"/>
                  <a:pt x="6173" y="13863"/>
                  <a:pt x="5941" y="13863"/>
                </a:cubicBezTo>
                <a:cubicBezTo>
                  <a:pt x="4752" y="13863"/>
                  <a:pt x="3652" y="14245"/>
                  <a:pt x="2607" y="14873"/>
                </a:cubicBezTo>
                <a:cubicBezTo>
                  <a:pt x="2215" y="15101"/>
                  <a:pt x="1872" y="15401"/>
                  <a:pt x="1559" y="15737"/>
                </a:cubicBezTo>
                <a:cubicBezTo>
                  <a:pt x="129" y="17257"/>
                  <a:pt x="1" y="19758"/>
                  <a:pt x="1622" y="21050"/>
                </a:cubicBezTo>
                <a:cubicBezTo>
                  <a:pt x="1687" y="21100"/>
                  <a:pt x="1744" y="21156"/>
                  <a:pt x="1793" y="21221"/>
                </a:cubicBezTo>
                <a:cubicBezTo>
                  <a:pt x="1893" y="21357"/>
                  <a:pt x="1958" y="21499"/>
                  <a:pt x="1836" y="21657"/>
                </a:cubicBezTo>
                <a:cubicBezTo>
                  <a:pt x="1250" y="22392"/>
                  <a:pt x="1593" y="23093"/>
                  <a:pt x="1958" y="23749"/>
                </a:cubicBezTo>
                <a:cubicBezTo>
                  <a:pt x="2472" y="24670"/>
                  <a:pt x="3279" y="25285"/>
                  <a:pt x="4164" y="25792"/>
                </a:cubicBezTo>
                <a:cubicBezTo>
                  <a:pt x="5722" y="26684"/>
                  <a:pt x="7420" y="27098"/>
                  <a:pt x="9199" y="27170"/>
                </a:cubicBezTo>
                <a:cubicBezTo>
                  <a:pt x="9371" y="27177"/>
                  <a:pt x="9541" y="27180"/>
                  <a:pt x="9711" y="27180"/>
                </a:cubicBezTo>
                <a:cubicBezTo>
                  <a:pt x="12008" y="27180"/>
                  <a:pt x="14146" y="26589"/>
                  <a:pt x="16061" y="25199"/>
                </a:cubicBezTo>
                <a:cubicBezTo>
                  <a:pt x="16265" y="25052"/>
                  <a:pt x="16392" y="24969"/>
                  <a:pt x="16483" y="24969"/>
                </a:cubicBezTo>
                <a:cubicBezTo>
                  <a:pt x="16600" y="24969"/>
                  <a:pt x="16658" y="25105"/>
                  <a:pt x="16747" y="25414"/>
                </a:cubicBezTo>
                <a:cubicBezTo>
                  <a:pt x="17076" y="26564"/>
                  <a:pt x="17825" y="27326"/>
                  <a:pt x="18869" y="27777"/>
                </a:cubicBezTo>
                <a:cubicBezTo>
                  <a:pt x="19993" y="28262"/>
                  <a:pt x="21103" y="28513"/>
                  <a:pt x="22196" y="28513"/>
                </a:cubicBezTo>
                <a:cubicBezTo>
                  <a:pt x="23630" y="28513"/>
                  <a:pt x="25033" y="28081"/>
                  <a:pt x="26394" y="27177"/>
                </a:cubicBezTo>
                <a:cubicBezTo>
                  <a:pt x="26624" y="27024"/>
                  <a:pt x="26781" y="26939"/>
                  <a:pt x="26898" y="26939"/>
                </a:cubicBezTo>
                <a:cubicBezTo>
                  <a:pt x="27064" y="26939"/>
                  <a:pt x="27148" y="27111"/>
                  <a:pt x="27244" y="27506"/>
                </a:cubicBezTo>
                <a:cubicBezTo>
                  <a:pt x="27508" y="28584"/>
                  <a:pt x="28209" y="29205"/>
                  <a:pt x="29238" y="29477"/>
                </a:cubicBezTo>
                <a:cubicBezTo>
                  <a:pt x="29585" y="29568"/>
                  <a:pt x="29941" y="29612"/>
                  <a:pt x="30297" y="29612"/>
                </a:cubicBezTo>
                <a:cubicBezTo>
                  <a:pt x="32115" y="29612"/>
                  <a:pt x="33940" y="28478"/>
                  <a:pt x="34657" y="26769"/>
                </a:cubicBezTo>
                <a:cubicBezTo>
                  <a:pt x="34786" y="26469"/>
                  <a:pt x="34878" y="26156"/>
                  <a:pt x="35000" y="25863"/>
                </a:cubicBezTo>
                <a:cubicBezTo>
                  <a:pt x="35072" y="25683"/>
                  <a:pt x="35157" y="25591"/>
                  <a:pt x="35248" y="25591"/>
                </a:cubicBezTo>
                <a:cubicBezTo>
                  <a:pt x="35327" y="25591"/>
                  <a:pt x="35410" y="25660"/>
                  <a:pt x="35493" y="25799"/>
                </a:cubicBezTo>
                <a:cubicBezTo>
                  <a:pt x="35692" y="26149"/>
                  <a:pt x="35843" y="26521"/>
                  <a:pt x="36021" y="26884"/>
                </a:cubicBezTo>
                <a:cubicBezTo>
                  <a:pt x="36428" y="27710"/>
                  <a:pt x="37079" y="28199"/>
                  <a:pt x="37992" y="28199"/>
                </a:cubicBezTo>
                <a:cubicBezTo>
                  <a:pt x="38011" y="28199"/>
                  <a:pt x="38030" y="28199"/>
                  <a:pt x="38049" y="28199"/>
                </a:cubicBezTo>
                <a:cubicBezTo>
                  <a:pt x="38978" y="28176"/>
                  <a:pt x="39650" y="27691"/>
                  <a:pt x="40049" y="26828"/>
                </a:cubicBezTo>
                <a:cubicBezTo>
                  <a:pt x="40213" y="26478"/>
                  <a:pt x="40327" y="26127"/>
                  <a:pt x="40349" y="25741"/>
                </a:cubicBezTo>
                <a:cubicBezTo>
                  <a:pt x="40392" y="25177"/>
                  <a:pt x="40428" y="24613"/>
                  <a:pt x="40299" y="24056"/>
                </a:cubicBezTo>
                <a:cubicBezTo>
                  <a:pt x="40263" y="23885"/>
                  <a:pt x="40141" y="23664"/>
                  <a:pt x="40399" y="23571"/>
                </a:cubicBezTo>
                <a:cubicBezTo>
                  <a:pt x="40438" y="23556"/>
                  <a:pt x="40476" y="23550"/>
                  <a:pt x="40514" y="23550"/>
                </a:cubicBezTo>
                <a:cubicBezTo>
                  <a:pt x="40658" y="23550"/>
                  <a:pt x="40783" y="23650"/>
                  <a:pt x="40892" y="23763"/>
                </a:cubicBezTo>
                <a:cubicBezTo>
                  <a:pt x="40942" y="23821"/>
                  <a:pt x="40978" y="23898"/>
                  <a:pt x="41012" y="23970"/>
                </a:cubicBezTo>
                <a:cubicBezTo>
                  <a:pt x="41249" y="24392"/>
                  <a:pt x="41634" y="24534"/>
                  <a:pt x="42083" y="24534"/>
                </a:cubicBezTo>
                <a:cubicBezTo>
                  <a:pt x="43747" y="24527"/>
                  <a:pt x="45083" y="23898"/>
                  <a:pt x="46005" y="22457"/>
                </a:cubicBezTo>
                <a:cubicBezTo>
                  <a:pt x="46404" y="21835"/>
                  <a:pt x="46625" y="21149"/>
                  <a:pt x="46790" y="20436"/>
                </a:cubicBezTo>
                <a:cubicBezTo>
                  <a:pt x="47083" y="19057"/>
                  <a:pt x="46904" y="17658"/>
                  <a:pt x="46291" y="16522"/>
                </a:cubicBezTo>
                <a:cubicBezTo>
                  <a:pt x="45146" y="14418"/>
                  <a:pt x="42474" y="12950"/>
                  <a:pt x="40025" y="12950"/>
                </a:cubicBezTo>
                <a:cubicBezTo>
                  <a:pt x="39599" y="12950"/>
                  <a:pt x="39180" y="12994"/>
                  <a:pt x="38777" y="13087"/>
                </a:cubicBezTo>
                <a:cubicBezTo>
                  <a:pt x="37636" y="13351"/>
                  <a:pt x="36565" y="13766"/>
                  <a:pt x="36265" y="15123"/>
                </a:cubicBezTo>
                <a:cubicBezTo>
                  <a:pt x="36237" y="15232"/>
                  <a:pt x="36175" y="15316"/>
                  <a:pt x="36056" y="15316"/>
                </a:cubicBezTo>
                <a:cubicBezTo>
                  <a:pt x="36051" y="15316"/>
                  <a:pt x="36047" y="15316"/>
                  <a:pt x="36042" y="15315"/>
                </a:cubicBezTo>
                <a:cubicBezTo>
                  <a:pt x="35929" y="15302"/>
                  <a:pt x="35850" y="15230"/>
                  <a:pt x="35800" y="15130"/>
                </a:cubicBezTo>
                <a:cubicBezTo>
                  <a:pt x="35728" y="15002"/>
                  <a:pt x="35728" y="14873"/>
                  <a:pt x="35785" y="14745"/>
                </a:cubicBezTo>
                <a:cubicBezTo>
                  <a:pt x="36229" y="13787"/>
                  <a:pt x="35972" y="12844"/>
                  <a:pt x="35692" y="11917"/>
                </a:cubicBezTo>
                <a:cubicBezTo>
                  <a:pt x="35457" y="11145"/>
                  <a:pt x="34950" y="10552"/>
                  <a:pt x="34222" y="10196"/>
                </a:cubicBezTo>
                <a:cubicBezTo>
                  <a:pt x="33571" y="9868"/>
                  <a:pt x="32907" y="9647"/>
                  <a:pt x="32221" y="9647"/>
                </a:cubicBezTo>
                <a:cubicBezTo>
                  <a:pt x="31799" y="9647"/>
                  <a:pt x="31370" y="9730"/>
                  <a:pt x="30929" y="9923"/>
                </a:cubicBezTo>
                <a:cubicBezTo>
                  <a:pt x="30836" y="9965"/>
                  <a:pt x="30758" y="9987"/>
                  <a:pt x="30696" y="9987"/>
                </a:cubicBezTo>
                <a:cubicBezTo>
                  <a:pt x="30547" y="9987"/>
                  <a:pt x="30493" y="9862"/>
                  <a:pt x="30544" y="9610"/>
                </a:cubicBezTo>
                <a:cubicBezTo>
                  <a:pt x="30636" y="9152"/>
                  <a:pt x="30643" y="8703"/>
                  <a:pt x="30659" y="8246"/>
                </a:cubicBezTo>
                <a:cubicBezTo>
                  <a:pt x="30737" y="6268"/>
                  <a:pt x="30458" y="4346"/>
                  <a:pt x="29409" y="2669"/>
                </a:cubicBezTo>
                <a:cubicBezTo>
                  <a:pt x="28248" y="813"/>
                  <a:pt x="26904" y="1"/>
                  <a:pt x="253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217" name="Google Shape;1217;p37"/>
          <p:cNvGrpSpPr/>
          <p:nvPr/>
        </p:nvGrpSpPr>
        <p:grpSpPr>
          <a:xfrm rot="10800000" flipH="1">
            <a:off x="2952923" y="3166655"/>
            <a:ext cx="2746307" cy="2650571"/>
            <a:chOff x="5364369" y="824873"/>
            <a:chExt cx="1557923" cy="1503614"/>
          </a:xfrm>
        </p:grpSpPr>
        <p:sp>
          <p:nvSpPr>
            <p:cNvPr id="1218" name="Google Shape;1218;p37"/>
            <p:cNvSpPr/>
            <p:nvPr/>
          </p:nvSpPr>
          <p:spPr>
            <a:xfrm>
              <a:off x="5364369" y="824932"/>
              <a:ext cx="1557923" cy="1503555"/>
            </a:xfrm>
            <a:custGeom>
              <a:avLst/>
              <a:gdLst/>
              <a:ahLst/>
              <a:cxnLst/>
              <a:rect l="l" t="t" r="r" b="b"/>
              <a:pathLst>
                <a:path w="79203" h="76439" extrusionOk="0">
                  <a:moveTo>
                    <a:pt x="40605" y="0"/>
                  </a:moveTo>
                  <a:cubicBezTo>
                    <a:pt x="37651" y="0"/>
                    <a:pt x="34651" y="332"/>
                    <a:pt x="31651" y="1019"/>
                  </a:cubicBezTo>
                  <a:cubicBezTo>
                    <a:pt x="31385" y="1084"/>
                    <a:pt x="31121" y="1141"/>
                    <a:pt x="30857" y="1204"/>
                  </a:cubicBezTo>
                  <a:cubicBezTo>
                    <a:pt x="30550" y="1283"/>
                    <a:pt x="30244" y="1362"/>
                    <a:pt x="29944" y="1448"/>
                  </a:cubicBezTo>
                  <a:cubicBezTo>
                    <a:pt x="18711" y="4547"/>
                    <a:pt x="9919" y="12166"/>
                    <a:pt x="5135" y="21764"/>
                  </a:cubicBezTo>
                  <a:cubicBezTo>
                    <a:pt x="1236" y="29569"/>
                    <a:pt x="0" y="38689"/>
                    <a:pt x="2264" y="47730"/>
                  </a:cubicBezTo>
                  <a:cubicBezTo>
                    <a:pt x="3157" y="51279"/>
                    <a:pt x="4535" y="54578"/>
                    <a:pt x="6306" y="57591"/>
                  </a:cubicBezTo>
                  <a:cubicBezTo>
                    <a:pt x="13140" y="69211"/>
                    <a:pt x="25896" y="76439"/>
                    <a:pt x="39698" y="76439"/>
                  </a:cubicBezTo>
                  <a:cubicBezTo>
                    <a:pt x="42063" y="76439"/>
                    <a:pt x="44459" y="76226"/>
                    <a:pt x="46861" y="75788"/>
                  </a:cubicBezTo>
                  <a:cubicBezTo>
                    <a:pt x="47725" y="75630"/>
                    <a:pt x="48582" y="75445"/>
                    <a:pt x="49439" y="75224"/>
                  </a:cubicBezTo>
                  <a:cubicBezTo>
                    <a:pt x="49638" y="75174"/>
                    <a:pt x="49838" y="75124"/>
                    <a:pt x="50032" y="75073"/>
                  </a:cubicBezTo>
                  <a:cubicBezTo>
                    <a:pt x="67320" y="70454"/>
                    <a:pt x="78911" y="55158"/>
                    <a:pt x="79153" y="38368"/>
                  </a:cubicBezTo>
                  <a:cubicBezTo>
                    <a:pt x="79202" y="35182"/>
                    <a:pt x="78839" y="31941"/>
                    <a:pt x="78032" y="28705"/>
                  </a:cubicBezTo>
                  <a:cubicBezTo>
                    <a:pt x="77026" y="24714"/>
                    <a:pt x="75418" y="21036"/>
                    <a:pt x="73319" y="17737"/>
                  </a:cubicBezTo>
                  <a:cubicBezTo>
                    <a:pt x="72818" y="16965"/>
                    <a:pt x="72297" y="16210"/>
                    <a:pt x="71755" y="15473"/>
                  </a:cubicBezTo>
                  <a:cubicBezTo>
                    <a:pt x="70455" y="13724"/>
                    <a:pt x="69005" y="12103"/>
                    <a:pt x="67442" y="10624"/>
                  </a:cubicBezTo>
                  <a:cubicBezTo>
                    <a:pt x="65992" y="9246"/>
                    <a:pt x="64435" y="7990"/>
                    <a:pt x="62785" y="6860"/>
                  </a:cubicBezTo>
                  <a:cubicBezTo>
                    <a:pt x="57779" y="3419"/>
                    <a:pt x="51952" y="1155"/>
                    <a:pt x="45775" y="341"/>
                  </a:cubicBezTo>
                  <a:cubicBezTo>
                    <a:pt x="44074" y="116"/>
                    <a:pt x="42348" y="0"/>
                    <a:pt x="406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9" name="Google Shape;1219;p37"/>
            <p:cNvSpPr/>
            <p:nvPr/>
          </p:nvSpPr>
          <p:spPr>
            <a:xfrm>
              <a:off x="6713259" y="1173799"/>
              <a:ext cx="208187" cy="448535"/>
            </a:xfrm>
            <a:custGeom>
              <a:avLst/>
              <a:gdLst/>
              <a:ahLst/>
              <a:cxnLst/>
              <a:rect l="l" t="t" r="r" b="b"/>
              <a:pathLst>
                <a:path w="10584" h="22803" extrusionOk="0">
                  <a:moveTo>
                    <a:pt x="4743" y="1"/>
                  </a:moveTo>
                  <a:cubicBezTo>
                    <a:pt x="4057" y="515"/>
                    <a:pt x="3443" y="1108"/>
                    <a:pt x="3072" y="1865"/>
                  </a:cubicBezTo>
                  <a:cubicBezTo>
                    <a:pt x="2972" y="2064"/>
                    <a:pt x="2893" y="2271"/>
                    <a:pt x="2828" y="2479"/>
                  </a:cubicBezTo>
                  <a:cubicBezTo>
                    <a:pt x="2657" y="3015"/>
                    <a:pt x="2571" y="3579"/>
                    <a:pt x="2465" y="4129"/>
                  </a:cubicBezTo>
                  <a:cubicBezTo>
                    <a:pt x="2108" y="5992"/>
                    <a:pt x="1522" y="7799"/>
                    <a:pt x="722" y="9513"/>
                  </a:cubicBezTo>
                  <a:cubicBezTo>
                    <a:pt x="379" y="10234"/>
                    <a:pt x="0" y="11055"/>
                    <a:pt x="309" y="11784"/>
                  </a:cubicBezTo>
                  <a:cubicBezTo>
                    <a:pt x="514" y="12284"/>
                    <a:pt x="994" y="12598"/>
                    <a:pt x="1371" y="12983"/>
                  </a:cubicBezTo>
                  <a:cubicBezTo>
                    <a:pt x="2215" y="13856"/>
                    <a:pt x="2544" y="15184"/>
                    <a:pt x="2215" y="16348"/>
                  </a:cubicBezTo>
                  <a:cubicBezTo>
                    <a:pt x="2086" y="16804"/>
                    <a:pt x="1858" y="17304"/>
                    <a:pt x="2079" y="17726"/>
                  </a:cubicBezTo>
                  <a:cubicBezTo>
                    <a:pt x="2323" y="18197"/>
                    <a:pt x="2922" y="18253"/>
                    <a:pt x="3450" y="18418"/>
                  </a:cubicBezTo>
                  <a:cubicBezTo>
                    <a:pt x="3543" y="18454"/>
                    <a:pt x="3629" y="18483"/>
                    <a:pt x="3714" y="18517"/>
                  </a:cubicBezTo>
                  <a:cubicBezTo>
                    <a:pt x="5200" y="19196"/>
                    <a:pt x="4964" y="21632"/>
                    <a:pt x="6335" y="22511"/>
                  </a:cubicBezTo>
                  <a:cubicBezTo>
                    <a:pt x="6650" y="22710"/>
                    <a:pt x="7020" y="22802"/>
                    <a:pt x="7392" y="22802"/>
                  </a:cubicBezTo>
                  <a:cubicBezTo>
                    <a:pt x="7721" y="22802"/>
                    <a:pt x="8049" y="22732"/>
                    <a:pt x="8349" y="22610"/>
                  </a:cubicBezTo>
                  <a:cubicBezTo>
                    <a:pt x="8998" y="22353"/>
                    <a:pt x="9535" y="21868"/>
                    <a:pt x="9999" y="21354"/>
                  </a:cubicBezTo>
                  <a:cubicBezTo>
                    <a:pt x="10206" y="21124"/>
                    <a:pt x="10398" y="20883"/>
                    <a:pt x="10577" y="20632"/>
                  </a:cubicBezTo>
                  <a:cubicBezTo>
                    <a:pt x="10583" y="20454"/>
                    <a:pt x="10583" y="20274"/>
                    <a:pt x="10583" y="20089"/>
                  </a:cubicBezTo>
                  <a:cubicBezTo>
                    <a:pt x="10583" y="17076"/>
                    <a:pt x="10220" y="14018"/>
                    <a:pt x="9456" y="10969"/>
                  </a:cubicBezTo>
                  <a:cubicBezTo>
                    <a:pt x="8450" y="6978"/>
                    <a:pt x="6842" y="3300"/>
                    <a:pt x="47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0" name="Google Shape;1220;p37"/>
            <p:cNvSpPr/>
            <p:nvPr/>
          </p:nvSpPr>
          <p:spPr>
            <a:xfrm>
              <a:off x="6140311" y="1710259"/>
              <a:ext cx="544879" cy="605423"/>
            </a:xfrm>
            <a:custGeom>
              <a:avLst/>
              <a:gdLst/>
              <a:ahLst/>
              <a:cxnLst/>
              <a:rect l="l" t="t" r="r" b="b"/>
              <a:pathLst>
                <a:path w="27701" h="30779" extrusionOk="0">
                  <a:moveTo>
                    <a:pt x="10012" y="1"/>
                  </a:moveTo>
                  <a:cubicBezTo>
                    <a:pt x="9790" y="1"/>
                    <a:pt x="9576" y="14"/>
                    <a:pt x="9355" y="43"/>
                  </a:cubicBezTo>
                  <a:cubicBezTo>
                    <a:pt x="8634" y="150"/>
                    <a:pt x="7948" y="450"/>
                    <a:pt x="7220" y="535"/>
                  </a:cubicBezTo>
                  <a:cubicBezTo>
                    <a:pt x="7071" y="551"/>
                    <a:pt x="6913" y="558"/>
                    <a:pt x="6762" y="558"/>
                  </a:cubicBezTo>
                  <a:cubicBezTo>
                    <a:pt x="6270" y="558"/>
                    <a:pt x="5777" y="479"/>
                    <a:pt x="5278" y="407"/>
                  </a:cubicBezTo>
                  <a:cubicBezTo>
                    <a:pt x="4784" y="337"/>
                    <a:pt x="4299" y="258"/>
                    <a:pt x="3821" y="258"/>
                  </a:cubicBezTo>
                  <a:cubicBezTo>
                    <a:pt x="3393" y="258"/>
                    <a:pt x="2978" y="314"/>
                    <a:pt x="2578" y="486"/>
                  </a:cubicBezTo>
                  <a:cubicBezTo>
                    <a:pt x="1372" y="1000"/>
                    <a:pt x="750" y="2414"/>
                    <a:pt x="757" y="3721"/>
                  </a:cubicBezTo>
                  <a:lnTo>
                    <a:pt x="628" y="4407"/>
                  </a:lnTo>
                  <a:cubicBezTo>
                    <a:pt x="472" y="5770"/>
                    <a:pt x="321" y="7127"/>
                    <a:pt x="164" y="8491"/>
                  </a:cubicBezTo>
                  <a:cubicBezTo>
                    <a:pt x="86" y="9240"/>
                    <a:pt x="1" y="10005"/>
                    <a:pt x="179" y="10733"/>
                  </a:cubicBezTo>
                  <a:cubicBezTo>
                    <a:pt x="314" y="11297"/>
                    <a:pt x="592" y="11811"/>
                    <a:pt x="921" y="12282"/>
                  </a:cubicBezTo>
                  <a:cubicBezTo>
                    <a:pt x="1778" y="13525"/>
                    <a:pt x="2971" y="14540"/>
                    <a:pt x="4335" y="15189"/>
                  </a:cubicBezTo>
                  <a:cubicBezTo>
                    <a:pt x="5142" y="15575"/>
                    <a:pt x="6056" y="15868"/>
                    <a:pt x="6613" y="16576"/>
                  </a:cubicBezTo>
                  <a:cubicBezTo>
                    <a:pt x="7549" y="17767"/>
                    <a:pt x="7028" y="19438"/>
                    <a:pt x="6863" y="20973"/>
                  </a:cubicBezTo>
                  <a:cubicBezTo>
                    <a:pt x="6848" y="21081"/>
                    <a:pt x="6841" y="21188"/>
                    <a:pt x="6834" y="21296"/>
                  </a:cubicBezTo>
                  <a:cubicBezTo>
                    <a:pt x="6649" y="23894"/>
                    <a:pt x="8013" y="26508"/>
                    <a:pt x="7384" y="29036"/>
                  </a:cubicBezTo>
                  <a:cubicBezTo>
                    <a:pt x="7242" y="29622"/>
                    <a:pt x="7071" y="30372"/>
                    <a:pt x="7413" y="30779"/>
                  </a:cubicBezTo>
                  <a:cubicBezTo>
                    <a:pt x="8277" y="30621"/>
                    <a:pt x="9134" y="30436"/>
                    <a:pt x="9991" y="30215"/>
                  </a:cubicBezTo>
                  <a:cubicBezTo>
                    <a:pt x="10190" y="30165"/>
                    <a:pt x="10390" y="30115"/>
                    <a:pt x="10584" y="30064"/>
                  </a:cubicBezTo>
                  <a:cubicBezTo>
                    <a:pt x="10947" y="29815"/>
                    <a:pt x="11270" y="29515"/>
                    <a:pt x="11527" y="29150"/>
                  </a:cubicBezTo>
                  <a:cubicBezTo>
                    <a:pt x="11989" y="28501"/>
                    <a:pt x="12197" y="27707"/>
                    <a:pt x="12612" y="27030"/>
                  </a:cubicBezTo>
                  <a:cubicBezTo>
                    <a:pt x="13383" y="25772"/>
                    <a:pt x="14790" y="25023"/>
                    <a:pt x="15575" y="23781"/>
                  </a:cubicBezTo>
                  <a:cubicBezTo>
                    <a:pt x="16168" y="22852"/>
                    <a:pt x="16360" y="21731"/>
                    <a:pt x="16840" y="20739"/>
                  </a:cubicBezTo>
                  <a:cubicBezTo>
                    <a:pt x="18211" y="17882"/>
                    <a:pt x="21738" y="16418"/>
                    <a:pt x="22787" y="13426"/>
                  </a:cubicBezTo>
                  <a:cubicBezTo>
                    <a:pt x="23123" y="12483"/>
                    <a:pt x="23172" y="11448"/>
                    <a:pt x="23551" y="10519"/>
                  </a:cubicBezTo>
                  <a:cubicBezTo>
                    <a:pt x="24201" y="8956"/>
                    <a:pt x="25680" y="7934"/>
                    <a:pt x="26900" y="6764"/>
                  </a:cubicBezTo>
                  <a:cubicBezTo>
                    <a:pt x="27301" y="6385"/>
                    <a:pt x="27701" y="5898"/>
                    <a:pt x="27622" y="5363"/>
                  </a:cubicBezTo>
                  <a:cubicBezTo>
                    <a:pt x="27586" y="5127"/>
                    <a:pt x="27466" y="4928"/>
                    <a:pt x="27294" y="4764"/>
                  </a:cubicBezTo>
                  <a:cubicBezTo>
                    <a:pt x="27051" y="4520"/>
                    <a:pt x="26701" y="4356"/>
                    <a:pt x="26372" y="4249"/>
                  </a:cubicBezTo>
                  <a:cubicBezTo>
                    <a:pt x="24766" y="3749"/>
                    <a:pt x="23030" y="3970"/>
                    <a:pt x="21359" y="3756"/>
                  </a:cubicBezTo>
                  <a:cubicBezTo>
                    <a:pt x="18125" y="3350"/>
                    <a:pt x="15325" y="1356"/>
                    <a:pt x="12212" y="386"/>
                  </a:cubicBezTo>
                  <a:cubicBezTo>
                    <a:pt x="11498" y="165"/>
                    <a:pt x="10755" y="1"/>
                    <a:pt x="100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1" name="Google Shape;1221;p37"/>
            <p:cNvSpPr/>
            <p:nvPr/>
          </p:nvSpPr>
          <p:spPr>
            <a:xfrm>
              <a:off x="6196351" y="1146832"/>
              <a:ext cx="58735" cy="38789"/>
            </a:xfrm>
            <a:custGeom>
              <a:avLst/>
              <a:gdLst/>
              <a:ahLst/>
              <a:cxnLst/>
              <a:rect l="l" t="t" r="r" b="b"/>
              <a:pathLst>
                <a:path w="2986" h="1972" extrusionOk="0">
                  <a:moveTo>
                    <a:pt x="785" y="0"/>
                  </a:moveTo>
                  <a:cubicBezTo>
                    <a:pt x="521" y="0"/>
                    <a:pt x="286" y="194"/>
                    <a:pt x="244" y="479"/>
                  </a:cubicBezTo>
                  <a:cubicBezTo>
                    <a:pt x="221" y="616"/>
                    <a:pt x="201" y="744"/>
                    <a:pt x="172" y="880"/>
                  </a:cubicBezTo>
                  <a:cubicBezTo>
                    <a:pt x="151" y="1015"/>
                    <a:pt x="122" y="1150"/>
                    <a:pt x="86" y="1293"/>
                  </a:cubicBezTo>
                  <a:cubicBezTo>
                    <a:pt x="0" y="1636"/>
                    <a:pt x="264" y="1971"/>
                    <a:pt x="622" y="1971"/>
                  </a:cubicBezTo>
                  <a:lnTo>
                    <a:pt x="636" y="1971"/>
                  </a:lnTo>
                  <a:cubicBezTo>
                    <a:pt x="1243" y="1958"/>
                    <a:pt x="1814" y="1944"/>
                    <a:pt x="2379" y="1929"/>
                  </a:cubicBezTo>
                  <a:cubicBezTo>
                    <a:pt x="2736" y="1915"/>
                    <a:pt x="2986" y="1579"/>
                    <a:pt x="2900" y="1236"/>
                  </a:cubicBezTo>
                  <a:lnTo>
                    <a:pt x="2850" y="1022"/>
                  </a:lnTo>
                  <a:cubicBezTo>
                    <a:pt x="2799" y="837"/>
                    <a:pt x="2670" y="693"/>
                    <a:pt x="2508" y="629"/>
                  </a:cubicBezTo>
                  <a:cubicBezTo>
                    <a:pt x="1958" y="422"/>
                    <a:pt x="1464" y="230"/>
                    <a:pt x="986" y="43"/>
                  </a:cubicBezTo>
                  <a:cubicBezTo>
                    <a:pt x="922" y="16"/>
                    <a:pt x="850" y="0"/>
                    <a:pt x="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2" name="Google Shape;1222;p37"/>
            <p:cNvSpPr/>
            <p:nvPr/>
          </p:nvSpPr>
          <p:spPr>
            <a:xfrm>
              <a:off x="6327825" y="873635"/>
              <a:ext cx="56610" cy="32180"/>
            </a:xfrm>
            <a:custGeom>
              <a:avLst/>
              <a:gdLst/>
              <a:ahLst/>
              <a:cxnLst/>
              <a:rect l="l" t="t" r="r" b="b"/>
              <a:pathLst>
                <a:path w="2878" h="1636" extrusionOk="0">
                  <a:moveTo>
                    <a:pt x="1685" y="0"/>
                  </a:moveTo>
                  <a:cubicBezTo>
                    <a:pt x="1365" y="0"/>
                    <a:pt x="1015" y="86"/>
                    <a:pt x="451" y="271"/>
                  </a:cubicBezTo>
                  <a:cubicBezTo>
                    <a:pt x="66" y="399"/>
                    <a:pt x="0" y="929"/>
                    <a:pt x="350" y="1143"/>
                  </a:cubicBezTo>
                  <a:cubicBezTo>
                    <a:pt x="871" y="1471"/>
                    <a:pt x="1222" y="1635"/>
                    <a:pt x="1529" y="1635"/>
                  </a:cubicBezTo>
                  <a:cubicBezTo>
                    <a:pt x="1879" y="1635"/>
                    <a:pt x="2179" y="1414"/>
                    <a:pt x="2628" y="950"/>
                  </a:cubicBezTo>
                  <a:cubicBezTo>
                    <a:pt x="2878" y="699"/>
                    <a:pt x="2779" y="271"/>
                    <a:pt x="2450" y="151"/>
                  </a:cubicBezTo>
                  <a:cubicBezTo>
                    <a:pt x="2165" y="50"/>
                    <a:pt x="1935" y="0"/>
                    <a:pt x="16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3" name="Google Shape;1223;p37"/>
            <p:cNvSpPr/>
            <p:nvPr/>
          </p:nvSpPr>
          <p:spPr>
            <a:xfrm>
              <a:off x="5465374" y="853395"/>
              <a:ext cx="742523" cy="928522"/>
            </a:xfrm>
            <a:custGeom>
              <a:avLst/>
              <a:gdLst/>
              <a:ahLst/>
              <a:cxnLst/>
              <a:rect l="l" t="t" r="r" b="b"/>
              <a:pathLst>
                <a:path w="37749" h="47205" extrusionOk="0">
                  <a:moveTo>
                    <a:pt x="24809" y="1"/>
                  </a:moveTo>
                  <a:cubicBezTo>
                    <a:pt x="13576" y="3100"/>
                    <a:pt x="4784" y="10719"/>
                    <a:pt x="0" y="20317"/>
                  </a:cubicBezTo>
                  <a:cubicBezTo>
                    <a:pt x="7" y="20367"/>
                    <a:pt x="14" y="20418"/>
                    <a:pt x="28" y="20475"/>
                  </a:cubicBezTo>
                  <a:cubicBezTo>
                    <a:pt x="214" y="21296"/>
                    <a:pt x="693" y="22024"/>
                    <a:pt x="1078" y="22782"/>
                  </a:cubicBezTo>
                  <a:cubicBezTo>
                    <a:pt x="2185" y="24952"/>
                    <a:pt x="2528" y="27502"/>
                    <a:pt x="2041" y="29888"/>
                  </a:cubicBezTo>
                  <a:cubicBezTo>
                    <a:pt x="1836" y="30930"/>
                    <a:pt x="1500" y="32122"/>
                    <a:pt x="2136" y="32979"/>
                  </a:cubicBezTo>
                  <a:cubicBezTo>
                    <a:pt x="2357" y="33272"/>
                    <a:pt x="2664" y="33487"/>
                    <a:pt x="2957" y="33715"/>
                  </a:cubicBezTo>
                  <a:cubicBezTo>
                    <a:pt x="3827" y="34407"/>
                    <a:pt x="4513" y="35329"/>
                    <a:pt x="4941" y="36349"/>
                  </a:cubicBezTo>
                  <a:cubicBezTo>
                    <a:pt x="5291" y="37199"/>
                    <a:pt x="5485" y="38142"/>
                    <a:pt x="6098" y="38820"/>
                  </a:cubicBezTo>
                  <a:cubicBezTo>
                    <a:pt x="7834" y="40719"/>
                    <a:pt x="11447" y="39170"/>
                    <a:pt x="13310" y="40942"/>
                  </a:cubicBezTo>
                  <a:cubicBezTo>
                    <a:pt x="14417" y="41991"/>
                    <a:pt x="14424" y="43797"/>
                    <a:pt x="15396" y="44970"/>
                  </a:cubicBezTo>
                  <a:cubicBezTo>
                    <a:pt x="16239" y="45990"/>
                    <a:pt x="17653" y="46332"/>
                    <a:pt x="18981" y="46332"/>
                  </a:cubicBezTo>
                  <a:lnTo>
                    <a:pt x="19196" y="46332"/>
                  </a:lnTo>
                  <a:cubicBezTo>
                    <a:pt x="20488" y="46298"/>
                    <a:pt x="21766" y="46012"/>
                    <a:pt x="23059" y="46012"/>
                  </a:cubicBezTo>
                  <a:cubicBezTo>
                    <a:pt x="23158" y="46012"/>
                    <a:pt x="23259" y="46012"/>
                    <a:pt x="23359" y="46019"/>
                  </a:cubicBezTo>
                  <a:cubicBezTo>
                    <a:pt x="25194" y="46084"/>
                    <a:pt x="26936" y="46804"/>
                    <a:pt x="28751" y="47097"/>
                  </a:cubicBezTo>
                  <a:cubicBezTo>
                    <a:pt x="29172" y="47169"/>
                    <a:pt x="29614" y="47205"/>
                    <a:pt x="30057" y="47205"/>
                  </a:cubicBezTo>
                  <a:cubicBezTo>
                    <a:pt x="31500" y="47205"/>
                    <a:pt x="32943" y="46797"/>
                    <a:pt x="33800" y="45683"/>
                  </a:cubicBezTo>
                  <a:cubicBezTo>
                    <a:pt x="33870" y="45590"/>
                    <a:pt x="33942" y="45484"/>
                    <a:pt x="33906" y="45369"/>
                  </a:cubicBezTo>
                  <a:cubicBezTo>
                    <a:pt x="33885" y="45297"/>
                    <a:pt x="33820" y="45247"/>
                    <a:pt x="33757" y="45198"/>
                  </a:cubicBezTo>
                  <a:cubicBezTo>
                    <a:pt x="32171" y="44027"/>
                    <a:pt x="30406" y="43098"/>
                    <a:pt x="28550" y="42455"/>
                  </a:cubicBezTo>
                  <a:cubicBezTo>
                    <a:pt x="28128" y="42313"/>
                    <a:pt x="27686" y="42176"/>
                    <a:pt x="27350" y="41885"/>
                  </a:cubicBezTo>
                  <a:cubicBezTo>
                    <a:pt x="26678" y="41319"/>
                    <a:pt x="26572" y="40334"/>
                    <a:pt x="26094" y="39598"/>
                  </a:cubicBezTo>
                  <a:cubicBezTo>
                    <a:pt x="25630" y="38892"/>
                    <a:pt x="24793" y="38442"/>
                    <a:pt x="23952" y="38442"/>
                  </a:cubicBezTo>
                  <a:cubicBezTo>
                    <a:pt x="23902" y="38442"/>
                    <a:pt x="23859" y="38442"/>
                    <a:pt x="23816" y="38448"/>
                  </a:cubicBezTo>
                  <a:cubicBezTo>
                    <a:pt x="22887" y="38500"/>
                    <a:pt x="21888" y="39021"/>
                    <a:pt x="21023" y="39021"/>
                  </a:cubicBezTo>
                  <a:cubicBezTo>
                    <a:pt x="20673" y="39021"/>
                    <a:pt x="20346" y="38935"/>
                    <a:pt x="20053" y="38692"/>
                  </a:cubicBezTo>
                  <a:cubicBezTo>
                    <a:pt x="19166" y="37957"/>
                    <a:pt x="19624" y="36507"/>
                    <a:pt x="20323" y="35593"/>
                  </a:cubicBezTo>
                  <a:cubicBezTo>
                    <a:pt x="21023" y="34664"/>
                    <a:pt x="21922" y="33857"/>
                    <a:pt x="23009" y="33451"/>
                  </a:cubicBezTo>
                  <a:cubicBezTo>
                    <a:pt x="23480" y="33264"/>
                    <a:pt x="23994" y="33171"/>
                    <a:pt x="24509" y="33171"/>
                  </a:cubicBezTo>
                  <a:cubicBezTo>
                    <a:pt x="25158" y="33171"/>
                    <a:pt x="25808" y="33329"/>
                    <a:pt x="26358" y="33672"/>
                  </a:cubicBezTo>
                  <a:cubicBezTo>
                    <a:pt x="26730" y="33907"/>
                    <a:pt x="27064" y="34229"/>
                    <a:pt x="27479" y="34378"/>
                  </a:cubicBezTo>
                  <a:cubicBezTo>
                    <a:pt x="27643" y="34436"/>
                    <a:pt x="27815" y="34464"/>
                    <a:pt x="27979" y="34464"/>
                  </a:cubicBezTo>
                  <a:cubicBezTo>
                    <a:pt x="28965" y="34464"/>
                    <a:pt x="29885" y="33478"/>
                    <a:pt x="30128" y="32450"/>
                  </a:cubicBezTo>
                  <a:cubicBezTo>
                    <a:pt x="30415" y="31250"/>
                    <a:pt x="30115" y="30001"/>
                    <a:pt x="30142" y="28765"/>
                  </a:cubicBezTo>
                  <a:cubicBezTo>
                    <a:pt x="30200" y="26480"/>
                    <a:pt x="31450" y="24252"/>
                    <a:pt x="33378" y="23017"/>
                  </a:cubicBezTo>
                  <a:cubicBezTo>
                    <a:pt x="34127" y="22538"/>
                    <a:pt x="35020" y="22146"/>
                    <a:pt x="35412" y="21346"/>
                  </a:cubicBezTo>
                  <a:cubicBezTo>
                    <a:pt x="36062" y="20017"/>
                    <a:pt x="34956" y="18362"/>
                    <a:pt x="35491" y="16975"/>
                  </a:cubicBezTo>
                  <a:cubicBezTo>
                    <a:pt x="35985" y="15719"/>
                    <a:pt x="37748" y="14925"/>
                    <a:pt x="37498" y="13590"/>
                  </a:cubicBezTo>
                  <a:cubicBezTo>
                    <a:pt x="37262" y="12354"/>
                    <a:pt x="35599" y="12199"/>
                    <a:pt x="34377" y="11883"/>
                  </a:cubicBezTo>
                  <a:cubicBezTo>
                    <a:pt x="33513" y="11662"/>
                    <a:pt x="32699" y="11220"/>
                    <a:pt x="32057" y="10598"/>
                  </a:cubicBezTo>
                  <a:cubicBezTo>
                    <a:pt x="31549" y="10120"/>
                    <a:pt x="31064" y="9499"/>
                    <a:pt x="30363" y="9434"/>
                  </a:cubicBezTo>
                  <a:cubicBezTo>
                    <a:pt x="30320" y="9427"/>
                    <a:pt x="30286" y="9427"/>
                    <a:pt x="30243" y="9427"/>
                  </a:cubicBezTo>
                  <a:cubicBezTo>
                    <a:pt x="30014" y="9427"/>
                    <a:pt x="29786" y="9484"/>
                    <a:pt x="29558" y="9542"/>
                  </a:cubicBezTo>
                  <a:cubicBezTo>
                    <a:pt x="28972" y="9684"/>
                    <a:pt x="28379" y="9835"/>
                    <a:pt x="27792" y="9977"/>
                  </a:cubicBezTo>
                  <a:cubicBezTo>
                    <a:pt x="27186" y="10135"/>
                    <a:pt x="26543" y="10298"/>
                    <a:pt x="26108" y="10755"/>
                  </a:cubicBezTo>
                  <a:cubicBezTo>
                    <a:pt x="25323" y="11570"/>
                    <a:pt x="25515" y="12954"/>
                    <a:pt x="24822" y="13847"/>
                  </a:cubicBezTo>
                  <a:cubicBezTo>
                    <a:pt x="24466" y="14312"/>
                    <a:pt x="23916" y="14526"/>
                    <a:pt x="23336" y="14526"/>
                  </a:cubicBezTo>
                  <a:cubicBezTo>
                    <a:pt x="22509" y="14526"/>
                    <a:pt x="21638" y="14084"/>
                    <a:pt x="21245" y="13326"/>
                  </a:cubicBezTo>
                  <a:cubicBezTo>
                    <a:pt x="20587" y="12055"/>
                    <a:pt x="21187" y="10384"/>
                    <a:pt x="22337" y="9535"/>
                  </a:cubicBezTo>
                  <a:cubicBezTo>
                    <a:pt x="23158" y="8927"/>
                    <a:pt x="24180" y="8678"/>
                    <a:pt x="25201" y="8678"/>
                  </a:cubicBezTo>
                  <a:cubicBezTo>
                    <a:pt x="25623" y="8678"/>
                    <a:pt x="26044" y="8721"/>
                    <a:pt x="26450" y="8798"/>
                  </a:cubicBezTo>
                  <a:cubicBezTo>
                    <a:pt x="27064" y="8906"/>
                    <a:pt x="27664" y="9091"/>
                    <a:pt x="28286" y="9091"/>
                  </a:cubicBezTo>
                  <a:cubicBezTo>
                    <a:pt x="28349" y="9091"/>
                    <a:pt x="28415" y="9084"/>
                    <a:pt x="28478" y="9084"/>
                  </a:cubicBezTo>
                  <a:cubicBezTo>
                    <a:pt x="30072" y="8978"/>
                    <a:pt x="31328" y="7321"/>
                    <a:pt x="31164" y="5735"/>
                  </a:cubicBezTo>
                  <a:cubicBezTo>
                    <a:pt x="30999" y="4143"/>
                    <a:pt x="29585" y="2829"/>
                    <a:pt x="28007" y="2601"/>
                  </a:cubicBezTo>
                  <a:cubicBezTo>
                    <a:pt x="27729" y="2558"/>
                    <a:pt x="27443" y="2542"/>
                    <a:pt x="27158" y="2542"/>
                  </a:cubicBezTo>
                  <a:cubicBezTo>
                    <a:pt x="26987" y="2542"/>
                    <a:pt x="26822" y="2551"/>
                    <a:pt x="26651" y="2551"/>
                  </a:cubicBezTo>
                  <a:cubicBezTo>
                    <a:pt x="26480" y="2558"/>
                    <a:pt x="26315" y="2565"/>
                    <a:pt x="26144" y="2565"/>
                  </a:cubicBezTo>
                  <a:cubicBezTo>
                    <a:pt x="26036" y="2565"/>
                    <a:pt x="25929" y="2558"/>
                    <a:pt x="25821" y="2558"/>
                  </a:cubicBezTo>
                  <a:cubicBezTo>
                    <a:pt x="25623" y="2551"/>
                    <a:pt x="25415" y="2529"/>
                    <a:pt x="25244" y="2423"/>
                  </a:cubicBezTo>
                  <a:cubicBezTo>
                    <a:pt x="24536" y="1979"/>
                    <a:pt x="25102" y="637"/>
                    <a:pt x="248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4" name="Google Shape;1224;p37"/>
            <p:cNvSpPr/>
            <p:nvPr/>
          </p:nvSpPr>
          <p:spPr>
            <a:xfrm>
              <a:off x="5986924" y="824873"/>
              <a:ext cx="292611" cy="193868"/>
            </a:xfrm>
            <a:custGeom>
              <a:avLst/>
              <a:gdLst/>
              <a:ahLst/>
              <a:cxnLst/>
              <a:rect l="l" t="t" r="r" b="b"/>
              <a:pathLst>
                <a:path w="14876" h="9856" extrusionOk="0">
                  <a:moveTo>
                    <a:pt x="8963" y="1"/>
                  </a:moveTo>
                  <a:cubicBezTo>
                    <a:pt x="6006" y="1"/>
                    <a:pt x="3000" y="337"/>
                    <a:pt x="1" y="1022"/>
                  </a:cubicBezTo>
                  <a:cubicBezTo>
                    <a:pt x="129" y="1266"/>
                    <a:pt x="321" y="1487"/>
                    <a:pt x="542" y="1636"/>
                  </a:cubicBezTo>
                  <a:cubicBezTo>
                    <a:pt x="1214" y="2116"/>
                    <a:pt x="2071" y="2208"/>
                    <a:pt x="2885" y="2351"/>
                  </a:cubicBezTo>
                  <a:cubicBezTo>
                    <a:pt x="3692" y="2493"/>
                    <a:pt x="4563" y="2743"/>
                    <a:pt x="5048" y="3401"/>
                  </a:cubicBezTo>
                  <a:cubicBezTo>
                    <a:pt x="5691" y="4265"/>
                    <a:pt x="5485" y="5557"/>
                    <a:pt x="6135" y="6407"/>
                  </a:cubicBezTo>
                  <a:cubicBezTo>
                    <a:pt x="6527" y="6915"/>
                    <a:pt x="7156" y="7172"/>
                    <a:pt x="7747" y="7407"/>
                  </a:cubicBezTo>
                  <a:cubicBezTo>
                    <a:pt x="9711" y="8178"/>
                    <a:pt x="11676" y="8949"/>
                    <a:pt x="13640" y="9720"/>
                  </a:cubicBezTo>
                  <a:cubicBezTo>
                    <a:pt x="13825" y="9792"/>
                    <a:pt x="14032" y="9856"/>
                    <a:pt x="14226" y="9856"/>
                  </a:cubicBezTo>
                  <a:cubicBezTo>
                    <a:pt x="14375" y="9856"/>
                    <a:pt x="14517" y="9813"/>
                    <a:pt x="14625" y="9700"/>
                  </a:cubicBezTo>
                  <a:cubicBezTo>
                    <a:pt x="14747" y="9571"/>
                    <a:pt x="14774" y="9384"/>
                    <a:pt x="14790" y="9213"/>
                  </a:cubicBezTo>
                  <a:cubicBezTo>
                    <a:pt x="14875" y="8349"/>
                    <a:pt x="14767" y="7472"/>
                    <a:pt x="14474" y="6658"/>
                  </a:cubicBezTo>
                  <a:cubicBezTo>
                    <a:pt x="14233" y="5993"/>
                    <a:pt x="13868" y="5336"/>
                    <a:pt x="13910" y="4635"/>
                  </a:cubicBezTo>
                  <a:cubicBezTo>
                    <a:pt x="13953" y="3850"/>
                    <a:pt x="14490" y="3178"/>
                    <a:pt x="14632" y="2407"/>
                  </a:cubicBezTo>
                  <a:cubicBezTo>
                    <a:pt x="14761" y="1687"/>
                    <a:pt x="14526" y="959"/>
                    <a:pt x="14125" y="344"/>
                  </a:cubicBezTo>
                  <a:cubicBezTo>
                    <a:pt x="12426" y="116"/>
                    <a:pt x="10704" y="1"/>
                    <a:pt x="89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5" name="Google Shape;1225;p37"/>
            <p:cNvSpPr/>
            <p:nvPr/>
          </p:nvSpPr>
          <p:spPr>
            <a:xfrm>
              <a:off x="6556666" y="959868"/>
              <a:ext cx="219557" cy="229962"/>
            </a:xfrm>
            <a:custGeom>
              <a:avLst/>
              <a:gdLst/>
              <a:ahLst/>
              <a:cxnLst/>
              <a:rect l="l" t="t" r="r" b="b"/>
              <a:pathLst>
                <a:path w="11162" h="11691" extrusionOk="0">
                  <a:moveTo>
                    <a:pt x="2170" y="0"/>
                  </a:moveTo>
                  <a:cubicBezTo>
                    <a:pt x="1678" y="65"/>
                    <a:pt x="1191" y="223"/>
                    <a:pt x="756" y="472"/>
                  </a:cubicBezTo>
                  <a:cubicBezTo>
                    <a:pt x="549" y="600"/>
                    <a:pt x="343" y="751"/>
                    <a:pt x="235" y="972"/>
                  </a:cubicBezTo>
                  <a:cubicBezTo>
                    <a:pt x="0" y="1479"/>
                    <a:pt x="393" y="2065"/>
                    <a:pt x="849" y="2386"/>
                  </a:cubicBezTo>
                  <a:cubicBezTo>
                    <a:pt x="1471" y="2821"/>
                    <a:pt x="2228" y="3022"/>
                    <a:pt x="2921" y="3322"/>
                  </a:cubicBezTo>
                  <a:cubicBezTo>
                    <a:pt x="3620" y="3629"/>
                    <a:pt x="4306" y="4100"/>
                    <a:pt x="4549" y="4815"/>
                  </a:cubicBezTo>
                  <a:cubicBezTo>
                    <a:pt x="4777" y="5500"/>
                    <a:pt x="4549" y="6256"/>
                    <a:pt x="4698" y="6964"/>
                  </a:cubicBezTo>
                  <a:cubicBezTo>
                    <a:pt x="4820" y="7521"/>
                    <a:pt x="5176" y="7999"/>
                    <a:pt x="5519" y="8457"/>
                  </a:cubicBezTo>
                  <a:cubicBezTo>
                    <a:pt x="6127" y="9264"/>
                    <a:pt x="6734" y="10069"/>
                    <a:pt x="7334" y="10877"/>
                  </a:cubicBezTo>
                  <a:cubicBezTo>
                    <a:pt x="7584" y="11199"/>
                    <a:pt x="7855" y="11548"/>
                    <a:pt x="8247" y="11655"/>
                  </a:cubicBezTo>
                  <a:cubicBezTo>
                    <a:pt x="8340" y="11677"/>
                    <a:pt x="8426" y="11691"/>
                    <a:pt x="8505" y="11691"/>
                  </a:cubicBezTo>
                  <a:cubicBezTo>
                    <a:pt x="8990" y="11691"/>
                    <a:pt x="9454" y="11341"/>
                    <a:pt x="9840" y="11005"/>
                  </a:cubicBezTo>
                  <a:cubicBezTo>
                    <a:pt x="9905" y="10949"/>
                    <a:pt x="9975" y="10883"/>
                    <a:pt x="10040" y="10827"/>
                  </a:cubicBezTo>
                  <a:cubicBezTo>
                    <a:pt x="10518" y="10392"/>
                    <a:pt x="10961" y="9898"/>
                    <a:pt x="11104" y="9278"/>
                  </a:cubicBezTo>
                  <a:cubicBezTo>
                    <a:pt x="11154" y="9056"/>
                    <a:pt x="11161" y="8835"/>
                    <a:pt x="11140" y="8613"/>
                  </a:cubicBezTo>
                  <a:cubicBezTo>
                    <a:pt x="9840" y="6864"/>
                    <a:pt x="8390" y="5243"/>
                    <a:pt x="6827" y="3764"/>
                  </a:cubicBezTo>
                  <a:cubicBezTo>
                    <a:pt x="5377" y="2386"/>
                    <a:pt x="3820" y="1130"/>
                    <a:pt x="2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26" name="Google Shape;1226;p37"/>
          <p:cNvGrpSpPr/>
          <p:nvPr/>
        </p:nvGrpSpPr>
        <p:grpSpPr>
          <a:xfrm>
            <a:off x="4173986" y="3212564"/>
            <a:ext cx="575563" cy="521482"/>
            <a:chOff x="3346266" y="1265304"/>
            <a:chExt cx="227307" cy="205965"/>
          </a:xfrm>
        </p:grpSpPr>
        <p:sp>
          <p:nvSpPr>
            <p:cNvPr id="1227" name="Google Shape;1227;p37"/>
            <p:cNvSpPr/>
            <p:nvPr/>
          </p:nvSpPr>
          <p:spPr>
            <a:xfrm>
              <a:off x="3453291" y="1265304"/>
              <a:ext cx="96540" cy="85505"/>
            </a:xfrm>
            <a:custGeom>
              <a:avLst/>
              <a:gdLst/>
              <a:ahLst/>
              <a:cxnLst/>
              <a:rect l="l" t="t" r="r" b="b"/>
              <a:pathLst>
                <a:path w="4908" h="4347" extrusionOk="0">
                  <a:moveTo>
                    <a:pt x="2812" y="0"/>
                  </a:moveTo>
                  <a:cubicBezTo>
                    <a:pt x="2073" y="0"/>
                    <a:pt x="1329" y="308"/>
                    <a:pt x="844" y="869"/>
                  </a:cubicBezTo>
                  <a:cubicBezTo>
                    <a:pt x="501" y="1261"/>
                    <a:pt x="287" y="1755"/>
                    <a:pt x="165" y="2262"/>
                  </a:cubicBezTo>
                  <a:cubicBezTo>
                    <a:pt x="1" y="2933"/>
                    <a:pt x="1" y="3697"/>
                    <a:pt x="422" y="4247"/>
                  </a:cubicBezTo>
                  <a:lnTo>
                    <a:pt x="1665" y="4346"/>
                  </a:lnTo>
                  <a:cubicBezTo>
                    <a:pt x="2765" y="4182"/>
                    <a:pt x="3787" y="3555"/>
                    <a:pt x="4429" y="2648"/>
                  </a:cubicBezTo>
                  <a:cubicBezTo>
                    <a:pt x="4700" y="2269"/>
                    <a:pt x="4908" y="1812"/>
                    <a:pt x="4836" y="1354"/>
                  </a:cubicBezTo>
                  <a:cubicBezTo>
                    <a:pt x="4757" y="855"/>
                    <a:pt x="4344" y="454"/>
                    <a:pt x="3886" y="240"/>
                  </a:cubicBezTo>
                  <a:cubicBezTo>
                    <a:pt x="3552" y="78"/>
                    <a:pt x="3183" y="0"/>
                    <a:pt x="2812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8" name="Google Shape;1228;p37"/>
            <p:cNvSpPr/>
            <p:nvPr/>
          </p:nvSpPr>
          <p:spPr>
            <a:xfrm>
              <a:off x="3450360" y="1328858"/>
              <a:ext cx="123213" cy="97819"/>
            </a:xfrm>
            <a:custGeom>
              <a:avLst/>
              <a:gdLst/>
              <a:ahLst/>
              <a:cxnLst/>
              <a:rect l="l" t="t" r="r" b="b"/>
              <a:pathLst>
                <a:path w="6264" h="4973" extrusionOk="0">
                  <a:moveTo>
                    <a:pt x="3721" y="0"/>
                  </a:moveTo>
                  <a:cubicBezTo>
                    <a:pt x="2660" y="0"/>
                    <a:pt x="1594" y="482"/>
                    <a:pt x="921" y="1309"/>
                  </a:cubicBezTo>
                  <a:lnTo>
                    <a:pt x="1" y="2787"/>
                  </a:lnTo>
                  <a:cubicBezTo>
                    <a:pt x="201" y="3594"/>
                    <a:pt x="772" y="4308"/>
                    <a:pt x="1514" y="4672"/>
                  </a:cubicBezTo>
                  <a:cubicBezTo>
                    <a:pt x="1913" y="4871"/>
                    <a:pt x="2358" y="4972"/>
                    <a:pt x="2804" y="4972"/>
                  </a:cubicBezTo>
                  <a:cubicBezTo>
                    <a:pt x="3189" y="4972"/>
                    <a:pt x="3574" y="4896"/>
                    <a:pt x="3929" y="4744"/>
                  </a:cubicBezTo>
                  <a:cubicBezTo>
                    <a:pt x="4392" y="4536"/>
                    <a:pt x="4800" y="4216"/>
                    <a:pt x="5171" y="3858"/>
                  </a:cubicBezTo>
                  <a:cubicBezTo>
                    <a:pt x="5492" y="3537"/>
                    <a:pt x="5799" y="3188"/>
                    <a:pt x="5992" y="2773"/>
                  </a:cubicBezTo>
                  <a:cubicBezTo>
                    <a:pt x="6184" y="2358"/>
                    <a:pt x="6263" y="1880"/>
                    <a:pt x="6135" y="1438"/>
                  </a:cubicBezTo>
                  <a:cubicBezTo>
                    <a:pt x="5927" y="723"/>
                    <a:pt x="5214" y="259"/>
                    <a:pt x="4486" y="87"/>
                  </a:cubicBezTo>
                  <a:cubicBezTo>
                    <a:pt x="4235" y="29"/>
                    <a:pt x="3978" y="0"/>
                    <a:pt x="3721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9" name="Google Shape;1229;p37"/>
            <p:cNvSpPr/>
            <p:nvPr/>
          </p:nvSpPr>
          <p:spPr>
            <a:xfrm>
              <a:off x="3372545" y="1368788"/>
              <a:ext cx="100160" cy="102481"/>
            </a:xfrm>
            <a:custGeom>
              <a:avLst/>
              <a:gdLst/>
              <a:ahLst/>
              <a:cxnLst/>
              <a:rect l="l" t="t" r="r" b="b"/>
              <a:pathLst>
                <a:path w="5092" h="5210" extrusionOk="0">
                  <a:moveTo>
                    <a:pt x="2306" y="1"/>
                  </a:moveTo>
                  <a:cubicBezTo>
                    <a:pt x="1564" y="271"/>
                    <a:pt x="892" y="779"/>
                    <a:pt x="500" y="1464"/>
                  </a:cubicBezTo>
                  <a:cubicBezTo>
                    <a:pt x="100" y="2150"/>
                    <a:pt x="1" y="3014"/>
                    <a:pt x="279" y="3756"/>
                  </a:cubicBezTo>
                  <a:cubicBezTo>
                    <a:pt x="565" y="4491"/>
                    <a:pt x="1250" y="5084"/>
                    <a:pt x="2035" y="5192"/>
                  </a:cubicBezTo>
                  <a:cubicBezTo>
                    <a:pt x="2124" y="5204"/>
                    <a:pt x="2212" y="5209"/>
                    <a:pt x="2301" y="5209"/>
                  </a:cubicBezTo>
                  <a:cubicBezTo>
                    <a:pt x="3026" y="5209"/>
                    <a:pt x="3739" y="4833"/>
                    <a:pt x="4250" y="4292"/>
                  </a:cubicBezTo>
                  <a:cubicBezTo>
                    <a:pt x="4748" y="3756"/>
                    <a:pt x="5091" y="3043"/>
                    <a:pt x="5091" y="2306"/>
                  </a:cubicBezTo>
                  <a:cubicBezTo>
                    <a:pt x="5084" y="1564"/>
                    <a:pt x="4714" y="822"/>
                    <a:pt x="4078" y="450"/>
                  </a:cubicBezTo>
                  <a:lnTo>
                    <a:pt x="2306" y="1"/>
                  </a:ln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0" name="Google Shape;1230;p37"/>
            <p:cNvSpPr/>
            <p:nvPr/>
          </p:nvSpPr>
          <p:spPr>
            <a:xfrm>
              <a:off x="3346266" y="1329369"/>
              <a:ext cx="93728" cy="73999"/>
            </a:xfrm>
            <a:custGeom>
              <a:avLst/>
              <a:gdLst/>
              <a:ahLst/>
              <a:cxnLst/>
              <a:rect l="l" t="t" r="r" b="b"/>
              <a:pathLst>
                <a:path w="4765" h="3762" extrusionOk="0">
                  <a:moveTo>
                    <a:pt x="2979" y="0"/>
                  </a:moveTo>
                  <a:cubicBezTo>
                    <a:pt x="2770" y="0"/>
                    <a:pt x="2560" y="25"/>
                    <a:pt x="2357" y="68"/>
                  </a:cubicBezTo>
                  <a:cubicBezTo>
                    <a:pt x="1858" y="176"/>
                    <a:pt x="1380" y="397"/>
                    <a:pt x="965" y="704"/>
                  </a:cubicBezTo>
                  <a:cubicBezTo>
                    <a:pt x="643" y="954"/>
                    <a:pt x="352" y="1261"/>
                    <a:pt x="194" y="1633"/>
                  </a:cubicBezTo>
                  <a:cubicBezTo>
                    <a:pt x="29" y="2012"/>
                    <a:pt x="0" y="2454"/>
                    <a:pt x="172" y="2819"/>
                  </a:cubicBezTo>
                  <a:cubicBezTo>
                    <a:pt x="372" y="3232"/>
                    <a:pt x="787" y="3504"/>
                    <a:pt x="1222" y="3640"/>
                  </a:cubicBezTo>
                  <a:cubicBezTo>
                    <a:pt x="1491" y="3724"/>
                    <a:pt x="1770" y="3762"/>
                    <a:pt x="2051" y="3762"/>
                  </a:cubicBezTo>
                  <a:cubicBezTo>
                    <a:pt x="2464" y="3762"/>
                    <a:pt x="2880" y="3679"/>
                    <a:pt x="3272" y="3539"/>
                  </a:cubicBezTo>
                  <a:cubicBezTo>
                    <a:pt x="3850" y="3333"/>
                    <a:pt x="4429" y="2954"/>
                    <a:pt x="4600" y="2361"/>
                  </a:cubicBezTo>
                  <a:lnTo>
                    <a:pt x="4765" y="1105"/>
                  </a:lnTo>
                  <a:cubicBezTo>
                    <a:pt x="4607" y="654"/>
                    <a:pt x="4221" y="305"/>
                    <a:pt x="3771" y="133"/>
                  </a:cubicBezTo>
                  <a:cubicBezTo>
                    <a:pt x="3518" y="41"/>
                    <a:pt x="3249" y="0"/>
                    <a:pt x="2979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1" name="Google Shape;1231;p37"/>
            <p:cNvSpPr/>
            <p:nvPr/>
          </p:nvSpPr>
          <p:spPr>
            <a:xfrm>
              <a:off x="3382361" y="1274962"/>
              <a:ext cx="105943" cy="90659"/>
            </a:xfrm>
            <a:custGeom>
              <a:avLst/>
              <a:gdLst/>
              <a:ahLst/>
              <a:cxnLst/>
              <a:rect l="l" t="t" r="r" b="b"/>
              <a:pathLst>
                <a:path w="5386" h="4609" extrusionOk="0">
                  <a:moveTo>
                    <a:pt x="3027" y="0"/>
                  </a:moveTo>
                  <a:cubicBezTo>
                    <a:pt x="2544" y="0"/>
                    <a:pt x="2062" y="114"/>
                    <a:pt x="1636" y="342"/>
                  </a:cubicBezTo>
                  <a:cubicBezTo>
                    <a:pt x="923" y="714"/>
                    <a:pt x="373" y="1377"/>
                    <a:pt x="152" y="2148"/>
                  </a:cubicBezTo>
                  <a:cubicBezTo>
                    <a:pt x="37" y="2514"/>
                    <a:pt x="1" y="2913"/>
                    <a:pt x="116" y="3278"/>
                  </a:cubicBezTo>
                  <a:cubicBezTo>
                    <a:pt x="301" y="3898"/>
                    <a:pt x="887" y="4334"/>
                    <a:pt x="1507" y="4498"/>
                  </a:cubicBezTo>
                  <a:cubicBezTo>
                    <a:pt x="1795" y="4578"/>
                    <a:pt x="2092" y="4608"/>
                    <a:pt x="2391" y="4608"/>
                  </a:cubicBezTo>
                  <a:cubicBezTo>
                    <a:pt x="2738" y="4608"/>
                    <a:pt x="3087" y="4567"/>
                    <a:pt x="3429" y="4514"/>
                  </a:cubicBezTo>
                  <a:lnTo>
                    <a:pt x="4836" y="3071"/>
                  </a:lnTo>
                  <a:cubicBezTo>
                    <a:pt x="5122" y="2442"/>
                    <a:pt x="5386" y="1720"/>
                    <a:pt x="5115" y="1086"/>
                  </a:cubicBezTo>
                  <a:cubicBezTo>
                    <a:pt x="4914" y="621"/>
                    <a:pt x="4450" y="315"/>
                    <a:pt x="3972" y="150"/>
                  </a:cubicBezTo>
                  <a:cubicBezTo>
                    <a:pt x="3667" y="50"/>
                    <a:pt x="3347" y="0"/>
                    <a:pt x="3027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2" name="Google Shape;1232;p37"/>
            <p:cNvSpPr/>
            <p:nvPr/>
          </p:nvSpPr>
          <p:spPr>
            <a:xfrm>
              <a:off x="3470148" y="1346167"/>
              <a:ext cx="72091" cy="10681"/>
            </a:xfrm>
            <a:custGeom>
              <a:avLst/>
              <a:gdLst/>
              <a:ahLst/>
              <a:cxnLst/>
              <a:rect l="l" t="t" r="r" b="b"/>
              <a:pathLst>
                <a:path w="3665" h="543" extrusionOk="0">
                  <a:moveTo>
                    <a:pt x="2380" y="1"/>
                  </a:moveTo>
                  <a:cubicBezTo>
                    <a:pt x="2314" y="1"/>
                    <a:pt x="2251" y="1"/>
                    <a:pt x="2186" y="8"/>
                  </a:cubicBezTo>
                  <a:cubicBezTo>
                    <a:pt x="1951" y="8"/>
                    <a:pt x="1715" y="21"/>
                    <a:pt x="1480" y="57"/>
                  </a:cubicBezTo>
                  <a:cubicBezTo>
                    <a:pt x="1243" y="86"/>
                    <a:pt x="1015" y="129"/>
                    <a:pt x="787" y="186"/>
                  </a:cubicBezTo>
                  <a:cubicBezTo>
                    <a:pt x="551" y="251"/>
                    <a:pt x="330" y="328"/>
                    <a:pt x="109" y="422"/>
                  </a:cubicBezTo>
                  <a:cubicBezTo>
                    <a:pt x="80" y="436"/>
                    <a:pt x="52" y="450"/>
                    <a:pt x="23" y="465"/>
                  </a:cubicBezTo>
                  <a:cubicBezTo>
                    <a:pt x="1" y="472"/>
                    <a:pt x="1" y="499"/>
                    <a:pt x="9" y="522"/>
                  </a:cubicBezTo>
                  <a:cubicBezTo>
                    <a:pt x="16" y="535"/>
                    <a:pt x="30" y="542"/>
                    <a:pt x="44" y="542"/>
                  </a:cubicBezTo>
                  <a:cubicBezTo>
                    <a:pt x="52" y="542"/>
                    <a:pt x="59" y="535"/>
                    <a:pt x="66" y="535"/>
                  </a:cubicBezTo>
                  <a:cubicBezTo>
                    <a:pt x="280" y="436"/>
                    <a:pt x="501" y="357"/>
                    <a:pt x="729" y="294"/>
                  </a:cubicBezTo>
                  <a:cubicBezTo>
                    <a:pt x="959" y="229"/>
                    <a:pt x="1187" y="179"/>
                    <a:pt x="1415" y="150"/>
                  </a:cubicBezTo>
                  <a:cubicBezTo>
                    <a:pt x="1644" y="114"/>
                    <a:pt x="1872" y="100"/>
                    <a:pt x="2109" y="93"/>
                  </a:cubicBezTo>
                  <a:cubicBezTo>
                    <a:pt x="2194" y="86"/>
                    <a:pt x="2287" y="86"/>
                    <a:pt x="2380" y="86"/>
                  </a:cubicBezTo>
                  <a:cubicBezTo>
                    <a:pt x="2522" y="86"/>
                    <a:pt x="2673" y="93"/>
                    <a:pt x="2815" y="100"/>
                  </a:cubicBezTo>
                  <a:cubicBezTo>
                    <a:pt x="3058" y="107"/>
                    <a:pt x="3293" y="122"/>
                    <a:pt x="3536" y="143"/>
                  </a:cubicBezTo>
                  <a:cubicBezTo>
                    <a:pt x="3566" y="150"/>
                    <a:pt x="3593" y="150"/>
                    <a:pt x="3622" y="150"/>
                  </a:cubicBezTo>
                  <a:lnTo>
                    <a:pt x="3629" y="150"/>
                  </a:lnTo>
                  <a:cubicBezTo>
                    <a:pt x="3651" y="150"/>
                    <a:pt x="3665" y="129"/>
                    <a:pt x="3665" y="107"/>
                  </a:cubicBezTo>
                  <a:cubicBezTo>
                    <a:pt x="3665" y="86"/>
                    <a:pt x="3651" y="71"/>
                    <a:pt x="3622" y="64"/>
                  </a:cubicBezTo>
                  <a:cubicBezTo>
                    <a:pt x="3379" y="44"/>
                    <a:pt x="3144" y="28"/>
                    <a:pt x="2901" y="14"/>
                  </a:cubicBezTo>
                  <a:cubicBezTo>
                    <a:pt x="2722" y="8"/>
                    <a:pt x="2551" y="1"/>
                    <a:pt x="238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3" name="Google Shape;1233;p37"/>
            <p:cNvSpPr/>
            <p:nvPr/>
          </p:nvSpPr>
          <p:spPr>
            <a:xfrm>
              <a:off x="3468909" y="1368080"/>
              <a:ext cx="53955" cy="12943"/>
            </a:xfrm>
            <a:custGeom>
              <a:avLst/>
              <a:gdLst/>
              <a:ahLst/>
              <a:cxnLst/>
              <a:rect l="l" t="t" r="r" b="b"/>
              <a:pathLst>
                <a:path w="2743" h="658" extrusionOk="0">
                  <a:moveTo>
                    <a:pt x="50" y="1"/>
                  </a:moveTo>
                  <a:cubicBezTo>
                    <a:pt x="21" y="1"/>
                    <a:pt x="0" y="21"/>
                    <a:pt x="7" y="44"/>
                  </a:cubicBezTo>
                  <a:cubicBezTo>
                    <a:pt x="7" y="64"/>
                    <a:pt x="21" y="86"/>
                    <a:pt x="50" y="86"/>
                  </a:cubicBezTo>
                  <a:cubicBezTo>
                    <a:pt x="221" y="86"/>
                    <a:pt x="400" y="100"/>
                    <a:pt x="578" y="114"/>
                  </a:cubicBezTo>
                  <a:cubicBezTo>
                    <a:pt x="758" y="136"/>
                    <a:pt x="921" y="157"/>
                    <a:pt x="1092" y="186"/>
                  </a:cubicBezTo>
                  <a:cubicBezTo>
                    <a:pt x="1272" y="215"/>
                    <a:pt x="1443" y="251"/>
                    <a:pt x="1615" y="294"/>
                  </a:cubicBezTo>
                  <a:cubicBezTo>
                    <a:pt x="1786" y="343"/>
                    <a:pt x="1958" y="386"/>
                    <a:pt x="2120" y="443"/>
                  </a:cubicBezTo>
                  <a:cubicBezTo>
                    <a:pt x="2292" y="499"/>
                    <a:pt x="2456" y="565"/>
                    <a:pt x="2621" y="628"/>
                  </a:cubicBezTo>
                  <a:cubicBezTo>
                    <a:pt x="2635" y="637"/>
                    <a:pt x="2657" y="650"/>
                    <a:pt x="2677" y="657"/>
                  </a:cubicBezTo>
                  <a:lnTo>
                    <a:pt x="2700" y="657"/>
                  </a:lnTo>
                  <a:cubicBezTo>
                    <a:pt x="2713" y="657"/>
                    <a:pt x="2729" y="657"/>
                    <a:pt x="2736" y="643"/>
                  </a:cubicBezTo>
                  <a:cubicBezTo>
                    <a:pt x="2742" y="621"/>
                    <a:pt x="2742" y="594"/>
                    <a:pt x="2720" y="578"/>
                  </a:cubicBezTo>
                  <a:cubicBezTo>
                    <a:pt x="2549" y="508"/>
                    <a:pt x="2386" y="443"/>
                    <a:pt x="2215" y="386"/>
                  </a:cubicBezTo>
                  <a:cubicBezTo>
                    <a:pt x="2050" y="328"/>
                    <a:pt x="1879" y="278"/>
                    <a:pt x="1707" y="229"/>
                  </a:cubicBezTo>
                  <a:cubicBezTo>
                    <a:pt x="1529" y="186"/>
                    <a:pt x="1358" y="150"/>
                    <a:pt x="1186" y="114"/>
                  </a:cubicBezTo>
                  <a:cubicBezTo>
                    <a:pt x="1006" y="86"/>
                    <a:pt x="828" y="57"/>
                    <a:pt x="650" y="37"/>
                  </a:cubicBezTo>
                  <a:cubicBezTo>
                    <a:pt x="472" y="21"/>
                    <a:pt x="293" y="8"/>
                    <a:pt x="115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4" name="Google Shape;1234;p37"/>
            <p:cNvSpPr/>
            <p:nvPr/>
          </p:nvSpPr>
          <p:spPr>
            <a:xfrm>
              <a:off x="3461178" y="1370302"/>
              <a:ext cx="31216" cy="36567"/>
            </a:xfrm>
            <a:custGeom>
              <a:avLst/>
              <a:gdLst/>
              <a:ahLst/>
              <a:cxnLst/>
              <a:rect l="l" t="t" r="r" b="b"/>
              <a:pathLst>
                <a:path w="1587" h="1859" extrusionOk="0">
                  <a:moveTo>
                    <a:pt x="50" y="1"/>
                  </a:moveTo>
                  <a:cubicBezTo>
                    <a:pt x="37" y="1"/>
                    <a:pt x="28" y="9"/>
                    <a:pt x="21" y="16"/>
                  </a:cubicBezTo>
                  <a:cubicBezTo>
                    <a:pt x="1" y="37"/>
                    <a:pt x="1" y="59"/>
                    <a:pt x="21" y="80"/>
                  </a:cubicBezTo>
                  <a:cubicBezTo>
                    <a:pt x="114" y="194"/>
                    <a:pt x="215" y="309"/>
                    <a:pt x="308" y="422"/>
                  </a:cubicBezTo>
                  <a:cubicBezTo>
                    <a:pt x="407" y="537"/>
                    <a:pt x="500" y="652"/>
                    <a:pt x="601" y="765"/>
                  </a:cubicBezTo>
                  <a:cubicBezTo>
                    <a:pt x="693" y="880"/>
                    <a:pt x="793" y="995"/>
                    <a:pt x="885" y="1115"/>
                  </a:cubicBezTo>
                  <a:cubicBezTo>
                    <a:pt x="986" y="1230"/>
                    <a:pt x="1079" y="1345"/>
                    <a:pt x="1178" y="1458"/>
                  </a:cubicBezTo>
                  <a:cubicBezTo>
                    <a:pt x="1279" y="1572"/>
                    <a:pt x="1372" y="1687"/>
                    <a:pt x="1471" y="1800"/>
                  </a:cubicBezTo>
                  <a:cubicBezTo>
                    <a:pt x="1478" y="1816"/>
                    <a:pt x="1494" y="1830"/>
                    <a:pt x="1507" y="1843"/>
                  </a:cubicBezTo>
                  <a:cubicBezTo>
                    <a:pt x="1514" y="1852"/>
                    <a:pt x="1521" y="1859"/>
                    <a:pt x="1536" y="1859"/>
                  </a:cubicBezTo>
                  <a:cubicBezTo>
                    <a:pt x="1543" y="1859"/>
                    <a:pt x="1557" y="1852"/>
                    <a:pt x="1564" y="1843"/>
                  </a:cubicBezTo>
                  <a:cubicBezTo>
                    <a:pt x="1586" y="1823"/>
                    <a:pt x="1579" y="1800"/>
                    <a:pt x="1564" y="1787"/>
                  </a:cubicBezTo>
                  <a:cubicBezTo>
                    <a:pt x="1471" y="1665"/>
                    <a:pt x="1372" y="1552"/>
                    <a:pt x="1271" y="1437"/>
                  </a:cubicBezTo>
                  <a:cubicBezTo>
                    <a:pt x="1178" y="1322"/>
                    <a:pt x="1079" y="1209"/>
                    <a:pt x="986" y="1094"/>
                  </a:cubicBezTo>
                  <a:cubicBezTo>
                    <a:pt x="885" y="979"/>
                    <a:pt x="793" y="866"/>
                    <a:pt x="693" y="752"/>
                  </a:cubicBezTo>
                  <a:cubicBezTo>
                    <a:pt x="601" y="637"/>
                    <a:pt x="500" y="515"/>
                    <a:pt x="407" y="402"/>
                  </a:cubicBezTo>
                  <a:cubicBezTo>
                    <a:pt x="308" y="287"/>
                    <a:pt x="215" y="172"/>
                    <a:pt x="114" y="59"/>
                  </a:cubicBezTo>
                  <a:cubicBezTo>
                    <a:pt x="100" y="44"/>
                    <a:pt x="93" y="30"/>
                    <a:pt x="80" y="16"/>
                  </a:cubicBezTo>
                  <a:cubicBezTo>
                    <a:pt x="71" y="9"/>
                    <a:pt x="57" y="1"/>
                    <a:pt x="5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5" name="Google Shape;1235;p37"/>
            <p:cNvSpPr/>
            <p:nvPr/>
          </p:nvSpPr>
          <p:spPr>
            <a:xfrm>
              <a:off x="3424100" y="1372840"/>
              <a:ext cx="10838" cy="6766"/>
            </a:xfrm>
            <a:custGeom>
              <a:avLst/>
              <a:gdLst/>
              <a:ahLst/>
              <a:cxnLst/>
              <a:rect l="l" t="t" r="r" b="b"/>
              <a:pathLst>
                <a:path w="551" h="344" extrusionOk="0">
                  <a:moveTo>
                    <a:pt x="479" y="0"/>
                  </a:moveTo>
                  <a:cubicBezTo>
                    <a:pt x="307" y="101"/>
                    <a:pt x="150" y="215"/>
                    <a:pt x="1" y="343"/>
                  </a:cubicBezTo>
                  <a:cubicBezTo>
                    <a:pt x="100" y="300"/>
                    <a:pt x="199" y="251"/>
                    <a:pt x="300" y="201"/>
                  </a:cubicBezTo>
                  <a:cubicBezTo>
                    <a:pt x="307" y="194"/>
                    <a:pt x="314" y="194"/>
                    <a:pt x="321" y="194"/>
                  </a:cubicBezTo>
                  <a:lnTo>
                    <a:pt x="336" y="194"/>
                  </a:lnTo>
                  <a:cubicBezTo>
                    <a:pt x="371" y="165"/>
                    <a:pt x="422" y="137"/>
                    <a:pt x="465" y="115"/>
                  </a:cubicBezTo>
                  <a:cubicBezTo>
                    <a:pt x="479" y="101"/>
                    <a:pt x="499" y="86"/>
                    <a:pt x="522" y="79"/>
                  </a:cubicBezTo>
                  <a:cubicBezTo>
                    <a:pt x="542" y="65"/>
                    <a:pt x="551" y="36"/>
                    <a:pt x="535" y="23"/>
                  </a:cubicBezTo>
                  <a:cubicBezTo>
                    <a:pt x="528" y="9"/>
                    <a:pt x="515" y="0"/>
                    <a:pt x="499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6" name="Google Shape;1236;p37"/>
            <p:cNvSpPr/>
            <p:nvPr/>
          </p:nvSpPr>
          <p:spPr>
            <a:xfrm>
              <a:off x="3396700" y="1398962"/>
              <a:ext cx="13926" cy="25040"/>
            </a:xfrm>
            <a:custGeom>
              <a:avLst/>
              <a:gdLst/>
              <a:ahLst/>
              <a:cxnLst/>
              <a:rect l="l" t="t" r="r" b="b"/>
              <a:pathLst>
                <a:path w="708" h="1273" extrusionOk="0">
                  <a:moveTo>
                    <a:pt x="708" y="1"/>
                  </a:moveTo>
                  <a:lnTo>
                    <a:pt x="708" y="1"/>
                  </a:lnTo>
                  <a:cubicBezTo>
                    <a:pt x="665" y="16"/>
                    <a:pt x="622" y="30"/>
                    <a:pt x="586" y="43"/>
                  </a:cubicBezTo>
                  <a:cubicBezTo>
                    <a:pt x="487" y="201"/>
                    <a:pt x="401" y="366"/>
                    <a:pt x="322" y="537"/>
                  </a:cubicBezTo>
                  <a:cubicBezTo>
                    <a:pt x="221" y="729"/>
                    <a:pt x="136" y="930"/>
                    <a:pt x="43" y="1137"/>
                  </a:cubicBezTo>
                  <a:cubicBezTo>
                    <a:pt x="29" y="1157"/>
                    <a:pt x="22" y="1187"/>
                    <a:pt x="7" y="1209"/>
                  </a:cubicBezTo>
                  <a:cubicBezTo>
                    <a:pt x="0" y="1229"/>
                    <a:pt x="0" y="1259"/>
                    <a:pt x="22" y="1265"/>
                  </a:cubicBezTo>
                  <a:cubicBezTo>
                    <a:pt x="29" y="1272"/>
                    <a:pt x="36" y="1272"/>
                    <a:pt x="43" y="1272"/>
                  </a:cubicBezTo>
                  <a:cubicBezTo>
                    <a:pt x="65" y="1272"/>
                    <a:pt x="79" y="1265"/>
                    <a:pt x="86" y="1252"/>
                  </a:cubicBezTo>
                  <a:cubicBezTo>
                    <a:pt x="172" y="1051"/>
                    <a:pt x="264" y="851"/>
                    <a:pt x="358" y="652"/>
                  </a:cubicBezTo>
                  <a:cubicBezTo>
                    <a:pt x="458" y="458"/>
                    <a:pt x="557" y="258"/>
                    <a:pt x="665" y="73"/>
                  </a:cubicBezTo>
                  <a:cubicBezTo>
                    <a:pt x="679" y="43"/>
                    <a:pt x="693" y="23"/>
                    <a:pt x="708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7" name="Google Shape;1237;p37"/>
            <p:cNvSpPr/>
            <p:nvPr/>
          </p:nvSpPr>
          <p:spPr>
            <a:xfrm>
              <a:off x="3408227" y="1381003"/>
              <a:ext cx="16877" cy="18824"/>
            </a:xfrm>
            <a:custGeom>
              <a:avLst/>
              <a:gdLst/>
              <a:ahLst/>
              <a:cxnLst/>
              <a:rect l="l" t="t" r="r" b="b"/>
              <a:pathLst>
                <a:path w="858" h="957" extrusionOk="0">
                  <a:moveTo>
                    <a:pt x="857" y="0"/>
                  </a:moveTo>
                  <a:lnTo>
                    <a:pt x="857" y="0"/>
                  </a:lnTo>
                  <a:cubicBezTo>
                    <a:pt x="778" y="43"/>
                    <a:pt x="700" y="79"/>
                    <a:pt x="621" y="115"/>
                  </a:cubicBezTo>
                  <a:lnTo>
                    <a:pt x="614" y="115"/>
                  </a:lnTo>
                  <a:cubicBezTo>
                    <a:pt x="544" y="194"/>
                    <a:pt x="472" y="279"/>
                    <a:pt x="406" y="357"/>
                  </a:cubicBezTo>
                  <a:cubicBezTo>
                    <a:pt x="271" y="521"/>
                    <a:pt x="158" y="686"/>
                    <a:pt x="50" y="864"/>
                  </a:cubicBezTo>
                  <a:cubicBezTo>
                    <a:pt x="36" y="893"/>
                    <a:pt x="14" y="929"/>
                    <a:pt x="0" y="956"/>
                  </a:cubicBezTo>
                  <a:cubicBezTo>
                    <a:pt x="36" y="943"/>
                    <a:pt x="79" y="929"/>
                    <a:pt x="122" y="914"/>
                  </a:cubicBezTo>
                  <a:cubicBezTo>
                    <a:pt x="165" y="843"/>
                    <a:pt x="208" y="778"/>
                    <a:pt x="251" y="708"/>
                  </a:cubicBezTo>
                  <a:cubicBezTo>
                    <a:pt x="278" y="672"/>
                    <a:pt x="307" y="629"/>
                    <a:pt x="336" y="593"/>
                  </a:cubicBezTo>
                  <a:cubicBezTo>
                    <a:pt x="350" y="571"/>
                    <a:pt x="364" y="550"/>
                    <a:pt x="379" y="528"/>
                  </a:cubicBezTo>
                  <a:cubicBezTo>
                    <a:pt x="386" y="521"/>
                    <a:pt x="393" y="514"/>
                    <a:pt x="400" y="501"/>
                  </a:cubicBezTo>
                  <a:cubicBezTo>
                    <a:pt x="400" y="501"/>
                    <a:pt x="406" y="494"/>
                    <a:pt x="406" y="485"/>
                  </a:cubicBezTo>
                  <a:cubicBezTo>
                    <a:pt x="415" y="485"/>
                    <a:pt x="415" y="485"/>
                    <a:pt x="415" y="478"/>
                  </a:cubicBezTo>
                  <a:lnTo>
                    <a:pt x="422" y="478"/>
                  </a:lnTo>
                  <a:cubicBezTo>
                    <a:pt x="535" y="322"/>
                    <a:pt x="672" y="178"/>
                    <a:pt x="808" y="43"/>
                  </a:cubicBezTo>
                  <a:cubicBezTo>
                    <a:pt x="828" y="29"/>
                    <a:pt x="844" y="14"/>
                    <a:pt x="857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8" name="Google Shape;1238;p37"/>
            <p:cNvSpPr/>
            <p:nvPr/>
          </p:nvSpPr>
          <p:spPr>
            <a:xfrm>
              <a:off x="3422409" y="1380019"/>
              <a:ext cx="20260" cy="47346"/>
            </a:xfrm>
            <a:custGeom>
              <a:avLst/>
              <a:gdLst/>
              <a:ahLst/>
              <a:cxnLst/>
              <a:rect l="l" t="t" r="r" b="b"/>
              <a:pathLst>
                <a:path w="1030" h="2407" extrusionOk="0">
                  <a:moveTo>
                    <a:pt x="971" y="0"/>
                  </a:moveTo>
                  <a:cubicBezTo>
                    <a:pt x="964" y="0"/>
                    <a:pt x="957" y="0"/>
                    <a:pt x="950" y="7"/>
                  </a:cubicBezTo>
                  <a:cubicBezTo>
                    <a:pt x="829" y="93"/>
                    <a:pt x="729" y="215"/>
                    <a:pt x="650" y="343"/>
                  </a:cubicBezTo>
                  <a:cubicBezTo>
                    <a:pt x="565" y="472"/>
                    <a:pt x="508" y="614"/>
                    <a:pt x="450" y="749"/>
                  </a:cubicBezTo>
                  <a:cubicBezTo>
                    <a:pt x="386" y="914"/>
                    <a:pt x="328" y="1085"/>
                    <a:pt x="272" y="1250"/>
                  </a:cubicBezTo>
                  <a:cubicBezTo>
                    <a:pt x="215" y="1421"/>
                    <a:pt x="172" y="1593"/>
                    <a:pt x="129" y="1764"/>
                  </a:cubicBezTo>
                  <a:cubicBezTo>
                    <a:pt x="87" y="1935"/>
                    <a:pt x="44" y="2107"/>
                    <a:pt x="15" y="2285"/>
                  </a:cubicBezTo>
                  <a:cubicBezTo>
                    <a:pt x="8" y="2307"/>
                    <a:pt x="8" y="2328"/>
                    <a:pt x="1" y="2350"/>
                  </a:cubicBezTo>
                  <a:cubicBezTo>
                    <a:pt x="1" y="2371"/>
                    <a:pt x="8" y="2400"/>
                    <a:pt x="28" y="2400"/>
                  </a:cubicBezTo>
                  <a:cubicBezTo>
                    <a:pt x="37" y="2407"/>
                    <a:pt x="37" y="2407"/>
                    <a:pt x="44" y="2407"/>
                  </a:cubicBezTo>
                  <a:cubicBezTo>
                    <a:pt x="57" y="2407"/>
                    <a:pt x="80" y="2393"/>
                    <a:pt x="87" y="2371"/>
                  </a:cubicBezTo>
                  <a:cubicBezTo>
                    <a:pt x="114" y="2199"/>
                    <a:pt x="150" y="2028"/>
                    <a:pt x="193" y="1857"/>
                  </a:cubicBezTo>
                  <a:cubicBezTo>
                    <a:pt x="236" y="1685"/>
                    <a:pt x="278" y="1514"/>
                    <a:pt x="328" y="1342"/>
                  </a:cubicBezTo>
                  <a:cubicBezTo>
                    <a:pt x="386" y="1178"/>
                    <a:pt x="443" y="1006"/>
                    <a:pt x="508" y="844"/>
                  </a:cubicBezTo>
                  <a:cubicBezTo>
                    <a:pt x="522" y="808"/>
                    <a:pt x="536" y="772"/>
                    <a:pt x="551" y="736"/>
                  </a:cubicBezTo>
                  <a:cubicBezTo>
                    <a:pt x="551" y="729"/>
                    <a:pt x="558" y="722"/>
                    <a:pt x="558" y="715"/>
                  </a:cubicBezTo>
                  <a:cubicBezTo>
                    <a:pt x="558" y="707"/>
                    <a:pt x="565" y="707"/>
                    <a:pt x="565" y="700"/>
                  </a:cubicBezTo>
                  <a:lnTo>
                    <a:pt x="565" y="693"/>
                  </a:lnTo>
                  <a:cubicBezTo>
                    <a:pt x="572" y="672"/>
                    <a:pt x="578" y="657"/>
                    <a:pt x="585" y="643"/>
                  </a:cubicBezTo>
                  <a:cubicBezTo>
                    <a:pt x="621" y="571"/>
                    <a:pt x="650" y="508"/>
                    <a:pt x="686" y="443"/>
                  </a:cubicBezTo>
                  <a:cubicBezTo>
                    <a:pt x="707" y="407"/>
                    <a:pt x="729" y="379"/>
                    <a:pt x="750" y="350"/>
                  </a:cubicBezTo>
                  <a:cubicBezTo>
                    <a:pt x="757" y="329"/>
                    <a:pt x="765" y="314"/>
                    <a:pt x="779" y="300"/>
                  </a:cubicBezTo>
                  <a:cubicBezTo>
                    <a:pt x="786" y="293"/>
                    <a:pt x="786" y="287"/>
                    <a:pt x="793" y="278"/>
                  </a:cubicBezTo>
                  <a:lnTo>
                    <a:pt x="799" y="271"/>
                  </a:lnTo>
                  <a:lnTo>
                    <a:pt x="808" y="264"/>
                  </a:lnTo>
                  <a:cubicBezTo>
                    <a:pt x="851" y="208"/>
                    <a:pt x="901" y="158"/>
                    <a:pt x="957" y="107"/>
                  </a:cubicBezTo>
                  <a:cubicBezTo>
                    <a:pt x="964" y="107"/>
                    <a:pt x="964" y="100"/>
                    <a:pt x="971" y="100"/>
                  </a:cubicBezTo>
                  <a:lnTo>
                    <a:pt x="979" y="93"/>
                  </a:lnTo>
                  <a:lnTo>
                    <a:pt x="986" y="86"/>
                  </a:lnTo>
                  <a:lnTo>
                    <a:pt x="993" y="79"/>
                  </a:lnTo>
                  <a:cubicBezTo>
                    <a:pt x="1014" y="64"/>
                    <a:pt x="1029" y="43"/>
                    <a:pt x="1014" y="21"/>
                  </a:cubicBezTo>
                  <a:cubicBezTo>
                    <a:pt x="1007" y="7"/>
                    <a:pt x="986" y="0"/>
                    <a:pt x="971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9" name="Google Shape;1239;p37"/>
            <p:cNvSpPr/>
            <p:nvPr/>
          </p:nvSpPr>
          <p:spPr>
            <a:xfrm>
              <a:off x="3449081" y="1381711"/>
              <a:ext cx="5508" cy="34127"/>
            </a:xfrm>
            <a:custGeom>
              <a:avLst/>
              <a:gdLst/>
              <a:ahLst/>
              <a:cxnLst/>
              <a:rect l="l" t="t" r="r" b="b"/>
              <a:pathLst>
                <a:path w="280" h="1735" extrusionOk="0">
                  <a:moveTo>
                    <a:pt x="43" y="0"/>
                  </a:moveTo>
                  <a:cubicBezTo>
                    <a:pt x="43" y="0"/>
                    <a:pt x="37" y="0"/>
                    <a:pt x="37" y="7"/>
                  </a:cubicBezTo>
                  <a:cubicBezTo>
                    <a:pt x="16" y="14"/>
                    <a:pt x="1" y="36"/>
                    <a:pt x="9" y="57"/>
                  </a:cubicBezTo>
                  <a:cubicBezTo>
                    <a:pt x="30" y="165"/>
                    <a:pt x="52" y="271"/>
                    <a:pt x="66" y="372"/>
                  </a:cubicBezTo>
                  <a:cubicBezTo>
                    <a:pt x="86" y="478"/>
                    <a:pt x="102" y="586"/>
                    <a:pt x="122" y="693"/>
                  </a:cubicBezTo>
                  <a:lnTo>
                    <a:pt x="122" y="706"/>
                  </a:lnTo>
                  <a:lnTo>
                    <a:pt x="122" y="729"/>
                  </a:lnTo>
                  <a:cubicBezTo>
                    <a:pt x="122" y="742"/>
                    <a:pt x="129" y="749"/>
                    <a:pt x="129" y="765"/>
                  </a:cubicBezTo>
                  <a:cubicBezTo>
                    <a:pt x="129" y="792"/>
                    <a:pt x="138" y="821"/>
                    <a:pt x="138" y="850"/>
                  </a:cubicBezTo>
                  <a:cubicBezTo>
                    <a:pt x="144" y="900"/>
                    <a:pt x="151" y="956"/>
                    <a:pt x="158" y="1006"/>
                  </a:cubicBezTo>
                  <a:cubicBezTo>
                    <a:pt x="165" y="1114"/>
                    <a:pt x="172" y="1220"/>
                    <a:pt x="180" y="1328"/>
                  </a:cubicBezTo>
                  <a:cubicBezTo>
                    <a:pt x="187" y="1443"/>
                    <a:pt x="187" y="1549"/>
                    <a:pt x="194" y="1657"/>
                  </a:cubicBezTo>
                  <a:lnTo>
                    <a:pt x="194" y="1692"/>
                  </a:lnTo>
                  <a:cubicBezTo>
                    <a:pt x="194" y="1721"/>
                    <a:pt x="208" y="1735"/>
                    <a:pt x="230" y="1735"/>
                  </a:cubicBezTo>
                  <a:lnTo>
                    <a:pt x="237" y="1735"/>
                  </a:lnTo>
                  <a:cubicBezTo>
                    <a:pt x="258" y="1735"/>
                    <a:pt x="280" y="1721"/>
                    <a:pt x="280" y="1692"/>
                  </a:cubicBezTo>
                  <a:cubicBezTo>
                    <a:pt x="273" y="1585"/>
                    <a:pt x="273" y="1477"/>
                    <a:pt x="266" y="1371"/>
                  </a:cubicBezTo>
                  <a:cubicBezTo>
                    <a:pt x="258" y="1263"/>
                    <a:pt x="251" y="1150"/>
                    <a:pt x="244" y="1042"/>
                  </a:cubicBezTo>
                  <a:cubicBezTo>
                    <a:pt x="237" y="936"/>
                    <a:pt x="223" y="828"/>
                    <a:pt x="208" y="722"/>
                  </a:cubicBezTo>
                  <a:cubicBezTo>
                    <a:pt x="194" y="614"/>
                    <a:pt x="180" y="501"/>
                    <a:pt x="158" y="393"/>
                  </a:cubicBezTo>
                  <a:cubicBezTo>
                    <a:pt x="138" y="286"/>
                    <a:pt x="122" y="178"/>
                    <a:pt x="95" y="72"/>
                  </a:cubicBezTo>
                  <a:cubicBezTo>
                    <a:pt x="95" y="57"/>
                    <a:pt x="95" y="50"/>
                    <a:pt x="86" y="36"/>
                  </a:cubicBezTo>
                  <a:cubicBezTo>
                    <a:pt x="86" y="14"/>
                    <a:pt x="66" y="0"/>
                    <a:pt x="43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0" name="Google Shape;1240;p37"/>
            <p:cNvSpPr/>
            <p:nvPr/>
          </p:nvSpPr>
          <p:spPr>
            <a:xfrm>
              <a:off x="3484645" y="1271874"/>
              <a:ext cx="28246" cy="32711"/>
            </a:xfrm>
            <a:custGeom>
              <a:avLst/>
              <a:gdLst/>
              <a:ahLst/>
              <a:cxnLst/>
              <a:rect l="l" t="t" r="r" b="b"/>
              <a:pathLst>
                <a:path w="1436" h="1663" extrusionOk="0">
                  <a:moveTo>
                    <a:pt x="1392" y="0"/>
                  </a:moveTo>
                  <a:cubicBezTo>
                    <a:pt x="1379" y="0"/>
                    <a:pt x="1372" y="7"/>
                    <a:pt x="1356" y="14"/>
                  </a:cubicBezTo>
                  <a:cubicBezTo>
                    <a:pt x="1158" y="185"/>
                    <a:pt x="964" y="370"/>
                    <a:pt x="786" y="571"/>
                  </a:cubicBezTo>
                  <a:cubicBezTo>
                    <a:pt x="592" y="772"/>
                    <a:pt x="414" y="986"/>
                    <a:pt x="242" y="1207"/>
                  </a:cubicBezTo>
                  <a:cubicBezTo>
                    <a:pt x="163" y="1313"/>
                    <a:pt x="78" y="1428"/>
                    <a:pt x="1" y="1534"/>
                  </a:cubicBezTo>
                  <a:cubicBezTo>
                    <a:pt x="8" y="1577"/>
                    <a:pt x="14" y="1620"/>
                    <a:pt x="21" y="1663"/>
                  </a:cubicBezTo>
                  <a:cubicBezTo>
                    <a:pt x="93" y="1550"/>
                    <a:pt x="172" y="1442"/>
                    <a:pt x="249" y="1342"/>
                  </a:cubicBezTo>
                  <a:cubicBezTo>
                    <a:pt x="414" y="1121"/>
                    <a:pt x="592" y="907"/>
                    <a:pt x="779" y="700"/>
                  </a:cubicBezTo>
                  <a:cubicBezTo>
                    <a:pt x="957" y="506"/>
                    <a:pt x="1142" y="314"/>
                    <a:pt x="1343" y="143"/>
                  </a:cubicBezTo>
                  <a:cubicBezTo>
                    <a:pt x="1372" y="120"/>
                    <a:pt x="1392" y="100"/>
                    <a:pt x="1421" y="77"/>
                  </a:cubicBezTo>
                  <a:cubicBezTo>
                    <a:pt x="1435" y="64"/>
                    <a:pt x="1435" y="28"/>
                    <a:pt x="1421" y="14"/>
                  </a:cubicBezTo>
                  <a:cubicBezTo>
                    <a:pt x="1415" y="7"/>
                    <a:pt x="1399" y="0"/>
                    <a:pt x="1392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1" name="Google Shape;1241;p37"/>
            <p:cNvSpPr/>
            <p:nvPr/>
          </p:nvSpPr>
          <p:spPr>
            <a:xfrm>
              <a:off x="3463401" y="1302048"/>
              <a:ext cx="21676" cy="38652"/>
            </a:xfrm>
            <a:custGeom>
              <a:avLst/>
              <a:gdLst/>
              <a:ahLst/>
              <a:cxnLst/>
              <a:rect l="l" t="t" r="r" b="b"/>
              <a:pathLst>
                <a:path w="1102" h="1965" extrusionOk="0">
                  <a:moveTo>
                    <a:pt x="1081" y="0"/>
                  </a:moveTo>
                  <a:cubicBezTo>
                    <a:pt x="995" y="122"/>
                    <a:pt x="916" y="244"/>
                    <a:pt x="837" y="365"/>
                  </a:cubicBezTo>
                  <a:cubicBezTo>
                    <a:pt x="680" y="600"/>
                    <a:pt x="537" y="843"/>
                    <a:pt x="409" y="1087"/>
                  </a:cubicBezTo>
                  <a:cubicBezTo>
                    <a:pt x="280" y="1322"/>
                    <a:pt x="159" y="1565"/>
                    <a:pt x="52" y="1808"/>
                  </a:cubicBezTo>
                  <a:cubicBezTo>
                    <a:pt x="37" y="1836"/>
                    <a:pt x="23" y="1865"/>
                    <a:pt x="16" y="1901"/>
                  </a:cubicBezTo>
                  <a:cubicBezTo>
                    <a:pt x="1" y="1921"/>
                    <a:pt x="9" y="1944"/>
                    <a:pt x="30" y="1957"/>
                  </a:cubicBezTo>
                  <a:cubicBezTo>
                    <a:pt x="37" y="1957"/>
                    <a:pt x="44" y="1964"/>
                    <a:pt x="52" y="1964"/>
                  </a:cubicBezTo>
                  <a:cubicBezTo>
                    <a:pt x="66" y="1964"/>
                    <a:pt x="80" y="1957"/>
                    <a:pt x="87" y="1944"/>
                  </a:cubicBezTo>
                  <a:cubicBezTo>
                    <a:pt x="195" y="1694"/>
                    <a:pt x="309" y="1457"/>
                    <a:pt x="429" y="1222"/>
                  </a:cubicBezTo>
                  <a:cubicBezTo>
                    <a:pt x="566" y="979"/>
                    <a:pt x="702" y="737"/>
                    <a:pt x="851" y="501"/>
                  </a:cubicBezTo>
                  <a:cubicBezTo>
                    <a:pt x="930" y="372"/>
                    <a:pt x="1016" y="250"/>
                    <a:pt x="1101" y="129"/>
                  </a:cubicBezTo>
                  <a:cubicBezTo>
                    <a:pt x="1094" y="86"/>
                    <a:pt x="1088" y="43"/>
                    <a:pt x="1081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2" name="Google Shape;1242;p37"/>
            <p:cNvSpPr/>
            <p:nvPr/>
          </p:nvSpPr>
          <p:spPr>
            <a:xfrm>
              <a:off x="3462162" y="1349098"/>
              <a:ext cx="4642" cy="4111"/>
            </a:xfrm>
            <a:custGeom>
              <a:avLst/>
              <a:gdLst/>
              <a:ahLst/>
              <a:cxnLst/>
              <a:rect l="l" t="t" r="r" b="b"/>
              <a:pathLst>
                <a:path w="236" h="209" extrusionOk="0">
                  <a:moveTo>
                    <a:pt x="129" y="1"/>
                  </a:moveTo>
                  <a:cubicBezTo>
                    <a:pt x="107" y="30"/>
                    <a:pt x="86" y="59"/>
                    <a:pt x="57" y="86"/>
                  </a:cubicBezTo>
                  <a:cubicBezTo>
                    <a:pt x="43" y="102"/>
                    <a:pt x="30" y="122"/>
                    <a:pt x="14" y="136"/>
                  </a:cubicBezTo>
                  <a:cubicBezTo>
                    <a:pt x="0" y="158"/>
                    <a:pt x="0" y="179"/>
                    <a:pt x="14" y="201"/>
                  </a:cubicBezTo>
                  <a:cubicBezTo>
                    <a:pt x="30" y="208"/>
                    <a:pt x="36" y="208"/>
                    <a:pt x="50" y="208"/>
                  </a:cubicBezTo>
                  <a:cubicBezTo>
                    <a:pt x="57" y="208"/>
                    <a:pt x="72" y="208"/>
                    <a:pt x="79" y="201"/>
                  </a:cubicBezTo>
                  <a:cubicBezTo>
                    <a:pt x="129" y="136"/>
                    <a:pt x="186" y="73"/>
                    <a:pt x="235" y="8"/>
                  </a:cubicBezTo>
                  <a:lnTo>
                    <a:pt x="129" y="1"/>
                  </a:lnTo>
                  <a:close/>
                </a:path>
              </a:pathLst>
            </a:custGeom>
            <a:solidFill>
              <a:srgbClr val="FBEE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3" name="Google Shape;1243;p37"/>
            <p:cNvSpPr/>
            <p:nvPr/>
          </p:nvSpPr>
          <p:spPr>
            <a:xfrm>
              <a:off x="3464699" y="1310191"/>
              <a:ext cx="40874" cy="39065"/>
            </a:xfrm>
            <a:custGeom>
              <a:avLst/>
              <a:gdLst/>
              <a:ahLst/>
              <a:cxnLst/>
              <a:rect l="l" t="t" r="r" b="b"/>
              <a:pathLst>
                <a:path w="2078" h="1986" extrusionOk="0">
                  <a:moveTo>
                    <a:pt x="2028" y="1"/>
                  </a:moveTo>
                  <a:cubicBezTo>
                    <a:pt x="2021" y="1"/>
                    <a:pt x="2014" y="1"/>
                    <a:pt x="2007" y="8"/>
                  </a:cubicBezTo>
                  <a:cubicBezTo>
                    <a:pt x="1836" y="87"/>
                    <a:pt x="1685" y="195"/>
                    <a:pt x="1536" y="308"/>
                  </a:cubicBezTo>
                  <a:cubicBezTo>
                    <a:pt x="1378" y="429"/>
                    <a:pt x="1236" y="565"/>
                    <a:pt x="1092" y="700"/>
                  </a:cubicBezTo>
                  <a:cubicBezTo>
                    <a:pt x="972" y="829"/>
                    <a:pt x="850" y="966"/>
                    <a:pt x="728" y="1101"/>
                  </a:cubicBezTo>
                  <a:cubicBezTo>
                    <a:pt x="699" y="1158"/>
                    <a:pt x="672" y="1223"/>
                    <a:pt x="650" y="1280"/>
                  </a:cubicBezTo>
                  <a:lnTo>
                    <a:pt x="178" y="1758"/>
                  </a:lnTo>
                  <a:cubicBezTo>
                    <a:pt x="122" y="1830"/>
                    <a:pt x="63" y="1909"/>
                    <a:pt x="0" y="1979"/>
                  </a:cubicBezTo>
                  <a:lnTo>
                    <a:pt x="106" y="1986"/>
                  </a:lnTo>
                  <a:cubicBezTo>
                    <a:pt x="171" y="1909"/>
                    <a:pt x="235" y="1823"/>
                    <a:pt x="307" y="1744"/>
                  </a:cubicBezTo>
                  <a:cubicBezTo>
                    <a:pt x="429" y="1586"/>
                    <a:pt x="557" y="1429"/>
                    <a:pt x="692" y="1273"/>
                  </a:cubicBezTo>
                  <a:cubicBezTo>
                    <a:pt x="821" y="1122"/>
                    <a:pt x="956" y="966"/>
                    <a:pt x="1100" y="822"/>
                  </a:cubicBezTo>
                  <a:cubicBezTo>
                    <a:pt x="1243" y="680"/>
                    <a:pt x="1385" y="544"/>
                    <a:pt x="1536" y="416"/>
                  </a:cubicBezTo>
                  <a:cubicBezTo>
                    <a:pt x="1556" y="400"/>
                    <a:pt x="1579" y="387"/>
                    <a:pt x="1592" y="373"/>
                  </a:cubicBezTo>
                  <a:cubicBezTo>
                    <a:pt x="1599" y="366"/>
                    <a:pt x="1606" y="366"/>
                    <a:pt x="1606" y="357"/>
                  </a:cubicBezTo>
                  <a:lnTo>
                    <a:pt x="1615" y="357"/>
                  </a:lnTo>
                  <a:cubicBezTo>
                    <a:pt x="1628" y="344"/>
                    <a:pt x="1635" y="337"/>
                    <a:pt x="1642" y="330"/>
                  </a:cubicBezTo>
                  <a:cubicBezTo>
                    <a:pt x="1685" y="301"/>
                    <a:pt x="1721" y="280"/>
                    <a:pt x="1757" y="251"/>
                  </a:cubicBezTo>
                  <a:cubicBezTo>
                    <a:pt x="1836" y="201"/>
                    <a:pt x="1914" y="152"/>
                    <a:pt x="1992" y="109"/>
                  </a:cubicBezTo>
                  <a:cubicBezTo>
                    <a:pt x="2014" y="100"/>
                    <a:pt x="2028" y="87"/>
                    <a:pt x="2050" y="80"/>
                  </a:cubicBezTo>
                  <a:cubicBezTo>
                    <a:pt x="2070" y="66"/>
                    <a:pt x="2077" y="37"/>
                    <a:pt x="2064" y="23"/>
                  </a:cubicBezTo>
                  <a:cubicBezTo>
                    <a:pt x="2057" y="8"/>
                    <a:pt x="2043" y="1"/>
                    <a:pt x="2028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4" name="Google Shape;1244;p37"/>
            <p:cNvSpPr/>
            <p:nvPr/>
          </p:nvSpPr>
          <p:spPr>
            <a:xfrm>
              <a:off x="3468201" y="1331848"/>
              <a:ext cx="10838" cy="12923"/>
            </a:xfrm>
            <a:custGeom>
              <a:avLst/>
              <a:gdLst/>
              <a:ahLst/>
              <a:cxnLst/>
              <a:rect l="l" t="t" r="r" b="b"/>
              <a:pathLst>
                <a:path w="551" h="657" extrusionOk="0">
                  <a:moveTo>
                    <a:pt x="550" y="0"/>
                  </a:moveTo>
                  <a:lnTo>
                    <a:pt x="550" y="0"/>
                  </a:lnTo>
                  <a:cubicBezTo>
                    <a:pt x="537" y="21"/>
                    <a:pt x="514" y="36"/>
                    <a:pt x="501" y="57"/>
                  </a:cubicBezTo>
                  <a:cubicBezTo>
                    <a:pt x="365" y="208"/>
                    <a:pt x="244" y="364"/>
                    <a:pt x="115" y="521"/>
                  </a:cubicBezTo>
                  <a:cubicBezTo>
                    <a:pt x="79" y="564"/>
                    <a:pt x="36" y="614"/>
                    <a:pt x="0" y="657"/>
                  </a:cubicBezTo>
                  <a:lnTo>
                    <a:pt x="472" y="179"/>
                  </a:lnTo>
                  <a:cubicBezTo>
                    <a:pt x="494" y="122"/>
                    <a:pt x="521" y="57"/>
                    <a:pt x="55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5" name="Google Shape;1245;p37"/>
            <p:cNvSpPr/>
            <p:nvPr/>
          </p:nvSpPr>
          <p:spPr>
            <a:xfrm>
              <a:off x="3437456" y="1312866"/>
              <a:ext cx="14753" cy="37943"/>
            </a:xfrm>
            <a:custGeom>
              <a:avLst/>
              <a:gdLst/>
              <a:ahLst/>
              <a:cxnLst/>
              <a:rect l="l" t="t" r="r" b="b"/>
              <a:pathLst>
                <a:path w="750" h="1929" extrusionOk="0">
                  <a:moveTo>
                    <a:pt x="43" y="0"/>
                  </a:moveTo>
                  <a:cubicBezTo>
                    <a:pt x="28" y="0"/>
                    <a:pt x="21" y="7"/>
                    <a:pt x="14" y="16"/>
                  </a:cubicBezTo>
                  <a:cubicBezTo>
                    <a:pt x="7" y="23"/>
                    <a:pt x="0" y="36"/>
                    <a:pt x="0" y="43"/>
                  </a:cubicBezTo>
                  <a:cubicBezTo>
                    <a:pt x="0" y="59"/>
                    <a:pt x="7" y="65"/>
                    <a:pt x="14" y="72"/>
                  </a:cubicBezTo>
                  <a:cubicBezTo>
                    <a:pt x="14" y="79"/>
                    <a:pt x="21" y="86"/>
                    <a:pt x="28" y="93"/>
                  </a:cubicBezTo>
                  <a:cubicBezTo>
                    <a:pt x="28" y="101"/>
                    <a:pt x="34" y="101"/>
                    <a:pt x="34" y="108"/>
                  </a:cubicBezTo>
                  <a:cubicBezTo>
                    <a:pt x="50" y="122"/>
                    <a:pt x="57" y="129"/>
                    <a:pt x="64" y="144"/>
                  </a:cubicBezTo>
                  <a:cubicBezTo>
                    <a:pt x="86" y="172"/>
                    <a:pt x="106" y="201"/>
                    <a:pt x="120" y="221"/>
                  </a:cubicBezTo>
                  <a:cubicBezTo>
                    <a:pt x="156" y="280"/>
                    <a:pt x="192" y="329"/>
                    <a:pt x="228" y="386"/>
                  </a:cubicBezTo>
                  <a:cubicBezTo>
                    <a:pt x="292" y="501"/>
                    <a:pt x="350" y="616"/>
                    <a:pt x="406" y="729"/>
                  </a:cubicBezTo>
                  <a:cubicBezTo>
                    <a:pt x="413" y="744"/>
                    <a:pt x="420" y="758"/>
                    <a:pt x="420" y="772"/>
                  </a:cubicBezTo>
                  <a:lnTo>
                    <a:pt x="420" y="778"/>
                  </a:lnTo>
                  <a:lnTo>
                    <a:pt x="429" y="778"/>
                  </a:lnTo>
                  <a:lnTo>
                    <a:pt x="429" y="787"/>
                  </a:lnTo>
                  <a:cubicBezTo>
                    <a:pt x="436" y="801"/>
                    <a:pt x="436" y="808"/>
                    <a:pt x="442" y="814"/>
                  </a:cubicBezTo>
                  <a:cubicBezTo>
                    <a:pt x="449" y="844"/>
                    <a:pt x="463" y="873"/>
                    <a:pt x="472" y="900"/>
                  </a:cubicBezTo>
                  <a:cubicBezTo>
                    <a:pt x="499" y="965"/>
                    <a:pt x="514" y="1022"/>
                    <a:pt x="535" y="1087"/>
                  </a:cubicBezTo>
                  <a:cubicBezTo>
                    <a:pt x="571" y="1207"/>
                    <a:pt x="600" y="1335"/>
                    <a:pt x="621" y="1464"/>
                  </a:cubicBezTo>
                  <a:cubicBezTo>
                    <a:pt x="628" y="1493"/>
                    <a:pt x="634" y="1529"/>
                    <a:pt x="643" y="1558"/>
                  </a:cubicBezTo>
                  <a:lnTo>
                    <a:pt x="643" y="1565"/>
                  </a:lnTo>
                  <a:lnTo>
                    <a:pt x="643" y="1572"/>
                  </a:lnTo>
                  <a:lnTo>
                    <a:pt x="643" y="1601"/>
                  </a:lnTo>
                  <a:cubicBezTo>
                    <a:pt x="650" y="1615"/>
                    <a:pt x="650" y="1629"/>
                    <a:pt x="650" y="1651"/>
                  </a:cubicBezTo>
                  <a:cubicBezTo>
                    <a:pt x="650" y="1678"/>
                    <a:pt x="657" y="1701"/>
                    <a:pt x="657" y="1737"/>
                  </a:cubicBezTo>
                  <a:cubicBezTo>
                    <a:pt x="686" y="1757"/>
                    <a:pt x="720" y="1779"/>
                    <a:pt x="749" y="1807"/>
                  </a:cubicBezTo>
                  <a:cubicBezTo>
                    <a:pt x="742" y="1701"/>
                    <a:pt x="729" y="1593"/>
                    <a:pt x="713" y="1486"/>
                  </a:cubicBezTo>
                  <a:cubicBezTo>
                    <a:pt x="693" y="1358"/>
                    <a:pt x="663" y="1236"/>
                    <a:pt x="628" y="1108"/>
                  </a:cubicBezTo>
                  <a:cubicBezTo>
                    <a:pt x="592" y="979"/>
                    <a:pt x="549" y="857"/>
                    <a:pt x="499" y="729"/>
                  </a:cubicBezTo>
                  <a:cubicBezTo>
                    <a:pt x="449" y="616"/>
                    <a:pt x="393" y="494"/>
                    <a:pt x="321" y="386"/>
                  </a:cubicBezTo>
                  <a:cubicBezTo>
                    <a:pt x="257" y="273"/>
                    <a:pt x="185" y="165"/>
                    <a:pt x="106" y="59"/>
                  </a:cubicBezTo>
                  <a:cubicBezTo>
                    <a:pt x="93" y="43"/>
                    <a:pt x="86" y="29"/>
                    <a:pt x="70" y="16"/>
                  </a:cubicBezTo>
                  <a:cubicBezTo>
                    <a:pt x="64" y="7"/>
                    <a:pt x="50" y="0"/>
                    <a:pt x="43" y="0"/>
                  </a:cubicBezTo>
                  <a:close/>
                  <a:moveTo>
                    <a:pt x="663" y="1850"/>
                  </a:moveTo>
                  <a:lnTo>
                    <a:pt x="663" y="1886"/>
                  </a:lnTo>
                  <a:cubicBezTo>
                    <a:pt x="663" y="1908"/>
                    <a:pt x="686" y="1928"/>
                    <a:pt x="706" y="1928"/>
                  </a:cubicBezTo>
                  <a:cubicBezTo>
                    <a:pt x="729" y="1928"/>
                    <a:pt x="749" y="1915"/>
                    <a:pt x="749" y="1886"/>
                  </a:cubicBezTo>
                  <a:lnTo>
                    <a:pt x="749" y="1879"/>
                  </a:lnTo>
                  <a:cubicBezTo>
                    <a:pt x="742" y="1886"/>
                    <a:pt x="735" y="1886"/>
                    <a:pt x="729" y="1886"/>
                  </a:cubicBezTo>
                  <a:cubicBezTo>
                    <a:pt x="713" y="1886"/>
                    <a:pt x="706" y="1879"/>
                    <a:pt x="699" y="1872"/>
                  </a:cubicBezTo>
                  <a:cubicBezTo>
                    <a:pt x="686" y="1865"/>
                    <a:pt x="677" y="1858"/>
                    <a:pt x="663" y="185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6" name="Google Shape;1246;p37"/>
            <p:cNvSpPr/>
            <p:nvPr/>
          </p:nvSpPr>
          <p:spPr>
            <a:xfrm>
              <a:off x="3425654" y="1325101"/>
              <a:ext cx="26987" cy="24863"/>
            </a:xfrm>
            <a:custGeom>
              <a:avLst/>
              <a:gdLst/>
              <a:ahLst/>
              <a:cxnLst/>
              <a:rect l="l" t="t" r="r" b="b"/>
              <a:pathLst>
                <a:path w="1372" h="1264" extrusionOk="0">
                  <a:moveTo>
                    <a:pt x="50" y="0"/>
                  </a:moveTo>
                  <a:cubicBezTo>
                    <a:pt x="35" y="0"/>
                    <a:pt x="21" y="7"/>
                    <a:pt x="14" y="14"/>
                  </a:cubicBezTo>
                  <a:cubicBezTo>
                    <a:pt x="0" y="36"/>
                    <a:pt x="0" y="57"/>
                    <a:pt x="14" y="79"/>
                  </a:cubicBezTo>
                  <a:cubicBezTo>
                    <a:pt x="93" y="156"/>
                    <a:pt x="172" y="242"/>
                    <a:pt x="249" y="321"/>
                  </a:cubicBezTo>
                  <a:cubicBezTo>
                    <a:pt x="335" y="400"/>
                    <a:pt x="413" y="479"/>
                    <a:pt x="499" y="558"/>
                  </a:cubicBezTo>
                  <a:cubicBezTo>
                    <a:pt x="578" y="636"/>
                    <a:pt x="664" y="713"/>
                    <a:pt x="749" y="785"/>
                  </a:cubicBezTo>
                  <a:cubicBezTo>
                    <a:pt x="828" y="864"/>
                    <a:pt x="914" y="936"/>
                    <a:pt x="1000" y="1007"/>
                  </a:cubicBezTo>
                  <a:cubicBezTo>
                    <a:pt x="1085" y="1085"/>
                    <a:pt x="1178" y="1157"/>
                    <a:pt x="1263" y="1228"/>
                  </a:cubicBezTo>
                  <a:cubicBezTo>
                    <a:pt x="1277" y="1236"/>
                    <a:pt x="1286" y="1243"/>
                    <a:pt x="1299" y="1250"/>
                  </a:cubicBezTo>
                  <a:cubicBezTo>
                    <a:pt x="1306" y="1257"/>
                    <a:pt x="1313" y="1264"/>
                    <a:pt x="1329" y="1264"/>
                  </a:cubicBezTo>
                  <a:cubicBezTo>
                    <a:pt x="1335" y="1264"/>
                    <a:pt x="1342" y="1264"/>
                    <a:pt x="1349" y="1257"/>
                  </a:cubicBezTo>
                  <a:cubicBezTo>
                    <a:pt x="1356" y="1257"/>
                    <a:pt x="1356" y="1257"/>
                    <a:pt x="1356" y="1250"/>
                  </a:cubicBezTo>
                  <a:cubicBezTo>
                    <a:pt x="1363" y="1243"/>
                    <a:pt x="1371" y="1236"/>
                    <a:pt x="1371" y="1221"/>
                  </a:cubicBezTo>
                  <a:cubicBezTo>
                    <a:pt x="1371" y="1214"/>
                    <a:pt x="1363" y="1200"/>
                    <a:pt x="1356" y="1193"/>
                  </a:cubicBezTo>
                  <a:cubicBezTo>
                    <a:pt x="1356" y="1185"/>
                    <a:pt x="1349" y="1185"/>
                    <a:pt x="1349" y="1185"/>
                  </a:cubicBezTo>
                  <a:cubicBezTo>
                    <a:pt x="1320" y="1157"/>
                    <a:pt x="1286" y="1135"/>
                    <a:pt x="1257" y="1115"/>
                  </a:cubicBezTo>
                  <a:cubicBezTo>
                    <a:pt x="1200" y="1065"/>
                    <a:pt x="1149" y="1022"/>
                    <a:pt x="1092" y="979"/>
                  </a:cubicBezTo>
                  <a:cubicBezTo>
                    <a:pt x="1006" y="907"/>
                    <a:pt x="921" y="828"/>
                    <a:pt x="835" y="756"/>
                  </a:cubicBezTo>
                  <a:cubicBezTo>
                    <a:pt x="749" y="679"/>
                    <a:pt x="670" y="600"/>
                    <a:pt x="585" y="528"/>
                  </a:cubicBezTo>
                  <a:cubicBezTo>
                    <a:pt x="506" y="450"/>
                    <a:pt x="420" y="371"/>
                    <a:pt x="343" y="294"/>
                  </a:cubicBezTo>
                  <a:cubicBezTo>
                    <a:pt x="264" y="208"/>
                    <a:pt x="185" y="129"/>
                    <a:pt x="107" y="43"/>
                  </a:cubicBezTo>
                  <a:cubicBezTo>
                    <a:pt x="100" y="36"/>
                    <a:pt x="86" y="28"/>
                    <a:pt x="77" y="14"/>
                  </a:cubicBezTo>
                  <a:cubicBezTo>
                    <a:pt x="71" y="7"/>
                    <a:pt x="57" y="0"/>
                    <a:pt x="5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7" name="Google Shape;1247;p37"/>
            <p:cNvSpPr/>
            <p:nvPr/>
          </p:nvSpPr>
          <p:spPr>
            <a:xfrm>
              <a:off x="3413007" y="1340975"/>
              <a:ext cx="27833" cy="10268"/>
            </a:xfrm>
            <a:custGeom>
              <a:avLst/>
              <a:gdLst/>
              <a:ahLst/>
              <a:cxnLst/>
              <a:rect l="l" t="t" r="r" b="b"/>
              <a:pathLst>
                <a:path w="1415" h="522" extrusionOk="0">
                  <a:moveTo>
                    <a:pt x="50" y="1"/>
                  </a:moveTo>
                  <a:cubicBezTo>
                    <a:pt x="35" y="1"/>
                    <a:pt x="14" y="8"/>
                    <a:pt x="8" y="21"/>
                  </a:cubicBezTo>
                  <a:cubicBezTo>
                    <a:pt x="1" y="44"/>
                    <a:pt x="8" y="64"/>
                    <a:pt x="28" y="78"/>
                  </a:cubicBezTo>
                  <a:cubicBezTo>
                    <a:pt x="107" y="129"/>
                    <a:pt x="186" y="164"/>
                    <a:pt x="271" y="206"/>
                  </a:cubicBezTo>
                  <a:cubicBezTo>
                    <a:pt x="357" y="249"/>
                    <a:pt x="443" y="285"/>
                    <a:pt x="529" y="314"/>
                  </a:cubicBezTo>
                  <a:cubicBezTo>
                    <a:pt x="614" y="350"/>
                    <a:pt x="700" y="378"/>
                    <a:pt x="792" y="407"/>
                  </a:cubicBezTo>
                  <a:cubicBezTo>
                    <a:pt x="878" y="429"/>
                    <a:pt x="964" y="450"/>
                    <a:pt x="1056" y="472"/>
                  </a:cubicBezTo>
                  <a:cubicBezTo>
                    <a:pt x="1149" y="493"/>
                    <a:pt x="1243" y="506"/>
                    <a:pt x="1336" y="522"/>
                  </a:cubicBezTo>
                  <a:lnTo>
                    <a:pt x="1372" y="522"/>
                  </a:lnTo>
                  <a:cubicBezTo>
                    <a:pt x="1379" y="522"/>
                    <a:pt x="1392" y="515"/>
                    <a:pt x="1399" y="506"/>
                  </a:cubicBezTo>
                  <a:cubicBezTo>
                    <a:pt x="1406" y="499"/>
                    <a:pt x="1415" y="493"/>
                    <a:pt x="1415" y="479"/>
                  </a:cubicBezTo>
                  <a:cubicBezTo>
                    <a:pt x="1415" y="472"/>
                    <a:pt x="1406" y="457"/>
                    <a:pt x="1399" y="450"/>
                  </a:cubicBezTo>
                  <a:cubicBezTo>
                    <a:pt x="1392" y="443"/>
                    <a:pt x="1379" y="436"/>
                    <a:pt x="1372" y="436"/>
                  </a:cubicBezTo>
                  <a:cubicBezTo>
                    <a:pt x="1349" y="436"/>
                    <a:pt x="1336" y="436"/>
                    <a:pt x="1320" y="429"/>
                  </a:cubicBezTo>
                  <a:cubicBezTo>
                    <a:pt x="1200" y="414"/>
                    <a:pt x="1086" y="393"/>
                    <a:pt x="971" y="364"/>
                  </a:cubicBezTo>
                  <a:cubicBezTo>
                    <a:pt x="849" y="335"/>
                    <a:pt x="736" y="301"/>
                    <a:pt x="621" y="265"/>
                  </a:cubicBezTo>
                  <a:cubicBezTo>
                    <a:pt x="565" y="236"/>
                    <a:pt x="499" y="215"/>
                    <a:pt x="436" y="186"/>
                  </a:cubicBezTo>
                  <a:cubicBezTo>
                    <a:pt x="343" y="150"/>
                    <a:pt x="242" y="100"/>
                    <a:pt x="150" y="50"/>
                  </a:cubicBezTo>
                  <a:cubicBezTo>
                    <a:pt x="121" y="35"/>
                    <a:pt x="93" y="21"/>
                    <a:pt x="71" y="8"/>
                  </a:cubicBezTo>
                  <a:cubicBezTo>
                    <a:pt x="64" y="1"/>
                    <a:pt x="57" y="1"/>
                    <a:pt x="5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8" name="Google Shape;1248;p37"/>
            <p:cNvSpPr/>
            <p:nvPr/>
          </p:nvSpPr>
          <p:spPr>
            <a:xfrm>
              <a:off x="3451206" y="1283086"/>
              <a:ext cx="11684" cy="62806"/>
            </a:xfrm>
            <a:custGeom>
              <a:avLst/>
              <a:gdLst/>
              <a:ahLst/>
              <a:cxnLst/>
              <a:rect l="l" t="t" r="r" b="b"/>
              <a:pathLst>
                <a:path w="594" h="3193" extrusionOk="0">
                  <a:moveTo>
                    <a:pt x="50" y="1"/>
                  </a:moveTo>
                  <a:cubicBezTo>
                    <a:pt x="43" y="1"/>
                    <a:pt x="36" y="8"/>
                    <a:pt x="30" y="8"/>
                  </a:cubicBezTo>
                  <a:cubicBezTo>
                    <a:pt x="7" y="22"/>
                    <a:pt x="0" y="51"/>
                    <a:pt x="14" y="64"/>
                  </a:cubicBezTo>
                  <a:cubicBezTo>
                    <a:pt x="122" y="244"/>
                    <a:pt x="208" y="423"/>
                    <a:pt x="278" y="615"/>
                  </a:cubicBezTo>
                  <a:cubicBezTo>
                    <a:pt x="350" y="808"/>
                    <a:pt x="400" y="1007"/>
                    <a:pt x="436" y="1208"/>
                  </a:cubicBezTo>
                  <a:cubicBezTo>
                    <a:pt x="472" y="1415"/>
                    <a:pt x="492" y="1615"/>
                    <a:pt x="501" y="1821"/>
                  </a:cubicBezTo>
                  <a:cubicBezTo>
                    <a:pt x="508" y="2029"/>
                    <a:pt x="501" y="2243"/>
                    <a:pt x="486" y="2450"/>
                  </a:cubicBezTo>
                  <a:cubicBezTo>
                    <a:pt x="465" y="2658"/>
                    <a:pt x="436" y="2858"/>
                    <a:pt x="400" y="3064"/>
                  </a:cubicBezTo>
                  <a:cubicBezTo>
                    <a:pt x="393" y="3086"/>
                    <a:pt x="386" y="3115"/>
                    <a:pt x="379" y="3143"/>
                  </a:cubicBezTo>
                  <a:cubicBezTo>
                    <a:pt x="379" y="3165"/>
                    <a:pt x="386" y="3185"/>
                    <a:pt x="415" y="3192"/>
                  </a:cubicBezTo>
                  <a:lnTo>
                    <a:pt x="422" y="3192"/>
                  </a:lnTo>
                  <a:cubicBezTo>
                    <a:pt x="443" y="3192"/>
                    <a:pt x="465" y="3179"/>
                    <a:pt x="465" y="3165"/>
                  </a:cubicBezTo>
                  <a:cubicBezTo>
                    <a:pt x="508" y="2957"/>
                    <a:pt x="535" y="2743"/>
                    <a:pt x="557" y="2536"/>
                  </a:cubicBezTo>
                  <a:cubicBezTo>
                    <a:pt x="578" y="2322"/>
                    <a:pt x="593" y="2107"/>
                    <a:pt x="587" y="1900"/>
                  </a:cubicBezTo>
                  <a:cubicBezTo>
                    <a:pt x="587" y="1686"/>
                    <a:pt x="564" y="1472"/>
                    <a:pt x="535" y="1264"/>
                  </a:cubicBezTo>
                  <a:cubicBezTo>
                    <a:pt x="501" y="1058"/>
                    <a:pt x="450" y="858"/>
                    <a:pt x="386" y="657"/>
                  </a:cubicBezTo>
                  <a:cubicBezTo>
                    <a:pt x="314" y="465"/>
                    <a:pt x="228" y="272"/>
                    <a:pt x="129" y="94"/>
                  </a:cubicBezTo>
                  <a:cubicBezTo>
                    <a:pt x="115" y="64"/>
                    <a:pt x="100" y="44"/>
                    <a:pt x="86" y="22"/>
                  </a:cubicBezTo>
                  <a:cubicBezTo>
                    <a:pt x="79" y="8"/>
                    <a:pt x="64" y="1"/>
                    <a:pt x="5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9" name="Google Shape;1249;p37"/>
            <p:cNvSpPr/>
            <p:nvPr/>
          </p:nvSpPr>
          <p:spPr>
            <a:xfrm>
              <a:off x="3390248" y="1352068"/>
              <a:ext cx="3541" cy="1849"/>
            </a:xfrm>
            <a:custGeom>
              <a:avLst/>
              <a:gdLst/>
              <a:ahLst/>
              <a:cxnLst/>
              <a:rect l="l" t="t" r="r" b="b"/>
              <a:pathLst>
                <a:path w="180" h="94" extrusionOk="0">
                  <a:moveTo>
                    <a:pt x="100" y="1"/>
                  </a:moveTo>
                  <a:cubicBezTo>
                    <a:pt x="78" y="1"/>
                    <a:pt x="64" y="7"/>
                    <a:pt x="50" y="7"/>
                  </a:cubicBezTo>
                  <a:cubicBezTo>
                    <a:pt x="28" y="7"/>
                    <a:pt x="1" y="21"/>
                    <a:pt x="8" y="50"/>
                  </a:cubicBezTo>
                  <a:cubicBezTo>
                    <a:pt x="8" y="71"/>
                    <a:pt x="21" y="93"/>
                    <a:pt x="44" y="93"/>
                  </a:cubicBezTo>
                  <a:lnTo>
                    <a:pt x="50" y="93"/>
                  </a:lnTo>
                  <a:cubicBezTo>
                    <a:pt x="93" y="86"/>
                    <a:pt x="136" y="86"/>
                    <a:pt x="179" y="79"/>
                  </a:cubicBezTo>
                  <a:cubicBezTo>
                    <a:pt x="150" y="50"/>
                    <a:pt x="121" y="28"/>
                    <a:pt x="10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0" name="Google Shape;1250;p37"/>
            <p:cNvSpPr/>
            <p:nvPr/>
          </p:nvSpPr>
          <p:spPr>
            <a:xfrm>
              <a:off x="3392215" y="1351498"/>
              <a:ext cx="40028" cy="5350"/>
            </a:xfrm>
            <a:custGeom>
              <a:avLst/>
              <a:gdLst/>
              <a:ahLst/>
              <a:cxnLst/>
              <a:rect l="l" t="t" r="r" b="b"/>
              <a:pathLst>
                <a:path w="2035" h="272" extrusionOk="0">
                  <a:moveTo>
                    <a:pt x="550" y="0"/>
                  </a:moveTo>
                  <a:cubicBezTo>
                    <a:pt x="501" y="0"/>
                    <a:pt x="449" y="0"/>
                    <a:pt x="400" y="7"/>
                  </a:cubicBezTo>
                  <a:cubicBezTo>
                    <a:pt x="264" y="7"/>
                    <a:pt x="129" y="14"/>
                    <a:pt x="0" y="30"/>
                  </a:cubicBezTo>
                  <a:cubicBezTo>
                    <a:pt x="21" y="57"/>
                    <a:pt x="50" y="79"/>
                    <a:pt x="79" y="108"/>
                  </a:cubicBezTo>
                  <a:cubicBezTo>
                    <a:pt x="172" y="100"/>
                    <a:pt x="257" y="93"/>
                    <a:pt x="350" y="93"/>
                  </a:cubicBezTo>
                  <a:cubicBezTo>
                    <a:pt x="415" y="93"/>
                    <a:pt x="478" y="86"/>
                    <a:pt x="550" y="86"/>
                  </a:cubicBezTo>
                  <a:cubicBezTo>
                    <a:pt x="614" y="86"/>
                    <a:pt x="679" y="93"/>
                    <a:pt x="749" y="93"/>
                  </a:cubicBezTo>
                  <a:cubicBezTo>
                    <a:pt x="878" y="100"/>
                    <a:pt x="1015" y="108"/>
                    <a:pt x="1150" y="122"/>
                  </a:cubicBezTo>
                  <a:cubicBezTo>
                    <a:pt x="1178" y="122"/>
                    <a:pt x="1214" y="129"/>
                    <a:pt x="1250" y="129"/>
                  </a:cubicBezTo>
                  <a:cubicBezTo>
                    <a:pt x="1263" y="136"/>
                    <a:pt x="1279" y="136"/>
                    <a:pt x="1299" y="136"/>
                  </a:cubicBezTo>
                  <a:lnTo>
                    <a:pt x="1306" y="136"/>
                  </a:lnTo>
                  <a:cubicBezTo>
                    <a:pt x="1315" y="136"/>
                    <a:pt x="1315" y="143"/>
                    <a:pt x="1315" y="143"/>
                  </a:cubicBezTo>
                  <a:lnTo>
                    <a:pt x="1315" y="136"/>
                  </a:lnTo>
                  <a:cubicBezTo>
                    <a:pt x="1322" y="143"/>
                    <a:pt x="1328" y="143"/>
                    <a:pt x="1335" y="143"/>
                  </a:cubicBezTo>
                  <a:cubicBezTo>
                    <a:pt x="1407" y="151"/>
                    <a:pt x="1471" y="165"/>
                    <a:pt x="1536" y="172"/>
                  </a:cubicBezTo>
                  <a:cubicBezTo>
                    <a:pt x="1671" y="201"/>
                    <a:pt x="1800" y="222"/>
                    <a:pt x="1928" y="258"/>
                  </a:cubicBezTo>
                  <a:cubicBezTo>
                    <a:pt x="1942" y="258"/>
                    <a:pt x="1964" y="264"/>
                    <a:pt x="1978" y="271"/>
                  </a:cubicBezTo>
                  <a:lnTo>
                    <a:pt x="1985" y="271"/>
                  </a:lnTo>
                  <a:cubicBezTo>
                    <a:pt x="2007" y="271"/>
                    <a:pt x="2028" y="258"/>
                    <a:pt x="2028" y="237"/>
                  </a:cubicBezTo>
                  <a:cubicBezTo>
                    <a:pt x="2035" y="215"/>
                    <a:pt x="2021" y="194"/>
                    <a:pt x="2000" y="186"/>
                  </a:cubicBezTo>
                  <a:cubicBezTo>
                    <a:pt x="1872" y="151"/>
                    <a:pt x="1735" y="122"/>
                    <a:pt x="1606" y="100"/>
                  </a:cubicBezTo>
                  <a:cubicBezTo>
                    <a:pt x="1471" y="79"/>
                    <a:pt x="1335" y="57"/>
                    <a:pt x="1200" y="43"/>
                  </a:cubicBezTo>
                  <a:cubicBezTo>
                    <a:pt x="1071" y="23"/>
                    <a:pt x="936" y="14"/>
                    <a:pt x="801" y="7"/>
                  </a:cubicBezTo>
                  <a:cubicBezTo>
                    <a:pt x="715" y="7"/>
                    <a:pt x="636" y="0"/>
                    <a:pt x="55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1" name="Google Shape;1251;p37"/>
            <p:cNvSpPr/>
            <p:nvPr/>
          </p:nvSpPr>
          <p:spPr>
            <a:xfrm>
              <a:off x="3382675" y="1364854"/>
              <a:ext cx="42153" cy="14752"/>
            </a:xfrm>
            <a:custGeom>
              <a:avLst/>
              <a:gdLst/>
              <a:ahLst/>
              <a:cxnLst/>
              <a:rect l="l" t="t" r="r" b="b"/>
              <a:pathLst>
                <a:path w="2143" h="750" extrusionOk="0">
                  <a:moveTo>
                    <a:pt x="1834" y="0"/>
                  </a:moveTo>
                  <a:cubicBezTo>
                    <a:pt x="1714" y="29"/>
                    <a:pt x="1599" y="50"/>
                    <a:pt x="1478" y="86"/>
                  </a:cubicBezTo>
                  <a:cubicBezTo>
                    <a:pt x="1320" y="129"/>
                    <a:pt x="1157" y="178"/>
                    <a:pt x="999" y="228"/>
                  </a:cubicBezTo>
                  <a:cubicBezTo>
                    <a:pt x="842" y="286"/>
                    <a:pt x="686" y="350"/>
                    <a:pt x="528" y="422"/>
                  </a:cubicBezTo>
                  <a:cubicBezTo>
                    <a:pt x="377" y="485"/>
                    <a:pt x="228" y="557"/>
                    <a:pt x="77" y="636"/>
                  </a:cubicBezTo>
                  <a:cubicBezTo>
                    <a:pt x="64" y="650"/>
                    <a:pt x="43" y="657"/>
                    <a:pt x="28" y="672"/>
                  </a:cubicBezTo>
                  <a:cubicBezTo>
                    <a:pt x="7" y="679"/>
                    <a:pt x="0" y="706"/>
                    <a:pt x="14" y="729"/>
                  </a:cubicBezTo>
                  <a:cubicBezTo>
                    <a:pt x="21" y="742"/>
                    <a:pt x="34" y="749"/>
                    <a:pt x="50" y="749"/>
                  </a:cubicBezTo>
                  <a:cubicBezTo>
                    <a:pt x="57" y="749"/>
                    <a:pt x="64" y="742"/>
                    <a:pt x="70" y="742"/>
                  </a:cubicBezTo>
                  <a:cubicBezTo>
                    <a:pt x="214" y="663"/>
                    <a:pt x="364" y="586"/>
                    <a:pt x="514" y="521"/>
                  </a:cubicBezTo>
                  <a:cubicBezTo>
                    <a:pt x="549" y="501"/>
                    <a:pt x="591" y="485"/>
                    <a:pt x="627" y="471"/>
                  </a:cubicBezTo>
                  <a:cubicBezTo>
                    <a:pt x="634" y="465"/>
                    <a:pt x="650" y="465"/>
                    <a:pt x="657" y="458"/>
                  </a:cubicBezTo>
                  <a:lnTo>
                    <a:pt x="663" y="458"/>
                  </a:lnTo>
                  <a:cubicBezTo>
                    <a:pt x="670" y="449"/>
                    <a:pt x="670" y="449"/>
                    <a:pt x="677" y="449"/>
                  </a:cubicBezTo>
                  <a:cubicBezTo>
                    <a:pt x="699" y="442"/>
                    <a:pt x="713" y="429"/>
                    <a:pt x="735" y="422"/>
                  </a:cubicBezTo>
                  <a:cubicBezTo>
                    <a:pt x="814" y="393"/>
                    <a:pt x="891" y="364"/>
                    <a:pt x="970" y="336"/>
                  </a:cubicBezTo>
                  <a:cubicBezTo>
                    <a:pt x="1128" y="278"/>
                    <a:pt x="1286" y="228"/>
                    <a:pt x="1442" y="185"/>
                  </a:cubicBezTo>
                  <a:cubicBezTo>
                    <a:pt x="1599" y="142"/>
                    <a:pt x="1764" y="100"/>
                    <a:pt x="1928" y="72"/>
                  </a:cubicBezTo>
                  <a:cubicBezTo>
                    <a:pt x="1999" y="57"/>
                    <a:pt x="2071" y="43"/>
                    <a:pt x="2143" y="29"/>
                  </a:cubicBezTo>
                  <a:cubicBezTo>
                    <a:pt x="2035" y="29"/>
                    <a:pt x="1935" y="14"/>
                    <a:pt x="1834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2" name="Google Shape;1252;p37"/>
            <p:cNvSpPr/>
            <p:nvPr/>
          </p:nvSpPr>
          <p:spPr>
            <a:xfrm>
              <a:off x="3418750" y="1362887"/>
              <a:ext cx="13356" cy="2557"/>
            </a:xfrm>
            <a:custGeom>
              <a:avLst/>
              <a:gdLst/>
              <a:ahLst/>
              <a:cxnLst/>
              <a:rect l="l" t="t" r="r" b="b"/>
              <a:pathLst>
                <a:path w="679" h="130" extrusionOk="0">
                  <a:moveTo>
                    <a:pt x="636" y="1"/>
                  </a:moveTo>
                  <a:cubicBezTo>
                    <a:pt x="471" y="21"/>
                    <a:pt x="300" y="44"/>
                    <a:pt x="137" y="71"/>
                  </a:cubicBezTo>
                  <a:cubicBezTo>
                    <a:pt x="94" y="86"/>
                    <a:pt x="43" y="93"/>
                    <a:pt x="0" y="100"/>
                  </a:cubicBezTo>
                  <a:cubicBezTo>
                    <a:pt x="101" y="114"/>
                    <a:pt x="201" y="129"/>
                    <a:pt x="309" y="129"/>
                  </a:cubicBezTo>
                  <a:lnTo>
                    <a:pt x="336" y="129"/>
                  </a:lnTo>
                  <a:cubicBezTo>
                    <a:pt x="379" y="121"/>
                    <a:pt x="422" y="114"/>
                    <a:pt x="458" y="107"/>
                  </a:cubicBezTo>
                  <a:lnTo>
                    <a:pt x="487" y="107"/>
                  </a:lnTo>
                  <a:cubicBezTo>
                    <a:pt x="494" y="107"/>
                    <a:pt x="507" y="100"/>
                    <a:pt x="514" y="100"/>
                  </a:cubicBezTo>
                  <a:cubicBezTo>
                    <a:pt x="536" y="100"/>
                    <a:pt x="557" y="93"/>
                    <a:pt x="579" y="93"/>
                  </a:cubicBezTo>
                  <a:cubicBezTo>
                    <a:pt x="600" y="93"/>
                    <a:pt x="615" y="86"/>
                    <a:pt x="636" y="86"/>
                  </a:cubicBezTo>
                  <a:cubicBezTo>
                    <a:pt x="658" y="86"/>
                    <a:pt x="679" y="71"/>
                    <a:pt x="679" y="44"/>
                  </a:cubicBezTo>
                  <a:cubicBezTo>
                    <a:pt x="679" y="21"/>
                    <a:pt x="665" y="1"/>
                    <a:pt x="643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3" name="Google Shape;1253;p37"/>
            <p:cNvSpPr/>
            <p:nvPr/>
          </p:nvSpPr>
          <p:spPr>
            <a:xfrm>
              <a:off x="3380984" y="1376656"/>
              <a:ext cx="50414" cy="21794"/>
            </a:xfrm>
            <a:custGeom>
              <a:avLst/>
              <a:gdLst/>
              <a:ahLst/>
              <a:cxnLst/>
              <a:rect l="l" t="t" r="r" b="b"/>
              <a:pathLst>
                <a:path w="2563" h="1108" extrusionOk="0">
                  <a:moveTo>
                    <a:pt x="2513" y="0"/>
                  </a:moveTo>
                  <a:cubicBezTo>
                    <a:pt x="2506" y="0"/>
                    <a:pt x="2499" y="0"/>
                    <a:pt x="2492" y="7"/>
                  </a:cubicBezTo>
                  <a:cubicBezTo>
                    <a:pt x="2391" y="57"/>
                    <a:pt x="2292" y="106"/>
                    <a:pt x="2193" y="149"/>
                  </a:cubicBezTo>
                  <a:cubicBezTo>
                    <a:pt x="2134" y="178"/>
                    <a:pt x="2078" y="207"/>
                    <a:pt x="2028" y="235"/>
                  </a:cubicBezTo>
                  <a:cubicBezTo>
                    <a:pt x="1870" y="307"/>
                    <a:pt x="1706" y="379"/>
                    <a:pt x="1550" y="442"/>
                  </a:cubicBezTo>
                  <a:cubicBezTo>
                    <a:pt x="1392" y="514"/>
                    <a:pt x="1234" y="578"/>
                    <a:pt x="1078" y="643"/>
                  </a:cubicBezTo>
                  <a:cubicBezTo>
                    <a:pt x="914" y="706"/>
                    <a:pt x="749" y="771"/>
                    <a:pt x="592" y="828"/>
                  </a:cubicBezTo>
                  <a:cubicBezTo>
                    <a:pt x="429" y="886"/>
                    <a:pt x="264" y="943"/>
                    <a:pt x="100" y="999"/>
                  </a:cubicBezTo>
                  <a:cubicBezTo>
                    <a:pt x="78" y="1006"/>
                    <a:pt x="57" y="1015"/>
                    <a:pt x="35" y="1022"/>
                  </a:cubicBezTo>
                  <a:cubicBezTo>
                    <a:pt x="14" y="1028"/>
                    <a:pt x="0" y="1049"/>
                    <a:pt x="7" y="1071"/>
                  </a:cubicBezTo>
                  <a:cubicBezTo>
                    <a:pt x="14" y="1092"/>
                    <a:pt x="28" y="1107"/>
                    <a:pt x="50" y="1107"/>
                  </a:cubicBezTo>
                  <a:lnTo>
                    <a:pt x="57" y="1107"/>
                  </a:lnTo>
                  <a:cubicBezTo>
                    <a:pt x="228" y="1049"/>
                    <a:pt x="386" y="992"/>
                    <a:pt x="549" y="936"/>
                  </a:cubicBezTo>
                  <a:cubicBezTo>
                    <a:pt x="713" y="871"/>
                    <a:pt x="878" y="814"/>
                    <a:pt x="1043" y="749"/>
                  </a:cubicBezTo>
                  <a:cubicBezTo>
                    <a:pt x="1207" y="686"/>
                    <a:pt x="1372" y="614"/>
                    <a:pt x="1528" y="550"/>
                  </a:cubicBezTo>
                  <a:cubicBezTo>
                    <a:pt x="1685" y="478"/>
                    <a:pt x="1850" y="406"/>
                    <a:pt x="1999" y="336"/>
                  </a:cubicBezTo>
                  <a:lnTo>
                    <a:pt x="2006" y="336"/>
                  </a:lnTo>
                  <a:cubicBezTo>
                    <a:pt x="2085" y="300"/>
                    <a:pt x="2163" y="264"/>
                    <a:pt x="2242" y="221"/>
                  </a:cubicBezTo>
                  <a:cubicBezTo>
                    <a:pt x="2321" y="185"/>
                    <a:pt x="2400" y="149"/>
                    <a:pt x="2477" y="106"/>
                  </a:cubicBezTo>
                  <a:cubicBezTo>
                    <a:pt x="2499" y="99"/>
                    <a:pt x="2520" y="93"/>
                    <a:pt x="2535" y="79"/>
                  </a:cubicBezTo>
                  <a:cubicBezTo>
                    <a:pt x="2556" y="72"/>
                    <a:pt x="2563" y="43"/>
                    <a:pt x="2549" y="21"/>
                  </a:cubicBezTo>
                  <a:cubicBezTo>
                    <a:pt x="2542" y="14"/>
                    <a:pt x="2535" y="7"/>
                    <a:pt x="2528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4" name="Google Shape;1254;p37"/>
            <p:cNvSpPr/>
            <p:nvPr/>
          </p:nvSpPr>
          <p:spPr>
            <a:xfrm>
              <a:off x="3421701" y="1336745"/>
              <a:ext cx="55391" cy="51555"/>
            </a:xfrm>
            <a:custGeom>
              <a:avLst/>
              <a:gdLst/>
              <a:ahLst/>
              <a:cxnLst/>
              <a:rect l="l" t="t" r="r" b="b"/>
              <a:pathLst>
                <a:path w="2816" h="2621" extrusionOk="0">
                  <a:moveTo>
                    <a:pt x="1744" y="1"/>
                  </a:moveTo>
                  <a:cubicBezTo>
                    <a:pt x="1210" y="1"/>
                    <a:pt x="779" y="337"/>
                    <a:pt x="443" y="843"/>
                  </a:cubicBezTo>
                  <a:cubicBezTo>
                    <a:pt x="258" y="1150"/>
                    <a:pt x="1" y="1643"/>
                    <a:pt x="87" y="1993"/>
                  </a:cubicBezTo>
                  <a:cubicBezTo>
                    <a:pt x="178" y="2383"/>
                    <a:pt x="594" y="2620"/>
                    <a:pt x="994" y="2620"/>
                  </a:cubicBezTo>
                  <a:cubicBezTo>
                    <a:pt x="1027" y="2620"/>
                    <a:pt x="1060" y="2618"/>
                    <a:pt x="1093" y="2615"/>
                  </a:cubicBezTo>
                  <a:cubicBezTo>
                    <a:pt x="1521" y="2564"/>
                    <a:pt x="1893" y="2300"/>
                    <a:pt x="2200" y="2000"/>
                  </a:cubicBezTo>
                  <a:cubicBezTo>
                    <a:pt x="2407" y="1793"/>
                    <a:pt x="2608" y="1558"/>
                    <a:pt x="2707" y="1287"/>
                  </a:cubicBezTo>
                  <a:cubicBezTo>
                    <a:pt x="2815" y="1008"/>
                    <a:pt x="2815" y="678"/>
                    <a:pt x="2657" y="430"/>
                  </a:cubicBezTo>
                  <a:cubicBezTo>
                    <a:pt x="2493" y="173"/>
                    <a:pt x="2186" y="36"/>
                    <a:pt x="1886" y="8"/>
                  </a:cubicBezTo>
                  <a:cubicBezTo>
                    <a:pt x="1838" y="3"/>
                    <a:pt x="1791" y="1"/>
                    <a:pt x="1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55" name="Google Shape;1255;p37"/>
          <p:cNvGrpSpPr/>
          <p:nvPr/>
        </p:nvGrpSpPr>
        <p:grpSpPr>
          <a:xfrm>
            <a:off x="4075134" y="4208807"/>
            <a:ext cx="206512" cy="232014"/>
            <a:chOff x="4587306" y="1817677"/>
            <a:chExt cx="123764" cy="139047"/>
          </a:xfrm>
        </p:grpSpPr>
        <p:sp>
          <p:nvSpPr>
            <p:cNvPr id="1256" name="Google Shape;1256;p37"/>
            <p:cNvSpPr/>
            <p:nvPr/>
          </p:nvSpPr>
          <p:spPr>
            <a:xfrm>
              <a:off x="4657527" y="1887368"/>
              <a:ext cx="53542" cy="60721"/>
            </a:xfrm>
            <a:custGeom>
              <a:avLst/>
              <a:gdLst/>
              <a:ahLst/>
              <a:cxnLst/>
              <a:rect l="l" t="t" r="r" b="b"/>
              <a:pathLst>
                <a:path w="2722" h="3087" extrusionOk="0">
                  <a:moveTo>
                    <a:pt x="715" y="0"/>
                  </a:moveTo>
                  <a:cubicBezTo>
                    <a:pt x="522" y="0"/>
                    <a:pt x="333" y="40"/>
                    <a:pt x="165" y="137"/>
                  </a:cubicBezTo>
                  <a:lnTo>
                    <a:pt x="0" y="894"/>
                  </a:lnTo>
                  <a:cubicBezTo>
                    <a:pt x="16" y="1580"/>
                    <a:pt x="316" y="2259"/>
                    <a:pt x="814" y="2730"/>
                  </a:cubicBezTo>
                  <a:cubicBezTo>
                    <a:pt x="1025" y="2918"/>
                    <a:pt x="1282" y="3087"/>
                    <a:pt x="1562" y="3087"/>
                  </a:cubicBezTo>
                  <a:cubicBezTo>
                    <a:pt x="1568" y="3087"/>
                    <a:pt x="1573" y="3087"/>
                    <a:pt x="1579" y="3086"/>
                  </a:cubicBezTo>
                  <a:cubicBezTo>
                    <a:pt x="1892" y="3080"/>
                    <a:pt x="2172" y="2858"/>
                    <a:pt x="2343" y="2593"/>
                  </a:cubicBezTo>
                  <a:cubicBezTo>
                    <a:pt x="2722" y="2022"/>
                    <a:pt x="2664" y="1194"/>
                    <a:pt x="2208" y="673"/>
                  </a:cubicBezTo>
                  <a:cubicBezTo>
                    <a:pt x="1994" y="430"/>
                    <a:pt x="1707" y="258"/>
                    <a:pt x="1407" y="144"/>
                  </a:cubicBezTo>
                  <a:cubicBezTo>
                    <a:pt x="1189" y="58"/>
                    <a:pt x="949" y="0"/>
                    <a:pt x="715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7" name="Google Shape;1257;p37"/>
            <p:cNvSpPr/>
            <p:nvPr/>
          </p:nvSpPr>
          <p:spPr>
            <a:xfrm>
              <a:off x="4607664" y="1880208"/>
              <a:ext cx="63809" cy="76516"/>
            </a:xfrm>
            <a:custGeom>
              <a:avLst/>
              <a:gdLst/>
              <a:ahLst/>
              <a:cxnLst/>
              <a:rect l="l" t="t" r="r" b="b"/>
              <a:pathLst>
                <a:path w="3244" h="3890" extrusionOk="0">
                  <a:moveTo>
                    <a:pt x="1665" y="0"/>
                  </a:moveTo>
                  <a:cubicBezTo>
                    <a:pt x="1151" y="59"/>
                    <a:pt x="666" y="352"/>
                    <a:pt x="379" y="772"/>
                  </a:cubicBezTo>
                  <a:cubicBezTo>
                    <a:pt x="86" y="1200"/>
                    <a:pt x="1" y="1757"/>
                    <a:pt x="136" y="2251"/>
                  </a:cubicBezTo>
                  <a:cubicBezTo>
                    <a:pt x="222" y="2557"/>
                    <a:pt x="386" y="2828"/>
                    <a:pt x="580" y="3085"/>
                  </a:cubicBezTo>
                  <a:cubicBezTo>
                    <a:pt x="743" y="3315"/>
                    <a:pt x="936" y="3529"/>
                    <a:pt x="1171" y="3685"/>
                  </a:cubicBezTo>
                  <a:cubicBezTo>
                    <a:pt x="1372" y="3810"/>
                    <a:pt x="1602" y="3890"/>
                    <a:pt x="1833" y="3890"/>
                  </a:cubicBezTo>
                  <a:cubicBezTo>
                    <a:pt x="1881" y="3890"/>
                    <a:pt x="1930" y="3886"/>
                    <a:pt x="1978" y="3879"/>
                  </a:cubicBezTo>
                  <a:cubicBezTo>
                    <a:pt x="2436" y="3814"/>
                    <a:pt x="2786" y="3414"/>
                    <a:pt x="2950" y="2979"/>
                  </a:cubicBezTo>
                  <a:cubicBezTo>
                    <a:pt x="3243" y="2215"/>
                    <a:pt x="3056" y="1286"/>
                    <a:pt x="2493" y="694"/>
                  </a:cubicBezTo>
                  <a:lnTo>
                    <a:pt x="1665" y="0"/>
                  </a:ln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8" name="Google Shape;1258;p37"/>
            <p:cNvSpPr/>
            <p:nvPr/>
          </p:nvSpPr>
          <p:spPr>
            <a:xfrm>
              <a:off x="4587306" y="1830207"/>
              <a:ext cx="64911" cy="61488"/>
            </a:xfrm>
            <a:custGeom>
              <a:avLst/>
              <a:gdLst/>
              <a:ahLst/>
              <a:cxnLst/>
              <a:rect l="l" t="t" r="r" b="b"/>
              <a:pathLst>
                <a:path w="3300" h="3126" extrusionOk="0">
                  <a:moveTo>
                    <a:pt x="1497" y="0"/>
                  </a:moveTo>
                  <a:cubicBezTo>
                    <a:pt x="1385" y="0"/>
                    <a:pt x="1274" y="12"/>
                    <a:pt x="1164" y="37"/>
                  </a:cubicBezTo>
                  <a:cubicBezTo>
                    <a:pt x="686" y="151"/>
                    <a:pt x="264" y="522"/>
                    <a:pt x="136" y="993"/>
                  </a:cubicBezTo>
                  <a:cubicBezTo>
                    <a:pt x="0" y="1487"/>
                    <a:pt x="179" y="2028"/>
                    <a:pt x="501" y="2429"/>
                  </a:cubicBezTo>
                  <a:cubicBezTo>
                    <a:pt x="792" y="2786"/>
                    <a:pt x="1200" y="3050"/>
                    <a:pt x="1658" y="3115"/>
                  </a:cubicBezTo>
                  <a:cubicBezTo>
                    <a:pt x="1715" y="3122"/>
                    <a:pt x="1774" y="3126"/>
                    <a:pt x="1833" y="3126"/>
                  </a:cubicBezTo>
                  <a:cubicBezTo>
                    <a:pt x="2230" y="3126"/>
                    <a:pt x="2636" y="2960"/>
                    <a:pt x="2878" y="2643"/>
                  </a:cubicBezTo>
                  <a:lnTo>
                    <a:pt x="3300" y="1593"/>
                  </a:lnTo>
                  <a:cubicBezTo>
                    <a:pt x="3200" y="1115"/>
                    <a:pt x="2935" y="666"/>
                    <a:pt x="2549" y="366"/>
                  </a:cubicBezTo>
                  <a:cubicBezTo>
                    <a:pt x="2252" y="134"/>
                    <a:pt x="1874" y="0"/>
                    <a:pt x="1497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9" name="Google Shape;1259;p37"/>
            <p:cNvSpPr/>
            <p:nvPr/>
          </p:nvSpPr>
          <p:spPr>
            <a:xfrm>
              <a:off x="4632547" y="1817677"/>
              <a:ext cx="45536" cy="58912"/>
            </a:xfrm>
            <a:custGeom>
              <a:avLst/>
              <a:gdLst/>
              <a:ahLst/>
              <a:cxnLst/>
              <a:rect l="l" t="t" r="r" b="b"/>
              <a:pathLst>
                <a:path w="2315" h="2995" extrusionOk="0">
                  <a:moveTo>
                    <a:pt x="1027" y="0"/>
                  </a:moveTo>
                  <a:cubicBezTo>
                    <a:pt x="946" y="0"/>
                    <a:pt x="864" y="12"/>
                    <a:pt x="785" y="38"/>
                  </a:cubicBezTo>
                  <a:cubicBezTo>
                    <a:pt x="515" y="117"/>
                    <a:pt x="314" y="351"/>
                    <a:pt x="199" y="609"/>
                  </a:cubicBezTo>
                  <a:cubicBezTo>
                    <a:pt x="14" y="1003"/>
                    <a:pt x="0" y="1452"/>
                    <a:pt x="86" y="1873"/>
                  </a:cubicBezTo>
                  <a:cubicBezTo>
                    <a:pt x="163" y="2252"/>
                    <a:pt x="350" y="2638"/>
                    <a:pt x="700" y="2787"/>
                  </a:cubicBezTo>
                  <a:lnTo>
                    <a:pt x="1457" y="2994"/>
                  </a:lnTo>
                  <a:cubicBezTo>
                    <a:pt x="1749" y="2938"/>
                    <a:pt x="1999" y="2723"/>
                    <a:pt x="2134" y="2466"/>
                  </a:cubicBezTo>
                  <a:cubicBezTo>
                    <a:pt x="2278" y="2202"/>
                    <a:pt x="2314" y="1894"/>
                    <a:pt x="2292" y="1603"/>
                  </a:cubicBezTo>
                  <a:cubicBezTo>
                    <a:pt x="2271" y="1287"/>
                    <a:pt x="2177" y="974"/>
                    <a:pt x="2021" y="694"/>
                  </a:cubicBezTo>
                  <a:cubicBezTo>
                    <a:pt x="1893" y="473"/>
                    <a:pt x="1728" y="274"/>
                    <a:pt x="1514" y="146"/>
                  </a:cubicBezTo>
                  <a:cubicBezTo>
                    <a:pt x="1369" y="53"/>
                    <a:pt x="1198" y="0"/>
                    <a:pt x="1027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0" name="Google Shape;1260;p37"/>
            <p:cNvSpPr/>
            <p:nvPr/>
          </p:nvSpPr>
          <p:spPr>
            <a:xfrm>
              <a:off x="4652472" y="1843327"/>
              <a:ext cx="56925" cy="64773"/>
            </a:xfrm>
            <a:custGeom>
              <a:avLst/>
              <a:gdLst/>
              <a:ahLst/>
              <a:cxnLst/>
              <a:rect l="l" t="t" r="r" b="b"/>
              <a:pathLst>
                <a:path w="2894" h="3293" extrusionOk="0">
                  <a:moveTo>
                    <a:pt x="1199" y="1"/>
                  </a:moveTo>
                  <a:cubicBezTo>
                    <a:pt x="1147" y="1"/>
                    <a:pt x="1096" y="4"/>
                    <a:pt x="1044" y="12"/>
                  </a:cubicBezTo>
                  <a:cubicBezTo>
                    <a:pt x="650" y="76"/>
                    <a:pt x="329" y="398"/>
                    <a:pt x="179" y="761"/>
                  </a:cubicBezTo>
                  <a:cubicBezTo>
                    <a:pt x="23" y="1133"/>
                    <a:pt x="0" y="1548"/>
                    <a:pt x="7" y="1947"/>
                  </a:cubicBezTo>
                  <a:lnTo>
                    <a:pt x="778" y="2926"/>
                  </a:lnTo>
                  <a:cubicBezTo>
                    <a:pt x="1075" y="3111"/>
                    <a:pt x="1410" y="3292"/>
                    <a:pt x="1743" y="3292"/>
                  </a:cubicBezTo>
                  <a:cubicBezTo>
                    <a:pt x="1819" y="3292"/>
                    <a:pt x="1896" y="3283"/>
                    <a:pt x="1971" y="3262"/>
                  </a:cubicBezTo>
                  <a:cubicBezTo>
                    <a:pt x="2278" y="3176"/>
                    <a:pt x="2508" y="2919"/>
                    <a:pt x="2643" y="2640"/>
                  </a:cubicBezTo>
                  <a:cubicBezTo>
                    <a:pt x="2864" y="2191"/>
                    <a:pt x="2893" y="1654"/>
                    <a:pt x="2722" y="1190"/>
                  </a:cubicBezTo>
                  <a:cubicBezTo>
                    <a:pt x="2551" y="718"/>
                    <a:pt x="2185" y="326"/>
                    <a:pt x="1736" y="127"/>
                  </a:cubicBezTo>
                  <a:cubicBezTo>
                    <a:pt x="1564" y="48"/>
                    <a:pt x="1382" y="1"/>
                    <a:pt x="1199" y="1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1" name="Google Shape;1261;p37"/>
            <p:cNvSpPr/>
            <p:nvPr/>
          </p:nvSpPr>
          <p:spPr>
            <a:xfrm>
              <a:off x="4653888" y="1894705"/>
              <a:ext cx="4799" cy="44946"/>
            </a:xfrm>
            <a:custGeom>
              <a:avLst/>
              <a:gdLst/>
              <a:ahLst/>
              <a:cxnLst/>
              <a:rect l="l" t="t" r="r" b="b"/>
              <a:pathLst>
                <a:path w="244" h="2285" extrusionOk="0">
                  <a:moveTo>
                    <a:pt x="93" y="0"/>
                  </a:moveTo>
                  <a:cubicBezTo>
                    <a:pt x="86" y="0"/>
                    <a:pt x="86" y="0"/>
                    <a:pt x="79" y="7"/>
                  </a:cubicBezTo>
                  <a:cubicBezTo>
                    <a:pt x="64" y="7"/>
                    <a:pt x="64" y="21"/>
                    <a:pt x="64" y="35"/>
                  </a:cubicBezTo>
                  <a:cubicBezTo>
                    <a:pt x="107" y="179"/>
                    <a:pt x="143" y="321"/>
                    <a:pt x="165" y="463"/>
                  </a:cubicBezTo>
                  <a:cubicBezTo>
                    <a:pt x="179" y="607"/>
                    <a:pt x="192" y="749"/>
                    <a:pt x="192" y="900"/>
                  </a:cubicBezTo>
                  <a:cubicBezTo>
                    <a:pt x="192" y="1042"/>
                    <a:pt x="185" y="1185"/>
                    <a:pt x="172" y="1329"/>
                  </a:cubicBezTo>
                  <a:cubicBezTo>
                    <a:pt x="158" y="1471"/>
                    <a:pt x="136" y="1613"/>
                    <a:pt x="107" y="1764"/>
                  </a:cubicBezTo>
                  <a:cubicBezTo>
                    <a:pt x="79" y="1906"/>
                    <a:pt x="50" y="2057"/>
                    <a:pt x="21" y="2199"/>
                  </a:cubicBezTo>
                  <a:cubicBezTo>
                    <a:pt x="14" y="2220"/>
                    <a:pt x="7" y="2235"/>
                    <a:pt x="7" y="2256"/>
                  </a:cubicBezTo>
                  <a:cubicBezTo>
                    <a:pt x="0" y="2271"/>
                    <a:pt x="14" y="2285"/>
                    <a:pt x="29" y="2285"/>
                  </a:cubicBezTo>
                  <a:lnTo>
                    <a:pt x="36" y="2285"/>
                  </a:lnTo>
                  <a:cubicBezTo>
                    <a:pt x="43" y="2285"/>
                    <a:pt x="57" y="2271"/>
                    <a:pt x="57" y="2263"/>
                  </a:cubicBezTo>
                  <a:cubicBezTo>
                    <a:pt x="93" y="2114"/>
                    <a:pt x="122" y="1963"/>
                    <a:pt x="149" y="1820"/>
                  </a:cubicBezTo>
                  <a:cubicBezTo>
                    <a:pt x="179" y="1671"/>
                    <a:pt x="201" y="1527"/>
                    <a:pt x="214" y="1385"/>
                  </a:cubicBezTo>
                  <a:cubicBezTo>
                    <a:pt x="235" y="1234"/>
                    <a:pt x="244" y="1092"/>
                    <a:pt x="244" y="943"/>
                  </a:cubicBezTo>
                  <a:cubicBezTo>
                    <a:pt x="244" y="799"/>
                    <a:pt x="235" y="650"/>
                    <a:pt x="221" y="506"/>
                  </a:cubicBezTo>
                  <a:cubicBezTo>
                    <a:pt x="201" y="364"/>
                    <a:pt x="172" y="215"/>
                    <a:pt x="129" y="71"/>
                  </a:cubicBezTo>
                  <a:cubicBezTo>
                    <a:pt x="129" y="57"/>
                    <a:pt x="122" y="35"/>
                    <a:pt x="115" y="21"/>
                  </a:cubicBezTo>
                  <a:cubicBezTo>
                    <a:pt x="115" y="7"/>
                    <a:pt x="100" y="0"/>
                    <a:pt x="93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2" name="Google Shape;1262;p37"/>
            <p:cNvSpPr/>
            <p:nvPr/>
          </p:nvSpPr>
          <p:spPr>
            <a:xfrm>
              <a:off x="4636048" y="1892856"/>
              <a:ext cx="12353" cy="32200"/>
            </a:xfrm>
            <a:custGeom>
              <a:avLst/>
              <a:gdLst/>
              <a:ahLst/>
              <a:cxnLst/>
              <a:rect l="l" t="t" r="r" b="b"/>
              <a:pathLst>
                <a:path w="628" h="1637" extrusionOk="0">
                  <a:moveTo>
                    <a:pt x="600" y="0"/>
                  </a:moveTo>
                  <a:cubicBezTo>
                    <a:pt x="585" y="0"/>
                    <a:pt x="571" y="15"/>
                    <a:pt x="571" y="29"/>
                  </a:cubicBezTo>
                  <a:cubicBezTo>
                    <a:pt x="558" y="137"/>
                    <a:pt x="535" y="243"/>
                    <a:pt x="508" y="351"/>
                  </a:cubicBezTo>
                  <a:cubicBezTo>
                    <a:pt x="486" y="458"/>
                    <a:pt x="457" y="557"/>
                    <a:pt x="422" y="665"/>
                  </a:cubicBezTo>
                  <a:cubicBezTo>
                    <a:pt x="393" y="764"/>
                    <a:pt x="357" y="872"/>
                    <a:pt x="314" y="972"/>
                  </a:cubicBezTo>
                  <a:cubicBezTo>
                    <a:pt x="271" y="1071"/>
                    <a:pt x="229" y="1172"/>
                    <a:pt x="179" y="1272"/>
                  </a:cubicBezTo>
                  <a:cubicBezTo>
                    <a:pt x="129" y="1371"/>
                    <a:pt x="79" y="1465"/>
                    <a:pt x="21" y="1558"/>
                  </a:cubicBezTo>
                  <a:cubicBezTo>
                    <a:pt x="21" y="1572"/>
                    <a:pt x="14" y="1579"/>
                    <a:pt x="7" y="1594"/>
                  </a:cubicBezTo>
                  <a:cubicBezTo>
                    <a:pt x="1" y="1601"/>
                    <a:pt x="1" y="1621"/>
                    <a:pt x="7" y="1628"/>
                  </a:cubicBezTo>
                  <a:cubicBezTo>
                    <a:pt x="14" y="1637"/>
                    <a:pt x="21" y="1637"/>
                    <a:pt x="28" y="1637"/>
                  </a:cubicBezTo>
                  <a:cubicBezTo>
                    <a:pt x="37" y="1637"/>
                    <a:pt x="43" y="1628"/>
                    <a:pt x="43" y="1621"/>
                  </a:cubicBezTo>
                  <a:cubicBezTo>
                    <a:pt x="107" y="1529"/>
                    <a:pt x="157" y="1429"/>
                    <a:pt x="208" y="1328"/>
                  </a:cubicBezTo>
                  <a:cubicBezTo>
                    <a:pt x="258" y="1236"/>
                    <a:pt x="307" y="1130"/>
                    <a:pt x="343" y="1028"/>
                  </a:cubicBezTo>
                  <a:cubicBezTo>
                    <a:pt x="386" y="929"/>
                    <a:pt x="429" y="823"/>
                    <a:pt x="457" y="722"/>
                  </a:cubicBezTo>
                  <a:cubicBezTo>
                    <a:pt x="493" y="615"/>
                    <a:pt x="528" y="507"/>
                    <a:pt x="551" y="401"/>
                  </a:cubicBezTo>
                  <a:cubicBezTo>
                    <a:pt x="578" y="293"/>
                    <a:pt x="600" y="180"/>
                    <a:pt x="621" y="72"/>
                  </a:cubicBezTo>
                  <a:cubicBezTo>
                    <a:pt x="621" y="58"/>
                    <a:pt x="621" y="43"/>
                    <a:pt x="628" y="36"/>
                  </a:cubicBezTo>
                  <a:cubicBezTo>
                    <a:pt x="628" y="22"/>
                    <a:pt x="614" y="9"/>
                    <a:pt x="60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3" name="Google Shape;1263;p37"/>
            <p:cNvSpPr/>
            <p:nvPr/>
          </p:nvSpPr>
          <p:spPr>
            <a:xfrm>
              <a:off x="4622692" y="1887958"/>
              <a:ext cx="24883" cy="16169"/>
            </a:xfrm>
            <a:custGeom>
              <a:avLst/>
              <a:gdLst/>
              <a:ahLst/>
              <a:cxnLst/>
              <a:rect l="l" t="t" r="r" b="b"/>
              <a:pathLst>
                <a:path w="1265" h="822" extrusionOk="0">
                  <a:moveTo>
                    <a:pt x="1237" y="1"/>
                  </a:moveTo>
                  <a:cubicBezTo>
                    <a:pt x="1237" y="1"/>
                    <a:pt x="1230" y="7"/>
                    <a:pt x="1221" y="7"/>
                  </a:cubicBezTo>
                  <a:cubicBezTo>
                    <a:pt x="1144" y="57"/>
                    <a:pt x="1065" y="107"/>
                    <a:pt x="986" y="157"/>
                  </a:cubicBezTo>
                  <a:cubicBezTo>
                    <a:pt x="908" y="206"/>
                    <a:pt x="829" y="258"/>
                    <a:pt x="750" y="307"/>
                  </a:cubicBezTo>
                  <a:cubicBezTo>
                    <a:pt x="673" y="357"/>
                    <a:pt x="594" y="407"/>
                    <a:pt x="515" y="456"/>
                  </a:cubicBezTo>
                  <a:cubicBezTo>
                    <a:pt x="436" y="506"/>
                    <a:pt x="357" y="558"/>
                    <a:pt x="279" y="607"/>
                  </a:cubicBezTo>
                  <a:cubicBezTo>
                    <a:pt x="201" y="657"/>
                    <a:pt x="123" y="707"/>
                    <a:pt x="44" y="756"/>
                  </a:cubicBezTo>
                  <a:cubicBezTo>
                    <a:pt x="37" y="763"/>
                    <a:pt x="21" y="763"/>
                    <a:pt x="15" y="772"/>
                  </a:cubicBezTo>
                  <a:cubicBezTo>
                    <a:pt x="1" y="779"/>
                    <a:pt x="1" y="799"/>
                    <a:pt x="8" y="806"/>
                  </a:cubicBezTo>
                  <a:cubicBezTo>
                    <a:pt x="15" y="815"/>
                    <a:pt x="21" y="821"/>
                    <a:pt x="30" y="821"/>
                  </a:cubicBezTo>
                  <a:cubicBezTo>
                    <a:pt x="37" y="821"/>
                    <a:pt x="44" y="821"/>
                    <a:pt x="44" y="815"/>
                  </a:cubicBezTo>
                  <a:cubicBezTo>
                    <a:pt x="123" y="763"/>
                    <a:pt x="201" y="714"/>
                    <a:pt x="279" y="664"/>
                  </a:cubicBezTo>
                  <a:cubicBezTo>
                    <a:pt x="357" y="614"/>
                    <a:pt x="436" y="564"/>
                    <a:pt x="515" y="515"/>
                  </a:cubicBezTo>
                  <a:cubicBezTo>
                    <a:pt x="594" y="463"/>
                    <a:pt x="673" y="414"/>
                    <a:pt x="750" y="364"/>
                  </a:cubicBezTo>
                  <a:cubicBezTo>
                    <a:pt x="829" y="314"/>
                    <a:pt x="908" y="264"/>
                    <a:pt x="986" y="215"/>
                  </a:cubicBezTo>
                  <a:cubicBezTo>
                    <a:pt x="1065" y="163"/>
                    <a:pt x="1144" y="121"/>
                    <a:pt x="1221" y="71"/>
                  </a:cubicBezTo>
                  <a:cubicBezTo>
                    <a:pt x="1237" y="64"/>
                    <a:pt x="1243" y="57"/>
                    <a:pt x="1257" y="50"/>
                  </a:cubicBezTo>
                  <a:cubicBezTo>
                    <a:pt x="1264" y="43"/>
                    <a:pt x="1264" y="21"/>
                    <a:pt x="1257" y="14"/>
                  </a:cubicBezTo>
                  <a:cubicBezTo>
                    <a:pt x="1250" y="7"/>
                    <a:pt x="1243" y="1"/>
                    <a:pt x="1237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4" name="Google Shape;1264;p37"/>
            <p:cNvSpPr/>
            <p:nvPr/>
          </p:nvSpPr>
          <p:spPr>
            <a:xfrm>
              <a:off x="4619899" y="1844133"/>
              <a:ext cx="14359" cy="10405"/>
            </a:xfrm>
            <a:custGeom>
              <a:avLst/>
              <a:gdLst/>
              <a:ahLst/>
              <a:cxnLst/>
              <a:rect l="l" t="t" r="r" b="b"/>
              <a:pathLst>
                <a:path w="730" h="529" extrusionOk="0">
                  <a:moveTo>
                    <a:pt x="28" y="0"/>
                  </a:moveTo>
                  <a:cubicBezTo>
                    <a:pt x="21" y="0"/>
                    <a:pt x="14" y="0"/>
                    <a:pt x="8" y="7"/>
                  </a:cubicBezTo>
                  <a:cubicBezTo>
                    <a:pt x="1" y="14"/>
                    <a:pt x="1" y="35"/>
                    <a:pt x="14" y="43"/>
                  </a:cubicBezTo>
                  <a:cubicBezTo>
                    <a:pt x="129" y="114"/>
                    <a:pt x="242" y="186"/>
                    <a:pt x="357" y="264"/>
                  </a:cubicBezTo>
                  <a:cubicBezTo>
                    <a:pt x="472" y="335"/>
                    <a:pt x="585" y="414"/>
                    <a:pt x="693" y="499"/>
                  </a:cubicBezTo>
                  <a:cubicBezTo>
                    <a:pt x="707" y="515"/>
                    <a:pt x="720" y="522"/>
                    <a:pt x="729" y="528"/>
                  </a:cubicBezTo>
                  <a:cubicBezTo>
                    <a:pt x="729" y="506"/>
                    <a:pt x="720" y="479"/>
                    <a:pt x="714" y="450"/>
                  </a:cubicBezTo>
                  <a:cubicBezTo>
                    <a:pt x="628" y="378"/>
                    <a:pt x="529" y="314"/>
                    <a:pt x="436" y="249"/>
                  </a:cubicBezTo>
                  <a:cubicBezTo>
                    <a:pt x="321" y="172"/>
                    <a:pt x="206" y="100"/>
                    <a:pt x="93" y="28"/>
                  </a:cubicBezTo>
                  <a:cubicBezTo>
                    <a:pt x="78" y="21"/>
                    <a:pt x="64" y="14"/>
                    <a:pt x="5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5" name="Google Shape;1265;p37"/>
            <p:cNvSpPr/>
            <p:nvPr/>
          </p:nvSpPr>
          <p:spPr>
            <a:xfrm>
              <a:off x="4633923" y="1852965"/>
              <a:ext cx="14654" cy="18568"/>
            </a:xfrm>
            <a:custGeom>
              <a:avLst/>
              <a:gdLst/>
              <a:ahLst/>
              <a:cxnLst/>
              <a:rect l="l" t="t" r="r" b="b"/>
              <a:pathLst>
                <a:path w="745" h="944" extrusionOk="0">
                  <a:moveTo>
                    <a:pt x="1" y="1"/>
                  </a:moveTo>
                  <a:lnTo>
                    <a:pt x="1" y="1"/>
                  </a:lnTo>
                  <a:cubicBezTo>
                    <a:pt x="7" y="30"/>
                    <a:pt x="16" y="57"/>
                    <a:pt x="16" y="79"/>
                  </a:cubicBezTo>
                  <a:cubicBezTo>
                    <a:pt x="59" y="115"/>
                    <a:pt x="93" y="143"/>
                    <a:pt x="129" y="179"/>
                  </a:cubicBezTo>
                  <a:cubicBezTo>
                    <a:pt x="158" y="201"/>
                    <a:pt x="179" y="222"/>
                    <a:pt x="201" y="244"/>
                  </a:cubicBezTo>
                  <a:cubicBezTo>
                    <a:pt x="208" y="251"/>
                    <a:pt x="222" y="258"/>
                    <a:pt x="230" y="271"/>
                  </a:cubicBezTo>
                  <a:cubicBezTo>
                    <a:pt x="237" y="280"/>
                    <a:pt x="244" y="280"/>
                    <a:pt x="251" y="287"/>
                  </a:cubicBezTo>
                  <a:lnTo>
                    <a:pt x="258" y="294"/>
                  </a:lnTo>
                  <a:lnTo>
                    <a:pt x="258" y="300"/>
                  </a:lnTo>
                  <a:cubicBezTo>
                    <a:pt x="343" y="386"/>
                    <a:pt x="422" y="479"/>
                    <a:pt x="494" y="580"/>
                  </a:cubicBezTo>
                  <a:cubicBezTo>
                    <a:pt x="501" y="587"/>
                    <a:pt x="508" y="600"/>
                    <a:pt x="515" y="607"/>
                  </a:cubicBezTo>
                  <a:cubicBezTo>
                    <a:pt x="501" y="558"/>
                    <a:pt x="487" y="508"/>
                    <a:pt x="465" y="458"/>
                  </a:cubicBezTo>
                  <a:lnTo>
                    <a:pt x="465" y="451"/>
                  </a:lnTo>
                  <a:cubicBezTo>
                    <a:pt x="422" y="400"/>
                    <a:pt x="379" y="350"/>
                    <a:pt x="337" y="300"/>
                  </a:cubicBezTo>
                  <a:cubicBezTo>
                    <a:pt x="244" y="208"/>
                    <a:pt x="151" y="122"/>
                    <a:pt x="50" y="43"/>
                  </a:cubicBezTo>
                  <a:cubicBezTo>
                    <a:pt x="37" y="30"/>
                    <a:pt x="23" y="14"/>
                    <a:pt x="1" y="1"/>
                  </a:cubicBezTo>
                  <a:close/>
                  <a:moveTo>
                    <a:pt x="565" y="587"/>
                  </a:moveTo>
                  <a:lnTo>
                    <a:pt x="630" y="779"/>
                  </a:lnTo>
                  <a:lnTo>
                    <a:pt x="630" y="801"/>
                  </a:lnTo>
                  <a:cubicBezTo>
                    <a:pt x="643" y="828"/>
                    <a:pt x="659" y="857"/>
                    <a:pt x="672" y="887"/>
                  </a:cubicBezTo>
                  <a:cubicBezTo>
                    <a:pt x="672" y="900"/>
                    <a:pt x="679" y="914"/>
                    <a:pt x="686" y="929"/>
                  </a:cubicBezTo>
                  <a:cubicBezTo>
                    <a:pt x="693" y="936"/>
                    <a:pt x="702" y="943"/>
                    <a:pt x="708" y="943"/>
                  </a:cubicBezTo>
                  <a:lnTo>
                    <a:pt x="722" y="943"/>
                  </a:lnTo>
                  <a:cubicBezTo>
                    <a:pt x="736" y="936"/>
                    <a:pt x="744" y="923"/>
                    <a:pt x="736" y="907"/>
                  </a:cubicBezTo>
                  <a:cubicBezTo>
                    <a:pt x="686" y="794"/>
                    <a:pt x="630" y="686"/>
                    <a:pt x="565" y="587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6" name="Google Shape;1266;p37"/>
            <p:cNvSpPr/>
            <p:nvPr/>
          </p:nvSpPr>
          <p:spPr>
            <a:xfrm>
              <a:off x="4615827" y="1859574"/>
              <a:ext cx="27695" cy="16031"/>
            </a:xfrm>
            <a:custGeom>
              <a:avLst/>
              <a:gdLst/>
              <a:ahLst/>
              <a:cxnLst/>
              <a:rect l="l" t="t" r="r" b="b"/>
              <a:pathLst>
                <a:path w="1408" h="815" extrusionOk="0">
                  <a:moveTo>
                    <a:pt x="28" y="0"/>
                  </a:moveTo>
                  <a:cubicBezTo>
                    <a:pt x="14" y="0"/>
                    <a:pt x="7" y="0"/>
                    <a:pt x="0" y="14"/>
                  </a:cubicBezTo>
                  <a:cubicBezTo>
                    <a:pt x="0" y="30"/>
                    <a:pt x="0" y="43"/>
                    <a:pt x="14" y="50"/>
                  </a:cubicBezTo>
                  <a:cubicBezTo>
                    <a:pt x="122" y="79"/>
                    <a:pt x="221" y="122"/>
                    <a:pt x="328" y="158"/>
                  </a:cubicBezTo>
                  <a:cubicBezTo>
                    <a:pt x="429" y="201"/>
                    <a:pt x="528" y="244"/>
                    <a:pt x="628" y="287"/>
                  </a:cubicBezTo>
                  <a:cubicBezTo>
                    <a:pt x="729" y="336"/>
                    <a:pt x="821" y="379"/>
                    <a:pt x="921" y="436"/>
                  </a:cubicBezTo>
                  <a:cubicBezTo>
                    <a:pt x="943" y="443"/>
                    <a:pt x="963" y="458"/>
                    <a:pt x="986" y="472"/>
                  </a:cubicBezTo>
                  <a:cubicBezTo>
                    <a:pt x="986" y="472"/>
                    <a:pt x="993" y="472"/>
                    <a:pt x="999" y="479"/>
                  </a:cubicBezTo>
                  <a:lnTo>
                    <a:pt x="1006" y="479"/>
                  </a:lnTo>
                  <a:lnTo>
                    <a:pt x="1006" y="485"/>
                  </a:lnTo>
                  <a:cubicBezTo>
                    <a:pt x="1022" y="492"/>
                    <a:pt x="1029" y="492"/>
                    <a:pt x="1035" y="501"/>
                  </a:cubicBezTo>
                  <a:cubicBezTo>
                    <a:pt x="1078" y="528"/>
                    <a:pt x="1114" y="551"/>
                    <a:pt x="1150" y="578"/>
                  </a:cubicBezTo>
                  <a:cubicBezTo>
                    <a:pt x="1171" y="593"/>
                    <a:pt x="1185" y="607"/>
                    <a:pt x="1207" y="621"/>
                  </a:cubicBezTo>
                  <a:cubicBezTo>
                    <a:pt x="1214" y="629"/>
                    <a:pt x="1221" y="636"/>
                    <a:pt x="1227" y="650"/>
                  </a:cubicBezTo>
                  <a:cubicBezTo>
                    <a:pt x="1236" y="650"/>
                    <a:pt x="1236" y="657"/>
                    <a:pt x="1243" y="657"/>
                  </a:cubicBezTo>
                  <a:lnTo>
                    <a:pt x="1243" y="664"/>
                  </a:lnTo>
                  <a:lnTo>
                    <a:pt x="1250" y="664"/>
                  </a:lnTo>
                  <a:cubicBezTo>
                    <a:pt x="1286" y="700"/>
                    <a:pt x="1313" y="736"/>
                    <a:pt x="1335" y="772"/>
                  </a:cubicBezTo>
                  <a:cubicBezTo>
                    <a:pt x="1335" y="779"/>
                    <a:pt x="1335" y="779"/>
                    <a:pt x="1342" y="779"/>
                  </a:cubicBezTo>
                  <a:lnTo>
                    <a:pt x="1342" y="785"/>
                  </a:lnTo>
                  <a:lnTo>
                    <a:pt x="1342" y="792"/>
                  </a:lnTo>
                  <a:cubicBezTo>
                    <a:pt x="1349" y="792"/>
                    <a:pt x="1349" y="801"/>
                    <a:pt x="1349" y="801"/>
                  </a:cubicBezTo>
                  <a:cubicBezTo>
                    <a:pt x="1356" y="808"/>
                    <a:pt x="1365" y="815"/>
                    <a:pt x="1371" y="815"/>
                  </a:cubicBezTo>
                  <a:lnTo>
                    <a:pt x="1385" y="815"/>
                  </a:lnTo>
                  <a:cubicBezTo>
                    <a:pt x="1399" y="808"/>
                    <a:pt x="1407" y="792"/>
                    <a:pt x="1399" y="779"/>
                  </a:cubicBezTo>
                  <a:cubicBezTo>
                    <a:pt x="1356" y="693"/>
                    <a:pt x="1293" y="621"/>
                    <a:pt x="1214" y="564"/>
                  </a:cubicBezTo>
                  <a:cubicBezTo>
                    <a:pt x="1142" y="501"/>
                    <a:pt x="1065" y="449"/>
                    <a:pt x="979" y="407"/>
                  </a:cubicBezTo>
                  <a:cubicBezTo>
                    <a:pt x="885" y="357"/>
                    <a:pt x="785" y="307"/>
                    <a:pt x="693" y="258"/>
                  </a:cubicBezTo>
                  <a:cubicBezTo>
                    <a:pt x="593" y="208"/>
                    <a:pt x="492" y="165"/>
                    <a:pt x="386" y="129"/>
                  </a:cubicBezTo>
                  <a:cubicBezTo>
                    <a:pt x="285" y="86"/>
                    <a:pt x="179" y="50"/>
                    <a:pt x="79" y="14"/>
                  </a:cubicBezTo>
                  <a:cubicBezTo>
                    <a:pt x="64" y="7"/>
                    <a:pt x="50" y="7"/>
                    <a:pt x="36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7" name="Google Shape;1267;p37"/>
            <p:cNvSpPr/>
            <p:nvPr/>
          </p:nvSpPr>
          <p:spPr>
            <a:xfrm>
              <a:off x="4620312" y="1879087"/>
              <a:ext cx="21362" cy="1849"/>
            </a:xfrm>
            <a:custGeom>
              <a:avLst/>
              <a:gdLst/>
              <a:ahLst/>
              <a:cxnLst/>
              <a:rect l="l" t="t" r="r" b="b"/>
              <a:pathLst>
                <a:path w="1086" h="94" extrusionOk="0">
                  <a:moveTo>
                    <a:pt x="29" y="1"/>
                  </a:moveTo>
                  <a:cubicBezTo>
                    <a:pt x="14" y="1"/>
                    <a:pt x="0" y="15"/>
                    <a:pt x="0" y="30"/>
                  </a:cubicBezTo>
                  <a:cubicBezTo>
                    <a:pt x="0" y="44"/>
                    <a:pt x="7" y="57"/>
                    <a:pt x="23" y="57"/>
                  </a:cubicBezTo>
                  <a:cubicBezTo>
                    <a:pt x="93" y="66"/>
                    <a:pt x="158" y="73"/>
                    <a:pt x="221" y="80"/>
                  </a:cubicBezTo>
                  <a:cubicBezTo>
                    <a:pt x="293" y="86"/>
                    <a:pt x="357" y="86"/>
                    <a:pt x="422" y="93"/>
                  </a:cubicBezTo>
                  <a:lnTo>
                    <a:pt x="837" y="93"/>
                  </a:lnTo>
                  <a:cubicBezTo>
                    <a:pt x="900" y="86"/>
                    <a:pt x="965" y="86"/>
                    <a:pt x="1035" y="80"/>
                  </a:cubicBezTo>
                  <a:lnTo>
                    <a:pt x="1058" y="80"/>
                  </a:lnTo>
                  <a:cubicBezTo>
                    <a:pt x="1071" y="80"/>
                    <a:pt x="1085" y="66"/>
                    <a:pt x="1078" y="50"/>
                  </a:cubicBezTo>
                  <a:cubicBezTo>
                    <a:pt x="1078" y="37"/>
                    <a:pt x="1071" y="30"/>
                    <a:pt x="1058" y="30"/>
                  </a:cubicBezTo>
                  <a:lnTo>
                    <a:pt x="1051" y="30"/>
                  </a:lnTo>
                  <a:cubicBezTo>
                    <a:pt x="986" y="30"/>
                    <a:pt x="922" y="37"/>
                    <a:pt x="850" y="37"/>
                  </a:cubicBezTo>
                  <a:cubicBezTo>
                    <a:pt x="785" y="44"/>
                    <a:pt x="715" y="44"/>
                    <a:pt x="650" y="44"/>
                  </a:cubicBezTo>
                  <a:lnTo>
                    <a:pt x="557" y="44"/>
                  </a:lnTo>
                  <a:cubicBezTo>
                    <a:pt x="521" y="44"/>
                    <a:pt x="485" y="44"/>
                    <a:pt x="458" y="37"/>
                  </a:cubicBezTo>
                  <a:cubicBezTo>
                    <a:pt x="386" y="37"/>
                    <a:pt x="322" y="30"/>
                    <a:pt x="257" y="30"/>
                  </a:cubicBezTo>
                  <a:cubicBezTo>
                    <a:pt x="185" y="23"/>
                    <a:pt x="122" y="15"/>
                    <a:pt x="57" y="8"/>
                  </a:cubicBezTo>
                  <a:cubicBezTo>
                    <a:pt x="43" y="8"/>
                    <a:pt x="36" y="8"/>
                    <a:pt x="29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8" name="Google Shape;1268;p37"/>
            <p:cNvSpPr/>
            <p:nvPr/>
          </p:nvSpPr>
          <p:spPr>
            <a:xfrm>
              <a:off x="4686049" y="1908021"/>
              <a:ext cx="17841" cy="19847"/>
            </a:xfrm>
            <a:custGeom>
              <a:avLst/>
              <a:gdLst/>
              <a:ahLst/>
              <a:cxnLst/>
              <a:rect l="l" t="t" r="r" b="b"/>
              <a:pathLst>
                <a:path w="907" h="1009" extrusionOk="0">
                  <a:moveTo>
                    <a:pt x="0" y="0"/>
                  </a:moveTo>
                  <a:cubicBezTo>
                    <a:pt x="65" y="59"/>
                    <a:pt x="122" y="115"/>
                    <a:pt x="179" y="172"/>
                  </a:cubicBezTo>
                  <a:cubicBezTo>
                    <a:pt x="300" y="293"/>
                    <a:pt x="422" y="415"/>
                    <a:pt x="528" y="550"/>
                  </a:cubicBezTo>
                  <a:cubicBezTo>
                    <a:pt x="636" y="679"/>
                    <a:pt x="736" y="808"/>
                    <a:pt x="828" y="943"/>
                  </a:cubicBezTo>
                  <a:cubicBezTo>
                    <a:pt x="837" y="958"/>
                    <a:pt x="850" y="979"/>
                    <a:pt x="857" y="994"/>
                  </a:cubicBezTo>
                  <a:cubicBezTo>
                    <a:pt x="864" y="1001"/>
                    <a:pt x="871" y="1008"/>
                    <a:pt x="880" y="1008"/>
                  </a:cubicBezTo>
                  <a:cubicBezTo>
                    <a:pt x="886" y="1008"/>
                    <a:pt x="893" y="1001"/>
                    <a:pt x="893" y="1001"/>
                  </a:cubicBezTo>
                  <a:cubicBezTo>
                    <a:pt x="907" y="994"/>
                    <a:pt x="907" y="972"/>
                    <a:pt x="900" y="965"/>
                  </a:cubicBezTo>
                  <a:cubicBezTo>
                    <a:pt x="814" y="823"/>
                    <a:pt x="715" y="694"/>
                    <a:pt x="607" y="566"/>
                  </a:cubicBezTo>
                  <a:cubicBezTo>
                    <a:pt x="501" y="429"/>
                    <a:pt x="386" y="300"/>
                    <a:pt x="264" y="180"/>
                  </a:cubicBezTo>
                  <a:cubicBezTo>
                    <a:pt x="201" y="122"/>
                    <a:pt x="143" y="59"/>
                    <a:pt x="79" y="0"/>
                  </a:cubicBezTo>
                  <a:cubicBezTo>
                    <a:pt x="65" y="0"/>
                    <a:pt x="50" y="9"/>
                    <a:pt x="36" y="9"/>
                  </a:cubicBezTo>
                  <a:cubicBezTo>
                    <a:pt x="23" y="9"/>
                    <a:pt x="14" y="0"/>
                    <a:pt x="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9" name="Google Shape;1269;p37"/>
            <p:cNvSpPr/>
            <p:nvPr/>
          </p:nvSpPr>
          <p:spPr>
            <a:xfrm>
              <a:off x="4665553" y="1892010"/>
              <a:ext cx="22070" cy="16188"/>
            </a:xfrm>
            <a:custGeom>
              <a:avLst/>
              <a:gdLst/>
              <a:ahLst/>
              <a:cxnLst/>
              <a:rect l="l" t="t" r="r" b="b"/>
              <a:pathLst>
                <a:path w="1122" h="823" extrusionOk="0">
                  <a:moveTo>
                    <a:pt x="28" y="0"/>
                  </a:moveTo>
                  <a:cubicBezTo>
                    <a:pt x="21" y="0"/>
                    <a:pt x="14" y="0"/>
                    <a:pt x="7" y="9"/>
                  </a:cubicBezTo>
                  <a:cubicBezTo>
                    <a:pt x="0" y="16"/>
                    <a:pt x="0" y="36"/>
                    <a:pt x="14" y="43"/>
                  </a:cubicBezTo>
                  <a:cubicBezTo>
                    <a:pt x="156" y="129"/>
                    <a:pt x="293" y="223"/>
                    <a:pt x="429" y="316"/>
                  </a:cubicBezTo>
                  <a:cubicBezTo>
                    <a:pt x="564" y="415"/>
                    <a:pt x="706" y="523"/>
                    <a:pt x="835" y="636"/>
                  </a:cubicBezTo>
                  <a:cubicBezTo>
                    <a:pt x="907" y="694"/>
                    <a:pt x="979" y="758"/>
                    <a:pt x="1042" y="814"/>
                  </a:cubicBezTo>
                  <a:cubicBezTo>
                    <a:pt x="1056" y="814"/>
                    <a:pt x="1065" y="823"/>
                    <a:pt x="1078" y="823"/>
                  </a:cubicBezTo>
                  <a:cubicBezTo>
                    <a:pt x="1092" y="823"/>
                    <a:pt x="1107" y="814"/>
                    <a:pt x="1121" y="814"/>
                  </a:cubicBezTo>
                  <a:cubicBezTo>
                    <a:pt x="1056" y="758"/>
                    <a:pt x="986" y="694"/>
                    <a:pt x="921" y="636"/>
                  </a:cubicBezTo>
                  <a:cubicBezTo>
                    <a:pt x="785" y="523"/>
                    <a:pt x="650" y="415"/>
                    <a:pt x="514" y="316"/>
                  </a:cubicBezTo>
                  <a:cubicBezTo>
                    <a:pt x="379" y="214"/>
                    <a:pt x="242" y="122"/>
                    <a:pt x="100" y="36"/>
                  </a:cubicBezTo>
                  <a:cubicBezTo>
                    <a:pt x="79" y="22"/>
                    <a:pt x="64" y="16"/>
                    <a:pt x="5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0" name="Google Shape;1270;p37"/>
            <p:cNvSpPr/>
            <p:nvPr/>
          </p:nvSpPr>
          <p:spPr>
            <a:xfrm>
              <a:off x="4657960" y="1890181"/>
              <a:ext cx="2419" cy="2990"/>
            </a:xfrm>
            <a:custGeom>
              <a:avLst/>
              <a:gdLst/>
              <a:ahLst/>
              <a:cxnLst/>
              <a:rect l="l" t="t" r="r" b="b"/>
              <a:pathLst>
                <a:path w="123" h="152" extrusionOk="0">
                  <a:moveTo>
                    <a:pt x="14" y="1"/>
                  </a:moveTo>
                  <a:cubicBezTo>
                    <a:pt x="1" y="16"/>
                    <a:pt x="1" y="30"/>
                    <a:pt x="7" y="44"/>
                  </a:cubicBezTo>
                  <a:cubicBezTo>
                    <a:pt x="43" y="79"/>
                    <a:pt x="79" y="115"/>
                    <a:pt x="114" y="151"/>
                  </a:cubicBezTo>
                  <a:lnTo>
                    <a:pt x="122" y="86"/>
                  </a:lnTo>
                  <a:cubicBezTo>
                    <a:pt x="107" y="73"/>
                    <a:pt x="93" y="59"/>
                    <a:pt x="79" y="37"/>
                  </a:cubicBezTo>
                  <a:cubicBezTo>
                    <a:pt x="64" y="30"/>
                    <a:pt x="57" y="16"/>
                    <a:pt x="50" y="8"/>
                  </a:cubicBezTo>
                  <a:cubicBezTo>
                    <a:pt x="43" y="1"/>
                    <a:pt x="37" y="1"/>
                    <a:pt x="28" y="1"/>
                  </a:cubicBezTo>
                  <a:close/>
                </a:path>
              </a:pathLst>
            </a:custGeom>
            <a:solidFill>
              <a:srgbClr val="FBEE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1" name="Google Shape;1271;p37"/>
            <p:cNvSpPr/>
            <p:nvPr/>
          </p:nvSpPr>
          <p:spPr>
            <a:xfrm>
              <a:off x="4660183" y="1891872"/>
              <a:ext cx="20968" cy="28266"/>
            </a:xfrm>
            <a:custGeom>
              <a:avLst/>
              <a:gdLst/>
              <a:ahLst/>
              <a:cxnLst/>
              <a:rect l="l" t="t" r="r" b="b"/>
              <a:pathLst>
                <a:path w="1066" h="1437" extrusionOk="0">
                  <a:moveTo>
                    <a:pt x="9" y="0"/>
                  </a:moveTo>
                  <a:lnTo>
                    <a:pt x="1" y="65"/>
                  </a:lnTo>
                  <a:cubicBezTo>
                    <a:pt x="44" y="115"/>
                    <a:pt x="86" y="158"/>
                    <a:pt x="129" y="208"/>
                  </a:cubicBezTo>
                  <a:cubicBezTo>
                    <a:pt x="215" y="300"/>
                    <a:pt x="301" y="393"/>
                    <a:pt x="386" y="487"/>
                  </a:cubicBezTo>
                  <a:cubicBezTo>
                    <a:pt x="472" y="580"/>
                    <a:pt x="551" y="672"/>
                    <a:pt x="630" y="772"/>
                  </a:cubicBezTo>
                  <a:cubicBezTo>
                    <a:pt x="709" y="873"/>
                    <a:pt x="781" y="972"/>
                    <a:pt x="844" y="1078"/>
                  </a:cubicBezTo>
                  <a:cubicBezTo>
                    <a:pt x="851" y="1087"/>
                    <a:pt x="858" y="1101"/>
                    <a:pt x="866" y="1114"/>
                  </a:cubicBezTo>
                  <a:lnTo>
                    <a:pt x="873" y="1121"/>
                  </a:lnTo>
                  <a:lnTo>
                    <a:pt x="873" y="1130"/>
                  </a:lnTo>
                  <a:cubicBezTo>
                    <a:pt x="880" y="1137"/>
                    <a:pt x="880" y="1144"/>
                    <a:pt x="887" y="1150"/>
                  </a:cubicBezTo>
                  <a:cubicBezTo>
                    <a:pt x="901" y="1173"/>
                    <a:pt x="916" y="1200"/>
                    <a:pt x="930" y="1222"/>
                  </a:cubicBezTo>
                  <a:cubicBezTo>
                    <a:pt x="952" y="1279"/>
                    <a:pt x="973" y="1329"/>
                    <a:pt x="995" y="1378"/>
                  </a:cubicBezTo>
                  <a:cubicBezTo>
                    <a:pt x="1002" y="1394"/>
                    <a:pt x="1002" y="1407"/>
                    <a:pt x="1009" y="1414"/>
                  </a:cubicBezTo>
                  <a:cubicBezTo>
                    <a:pt x="1009" y="1430"/>
                    <a:pt x="1022" y="1437"/>
                    <a:pt x="1029" y="1437"/>
                  </a:cubicBezTo>
                  <a:cubicBezTo>
                    <a:pt x="1038" y="1437"/>
                    <a:pt x="1038" y="1437"/>
                    <a:pt x="1045" y="1430"/>
                  </a:cubicBezTo>
                  <a:cubicBezTo>
                    <a:pt x="1058" y="1430"/>
                    <a:pt x="1065" y="1414"/>
                    <a:pt x="1058" y="1401"/>
                  </a:cubicBezTo>
                  <a:cubicBezTo>
                    <a:pt x="1022" y="1286"/>
                    <a:pt x="966" y="1186"/>
                    <a:pt x="909" y="1087"/>
                  </a:cubicBezTo>
                  <a:cubicBezTo>
                    <a:pt x="851" y="979"/>
                    <a:pt x="781" y="880"/>
                    <a:pt x="702" y="778"/>
                  </a:cubicBezTo>
                  <a:cubicBezTo>
                    <a:pt x="637" y="693"/>
                    <a:pt x="566" y="607"/>
                    <a:pt x="494" y="521"/>
                  </a:cubicBezTo>
                  <a:cubicBezTo>
                    <a:pt x="458" y="501"/>
                    <a:pt x="422" y="479"/>
                    <a:pt x="386" y="458"/>
                  </a:cubicBezTo>
                  <a:lnTo>
                    <a:pt x="129" y="129"/>
                  </a:lnTo>
                  <a:cubicBezTo>
                    <a:pt x="95" y="86"/>
                    <a:pt x="52" y="43"/>
                    <a:pt x="9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2" name="Google Shape;1272;p37"/>
            <p:cNvSpPr/>
            <p:nvPr/>
          </p:nvSpPr>
          <p:spPr>
            <a:xfrm>
              <a:off x="4662720" y="1894390"/>
              <a:ext cx="7199" cy="7750"/>
            </a:xfrm>
            <a:custGeom>
              <a:avLst/>
              <a:gdLst/>
              <a:ahLst/>
              <a:cxnLst/>
              <a:rect l="l" t="t" r="r" b="b"/>
              <a:pathLst>
                <a:path w="366" h="394" extrusionOk="0">
                  <a:moveTo>
                    <a:pt x="0" y="1"/>
                  </a:moveTo>
                  <a:lnTo>
                    <a:pt x="257" y="330"/>
                  </a:lnTo>
                  <a:cubicBezTo>
                    <a:pt x="293" y="351"/>
                    <a:pt x="329" y="373"/>
                    <a:pt x="365" y="393"/>
                  </a:cubicBezTo>
                  <a:lnTo>
                    <a:pt x="329" y="359"/>
                  </a:lnTo>
                  <a:cubicBezTo>
                    <a:pt x="251" y="265"/>
                    <a:pt x="165" y="172"/>
                    <a:pt x="79" y="80"/>
                  </a:cubicBezTo>
                  <a:cubicBezTo>
                    <a:pt x="52" y="59"/>
                    <a:pt x="29" y="30"/>
                    <a:pt x="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3" name="Google Shape;1273;p37"/>
            <p:cNvSpPr/>
            <p:nvPr/>
          </p:nvSpPr>
          <p:spPr>
            <a:xfrm>
              <a:off x="4660498" y="1878123"/>
              <a:ext cx="24312" cy="6314"/>
            </a:xfrm>
            <a:custGeom>
              <a:avLst/>
              <a:gdLst/>
              <a:ahLst/>
              <a:cxnLst/>
              <a:rect l="l" t="t" r="r" b="b"/>
              <a:pathLst>
                <a:path w="1236" h="321" extrusionOk="0">
                  <a:moveTo>
                    <a:pt x="28" y="257"/>
                  </a:moveTo>
                  <a:cubicBezTo>
                    <a:pt x="14" y="257"/>
                    <a:pt x="0" y="264"/>
                    <a:pt x="0" y="278"/>
                  </a:cubicBezTo>
                  <a:cubicBezTo>
                    <a:pt x="0" y="293"/>
                    <a:pt x="7" y="307"/>
                    <a:pt x="21" y="307"/>
                  </a:cubicBezTo>
                  <a:lnTo>
                    <a:pt x="28" y="307"/>
                  </a:lnTo>
                  <a:cubicBezTo>
                    <a:pt x="21" y="307"/>
                    <a:pt x="21" y="300"/>
                    <a:pt x="21" y="293"/>
                  </a:cubicBezTo>
                  <a:cubicBezTo>
                    <a:pt x="21" y="286"/>
                    <a:pt x="28" y="278"/>
                    <a:pt x="36" y="278"/>
                  </a:cubicBezTo>
                  <a:cubicBezTo>
                    <a:pt x="43" y="271"/>
                    <a:pt x="50" y="264"/>
                    <a:pt x="50" y="257"/>
                  </a:cubicBezTo>
                  <a:close/>
                  <a:moveTo>
                    <a:pt x="1214" y="0"/>
                  </a:moveTo>
                  <a:cubicBezTo>
                    <a:pt x="1207" y="0"/>
                    <a:pt x="1200" y="0"/>
                    <a:pt x="1193" y="7"/>
                  </a:cubicBezTo>
                  <a:cubicBezTo>
                    <a:pt x="1193" y="7"/>
                    <a:pt x="1184" y="7"/>
                    <a:pt x="1184" y="14"/>
                  </a:cubicBezTo>
                  <a:lnTo>
                    <a:pt x="1171" y="14"/>
                  </a:lnTo>
                  <a:cubicBezTo>
                    <a:pt x="1164" y="21"/>
                    <a:pt x="1157" y="29"/>
                    <a:pt x="1150" y="29"/>
                  </a:cubicBezTo>
                  <a:cubicBezTo>
                    <a:pt x="1128" y="43"/>
                    <a:pt x="1114" y="50"/>
                    <a:pt x="1092" y="57"/>
                  </a:cubicBezTo>
                  <a:cubicBezTo>
                    <a:pt x="1056" y="79"/>
                    <a:pt x="1022" y="93"/>
                    <a:pt x="986" y="115"/>
                  </a:cubicBezTo>
                  <a:cubicBezTo>
                    <a:pt x="914" y="142"/>
                    <a:pt x="835" y="171"/>
                    <a:pt x="756" y="192"/>
                  </a:cubicBezTo>
                  <a:cubicBezTo>
                    <a:pt x="749" y="192"/>
                    <a:pt x="742" y="201"/>
                    <a:pt x="729" y="201"/>
                  </a:cubicBezTo>
                  <a:lnTo>
                    <a:pt x="722" y="201"/>
                  </a:lnTo>
                  <a:cubicBezTo>
                    <a:pt x="713" y="207"/>
                    <a:pt x="713" y="207"/>
                    <a:pt x="706" y="207"/>
                  </a:cubicBezTo>
                  <a:cubicBezTo>
                    <a:pt x="686" y="214"/>
                    <a:pt x="670" y="214"/>
                    <a:pt x="650" y="221"/>
                  </a:cubicBezTo>
                  <a:cubicBezTo>
                    <a:pt x="607" y="228"/>
                    <a:pt x="571" y="235"/>
                    <a:pt x="528" y="243"/>
                  </a:cubicBezTo>
                  <a:cubicBezTo>
                    <a:pt x="449" y="257"/>
                    <a:pt x="370" y="264"/>
                    <a:pt x="293" y="264"/>
                  </a:cubicBezTo>
                  <a:lnTo>
                    <a:pt x="122" y="264"/>
                  </a:lnTo>
                  <a:cubicBezTo>
                    <a:pt x="106" y="278"/>
                    <a:pt x="93" y="300"/>
                    <a:pt x="70" y="314"/>
                  </a:cubicBezTo>
                  <a:cubicBezTo>
                    <a:pt x="122" y="314"/>
                    <a:pt x="178" y="321"/>
                    <a:pt x="228" y="321"/>
                  </a:cubicBezTo>
                  <a:lnTo>
                    <a:pt x="271" y="321"/>
                  </a:lnTo>
                  <a:cubicBezTo>
                    <a:pt x="350" y="321"/>
                    <a:pt x="429" y="314"/>
                    <a:pt x="507" y="300"/>
                  </a:cubicBezTo>
                  <a:cubicBezTo>
                    <a:pt x="593" y="286"/>
                    <a:pt x="670" y="271"/>
                    <a:pt x="749" y="250"/>
                  </a:cubicBezTo>
                  <a:cubicBezTo>
                    <a:pt x="828" y="228"/>
                    <a:pt x="907" y="201"/>
                    <a:pt x="979" y="171"/>
                  </a:cubicBezTo>
                  <a:cubicBezTo>
                    <a:pt x="1056" y="142"/>
                    <a:pt x="1128" y="106"/>
                    <a:pt x="1200" y="64"/>
                  </a:cubicBezTo>
                  <a:cubicBezTo>
                    <a:pt x="1207" y="57"/>
                    <a:pt x="1220" y="50"/>
                    <a:pt x="1227" y="50"/>
                  </a:cubicBezTo>
                  <a:cubicBezTo>
                    <a:pt x="1236" y="43"/>
                    <a:pt x="1236" y="36"/>
                    <a:pt x="1236" y="29"/>
                  </a:cubicBezTo>
                  <a:lnTo>
                    <a:pt x="1236" y="7"/>
                  </a:lnTo>
                  <a:cubicBezTo>
                    <a:pt x="1227" y="7"/>
                    <a:pt x="1220" y="0"/>
                    <a:pt x="1214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4" name="Google Shape;1274;p37"/>
            <p:cNvSpPr/>
            <p:nvPr/>
          </p:nvSpPr>
          <p:spPr>
            <a:xfrm>
              <a:off x="4660891" y="1869960"/>
              <a:ext cx="17447" cy="14477"/>
            </a:xfrm>
            <a:custGeom>
              <a:avLst/>
              <a:gdLst/>
              <a:ahLst/>
              <a:cxnLst/>
              <a:rect l="l" t="t" r="r" b="b"/>
              <a:pathLst>
                <a:path w="887" h="736" extrusionOk="0">
                  <a:moveTo>
                    <a:pt x="844" y="0"/>
                  </a:moveTo>
                  <a:cubicBezTo>
                    <a:pt x="787" y="43"/>
                    <a:pt x="729" y="86"/>
                    <a:pt x="673" y="129"/>
                  </a:cubicBezTo>
                  <a:cubicBezTo>
                    <a:pt x="616" y="172"/>
                    <a:pt x="558" y="215"/>
                    <a:pt x="508" y="257"/>
                  </a:cubicBezTo>
                  <a:cubicBezTo>
                    <a:pt x="452" y="300"/>
                    <a:pt x="402" y="343"/>
                    <a:pt x="344" y="393"/>
                  </a:cubicBezTo>
                  <a:cubicBezTo>
                    <a:pt x="294" y="436"/>
                    <a:pt x="237" y="487"/>
                    <a:pt x="188" y="530"/>
                  </a:cubicBezTo>
                  <a:cubicBezTo>
                    <a:pt x="136" y="580"/>
                    <a:pt x="86" y="622"/>
                    <a:pt x="30" y="672"/>
                  </a:cubicBezTo>
                  <a:cubicBezTo>
                    <a:pt x="30" y="679"/>
                    <a:pt x="23" y="686"/>
                    <a:pt x="16" y="693"/>
                  </a:cubicBezTo>
                  <a:cubicBezTo>
                    <a:pt x="8" y="693"/>
                    <a:pt x="1" y="701"/>
                    <a:pt x="1" y="708"/>
                  </a:cubicBezTo>
                  <a:cubicBezTo>
                    <a:pt x="1" y="715"/>
                    <a:pt x="1" y="722"/>
                    <a:pt x="8" y="722"/>
                  </a:cubicBezTo>
                  <a:lnTo>
                    <a:pt x="8" y="729"/>
                  </a:lnTo>
                  <a:cubicBezTo>
                    <a:pt x="16" y="736"/>
                    <a:pt x="23" y="736"/>
                    <a:pt x="30" y="736"/>
                  </a:cubicBezTo>
                  <a:lnTo>
                    <a:pt x="44" y="736"/>
                  </a:lnTo>
                  <a:lnTo>
                    <a:pt x="50" y="729"/>
                  </a:lnTo>
                  <a:cubicBezTo>
                    <a:pt x="73" y="715"/>
                    <a:pt x="86" y="693"/>
                    <a:pt x="102" y="679"/>
                  </a:cubicBezTo>
                  <a:cubicBezTo>
                    <a:pt x="136" y="650"/>
                    <a:pt x="165" y="622"/>
                    <a:pt x="201" y="593"/>
                  </a:cubicBezTo>
                  <a:cubicBezTo>
                    <a:pt x="251" y="544"/>
                    <a:pt x="301" y="494"/>
                    <a:pt x="359" y="451"/>
                  </a:cubicBezTo>
                  <a:cubicBezTo>
                    <a:pt x="409" y="408"/>
                    <a:pt x="465" y="359"/>
                    <a:pt x="515" y="316"/>
                  </a:cubicBezTo>
                  <a:cubicBezTo>
                    <a:pt x="573" y="273"/>
                    <a:pt x="630" y="230"/>
                    <a:pt x="686" y="187"/>
                  </a:cubicBezTo>
                  <a:cubicBezTo>
                    <a:pt x="736" y="144"/>
                    <a:pt x="794" y="101"/>
                    <a:pt x="851" y="59"/>
                  </a:cubicBezTo>
                  <a:cubicBezTo>
                    <a:pt x="858" y="59"/>
                    <a:pt x="865" y="50"/>
                    <a:pt x="873" y="43"/>
                  </a:cubicBezTo>
                  <a:cubicBezTo>
                    <a:pt x="887" y="36"/>
                    <a:pt x="887" y="23"/>
                    <a:pt x="880" y="7"/>
                  </a:cubicBezTo>
                  <a:cubicBezTo>
                    <a:pt x="873" y="0"/>
                    <a:pt x="865" y="0"/>
                    <a:pt x="858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5" name="Google Shape;1275;p37"/>
            <p:cNvSpPr/>
            <p:nvPr/>
          </p:nvSpPr>
          <p:spPr>
            <a:xfrm>
              <a:off x="4661206" y="1860813"/>
              <a:ext cx="8438" cy="16346"/>
            </a:xfrm>
            <a:custGeom>
              <a:avLst/>
              <a:gdLst/>
              <a:ahLst/>
              <a:cxnLst/>
              <a:rect l="l" t="t" r="r" b="b"/>
              <a:pathLst>
                <a:path w="429" h="831" extrusionOk="0">
                  <a:moveTo>
                    <a:pt x="400" y="1"/>
                  </a:moveTo>
                  <a:cubicBezTo>
                    <a:pt x="393" y="1"/>
                    <a:pt x="386" y="1"/>
                    <a:pt x="377" y="9"/>
                  </a:cubicBezTo>
                  <a:cubicBezTo>
                    <a:pt x="350" y="59"/>
                    <a:pt x="314" y="102"/>
                    <a:pt x="285" y="152"/>
                  </a:cubicBezTo>
                  <a:cubicBezTo>
                    <a:pt x="249" y="201"/>
                    <a:pt x="221" y="251"/>
                    <a:pt x="192" y="301"/>
                  </a:cubicBezTo>
                  <a:cubicBezTo>
                    <a:pt x="163" y="352"/>
                    <a:pt x="142" y="402"/>
                    <a:pt x="120" y="452"/>
                  </a:cubicBezTo>
                  <a:cubicBezTo>
                    <a:pt x="93" y="508"/>
                    <a:pt x="70" y="558"/>
                    <a:pt x="57" y="609"/>
                  </a:cubicBezTo>
                  <a:cubicBezTo>
                    <a:pt x="34" y="666"/>
                    <a:pt x="21" y="722"/>
                    <a:pt x="7" y="781"/>
                  </a:cubicBezTo>
                  <a:cubicBezTo>
                    <a:pt x="0" y="788"/>
                    <a:pt x="0" y="794"/>
                    <a:pt x="0" y="801"/>
                  </a:cubicBezTo>
                  <a:lnTo>
                    <a:pt x="0" y="815"/>
                  </a:lnTo>
                  <a:cubicBezTo>
                    <a:pt x="7" y="824"/>
                    <a:pt x="14" y="830"/>
                    <a:pt x="21" y="830"/>
                  </a:cubicBezTo>
                  <a:cubicBezTo>
                    <a:pt x="28" y="830"/>
                    <a:pt x="34" y="830"/>
                    <a:pt x="43" y="824"/>
                  </a:cubicBezTo>
                  <a:cubicBezTo>
                    <a:pt x="43" y="815"/>
                    <a:pt x="50" y="815"/>
                    <a:pt x="50" y="808"/>
                  </a:cubicBezTo>
                  <a:cubicBezTo>
                    <a:pt x="57" y="794"/>
                    <a:pt x="57" y="788"/>
                    <a:pt x="57" y="772"/>
                  </a:cubicBezTo>
                  <a:lnTo>
                    <a:pt x="57" y="781"/>
                  </a:lnTo>
                  <a:cubicBezTo>
                    <a:pt x="77" y="709"/>
                    <a:pt x="100" y="637"/>
                    <a:pt x="129" y="566"/>
                  </a:cubicBezTo>
                  <a:cubicBezTo>
                    <a:pt x="156" y="501"/>
                    <a:pt x="185" y="429"/>
                    <a:pt x="221" y="366"/>
                  </a:cubicBezTo>
                  <a:cubicBezTo>
                    <a:pt x="235" y="330"/>
                    <a:pt x="257" y="294"/>
                    <a:pt x="278" y="258"/>
                  </a:cubicBezTo>
                  <a:cubicBezTo>
                    <a:pt x="314" y="201"/>
                    <a:pt x="350" y="145"/>
                    <a:pt x="386" y="87"/>
                  </a:cubicBezTo>
                  <a:cubicBezTo>
                    <a:pt x="400" y="73"/>
                    <a:pt x="413" y="59"/>
                    <a:pt x="420" y="44"/>
                  </a:cubicBezTo>
                  <a:cubicBezTo>
                    <a:pt x="429" y="30"/>
                    <a:pt x="429" y="16"/>
                    <a:pt x="420" y="9"/>
                  </a:cubicBezTo>
                  <a:cubicBezTo>
                    <a:pt x="413" y="1"/>
                    <a:pt x="406" y="1"/>
                    <a:pt x="40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6" name="Google Shape;1276;p37"/>
            <p:cNvSpPr/>
            <p:nvPr/>
          </p:nvSpPr>
          <p:spPr>
            <a:xfrm>
              <a:off x="4662720" y="1888489"/>
              <a:ext cx="39360" cy="4957"/>
            </a:xfrm>
            <a:custGeom>
              <a:avLst/>
              <a:gdLst/>
              <a:ahLst/>
              <a:cxnLst/>
              <a:rect l="l" t="t" r="r" b="b"/>
              <a:pathLst>
                <a:path w="2001" h="252" extrusionOk="0">
                  <a:moveTo>
                    <a:pt x="29" y="1"/>
                  </a:moveTo>
                  <a:cubicBezTo>
                    <a:pt x="23" y="1"/>
                    <a:pt x="9" y="8"/>
                    <a:pt x="9" y="23"/>
                  </a:cubicBezTo>
                  <a:cubicBezTo>
                    <a:pt x="0" y="30"/>
                    <a:pt x="9" y="51"/>
                    <a:pt x="23" y="51"/>
                  </a:cubicBezTo>
                  <a:cubicBezTo>
                    <a:pt x="144" y="102"/>
                    <a:pt x="273" y="136"/>
                    <a:pt x="401" y="165"/>
                  </a:cubicBezTo>
                  <a:cubicBezTo>
                    <a:pt x="530" y="195"/>
                    <a:pt x="658" y="222"/>
                    <a:pt x="787" y="237"/>
                  </a:cubicBezTo>
                  <a:cubicBezTo>
                    <a:pt x="893" y="251"/>
                    <a:pt x="1008" y="251"/>
                    <a:pt x="1114" y="251"/>
                  </a:cubicBezTo>
                  <a:lnTo>
                    <a:pt x="1179" y="251"/>
                  </a:lnTo>
                  <a:cubicBezTo>
                    <a:pt x="1308" y="251"/>
                    <a:pt x="1437" y="237"/>
                    <a:pt x="1565" y="215"/>
                  </a:cubicBezTo>
                  <a:cubicBezTo>
                    <a:pt x="1694" y="188"/>
                    <a:pt x="1815" y="152"/>
                    <a:pt x="1937" y="102"/>
                  </a:cubicBezTo>
                  <a:cubicBezTo>
                    <a:pt x="1951" y="94"/>
                    <a:pt x="1964" y="87"/>
                    <a:pt x="1980" y="80"/>
                  </a:cubicBezTo>
                  <a:cubicBezTo>
                    <a:pt x="1994" y="80"/>
                    <a:pt x="2000" y="59"/>
                    <a:pt x="1994" y="44"/>
                  </a:cubicBezTo>
                  <a:cubicBezTo>
                    <a:pt x="1987" y="37"/>
                    <a:pt x="1980" y="30"/>
                    <a:pt x="1964" y="30"/>
                  </a:cubicBezTo>
                  <a:lnTo>
                    <a:pt x="1958" y="30"/>
                  </a:lnTo>
                  <a:cubicBezTo>
                    <a:pt x="1843" y="87"/>
                    <a:pt x="1723" y="123"/>
                    <a:pt x="1601" y="152"/>
                  </a:cubicBezTo>
                  <a:cubicBezTo>
                    <a:pt x="1473" y="179"/>
                    <a:pt x="1351" y="195"/>
                    <a:pt x="1222" y="201"/>
                  </a:cubicBezTo>
                  <a:lnTo>
                    <a:pt x="1114" y="201"/>
                  </a:lnTo>
                  <a:cubicBezTo>
                    <a:pt x="1022" y="201"/>
                    <a:pt x="929" y="195"/>
                    <a:pt x="844" y="188"/>
                  </a:cubicBezTo>
                  <a:cubicBezTo>
                    <a:pt x="708" y="172"/>
                    <a:pt x="586" y="152"/>
                    <a:pt x="458" y="123"/>
                  </a:cubicBezTo>
                  <a:cubicBezTo>
                    <a:pt x="329" y="94"/>
                    <a:pt x="208" y="66"/>
                    <a:pt x="86" y="23"/>
                  </a:cubicBezTo>
                  <a:cubicBezTo>
                    <a:pt x="72" y="16"/>
                    <a:pt x="59" y="8"/>
                    <a:pt x="43" y="8"/>
                  </a:cubicBezTo>
                  <a:cubicBezTo>
                    <a:pt x="36" y="1"/>
                    <a:pt x="36" y="1"/>
                    <a:pt x="29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7" name="Google Shape;1277;p37"/>
            <p:cNvSpPr/>
            <p:nvPr/>
          </p:nvSpPr>
          <p:spPr>
            <a:xfrm>
              <a:off x="4663566" y="1845962"/>
              <a:ext cx="1161" cy="2105"/>
            </a:xfrm>
            <a:custGeom>
              <a:avLst/>
              <a:gdLst/>
              <a:ahLst/>
              <a:cxnLst/>
              <a:rect l="l" t="t" r="r" b="b"/>
              <a:pathLst>
                <a:path w="59" h="107" extrusionOk="0">
                  <a:moveTo>
                    <a:pt x="29" y="0"/>
                  </a:moveTo>
                  <a:cubicBezTo>
                    <a:pt x="16" y="0"/>
                    <a:pt x="0" y="7"/>
                    <a:pt x="0" y="21"/>
                  </a:cubicBezTo>
                  <a:lnTo>
                    <a:pt x="0" y="106"/>
                  </a:lnTo>
                  <a:cubicBezTo>
                    <a:pt x="16" y="86"/>
                    <a:pt x="36" y="70"/>
                    <a:pt x="52" y="63"/>
                  </a:cubicBezTo>
                  <a:lnTo>
                    <a:pt x="52" y="57"/>
                  </a:lnTo>
                  <a:lnTo>
                    <a:pt x="52" y="27"/>
                  </a:lnTo>
                  <a:cubicBezTo>
                    <a:pt x="58" y="14"/>
                    <a:pt x="43" y="0"/>
                    <a:pt x="29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8" name="Google Shape;1278;p37"/>
            <p:cNvSpPr/>
            <p:nvPr/>
          </p:nvSpPr>
          <p:spPr>
            <a:xfrm>
              <a:off x="4658373" y="1847202"/>
              <a:ext cx="6216" cy="24194"/>
            </a:xfrm>
            <a:custGeom>
              <a:avLst/>
              <a:gdLst/>
              <a:ahLst/>
              <a:cxnLst/>
              <a:rect l="l" t="t" r="r" b="b"/>
              <a:pathLst>
                <a:path w="316" h="1230" extrusionOk="0">
                  <a:moveTo>
                    <a:pt x="316" y="0"/>
                  </a:moveTo>
                  <a:lnTo>
                    <a:pt x="316" y="0"/>
                  </a:lnTo>
                  <a:cubicBezTo>
                    <a:pt x="300" y="7"/>
                    <a:pt x="280" y="23"/>
                    <a:pt x="264" y="43"/>
                  </a:cubicBezTo>
                  <a:cubicBezTo>
                    <a:pt x="257" y="93"/>
                    <a:pt x="257" y="151"/>
                    <a:pt x="250" y="208"/>
                  </a:cubicBezTo>
                  <a:cubicBezTo>
                    <a:pt x="244" y="287"/>
                    <a:pt x="230" y="372"/>
                    <a:pt x="214" y="451"/>
                  </a:cubicBezTo>
                  <a:cubicBezTo>
                    <a:pt x="201" y="537"/>
                    <a:pt x="187" y="616"/>
                    <a:pt x="165" y="693"/>
                  </a:cubicBezTo>
                  <a:cubicBezTo>
                    <a:pt x="158" y="715"/>
                    <a:pt x="158" y="736"/>
                    <a:pt x="151" y="758"/>
                  </a:cubicBezTo>
                  <a:cubicBezTo>
                    <a:pt x="151" y="765"/>
                    <a:pt x="144" y="779"/>
                    <a:pt x="144" y="787"/>
                  </a:cubicBezTo>
                  <a:lnTo>
                    <a:pt x="144" y="794"/>
                  </a:lnTo>
                  <a:cubicBezTo>
                    <a:pt x="136" y="794"/>
                    <a:pt x="136" y="801"/>
                    <a:pt x="136" y="801"/>
                  </a:cubicBezTo>
                  <a:lnTo>
                    <a:pt x="136" y="808"/>
                  </a:lnTo>
                  <a:cubicBezTo>
                    <a:pt x="122" y="851"/>
                    <a:pt x="115" y="893"/>
                    <a:pt x="101" y="929"/>
                  </a:cubicBezTo>
                  <a:cubicBezTo>
                    <a:pt x="72" y="1008"/>
                    <a:pt x="50" y="1087"/>
                    <a:pt x="16" y="1164"/>
                  </a:cubicBezTo>
                  <a:cubicBezTo>
                    <a:pt x="16" y="1173"/>
                    <a:pt x="7" y="1180"/>
                    <a:pt x="7" y="1193"/>
                  </a:cubicBezTo>
                  <a:cubicBezTo>
                    <a:pt x="0" y="1207"/>
                    <a:pt x="7" y="1222"/>
                    <a:pt x="22" y="1229"/>
                  </a:cubicBezTo>
                  <a:lnTo>
                    <a:pt x="29" y="1229"/>
                  </a:lnTo>
                  <a:cubicBezTo>
                    <a:pt x="43" y="1229"/>
                    <a:pt x="50" y="1222"/>
                    <a:pt x="58" y="1216"/>
                  </a:cubicBezTo>
                  <a:cubicBezTo>
                    <a:pt x="86" y="1137"/>
                    <a:pt x="115" y="1058"/>
                    <a:pt x="144" y="979"/>
                  </a:cubicBezTo>
                  <a:cubicBezTo>
                    <a:pt x="165" y="900"/>
                    <a:pt x="187" y="815"/>
                    <a:pt x="208" y="736"/>
                  </a:cubicBezTo>
                  <a:cubicBezTo>
                    <a:pt x="230" y="659"/>
                    <a:pt x="250" y="573"/>
                    <a:pt x="264" y="494"/>
                  </a:cubicBezTo>
                  <a:cubicBezTo>
                    <a:pt x="280" y="408"/>
                    <a:pt x="286" y="330"/>
                    <a:pt x="300" y="244"/>
                  </a:cubicBezTo>
                  <a:cubicBezTo>
                    <a:pt x="307" y="165"/>
                    <a:pt x="316" y="79"/>
                    <a:pt x="316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9" name="Google Shape;1279;p37"/>
            <p:cNvSpPr/>
            <p:nvPr/>
          </p:nvSpPr>
          <p:spPr>
            <a:xfrm>
              <a:off x="4648381" y="1839216"/>
              <a:ext cx="6235" cy="26850"/>
            </a:xfrm>
            <a:custGeom>
              <a:avLst/>
              <a:gdLst/>
              <a:ahLst/>
              <a:cxnLst/>
              <a:rect l="l" t="t" r="r" b="b"/>
              <a:pathLst>
                <a:path w="317" h="1365" extrusionOk="0">
                  <a:moveTo>
                    <a:pt x="16" y="0"/>
                  </a:moveTo>
                  <a:cubicBezTo>
                    <a:pt x="9" y="7"/>
                    <a:pt x="1" y="21"/>
                    <a:pt x="1" y="36"/>
                  </a:cubicBezTo>
                  <a:cubicBezTo>
                    <a:pt x="44" y="129"/>
                    <a:pt x="73" y="228"/>
                    <a:pt x="102" y="328"/>
                  </a:cubicBezTo>
                  <a:cubicBezTo>
                    <a:pt x="109" y="350"/>
                    <a:pt x="116" y="379"/>
                    <a:pt x="123" y="400"/>
                  </a:cubicBezTo>
                  <a:cubicBezTo>
                    <a:pt x="129" y="406"/>
                    <a:pt x="129" y="413"/>
                    <a:pt x="129" y="413"/>
                  </a:cubicBezTo>
                  <a:lnTo>
                    <a:pt x="129" y="422"/>
                  </a:lnTo>
                  <a:cubicBezTo>
                    <a:pt x="129" y="429"/>
                    <a:pt x="138" y="429"/>
                    <a:pt x="138" y="436"/>
                  </a:cubicBezTo>
                  <a:cubicBezTo>
                    <a:pt x="138" y="442"/>
                    <a:pt x="145" y="456"/>
                    <a:pt x="145" y="472"/>
                  </a:cubicBezTo>
                  <a:cubicBezTo>
                    <a:pt x="159" y="521"/>
                    <a:pt x="172" y="571"/>
                    <a:pt x="181" y="621"/>
                  </a:cubicBezTo>
                  <a:cubicBezTo>
                    <a:pt x="201" y="722"/>
                    <a:pt x="224" y="821"/>
                    <a:pt x="237" y="921"/>
                  </a:cubicBezTo>
                  <a:cubicBezTo>
                    <a:pt x="244" y="1022"/>
                    <a:pt x="258" y="1128"/>
                    <a:pt x="267" y="1227"/>
                  </a:cubicBezTo>
                  <a:cubicBezTo>
                    <a:pt x="267" y="1270"/>
                    <a:pt x="267" y="1322"/>
                    <a:pt x="273" y="1365"/>
                  </a:cubicBezTo>
                  <a:cubicBezTo>
                    <a:pt x="280" y="1299"/>
                    <a:pt x="294" y="1243"/>
                    <a:pt x="316" y="1178"/>
                  </a:cubicBezTo>
                  <a:cubicBezTo>
                    <a:pt x="309" y="1107"/>
                    <a:pt x="301" y="1029"/>
                    <a:pt x="294" y="957"/>
                  </a:cubicBezTo>
                  <a:cubicBezTo>
                    <a:pt x="280" y="850"/>
                    <a:pt x="258" y="749"/>
                    <a:pt x="237" y="650"/>
                  </a:cubicBezTo>
                  <a:cubicBezTo>
                    <a:pt x="224" y="550"/>
                    <a:pt x="195" y="442"/>
                    <a:pt x="165" y="343"/>
                  </a:cubicBezTo>
                  <a:cubicBezTo>
                    <a:pt x="138" y="242"/>
                    <a:pt x="102" y="143"/>
                    <a:pt x="66" y="50"/>
                  </a:cubicBezTo>
                  <a:cubicBezTo>
                    <a:pt x="66" y="36"/>
                    <a:pt x="59" y="28"/>
                    <a:pt x="52" y="14"/>
                  </a:cubicBezTo>
                  <a:cubicBezTo>
                    <a:pt x="52" y="0"/>
                    <a:pt x="37" y="0"/>
                    <a:pt x="3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0" name="Google Shape;1280;p37"/>
            <p:cNvSpPr/>
            <p:nvPr/>
          </p:nvSpPr>
          <p:spPr>
            <a:xfrm>
              <a:off x="4653613" y="1862367"/>
              <a:ext cx="1141" cy="8320"/>
            </a:xfrm>
            <a:custGeom>
              <a:avLst/>
              <a:gdLst/>
              <a:ahLst/>
              <a:cxnLst/>
              <a:rect l="l" t="t" r="r" b="b"/>
              <a:pathLst>
                <a:path w="58" h="423" extrusionOk="0">
                  <a:moveTo>
                    <a:pt x="50" y="1"/>
                  </a:moveTo>
                  <a:cubicBezTo>
                    <a:pt x="28" y="66"/>
                    <a:pt x="14" y="122"/>
                    <a:pt x="7" y="188"/>
                  </a:cubicBezTo>
                  <a:lnTo>
                    <a:pt x="7" y="208"/>
                  </a:lnTo>
                  <a:lnTo>
                    <a:pt x="7" y="287"/>
                  </a:lnTo>
                  <a:lnTo>
                    <a:pt x="7" y="301"/>
                  </a:lnTo>
                  <a:lnTo>
                    <a:pt x="7" y="316"/>
                  </a:lnTo>
                  <a:lnTo>
                    <a:pt x="7" y="359"/>
                  </a:lnTo>
                  <a:cubicBezTo>
                    <a:pt x="7" y="373"/>
                    <a:pt x="7" y="379"/>
                    <a:pt x="1" y="393"/>
                  </a:cubicBezTo>
                  <a:cubicBezTo>
                    <a:pt x="1" y="409"/>
                    <a:pt x="14" y="422"/>
                    <a:pt x="28" y="422"/>
                  </a:cubicBezTo>
                  <a:cubicBezTo>
                    <a:pt x="43" y="422"/>
                    <a:pt x="57" y="415"/>
                    <a:pt x="57" y="402"/>
                  </a:cubicBezTo>
                  <a:cubicBezTo>
                    <a:pt x="57" y="294"/>
                    <a:pt x="57" y="194"/>
                    <a:pt x="50" y="86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1" name="Google Shape;1281;p37"/>
            <p:cNvSpPr/>
            <p:nvPr/>
          </p:nvSpPr>
          <p:spPr>
            <a:xfrm>
              <a:off x="4637031" y="1836540"/>
              <a:ext cx="9284" cy="32593"/>
            </a:xfrm>
            <a:custGeom>
              <a:avLst/>
              <a:gdLst/>
              <a:ahLst/>
              <a:cxnLst/>
              <a:rect l="l" t="t" r="r" b="b"/>
              <a:pathLst>
                <a:path w="472" h="1657" extrusionOk="0">
                  <a:moveTo>
                    <a:pt x="21" y="1"/>
                  </a:moveTo>
                  <a:cubicBezTo>
                    <a:pt x="7" y="8"/>
                    <a:pt x="0" y="15"/>
                    <a:pt x="0" y="28"/>
                  </a:cubicBezTo>
                  <a:lnTo>
                    <a:pt x="64" y="350"/>
                  </a:lnTo>
                  <a:cubicBezTo>
                    <a:pt x="86" y="450"/>
                    <a:pt x="107" y="558"/>
                    <a:pt x="136" y="664"/>
                  </a:cubicBezTo>
                  <a:cubicBezTo>
                    <a:pt x="165" y="772"/>
                    <a:pt x="192" y="872"/>
                    <a:pt x="221" y="978"/>
                  </a:cubicBezTo>
                  <a:cubicBezTo>
                    <a:pt x="251" y="1086"/>
                    <a:pt x="278" y="1185"/>
                    <a:pt x="307" y="1286"/>
                  </a:cubicBezTo>
                  <a:lnTo>
                    <a:pt x="307" y="1293"/>
                  </a:lnTo>
                  <a:cubicBezTo>
                    <a:pt x="329" y="1343"/>
                    <a:pt x="343" y="1393"/>
                    <a:pt x="357" y="1442"/>
                  </a:cubicBezTo>
                  <a:cubicBezTo>
                    <a:pt x="372" y="1492"/>
                    <a:pt x="393" y="1550"/>
                    <a:pt x="407" y="1600"/>
                  </a:cubicBezTo>
                  <a:cubicBezTo>
                    <a:pt x="415" y="1614"/>
                    <a:pt x="415" y="1620"/>
                    <a:pt x="422" y="1636"/>
                  </a:cubicBezTo>
                  <a:cubicBezTo>
                    <a:pt x="429" y="1650"/>
                    <a:pt x="436" y="1656"/>
                    <a:pt x="449" y="1656"/>
                  </a:cubicBezTo>
                  <a:lnTo>
                    <a:pt x="458" y="1650"/>
                  </a:lnTo>
                  <a:cubicBezTo>
                    <a:pt x="465" y="1650"/>
                    <a:pt x="472" y="1643"/>
                    <a:pt x="472" y="1636"/>
                  </a:cubicBezTo>
                  <a:lnTo>
                    <a:pt x="472" y="1614"/>
                  </a:lnTo>
                  <a:lnTo>
                    <a:pt x="407" y="1422"/>
                  </a:lnTo>
                  <a:cubicBezTo>
                    <a:pt x="393" y="1386"/>
                    <a:pt x="386" y="1350"/>
                    <a:pt x="372" y="1307"/>
                  </a:cubicBezTo>
                  <a:cubicBezTo>
                    <a:pt x="336" y="1207"/>
                    <a:pt x="307" y="1106"/>
                    <a:pt x="278" y="1000"/>
                  </a:cubicBezTo>
                  <a:cubicBezTo>
                    <a:pt x="251" y="901"/>
                    <a:pt x="221" y="800"/>
                    <a:pt x="201" y="693"/>
                  </a:cubicBezTo>
                  <a:cubicBezTo>
                    <a:pt x="172" y="585"/>
                    <a:pt x="149" y="486"/>
                    <a:pt x="122" y="378"/>
                  </a:cubicBezTo>
                  <a:cubicBezTo>
                    <a:pt x="100" y="272"/>
                    <a:pt x="79" y="172"/>
                    <a:pt x="57" y="64"/>
                  </a:cubicBezTo>
                  <a:cubicBezTo>
                    <a:pt x="57" y="51"/>
                    <a:pt x="57" y="35"/>
                    <a:pt x="50" y="21"/>
                  </a:cubicBezTo>
                  <a:cubicBezTo>
                    <a:pt x="50" y="15"/>
                    <a:pt x="36" y="1"/>
                    <a:pt x="29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2" name="Google Shape;1282;p37"/>
            <p:cNvSpPr/>
            <p:nvPr/>
          </p:nvSpPr>
          <p:spPr>
            <a:xfrm>
              <a:off x="4638133" y="1864334"/>
              <a:ext cx="32062" cy="34501"/>
            </a:xfrm>
            <a:custGeom>
              <a:avLst/>
              <a:gdLst/>
              <a:ahLst/>
              <a:cxnLst/>
              <a:rect l="l" t="t" r="r" b="b"/>
              <a:pathLst>
                <a:path w="1630" h="1754" extrusionOk="0">
                  <a:moveTo>
                    <a:pt x="501" y="0"/>
                  </a:moveTo>
                  <a:cubicBezTo>
                    <a:pt x="489" y="0"/>
                    <a:pt x="477" y="1"/>
                    <a:pt x="465" y="2"/>
                  </a:cubicBezTo>
                  <a:cubicBezTo>
                    <a:pt x="201" y="22"/>
                    <a:pt x="16" y="302"/>
                    <a:pt x="8" y="566"/>
                  </a:cubicBezTo>
                  <a:cubicBezTo>
                    <a:pt x="1" y="830"/>
                    <a:pt x="129" y="1080"/>
                    <a:pt x="287" y="1294"/>
                  </a:cubicBezTo>
                  <a:cubicBezTo>
                    <a:pt x="402" y="1443"/>
                    <a:pt x="522" y="1579"/>
                    <a:pt x="686" y="1673"/>
                  </a:cubicBezTo>
                  <a:cubicBezTo>
                    <a:pt x="784" y="1724"/>
                    <a:pt x="894" y="1754"/>
                    <a:pt x="1001" y="1754"/>
                  </a:cubicBezTo>
                  <a:cubicBezTo>
                    <a:pt x="1076" y="1754"/>
                    <a:pt x="1149" y="1739"/>
                    <a:pt x="1216" y="1707"/>
                  </a:cubicBezTo>
                  <a:cubicBezTo>
                    <a:pt x="1387" y="1630"/>
                    <a:pt x="1494" y="1450"/>
                    <a:pt x="1537" y="1272"/>
                  </a:cubicBezTo>
                  <a:cubicBezTo>
                    <a:pt x="1629" y="908"/>
                    <a:pt x="1458" y="586"/>
                    <a:pt x="1144" y="315"/>
                  </a:cubicBezTo>
                  <a:cubicBezTo>
                    <a:pt x="982" y="187"/>
                    <a:pt x="722" y="0"/>
                    <a:pt x="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83" name="Google Shape;1283;p37"/>
          <p:cNvGrpSpPr/>
          <p:nvPr/>
        </p:nvGrpSpPr>
        <p:grpSpPr>
          <a:xfrm>
            <a:off x="4954289" y="3837991"/>
            <a:ext cx="320153" cy="254374"/>
            <a:chOff x="3475774" y="1117523"/>
            <a:chExt cx="113240" cy="89971"/>
          </a:xfrm>
        </p:grpSpPr>
        <p:sp>
          <p:nvSpPr>
            <p:cNvPr id="1284" name="Google Shape;1284;p37"/>
            <p:cNvSpPr/>
            <p:nvPr/>
          </p:nvSpPr>
          <p:spPr>
            <a:xfrm>
              <a:off x="3539268" y="1141403"/>
              <a:ext cx="49745" cy="36508"/>
            </a:xfrm>
            <a:custGeom>
              <a:avLst/>
              <a:gdLst/>
              <a:ahLst/>
              <a:cxnLst/>
              <a:rect l="l" t="t" r="r" b="b"/>
              <a:pathLst>
                <a:path w="2529" h="1856" extrusionOk="0">
                  <a:moveTo>
                    <a:pt x="1288" y="1"/>
                  </a:moveTo>
                  <a:cubicBezTo>
                    <a:pt x="1078" y="1"/>
                    <a:pt x="867" y="55"/>
                    <a:pt x="672" y="134"/>
                  </a:cubicBezTo>
                  <a:cubicBezTo>
                    <a:pt x="379" y="263"/>
                    <a:pt x="86" y="477"/>
                    <a:pt x="0" y="791"/>
                  </a:cubicBezTo>
                  <a:lnTo>
                    <a:pt x="309" y="1291"/>
                  </a:lnTo>
                  <a:cubicBezTo>
                    <a:pt x="668" y="1643"/>
                    <a:pt x="1168" y="1856"/>
                    <a:pt x="1675" y="1856"/>
                  </a:cubicBezTo>
                  <a:cubicBezTo>
                    <a:pt x="1691" y="1856"/>
                    <a:pt x="1707" y="1855"/>
                    <a:pt x="1723" y="1855"/>
                  </a:cubicBezTo>
                  <a:cubicBezTo>
                    <a:pt x="1944" y="1855"/>
                    <a:pt x="2178" y="1805"/>
                    <a:pt x="2329" y="1648"/>
                  </a:cubicBezTo>
                  <a:cubicBezTo>
                    <a:pt x="2494" y="1476"/>
                    <a:pt x="2528" y="1212"/>
                    <a:pt x="2485" y="977"/>
                  </a:cubicBezTo>
                  <a:cubicBezTo>
                    <a:pt x="2386" y="463"/>
                    <a:pt x="1915" y="42"/>
                    <a:pt x="1394" y="6"/>
                  </a:cubicBezTo>
                  <a:cubicBezTo>
                    <a:pt x="1358" y="2"/>
                    <a:pt x="1323" y="1"/>
                    <a:pt x="1288" y="1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5" name="Google Shape;1285;p37"/>
            <p:cNvSpPr/>
            <p:nvPr/>
          </p:nvSpPr>
          <p:spPr>
            <a:xfrm>
              <a:off x="3515822" y="1161151"/>
              <a:ext cx="55076" cy="46343"/>
            </a:xfrm>
            <a:custGeom>
              <a:avLst/>
              <a:gdLst/>
              <a:ahLst/>
              <a:cxnLst/>
              <a:rect l="l" t="t" r="r" b="b"/>
              <a:pathLst>
                <a:path w="2800" h="2356" extrusionOk="0">
                  <a:moveTo>
                    <a:pt x="1178" y="1"/>
                  </a:moveTo>
                  <a:lnTo>
                    <a:pt x="357" y="66"/>
                  </a:lnTo>
                  <a:cubicBezTo>
                    <a:pt x="107" y="373"/>
                    <a:pt x="1" y="788"/>
                    <a:pt x="71" y="1165"/>
                  </a:cubicBezTo>
                  <a:cubicBezTo>
                    <a:pt x="136" y="1550"/>
                    <a:pt x="387" y="1902"/>
                    <a:pt x="721" y="2100"/>
                  </a:cubicBezTo>
                  <a:cubicBezTo>
                    <a:pt x="928" y="2222"/>
                    <a:pt x="1165" y="2287"/>
                    <a:pt x="1406" y="2321"/>
                  </a:cubicBezTo>
                  <a:cubicBezTo>
                    <a:pt x="1525" y="2342"/>
                    <a:pt x="1649" y="2356"/>
                    <a:pt x="1772" y="2356"/>
                  </a:cubicBezTo>
                  <a:cubicBezTo>
                    <a:pt x="1863" y="2356"/>
                    <a:pt x="1954" y="2348"/>
                    <a:pt x="2042" y="2330"/>
                  </a:cubicBezTo>
                  <a:cubicBezTo>
                    <a:pt x="2256" y="2287"/>
                    <a:pt x="2457" y="2186"/>
                    <a:pt x="2592" y="2015"/>
                  </a:cubicBezTo>
                  <a:cubicBezTo>
                    <a:pt x="2800" y="1730"/>
                    <a:pt x="2777" y="1329"/>
                    <a:pt x="2635" y="1009"/>
                  </a:cubicBezTo>
                  <a:cubicBezTo>
                    <a:pt x="2392" y="436"/>
                    <a:pt x="1801" y="30"/>
                    <a:pt x="1178" y="1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6" name="Google Shape;1286;p37"/>
            <p:cNvSpPr/>
            <p:nvPr/>
          </p:nvSpPr>
          <p:spPr>
            <a:xfrm>
              <a:off x="3475774" y="1140478"/>
              <a:ext cx="50867" cy="43825"/>
            </a:xfrm>
            <a:custGeom>
              <a:avLst/>
              <a:gdLst/>
              <a:ahLst/>
              <a:cxnLst/>
              <a:rect l="l" t="t" r="r" b="b"/>
              <a:pathLst>
                <a:path w="2586" h="2228" extrusionOk="0">
                  <a:moveTo>
                    <a:pt x="1322" y="0"/>
                  </a:moveTo>
                  <a:cubicBezTo>
                    <a:pt x="1267" y="0"/>
                    <a:pt x="1213" y="4"/>
                    <a:pt x="1158" y="10"/>
                  </a:cubicBezTo>
                  <a:cubicBezTo>
                    <a:pt x="786" y="53"/>
                    <a:pt x="436" y="253"/>
                    <a:pt x="229" y="567"/>
                  </a:cubicBezTo>
                  <a:cubicBezTo>
                    <a:pt x="30" y="880"/>
                    <a:pt x="1" y="1302"/>
                    <a:pt x="179" y="1631"/>
                  </a:cubicBezTo>
                  <a:cubicBezTo>
                    <a:pt x="366" y="1974"/>
                    <a:pt x="752" y="2173"/>
                    <a:pt x="1137" y="2216"/>
                  </a:cubicBezTo>
                  <a:cubicBezTo>
                    <a:pt x="1202" y="2224"/>
                    <a:pt x="1268" y="2228"/>
                    <a:pt x="1333" y="2228"/>
                  </a:cubicBezTo>
                  <a:cubicBezTo>
                    <a:pt x="1619" y="2228"/>
                    <a:pt x="1902" y="2150"/>
                    <a:pt x="2130" y="1981"/>
                  </a:cubicBezTo>
                  <a:cubicBezTo>
                    <a:pt x="2407" y="1773"/>
                    <a:pt x="2585" y="1424"/>
                    <a:pt x="2551" y="1074"/>
                  </a:cubicBezTo>
                  <a:lnTo>
                    <a:pt x="2222" y="281"/>
                  </a:lnTo>
                  <a:cubicBezTo>
                    <a:pt x="1955" y="104"/>
                    <a:pt x="1640" y="0"/>
                    <a:pt x="1322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7" name="Google Shape;1287;p37"/>
            <p:cNvSpPr/>
            <p:nvPr/>
          </p:nvSpPr>
          <p:spPr>
            <a:xfrm>
              <a:off x="3492237" y="1117858"/>
              <a:ext cx="43136" cy="38022"/>
            </a:xfrm>
            <a:custGeom>
              <a:avLst/>
              <a:gdLst/>
              <a:ahLst/>
              <a:cxnLst/>
              <a:rect l="l" t="t" r="r" b="b"/>
              <a:pathLst>
                <a:path w="2193" h="1933" extrusionOk="0">
                  <a:moveTo>
                    <a:pt x="766" y="1"/>
                  </a:moveTo>
                  <a:cubicBezTo>
                    <a:pt x="696" y="1"/>
                    <a:pt x="625" y="8"/>
                    <a:pt x="557" y="24"/>
                  </a:cubicBezTo>
                  <a:cubicBezTo>
                    <a:pt x="370" y="66"/>
                    <a:pt x="192" y="181"/>
                    <a:pt x="100" y="353"/>
                  </a:cubicBezTo>
                  <a:cubicBezTo>
                    <a:pt x="0" y="538"/>
                    <a:pt x="14" y="774"/>
                    <a:pt x="86" y="975"/>
                  </a:cubicBezTo>
                  <a:cubicBezTo>
                    <a:pt x="192" y="1282"/>
                    <a:pt x="429" y="1539"/>
                    <a:pt x="700" y="1724"/>
                  </a:cubicBezTo>
                  <a:cubicBezTo>
                    <a:pt x="879" y="1840"/>
                    <a:pt x="1090" y="1932"/>
                    <a:pt x="1297" y="1932"/>
                  </a:cubicBezTo>
                  <a:cubicBezTo>
                    <a:pt x="1370" y="1932"/>
                    <a:pt x="1443" y="1921"/>
                    <a:pt x="1514" y="1895"/>
                  </a:cubicBezTo>
                  <a:lnTo>
                    <a:pt x="2035" y="1602"/>
                  </a:lnTo>
                  <a:cubicBezTo>
                    <a:pt x="2163" y="1417"/>
                    <a:pt x="2192" y="1174"/>
                    <a:pt x="2127" y="959"/>
                  </a:cubicBezTo>
                  <a:cubicBezTo>
                    <a:pt x="2064" y="738"/>
                    <a:pt x="1920" y="553"/>
                    <a:pt x="1757" y="402"/>
                  </a:cubicBezTo>
                  <a:cubicBezTo>
                    <a:pt x="1570" y="246"/>
                    <a:pt x="1356" y="125"/>
                    <a:pt x="1121" y="53"/>
                  </a:cubicBezTo>
                  <a:cubicBezTo>
                    <a:pt x="1009" y="21"/>
                    <a:pt x="887" y="1"/>
                    <a:pt x="766" y="1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8" name="Google Shape;1288;p37"/>
            <p:cNvSpPr/>
            <p:nvPr/>
          </p:nvSpPr>
          <p:spPr>
            <a:xfrm>
              <a:off x="3517651" y="1117523"/>
              <a:ext cx="49745" cy="41700"/>
            </a:xfrm>
            <a:custGeom>
              <a:avLst/>
              <a:gdLst/>
              <a:ahLst/>
              <a:cxnLst/>
              <a:rect l="l" t="t" r="r" b="b"/>
              <a:pathLst>
                <a:path w="2529" h="2120" extrusionOk="0">
                  <a:moveTo>
                    <a:pt x="1095" y="1"/>
                  </a:moveTo>
                  <a:cubicBezTo>
                    <a:pt x="931" y="1"/>
                    <a:pt x="768" y="28"/>
                    <a:pt x="614" y="83"/>
                  </a:cubicBezTo>
                  <a:cubicBezTo>
                    <a:pt x="450" y="148"/>
                    <a:pt x="285" y="248"/>
                    <a:pt x="179" y="392"/>
                  </a:cubicBezTo>
                  <a:cubicBezTo>
                    <a:pt x="1" y="634"/>
                    <a:pt x="1" y="976"/>
                    <a:pt x="107" y="1263"/>
                  </a:cubicBezTo>
                  <a:cubicBezTo>
                    <a:pt x="222" y="1540"/>
                    <a:pt x="429" y="1777"/>
                    <a:pt x="643" y="1991"/>
                  </a:cubicBezTo>
                  <a:lnTo>
                    <a:pt x="1586" y="2119"/>
                  </a:lnTo>
                  <a:cubicBezTo>
                    <a:pt x="1900" y="2047"/>
                    <a:pt x="2249" y="1948"/>
                    <a:pt x="2414" y="1669"/>
                  </a:cubicBezTo>
                  <a:cubicBezTo>
                    <a:pt x="2529" y="1463"/>
                    <a:pt x="2522" y="1197"/>
                    <a:pt x="2443" y="969"/>
                  </a:cubicBezTo>
                  <a:cubicBezTo>
                    <a:pt x="2328" y="613"/>
                    <a:pt x="2057" y="306"/>
                    <a:pt x="1721" y="142"/>
                  </a:cubicBezTo>
                  <a:cubicBezTo>
                    <a:pt x="1526" y="48"/>
                    <a:pt x="1310" y="1"/>
                    <a:pt x="1095" y="1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9" name="Google Shape;1289;p37"/>
            <p:cNvSpPr/>
            <p:nvPr/>
          </p:nvSpPr>
          <p:spPr>
            <a:xfrm>
              <a:off x="3538718" y="1162135"/>
              <a:ext cx="23486" cy="25296"/>
            </a:xfrm>
            <a:custGeom>
              <a:avLst/>
              <a:gdLst/>
              <a:ahLst/>
              <a:cxnLst/>
              <a:rect l="l" t="t" r="r" b="b"/>
              <a:pathLst>
                <a:path w="1194" h="1286" extrusionOk="0">
                  <a:moveTo>
                    <a:pt x="21" y="1"/>
                  </a:moveTo>
                  <a:cubicBezTo>
                    <a:pt x="14" y="1"/>
                    <a:pt x="8" y="9"/>
                    <a:pt x="8" y="16"/>
                  </a:cubicBezTo>
                  <a:cubicBezTo>
                    <a:pt x="1" y="23"/>
                    <a:pt x="8" y="37"/>
                    <a:pt x="14" y="37"/>
                  </a:cubicBezTo>
                  <a:cubicBezTo>
                    <a:pt x="114" y="95"/>
                    <a:pt x="208" y="151"/>
                    <a:pt x="294" y="223"/>
                  </a:cubicBezTo>
                  <a:cubicBezTo>
                    <a:pt x="379" y="287"/>
                    <a:pt x="465" y="359"/>
                    <a:pt x="535" y="438"/>
                  </a:cubicBezTo>
                  <a:cubicBezTo>
                    <a:pt x="614" y="515"/>
                    <a:pt x="686" y="600"/>
                    <a:pt x="757" y="686"/>
                  </a:cubicBezTo>
                  <a:cubicBezTo>
                    <a:pt x="822" y="772"/>
                    <a:pt x="885" y="866"/>
                    <a:pt x="950" y="959"/>
                  </a:cubicBezTo>
                  <a:cubicBezTo>
                    <a:pt x="1014" y="1051"/>
                    <a:pt x="1079" y="1144"/>
                    <a:pt x="1135" y="1243"/>
                  </a:cubicBezTo>
                  <a:cubicBezTo>
                    <a:pt x="1142" y="1252"/>
                    <a:pt x="1151" y="1265"/>
                    <a:pt x="1158" y="1279"/>
                  </a:cubicBezTo>
                  <a:cubicBezTo>
                    <a:pt x="1158" y="1279"/>
                    <a:pt x="1164" y="1286"/>
                    <a:pt x="1171" y="1286"/>
                  </a:cubicBezTo>
                  <a:cubicBezTo>
                    <a:pt x="1178" y="1286"/>
                    <a:pt x="1178" y="1286"/>
                    <a:pt x="1185" y="1279"/>
                  </a:cubicBezTo>
                  <a:cubicBezTo>
                    <a:pt x="1194" y="1272"/>
                    <a:pt x="1194" y="1265"/>
                    <a:pt x="1194" y="1252"/>
                  </a:cubicBezTo>
                  <a:cubicBezTo>
                    <a:pt x="1128" y="1157"/>
                    <a:pt x="1072" y="1058"/>
                    <a:pt x="1007" y="965"/>
                  </a:cubicBezTo>
                  <a:cubicBezTo>
                    <a:pt x="943" y="873"/>
                    <a:pt x="878" y="780"/>
                    <a:pt x="808" y="695"/>
                  </a:cubicBezTo>
                  <a:cubicBezTo>
                    <a:pt x="743" y="600"/>
                    <a:pt x="671" y="515"/>
                    <a:pt x="594" y="438"/>
                  </a:cubicBezTo>
                  <a:cubicBezTo>
                    <a:pt x="515" y="359"/>
                    <a:pt x="436" y="280"/>
                    <a:pt x="350" y="215"/>
                  </a:cubicBezTo>
                  <a:cubicBezTo>
                    <a:pt x="258" y="145"/>
                    <a:pt x="165" y="79"/>
                    <a:pt x="71" y="23"/>
                  </a:cubicBezTo>
                  <a:cubicBezTo>
                    <a:pt x="57" y="16"/>
                    <a:pt x="44" y="9"/>
                    <a:pt x="28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0" name="Google Shape;1290;p37"/>
            <p:cNvSpPr/>
            <p:nvPr/>
          </p:nvSpPr>
          <p:spPr>
            <a:xfrm>
              <a:off x="3533525" y="1165243"/>
              <a:ext cx="11251" cy="23742"/>
            </a:xfrm>
            <a:custGeom>
              <a:avLst/>
              <a:gdLst/>
              <a:ahLst/>
              <a:cxnLst/>
              <a:rect l="l" t="t" r="r" b="b"/>
              <a:pathLst>
                <a:path w="572" h="1207" extrusionOk="0">
                  <a:moveTo>
                    <a:pt x="21" y="0"/>
                  </a:moveTo>
                  <a:cubicBezTo>
                    <a:pt x="14" y="0"/>
                    <a:pt x="14" y="7"/>
                    <a:pt x="8" y="7"/>
                  </a:cubicBezTo>
                  <a:cubicBezTo>
                    <a:pt x="1" y="14"/>
                    <a:pt x="1" y="29"/>
                    <a:pt x="8" y="36"/>
                  </a:cubicBezTo>
                  <a:cubicBezTo>
                    <a:pt x="57" y="100"/>
                    <a:pt x="100" y="172"/>
                    <a:pt x="143" y="244"/>
                  </a:cubicBezTo>
                  <a:cubicBezTo>
                    <a:pt x="186" y="314"/>
                    <a:pt x="222" y="386"/>
                    <a:pt x="265" y="458"/>
                  </a:cubicBezTo>
                  <a:cubicBezTo>
                    <a:pt x="301" y="537"/>
                    <a:pt x="335" y="607"/>
                    <a:pt x="364" y="686"/>
                  </a:cubicBezTo>
                  <a:cubicBezTo>
                    <a:pt x="393" y="765"/>
                    <a:pt x="429" y="843"/>
                    <a:pt x="450" y="922"/>
                  </a:cubicBezTo>
                  <a:cubicBezTo>
                    <a:pt x="479" y="999"/>
                    <a:pt x="500" y="1078"/>
                    <a:pt x="522" y="1164"/>
                  </a:cubicBezTo>
                  <a:cubicBezTo>
                    <a:pt x="522" y="1171"/>
                    <a:pt x="522" y="1179"/>
                    <a:pt x="529" y="1186"/>
                  </a:cubicBezTo>
                  <a:cubicBezTo>
                    <a:pt x="529" y="1200"/>
                    <a:pt x="536" y="1207"/>
                    <a:pt x="542" y="1207"/>
                  </a:cubicBezTo>
                  <a:lnTo>
                    <a:pt x="549" y="1207"/>
                  </a:lnTo>
                  <a:cubicBezTo>
                    <a:pt x="558" y="1207"/>
                    <a:pt x="572" y="1193"/>
                    <a:pt x="565" y="1186"/>
                  </a:cubicBezTo>
                  <a:cubicBezTo>
                    <a:pt x="549" y="1101"/>
                    <a:pt x="522" y="1022"/>
                    <a:pt x="500" y="943"/>
                  </a:cubicBezTo>
                  <a:cubicBezTo>
                    <a:pt x="472" y="857"/>
                    <a:pt x="443" y="778"/>
                    <a:pt x="414" y="700"/>
                  </a:cubicBezTo>
                  <a:cubicBezTo>
                    <a:pt x="386" y="622"/>
                    <a:pt x="350" y="550"/>
                    <a:pt x="314" y="472"/>
                  </a:cubicBezTo>
                  <a:cubicBezTo>
                    <a:pt x="272" y="400"/>
                    <a:pt x="236" y="322"/>
                    <a:pt x="193" y="250"/>
                  </a:cubicBezTo>
                  <a:cubicBezTo>
                    <a:pt x="150" y="178"/>
                    <a:pt x="107" y="108"/>
                    <a:pt x="57" y="36"/>
                  </a:cubicBezTo>
                  <a:cubicBezTo>
                    <a:pt x="50" y="29"/>
                    <a:pt x="44" y="23"/>
                    <a:pt x="35" y="14"/>
                  </a:cubicBezTo>
                  <a:cubicBezTo>
                    <a:pt x="35" y="7"/>
                    <a:pt x="28" y="0"/>
                    <a:pt x="21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1" name="Google Shape;1291;p37"/>
            <p:cNvSpPr/>
            <p:nvPr/>
          </p:nvSpPr>
          <p:spPr>
            <a:xfrm>
              <a:off x="3525499" y="1162981"/>
              <a:ext cx="5921" cy="21657"/>
            </a:xfrm>
            <a:custGeom>
              <a:avLst/>
              <a:gdLst/>
              <a:ahLst/>
              <a:cxnLst/>
              <a:rect l="l" t="t" r="r" b="b"/>
              <a:pathLst>
                <a:path w="301" h="1101" extrusionOk="0">
                  <a:moveTo>
                    <a:pt x="272" y="0"/>
                  </a:moveTo>
                  <a:cubicBezTo>
                    <a:pt x="265" y="0"/>
                    <a:pt x="258" y="9"/>
                    <a:pt x="258" y="23"/>
                  </a:cubicBezTo>
                  <a:cubicBezTo>
                    <a:pt x="237" y="86"/>
                    <a:pt x="222" y="158"/>
                    <a:pt x="208" y="230"/>
                  </a:cubicBezTo>
                  <a:cubicBezTo>
                    <a:pt x="186" y="293"/>
                    <a:pt x="172" y="365"/>
                    <a:pt x="159" y="437"/>
                  </a:cubicBezTo>
                  <a:cubicBezTo>
                    <a:pt x="143" y="501"/>
                    <a:pt x="123" y="573"/>
                    <a:pt x="109" y="636"/>
                  </a:cubicBezTo>
                  <a:cubicBezTo>
                    <a:pt x="93" y="708"/>
                    <a:pt x="73" y="780"/>
                    <a:pt x="57" y="844"/>
                  </a:cubicBezTo>
                  <a:cubicBezTo>
                    <a:pt x="44" y="916"/>
                    <a:pt x="30" y="986"/>
                    <a:pt x="8" y="1051"/>
                  </a:cubicBezTo>
                  <a:cubicBezTo>
                    <a:pt x="8" y="1058"/>
                    <a:pt x="8" y="1072"/>
                    <a:pt x="1" y="1080"/>
                  </a:cubicBezTo>
                  <a:cubicBezTo>
                    <a:pt x="1" y="1087"/>
                    <a:pt x="8" y="1101"/>
                    <a:pt x="23" y="1101"/>
                  </a:cubicBezTo>
                  <a:cubicBezTo>
                    <a:pt x="37" y="1101"/>
                    <a:pt x="44" y="1094"/>
                    <a:pt x="44" y="1087"/>
                  </a:cubicBezTo>
                  <a:cubicBezTo>
                    <a:pt x="57" y="1015"/>
                    <a:pt x="80" y="943"/>
                    <a:pt x="93" y="880"/>
                  </a:cubicBezTo>
                  <a:cubicBezTo>
                    <a:pt x="109" y="808"/>
                    <a:pt x="123" y="737"/>
                    <a:pt x="143" y="672"/>
                  </a:cubicBezTo>
                  <a:cubicBezTo>
                    <a:pt x="159" y="600"/>
                    <a:pt x="172" y="530"/>
                    <a:pt x="195" y="465"/>
                  </a:cubicBezTo>
                  <a:cubicBezTo>
                    <a:pt x="208" y="395"/>
                    <a:pt x="222" y="329"/>
                    <a:pt x="237" y="258"/>
                  </a:cubicBezTo>
                  <a:cubicBezTo>
                    <a:pt x="258" y="187"/>
                    <a:pt x="272" y="122"/>
                    <a:pt x="287" y="52"/>
                  </a:cubicBezTo>
                  <a:cubicBezTo>
                    <a:pt x="294" y="43"/>
                    <a:pt x="294" y="36"/>
                    <a:pt x="294" y="30"/>
                  </a:cubicBezTo>
                  <a:cubicBezTo>
                    <a:pt x="301" y="16"/>
                    <a:pt x="287" y="0"/>
                    <a:pt x="28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2" name="Google Shape;1292;p37"/>
            <p:cNvSpPr/>
            <p:nvPr/>
          </p:nvSpPr>
          <p:spPr>
            <a:xfrm>
              <a:off x="3492768" y="1151041"/>
              <a:ext cx="13238" cy="2990"/>
            </a:xfrm>
            <a:custGeom>
              <a:avLst/>
              <a:gdLst/>
              <a:ahLst/>
              <a:cxnLst/>
              <a:rect l="l" t="t" r="r" b="b"/>
              <a:pathLst>
                <a:path w="673" h="152" extrusionOk="0">
                  <a:moveTo>
                    <a:pt x="623" y="1"/>
                  </a:moveTo>
                  <a:cubicBezTo>
                    <a:pt x="537" y="8"/>
                    <a:pt x="451" y="23"/>
                    <a:pt x="366" y="37"/>
                  </a:cubicBezTo>
                  <a:cubicBezTo>
                    <a:pt x="258" y="59"/>
                    <a:pt x="158" y="80"/>
                    <a:pt x="59" y="102"/>
                  </a:cubicBezTo>
                  <a:cubicBezTo>
                    <a:pt x="44" y="102"/>
                    <a:pt x="30" y="109"/>
                    <a:pt x="16" y="109"/>
                  </a:cubicBezTo>
                  <a:cubicBezTo>
                    <a:pt x="8" y="109"/>
                    <a:pt x="1" y="122"/>
                    <a:pt x="1" y="129"/>
                  </a:cubicBezTo>
                  <a:cubicBezTo>
                    <a:pt x="1" y="136"/>
                    <a:pt x="8" y="152"/>
                    <a:pt x="23" y="152"/>
                  </a:cubicBezTo>
                  <a:cubicBezTo>
                    <a:pt x="122" y="129"/>
                    <a:pt x="222" y="109"/>
                    <a:pt x="330" y="86"/>
                  </a:cubicBezTo>
                  <a:cubicBezTo>
                    <a:pt x="429" y="66"/>
                    <a:pt x="530" y="50"/>
                    <a:pt x="637" y="37"/>
                  </a:cubicBezTo>
                  <a:lnTo>
                    <a:pt x="673" y="37"/>
                  </a:lnTo>
                  <a:cubicBezTo>
                    <a:pt x="650" y="23"/>
                    <a:pt x="637" y="8"/>
                    <a:pt x="623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3" name="Google Shape;1293;p37"/>
            <p:cNvSpPr/>
            <p:nvPr/>
          </p:nvSpPr>
          <p:spPr>
            <a:xfrm>
              <a:off x="3505003" y="1150766"/>
              <a:ext cx="17585" cy="3128"/>
            </a:xfrm>
            <a:custGeom>
              <a:avLst/>
              <a:gdLst/>
              <a:ahLst/>
              <a:cxnLst/>
              <a:rect l="l" t="t" r="r" b="b"/>
              <a:pathLst>
                <a:path w="894" h="159" extrusionOk="0">
                  <a:moveTo>
                    <a:pt x="258" y="1"/>
                  </a:moveTo>
                  <a:cubicBezTo>
                    <a:pt x="186" y="1"/>
                    <a:pt x="114" y="1"/>
                    <a:pt x="51" y="8"/>
                  </a:cubicBezTo>
                  <a:cubicBezTo>
                    <a:pt x="28" y="8"/>
                    <a:pt x="15" y="15"/>
                    <a:pt x="1" y="15"/>
                  </a:cubicBezTo>
                  <a:cubicBezTo>
                    <a:pt x="15" y="22"/>
                    <a:pt x="28" y="37"/>
                    <a:pt x="51" y="51"/>
                  </a:cubicBezTo>
                  <a:cubicBezTo>
                    <a:pt x="87" y="44"/>
                    <a:pt x="129" y="44"/>
                    <a:pt x="165" y="44"/>
                  </a:cubicBezTo>
                  <a:cubicBezTo>
                    <a:pt x="186" y="37"/>
                    <a:pt x="208" y="37"/>
                    <a:pt x="229" y="37"/>
                  </a:cubicBezTo>
                  <a:lnTo>
                    <a:pt x="301" y="37"/>
                  </a:lnTo>
                  <a:cubicBezTo>
                    <a:pt x="386" y="44"/>
                    <a:pt x="479" y="51"/>
                    <a:pt x="572" y="64"/>
                  </a:cubicBezTo>
                  <a:cubicBezTo>
                    <a:pt x="578" y="64"/>
                    <a:pt x="594" y="73"/>
                    <a:pt x="601" y="73"/>
                  </a:cubicBezTo>
                  <a:cubicBezTo>
                    <a:pt x="565" y="51"/>
                    <a:pt x="529" y="37"/>
                    <a:pt x="493" y="15"/>
                  </a:cubicBezTo>
                  <a:cubicBezTo>
                    <a:pt x="443" y="8"/>
                    <a:pt x="386" y="1"/>
                    <a:pt x="337" y="1"/>
                  </a:cubicBezTo>
                  <a:close/>
                  <a:moveTo>
                    <a:pt x="614" y="37"/>
                  </a:moveTo>
                  <a:cubicBezTo>
                    <a:pt x="657" y="58"/>
                    <a:pt x="707" y="80"/>
                    <a:pt x="750" y="107"/>
                  </a:cubicBezTo>
                  <a:cubicBezTo>
                    <a:pt x="757" y="107"/>
                    <a:pt x="765" y="116"/>
                    <a:pt x="765" y="116"/>
                  </a:cubicBezTo>
                  <a:cubicBezTo>
                    <a:pt x="786" y="123"/>
                    <a:pt x="808" y="130"/>
                    <a:pt x="829" y="143"/>
                  </a:cubicBezTo>
                  <a:cubicBezTo>
                    <a:pt x="842" y="143"/>
                    <a:pt x="851" y="150"/>
                    <a:pt x="865" y="159"/>
                  </a:cubicBezTo>
                  <a:lnTo>
                    <a:pt x="871" y="159"/>
                  </a:lnTo>
                  <a:cubicBezTo>
                    <a:pt x="878" y="159"/>
                    <a:pt x="885" y="150"/>
                    <a:pt x="885" y="143"/>
                  </a:cubicBezTo>
                  <a:cubicBezTo>
                    <a:pt x="894" y="136"/>
                    <a:pt x="885" y="123"/>
                    <a:pt x="878" y="116"/>
                  </a:cubicBezTo>
                  <a:cubicBezTo>
                    <a:pt x="793" y="80"/>
                    <a:pt x="707" y="51"/>
                    <a:pt x="614" y="37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4" name="Google Shape;1294;p37"/>
            <p:cNvSpPr/>
            <p:nvPr/>
          </p:nvSpPr>
          <p:spPr>
            <a:xfrm>
              <a:off x="3498669" y="1157512"/>
              <a:ext cx="23348" cy="7042"/>
            </a:xfrm>
            <a:custGeom>
              <a:avLst/>
              <a:gdLst/>
              <a:ahLst/>
              <a:cxnLst/>
              <a:rect l="l" t="t" r="r" b="b"/>
              <a:pathLst>
                <a:path w="1187" h="358" extrusionOk="0">
                  <a:moveTo>
                    <a:pt x="959" y="1"/>
                  </a:moveTo>
                  <a:cubicBezTo>
                    <a:pt x="887" y="8"/>
                    <a:pt x="815" y="21"/>
                    <a:pt x="744" y="44"/>
                  </a:cubicBezTo>
                  <a:cubicBezTo>
                    <a:pt x="666" y="64"/>
                    <a:pt x="587" y="86"/>
                    <a:pt x="508" y="116"/>
                  </a:cubicBezTo>
                  <a:cubicBezTo>
                    <a:pt x="429" y="143"/>
                    <a:pt x="350" y="172"/>
                    <a:pt x="273" y="201"/>
                  </a:cubicBezTo>
                  <a:cubicBezTo>
                    <a:pt x="194" y="236"/>
                    <a:pt x="122" y="272"/>
                    <a:pt x="43" y="308"/>
                  </a:cubicBezTo>
                  <a:cubicBezTo>
                    <a:pt x="37" y="314"/>
                    <a:pt x="23" y="314"/>
                    <a:pt x="16" y="321"/>
                  </a:cubicBezTo>
                  <a:cubicBezTo>
                    <a:pt x="7" y="330"/>
                    <a:pt x="1" y="337"/>
                    <a:pt x="1" y="350"/>
                  </a:cubicBezTo>
                  <a:cubicBezTo>
                    <a:pt x="7" y="357"/>
                    <a:pt x="16" y="357"/>
                    <a:pt x="23" y="357"/>
                  </a:cubicBezTo>
                  <a:lnTo>
                    <a:pt x="30" y="357"/>
                  </a:lnTo>
                  <a:cubicBezTo>
                    <a:pt x="109" y="321"/>
                    <a:pt x="179" y="287"/>
                    <a:pt x="258" y="258"/>
                  </a:cubicBezTo>
                  <a:cubicBezTo>
                    <a:pt x="337" y="222"/>
                    <a:pt x="409" y="193"/>
                    <a:pt x="487" y="165"/>
                  </a:cubicBezTo>
                  <a:cubicBezTo>
                    <a:pt x="565" y="136"/>
                    <a:pt x="643" y="116"/>
                    <a:pt x="729" y="93"/>
                  </a:cubicBezTo>
                  <a:cubicBezTo>
                    <a:pt x="744" y="86"/>
                    <a:pt x="758" y="80"/>
                    <a:pt x="779" y="80"/>
                  </a:cubicBezTo>
                  <a:cubicBezTo>
                    <a:pt x="787" y="73"/>
                    <a:pt x="787" y="73"/>
                    <a:pt x="794" y="73"/>
                  </a:cubicBezTo>
                  <a:lnTo>
                    <a:pt x="801" y="73"/>
                  </a:lnTo>
                  <a:cubicBezTo>
                    <a:pt x="808" y="73"/>
                    <a:pt x="815" y="64"/>
                    <a:pt x="830" y="64"/>
                  </a:cubicBezTo>
                  <a:cubicBezTo>
                    <a:pt x="858" y="57"/>
                    <a:pt x="894" y="50"/>
                    <a:pt x="930" y="44"/>
                  </a:cubicBezTo>
                  <a:lnTo>
                    <a:pt x="1029" y="44"/>
                  </a:lnTo>
                  <a:cubicBezTo>
                    <a:pt x="1065" y="44"/>
                    <a:pt x="1101" y="50"/>
                    <a:pt x="1130" y="57"/>
                  </a:cubicBezTo>
                  <a:lnTo>
                    <a:pt x="1144" y="57"/>
                  </a:lnTo>
                  <a:lnTo>
                    <a:pt x="1151" y="64"/>
                  </a:lnTo>
                  <a:lnTo>
                    <a:pt x="1164" y="64"/>
                  </a:lnTo>
                  <a:cubicBezTo>
                    <a:pt x="1173" y="64"/>
                    <a:pt x="1180" y="57"/>
                    <a:pt x="1180" y="50"/>
                  </a:cubicBezTo>
                  <a:cubicBezTo>
                    <a:pt x="1187" y="44"/>
                    <a:pt x="1180" y="30"/>
                    <a:pt x="1173" y="21"/>
                  </a:cubicBezTo>
                  <a:cubicBezTo>
                    <a:pt x="1115" y="8"/>
                    <a:pt x="1065" y="1"/>
                    <a:pt x="1008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5" name="Google Shape;1295;p37"/>
            <p:cNvSpPr/>
            <p:nvPr/>
          </p:nvSpPr>
          <p:spPr>
            <a:xfrm>
              <a:off x="3511455" y="1161604"/>
              <a:ext cx="12254" cy="11369"/>
            </a:xfrm>
            <a:custGeom>
              <a:avLst/>
              <a:gdLst/>
              <a:ahLst/>
              <a:cxnLst/>
              <a:rect l="l" t="t" r="r" b="b"/>
              <a:pathLst>
                <a:path w="623" h="578" extrusionOk="0">
                  <a:moveTo>
                    <a:pt x="600" y="0"/>
                  </a:moveTo>
                  <a:cubicBezTo>
                    <a:pt x="593" y="0"/>
                    <a:pt x="586" y="7"/>
                    <a:pt x="579" y="7"/>
                  </a:cubicBezTo>
                  <a:cubicBezTo>
                    <a:pt x="550" y="50"/>
                    <a:pt x="514" y="86"/>
                    <a:pt x="480" y="122"/>
                  </a:cubicBezTo>
                  <a:cubicBezTo>
                    <a:pt x="444" y="156"/>
                    <a:pt x="408" y="192"/>
                    <a:pt x="372" y="228"/>
                  </a:cubicBezTo>
                  <a:lnTo>
                    <a:pt x="372" y="235"/>
                  </a:lnTo>
                  <a:lnTo>
                    <a:pt x="365" y="242"/>
                  </a:lnTo>
                  <a:cubicBezTo>
                    <a:pt x="358" y="250"/>
                    <a:pt x="352" y="250"/>
                    <a:pt x="352" y="257"/>
                  </a:cubicBezTo>
                  <a:cubicBezTo>
                    <a:pt x="336" y="264"/>
                    <a:pt x="329" y="271"/>
                    <a:pt x="322" y="278"/>
                  </a:cubicBezTo>
                  <a:cubicBezTo>
                    <a:pt x="300" y="300"/>
                    <a:pt x="280" y="314"/>
                    <a:pt x="266" y="336"/>
                  </a:cubicBezTo>
                  <a:cubicBezTo>
                    <a:pt x="230" y="363"/>
                    <a:pt x="187" y="399"/>
                    <a:pt x="151" y="435"/>
                  </a:cubicBezTo>
                  <a:cubicBezTo>
                    <a:pt x="108" y="465"/>
                    <a:pt x="72" y="499"/>
                    <a:pt x="29" y="528"/>
                  </a:cubicBezTo>
                  <a:cubicBezTo>
                    <a:pt x="22" y="528"/>
                    <a:pt x="16" y="535"/>
                    <a:pt x="16" y="535"/>
                  </a:cubicBezTo>
                  <a:cubicBezTo>
                    <a:pt x="9" y="542"/>
                    <a:pt x="0" y="557"/>
                    <a:pt x="9" y="564"/>
                  </a:cubicBezTo>
                  <a:cubicBezTo>
                    <a:pt x="16" y="571"/>
                    <a:pt x="22" y="578"/>
                    <a:pt x="29" y="578"/>
                  </a:cubicBezTo>
                  <a:lnTo>
                    <a:pt x="36" y="571"/>
                  </a:lnTo>
                  <a:cubicBezTo>
                    <a:pt x="79" y="542"/>
                    <a:pt x="115" y="507"/>
                    <a:pt x="158" y="478"/>
                  </a:cubicBezTo>
                  <a:cubicBezTo>
                    <a:pt x="201" y="442"/>
                    <a:pt x="237" y="413"/>
                    <a:pt x="273" y="379"/>
                  </a:cubicBezTo>
                  <a:cubicBezTo>
                    <a:pt x="316" y="343"/>
                    <a:pt x="352" y="307"/>
                    <a:pt x="386" y="271"/>
                  </a:cubicBezTo>
                  <a:cubicBezTo>
                    <a:pt x="422" y="235"/>
                    <a:pt x="458" y="199"/>
                    <a:pt x="501" y="165"/>
                  </a:cubicBezTo>
                  <a:cubicBezTo>
                    <a:pt x="530" y="122"/>
                    <a:pt x="566" y="86"/>
                    <a:pt x="600" y="50"/>
                  </a:cubicBezTo>
                  <a:cubicBezTo>
                    <a:pt x="609" y="43"/>
                    <a:pt x="609" y="43"/>
                    <a:pt x="615" y="36"/>
                  </a:cubicBezTo>
                  <a:cubicBezTo>
                    <a:pt x="622" y="28"/>
                    <a:pt x="622" y="14"/>
                    <a:pt x="609" y="7"/>
                  </a:cubicBezTo>
                  <a:cubicBezTo>
                    <a:pt x="609" y="0"/>
                    <a:pt x="600" y="0"/>
                    <a:pt x="60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6" name="Google Shape;1296;p37"/>
            <p:cNvSpPr/>
            <p:nvPr/>
          </p:nvSpPr>
          <p:spPr>
            <a:xfrm>
              <a:off x="3562597" y="1152595"/>
              <a:ext cx="19965" cy="2557"/>
            </a:xfrm>
            <a:custGeom>
              <a:avLst/>
              <a:gdLst/>
              <a:ahLst/>
              <a:cxnLst/>
              <a:rect l="l" t="t" r="r" b="b"/>
              <a:pathLst>
                <a:path w="1015" h="130" extrusionOk="0">
                  <a:moveTo>
                    <a:pt x="43" y="1"/>
                  </a:moveTo>
                  <a:cubicBezTo>
                    <a:pt x="29" y="14"/>
                    <a:pt x="14" y="30"/>
                    <a:pt x="0" y="43"/>
                  </a:cubicBezTo>
                  <a:cubicBezTo>
                    <a:pt x="50" y="37"/>
                    <a:pt x="100" y="37"/>
                    <a:pt x="151" y="37"/>
                  </a:cubicBezTo>
                  <a:lnTo>
                    <a:pt x="185" y="37"/>
                  </a:lnTo>
                  <a:cubicBezTo>
                    <a:pt x="314" y="43"/>
                    <a:pt x="442" y="43"/>
                    <a:pt x="571" y="57"/>
                  </a:cubicBezTo>
                  <a:cubicBezTo>
                    <a:pt x="699" y="73"/>
                    <a:pt x="821" y="93"/>
                    <a:pt x="943" y="115"/>
                  </a:cubicBezTo>
                  <a:cubicBezTo>
                    <a:pt x="957" y="122"/>
                    <a:pt x="972" y="122"/>
                    <a:pt x="992" y="129"/>
                  </a:cubicBezTo>
                  <a:cubicBezTo>
                    <a:pt x="999" y="129"/>
                    <a:pt x="1015" y="122"/>
                    <a:pt x="1015" y="109"/>
                  </a:cubicBezTo>
                  <a:cubicBezTo>
                    <a:pt x="1015" y="100"/>
                    <a:pt x="1008" y="86"/>
                    <a:pt x="992" y="86"/>
                  </a:cubicBezTo>
                  <a:cubicBezTo>
                    <a:pt x="871" y="57"/>
                    <a:pt x="751" y="37"/>
                    <a:pt x="622" y="23"/>
                  </a:cubicBezTo>
                  <a:cubicBezTo>
                    <a:pt x="494" y="7"/>
                    <a:pt x="365" y="1"/>
                    <a:pt x="228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7" name="Google Shape;1297;p37"/>
            <p:cNvSpPr/>
            <p:nvPr/>
          </p:nvSpPr>
          <p:spPr>
            <a:xfrm>
              <a:off x="3543065" y="1152595"/>
              <a:ext cx="20378" cy="3265"/>
            </a:xfrm>
            <a:custGeom>
              <a:avLst/>
              <a:gdLst/>
              <a:ahLst/>
              <a:cxnLst/>
              <a:rect l="l" t="t" r="r" b="b"/>
              <a:pathLst>
                <a:path w="1036" h="166" extrusionOk="0">
                  <a:moveTo>
                    <a:pt x="1036" y="1"/>
                  </a:moveTo>
                  <a:cubicBezTo>
                    <a:pt x="964" y="1"/>
                    <a:pt x="894" y="7"/>
                    <a:pt x="822" y="7"/>
                  </a:cubicBezTo>
                  <a:cubicBezTo>
                    <a:pt x="693" y="14"/>
                    <a:pt x="565" y="30"/>
                    <a:pt x="436" y="50"/>
                  </a:cubicBezTo>
                  <a:cubicBezTo>
                    <a:pt x="308" y="66"/>
                    <a:pt x="186" y="86"/>
                    <a:pt x="57" y="115"/>
                  </a:cubicBezTo>
                  <a:cubicBezTo>
                    <a:pt x="44" y="122"/>
                    <a:pt x="30" y="122"/>
                    <a:pt x="15" y="129"/>
                  </a:cubicBezTo>
                  <a:cubicBezTo>
                    <a:pt x="8" y="129"/>
                    <a:pt x="1" y="136"/>
                    <a:pt x="1" y="151"/>
                  </a:cubicBezTo>
                  <a:cubicBezTo>
                    <a:pt x="1" y="158"/>
                    <a:pt x="8" y="165"/>
                    <a:pt x="15" y="165"/>
                  </a:cubicBezTo>
                  <a:lnTo>
                    <a:pt x="21" y="165"/>
                  </a:lnTo>
                  <a:cubicBezTo>
                    <a:pt x="143" y="136"/>
                    <a:pt x="265" y="115"/>
                    <a:pt x="386" y="93"/>
                  </a:cubicBezTo>
                  <a:cubicBezTo>
                    <a:pt x="522" y="79"/>
                    <a:pt x="650" y="66"/>
                    <a:pt x="779" y="50"/>
                  </a:cubicBezTo>
                  <a:cubicBezTo>
                    <a:pt x="851" y="50"/>
                    <a:pt x="921" y="43"/>
                    <a:pt x="993" y="43"/>
                  </a:cubicBezTo>
                  <a:cubicBezTo>
                    <a:pt x="1007" y="30"/>
                    <a:pt x="1022" y="14"/>
                    <a:pt x="1036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8" name="Google Shape;1298;p37"/>
            <p:cNvSpPr/>
            <p:nvPr/>
          </p:nvSpPr>
          <p:spPr>
            <a:xfrm>
              <a:off x="3537872" y="1158083"/>
              <a:ext cx="2695" cy="1003"/>
            </a:xfrm>
            <a:custGeom>
              <a:avLst/>
              <a:gdLst/>
              <a:ahLst/>
              <a:cxnLst/>
              <a:rect l="l" t="t" r="r" b="b"/>
              <a:pathLst>
                <a:path w="137" h="51" extrusionOk="0">
                  <a:moveTo>
                    <a:pt x="21" y="1"/>
                  </a:moveTo>
                  <a:cubicBezTo>
                    <a:pt x="15" y="1"/>
                    <a:pt x="1" y="8"/>
                    <a:pt x="1" y="21"/>
                  </a:cubicBezTo>
                  <a:cubicBezTo>
                    <a:pt x="1" y="28"/>
                    <a:pt x="8" y="44"/>
                    <a:pt x="21" y="44"/>
                  </a:cubicBezTo>
                  <a:cubicBezTo>
                    <a:pt x="57" y="44"/>
                    <a:pt x="93" y="51"/>
                    <a:pt x="136" y="51"/>
                  </a:cubicBezTo>
                  <a:lnTo>
                    <a:pt x="107" y="8"/>
                  </a:lnTo>
                  <a:lnTo>
                    <a:pt x="57" y="8"/>
                  </a:lnTo>
                  <a:cubicBezTo>
                    <a:pt x="44" y="8"/>
                    <a:pt x="37" y="1"/>
                    <a:pt x="21" y="1"/>
                  </a:cubicBezTo>
                  <a:close/>
                </a:path>
              </a:pathLst>
            </a:custGeom>
            <a:solidFill>
              <a:srgbClr val="FBEE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9" name="Google Shape;1299;p37"/>
            <p:cNvSpPr/>
            <p:nvPr/>
          </p:nvSpPr>
          <p:spPr>
            <a:xfrm>
              <a:off x="3539976" y="1158221"/>
              <a:ext cx="26004" cy="4780"/>
            </a:xfrm>
            <a:custGeom>
              <a:avLst/>
              <a:gdLst/>
              <a:ahLst/>
              <a:cxnLst/>
              <a:rect l="l" t="t" r="r" b="b"/>
              <a:pathLst>
                <a:path w="1322" h="243" extrusionOk="0">
                  <a:moveTo>
                    <a:pt x="0" y="1"/>
                  </a:moveTo>
                  <a:lnTo>
                    <a:pt x="29" y="44"/>
                  </a:lnTo>
                  <a:cubicBezTo>
                    <a:pt x="79" y="44"/>
                    <a:pt x="129" y="44"/>
                    <a:pt x="178" y="50"/>
                  </a:cubicBezTo>
                  <a:cubicBezTo>
                    <a:pt x="273" y="50"/>
                    <a:pt x="365" y="57"/>
                    <a:pt x="458" y="64"/>
                  </a:cubicBezTo>
                  <a:cubicBezTo>
                    <a:pt x="557" y="71"/>
                    <a:pt x="650" y="80"/>
                    <a:pt x="751" y="93"/>
                  </a:cubicBezTo>
                  <a:cubicBezTo>
                    <a:pt x="843" y="107"/>
                    <a:pt x="936" y="122"/>
                    <a:pt x="1022" y="143"/>
                  </a:cubicBezTo>
                  <a:cubicBezTo>
                    <a:pt x="1035" y="143"/>
                    <a:pt x="1044" y="150"/>
                    <a:pt x="1058" y="150"/>
                  </a:cubicBezTo>
                  <a:lnTo>
                    <a:pt x="1064" y="157"/>
                  </a:lnTo>
                  <a:lnTo>
                    <a:pt x="1087" y="157"/>
                  </a:lnTo>
                  <a:cubicBezTo>
                    <a:pt x="1107" y="165"/>
                    <a:pt x="1130" y="172"/>
                    <a:pt x="1150" y="179"/>
                  </a:cubicBezTo>
                  <a:cubicBezTo>
                    <a:pt x="1186" y="193"/>
                    <a:pt x="1229" y="208"/>
                    <a:pt x="1265" y="229"/>
                  </a:cubicBezTo>
                  <a:cubicBezTo>
                    <a:pt x="1279" y="236"/>
                    <a:pt x="1286" y="236"/>
                    <a:pt x="1292" y="242"/>
                  </a:cubicBezTo>
                  <a:lnTo>
                    <a:pt x="1301" y="242"/>
                  </a:lnTo>
                  <a:cubicBezTo>
                    <a:pt x="1308" y="242"/>
                    <a:pt x="1315" y="236"/>
                    <a:pt x="1322" y="229"/>
                  </a:cubicBezTo>
                  <a:cubicBezTo>
                    <a:pt x="1322" y="222"/>
                    <a:pt x="1322" y="208"/>
                    <a:pt x="1308" y="208"/>
                  </a:cubicBezTo>
                  <a:cubicBezTo>
                    <a:pt x="1229" y="165"/>
                    <a:pt x="1150" y="136"/>
                    <a:pt x="1064" y="114"/>
                  </a:cubicBezTo>
                  <a:cubicBezTo>
                    <a:pt x="972" y="86"/>
                    <a:pt x="879" y="71"/>
                    <a:pt x="794" y="57"/>
                  </a:cubicBezTo>
                  <a:cubicBezTo>
                    <a:pt x="708" y="44"/>
                    <a:pt x="622" y="37"/>
                    <a:pt x="537" y="28"/>
                  </a:cubicBezTo>
                  <a:cubicBezTo>
                    <a:pt x="507" y="37"/>
                    <a:pt x="478" y="44"/>
                    <a:pt x="451" y="50"/>
                  </a:cubicBezTo>
                  <a:lnTo>
                    <a:pt x="136" y="8"/>
                  </a:lnTo>
                  <a:cubicBezTo>
                    <a:pt x="93" y="8"/>
                    <a:pt x="43" y="1"/>
                    <a:pt x="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0" name="Google Shape;1300;p37"/>
            <p:cNvSpPr/>
            <p:nvPr/>
          </p:nvSpPr>
          <p:spPr>
            <a:xfrm>
              <a:off x="3542632" y="1158358"/>
              <a:ext cx="7907" cy="865"/>
            </a:xfrm>
            <a:custGeom>
              <a:avLst/>
              <a:gdLst/>
              <a:ahLst/>
              <a:cxnLst/>
              <a:rect l="l" t="t" r="r" b="b"/>
              <a:pathLst>
                <a:path w="402" h="44" extrusionOk="0">
                  <a:moveTo>
                    <a:pt x="1" y="1"/>
                  </a:moveTo>
                  <a:lnTo>
                    <a:pt x="316" y="43"/>
                  </a:lnTo>
                  <a:cubicBezTo>
                    <a:pt x="343" y="37"/>
                    <a:pt x="372" y="30"/>
                    <a:pt x="402" y="21"/>
                  </a:cubicBezTo>
                  <a:lnTo>
                    <a:pt x="366" y="21"/>
                  </a:lnTo>
                  <a:cubicBezTo>
                    <a:pt x="273" y="14"/>
                    <a:pt x="180" y="7"/>
                    <a:pt x="79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1" name="Google Shape;1301;p37"/>
            <p:cNvSpPr/>
            <p:nvPr/>
          </p:nvSpPr>
          <p:spPr>
            <a:xfrm>
              <a:off x="3560905" y="1161151"/>
              <a:ext cx="20" cy="157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close/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close/>
                  <a:moveTo>
                    <a:pt x="0" y="1"/>
                  </a:moveTo>
                  <a:lnTo>
                    <a:pt x="0" y="8"/>
                  </a:ln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2" name="Google Shape;1302;p37"/>
            <p:cNvSpPr/>
            <p:nvPr/>
          </p:nvSpPr>
          <p:spPr>
            <a:xfrm>
              <a:off x="3535492" y="1137862"/>
              <a:ext cx="10976" cy="16031"/>
            </a:xfrm>
            <a:custGeom>
              <a:avLst/>
              <a:gdLst/>
              <a:ahLst/>
              <a:cxnLst/>
              <a:rect l="l" t="t" r="r" b="b"/>
              <a:pathLst>
                <a:path w="558" h="815" extrusionOk="0">
                  <a:moveTo>
                    <a:pt x="535" y="1"/>
                  </a:moveTo>
                  <a:cubicBezTo>
                    <a:pt x="528" y="1"/>
                    <a:pt x="521" y="7"/>
                    <a:pt x="521" y="7"/>
                  </a:cubicBezTo>
                  <a:cubicBezTo>
                    <a:pt x="514" y="7"/>
                    <a:pt x="514" y="14"/>
                    <a:pt x="514" y="21"/>
                  </a:cubicBezTo>
                  <a:cubicBezTo>
                    <a:pt x="514" y="21"/>
                    <a:pt x="514" y="28"/>
                    <a:pt x="508" y="28"/>
                  </a:cubicBezTo>
                  <a:lnTo>
                    <a:pt x="508" y="35"/>
                  </a:lnTo>
                  <a:cubicBezTo>
                    <a:pt x="508" y="43"/>
                    <a:pt x="508" y="50"/>
                    <a:pt x="501" y="57"/>
                  </a:cubicBezTo>
                  <a:cubicBezTo>
                    <a:pt x="501" y="71"/>
                    <a:pt x="492" y="86"/>
                    <a:pt x="485" y="100"/>
                  </a:cubicBezTo>
                  <a:cubicBezTo>
                    <a:pt x="478" y="136"/>
                    <a:pt x="465" y="157"/>
                    <a:pt x="458" y="186"/>
                  </a:cubicBezTo>
                  <a:cubicBezTo>
                    <a:pt x="429" y="242"/>
                    <a:pt x="406" y="301"/>
                    <a:pt x="379" y="350"/>
                  </a:cubicBezTo>
                  <a:cubicBezTo>
                    <a:pt x="372" y="357"/>
                    <a:pt x="364" y="364"/>
                    <a:pt x="364" y="371"/>
                  </a:cubicBezTo>
                  <a:lnTo>
                    <a:pt x="357" y="378"/>
                  </a:lnTo>
                  <a:lnTo>
                    <a:pt x="357" y="386"/>
                  </a:lnTo>
                  <a:cubicBezTo>
                    <a:pt x="343" y="400"/>
                    <a:pt x="336" y="414"/>
                    <a:pt x="329" y="429"/>
                  </a:cubicBezTo>
                  <a:cubicBezTo>
                    <a:pt x="314" y="450"/>
                    <a:pt x="293" y="479"/>
                    <a:pt x="278" y="499"/>
                  </a:cubicBezTo>
                  <a:cubicBezTo>
                    <a:pt x="244" y="549"/>
                    <a:pt x="201" y="600"/>
                    <a:pt x="158" y="643"/>
                  </a:cubicBezTo>
                  <a:cubicBezTo>
                    <a:pt x="149" y="650"/>
                    <a:pt x="136" y="664"/>
                    <a:pt x="129" y="671"/>
                  </a:cubicBezTo>
                  <a:lnTo>
                    <a:pt x="129" y="678"/>
                  </a:lnTo>
                  <a:lnTo>
                    <a:pt x="122" y="678"/>
                  </a:lnTo>
                  <a:lnTo>
                    <a:pt x="115" y="686"/>
                  </a:lnTo>
                  <a:cubicBezTo>
                    <a:pt x="106" y="693"/>
                    <a:pt x="100" y="700"/>
                    <a:pt x="100" y="700"/>
                  </a:cubicBezTo>
                  <a:cubicBezTo>
                    <a:pt x="86" y="714"/>
                    <a:pt x="79" y="720"/>
                    <a:pt x="64" y="729"/>
                  </a:cubicBezTo>
                  <a:lnTo>
                    <a:pt x="64" y="786"/>
                  </a:lnTo>
                  <a:cubicBezTo>
                    <a:pt x="100" y="750"/>
                    <a:pt x="142" y="714"/>
                    <a:pt x="172" y="686"/>
                  </a:cubicBezTo>
                  <a:cubicBezTo>
                    <a:pt x="221" y="635"/>
                    <a:pt x="257" y="592"/>
                    <a:pt x="293" y="542"/>
                  </a:cubicBezTo>
                  <a:cubicBezTo>
                    <a:pt x="336" y="492"/>
                    <a:pt x="372" y="443"/>
                    <a:pt x="400" y="386"/>
                  </a:cubicBezTo>
                  <a:cubicBezTo>
                    <a:pt x="429" y="335"/>
                    <a:pt x="458" y="278"/>
                    <a:pt x="485" y="222"/>
                  </a:cubicBezTo>
                  <a:cubicBezTo>
                    <a:pt x="508" y="172"/>
                    <a:pt x="528" y="107"/>
                    <a:pt x="543" y="50"/>
                  </a:cubicBezTo>
                  <a:cubicBezTo>
                    <a:pt x="550" y="43"/>
                    <a:pt x="550" y="35"/>
                    <a:pt x="550" y="28"/>
                  </a:cubicBezTo>
                  <a:cubicBezTo>
                    <a:pt x="557" y="21"/>
                    <a:pt x="550" y="14"/>
                    <a:pt x="550" y="7"/>
                  </a:cubicBezTo>
                  <a:cubicBezTo>
                    <a:pt x="543" y="7"/>
                    <a:pt x="543" y="1"/>
                    <a:pt x="535" y="1"/>
                  </a:cubicBezTo>
                  <a:close/>
                  <a:moveTo>
                    <a:pt x="29" y="763"/>
                  </a:moveTo>
                  <a:cubicBezTo>
                    <a:pt x="21" y="763"/>
                    <a:pt x="14" y="772"/>
                    <a:pt x="7" y="772"/>
                  </a:cubicBezTo>
                  <a:cubicBezTo>
                    <a:pt x="0" y="779"/>
                    <a:pt x="0" y="792"/>
                    <a:pt x="7" y="799"/>
                  </a:cubicBezTo>
                  <a:cubicBezTo>
                    <a:pt x="7" y="806"/>
                    <a:pt x="14" y="815"/>
                    <a:pt x="21" y="815"/>
                  </a:cubicBezTo>
                  <a:cubicBezTo>
                    <a:pt x="29" y="815"/>
                    <a:pt x="29" y="806"/>
                    <a:pt x="36" y="806"/>
                  </a:cubicBezTo>
                  <a:lnTo>
                    <a:pt x="29" y="799"/>
                  </a:lnTo>
                  <a:cubicBezTo>
                    <a:pt x="29" y="792"/>
                    <a:pt x="21" y="786"/>
                    <a:pt x="21" y="786"/>
                  </a:cubicBezTo>
                  <a:cubicBezTo>
                    <a:pt x="21" y="779"/>
                    <a:pt x="29" y="772"/>
                    <a:pt x="29" y="763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3" name="Google Shape;1303;p37"/>
            <p:cNvSpPr/>
            <p:nvPr/>
          </p:nvSpPr>
          <p:spPr>
            <a:xfrm>
              <a:off x="3535885" y="1136859"/>
              <a:ext cx="2557" cy="16877"/>
            </a:xfrm>
            <a:custGeom>
              <a:avLst/>
              <a:gdLst/>
              <a:ahLst/>
              <a:cxnLst/>
              <a:rect l="l" t="t" r="r" b="b"/>
              <a:pathLst>
                <a:path w="130" h="858" extrusionOk="0">
                  <a:moveTo>
                    <a:pt x="109" y="0"/>
                  </a:moveTo>
                  <a:cubicBezTo>
                    <a:pt x="102" y="0"/>
                    <a:pt x="95" y="9"/>
                    <a:pt x="86" y="22"/>
                  </a:cubicBezTo>
                  <a:cubicBezTo>
                    <a:pt x="80" y="72"/>
                    <a:pt x="73" y="122"/>
                    <a:pt x="66" y="180"/>
                  </a:cubicBezTo>
                  <a:cubicBezTo>
                    <a:pt x="59" y="230"/>
                    <a:pt x="52" y="286"/>
                    <a:pt x="44" y="336"/>
                  </a:cubicBezTo>
                  <a:cubicBezTo>
                    <a:pt x="37" y="386"/>
                    <a:pt x="30" y="444"/>
                    <a:pt x="23" y="494"/>
                  </a:cubicBezTo>
                  <a:cubicBezTo>
                    <a:pt x="23" y="550"/>
                    <a:pt x="16" y="600"/>
                    <a:pt x="16" y="658"/>
                  </a:cubicBezTo>
                  <a:cubicBezTo>
                    <a:pt x="9" y="708"/>
                    <a:pt x="9" y="758"/>
                    <a:pt x="9" y="814"/>
                  </a:cubicBezTo>
                  <a:cubicBezTo>
                    <a:pt x="9" y="823"/>
                    <a:pt x="1" y="830"/>
                    <a:pt x="1" y="837"/>
                  </a:cubicBezTo>
                  <a:cubicBezTo>
                    <a:pt x="1" y="837"/>
                    <a:pt x="9" y="843"/>
                    <a:pt x="9" y="850"/>
                  </a:cubicBezTo>
                  <a:lnTo>
                    <a:pt x="16" y="857"/>
                  </a:lnTo>
                  <a:lnTo>
                    <a:pt x="23" y="857"/>
                  </a:lnTo>
                  <a:cubicBezTo>
                    <a:pt x="30" y="857"/>
                    <a:pt x="30" y="857"/>
                    <a:pt x="37" y="850"/>
                  </a:cubicBezTo>
                  <a:lnTo>
                    <a:pt x="44" y="843"/>
                  </a:lnTo>
                  <a:lnTo>
                    <a:pt x="44" y="837"/>
                  </a:lnTo>
                  <a:lnTo>
                    <a:pt x="44" y="780"/>
                  </a:lnTo>
                  <a:cubicBezTo>
                    <a:pt x="52" y="744"/>
                    <a:pt x="52" y="715"/>
                    <a:pt x="52" y="679"/>
                  </a:cubicBezTo>
                  <a:cubicBezTo>
                    <a:pt x="59" y="629"/>
                    <a:pt x="59" y="573"/>
                    <a:pt x="66" y="523"/>
                  </a:cubicBezTo>
                  <a:cubicBezTo>
                    <a:pt x="66" y="465"/>
                    <a:pt x="73" y="415"/>
                    <a:pt x="80" y="365"/>
                  </a:cubicBezTo>
                  <a:cubicBezTo>
                    <a:pt x="86" y="309"/>
                    <a:pt x="95" y="257"/>
                    <a:pt x="102" y="201"/>
                  </a:cubicBezTo>
                  <a:cubicBezTo>
                    <a:pt x="109" y="151"/>
                    <a:pt x="116" y="101"/>
                    <a:pt x="129" y="43"/>
                  </a:cubicBezTo>
                  <a:lnTo>
                    <a:pt x="129" y="29"/>
                  </a:lnTo>
                  <a:cubicBezTo>
                    <a:pt x="129" y="16"/>
                    <a:pt x="122" y="9"/>
                    <a:pt x="116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4" name="Google Shape;1304;p37"/>
            <p:cNvSpPr/>
            <p:nvPr/>
          </p:nvSpPr>
          <p:spPr>
            <a:xfrm>
              <a:off x="3528037" y="1136584"/>
              <a:ext cx="4937" cy="13100"/>
            </a:xfrm>
            <a:custGeom>
              <a:avLst/>
              <a:gdLst/>
              <a:ahLst/>
              <a:cxnLst/>
              <a:rect l="l" t="t" r="r" b="b"/>
              <a:pathLst>
                <a:path w="251" h="666" extrusionOk="0">
                  <a:moveTo>
                    <a:pt x="23" y="0"/>
                  </a:moveTo>
                  <a:cubicBezTo>
                    <a:pt x="14" y="0"/>
                    <a:pt x="0" y="7"/>
                    <a:pt x="7" y="23"/>
                  </a:cubicBezTo>
                  <a:cubicBezTo>
                    <a:pt x="7" y="66"/>
                    <a:pt x="14" y="108"/>
                    <a:pt x="23" y="151"/>
                  </a:cubicBezTo>
                  <a:cubicBezTo>
                    <a:pt x="36" y="194"/>
                    <a:pt x="43" y="237"/>
                    <a:pt x="57" y="280"/>
                  </a:cubicBezTo>
                  <a:cubicBezTo>
                    <a:pt x="66" y="323"/>
                    <a:pt x="79" y="357"/>
                    <a:pt x="93" y="400"/>
                  </a:cubicBezTo>
                  <a:cubicBezTo>
                    <a:pt x="108" y="443"/>
                    <a:pt x="129" y="479"/>
                    <a:pt x="143" y="521"/>
                  </a:cubicBezTo>
                  <a:cubicBezTo>
                    <a:pt x="165" y="564"/>
                    <a:pt x="186" y="600"/>
                    <a:pt x="208" y="636"/>
                  </a:cubicBezTo>
                  <a:cubicBezTo>
                    <a:pt x="208" y="643"/>
                    <a:pt x="215" y="650"/>
                    <a:pt x="215" y="650"/>
                  </a:cubicBezTo>
                  <a:cubicBezTo>
                    <a:pt x="215" y="657"/>
                    <a:pt x="222" y="657"/>
                    <a:pt x="228" y="665"/>
                  </a:cubicBezTo>
                  <a:cubicBezTo>
                    <a:pt x="237" y="665"/>
                    <a:pt x="237" y="657"/>
                    <a:pt x="244" y="657"/>
                  </a:cubicBezTo>
                  <a:cubicBezTo>
                    <a:pt x="244" y="657"/>
                    <a:pt x="251" y="650"/>
                    <a:pt x="251" y="643"/>
                  </a:cubicBezTo>
                  <a:cubicBezTo>
                    <a:pt x="251" y="636"/>
                    <a:pt x="251" y="636"/>
                    <a:pt x="244" y="629"/>
                  </a:cubicBezTo>
                  <a:cubicBezTo>
                    <a:pt x="244" y="623"/>
                    <a:pt x="237" y="614"/>
                    <a:pt x="237" y="607"/>
                  </a:cubicBezTo>
                  <a:cubicBezTo>
                    <a:pt x="208" y="564"/>
                    <a:pt x="186" y="508"/>
                    <a:pt x="165" y="458"/>
                  </a:cubicBezTo>
                  <a:cubicBezTo>
                    <a:pt x="143" y="408"/>
                    <a:pt x="122" y="350"/>
                    <a:pt x="108" y="300"/>
                  </a:cubicBezTo>
                  <a:cubicBezTo>
                    <a:pt x="93" y="264"/>
                    <a:pt x="86" y="237"/>
                    <a:pt x="79" y="208"/>
                  </a:cubicBezTo>
                  <a:cubicBezTo>
                    <a:pt x="66" y="158"/>
                    <a:pt x="57" y="108"/>
                    <a:pt x="50" y="57"/>
                  </a:cubicBezTo>
                  <a:cubicBezTo>
                    <a:pt x="50" y="43"/>
                    <a:pt x="50" y="30"/>
                    <a:pt x="43" y="14"/>
                  </a:cubicBezTo>
                  <a:cubicBezTo>
                    <a:pt x="43" y="7"/>
                    <a:pt x="36" y="0"/>
                    <a:pt x="3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5" name="Google Shape;1305;p37"/>
            <p:cNvSpPr/>
            <p:nvPr/>
          </p:nvSpPr>
          <p:spPr>
            <a:xfrm>
              <a:off x="3539563" y="1134754"/>
              <a:ext cx="22070" cy="20831"/>
            </a:xfrm>
            <a:custGeom>
              <a:avLst/>
              <a:gdLst/>
              <a:ahLst/>
              <a:cxnLst/>
              <a:rect l="l" t="t" r="r" b="b"/>
              <a:pathLst>
                <a:path w="1122" h="1059" extrusionOk="0">
                  <a:moveTo>
                    <a:pt x="1099" y="1"/>
                  </a:moveTo>
                  <a:cubicBezTo>
                    <a:pt x="1085" y="1"/>
                    <a:pt x="1079" y="8"/>
                    <a:pt x="1079" y="15"/>
                  </a:cubicBezTo>
                  <a:cubicBezTo>
                    <a:pt x="1043" y="107"/>
                    <a:pt x="1000" y="193"/>
                    <a:pt x="943" y="272"/>
                  </a:cubicBezTo>
                  <a:cubicBezTo>
                    <a:pt x="894" y="351"/>
                    <a:pt x="828" y="429"/>
                    <a:pt x="765" y="493"/>
                  </a:cubicBezTo>
                  <a:cubicBezTo>
                    <a:pt x="700" y="565"/>
                    <a:pt x="628" y="630"/>
                    <a:pt x="551" y="693"/>
                  </a:cubicBezTo>
                  <a:cubicBezTo>
                    <a:pt x="472" y="750"/>
                    <a:pt x="393" y="808"/>
                    <a:pt x="307" y="865"/>
                  </a:cubicBezTo>
                  <a:cubicBezTo>
                    <a:pt x="222" y="914"/>
                    <a:pt x="143" y="957"/>
                    <a:pt x="50" y="1000"/>
                  </a:cubicBezTo>
                  <a:cubicBezTo>
                    <a:pt x="43" y="1007"/>
                    <a:pt x="28" y="1016"/>
                    <a:pt x="21" y="1016"/>
                  </a:cubicBezTo>
                  <a:cubicBezTo>
                    <a:pt x="7" y="1022"/>
                    <a:pt x="1" y="1029"/>
                    <a:pt x="7" y="1043"/>
                  </a:cubicBezTo>
                  <a:cubicBezTo>
                    <a:pt x="7" y="1050"/>
                    <a:pt x="21" y="1058"/>
                    <a:pt x="28" y="1058"/>
                  </a:cubicBezTo>
                  <a:lnTo>
                    <a:pt x="37" y="1058"/>
                  </a:lnTo>
                  <a:cubicBezTo>
                    <a:pt x="122" y="1016"/>
                    <a:pt x="215" y="964"/>
                    <a:pt x="301" y="914"/>
                  </a:cubicBezTo>
                  <a:cubicBezTo>
                    <a:pt x="386" y="865"/>
                    <a:pt x="465" y="808"/>
                    <a:pt x="551" y="743"/>
                  </a:cubicBezTo>
                  <a:cubicBezTo>
                    <a:pt x="628" y="686"/>
                    <a:pt x="700" y="621"/>
                    <a:pt x="772" y="551"/>
                  </a:cubicBezTo>
                  <a:cubicBezTo>
                    <a:pt x="835" y="479"/>
                    <a:pt x="900" y="400"/>
                    <a:pt x="957" y="321"/>
                  </a:cubicBezTo>
                  <a:cubicBezTo>
                    <a:pt x="1013" y="244"/>
                    <a:pt x="1065" y="159"/>
                    <a:pt x="1099" y="64"/>
                  </a:cubicBezTo>
                  <a:cubicBezTo>
                    <a:pt x="1108" y="51"/>
                    <a:pt x="1108" y="44"/>
                    <a:pt x="1115" y="30"/>
                  </a:cubicBezTo>
                  <a:cubicBezTo>
                    <a:pt x="1121" y="21"/>
                    <a:pt x="1115" y="8"/>
                    <a:pt x="1108" y="8"/>
                  </a:cubicBezTo>
                  <a:lnTo>
                    <a:pt x="1099" y="1"/>
                  </a:ln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6" name="Google Shape;1306;p37"/>
            <p:cNvSpPr/>
            <p:nvPr/>
          </p:nvSpPr>
          <p:spPr>
            <a:xfrm>
              <a:off x="3517513" y="1131115"/>
              <a:ext cx="1003" cy="1534"/>
            </a:xfrm>
            <a:custGeom>
              <a:avLst/>
              <a:gdLst/>
              <a:ahLst/>
              <a:cxnLst/>
              <a:rect l="l" t="t" r="r" b="b"/>
              <a:pathLst>
                <a:path w="51" h="78" extrusionOk="0">
                  <a:moveTo>
                    <a:pt x="8" y="1"/>
                  </a:moveTo>
                  <a:cubicBezTo>
                    <a:pt x="1" y="8"/>
                    <a:pt x="1" y="21"/>
                    <a:pt x="8" y="28"/>
                  </a:cubicBezTo>
                  <a:cubicBezTo>
                    <a:pt x="21" y="51"/>
                    <a:pt x="35" y="64"/>
                    <a:pt x="44" y="78"/>
                  </a:cubicBezTo>
                  <a:cubicBezTo>
                    <a:pt x="50" y="57"/>
                    <a:pt x="50" y="44"/>
                    <a:pt x="50" y="28"/>
                  </a:cubicBezTo>
                  <a:lnTo>
                    <a:pt x="50" y="21"/>
                  </a:lnTo>
                  <a:cubicBezTo>
                    <a:pt x="50" y="21"/>
                    <a:pt x="44" y="15"/>
                    <a:pt x="35" y="8"/>
                  </a:cubicBezTo>
                  <a:cubicBezTo>
                    <a:pt x="35" y="1"/>
                    <a:pt x="28" y="1"/>
                    <a:pt x="21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7" name="Google Shape;1307;p37"/>
            <p:cNvSpPr/>
            <p:nvPr/>
          </p:nvSpPr>
          <p:spPr>
            <a:xfrm>
              <a:off x="3518359" y="1131666"/>
              <a:ext cx="10130" cy="16326"/>
            </a:xfrm>
            <a:custGeom>
              <a:avLst/>
              <a:gdLst/>
              <a:ahLst/>
              <a:cxnLst/>
              <a:rect l="l" t="t" r="r" b="b"/>
              <a:pathLst>
                <a:path w="515" h="830" extrusionOk="0">
                  <a:moveTo>
                    <a:pt x="7" y="0"/>
                  </a:moveTo>
                  <a:cubicBezTo>
                    <a:pt x="7" y="16"/>
                    <a:pt x="7" y="29"/>
                    <a:pt x="1" y="50"/>
                  </a:cubicBezTo>
                  <a:cubicBezTo>
                    <a:pt x="28" y="79"/>
                    <a:pt x="57" y="115"/>
                    <a:pt x="86" y="144"/>
                  </a:cubicBezTo>
                  <a:cubicBezTo>
                    <a:pt x="121" y="194"/>
                    <a:pt x="163" y="244"/>
                    <a:pt x="199" y="300"/>
                  </a:cubicBezTo>
                  <a:cubicBezTo>
                    <a:pt x="235" y="350"/>
                    <a:pt x="264" y="401"/>
                    <a:pt x="300" y="458"/>
                  </a:cubicBezTo>
                  <a:cubicBezTo>
                    <a:pt x="307" y="472"/>
                    <a:pt x="314" y="487"/>
                    <a:pt x="321" y="501"/>
                  </a:cubicBezTo>
                  <a:cubicBezTo>
                    <a:pt x="328" y="508"/>
                    <a:pt x="328" y="514"/>
                    <a:pt x="335" y="521"/>
                  </a:cubicBezTo>
                  <a:cubicBezTo>
                    <a:pt x="335" y="530"/>
                    <a:pt x="343" y="530"/>
                    <a:pt x="343" y="537"/>
                  </a:cubicBezTo>
                  <a:cubicBezTo>
                    <a:pt x="357" y="564"/>
                    <a:pt x="371" y="593"/>
                    <a:pt x="386" y="622"/>
                  </a:cubicBezTo>
                  <a:cubicBezTo>
                    <a:pt x="414" y="679"/>
                    <a:pt x="443" y="735"/>
                    <a:pt x="463" y="794"/>
                  </a:cubicBezTo>
                  <a:cubicBezTo>
                    <a:pt x="472" y="801"/>
                    <a:pt x="472" y="807"/>
                    <a:pt x="472" y="814"/>
                  </a:cubicBezTo>
                  <a:cubicBezTo>
                    <a:pt x="479" y="821"/>
                    <a:pt x="486" y="830"/>
                    <a:pt x="492" y="830"/>
                  </a:cubicBezTo>
                  <a:lnTo>
                    <a:pt x="499" y="821"/>
                  </a:lnTo>
                  <a:cubicBezTo>
                    <a:pt x="506" y="821"/>
                    <a:pt x="515" y="807"/>
                    <a:pt x="515" y="801"/>
                  </a:cubicBezTo>
                  <a:cubicBezTo>
                    <a:pt x="486" y="744"/>
                    <a:pt x="463" y="679"/>
                    <a:pt x="436" y="622"/>
                  </a:cubicBezTo>
                  <a:cubicBezTo>
                    <a:pt x="407" y="564"/>
                    <a:pt x="378" y="508"/>
                    <a:pt x="343" y="458"/>
                  </a:cubicBezTo>
                  <a:cubicBezTo>
                    <a:pt x="314" y="401"/>
                    <a:pt x="278" y="350"/>
                    <a:pt x="242" y="293"/>
                  </a:cubicBezTo>
                  <a:cubicBezTo>
                    <a:pt x="206" y="244"/>
                    <a:pt x="172" y="194"/>
                    <a:pt x="129" y="144"/>
                  </a:cubicBezTo>
                  <a:cubicBezTo>
                    <a:pt x="93" y="93"/>
                    <a:pt x="50" y="43"/>
                    <a:pt x="7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8" name="Google Shape;1308;p37"/>
            <p:cNvSpPr/>
            <p:nvPr/>
          </p:nvSpPr>
          <p:spPr>
            <a:xfrm>
              <a:off x="3505554" y="1135462"/>
              <a:ext cx="17034" cy="12235"/>
            </a:xfrm>
            <a:custGeom>
              <a:avLst/>
              <a:gdLst/>
              <a:ahLst/>
              <a:cxnLst/>
              <a:rect l="l" t="t" r="r" b="b"/>
              <a:pathLst>
                <a:path w="866" h="622" extrusionOk="0">
                  <a:moveTo>
                    <a:pt x="29" y="1"/>
                  </a:moveTo>
                  <a:cubicBezTo>
                    <a:pt x="23" y="1"/>
                    <a:pt x="9" y="1"/>
                    <a:pt x="9" y="8"/>
                  </a:cubicBezTo>
                  <a:cubicBezTo>
                    <a:pt x="0" y="21"/>
                    <a:pt x="9" y="28"/>
                    <a:pt x="16" y="37"/>
                  </a:cubicBezTo>
                  <a:cubicBezTo>
                    <a:pt x="86" y="71"/>
                    <a:pt x="158" y="107"/>
                    <a:pt x="230" y="143"/>
                  </a:cubicBezTo>
                  <a:cubicBezTo>
                    <a:pt x="244" y="150"/>
                    <a:pt x="266" y="165"/>
                    <a:pt x="280" y="172"/>
                  </a:cubicBezTo>
                  <a:cubicBezTo>
                    <a:pt x="280" y="172"/>
                    <a:pt x="286" y="179"/>
                    <a:pt x="293" y="179"/>
                  </a:cubicBezTo>
                  <a:lnTo>
                    <a:pt x="300" y="186"/>
                  </a:lnTo>
                  <a:cubicBezTo>
                    <a:pt x="309" y="193"/>
                    <a:pt x="316" y="193"/>
                    <a:pt x="322" y="200"/>
                  </a:cubicBezTo>
                  <a:cubicBezTo>
                    <a:pt x="358" y="222"/>
                    <a:pt x="394" y="243"/>
                    <a:pt x="422" y="265"/>
                  </a:cubicBezTo>
                  <a:cubicBezTo>
                    <a:pt x="487" y="308"/>
                    <a:pt x="550" y="351"/>
                    <a:pt x="616" y="400"/>
                  </a:cubicBezTo>
                  <a:cubicBezTo>
                    <a:pt x="679" y="450"/>
                    <a:pt x="737" y="500"/>
                    <a:pt x="794" y="551"/>
                  </a:cubicBezTo>
                  <a:cubicBezTo>
                    <a:pt x="823" y="572"/>
                    <a:pt x="843" y="601"/>
                    <a:pt x="866" y="621"/>
                  </a:cubicBezTo>
                  <a:cubicBezTo>
                    <a:pt x="843" y="578"/>
                    <a:pt x="814" y="542"/>
                    <a:pt x="794" y="500"/>
                  </a:cubicBezTo>
                  <a:cubicBezTo>
                    <a:pt x="751" y="457"/>
                    <a:pt x="708" y="423"/>
                    <a:pt x="665" y="387"/>
                  </a:cubicBezTo>
                  <a:cubicBezTo>
                    <a:pt x="600" y="337"/>
                    <a:pt x="537" y="294"/>
                    <a:pt x="472" y="251"/>
                  </a:cubicBezTo>
                  <a:cubicBezTo>
                    <a:pt x="408" y="200"/>
                    <a:pt x="336" y="157"/>
                    <a:pt x="273" y="123"/>
                  </a:cubicBezTo>
                  <a:cubicBezTo>
                    <a:pt x="201" y="80"/>
                    <a:pt x="129" y="44"/>
                    <a:pt x="59" y="15"/>
                  </a:cubicBezTo>
                  <a:cubicBezTo>
                    <a:pt x="52" y="8"/>
                    <a:pt x="43" y="8"/>
                    <a:pt x="36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9" name="Google Shape;1309;p37"/>
            <p:cNvSpPr/>
            <p:nvPr/>
          </p:nvSpPr>
          <p:spPr>
            <a:xfrm>
              <a:off x="3521152" y="1145278"/>
              <a:ext cx="4367" cy="4819"/>
            </a:xfrm>
            <a:custGeom>
              <a:avLst/>
              <a:gdLst/>
              <a:ahLst/>
              <a:cxnLst/>
              <a:rect l="l" t="t" r="r" b="b"/>
              <a:pathLst>
                <a:path w="222" h="245" extrusionOk="0">
                  <a:moveTo>
                    <a:pt x="1" y="1"/>
                  </a:moveTo>
                  <a:cubicBezTo>
                    <a:pt x="21" y="43"/>
                    <a:pt x="50" y="79"/>
                    <a:pt x="73" y="122"/>
                  </a:cubicBezTo>
                  <a:cubicBezTo>
                    <a:pt x="80" y="122"/>
                    <a:pt x="80" y="129"/>
                    <a:pt x="86" y="129"/>
                  </a:cubicBezTo>
                  <a:cubicBezTo>
                    <a:pt x="100" y="145"/>
                    <a:pt x="116" y="158"/>
                    <a:pt x="129" y="172"/>
                  </a:cubicBezTo>
                  <a:lnTo>
                    <a:pt x="129" y="181"/>
                  </a:lnTo>
                  <a:lnTo>
                    <a:pt x="136" y="181"/>
                  </a:lnTo>
                  <a:cubicBezTo>
                    <a:pt x="136" y="187"/>
                    <a:pt x="143" y="187"/>
                    <a:pt x="143" y="194"/>
                  </a:cubicBezTo>
                  <a:cubicBezTo>
                    <a:pt x="150" y="201"/>
                    <a:pt x="158" y="208"/>
                    <a:pt x="165" y="215"/>
                  </a:cubicBezTo>
                  <a:cubicBezTo>
                    <a:pt x="172" y="223"/>
                    <a:pt x="179" y="230"/>
                    <a:pt x="186" y="237"/>
                  </a:cubicBezTo>
                  <a:cubicBezTo>
                    <a:pt x="186" y="244"/>
                    <a:pt x="193" y="244"/>
                    <a:pt x="201" y="244"/>
                  </a:cubicBezTo>
                  <a:cubicBezTo>
                    <a:pt x="208" y="244"/>
                    <a:pt x="208" y="244"/>
                    <a:pt x="215" y="237"/>
                  </a:cubicBezTo>
                  <a:cubicBezTo>
                    <a:pt x="222" y="237"/>
                    <a:pt x="222" y="223"/>
                    <a:pt x="215" y="208"/>
                  </a:cubicBezTo>
                  <a:cubicBezTo>
                    <a:pt x="165" y="151"/>
                    <a:pt x="107" y="95"/>
                    <a:pt x="50" y="43"/>
                  </a:cubicBezTo>
                  <a:cubicBezTo>
                    <a:pt x="30" y="30"/>
                    <a:pt x="15" y="16"/>
                    <a:pt x="1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0" name="Google Shape;1310;p37"/>
            <p:cNvSpPr/>
            <p:nvPr/>
          </p:nvSpPr>
          <p:spPr>
            <a:xfrm>
              <a:off x="3497961" y="1140085"/>
              <a:ext cx="22109" cy="13513"/>
            </a:xfrm>
            <a:custGeom>
              <a:avLst/>
              <a:gdLst/>
              <a:ahLst/>
              <a:cxnLst/>
              <a:rect l="l" t="t" r="r" b="b"/>
              <a:pathLst>
                <a:path w="1124" h="687" extrusionOk="0">
                  <a:moveTo>
                    <a:pt x="23" y="1"/>
                  </a:moveTo>
                  <a:cubicBezTo>
                    <a:pt x="23" y="1"/>
                    <a:pt x="16" y="1"/>
                    <a:pt x="9" y="8"/>
                  </a:cubicBezTo>
                  <a:cubicBezTo>
                    <a:pt x="1" y="16"/>
                    <a:pt x="1" y="30"/>
                    <a:pt x="16" y="37"/>
                  </a:cubicBezTo>
                  <a:cubicBezTo>
                    <a:pt x="79" y="80"/>
                    <a:pt x="151" y="129"/>
                    <a:pt x="215" y="172"/>
                  </a:cubicBezTo>
                  <a:cubicBezTo>
                    <a:pt x="287" y="222"/>
                    <a:pt x="352" y="265"/>
                    <a:pt x="422" y="307"/>
                  </a:cubicBezTo>
                  <a:cubicBezTo>
                    <a:pt x="494" y="350"/>
                    <a:pt x="566" y="393"/>
                    <a:pt x="636" y="436"/>
                  </a:cubicBezTo>
                  <a:cubicBezTo>
                    <a:pt x="708" y="479"/>
                    <a:pt x="780" y="515"/>
                    <a:pt x="851" y="558"/>
                  </a:cubicBezTo>
                  <a:cubicBezTo>
                    <a:pt x="887" y="580"/>
                    <a:pt x="923" y="594"/>
                    <a:pt x="959" y="616"/>
                  </a:cubicBezTo>
                  <a:cubicBezTo>
                    <a:pt x="995" y="637"/>
                    <a:pt x="1029" y="650"/>
                    <a:pt x="1065" y="673"/>
                  </a:cubicBezTo>
                  <a:cubicBezTo>
                    <a:pt x="1080" y="679"/>
                    <a:pt x="1087" y="679"/>
                    <a:pt x="1094" y="686"/>
                  </a:cubicBezTo>
                  <a:lnTo>
                    <a:pt x="1101" y="686"/>
                  </a:lnTo>
                  <a:cubicBezTo>
                    <a:pt x="1108" y="686"/>
                    <a:pt x="1115" y="679"/>
                    <a:pt x="1123" y="673"/>
                  </a:cubicBezTo>
                  <a:lnTo>
                    <a:pt x="1123" y="659"/>
                  </a:lnTo>
                  <a:cubicBezTo>
                    <a:pt x="1123" y="659"/>
                    <a:pt x="1115" y="650"/>
                    <a:pt x="1108" y="650"/>
                  </a:cubicBezTo>
                  <a:cubicBezTo>
                    <a:pt x="1065" y="623"/>
                    <a:pt x="1015" y="601"/>
                    <a:pt x="972" y="580"/>
                  </a:cubicBezTo>
                  <a:cubicBezTo>
                    <a:pt x="943" y="565"/>
                    <a:pt x="923" y="551"/>
                    <a:pt x="894" y="537"/>
                  </a:cubicBezTo>
                  <a:cubicBezTo>
                    <a:pt x="823" y="494"/>
                    <a:pt x="751" y="458"/>
                    <a:pt x="679" y="415"/>
                  </a:cubicBezTo>
                  <a:cubicBezTo>
                    <a:pt x="609" y="373"/>
                    <a:pt x="544" y="337"/>
                    <a:pt x="472" y="294"/>
                  </a:cubicBezTo>
                  <a:cubicBezTo>
                    <a:pt x="402" y="251"/>
                    <a:pt x="337" y="201"/>
                    <a:pt x="266" y="158"/>
                  </a:cubicBezTo>
                  <a:cubicBezTo>
                    <a:pt x="201" y="116"/>
                    <a:pt x="129" y="66"/>
                    <a:pt x="66" y="23"/>
                  </a:cubicBezTo>
                  <a:cubicBezTo>
                    <a:pt x="59" y="16"/>
                    <a:pt x="43" y="8"/>
                    <a:pt x="37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1" name="Google Shape;1311;p37"/>
            <p:cNvSpPr/>
            <p:nvPr/>
          </p:nvSpPr>
          <p:spPr>
            <a:xfrm>
              <a:off x="3515664" y="1146399"/>
              <a:ext cx="29387" cy="19886"/>
            </a:xfrm>
            <a:custGeom>
              <a:avLst/>
              <a:gdLst/>
              <a:ahLst/>
              <a:cxnLst/>
              <a:rect l="l" t="t" r="r" b="b"/>
              <a:pathLst>
                <a:path w="1494" h="1011" extrusionOk="0">
                  <a:moveTo>
                    <a:pt x="744" y="0"/>
                  </a:moveTo>
                  <a:cubicBezTo>
                    <a:pt x="721" y="0"/>
                    <a:pt x="697" y="1"/>
                    <a:pt x="672" y="2"/>
                  </a:cubicBezTo>
                  <a:cubicBezTo>
                    <a:pt x="501" y="16"/>
                    <a:pt x="244" y="58"/>
                    <a:pt x="129" y="187"/>
                  </a:cubicBezTo>
                  <a:cubicBezTo>
                    <a:pt x="0" y="345"/>
                    <a:pt x="43" y="595"/>
                    <a:pt x="180" y="744"/>
                  </a:cubicBezTo>
                  <a:cubicBezTo>
                    <a:pt x="316" y="895"/>
                    <a:pt x="523" y="958"/>
                    <a:pt x="722" y="987"/>
                  </a:cubicBezTo>
                  <a:cubicBezTo>
                    <a:pt x="790" y="1001"/>
                    <a:pt x="861" y="1010"/>
                    <a:pt x="932" y="1010"/>
                  </a:cubicBezTo>
                  <a:cubicBezTo>
                    <a:pt x="1001" y="1010"/>
                    <a:pt x="1070" y="1002"/>
                    <a:pt x="1137" y="981"/>
                  </a:cubicBezTo>
                  <a:cubicBezTo>
                    <a:pt x="1272" y="945"/>
                    <a:pt x="1394" y="852"/>
                    <a:pt x="1444" y="723"/>
                  </a:cubicBezTo>
                  <a:cubicBezTo>
                    <a:pt x="1493" y="586"/>
                    <a:pt x="1457" y="437"/>
                    <a:pt x="1387" y="316"/>
                  </a:cubicBezTo>
                  <a:cubicBezTo>
                    <a:pt x="1254" y="85"/>
                    <a:pt x="1020" y="0"/>
                    <a:pt x="7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12" name="Google Shape;1312;p37"/>
          <p:cNvGrpSpPr/>
          <p:nvPr/>
        </p:nvGrpSpPr>
        <p:grpSpPr>
          <a:xfrm>
            <a:off x="4990136" y="4279269"/>
            <a:ext cx="726188" cy="902558"/>
            <a:chOff x="5413032" y="2915892"/>
            <a:chExt cx="344933" cy="428708"/>
          </a:xfrm>
        </p:grpSpPr>
        <p:sp>
          <p:nvSpPr>
            <p:cNvPr id="1313" name="Google Shape;1313;p37"/>
            <p:cNvSpPr/>
            <p:nvPr/>
          </p:nvSpPr>
          <p:spPr>
            <a:xfrm>
              <a:off x="5413032" y="3177621"/>
              <a:ext cx="196838" cy="166979"/>
            </a:xfrm>
            <a:custGeom>
              <a:avLst/>
              <a:gdLst/>
              <a:ahLst/>
              <a:cxnLst/>
              <a:rect l="l" t="t" r="r" b="b"/>
              <a:pathLst>
                <a:path w="10007" h="8489" extrusionOk="0">
                  <a:moveTo>
                    <a:pt x="3591" y="0"/>
                  </a:moveTo>
                  <a:cubicBezTo>
                    <a:pt x="3494" y="0"/>
                    <a:pt x="3391" y="11"/>
                    <a:pt x="3282" y="35"/>
                  </a:cubicBezTo>
                  <a:cubicBezTo>
                    <a:pt x="1568" y="391"/>
                    <a:pt x="2982" y="3397"/>
                    <a:pt x="2982" y="3397"/>
                  </a:cubicBezTo>
                  <a:cubicBezTo>
                    <a:pt x="2982" y="3397"/>
                    <a:pt x="2088" y="3039"/>
                    <a:pt x="1301" y="3039"/>
                  </a:cubicBezTo>
                  <a:cubicBezTo>
                    <a:pt x="609" y="3039"/>
                    <a:pt x="1" y="3316"/>
                    <a:pt x="154" y="4354"/>
                  </a:cubicBezTo>
                  <a:cubicBezTo>
                    <a:pt x="354" y="5707"/>
                    <a:pt x="1697" y="5973"/>
                    <a:pt x="2721" y="5973"/>
                  </a:cubicBezTo>
                  <a:cubicBezTo>
                    <a:pt x="3382" y="5973"/>
                    <a:pt x="3910" y="5862"/>
                    <a:pt x="3911" y="5862"/>
                  </a:cubicBezTo>
                  <a:lnTo>
                    <a:pt x="3911" y="5862"/>
                  </a:lnTo>
                  <a:cubicBezTo>
                    <a:pt x="3911" y="5862"/>
                    <a:pt x="3453" y="8295"/>
                    <a:pt x="5645" y="8482"/>
                  </a:cubicBezTo>
                  <a:cubicBezTo>
                    <a:pt x="5695" y="8486"/>
                    <a:pt x="5743" y="8488"/>
                    <a:pt x="5788" y="8488"/>
                  </a:cubicBezTo>
                  <a:cubicBezTo>
                    <a:pt x="7743" y="8488"/>
                    <a:pt x="5710" y="4841"/>
                    <a:pt x="5710" y="4840"/>
                  </a:cubicBezTo>
                  <a:lnTo>
                    <a:pt x="5710" y="4840"/>
                  </a:lnTo>
                  <a:cubicBezTo>
                    <a:pt x="5710" y="4841"/>
                    <a:pt x="7211" y="6107"/>
                    <a:pt x="8380" y="6107"/>
                  </a:cubicBezTo>
                  <a:cubicBezTo>
                    <a:pt x="8894" y="6107"/>
                    <a:pt x="9344" y="5861"/>
                    <a:pt x="9573" y="5154"/>
                  </a:cubicBezTo>
                  <a:cubicBezTo>
                    <a:pt x="10007" y="3829"/>
                    <a:pt x="8886" y="3546"/>
                    <a:pt x="7849" y="3546"/>
                  </a:cubicBezTo>
                  <a:cubicBezTo>
                    <a:pt x="7074" y="3546"/>
                    <a:pt x="6346" y="3704"/>
                    <a:pt x="6346" y="3704"/>
                  </a:cubicBezTo>
                  <a:cubicBezTo>
                    <a:pt x="6346" y="3704"/>
                    <a:pt x="6639" y="3569"/>
                    <a:pt x="7016" y="3354"/>
                  </a:cubicBezTo>
                  <a:cubicBezTo>
                    <a:pt x="7988" y="2811"/>
                    <a:pt x="9553" y="1748"/>
                    <a:pt x="8452" y="1063"/>
                  </a:cubicBezTo>
                  <a:cubicBezTo>
                    <a:pt x="8181" y="893"/>
                    <a:pt x="7903" y="822"/>
                    <a:pt x="7628" y="822"/>
                  </a:cubicBezTo>
                  <a:cubicBezTo>
                    <a:pt x="6347" y="822"/>
                    <a:pt x="5146" y="2348"/>
                    <a:pt x="5146" y="2348"/>
                  </a:cubicBezTo>
                  <a:cubicBezTo>
                    <a:pt x="5146" y="2348"/>
                    <a:pt x="5014" y="0"/>
                    <a:pt x="35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4" name="Google Shape;1314;p37"/>
            <p:cNvSpPr/>
            <p:nvPr/>
          </p:nvSpPr>
          <p:spPr>
            <a:xfrm>
              <a:off x="5504537" y="3232599"/>
              <a:ext cx="17585" cy="15559"/>
            </a:xfrm>
            <a:custGeom>
              <a:avLst/>
              <a:gdLst/>
              <a:ahLst/>
              <a:cxnLst/>
              <a:rect l="l" t="t" r="r" b="b"/>
              <a:pathLst>
                <a:path w="894" h="791" extrusionOk="0">
                  <a:moveTo>
                    <a:pt x="445" y="1"/>
                  </a:moveTo>
                  <a:cubicBezTo>
                    <a:pt x="290" y="1"/>
                    <a:pt x="144" y="96"/>
                    <a:pt x="80" y="253"/>
                  </a:cubicBezTo>
                  <a:cubicBezTo>
                    <a:pt x="1" y="453"/>
                    <a:pt x="102" y="681"/>
                    <a:pt x="301" y="760"/>
                  </a:cubicBezTo>
                  <a:cubicBezTo>
                    <a:pt x="349" y="781"/>
                    <a:pt x="400" y="791"/>
                    <a:pt x="450" y="791"/>
                  </a:cubicBezTo>
                  <a:cubicBezTo>
                    <a:pt x="604" y="791"/>
                    <a:pt x="750" y="696"/>
                    <a:pt x="815" y="546"/>
                  </a:cubicBezTo>
                  <a:cubicBezTo>
                    <a:pt x="894" y="338"/>
                    <a:pt x="794" y="110"/>
                    <a:pt x="594" y="31"/>
                  </a:cubicBezTo>
                  <a:cubicBezTo>
                    <a:pt x="545" y="11"/>
                    <a:pt x="494" y="1"/>
                    <a:pt x="4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5" name="Google Shape;1315;p37"/>
            <p:cNvSpPr/>
            <p:nvPr/>
          </p:nvSpPr>
          <p:spPr>
            <a:xfrm>
              <a:off x="5489372" y="3247765"/>
              <a:ext cx="17723" cy="15559"/>
            </a:xfrm>
            <a:custGeom>
              <a:avLst/>
              <a:gdLst/>
              <a:ahLst/>
              <a:cxnLst/>
              <a:rect l="l" t="t" r="r" b="b"/>
              <a:pathLst>
                <a:path w="901" h="791" extrusionOk="0">
                  <a:moveTo>
                    <a:pt x="447" y="1"/>
                  </a:moveTo>
                  <a:cubicBezTo>
                    <a:pt x="290" y="1"/>
                    <a:pt x="146" y="95"/>
                    <a:pt x="86" y="246"/>
                  </a:cubicBezTo>
                  <a:cubicBezTo>
                    <a:pt x="0" y="453"/>
                    <a:pt x="102" y="681"/>
                    <a:pt x="307" y="760"/>
                  </a:cubicBezTo>
                  <a:cubicBezTo>
                    <a:pt x="356" y="781"/>
                    <a:pt x="406" y="791"/>
                    <a:pt x="456" y="791"/>
                  </a:cubicBezTo>
                  <a:cubicBezTo>
                    <a:pt x="610" y="791"/>
                    <a:pt x="755" y="696"/>
                    <a:pt x="815" y="546"/>
                  </a:cubicBezTo>
                  <a:cubicBezTo>
                    <a:pt x="900" y="338"/>
                    <a:pt x="801" y="111"/>
                    <a:pt x="600" y="32"/>
                  </a:cubicBezTo>
                  <a:cubicBezTo>
                    <a:pt x="549" y="11"/>
                    <a:pt x="497" y="1"/>
                    <a:pt x="4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6" name="Google Shape;1316;p37"/>
            <p:cNvSpPr/>
            <p:nvPr/>
          </p:nvSpPr>
          <p:spPr>
            <a:xfrm>
              <a:off x="5511992" y="3252328"/>
              <a:ext cx="17723" cy="15559"/>
            </a:xfrm>
            <a:custGeom>
              <a:avLst/>
              <a:gdLst/>
              <a:ahLst/>
              <a:cxnLst/>
              <a:rect l="l" t="t" r="r" b="b"/>
              <a:pathLst>
                <a:path w="901" h="791" extrusionOk="0">
                  <a:moveTo>
                    <a:pt x="455" y="1"/>
                  </a:moveTo>
                  <a:cubicBezTo>
                    <a:pt x="295" y="1"/>
                    <a:pt x="147" y="96"/>
                    <a:pt x="86" y="249"/>
                  </a:cubicBezTo>
                  <a:cubicBezTo>
                    <a:pt x="0" y="449"/>
                    <a:pt x="100" y="684"/>
                    <a:pt x="300" y="763"/>
                  </a:cubicBezTo>
                  <a:cubicBezTo>
                    <a:pt x="350" y="782"/>
                    <a:pt x="401" y="791"/>
                    <a:pt x="451" y="791"/>
                  </a:cubicBezTo>
                  <a:cubicBezTo>
                    <a:pt x="608" y="791"/>
                    <a:pt x="755" y="700"/>
                    <a:pt x="815" y="542"/>
                  </a:cubicBezTo>
                  <a:cubicBezTo>
                    <a:pt x="900" y="341"/>
                    <a:pt x="801" y="113"/>
                    <a:pt x="600" y="28"/>
                  </a:cubicBezTo>
                  <a:cubicBezTo>
                    <a:pt x="552" y="9"/>
                    <a:pt x="503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7" name="Google Shape;1317;p37"/>
            <p:cNvSpPr/>
            <p:nvPr/>
          </p:nvSpPr>
          <p:spPr>
            <a:xfrm>
              <a:off x="5554971" y="3071246"/>
              <a:ext cx="202994" cy="171601"/>
            </a:xfrm>
            <a:custGeom>
              <a:avLst/>
              <a:gdLst/>
              <a:ahLst/>
              <a:cxnLst/>
              <a:rect l="l" t="t" r="r" b="b"/>
              <a:pathLst>
                <a:path w="10320" h="8724" extrusionOk="0">
                  <a:moveTo>
                    <a:pt x="5480" y="0"/>
                  </a:moveTo>
                  <a:cubicBezTo>
                    <a:pt x="4166" y="0"/>
                    <a:pt x="3814" y="2750"/>
                    <a:pt x="3814" y="2750"/>
                  </a:cubicBezTo>
                  <a:cubicBezTo>
                    <a:pt x="3814" y="2750"/>
                    <a:pt x="2759" y="1284"/>
                    <a:pt x="1833" y="1284"/>
                  </a:cubicBezTo>
                  <a:cubicBezTo>
                    <a:pt x="1489" y="1284"/>
                    <a:pt x="1162" y="1487"/>
                    <a:pt x="914" y="2042"/>
                  </a:cubicBezTo>
                  <a:cubicBezTo>
                    <a:pt x="1" y="4099"/>
                    <a:pt x="3271" y="5335"/>
                    <a:pt x="3271" y="5335"/>
                  </a:cubicBezTo>
                  <a:cubicBezTo>
                    <a:pt x="3271" y="5335"/>
                    <a:pt x="1586" y="7141"/>
                    <a:pt x="3336" y="8469"/>
                  </a:cubicBezTo>
                  <a:cubicBezTo>
                    <a:pt x="3569" y="8646"/>
                    <a:pt x="3776" y="8723"/>
                    <a:pt x="3959" y="8723"/>
                  </a:cubicBezTo>
                  <a:cubicBezTo>
                    <a:pt x="5155" y="8723"/>
                    <a:pt x="5343" y="5443"/>
                    <a:pt x="5343" y="5443"/>
                  </a:cubicBezTo>
                  <a:cubicBezTo>
                    <a:pt x="5343" y="5443"/>
                    <a:pt x="6190" y="8136"/>
                    <a:pt x="7560" y="8136"/>
                  </a:cubicBezTo>
                  <a:cubicBezTo>
                    <a:pt x="7834" y="8136"/>
                    <a:pt x="8129" y="8028"/>
                    <a:pt x="8442" y="7770"/>
                  </a:cubicBezTo>
                  <a:cubicBezTo>
                    <a:pt x="10320" y="6228"/>
                    <a:pt x="6493" y="4814"/>
                    <a:pt x="6493" y="4814"/>
                  </a:cubicBezTo>
                  <a:lnTo>
                    <a:pt x="6493" y="4814"/>
                  </a:lnTo>
                  <a:cubicBezTo>
                    <a:pt x="6493" y="4814"/>
                    <a:pt x="6807" y="4856"/>
                    <a:pt x="7249" y="4886"/>
                  </a:cubicBezTo>
                  <a:cubicBezTo>
                    <a:pt x="7415" y="4894"/>
                    <a:pt x="7599" y="4900"/>
                    <a:pt x="7789" y="4900"/>
                  </a:cubicBezTo>
                  <a:cubicBezTo>
                    <a:pt x="8867" y="4900"/>
                    <a:pt x="10157" y="4710"/>
                    <a:pt x="9684" y="3713"/>
                  </a:cubicBezTo>
                  <a:cubicBezTo>
                    <a:pt x="9324" y="2957"/>
                    <a:pt x="8551" y="2754"/>
                    <a:pt x="7825" y="2754"/>
                  </a:cubicBezTo>
                  <a:cubicBezTo>
                    <a:pt x="6981" y="2754"/>
                    <a:pt x="6200" y="3028"/>
                    <a:pt x="6200" y="3028"/>
                  </a:cubicBezTo>
                  <a:cubicBezTo>
                    <a:pt x="6200" y="3028"/>
                    <a:pt x="7513" y="693"/>
                    <a:pt x="5878" y="78"/>
                  </a:cubicBezTo>
                  <a:cubicBezTo>
                    <a:pt x="5736" y="25"/>
                    <a:pt x="5604" y="0"/>
                    <a:pt x="5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8" name="Google Shape;1318;p37"/>
            <p:cNvSpPr/>
            <p:nvPr/>
          </p:nvSpPr>
          <p:spPr>
            <a:xfrm>
              <a:off x="5658494" y="3136590"/>
              <a:ext cx="17723" cy="15520"/>
            </a:xfrm>
            <a:custGeom>
              <a:avLst/>
              <a:gdLst/>
              <a:ahLst/>
              <a:cxnLst/>
              <a:rect l="l" t="t" r="r" b="b"/>
              <a:pathLst>
                <a:path w="901" h="789" extrusionOk="0">
                  <a:moveTo>
                    <a:pt x="454" y="1"/>
                  </a:moveTo>
                  <a:cubicBezTo>
                    <a:pt x="372" y="1"/>
                    <a:pt x="291" y="26"/>
                    <a:pt x="222" y="78"/>
                  </a:cubicBezTo>
                  <a:cubicBezTo>
                    <a:pt x="44" y="199"/>
                    <a:pt x="1" y="449"/>
                    <a:pt x="130" y="628"/>
                  </a:cubicBezTo>
                  <a:cubicBezTo>
                    <a:pt x="207" y="732"/>
                    <a:pt x="327" y="788"/>
                    <a:pt x="449" y="788"/>
                  </a:cubicBezTo>
                  <a:cubicBezTo>
                    <a:pt x="529" y="788"/>
                    <a:pt x="609" y="764"/>
                    <a:pt x="680" y="713"/>
                  </a:cubicBezTo>
                  <a:cubicBezTo>
                    <a:pt x="858" y="592"/>
                    <a:pt x="901" y="342"/>
                    <a:pt x="772" y="163"/>
                  </a:cubicBezTo>
                  <a:cubicBezTo>
                    <a:pt x="695" y="57"/>
                    <a:pt x="575" y="1"/>
                    <a:pt x="4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9" name="Google Shape;1319;p37"/>
            <p:cNvSpPr/>
            <p:nvPr/>
          </p:nvSpPr>
          <p:spPr>
            <a:xfrm>
              <a:off x="5637703" y="3141271"/>
              <a:ext cx="17585" cy="15579"/>
            </a:xfrm>
            <a:custGeom>
              <a:avLst/>
              <a:gdLst/>
              <a:ahLst/>
              <a:cxnLst/>
              <a:rect l="l" t="t" r="r" b="b"/>
              <a:pathLst>
                <a:path w="894" h="792" extrusionOk="0">
                  <a:moveTo>
                    <a:pt x="442" y="0"/>
                  </a:moveTo>
                  <a:cubicBezTo>
                    <a:pt x="364" y="0"/>
                    <a:pt x="284" y="24"/>
                    <a:pt x="215" y="74"/>
                  </a:cubicBezTo>
                  <a:cubicBezTo>
                    <a:pt x="36" y="203"/>
                    <a:pt x="1" y="446"/>
                    <a:pt x="122" y="625"/>
                  </a:cubicBezTo>
                  <a:cubicBezTo>
                    <a:pt x="200" y="733"/>
                    <a:pt x="324" y="791"/>
                    <a:pt x="449" y="791"/>
                  </a:cubicBezTo>
                  <a:cubicBezTo>
                    <a:pt x="529" y="791"/>
                    <a:pt x="610" y="767"/>
                    <a:pt x="679" y="717"/>
                  </a:cubicBezTo>
                  <a:cubicBezTo>
                    <a:pt x="851" y="589"/>
                    <a:pt x="893" y="340"/>
                    <a:pt x="765" y="169"/>
                  </a:cubicBezTo>
                  <a:cubicBezTo>
                    <a:pt x="687" y="59"/>
                    <a:pt x="565" y="0"/>
                    <a:pt x="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0" name="Google Shape;1320;p37"/>
            <p:cNvSpPr/>
            <p:nvPr/>
          </p:nvSpPr>
          <p:spPr>
            <a:xfrm>
              <a:off x="5654285" y="3157283"/>
              <a:ext cx="17585" cy="15520"/>
            </a:xfrm>
            <a:custGeom>
              <a:avLst/>
              <a:gdLst/>
              <a:ahLst/>
              <a:cxnLst/>
              <a:rect l="l" t="t" r="r" b="b"/>
              <a:pathLst>
                <a:path w="894" h="789" extrusionOk="0">
                  <a:moveTo>
                    <a:pt x="445" y="0"/>
                  </a:moveTo>
                  <a:cubicBezTo>
                    <a:pt x="365" y="0"/>
                    <a:pt x="285" y="24"/>
                    <a:pt x="215" y="74"/>
                  </a:cubicBezTo>
                  <a:cubicBezTo>
                    <a:pt x="44" y="203"/>
                    <a:pt x="1" y="446"/>
                    <a:pt x="129" y="625"/>
                  </a:cubicBezTo>
                  <a:cubicBezTo>
                    <a:pt x="207" y="733"/>
                    <a:pt x="327" y="789"/>
                    <a:pt x="450" y="789"/>
                  </a:cubicBezTo>
                  <a:cubicBezTo>
                    <a:pt x="529" y="789"/>
                    <a:pt x="609" y="765"/>
                    <a:pt x="679" y="717"/>
                  </a:cubicBezTo>
                  <a:cubicBezTo>
                    <a:pt x="858" y="589"/>
                    <a:pt x="894" y="340"/>
                    <a:pt x="772" y="169"/>
                  </a:cubicBezTo>
                  <a:cubicBezTo>
                    <a:pt x="694" y="59"/>
                    <a:pt x="570" y="0"/>
                    <a:pt x="4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321" name="Google Shape;1321;p37"/>
            <p:cNvGrpSpPr/>
            <p:nvPr/>
          </p:nvGrpSpPr>
          <p:grpSpPr>
            <a:xfrm>
              <a:off x="5532921" y="2915892"/>
              <a:ext cx="167038" cy="152580"/>
              <a:chOff x="5532921" y="2915892"/>
              <a:chExt cx="167038" cy="152580"/>
            </a:xfrm>
          </p:grpSpPr>
          <p:sp>
            <p:nvSpPr>
              <p:cNvPr id="1322" name="Google Shape;1322;p37"/>
              <p:cNvSpPr/>
              <p:nvPr/>
            </p:nvSpPr>
            <p:spPr>
              <a:xfrm>
                <a:off x="5532921" y="2915892"/>
                <a:ext cx="167038" cy="152580"/>
              </a:xfrm>
              <a:custGeom>
                <a:avLst/>
                <a:gdLst/>
                <a:ahLst/>
                <a:cxnLst/>
                <a:rect l="l" t="t" r="r" b="b"/>
                <a:pathLst>
                  <a:path w="8492" h="7757" extrusionOk="0">
                    <a:moveTo>
                      <a:pt x="3480" y="1"/>
                    </a:moveTo>
                    <a:cubicBezTo>
                      <a:pt x="3373" y="1"/>
                      <a:pt x="3251" y="38"/>
                      <a:pt x="3115" y="121"/>
                    </a:cubicBezTo>
                    <a:cubicBezTo>
                      <a:pt x="1800" y="922"/>
                      <a:pt x="2842" y="3121"/>
                      <a:pt x="2842" y="3121"/>
                    </a:cubicBezTo>
                    <a:cubicBezTo>
                      <a:pt x="2842" y="3121"/>
                      <a:pt x="2198" y="2844"/>
                      <a:pt x="1561" y="2844"/>
                    </a:cubicBezTo>
                    <a:cubicBezTo>
                      <a:pt x="1050" y="2844"/>
                      <a:pt x="544" y="3022"/>
                      <a:pt x="380" y="3664"/>
                    </a:cubicBezTo>
                    <a:cubicBezTo>
                      <a:pt x="1" y="5098"/>
                      <a:pt x="2822" y="5164"/>
                      <a:pt x="2822" y="5164"/>
                    </a:cubicBezTo>
                    <a:cubicBezTo>
                      <a:pt x="2822" y="5164"/>
                      <a:pt x="664" y="7085"/>
                      <a:pt x="2479" y="7676"/>
                    </a:cubicBezTo>
                    <a:cubicBezTo>
                      <a:pt x="2648" y="7732"/>
                      <a:pt x="2809" y="7757"/>
                      <a:pt x="2960" y="7757"/>
                    </a:cubicBezTo>
                    <a:cubicBezTo>
                      <a:pt x="4426" y="7757"/>
                      <a:pt x="5043" y="5392"/>
                      <a:pt x="5043" y="5392"/>
                    </a:cubicBezTo>
                    <a:cubicBezTo>
                      <a:pt x="5043" y="5392"/>
                      <a:pt x="5675" y="5871"/>
                      <a:pt x="6388" y="5871"/>
                    </a:cubicBezTo>
                    <a:cubicBezTo>
                      <a:pt x="6836" y="5871"/>
                      <a:pt x="7316" y="5681"/>
                      <a:pt x="7691" y="5062"/>
                    </a:cubicBezTo>
                    <a:cubicBezTo>
                      <a:pt x="8491" y="3746"/>
                      <a:pt x="6114" y="3629"/>
                      <a:pt x="5250" y="3629"/>
                    </a:cubicBezTo>
                    <a:cubicBezTo>
                      <a:pt x="5064" y="3629"/>
                      <a:pt x="4949" y="3635"/>
                      <a:pt x="4949" y="3635"/>
                    </a:cubicBezTo>
                    <a:cubicBezTo>
                      <a:pt x="4949" y="3635"/>
                      <a:pt x="8119" y="2264"/>
                      <a:pt x="6649" y="814"/>
                    </a:cubicBezTo>
                    <a:cubicBezTo>
                      <a:pt x="6388" y="556"/>
                      <a:pt x="6146" y="450"/>
                      <a:pt x="5925" y="450"/>
                    </a:cubicBezTo>
                    <a:cubicBezTo>
                      <a:pt x="4901" y="450"/>
                      <a:pt x="4321" y="2721"/>
                      <a:pt x="4321" y="2721"/>
                    </a:cubicBezTo>
                    <a:cubicBezTo>
                      <a:pt x="4321" y="2721"/>
                      <a:pt x="4328" y="2449"/>
                      <a:pt x="4315" y="2079"/>
                    </a:cubicBezTo>
                    <a:cubicBezTo>
                      <a:pt x="4271" y="1274"/>
                      <a:pt x="4108" y="1"/>
                      <a:pt x="34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3" name="Google Shape;1323;p37"/>
              <p:cNvSpPr/>
              <p:nvPr/>
            </p:nvSpPr>
            <p:spPr>
              <a:xfrm>
                <a:off x="5593741" y="2977696"/>
                <a:ext cx="14615" cy="13159"/>
              </a:xfrm>
              <a:custGeom>
                <a:avLst/>
                <a:gdLst/>
                <a:ahLst/>
                <a:cxnLst/>
                <a:rect l="l" t="t" r="r" b="b"/>
                <a:pathLst>
                  <a:path w="743" h="669" extrusionOk="0">
                    <a:moveTo>
                      <a:pt x="376" y="1"/>
                    </a:moveTo>
                    <a:cubicBezTo>
                      <a:pt x="295" y="1"/>
                      <a:pt x="215" y="30"/>
                      <a:pt x="151" y="87"/>
                    </a:cubicBezTo>
                    <a:cubicBezTo>
                      <a:pt x="14" y="207"/>
                      <a:pt x="1" y="421"/>
                      <a:pt x="122" y="558"/>
                    </a:cubicBezTo>
                    <a:cubicBezTo>
                      <a:pt x="188" y="631"/>
                      <a:pt x="281" y="669"/>
                      <a:pt x="373" y="669"/>
                    </a:cubicBezTo>
                    <a:cubicBezTo>
                      <a:pt x="452" y="669"/>
                      <a:pt x="531" y="641"/>
                      <a:pt x="594" y="585"/>
                    </a:cubicBezTo>
                    <a:cubicBezTo>
                      <a:pt x="736" y="464"/>
                      <a:pt x="743" y="249"/>
                      <a:pt x="623" y="114"/>
                    </a:cubicBezTo>
                    <a:cubicBezTo>
                      <a:pt x="558" y="38"/>
                      <a:pt x="467" y="1"/>
                      <a:pt x="3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4" name="Google Shape;1324;p37"/>
              <p:cNvSpPr/>
              <p:nvPr/>
            </p:nvSpPr>
            <p:spPr>
              <a:xfrm>
                <a:off x="5599504" y="2994887"/>
                <a:ext cx="14753" cy="13238"/>
              </a:xfrm>
              <a:custGeom>
                <a:avLst/>
                <a:gdLst/>
                <a:ahLst/>
                <a:cxnLst/>
                <a:rect l="l" t="t" r="r" b="b"/>
                <a:pathLst>
                  <a:path w="750" h="673" extrusionOk="0">
                    <a:moveTo>
                      <a:pt x="373" y="0"/>
                    </a:moveTo>
                    <a:cubicBezTo>
                      <a:pt x="295" y="0"/>
                      <a:pt x="216" y="27"/>
                      <a:pt x="150" y="83"/>
                    </a:cubicBezTo>
                    <a:cubicBezTo>
                      <a:pt x="14" y="212"/>
                      <a:pt x="1" y="419"/>
                      <a:pt x="122" y="561"/>
                    </a:cubicBezTo>
                    <a:cubicBezTo>
                      <a:pt x="191" y="634"/>
                      <a:pt x="283" y="672"/>
                      <a:pt x="375" y="672"/>
                    </a:cubicBezTo>
                    <a:cubicBezTo>
                      <a:pt x="454" y="672"/>
                      <a:pt x="534" y="643"/>
                      <a:pt x="601" y="584"/>
                    </a:cubicBezTo>
                    <a:cubicBezTo>
                      <a:pt x="736" y="462"/>
                      <a:pt x="750" y="255"/>
                      <a:pt x="621" y="112"/>
                    </a:cubicBezTo>
                    <a:cubicBezTo>
                      <a:pt x="556" y="38"/>
                      <a:pt x="466" y="0"/>
                      <a:pt x="3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5" name="Google Shape;1325;p37"/>
              <p:cNvSpPr/>
              <p:nvPr/>
            </p:nvSpPr>
            <p:spPr>
              <a:xfrm>
                <a:off x="5611581" y="2979427"/>
                <a:ext cx="14654" cy="13238"/>
              </a:xfrm>
              <a:custGeom>
                <a:avLst/>
                <a:gdLst/>
                <a:ahLst/>
                <a:cxnLst/>
                <a:rect l="l" t="t" r="r" b="b"/>
                <a:pathLst>
                  <a:path w="745" h="673" extrusionOk="0">
                    <a:moveTo>
                      <a:pt x="371" y="1"/>
                    </a:moveTo>
                    <a:cubicBezTo>
                      <a:pt x="292" y="1"/>
                      <a:pt x="213" y="28"/>
                      <a:pt x="151" y="84"/>
                    </a:cubicBezTo>
                    <a:cubicBezTo>
                      <a:pt x="16" y="213"/>
                      <a:pt x="0" y="419"/>
                      <a:pt x="122" y="562"/>
                    </a:cubicBezTo>
                    <a:cubicBezTo>
                      <a:pt x="187" y="635"/>
                      <a:pt x="278" y="672"/>
                      <a:pt x="369" y="672"/>
                    </a:cubicBezTo>
                    <a:cubicBezTo>
                      <a:pt x="449" y="672"/>
                      <a:pt x="530" y="643"/>
                      <a:pt x="593" y="583"/>
                    </a:cubicBezTo>
                    <a:cubicBezTo>
                      <a:pt x="736" y="461"/>
                      <a:pt x="744" y="256"/>
                      <a:pt x="622" y="112"/>
                    </a:cubicBezTo>
                    <a:cubicBezTo>
                      <a:pt x="557" y="39"/>
                      <a:pt x="464" y="1"/>
                      <a:pt x="3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326" name="Google Shape;1326;p37"/>
          <p:cNvSpPr txBox="1"/>
          <p:nvPr/>
        </p:nvSpPr>
        <p:spPr>
          <a:xfrm>
            <a:off x="1706950" y="1182750"/>
            <a:ext cx="537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2F2F2"/>
                </a:solidFill>
                <a:latin typeface="Comfortaa"/>
                <a:ea typeface="Comfortaa"/>
                <a:cs typeface="Comfortaa"/>
                <a:sym typeface="Comfortaa"/>
              </a:rPr>
              <a:t>~</a:t>
            </a:r>
            <a:endParaRPr sz="4800" b="1">
              <a:solidFill>
                <a:srgbClr val="F2F2F2"/>
              </a:solidFill>
              <a:latin typeface="Gaegu"/>
              <a:ea typeface="Gaegu"/>
              <a:cs typeface="Gaegu"/>
              <a:sym typeface="Gaegu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" name="Google Shape;1331;p38"/>
          <p:cNvGrpSpPr/>
          <p:nvPr/>
        </p:nvGrpSpPr>
        <p:grpSpPr>
          <a:xfrm>
            <a:off x="7230006" y="1161719"/>
            <a:ext cx="726188" cy="902558"/>
            <a:chOff x="5413032" y="2915892"/>
            <a:chExt cx="344933" cy="428708"/>
          </a:xfrm>
        </p:grpSpPr>
        <p:sp>
          <p:nvSpPr>
            <p:cNvPr id="1332" name="Google Shape;1332;p38"/>
            <p:cNvSpPr/>
            <p:nvPr/>
          </p:nvSpPr>
          <p:spPr>
            <a:xfrm>
              <a:off x="5413032" y="3177621"/>
              <a:ext cx="196838" cy="166979"/>
            </a:xfrm>
            <a:custGeom>
              <a:avLst/>
              <a:gdLst/>
              <a:ahLst/>
              <a:cxnLst/>
              <a:rect l="l" t="t" r="r" b="b"/>
              <a:pathLst>
                <a:path w="10007" h="8489" extrusionOk="0">
                  <a:moveTo>
                    <a:pt x="3591" y="0"/>
                  </a:moveTo>
                  <a:cubicBezTo>
                    <a:pt x="3494" y="0"/>
                    <a:pt x="3391" y="11"/>
                    <a:pt x="3282" y="35"/>
                  </a:cubicBezTo>
                  <a:cubicBezTo>
                    <a:pt x="1568" y="391"/>
                    <a:pt x="2982" y="3397"/>
                    <a:pt x="2982" y="3397"/>
                  </a:cubicBezTo>
                  <a:cubicBezTo>
                    <a:pt x="2982" y="3397"/>
                    <a:pt x="2088" y="3039"/>
                    <a:pt x="1301" y="3039"/>
                  </a:cubicBezTo>
                  <a:cubicBezTo>
                    <a:pt x="609" y="3039"/>
                    <a:pt x="1" y="3316"/>
                    <a:pt x="154" y="4354"/>
                  </a:cubicBezTo>
                  <a:cubicBezTo>
                    <a:pt x="354" y="5707"/>
                    <a:pt x="1697" y="5973"/>
                    <a:pt x="2721" y="5973"/>
                  </a:cubicBezTo>
                  <a:cubicBezTo>
                    <a:pt x="3382" y="5973"/>
                    <a:pt x="3910" y="5862"/>
                    <a:pt x="3911" y="5862"/>
                  </a:cubicBezTo>
                  <a:lnTo>
                    <a:pt x="3911" y="5862"/>
                  </a:lnTo>
                  <a:cubicBezTo>
                    <a:pt x="3911" y="5862"/>
                    <a:pt x="3453" y="8295"/>
                    <a:pt x="5645" y="8482"/>
                  </a:cubicBezTo>
                  <a:cubicBezTo>
                    <a:pt x="5695" y="8486"/>
                    <a:pt x="5743" y="8488"/>
                    <a:pt x="5788" y="8488"/>
                  </a:cubicBezTo>
                  <a:cubicBezTo>
                    <a:pt x="7743" y="8488"/>
                    <a:pt x="5710" y="4841"/>
                    <a:pt x="5710" y="4840"/>
                  </a:cubicBezTo>
                  <a:lnTo>
                    <a:pt x="5710" y="4840"/>
                  </a:lnTo>
                  <a:cubicBezTo>
                    <a:pt x="5710" y="4841"/>
                    <a:pt x="7211" y="6107"/>
                    <a:pt x="8380" y="6107"/>
                  </a:cubicBezTo>
                  <a:cubicBezTo>
                    <a:pt x="8894" y="6107"/>
                    <a:pt x="9344" y="5861"/>
                    <a:pt x="9573" y="5154"/>
                  </a:cubicBezTo>
                  <a:cubicBezTo>
                    <a:pt x="10007" y="3829"/>
                    <a:pt x="8886" y="3546"/>
                    <a:pt x="7849" y="3546"/>
                  </a:cubicBezTo>
                  <a:cubicBezTo>
                    <a:pt x="7074" y="3546"/>
                    <a:pt x="6346" y="3704"/>
                    <a:pt x="6346" y="3704"/>
                  </a:cubicBezTo>
                  <a:cubicBezTo>
                    <a:pt x="6346" y="3704"/>
                    <a:pt x="6639" y="3569"/>
                    <a:pt x="7016" y="3354"/>
                  </a:cubicBezTo>
                  <a:cubicBezTo>
                    <a:pt x="7988" y="2811"/>
                    <a:pt x="9553" y="1748"/>
                    <a:pt x="8452" y="1063"/>
                  </a:cubicBezTo>
                  <a:cubicBezTo>
                    <a:pt x="8181" y="893"/>
                    <a:pt x="7903" y="822"/>
                    <a:pt x="7628" y="822"/>
                  </a:cubicBezTo>
                  <a:cubicBezTo>
                    <a:pt x="6347" y="822"/>
                    <a:pt x="5146" y="2348"/>
                    <a:pt x="5146" y="2348"/>
                  </a:cubicBezTo>
                  <a:cubicBezTo>
                    <a:pt x="5146" y="2348"/>
                    <a:pt x="5014" y="0"/>
                    <a:pt x="35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3" name="Google Shape;1333;p38"/>
            <p:cNvSpPr/>
            <p:nvPr/>
          </p:nvSpPr>
          <p:spPr>
            <a:xfrm>
              <a:off x="5504537" y="3232599"/>
              <a:ext cx="17585" cy="15559"/>
            </a:xfrm>
            <a:custGeom>
              <a:avLst/>
              <a:gdLst/>
              <a:ahLst/>
              <a:cxnLst/>
              <a:rect l="l" t="t" r="r" b="b"/>
              <a:pathLst>
                <a:path w="894" h="791" extrusionOk="0">
                  <a:moveTo>
                    <a:pt x="445" y="1"/>
                  </a:moveTo>
                  <a:cubicBezTo>
                    <a:pt x="290" y="1"/>
                    <a:pt x="144" y="96"/>
                    <a:pt x="80" y="253"/>
                  </a:cubicBezTo>
                  <a:cubicBezTo>
                    <a:pt x="1" y="453"/>
                    <a:pt x="102" y="681"/>
                    <a:pt x="301" y="760"/>
                  </a:cubicBezTo>
                  <a:cubicBezTo>
                    <a:pt x="349" y="781"/>
                    <a:pt x="400" y="791"/>
                    <a:pt x="450" y="791"/>
                  </a:cubicBezTo>
                  <a:cubicBezTo>
                    <a:pt x="604" y="791"/>
                    <a:pt x="750" y="696"/>
                    <a:pt x="815" y="546"/>
                  </a:cubicBezTo>
                  <a:cubicBezTo>
                    <a:pt x="894" y="338"/>
                    <a:pt x="794" y="110"/>
                    <a:pt x="594" y="31"/>
                  </a:cubicBezTo>
                  <a:cubicBezTo>
                    <a:pt x="545" y="11"/>
                    <a:pt x="494" y="1"/>
                    <a:pt x="4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4" name="Google Shape;1334;p38"/>
            <p:cNvSpPr/>
            <p:nvPr/>
          </p:nvSpPr>
          <p:spPr>
            <a:xfrm>
              <a:off x="5489372" y="3247765"/>
              <a:ext cx="17723" cy="15559"/>
            </a:xfrm>
            <a:custGeom>
              <a:avLst/>
              <a:gdLst/>
              <a:ahLst/>
              <a:cxnLst/>
              <a:rect l="l" t="t" r="r" b="b"/>
              <a:pathLst>
                <a:path w="901" h="791" extrusionOk="0">
                  <a:moveTo>
                    <a:pt x="447" y="1"/>
                  </a:moveTo>
                  <a:cubicBezTo>
                    <a:pt x="290" y="1"/>
                    <a:pt x="146" y="95"/>
                    <a:pt x="86" y="246"/>
                  </a:cubicBezTo>
                  <a:cubicBezTo>
                    <a:pt x="0" y="453"/>
                    <a:pt x="102" y="681"/>
                    <a:pt x="307" y="760"/>
                  </a:cubicBezTo>
                  <a:cubicBezTo>
                    <a:pt x="356" y="781"/>
                    <a:pt x="406" y="791"/>
                    <a:pt x="456" y="791"/>
                  </a:cubicBezTo>
                  <a:cubicBezTo>
                    <a:pt x="610" y="791"/>
                    <a:pt x="755" y="696"/>
                    <a:pt x="815" y="546"/>
                  </a:cubicBezTo>
                  <a:cubicBezTo>
                    <a:pt x="900" y="338"/>
                    <a:pt x="801" y="111"/>
                    <a:pt x="600" y="32"/>
                  </a:cubicBezTo>
                  <a:cubicBezTo>
                    <a:pt x="549" y="11"/>
                    <a:pt x="497" y="1"/>
                    <a:pt x="4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5" name="Google Shape;1335;p38"/>
            <p:cNvSpPr/>
            <p:nvPr/>
          </p:nvSpPr>
          <p:spPr>
            <a:xfrm>
              <a:off x="5511992" y="3252328"/>
              <a:ext cx="17723" cy="15559"/>
            </a:xfrm>
            <a:custGeom>
              <a:avLst/>
              <a:gdLst/>
              <a:ahLst/>
              <a:cxnLst/>
              <a:rect l="l" t="t" r="r" b="b"/>
              <a:pathLst>
                <a:path w="901" h="791" extrusionOk="0">
                  <a:moveTo>
                    <a:pt x="455" y="1"/>
                  </a:moveTo>
                  <a:cubicBezTo>
                    <a:pt x="295" y="1"/>
                    <a:pt x="147" y="96"/>
                    <a:pt x="86" y="249"/>
                  </a:cubicBezTo>
                  <a:cubicBezTo>
                    <a:pt x="0" y="449"/>
                    <a:pt x="100" y="684"/>
                    <a:pt x="300" y="763"/>
                  </a:cubicBezTo>
                  <a:cubicBezTo>
                    <a:pt x="350" y="782"/>
                    <a:pt x="401" y="791"/>
                    <a:pt x="451" y="791"/>
                  </a:cubicBezTo>
                  <a:cubicBezTo>
                    <a:pt x="608" y="791"/>
                    <a:pt x="755" y="700"/>
                    <a:pt x="815" y="542"/>
                  </a:cubicBezTo>
                  <a:cubicBezTo>
                    <a:pt x="900" y="341"/>
                    <a:pt x="801" y="113"/>
                    <a:pt x="600" y="28"/>
                  </a:cubicBezTo>
                  <a:cubicBezTo>
                    <a:pt x="552" y="9"/>
                    <a:pt x="503" y="1"/>
                    <a:pt x="4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6" name="Google Shape;1336;p38"/>
            <p:cNvSpPr/>
            <p:nvPr/>
          </p:nvSpPr>
          <p:spPr>
            <a:xfrm>
              <a:off x="5554971" y="3071246"/>
              <a:ext cx="202994" cy="171601"/>
            </a:xfrm>
            <a:custGeom>
              <a:avLst/>
              <a:gdLst/>
              <a:ahLst/>
              <a:cxnLst/>
              <a:rect l="l" t="t" r="r" b="b"/>
              <a:pathLst>
                <a:path w="10320" h="8724" extrusionOk="0">
                  <a:moveTo>
                    <a:pt x="5480" y="0"/>
                  </a:moveTo>
                  <a:cubicBezTo>
                    <a:pt x="4166" y="0"/>
                    <a:pt x="3814" y="2750"/>
                    <a:pt x="3814" y="2750"/>
                  </a:cubicBezTo>
                  <a:cubicBezTo>
                    <a:pt x="3814" y="2750"/>
                    <a:pt x="2759" y="1284"/>
                    <a:pt x="1833" y="1284"/>
                  </a:cubicBezTo>
                  <a:cubicBezTo>
                    <a:pt x="1489" y="1284"/>
                    <a:pt x="1162" y="1487"/>
                    <a:pt x="914" y="2042"/>
                  </a:cubicBezTo>
                  <a:cubicBezTo>
                    <a:pt x="1" y="4099"/>
                    <a:pt x="3271" y="5335"/>
                    <a:pt x="3271" y="5335"/>
                  </a:cubicBezTo>
                  <a:cubicBezTo>
                    <a:pt x="3271" y="5335"/>
                    <a:pt x="1586" y="7141"/>
                    <a:pt x="3336" y="8469"/>
                  </a:cubicBezTo>
                  <a:cubicBezTo>
                    <a:pt x="3569" y="8646"/>
                    <a:pt x="3776" y="8723"/>
                    <a:pt x="3959" y="8723"/>
                  </a:cubicBezTo>
                  <a:cubicBezTo>
                    <a:pt x="5155" y="8723"/>
                    <a:pt x="5343" y="5443"/>
                    <a:pt x="5343" y="5443"/>
                  </a:cubicBezTo>
                  <a:cubicBezTo>
                    <a:pt x="5343" y="5443"/>
                    <a:pt x="6190" y="8136"/>
                    <a:pt x="7560" y="8136"/>
                  </a:cubicBezTo>
                  <a:cubicBezTo>
                    <a:pt x="7834" y="8136"/>
                    <a:pt x="8129" y="8028"/>
                    <a:pt x="8442" y="7770"/>
                  </a:cubicBezTo>
                  <a:cubicBezTo>
                    <a:pt x="10320" y="6228"/>
                    <a:pt x="6493" y="4814"/>
                    <a:pt x="6493" y="4814"/>
                  </a:cubicBezTo>
                  <a:lnTo>
                    <a:pt x="6493" y="4814"/>
                  </a:lnTo>
                  <a:cubicBezTo>
                    <a:pt x="6493" y="4814"/>
                    <a:pt x="6807" y="4856"/>
                    <a:pt x="7249" y="4886"/>
                  </a:cubicBezTo>
                  <a:cubicBezTo>
                    <a:pt x="7415" y="4894"/>
                    <a:pt x="7599" y="4900"/>
                    <a:pt x="7789" y="4900"/>
                  </a:cubicBezTo>
                  <a:cubicBezTo>
                    <a:pt x="8867" y="4900"/>
                    <a:pt x="10157" y="4710"/>
                    <a:pt x="9684" y="3713"/>
                  </a:cubicBezTo>
                  <a:cubicBezTo>
                    <a:pt x="9324" y="2957"/>
                    <a:pt x="8551" y="2754"/>
                    <a:pt x="7825" y="2754"/>
                  </a:cubicBezTo>
                  <a:cubicBezTo>
                    <a:pt x="6981" y="2754"/>
                    <a:pt x="6200" y="3028"/>
                    <a:pt x="6200" y="3028"/>
                  </a:cubicBezTo>
                  <a:cubicBezTo>
                    <a:pt x="6200" y="3028"/>
                    <a:pt x="7513" y="693"/>
                    <a:pt x="5878" y="78"/>
                  </a:cubicBezTo>
                  <a:cubicBezTo>
                    <a:pt x="5736" y="25"/>
                    <a:pt x="5604" y="0"/>
                    <a:pt x="5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7" name="Google Shape;1337;p38"/>
            <p:cNvSpPr/>
            <p:nvPr/>
          </p:nvSpPr>
          <p:spPr>
            <a:xfrm>
              <a:off x="5658494" y="3136590"/>
              <a:ext cx="17723" cy="15520"/>
            </a:xfrm>
            <a:custGeom>
              <a:avLst/>
              <a:gdLst/>
              <a:ahLst/>
              <a:cxnLst/>
              <a:rect l="l" t="t" r="r" b="b"/>
              <a:pathLst>
                <a:path w="901" h="789" extrusionOk="0">
                  <a:moveTo>
                    <a:pt x="454" y="1"/>
                  </a:moveTo>
                  <a:cubicBezTo>
                    <a:pt x="372" y="1"/>
                    <a:pt x="291" y="26"/>
                    <a:pt x="222" y="78"/>
                  </a:cubicBezTo>
                  <a:cubicBezTo>
                    <a:pt x="44" y="199"/>
                    <a:pt x="1" y="449"/>
                    <a:pt x="130" y="628"/>
                  </a:cubicBezTo>
                  <a:cubicBezTo>
                    <a:pt x="207" y="732"/>
                    <a:pt x="327" y="788"/>
                    <a:pt x="449" y="788"/>
                  </a:cubicBezTo>
                  <a:cubicBezTo>
                    <a:pt x="529" y="788"/>
                    <a:pt x="609" y="764"/>
                    <a:pt x="680" y="713"/>
                  </a:cubicBezTo>
                  <a:cubicBezTo>
                    <a:pt x="858" y="592"/>
                    <a:pt x="901" y="342"/>
                    <a:pt x="772" y="163"/>
                  </a:cubicBezTo>
                  <a:cubicBezTo>
                    <a:pt x="695" y="57"/>
                    <a:pt x="575" y="1"/>
                    <a:pt x="4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8" name="Google Shape;1338;p38"/>
            <p:cNvSpPr/>
            <p:nvPr/>
          </p:nvSpPr>
          <p:spPr>
            <a:xfrm>
              <a:off x="5637703" y="3141271"/>
              <a:ext cx="17585" cy="15579"/>
            </a:xfrm>
            <a:custGeom>
              <a:avLst/>
              <a:gdLst/>
              <a:ahLst/>
              <a:cxnLst/>
              <a:rect l="l" t="t" r="r" b="b"/>
              <a:pathLst>
                <a:path w="894" h="792" extrusionOk="0">
                  <a:moveTo>
                    <a:pt x="442" y="0"/>
                  </a:moveTo>
                  <a:cubicBezTo>
                    <a:pt x="364" y="0"/>
                    <a:pt x="284" y="24"/>
                    <a:pt x="215" y="74"/>
                  </a:cubicBezTo>
                  <a:cubicBezTo>
                    <a:pt x="36" y="203"/>
                    <a:pt x="1" y="446"/>
                    <a:pt x="122" y="625"/>
                  </a:cubicBezTo>
                  <a:cubicBezTo>
                    <a:pt x="200" y="733"/>
                    <a:pt x="324" y="791"/>
                    <a:pt x="449" y="791"/>
                  </a:cubicBezTo>
                  <a:cubicBezTo>
                    <a:pt x="529" y="791"/>
                    <a:pt x="610" y="767"/>
                    <a:pt x="679" y="717"/>
                  </a:cubicBezTo>
                  <a:cubicBezTo>
                    <a:pt x="851" y="589"/>
                    <a:pt x="893" y="340"/>
                    <a:pt x="765" y="169"/>
                  </a:cubicBezTo>
                  <a:cubicBezTo>
                    <a:pt x="687" y="59"/>
                    <a:pt x="565" y="0"/>
                    <a:pt x="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9" name="Google Shape;1339;p38"/>
            <p:cNvSpPr/>
            <p:nvPr/>
          </p:nvSpPr>
          <p:spPr>
            <a:xfrm>
              <a:off x="5654285" y="3157283"/>
              <a:ext cx="17585" cy="15520"/>
            </a:xfrm>
            <a:custGeom>
              <a:avLst/>
              <a:gdLst/>
              <a:ahLst/>
              <a:cxnLst/>
              <a:rect l="l" t="t" r="r" b="b"/>
              <a:pathLst>
                <a:path w="894" h="789" extrusionOk="0">
                  <a:moveTo>
                    <a:pt x="445" y="0"/>
                  </a:moveTo>
                  <a:cubicBezTo>
                    <a:pt x="365" y="0"/>
                    <a:pt x="285" y="24"/>
                    <a:pt x="215" y="74"/>
                  </a:cubicBezTo>
                  <a:cubicBezTo>
                    <a:pt x="44" y="203"/>
                    <a:pt x="1" y="446"/>
                    <a:pt x="129" y="625"/>
                  </a:cubicBezTo>
                  <a:cubicBezTo>
                    <a:pt x="207" y="733"/>
                    <a:pt x="327" y="789"/>
                    <a:pt x="450" y="789"/>
                  </a:cubicBezTo>
                  <a:cubicBezTo>
                    <a:pt x="529" y="789"/>
                    <a:pt x="609" y="765"/>
                    <a:pt x="679" y="717"/>
                  </a:cubicBezTo>
                  <a:cubicBezTo>
                    <a:pt x="858" y="589"/>
                    <a:pt x="894" y="340"/>
                    <a:pt x="772" y="169"/>
                  </a:cubicBezTo>
                  <a:cubicBezTo>
                    <a:pt x="694" y="59"/>
                    <a:pt x="570" y="0"/>
                    <a:pt x="4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340" name="Google Shape;1340;p38"/>
            <p:cNvGrpSpPr/>
            <p:nvPr/>
          </p:nvGrpSpPr>
          <p:grpSpPr>
            <a:xfrm>
              <a:off x="5532921" y="2915892"/>
              <a:ext cx="167038" cy="152580"/>
              <a:chOff x="5532921" y="2915892"/>
              <a:chExt cx="167038" cy="152580"/>
            </a:xfrm>
          </p:grpSpPr>
          <p:sp>
            <p:nvSpPr>
              <p:cNvPr id="1341" name="Google Shape;1341;p38"/>
              <p:cNvSpPr/>
              <p:nvPr/>
            </p:nvSpPr>
            <p:spPr>
              <a:xfrm>
                <a:off x="5532921" y="2915892"/>
                <a:ext cx="167038" cy="152580"/>
              </a:xfrm>
              <a:custGeom>
                <a:avLst/>
                <a:gdLst/>
                <a:ahLst/>
                <a:cxnLst/>
                <a:rect l="l" t="t" r="r" b="b"/>
                <a:pathLst>
                  <a:path w="8492" h="7757" extrusionOk="0">
                    <a:moveTo>
                      <a:pt x="3480" y="1"/>
                    </a:moveTo>
                    <a:cubicBezTo>
                      <a:pt x="3373" y="1"/>
                      <a:pt x="3251" y="38"/>
                      <a:pt x="3115" y="121"/>
                    </a:cubicBezTo>
                    <a:cubicBezTo>
                      <a:pt x="1800" y="922"/>
                      <a:pt x="2842" y="3121"/>
                      <a:pt x="2842" y="3121"/>
                    </a:cubicBezTo>
                    <a:cubicBezTo>
                      <a:pt x="2842" y="3121"/>
                      <a:pt x="2198" y="2844"/>
                      <a:pt x="1561" y="2844"/>
                    </a:cubicBezTo>
                    <a:cubicBezTo>
                      <a:pt x="1050" y="2844"/>
                      <a:pt x="544" y="3022"/>
                      <a:pt x="380" y="3664"/>
                    </a:cubicBezTo>
                    <a:cubicBezTo>
                      <a:pt x="1" y="5098"/>
                      <a:pt x="2822" y="5164"/>
                      <a:pt x="2822" y="5164"/>
                    </a:cubicBezTo>
                    <a:cubicBezTo>
                      <a:pt x="2822" y="5164"/>
                      <a:pt x="664" y="7085"/>
                      <a:pt x="2479" y="7676"/>
                    </a:cubicBezTo>
                    <a:cubicBezTo>
                      <a:pt x="2648" y="7732"/>
                      <a:pt x="2809" y="7757"/>
                      <a:pt x="2960" y="7757"/>
                    </a:cubicBezTo>
                    <a:cubicBezTo>
                      <a:pt x="4426" y="7757"/>
                      <a:pt x="5043" y="5392"/>
                      <a:pt x="5043" y="5392"/>
                    </a:cubicBezTo>
                    <a:cubicBezTo>
                      <a:pt x="5043" y="5392"/>
                      <a:pt x="5675" y="5871"/>
                      <a:pt x="6388" y="5871"/>
                    </a:cubicBezTo>
                    <a:cubicBezTo>
                      <a:pt x="6836" y="5871"/>
                      <a:pt x="7316" y="5681"/>
                      <a:pt x="7691" y="5062"/>
                    </a:cubicBezTo>
                    <a:cubicBezTo>
                      <a:pt x="8491" y="3746"/>
                      <a:pt x="6114" y="3629"/>
                      <a:pt x="5250" y="3629"/>
                    </a:cubicBezTo>
                    <a:cubicBezTo>
                      <a:pt x="5064" y="3629"/>
                      <a:pt x="4949" y="3635"/>
                      <a:pt x="4949" y="3635"/>
                    </a:cubicBezTo>
                    <a:cubicBezTo>
                      <a:pt x="4949" y="3635"/>
                      <a:pt x="8119" y="2264"/>
                      <a:pt x="6649" y="814"/>
                    </a:cubicBezTo>
                    <a:cubicBezTo>
                      <a:pt x="6388" y="556"/>
                      <a:pt x="6146" y="450"/>
                      <a:pt x="5925" y="450"/>
                    </a:cubicBezTo>
                    <a:cubicBezTo>
                      <a:pt x="4901" y="450"/>
                      <a:pt x="4321" y="2721"/>
                      <a:pt x="4321" y="2721"/>
                    </a:cubicBezTo>
                    <a:cubicBezTo>
                      <a:pt x="4321" y="2721"/>
                      <a:pt x="4328" y="2449"/>
                      <a:pt x="4315" y="2079"/>
                    </a:cubicBezTo>
                    <a:cubicBezTo>
                      <a:pt x="4271" y="1274"/>
                      <a:pt x="4108" y="1"/>
                      <a:pt x="34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2" name="Google Shape;1342;p38"/>
              <p:cNvSpPr/>
              <p:nvPr/>
            </p:nvSpPr>
            <p:spPr>
              <a:xfrm>
                <a:off x="5593741" y="2977696"/>
                <a:ext cx="14615" cy="13159"/>
              </a:xfrm>
              <a:custGeom>
                <a:avLst/>
                <a:gdLst/>
                <a:ahLst/>
                <a:cxnLst/>
                <a:rect l="l" t="t" r="r" b="b"/>
                <a:pathLst>
                  <a:path w="743" h="669" extrusionOk="0">
                    <a:moveTo>
                      <a:pt x="376" y="1"/>
                    </a:moveTo>
                    <a:cubicBezTo>
                      <a:pt x="295" y="1"/>
                      <a:pt x="215" y="30"/>
                      <a:pt x="151" y="87"/>
                    </a:cubicBezTo>
                    <a:cubicBezTo>
                      <a:pt x="14" y="207"/>
                      <a:pt x="1" y="421"/>
                      <a:pt x="122" y="558"/>
                    </a:cubicBezTo>
                    <a:cubicBezTo>
                      <a:pt x="188" y="631"/>
                      <a:pt x="281" y="669"/>
                      <a:pt x="373" y="669"/>
                    </a:cubicBezTo>
                    <a:cubicBezTo>
                      <a:pt x="452" y="669"/>
                      <a:pt x="531" y="641"/>
                      <a:pt x="594" y="585"/>
                    </a:cubicBezTo>
                    <a:cubicBezTo>
                      <a:pt x="736" y="464"/>
                      <a:pt x="743" y="249"/>
                      <a:pt x="623" y="114"/>
                    </a:cubicBezTo>
                    <a:cubicBezTo>
                      <a:pt x="558" y="38"/>
                      <a:pt x="467" y="1"/>
                      <a:pt x="3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3" name="Google Shape;1343;p38"/>
              <p:cNvSpPr/>
              <p:nvPr/>
            </p:nvSpPr>
            <p:spPr>
              <a:xfrm>
                <a:off x="5599504" y="2994887"/>
                <a:ext cx="14753" cy="13238"/>
              </a:xfrm>
              <a:custGeom>
                <a:avLst/>
                <a:gdLst/>
                <a:ahLst/>
                <a:cxnLst/>
                <a:rect l="l" t="t" r="r" b="b"/>
                <a:pathLst>
                  <a:path w="750" h="673" extrusionOk="0">
                    <a:moveTo>
                      <a:pt x="373" y="0"/>
                    </a:moveTo>
                    <a:cubicBezTo>
                      <a:pt x="295" y="0"/>
                      <a:pt x="216" y="27"/>
                      <a:pt x="150" y="83"/>
                    </a:cubicBezTo>
                    <a:cubicBezTo>
                      <a:pt x="14" y="212"/>
                      <a:pt x="1" y="419"/>
                      <a:pt x="122" y="561"/>
                    </a:cubicBezTo>
                    <a:cubicBezTo>
                      <a:pt x="191" y="634"/>
                      <a:pt x="283" y="672"/>
                      <a:pt x="375" y="672"/>
                    </a:cubicBezTo>
                    <a:cubicBezTo>
                      <a:pt x="454" y="672"/>
                      <a:pt x="534" y="643"/>
                      <a:pt x="601" y="584"/>
                    </a:cubicBezTo>
                    <a:cubicBezTo>
                      <a:pt x="736" y="462"/>
                      <a:pt x="750" y="255"/>
                      <a:pt x="621" y="112"/>
                    </a:cubicBezTo>
                    <a:cubicBezTo>
                      <a:pt x="556" y="38"/>
                      <a:pt x="466" y="0"/>
                      <a:pt x="3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4" name="Google Shape;1344;p38"/>
              <p:cNvSpPr/>
              <p:nvPr/>
            </p:nvSpPr>
            <p:spPr>
              <a:xfrm>
                <a:off x="5611581" y="2979427"/>
                <a:ext cx="14654" cy="13238"/>
              </a:xfrm>
              <a:custGeom>
                <a:avLst/>
                <a:gdLst/>
                <a:ahLst/>
                <a:cxnLst/>
                <a:rect l="l" t="t" r="r" b="b"/>
                <a:pathLst>
                  <a:path w="745" h="673" extrusionOk="0">
                    <a:moveTo>
                      <a:pt x="371" y="1"/>
                    </a:moveTo>
                    <a:cubicBezTo>
                      <a:pt x="292" y="1"/>
                      <a:pt x="213" y="28"/>
                      <a:pt x="151" y="84"/>
                    </a:cubicBezTo>
                    <a:cubicBezTo>
                      <a:pt x="16" y="213"/>
                      <a:pt x="0" y="419"/>
                      <a:pt x="122" y="562"/>
                    </a:cubicBezTo>
                    <a:cubicBezTo>
                      <a:pt x="187" y="635"/>
                      <a:pt x="278" y="672"/>
                      <a:pt x="369" y="672"/>
                    </a:cubicBezTo>
                    <a:cubicBezTo>
                      <a:pt x="449" y="672"/>
                      <a:pt x="530" y="643"/>
                      <a:pt x="593" y="583"/>
                    </a:cubicBezTo>
                    <a:cubicBezTo>
                      <a:pt x="736" y="461"/>
                      <a:pt x="744" y="256"/>
                      <a:pt x="622" y="112"/>
                    </a:cubicBezTo>
                    <a:cubicBezTo>
                      <a:pt x="557" y="39"/>
                      <a:pt x="464" y="1"/>
                      <a:pt x="3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345" name="Google Shape;1345;p38"/>
          <p:cNvSpPr/>
          <p:nvPr/>
        </p:nvSpPr>
        <p:spPr>
          <a:xfrm flipH="1">
            <a:off x="1783219" y="1949674"/>
            <a:ext cx="5577556" cy="2148236"/>
          </a:xfrm>
          <a:custGeom>
            <a:avLst/>
            <a:gdLst/>
            <a:ahLst/>
            <a:cxnLst/>
            <a:rect l="l" t="t" r="r" b="b"/>
            <a:pathLst>
              <a:path w="117515" h="49263" extrusionOk="0">
                <a:moveTo>
                  <a:pt x="58211" y="47"/>
                </a:moveTo>
                <a:cubicBezTo>
                  <a:pt x="55551" y="47"/>
                  <a:pt x="52864" y="160"/>
                  <a:pt x="50220" y="315"/>
                </a:cubicBezTo>
                <a:cubicBezTo>
                  <a:pt x="43100" y="630"/>
                  <a:pt x="36043" y="1008"/>
                  <a:pt x="28923" y="1386"/>
                </a:cubicBezTo>
                <a:cubicBezTo>
                  <a:pt x="23882" y="1575"/>
                  <a:pt x="18841" y="2079"/>
                  <a:pt x="13863" y="2962"/>
                </a:cubicBezTo>
                <a:cubicBezTo>
                  <a:pt x="7625" y="4159"/>
                  <a:pt x="3719" y="8128"/>
                  <a:pt x="2206" y="14114"/>
                </a:cubicBezTo>
                <a:cubicBezTo>
                  <a:pt x="631" y="20100"/>
                  <a:pt x="316" y="26275"/>
                  <a:pt x="64" y="32450"/>
                </a:cubicBezTo>
                <a:cubicBezTo>
                  <a:pt x="1" y="34214"/>
                  <a:pt x="190" y="36105"/>
                  <a:pt x="694" y="37869"/>
                </a:cubicBezTo>
                <a:cubicBezTo>
                  <a:pt x="1639" y="41082"/>
                  <a:pt x="3340" y="43603"/>
                  <a:pt x="6617" y="44926"/>
                </a:cubicBezTo>
                <a:cubicBezTo>
                  <a:pt x="8696" y="45745"/>
                  <a:pt x="10839" y="46312"/>
                  <a:pt x="13107" y="46627"/>
                </a:cubicBezTo>
                <a:cubicBezTo>
                  <a:pt x="19597" y="47635"/>
                  <a:pt x="26150" y="47950"/>
                  <a:pt x="33270" y="48328"/>
                </a:cubicBezTo>
                <a:cubicBezTo>
                  <a:pt x="42218" y="48644"/>
                  <a:pt x="51795" y="48707"/>
                  <a:pt x="61310" y="49211"/>
                </a:cubicBezTo>
                <a:cubicBezTo>
                  <a:pt x="62325" y="49248"/>
                  <a:pt x="63345" y="49263"/>
                  <a:pt x="64368" y="49263"/>
                </a:cubicBezTo>
                <a:cubicBezTo>
                  <a:pt x="66837" y="49263"/>
                  <a:pt x="69319" y="49174"/>
                  <a:pt x="71769" y="49085"/>
                </a:cubicBezTo>
                <a:cubicBezTo>
                  <a:pt x="78511" y="48833"/>
                  <a:pt x="85253" y="48517"/>
                  <a:pt x="91995" y="48202"/>
                </a:cubicBezTo>
                <a:cubicBezTo>
                  <a:pt x="95398" y="48139"/>
                  <a:pt x="98864" y="47761"/>
                  <a:pt x="102203" y="46942"/>
                </a:cubicBezTo>
                <a:cubicBezTo>
                  <a:pt x="108315" y="45367"/>
                  <a:pt x="112852" y="41901"/>
                  <a:pt x="115309" y="35853"/>
                </a:cubicBezTo>
                <a:cubicBezTo>
                  <a:pt x="116758" y="31946"/>
                  <a:pt x="117514" y="27850"/>
                  <a:pt x="117514" y="23692"/>
                </a:cubicBezTo>
                <a:cubicBezTo>
                  <a:pt x="117451" y="20478"/>
                  <a:pt x="117073" y="17265"/>
                  <a:pt x="116380" y="14177"/>
                </a:cubicBezTo>
                <a:cubicBezTo>
                  <a:pt x="115750" y="9893"/>
                  <a:pt x="112852" y="6301"/>
                  <a:pt x="108882" y="4726"/>
                </a:cubicBezTo>
                <a:cubicBezTo>
                  <a:pt x="106110" y="3592"/>
                  <a:pt x="103211" y="2836"/>
                  <a:pt x="100250" y="2457"/>
                </a:cubicBezTo>
                <a:cubicBezTo>
                  <a:pt x="94894" y="1638"/>
                  <a:pt x="89475" y="1386"/>
                  <a:pt x="84056" y="819"/>
                </a:cubicBezTo>
                <a:cubicBezTo>
                  <a:pt x="76054" y="0"/>
                  <a:pt x="67989" y="189"/>
                  <a:pt x="59923" y="63"/>
                </a:cubicBezTo>
                <a:cubicBezTo>
                  <a:pt x="59354" y="52"/>
                  <a:pt x="58783" y="47"/>
                  <a:pt x="58211" y="4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46" name="Google Shape;1346;p38"/>
          <p:cNvSpPr txBox="1"/>
          <p:nvPr>
            <p:ph type="title"/>
          </p:nvPr>
        </p:nvSpPr>
        <p:spPr>
          <a:xfrm>
            <a:off x="1845750" y="1112612"/>
            <a:ext cx="545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800">
                <a:solidFill>
                  <a:schemeClr val="bg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Introdução</a:t>
            </a:r>
            <a:endParaRPr lang="en-US" altLang="en-GB" sz="4800">
              <a:solidFill>
                <a:schemeClr val="bg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1347" name="Google Shape;1347;p38"/>
          <p:cNvSpPr txBox="1"/>
          <p:nvPr>
            <p:ph type="subTitle" idx="1"/>
          </p:nvPr>
        </p:nvSpPr>
        <p:spPr>
          <a:xfrm>
            <a:off x="1971300" y="2233888"/>
            <a:ext cx="5201400" cy="17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Conectar organizações sem fins lucrativos e voluntários.</a:t>
            </a:r>
            <a:endParaRPr lang="en-GB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Para uma solução dá um "Ponte.com" </a:t>
            </a:r>
            <a:endParaRPr lang="en-GB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 Conectando de forma eficiente e direta.</a:t>
            </a:r>
            <a:endParaRPr lang="en-GB"/>
          </a:p>
        </p:txBody>
      </p:sp>
      <p:grpSp>
        <p:nvGrpSpPr>
          <p:cNvPr id="1348" name="Google Shape;1348;p38"/>
          <p:cNvGrpSpPr/>
          <p:nvPr/>
        </p:nvGrpSpPr>
        <p:grpSpPr>
          <a:xfrm flipH="1">
            <a:off x="1187806" y="1161719"/>
            <a:ext cx="726188" cy="902558"/>
            <a:chOff x="5413032" y="2915892"/>
            <a:chExt cx="344933" cy="428708"/>
          </a:xfrm>
        </p:grpSpPr>
        <p:sp>
          <p:nvSpPr>
            <p:cNvPr id="1349" name="Google Shape;1349;p38"/>
            <p:cNvSpPr/>
            <p:nvPr/>
          </p:nvSpPr>
          <p:spPr>
            <a:xfrm>
              <a:off x="5413032" y="3177621"/>
              <a:ext cx="196838" cy="166979"/>
            </a:xfrm>
            <a:custGeom>
              <a:avLst/>
              <a:gdLst/>
              <a:ahLst/>
              <a:cxnLst/>
              <a:rect l="l" t="t" r="r" b="b"/>
              <a:pathLst>
                <a:path w="10007" h="8489" extrusionOk="0">
                  <a:moveTo>
                    <a:pt x="3591" y="0"/>
                  </a:moveTo>
                  <a:cubicBezTo>
                    <a:pt x="3494" y="0"/>
                    <a:pt x="3391" y="11"/>
                    <a:pt x="3282" y="35"/>
                  </a:cubicBezTo>
                  <a:cubicBezTo>
                    <a:pt x="1568" y="391"/>
                    <a:pt x="2982" y="3397"/>
                    <a:pt x="2982" y="3397"/>
                  </a:cubicBezTo>
                  <a:cubicBezTo>
                    <a:pt x="2982" y="3397"/>
                    <a:pt x="2088" y="3039"/>
                    <a:pt x="1301" y="3039"/>
                  </a:cubicBezTo>
                  <a:cubicBezTo>
                    <a:pt x="609" y="3039"/>
                    <a:pt x="1" y="3316"/>
                    <a:pt x="154" y="4354"/>
                  </a:cubicBezTo>
                  <a:cubicBezTo>
                    <a:pt x="354" y="5707"/>
                    <a:pt x="1697" y="5973"/>
                    <a:pt x="2721" y="5973"/>
                  </a:cubicBezTo>
                  <a:cubicBezTo>
                    <a:pt x="3382" y="5973"/>
                    <a:pt x="3910" y="5862"/>
                    <a:pt x="3911" y="5862"/>
                  </a:cubicBezTo>
                  <a:lnTo>
                    <a:pt x="3911" y="5862"/>
                  </a:lnTo>
                  <a:cubicBezTo>
                    <a:pt x="3911" y="5862"/>
                    <a:pt x="3453" y="8295"/>
                    <a:pt x="5645" y="8482"/>
                  </a:cubicBezTo>
                  <a:cubicBezTo>
                    <a:pt x="5695" y="8486"/>
                    <a:pt x="5743" y="8488"/>
                    <a:pt x="5788" y="8488"/>
                  </a:cubicBezTo>
                  <a:cubicBezTo>
                    <a:pt x="7743" y="8488"/>
                    <a:pt x="5710" y="4841"/>
                    <a:pt x="5710" y="4840"/>
                  </a:cubicBezTo>
                  <a:lnTo>
                    <a:pt x="5710" y="4840"/>
                  </a:lnTo>
                  <a:cubicBezTo>
                    <a:pt x="5710" y="4841"/>
                    <a:pt x="7211" y="6107"/>
                    <a:pt x="8380" y="6107"/>
                  </a:cubicBezTo>
                  <a:cubicBezTo>
                    <a:pt x="8894" y="6107"/>
                    <a:pt x="9344" y="5861"/>
                    <a:pt x="9573" y="5154"/>
                  </a:cubicBezTo>
                  <a:cubicBezTo>
                    <a:pt x="10007" y="3829"/>
                    <a:pt x="8886" y="3546"/>
                    <a:pt x="7849" y="3546"/>
                  </a:cubicBezTo>
                  <a:cubicBezTo>
                    <a:pt x="7074" y="3546"/>
                    <a:pt x="6346" y="3704"/>
                    <a:pt x="6346" y="3704"/>
                  </a:cubicBezTo>
                  <a:cubicBezTo>
                    <a:pt x="6346" y="3704"/>
                    <a:pt x="6639" y="3569"/>
                    <a:pt x="7016" y="3354"/>
                  </a:cubicBezTo>
                  <a:cubicBezTo>
                    <a:pt x="7988" y="2811"/>
                    <a:pt x="9553" y="1748"/>
                    <a:pt x="8452" y="1063"/>
                  </a:cubicBezTo>
                  <a:cubicBezTo>
                    <a:pt x="8181" y="893"/>
                    <a:pt x="7903" y="822"/>
                    <a:pt x="7628" y="822"/>
                  </a:cubicBezTo>
                  <a:cubicBezTo>
                    <a:pt x="6347" y="822"/>
                    <a:pt x="5146" y="2348"/>
                    <a:pt x="5146" y="2348"/>
                  </a:cubicBezTo>
                  <a:cubicBezTo>
                    <a:pt x="5146" y="2348"/>
                    <a:pt x="5014" y="0"/>
                    <a:pt x="35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0" name="Google Shape;1350;p38"/>
            <p:cNvSpPr/>
            <p:nvPr/>
          </p:nvSpPr>
          <p:spPr>
            <a:xfrm>
              <a:off x="5504537" y="3232599"/>
              <a:ext cx="17585" cy="15559"/>
            </a:xfrm>
            <a:custGeom>
              <a:avLst/>
              <a:gdLst/>
              <a:ahLst/>
              <a:cxnLst/>
              <a:rect l="l" t="t" r="r" b="b"/>
              <a:pathLst>
                <a:path w="894" h="791" extrusionOk="0">
                  <a:moveTo>
                    <a:pt x="445" y="1"/>
                  </a:moveTo>
                  <a:cubicBezTo>
                    <a:pt x="290" y="1"/>
                    <a:pt x="144" y="96"/>
                    <a:pt x="80" y="253"/>
                  </a:cubicBezTo>
                  <a:cubicBezTo>
                    <a:pt x="1" y="453"/>
                    <a:pt x="102" y="681"/>
                    <a:pt x="301" y="760"/>
                  </a:cubicBezTo>
                  <a:cubicBezTo>
                    <a:pt x="349" y="781"/>
                    <a:pt x="400" y="791"/>
                    <a:pt x="450" y="791"/>
                  </a:cubicBezTo>
                  <a:cubicBezTo>
                    <a:pt x="604" y="791"/>
                    <a:pt x="750" y="696"/>
                    <a:pt x="815" y="546"/>
                  </a:cubicBezTo>
                  <a:cubicBezTo>
                    <a:pt x="894" y="338"/>
                    <a:pt x="794" y="110"/>
                    <a:pt x="594" y="31"/>
                  </a:cubicBezTo>
                  <a:cubicBezTo>
                    <a:pt x="545" y="11"/>
                    <a:pt x="494" y="1"/>
                    <a:pt x="4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1" name="Google Shape;1351;p38"/>
            <p:cNvSpPr/>
            <p:nvPr/>
          </p:nvSpPr>
          <p:spPr>
            <a:xfrm>
              <a:off x="5489372" y="3247765"/>
              <a:ext cx="17723" cy="15559"/>
            </a:xfrm>
            <a:custGeom>
              <a:avLst/>
              <a:gdLst/>
              <a:ahLst/>
              <a:cxnLst/>
              <a:rect l="l" t="t" r="r" b="b"/>
              <a:pathLst>
                <a:path w="901" h="791" extrusionOk="0">
                  <a:moveTo>
                    <a:pt x="447" y="1"/>
                  </a:moveTo>
                  <a:cubicBezTo>
                    <a:pt x="290" y="1"/>
                    <a:pt x="146" y="95"/>
                    <a:pt x="86" y="246"/>
                  </a:cubicBezTo>
                  <a:cubicBezTo>
                    <a:pt x="0" y="453"/>
                    <a:pt x="102" y="681"/>
                    <a:pt x="307" y="760"/>
                  </a:cubicBezTo>
                  <a:cubicBezTo>
                    <a:pt x="356" y="781"/>
                    <a:pt x="406" y="791"/>
                    <a:pt x="456" y="791"/>
                  </a:cubicBezTo>
                  <a:cubicBezTo>
                    <a:pt x="610" y="791"/>
                    <a:pt x="755" y="696"/>
                    <a:pt x="815" y="546"/>
                  </a:cubicBezTo>
                  <a:cubicBezTo>
                    <a:pt x="900" y="338"/>
                    <a:pt x="801" y="111"/>
                    <a:pt x="600" y="32"/>
                  </a:cubicBezTo>
                  <a:cubicBezTo>
                    <a:pt x="549" y="11"/>
                    <a:pt x="497" y="1"/>
                    <a:pt x="4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2" name="Google Shape;1352;p38"/>
            <p:cNvSpPr/>
            <p:nvPr/>
          </p:nvSpPr>
          <p:spPr>
            <a:xfrm>
              <a:off x="5511992" y="3252328"/>
              <a:ext cx="17723" cy="15559"/>
            </a:xfrm>
            <a:custGeom>
              <a:avLst/>
              <a:gdLst/>
              <a:ahLst/>
              <a:cxnLst/>
              <a:rect l="l" t="t" r="r" b="b"/>
              <a:pathLst>
                <a:path w="901" h="791" extrusionOk="0">
                  <a:moveTo>
                    <a:pt x="455" y="1"/>
                  </a:moveTo>
                  <a:cubicBezTo>
                    <a:pt x="295" y="1"/>
                    <a:pt x="147" y="96"/>
                    <a:pt x="86" y="249"/>
                  </a:cubicBezTo>
                  <a:cubicBezTo>
                    <a:pt x="0" y="449"/>
                    <a:pt x="100" y="684"/>
                    <a:pt x="300" y="763"/>
                  </a:cubicBezTo>
                  <a:cubicBezTo>
                    <a:pt x="350" y="782"/>
                    <a:pt x="401" y="791"/>
                    <a:pt x="451" y="791"/>
                  </a:cubicBezTo>
                  <a:cubicBezTo>
                    <a:pt x="608" y="791"/>
                    <a:pt x="755" y="700"/>
                    <a:pt x="815" y="542"/>
                  </a:cubicBezTo>
                  <a:cubicBezTo>
                    <a:pt x="900" y="341"/>
                    <a:pt x="801" y="113"/>
                    <a:pt x="600" y="28"/>
                  </a:cubicBezTo>
                  <a:cubicBezTo>
                    <a:pt x="552" y="9"/>
                    <a:pt x="503" y="1"/>
                    <a:pt x="4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3" name="Google Shape;1353;p38"/>
            <p:cNvSpPr/>
            <p:nvPr/>
          </p:nvSpPr>
          <p:spPr>
            <a:xfrm>
              <a:off x="5554971" y="3071246"/>
              <a:ext cx="202994" cy="171601"/>
            </a:xfrm>
            <a:custGeom>
              <a:avLst/>
              <a:gdLst/>
              <a:ahLst/>
              <a:cxnLst/>
              <a:rect l="l" t="t" r="r" b="b"/>
              <a:pathLst>
                <a:path w="10320" h="8724" extrusionOk="0">
                  <a:moveTo>
                    <a:pt x="5480" y="0"/>
                  </a:moveTo>
                  <a:cubicBezTo>
                    <a:pt x="4166" y="0"/>
                    <a:pt x="3814" y="2750"/>
                    <a:pt x="3814" y="2750"/>
                  </a:cubicBezTo>
                  <a:cubicBezTo>
                    <a:pt x="3814" y="2750"/>
                    <a:pt x="2759" y="1284"/>
                    <a:pt x="1833" y="1284"/>
                  </a:cubicBezTo>
                  <a:cubicBezTo>
                    <a:pt x="1489" y="1284"/>
                    <a:pt x="1162" y="1487"/>
                    <a:pt x="914" y="2042"/>
                  </a:cubicBezTo>
                  <a:cubicBezTo>
                    <a:pt x="1" y="4099"/>
                    <a:pt x="3271" y="5335"/>
                    <a:pt x="3271" y="5335"/>
                  </a:cubicBezTo>
                  <a:cubicBezTo>
                    <a:pt x="3271" y="5335"/>
                    <a:pt x="1586" y="7141"/>
                    <a:pt x="3336" y="8469"/>
                  </a:cubicBezTo>
                  <a:cubicBezTo>
                    <a:pt x="3569" y="8646"/>
                    <a:pt x="3776" y="8723"/>
                    <a:pt x="3959" y="8723"/>
                  </a:cubicBezTo>
                  <a:cubicBezTo>
                    <a:pt x="5155" y="8723"/>
                    <a:pt x="5343" y="5443"/>
                    <a:pt x="5343" y="5443"/>
                  </a:cubicBezTo>
                  <a:cubicBezTo>
                    <a:pt x="5343" y="5443"/>
                    <a:pt x="6190" y="8136"/>
                    <a:pt x="7560" y="8136"/>
                  </a:cubicBezTo>
                  <a:cubicBezTo>
                    <a:pt x="7834" y="8136"/>
                    <a:pt x="8129" y="8028"/>
                    <a:pt x="8442" y="7770"/>
                  </a:cubicBezTo>
                  <a:cubicBezTo>
                    <a:pt x="10320" y="6228"/>
                    <a:pt x="6493" y="4814"/>
                    <a:pt x="6493" y="4814"/>
                  </a:cubicBezTo>
                  <a:lnTo>
                    <a:pt x="6493" y="4814"/>
                  </a:lnTo>
                  <a:cubicBezTo>
                    <a:pt x="6493" y="4814"/>
                    <a:pt x="6807" y="4856"/>
                    <a:pt x="7249" y="4886"/>
                  </a:cubicBezTo>
                  <a:cubicBezTo>
                    <a:pt x="7415" y="4894"/>
                    <a:pt x="7599" y="4900"/>
                    <a:pt x="7789" y="4900"/>
                  </a:cubicBezTo>
                  <a:cubicBezTo>
                    <a:pt x="8867" y="4900"/>
                    <a:pt x="10157" y="4710"/>
                    <a:pt x="9684" y="3713"/>
                  </a:cubicBezTo>
                  <a:cubicBezTo>
                    <a:pt x="9324" y="2957"/>
                    <a:pt x="8551" y="2754"/>
                    <a:pt x="7825" y="2754"/>
                  </a:cubicBezTo>
                  <a:cubicBezTo>
                    <a:pt x="6981" y="2754"/>
                    <a:pt x="6200" y="3028"/>
                    <a:pt x="6200" y="3028"/>
                  </a:cubicBezTo>
                  <a:cubicBezTo>
                    <a:pt x="6200" y="3028"/>
                    <a:pt x="7513" y="693"/>
                    <a:pt x="5878" y="78"/>
                  </a:cubicBezTo>
                  <a:cubicBezTo>
                    <a:pt x="5736" y="25"/>
                    <a:pt x="5604" y="0"/>
                    <a:pt x="5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4" name="Google Shape;1354;p38"/>
            <p:cNvSpPr/>
            <p:nvPr/>
          </p:nvSpPr>
          <p:spPr>
            <a:xfrm>
              <a:off x="5658494" y="3136590"/>
              <a:ext cx="17723" cy="15520"/>
            </a:xfrm>
            <a:custGeom>
              <a:avLst/>
              <a:gdLst/>
              <a:ahLst/>
              <a:cxnLst/>
              <a:rect l="l" t="t" r="r" b="b"/>
              <a:pathLst>
                <a:path w="901" h="789" extrusionOk="0">
                  <a:moveTo>
                    <a:pt x="454" y="1"/>
                  </a:moveTo>
                  <a:cubicBezTo>
                    <a:pt x="372" y="1"/>
                    <a:pt x="291" y="26"/>
                    <a:pt x="222" y="78"/>
                  </a:cubicBezTo>
                  <a:cubicBezTo>
                    <a:pt x="44" y="199"/>
                    <a:pt x="1" y="449"/>
                    <a:pt x="130" y="628"/>
                  </a:cubicBezTo>
                  <a:cubicBezTo>
                    <a:pt x="207" y="732"/>
                    <a:pt x="327" y="788"/>
                    <a:pt x="449" y="788"/>
                  </a:cubicBezTo>
                  <a:cubicBezTo>
                    <a:pt x="529" y="788"/>
                    <a:pt x="609" y="764"/>
                    <a:pt x="680" y="713"/>
                  </a:cubicBezTo>
                  <a:cubicBezTo>
                    <a:pt x="858" y="592"/>
                    <a:pt x="901" y="342"/>
                    <a:pt x="772" y="163"/>
                  </a:cubicBezTo>
                  <a:cubicBezTo>
                    <a:pt x="695" y="57"/>
                    <a:pt x="575" y="1"/>
                    <a:pt x="4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5" name="Google Shape;1355;p38"/>
            <p:cNvSpPr/>
            <p:nvPr/>
          </p:nvSpPr>
          <p:spPr>
            <a:xfrm>
              <a:off x="5637703" y="3141271"/>
              <a:ext cx="17585" cy="15579"/>
            </a:xfrm>
            <a:custGeom>
              <a:avLst/>
              <a:gdLst/>
              <a:ahLst/>
              <a:cxnLst/>
              <a:rect l="l" t="t" r="r" b="b"/>
              <a:pathLst>
                <a:path w="894" h="792" extrusionOk="0">
                  <a:moveTo>
                    <a:pt x="442" y="0"/>
                  </a:moveTo>
                  <a:cubicBezTo>
                    <a:pt x="364" y="0"/>
                    <a:pt x="284" y="24"/>
                    <a:pt x="215" y="74"/>
                  </a:cubicBezTo>
                  <a:cubicBezTo>
                    <a:pt x="36" y="203"/>
                    <a:pt x="1" y="446"/>
                    <a:pt x="122" y="625"/>
                  </a:cubicBezTo>
                  <a:cubicBezTo>
                    <a:pt x="200" y="733"/>
                    <a:pt x="324" y="791"/>
                    <a:pt x="449" y="791"/>
                  </a:cubicBezTo>
                  <a:cubicBezTo>
                    <a:pt x="529" y="791"/>
                    <a:pt x="610" y="767"/>
                    <a:pt x="679" y="717"/>
                  </a:cubicBezTo>
                  <a:cubicBezTo>
                    <a:pt x="851" y="589"/>
                    <a:pt x="893" y="340"/>
                    <a:pt x="765" y="169"/>
                  </a:cubicBezTo>
                  <a:cubicBezTo>
                    <a:pt x="687" y="59"/>
                    <a:pt x="565" y="0"/>
                    <a:pt x="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6" name="Google Shape;1356;p38"/>
            <p:cNvSpPr/>
            <p:nvPr/>
          </p:nvSpPr>
          <p:spPr>
            <a:xfrm>
              <a:off x="5654285" y="3157283"/>
              <a:ext cx="17585" cy="15520"/>
            </a:xfrm>
            <a:custGeom>
              <a:avLst/>
              <a:gdLst/>
              <a:ahLst/>
              <a:cxnLst/>
              <a:rect l="l" t="t" r="r" b="b"/>
              <a:pathLst>
                <a:path w="894" h="789" extrusionOk="0">
                  <a:moveTo>
                    <a:pt x="445" y="0"/>
                  </a:moveTo>
                  <a:cubicBezTo>
                    <a:pt x="365" y="0"/>
                    <a:pt x="285" y="24"/>
                    <a:pt x="215" y="74"/>
                  </a:cubicBezTo>
                  <a:cubicBezTo>
                    <a:pt x="44" y="203"/>
                    <a:pt x="1" y="446"/>
                    <a:pt x="129" y="625"/>
                  </a:cubicBezTo>
                  <a:cubicBezTo>
                    <a:pt x="207" y="733"/>
                    <a:pt x="327" y="789"/>
                    <a:pt x="450" y="789"/>
                  </a:cubicBezTo>
                  <a:cubicBezTo>
                    <a:pt x="529" y="789"/>
                    <a:pt x="609" y="765"/>
                    <a:pt x="679" y="717"/>
                  </a:cubicBezTo>
                  <a:cubicBezTo>
                    <a:pt x="858" y="589"/>
                    <a:pt x="894" y="340"/>
                    <a:pt x="772" y="169"/>
                  </a:cubicBezTo>
                  <a:cubicBezTo>
                    <a:pt x="694" y="59"/>
                    <a:pt x="570" y="0"/>
                    <a:pt x="4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357" name="Google Shape;1357;p38"/>
            <p:cNvGrpSpPr/>
            <p:nvPr/>
          </p:nvGrpSpPr>
          <p:grpSpPr>
            <a:xfrm>
              <a:off x="5532921" y="2915892"/>
              <a:ext cx="167038" cy="152580"/>
              <a:chOff x="5532921" y="2915892"/>
              <a:chExt cx="167038" cy="152580"/>
            </a:xfrm>
          </p:grpSpPr>
          <p:sp>
            <p:nvSpPr>
              <p:cNvPr id="1358" name="Google Shape;1358;p38"/>
              <p:cNvSpPr/>
              <p:nvPr/>
            </p:nvSpPr>
            <p:spPr>
              <a:xfrm>
                <a:off x="5532921" y="2915892"/>
                <a:ext cx="167038" cy="152580"/>
              </a:xfrm>
              <a:custGeom>
                <a:avLst/>
                <a:gdLst/>
                <a:ahLst/>
                <a:cxnLst/>
                <a:rect l="l" t="t" r="r" b="b"/>
                <a:pathLst>
                  <a:path w="8492" h="7757" extrusionOk="0">
                    <a:moveTo>
                      <a:pt x="3480" y="1"/>
                    </a:moveTo>
                    <a:cubicBezTo>
                      <a:pt x="3373" y="1"/>
                      <a:pt x="3251" y="38"/>
                      <a:pt x="3115" y="121"/>
                    </a:cubicBezTo>
                    <a:cubicBezTo>
                      <a:pt x="1800" y="922"/>
                      <a:pt x="2842" y="3121"/>
                      <a:pt x="2842" y="3121"/>
                    </a:cubicBezTo>
                    <a:cubicBezTo>
                      <a:pt x="2842" y="3121"/>
                      <a:pt x="2198" y="2844"/>
                      <a:pt x="1561" y="2844"/>
                    </a:cubicBezTo>
                    <a:cubicBezTo>
                      <a:pt x="1050" y="2844"/>
                      <a:pt x="544" y="3022"/>
                      <a:pt x="380" y="3664"/>
                    </a:cubicBezTo>
                    <a:cubicBezTo>
                      <a:pt x="1" y="5098"/>
                      <a:pt x="2822" y="5164"/>
                      <a:pt x="2822" y="5164"/>
                    </a:cubicBezTo>
                    <a:cubicBezTo>
                      <a:pt x="2822" y="5164"/>
                      <a:pt x="664" y="7085"/>
                      <a:pt x="2479" y="7676"/>
                    </a:cubicBezTo>
                    <a:cubicBezTo>
                      <a:pt x="2648" y="7732"/>
                      <a:pt x="2809" y="7757"/>
                      <a:pt x="2960" y="7757"/>
                    </a:cubicBezTo>
                    <a:cubicBezTo>
                      <a:pt x="4426" y="7757"/>
                      <a:pt x="5043" y="5392"/>
                      <a:pt x="5043" y="5392"/>
                    </a:cubicBezTo>
                    <a:cubicBezTo>
                      <a:pt x="5043" y="5392"/>
                      <a:pt x="5675" y="5871"/>
                      <a:pt x="6388" y="5871"/>
                    </a:cubicBezTo>
                    <a:cubicBezTo>
                      <a:pt x="6836" y="5871"/>
                      <a:pt x="7316" y="5681"/>
                      <a:pt x="7691" y="5062"/>
                    </a:cubicBezTo>
                    <a:cubicBezTo>
                      <a:pt x="8491" y="3746"/>
                      <a:pt x="6114" y="3629"/>
                      <a:pt x="5250" y="3629"/>
                    </a:cubicBezTo>
                    <a:cubicBezTo>
                      <a:pt x="5064" y="3629"/>
                      <a:pt x="4949" y="3635"/>
                      <a:pt x="4949" y="3635"/>
                    </a:cubicBezTo>
                    <a:cubicBezTo>
                      <a:pt x="4949" y="3635"/>
                      <a:pt x="8119" y="2264"/>
                      <a:pt x="6649" y="814"/>
                    </a:cubicBezTo>
                    <a:cubicBezTo>
                      <a:pt x="6388" y="556"/>
                      <a:pt x="6146" y="450"/>
                      <a:pt x="5925" y="450"/>
                    </a:cubicBezTo>
                    <a:cubicBezTo>
                      <a:pt x="4901" y="450"/>
                      <a:pt x="4321" y="2721"/>
                      <a:pt x="4321" y="2721"/>
                    </a:cubicBezTo>
                    <a:cubicBezTo>
                      <a:pt x="4321" y="2721"/>
                      <a:pt x="4328" y="2449"/>
                      <a:pt x="4315" y="2079"/>
                    </a:cubicBezTo>
                    <a:cubicBezTo>
                      <a:pt x="4271" y="1274"/>
                      <a:pt x="4108" y="1"/>
                      <a:pt x="34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59" name="Google Shape;1359;p38"/>
              <p:cNvSpPr/>
              <p:nvPr/>
            </p:nvSpPr>
            <p:spPr>
              <a:xfrm>
                <a:off x="5593741" y="2977696"/>
                <a:ext cx="14615" cy="13159"/>
              </a:xfrm>
              <a:custGeom>
                <a:avLst/>
                <a:gdLst/>
                <a:ahLst/>
                <a:cxnLst/>
                <a:rect l="l" t="t" r="r" b="b"/>
                <a:pathLst>
                  <a:path w="743" h="669" extrusionOk="0">
                    <a:moveTo>
                      <a:pt x="376" y="1"/>
                    </a:moveTo>
                    <a:cubicBezTo>
                      <a:pt x="295" y="1"/>
                      <a:pt x="215" y="30"/>
                      <a:pt x="151" y="87"/>
                    </a:cubicBezTo>
                    <a:cubicBezTo>
                      <a:pt x="14" y="207"/>
                      <a:pt x="1" y="421"/>
                      <a:pt x="122" y="558"/>
                    </a:cubicBezTo>
                    <a:cubicBezTo>
                      <a:pt x="188" y="631"/>
                      <a:pt x="281" y="669"/>
                      <a:pt x="373" y="669"/>
                    </a:cubicBezTo>
                    <a:cubicBezTo>
                      <a:pt x="452" y="669"/>
                      <a:pt x="531" y="641"/>
                      <a:pt x="594" y="585"/>
                    </a:cubicBezTo>
                    <a:cubicBezTo>
                      <a:pt x="736" y="464"/>
                      <a:pt x="743" y="249"/>
                      <a:pt x="623" y="114"/>
                    </a:cubicBezTo>
                    <a:cubicBezTo>
                      <a:pt x="558" y="38"/>
                      <a:pt x="467" y="1"/>
                      <a:pt x="3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60" name="Google Shape;1360;p38"/>
              <p:cNvSpPr/>
              <p:nvPr/>
            </p:nvSpPr>
            <p:spPr>
              <a:xfrm>
                <a:off x="5599504" y="2994887"/>
                <a:ext cx="14753" cy="13238"/>
              </a:xfrm>
              <a:custGeom>
                <a:avLst/>
                <a:gdLst/>
                <a:ahLst/>
                <a:cxnLst/>
                <a:rect l="l" t="t" r="r" b="b"/>
                <a:pathLst>
                  <a:path w="750" h="673" extrusionOk="0">
                    <a:moveTo>
                      <a:pt x="373" y="0"/>
                    </a:moveTo>
                    <a:cubicBezTo>
                      <a:pt x="295" y="0"/>
                      <a:pt x="216" y="27"/>
                      <a:pt x="150" y="83"/>
                    </a:cubicBezTo>
                    <a:cubicBezTo>
                      <a:pt x="14" y="212"/>
                      <a:pt x="1" y="419"/>
                      <a:pt x="122" y="561"/>
                    </a:cubicBezTo>
                    <a:cubicBezTo>
                      <a:pt x="191" y="634"/>
                      <a:pt x="283" y="672"/>
                      <a:pt x="375" y="672"/>
                    </a:cubicBezTo>
                    <a:cubicBezTo>
                      <a:pt x="454" y="672"/>
                      <a:pt x="534" y="643"/>
                      <a:pt x="601" y="584"/>
                    </a:cubicBezTo>
                    <a:cubicBezTo>
                      <a:pt x="736" y="462"/>
                      <a:pt x="750" y="255"/>
                      <a:pt x="621" y="112"/>
                    </a:cubicBezTo>
                    <a:cubicBezTo>
                      <a:pt x="556" y="38"/>
                      <a:pt x="466" y="0"/>
                      <a:pt x="3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61" name="Google Shape;1361;p38"/>
              <p:cNvSpPr/>
              <p:nvPr/>
            </p:nvSpPr>
            <p:spPr>
              <a:xfrm>
                <a:off x="5611581" y="2979427"/>
                <a:ext cx="14654" cy="13238"/>
              </a:xfrm>
              <a:custGeom>
                <a:avLst/>
                <a:gdLst/>
                <a:ahLst/>
                <a:cxnLst/>
                <a:rect l="l" t="t" r="r" b="b"/>
                <a:pathLst>
                  <a:path w="745" h="673" extrusionOk="0">
                    <a:moveTo>
                      <a:pt x="371" y="1"/>
                    </a:moveTo>
                    <a:cubicBezTo>
                      <a:pt x="292" y="1"/>
                      <a:pt x="213" y="28"/>
                      <a:pt x="151" y="84"/>
                    </a:cubicBezTo>
                    <a:cubicBezTo>
                      <a:pt x="16" y="213"/>
                      <a:pt x="0" y="419"/>
                      <a:pt x="122" y="562"/>
                    </a:cubicBezTo>
                    <a:cubicBezTo>
                      <a:pt x="187" y="635"/>
                      <a:pt x="278" y="672"/>
                      <a:pt x="369" y="672"/>
                    </a:cubicBezTo>
                    <a:cubicBezTo>
                      <a:pt x="449" y="672"/>
                      <a:pt x="530" y="643"/>
                      <a:pt x="593" y="583"/>
                    </a:cubicBezTo>
                    <a:cubicBezTo>
                      <a:pt x="736" y="461"/>
                      <a:pt x="744" y="256"/>
                      <a:pt x="622" y="112"/>
                    </a:cubicBezTo>
                    <a:cubicBezTo>
                      <a:pt x="557" y="39"/>
                      <a:pt x="464" y="1"/>
                      <a:pt x="3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p39"/>
          <p:cNvSpPr/>
          <p:nvPr/>
        </p:nvSpPr>
        <p:spPr>
          <a:xfrm flipH="1">
            <a:off x="2604476" y="1017725"/>
            <a:ext cx="4126245" cy="693746"/>
          </a:xfrm>
          <a:custGeom>
            <a:avLst/>
            <a:gdLst/>
            <a:ahLst/>
            <a:cxnLst/>
            <a:rect l="l" t="t" r="r" b="b"/>
            <a:pathLst>
              <a:path w="117515" h="49263" extrusionOk="0">
                <a:moveTo>
                  <a:pt x="58211" y="47"/>
                </a:moveTo>
                <a:cubicBezTo>
                  <a:pt x="55551" y="47"/>
                  <a:pt x="52864" y="160"/>
                  <a:pt x="50220" y="315"/>
                </a:cubicBezTo>
                <a:cubicBezTo>
                  <a:pt x="43100" y="630"/>
                  <a:pt x="36043" y="1008"/>
                  <a:pt x="28923" y="1386"/>
                </a:cubicBezTo>
                <a:cubicBezTo>
                  <a:pt x="23882" y="1575"/>
                  <a:pt x="18841" y="2079"/>
                  <a:pt x="13863" y="2962"/>
                </a:cubicBezTo>
                <a:cubicBezTo>
                  <a:pt x="7625" y="4159"/>
                  <a:pt x="3719" y="8128"/>
                  <a:pt x="2206" y="14114"/>
                </a:cubicBezTo>
                <a:cubicBezTo>
                  <a:pt x="631" y="20100"/>
                  <a:pt x="316" y="26275"/>
                  <a:pt x="64" y="32450"/>
                </a:cubicBezTo>
                <a:cubicBezTo>
                  <a:pt x="1" y="34214"/>
                  <a:pt x="190" y="36105"/>
                  <a:pt x="694" y="37869"/>
                </a:cubicBezTo>
                <a:cubicBezTo>
                  <a:pt x="1639" y="41082"/>
                  <a:pt x="3340" y="43603"/>
                  <a:pt x="6617" y="44926"/>
                </a:cubicBezTo>
                <a:cubicBezTo>
                  <a:pt x="8696" y="45745"/>
                  <a:pt x="10839" y="46312"/>
                  <a:pt x="13107" y="46627"/>
                </a:cubicBezTo>
                <a:cubicBezTo>
                  <a:pt x="19597" y="47635"/>
                  <a:pt x="26150" y="47950"/>
                  <a:pt x="33270" y="48328"/>
                </a:cubicBezTo>
                <a:cubicBezTo>
                  <a:pt x="42218" y="48644"/>
                  <a:pt x="51795" y="48707"/>
                  <a:pt x="61310" y="49211"/>
                </a:cubicBezTo>
                <a:cubicBezTo>
                  <a:pt x="62325" y="49248"/>
                  <a:pt x="63345" y="49263"/>
                  <a:pt x="64368" y="49263"/>
                </a:cubicBezTo>
                <a:cubicBezTo>
                  <a:pt x="66837" y="49263"/>
                  <a:pt x="69319" y="49174"/>
                  <a:pt x="71769" y="49085"/>
                </a:cubicBezTo>
                <a:cubicBezTo>
                  <a:pt x="78511" y="48833"/>
                  <a:pt x="85253" y="48517"/>
                  <a:pt x="91995" y="48202"/>
                </a:cubicBezTo>
                <a:cubicBezTo>
                  <a:pt x="95398" y="48139"/>
                  <a:pt x="98864" y="47761"/>
                  <a:pt x="102203" y="46942"/>
                </a:cubicBezTo>
                <a:cubicBezTo>
                  <a:pt x="108315" y="45367"/>
                  <a:pt x="112852" y="41901"/>
                  <a:pt x="115309" y="35853"/>
                </a:cubicBezTo>
                <a:cubicBezTo>
                  <a:pt x="116758" y="31946"/>
                  <a:pt x="117514" y="27850"/>
                  <a:pt x="117514" y="23692"/>
                </a:cubicBezTo>
                <a:cubicBezTo>
                  <a:pt x="117451" y="20478"/>
                  <a:pt x="117073" y="17265"/>
                  <a:pt x="116380" y="14177"/>
                </a:cubicBezTo>
                <a:cubicBezTo>
                  <a:pt x="115750" y="9893"/>
                  <a:pt x="112852" y="6301"/>
                  <a:pt x="108882" y="4726"/>
                </a:cubicBezTo>
                <a:cubicBezTo>
                  <a:pt x="106110" y="3592"/>
                  <a:pt x="103211" y="2836"/>
                  <a:pt x="100250" y="2457"/>
                </a:cubicBezTo>
                <a:cubicBezTo>
                  <a:pt x="94894" y="1638"/>
                  <a:pt x="89475" y="1386"/>
                  <a:pt x="84056" y="819"/>
                </a:cubicBezTo>
                <a:cubicBezTo>
                  <a:pt x="76054" y="0"/>
                  <a:pt x="67989" y="189"/>
                  <a:pt x="59923" y="63"/>
                </a:cubicBezTo>
                <a:cubicBezTo>
                  <a:pt x="59354" y="52"/>
                  <a:pt x="58783" y="47"/>
                  <a:pt x="58211" y="4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67" name="Google Shape;1367;p39"/>
          <p:cNvSpPr/>
          <p:nvPr/>
        </p:nvSpPr>
        <p:spPr>
          <a:xfrm flipH="1">
            <a:off x="5522527" y="2341255"/>
            <a:ext cx="2345893" cy="693746"/>
          </a:xfrm>
          <a:custGeom>
            <a:avLst/>
            <a:gdLst/>
            <a:ahLst/>
            <a:cxnLst/>
            <a:rect l="l" t="t" r="r" b="b"/>
            <a:pathLst>
              <a:path w="117515" h="49263" extrusionOk="0">
                <a:moveTo>
                  <a:pt x="58211" y="47"/>
                </a:moveTo>
                <a:cubicBezTo>
                  <a:pt x="55551" y="47"/>
                  <a:pt x="52864" y="160"/>
                  <a:pt x="50220" y="315"/>
                </a:cubicBezTo>
                <a:cubicBezTo>
                  <a:pt x="43100" y="630"/>
                  <a:pt x="36043" y="1008"/>
                  <a:pt x="28923" y="1386"/>
                </a:cubicBezTo>
                <a:cubicBezTo>
                  <a:pt x="23882" y="1575"/>
                  <a:pt x="18841" y="2079"/>
                  <a:pt x="13863" y="2962"/>
                </a:cubicBezTo>
                <a:cubicBezTo>
                  <a:pt x="7625" y="4159"/>
                  <a:pt x="3719" y="8128"/>
                  <a:pt x="2206" y="14114"/>
                </a:cubicBezTo>
                <a:cubicBezTo>
                  <a:pt x="631" y="20100"/>
                  <a:pt x="316" y="26275"/>
                  <a:pt x="64" y="32450"/>
                </a:cubicBezTo>
                <a:cubicBezTo>
                  <a:pt x="1" y="34214"/>
                  <a:pt x="190" y="36105"/>
                  <a:pt x="694" y="37869"/>
                </a:cubicBezTo>
                <a:cubicBezTo>
                  <a:pt x="1639" y="41082"/>
                  <a:pt x="3340" y="43603"/>
                  <a:pt x="6617" y="44926"/>
                </a:cubicBezTo>
                <a:cubicBezTo>
                  <a:pt x="8696" y="45745"/>
                  <a:pt x="10839" y="46312"/>
                  <a:pt x="13107" y="46627"/>
                </a:cubicBezTo>
                <a:cubicBezTo>
                  <a:pt x="19597" y="47635"/>
                  <a:pt x="26150" y="47950"/>
                  <a:pt x="33270" y="48328"/>
                </a:cubicBezTo>
                <a:cubicBezTo>
                  <a:pt x="42218" y="48644"/>
                  <a:pt x="51795" y="48707"/>
                  <a:pt x="61310" y="49211"/>
                </a:cubicBezTo>
                <a:cubicBezTo>
                  <a:pt x="62325" y="49248"/>
                  <a:pt x="63345" y="49263"/>
                  <a:pt x="64368" y="49263"/>
                </a:cubicBezTo>
                <a:cubicBezTo>
                  <a:pt x="66837" y="49263"/>
                  <a:pt x="69319" y="49174"/>
                  <a:pt x="71769" y="49085"/>
                </a:cubicBezTo>
                <a:cubicBezTo>
                  <a:pt x="78511" y="48833"/>
                  <a:pt x="85253" y="48517"/>
                  <a:pt x="91995" y="48202"/>
                </a:cubicBezTo>
                <a:cubicBezTo>
                  <a:pt x="95398" y="48139"/>
                  <a:pt x="98864" y="47761"/>
                  <a:pt x="102203" y="46942"/>
                </a:cubicBezTo>
                <a:cubicBezTo>
                  <a:pt x="108315" y="45367"/>
                  <a:pt x="112852" y="41901"/>
                  <a:pt x="115309" y="35853"/>
                </a:cubicBezTo>
                <a:cubicBezTo>
                  <a:pt x="116758" y="31946"/>
                  <a:pt x="117514" y="27850"/>
                  <a:pt x="117514" y="23692"/>
                </a:cubicBezTo>
                <a:cubicBezTo>
                  <a:pt x="117451" y="20478"/>
                  <a:pt x="117073" y="17265"/>
                  <a:pt x="116380" y="14177"/>
                </a:cubicBezTo>
                <a:cubicBezTo>
                  <a:pt x="115750" y="9893"/>
                  <a:pt x="112852" y="6301"/>
                  <a:pt x="108882" y="4726"/>
                </a:cubicBezTo>
                <a:cubicBezTo>
                  <a:pt x="106110" y="3592"/>
                  <a:pt x="103211" y="2836"/>
                  <a:pt x="100250" y="2457"/>
                </a:cubicBezTo>
                <a:cubicBezTo>
                  <a:pt x="94894" y="1638"/>
                  <a:pt x="89475" y="1386"/>
                  <a:pt x="84056" y="819"/>
                </a:cubicBezTo>
                <a:cubicBezTo>
                  <a:pt x="76054" y="0"/>
                  <a:pt x="67989" y="189"/>
                  <a:pt x="59923" y="63"/>
                </a:cubicBezTo>
                <a:cubicBezTo>
                  <a:pt x="59354" y="52"/>
                  <a:pt x="58783" y="47"/>
                  <a:pt x="58211" y="4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68" name="Google Shape;1368;p39"/>
          <p:cNvSpPr/>
          <p:nvPr/>
        </p:nvSpPr>
        <p:spPr>
          <a:xfrm flipH="1">
            <a:off x="1467150" y="2341255"/>
            <a:ext cx="2345893" cy="693746"/>
          </a:xfrm>
          <a:custGeom>
            <a:avLst/>
            <a:gdLst/>
            <a:ahLst/>
            <a:cxnLst/>
            <a:rect l="l" t="t" r="r" b="b"/>
            <a:pathLst>
              <a:path w="117515" h="49263" extrusionOk="0">
                <a:moveTo>
                  <a:pt x="58211" y="47"/>
                </a:moveTo>
                <a:cubicBezTo>
                  <a:pt x="55551" y="47"/>
                  <a:pt x="52864" y="160"/>
                  <a:pt x="50220" y="315"/>
                </a:cubicBezTo>
                <a:cubicBezTo>
                  <a:pt x="43100" y="630"/>
                  <a:pt x="36043" y="1008"/>
                  <a:pt x="28923" y="1386"/>
                </a:cubicBezTo>
                <a:cubicBezTo>
                  <a:pt x="23882" y="1575"/>
                  <a:pt x="18841" y="2079"/>
                  <a:pt x="13863" y="2962"/>
                </a:cubicBezTo>
                <a:cubicBezTo>
                  <a:pt x="7625" y="4159"/>
                  <a:pt x="3719" y="8128"/>
                  <a:pt x="2206" y="14114"/>
                </a:cubicBezTo>
                <a:cubicBezTo>
                  <a:pt x="631" y="20100"/>
                  <a:pt x="316" y="26275"/>
                  <a:pt x="64" y="32450"/>
                </a:cubicBezTo>
                <a:cubicBezTo>
                  <a:pt x="1" y="34214"/>
                  <a:pt x="190" y="36105"/>
                  <a:pt x="694" y="37869"/>
                </a:cubicBezTo>
                <a:cubicBezTo>
                  <a:pt x="1639" y="41082"/>
                  <a:pt x="3340" y="43603"/>
                  <a:pt x="6617" y="44926"/>
                </a:cubicBezTo>
                <a:cubicBezTo>
                  <a:pt x="8696" y="45745"/>
                  <a:pt x="10839" y="46312"/>
                  <a:pt x="13107" y="46627"/>
                </a:cubicBezTo>
                <a:cubicBezTo>
                  <a:pt x="19597" y="47635"/>
                  <a:pt x="26150" y="47950"/>
                  <a:pt x="33270" y="48328"/>
                </a:cubicBezTo>
                <a:cubicBezTo>
                  <a:pt x="42218" y="48644"/>
                  <a:pt x="51795" y="48707"/>
                  <a:pt x="61310" y="49211"/>
                </a:cubicBezTo>
                <a:cubicBezTo>
                  <a:pt x="62325" y="49248"/>
                  <a:pt x="63345" y="49263"/>
                  <a:pt x="64368" y="49263"/>
                </a:cubicBezTo>
                <a:cubicBezTo>
                  <a:pt x="66837" y="49263"/>
                  <a:pt x="69319" y="49174"/>
                  <a:pt x="71769" y="49085"/>
                </a:cubicBezTo>
                <a:cubicBezTo>
                  <a:pt x="78511" y="48833"/>
                  <a:pt x="85253" y="48517"/>
                  <a:pt x="91995" y="48202"/>
                </a:cubicBezTo>
                <a:cubicBezTo>
                  <a:pt x="95398" y="48139"/>
                  <a:pt x="98864" y="47761"/>
                  <a:pt x="102203" y="46942"/>
                </a:cubicBezTo>
                <a:cubicBezTo>
                  <a:pt x="108315" y="45367"/>
                  <a:pt x="112852" y="41901"/>
                  <a:pt x="115309" y="35853"/>
                </a:cubicBezTo>
                <a:cubicBezTo>
                  <a:pt x="116758" y="31946"/>
                  <a:pt x="117514" y="27850"/>
                  <a:pt x="117514" y="23692"/>
                </a:cubicBezTo>
                <a:cubicBezTo>
                  <a:pt x="117451" y="20478"/>
                  <a:pt x="117073" y="17265"/>
                  <a:pt x="116380" y="14177"/>
                </a:cubicBezTo>
                <a:cubicBezTo>
                  <a:pt x="115750" y="9893"/>
                  <a:pt x="112852" y="6301"/>
                  <a:pt x="108882" y="4726"/>
                </a:cubicBezTo>
                <a:cubicBezTo>
                  <a:pt x="106110" y="3592"/>
                  <a:pt x="103211" y="2836"/>
                  <a:pt x="100250" y="2457"/>
                </a:cubicBezTo>
                <a:cubicBezTo>
                  <a:pt x="94894" y="1638"/>
                  <a:pt x="89475" y="1386"/>
                  <a:pt x="84056" y="819"/>
                </a:cubicBezTo>
                <a:cubicBezTo>
                  <a:pt x="76054" y="0"/>
                  <a:pt x="67989" y="189"/>
                  <a:pt x="59923" y="63"/>
                </a:cubicBezTo>
                <a:cubicBezTo>
                  <a:pt x="59354" y="52"/>
                  <a:pt x="58783" y="47"/>
                  <a:pt x="58211" y="4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69" name="Google Shape;1369;p39"/>
          <p:cNvSpPr/>
          <p:nvPr/>
        </p:nvSpPr>
        <p:spPr>
          <a:xfrm flipH="1">
            <a:off x="5040597" y="3760912"/>
            <a:ext cx="3291301" cy="939815"/>
          </a:xfrm>
          <a:custGeom>
            <a:avLst/>
            <a:gdLst/>
            <a:ahLst/>
            <a:cxnLst/>
            <a:rect l="l" t="t" r="r" b="b"/>
            <a:pathLst>
              <a:path w="117515" h="49263" extrusionOk="0">
                <a:moveTo>
                  <a:pt x="58211" y="47"/>
                </a:moveTo>
                <a:cubicBezTo>
                  <a:pt x="55551" y="47"/>
                  <a:pt x="52864" y="160"/>
                  <a:pt x="50220" y="315"/>
                </a:cubicBezTo>
                <a:cubicBezTo>
                  <a:pt x="43100" y="630"/>
                  <a:pt x="36043" y="1008"/>
                  <a:pt x="28923" y="1386"/>
                </a:cubicBezTo>
                <a:cubicBezTo>
                  <a:pt x="23882" y="1575"/>
                  <a:pt x="18841" y="2079"/>
                  <a:pt x="13863" y="2962"/>
                </a:cubicBezTo>
                <a:cubicBezTo>
                  <a:pt x="7625" y="4159"/>
                  <a:pt x="3719" y="8128"/>
                  <a:pt x="2206" y="14114"/>
                </a:cubicBezTo>
                <a:cubicBezTo>
                  <a:pt x="631" y="20100"/>
                  <a:pt x="316" y="26275"/>
                  <a:pt x="64" y="32450"/>
                </a:cubicBezTo>
                <a:cubicBezTo>
                  <a:pt x="1" y="34214"/>
                  <a:pt x="190" y="36105"/>
                  <a:pt x="694" y="37869"/>
                </a:cubicBezTo>
                <a:cubicBezTo>
                  <a:pt x="1639" y="41082"/>
                  <a:pt x="3340" y="43603"/>
                  <a:pt x="6617" y="44926"/>
                </a:cubicBezTo>
                <a:cubicBezTo>
                  <a:pt x="8696" y="45745"/>
                  <a:pt x="10839" y="46312"/>
                  <a:pt x="13107" y="46627"/>
                </a:cubicBezTo>
                <a:cubicBezTo>
                  <a:pt x="19597" y="47635"/>
                  <a:pt x="26150" y="47950"/>
                  <a:pt x="33270" y="48328"/>
                </a:cubicBezTo>
                <a:cubicBezTo>
                  <a:pt x="42218" y="48644"/>
                  <a:pt x="51795" y="48707"/>
                  <a:pt x="61310" y="49211"/>
                </a:cubicBezTo>
                <a:cubicBezTo>
                  <a:pt x="62325" y="49248"/>
                  <a:pt x="63345" y="49263"/>
                  <a:pt x="64368" y="49263"/>
                </a:cubicBezTo>
                <a:cubicBezTo>
                  <a:pt x="66837" y="49263"/>
                  <a:pt x="69319" y="49174"/>
                  <a:pt x="71769" y="49085"/>
                </a:cubicBezTo>
                <a:cubicBezTo>
                  <a:pt x="78511" y="48833"/>
                  <a:pt x="85253" y="48517"/>
                  <a:pt x="91995" y="48202"/>
                </a:cubicBezTo>
                <a:cubicBezTo>
                  <a:pt x="95398" y="48139"/>
                  <a:pt x="98864" y="47761"/>
                  <a:pt x="102203" y="46942"/>
                </a:cubicBezTo>
                <a:cubicBezTo>
                  <a:pt x="108315" y="45367"/>
                  <a:pt x="112852" y="41901"/>
                  <a:pt x="115309" y="35853"/>
                </a:cubicBezTo>
                <a:cubicBezTo>
                  <a:pt x="116758" y="31946"/>
                  <a:pt x="117514" y="27850"/>
                  <a:pt x="117514" y="23692"/>
                </a:cubicBezTo>
                <a:cubicBezTo>
                  <a:pt x="117451" y="20478"/>
                  <a:pt x="117073" y="17265"/>
                  <a:pt x="116380" y="14177"/>
                </a:cubicBezTo>
                <a:cubicBezTo>
                  <a:pt x="115750" y="9893"/>
                  <a:pt x="112852" y="6301"/>
                  <a:pt x="108882" y="4726"/>
                </a:cubicBezTo>
                <a:cubicBezTo>
                  <a:pt x="106110" y="3592"/>
                  <a:pt x="103211" y="2836"/>
                  <a:pt x="100250" y="2457"/>
                </a:cubicBezTo>
                <a:cubicBezTo>
                  <a:pt x="94894" y="1638"/>
                  <a:pt x="89475" y="1386"/>
                  <a:pt x="84056" y="819"/>
                </a:cubicBezTo>
                <a:cubicBezTo>
                  <a:pt x="76054" y="0"/>
                  <a:pt x="67989" y="189"/>
                  <a:pt x="59923" y="63"/>
                </a:cubicBezTo>
                <a:cubicBezTo>
                  <a:pt x="59354" y="52"/>
                  <a:pt x="58783" y="47"/>
                  <a:pt x="58211" y="4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70" name="Google Shape;1370;p39"/>
          <p:cNvSpPr/>
          <p:nvPr/>
        </p:nvSpPr>
        <p:spPr>
          <a:xfrm flipH="1">
            <a:off x="2727490" y="3759107"/>
            <a:ext cx="1761550" cy="1030582"/>
          </a:xfrm>
          <a:custGeom>
            <a:avLst/>
            <a:gdLst/>
            <a:ahLst/>
            <a:cxnLst/>
            <a:rect l="l" t="t" r="r" b="b"/>
            <a:pathLst>
              <a:path w="117515" h="49263" extrusionOk="0">
                <a:moveTo>
                  <a:pt x="58211" y="47"/>
                </a:moveTo>
                <a:cubicBezTo>
                  <a:pt x="55551" y="47"/>
                  <a:pt x="52864" y="160"/>
                  <a:pt x="50220" y="315"/>
                </a:cubicBezTo>
                <a:cubicBezTo>
                  <a:pt x="43100" y="630"/>
                  <a:pt x="36043" y="1008"/>
                  <a:pt x="28923" y="1386"/>
                </a:cubicBezTo>
                <a:cubicBezTo>
                  <a:pt x="23882" y="1575"/>
                  <a:pt x="18841" y="2079"/>
                  <a:pt x="13863" y="2962"/>
                </a:cubicBezTo>
                <a:cubicBezTo>
                  <a:pt x="7625" y="4159"/>
                  <a:pt x="3719" y="8128"/>
                  <a:pt x="2206" y="14114"/>
                </a:cubicBezTo>
                <a:cubicBezTo>
                  <a:pt x="631" y="20100"/>
                  <a:pt x="316" y="26275"/>
                  <a:pt x="64" y="32450"/>
                </a:cubicBezTo>
                <a:cubicBezTo>
                  <a:pt x="1" y="34214"/>
                  <a:pt x="190" y="36105"/>
                  <a:pt x="694" y="37869"/>
                </a:cubicBezTo>
                <a:cubicBezTo>
                  <a:pt x="1639" y="41082"/>
                  <a:pt x="3340" y="43603"/>
                  <a:pt x="6617" y="44926"/>
                </a:cubicBezTo>
                <a:cubicBezTo>
                  <a:pt x="8696" y="45745"/>
                  <a:pt x="10839" y="46312"/>
                  <a:pt x="13107" y="46627"/>
                </a:cubicBezTo>
                <a:cubicBezTo>
                  <a:pt x="19597" y="47635"/>
                  <a:pt x="26150" y="47950"/>
                  <a:pt x="33270" y="48328"/>
                </a:cubicBezTo>
                <a:cubicBezTo>
                  <a:pt x="42218" y="48644"/>
                  <a:pt x="51795" y="48707"/>
                  <a:pt x="61310" y="49211"/>
                </a:cubicBezTo>
                <a:cubicBezTo>
                  <a:pt x="62325" y="49248"/>
                  <a:pt x="63345" y="49263"/>
                  <a:pt x="64368" y="49263"/>
                </a:cubicBezTo>
                <a:cubicBezTo>
                  <a:pt x="66837" y="49263"/>
                  <a:pt x="69319" y="49174"/>
                  <a:pt x="71769" y="49085"/>
                </a:cubicBezTo>
                <a:cubicBezTo>
                  <a:pt x="78511" y="48833"/>
                  <a:pt x="85253" y="48517"/>
                  <a:pt x="91995" y="48202"/>
                </a:cubicBezTo>
                <a:cubicBezTo>
                  <a:pt x="95398" y="48139"/>
                  <a:pt x="98864" y="47761"/>
                  <a:pt x="102203" y="46942"/>
                </a:cubicBezTo>
                <a:cubicBezTo>
                  <a:pt x="108315" y="45367"/>
                  <a:pt x="112852" y="41901"/>
                  <a:pt x="115309" y="35853"/>
                </a:cubicBezTo>
                <a:cubicBezTo>
                  <a:pt x="116758" y="31946"/>
                  <a:pt x="117514" y="27850"/>
                  <a:pt x="117514" y="23692"/>
                </a:cubicBezTo>
                <a:cubicBezTo>
                  <a:pt x="117451" y="20478"/>
                  <a:pt x="117073" y="17265"/>
                  <a:pt x="116380" y="14177"/>
                </a:cubicBezTo>
                <a:cubicBezTo>
                  <a:pt x="115750" y="9893"/>
                  <a:pt x="112852" y="6301"/>
                  <a:pt x="108882" y="4726"/>
                </a:cubicBezTo>
                <a:cubicBezTo>
                  <a:pt x="106110" y="3592"/>
                  <a:pt x="103211" y="2836"/>
                  <a:pt x="100250" y="2457"/>
                </a:cubicBezTo>
                <a:cubicBezTo>
                  <a:pt x="94894" y="1638"/>
                  <a:pt x="89475" y="1386"/>
                  <a:pt x="84056" y="819"/>
                </a:cubicBezTo>
                <a:cubicBezTo>
                  <a:pt x="76054" y="0"/>
                  <a:pt x="67989" y="189"/>
                  <a:pt x="59923" y="63"/>
                </a:cubicBezTo>
                <a:cubicBezTo>
                  <a:pt x="59354" y="52"/>
                  <a:pt x="58783" y="47"/>
                  <a:pt x="58211" y="4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71" name="Google Shape;1371;p39"/>
          <p:cNvSpPr/>
          <p:nvPr/>
        </p:nvSpPr>
        <p:spPr>
          <a:xfrm flipH="1">
            <a:off x="771342" y="3759107"/>
            <a:ext cx="1761550" cy="1030582"/>
          </a:xfrm>
          <a:custGeom>
            <a:avLst/>
            <a:gdLst/>
            <a:ahLst/>
            <a:cxnLst/>
            <a:rect l="l" t="t" r="r" b="b"/>
            <a:pathLst>
              <a:path w="117515" h="49263" extrusionOk="0">
                <a:moveTo>
                  <a:pt x="58211" y="47"/>
                </a:moveTo>
                <a:cubicBezTo>
                  <a:pt x="55551" y="47"/>
                  <a:pt x="52864" y="160"/>
                  <a:pt x="50220" y="315"/>
                </a:cubicBezTo>
                <a:cubicBezTo>
                  <a:pt x="43100" y="630"/>
                  <a:pt x="36043" y="1008"/>
                  <a:pt x="28923" y="1386"/>
                </a:cubicBezTo>
                <a:cubicBezTo>
                  <a:pt x="23882" y="1575"/>
                  <a:pt x="18841" y="2079"/>
                  <a:pt x="13863" y="2962"/>
                </a:cubicBezTo>
                <a:cubicBezTo>
                  <a:pt x="7625" y="4159"/>
                  <a:pt x="3719" y="8128"/>
                  <a:pt x="2206" y="14114"/>
                </a:cubicBezTo>
                <a:cubicBezTo>
                  <a:pt x="631" y="20100"/>
                  <a:pt x="316" y="26275"/>
                  <a:pt x="64" y="32450"/>
                </a:cubicBezTo>
                <a:cubicBezTo>
                  <a:pt x="1" y="34214"/>
                  <a:pt x="190" y="36105"/>
                  <a:pt x="694" y="37869"/>
                </a:cubicBezTo>
                <a:cubicBezTo>
                  <a:pt x="1639" y="41082"/>
                  <a:pt x="3340" y="43603"/>
                  <a:pt x="6617" y="44926"/>
                </a:cubicBezTo>
                <a:cubicBezTo>
                  <a:pt x="8696" y="45745"/>
                  <a:pt x="10839" y="46312"/>
                  <a:pt x="13107" y="46627"/>
                </a:cubicBezTo>
                <a:cubicBezTo>
                  <a:pt x="19597" y="47635"/>
                  <a:pt x="26150" y="47950"/>
                  <a:pt x="33270" y="48328"/>
                </a:cubicBezTo>
                <a:cubicBezTo>
                  <a:pt x="42218" y="48644"/>
                  <a:pt x="51795" y="48707"/>
                  <a:pt x="61310" y="49211"/>
                </a:cubicBezTo>
                <a:cubicBezTo>
                  <a:pt x="62325" y="49248"/>
                  <a:pt x="63345" y="49263"/>
                  <a:pt x="64368" y="49263"/>
                </a:cubicBezTo>
                <a:cubicBezTo>
                  <a:pt x="66837" y="49263"/>
                  <a:pt x="69319" y="49174"/>
                  <a:pt x="71769" y="49085"/>
                </a:cubicBezTo>
                <a:cubicBezTo>
                  <a:pt x="78511" y="48833"/>
                  <a:pt x="85253" y="48517"/>
                  <a:pt x="91995" y="48202"/>
                </a:cubicBezTo>
                <a:cubicBezTo>
                  <a:pt x="95398" y="48139"/>
                  <a:pt x="98864" y="47761"/>
                  <a:pt x="102203" y="46942"/>
                </a:cubicBezTo>
                <a:cubicBezTo>
                  <a:pt x="108315" y="45367"/>
                  <a:pt x="112852" y="41901"/>
                  <a:pt x="115309" y="35853"/>
                </a:cubicBezTo>
                <a:cubicBezTo>
                  <a:pt x="116758" y="31946"/>
                  <a:pt x="117514" y="27850"/>
                  <a:pt x="117514" y="23692"/>
                </a:cubicBezTo>
                <a:cubicBezTo>
                  <a:pt x="117451" y="20478"/>
                  <a:pt x="117073" y="17265"/>
                  <a:pt x="116380" y="14177"/>
                </a:cubicBezTo>
                <a:cubicBezTo>
                  <a:pt x="115750" y="9893"/>
                  <a:pt x="112852" y="6301"/>
                  <a:pt x="108882" y="4726"/>
                </a:cubicBezTo>
                <a:cubicBezTo>
                  <a:pt x="106110" y="3592"/>
                  <a:pt x="103211" y="2836"/>
                  <a:pt x="100250" y="2457"/>
                </a:cubicBezTo>
                <a:cubicBezTo>
                  <a:pt x="94894" y="1638"/>
                  <a:pt x="89475" y="1386"/>
                  <a:pt x="84056" y="819"/>
                </a:cubicBezTo>
                <a:cubicBezTo>
                  <a:pt x="76054" y="0"/>
                  <a:pt x="67989" y="189"/>
                  <a:pt x="59923" y="63"/>
                </a:cubicBezTo>
                <a:cubicBezTo>
                  <a:pt x="59354" y="52"/>
                  <a:pt x="58783" y="47"/>
                  <a:pt x="58211" y="4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372" name="Google Shape;1372;p39"/>
          <p:cNvCxnSpPr>
            <a:stCxn id="1373" idx="2"/>
            <a:endCxn id="1374" idx="0"/>
          </p:cNvCxnSpPr>
          <p:nvPr/>
        </p:nvCxnSpPr>
        <p:spPr>
          <a:xfrm rot="5400000">
            <a:off x="3330147" y="1003711"/>
            <a:ext cx="647400" cy="2027700"/>
          </a:xfrm>
          <a:prstGeom prst="curvedConnector3">
            <a:avLst>
              <a:gd name="adj1" fmla="val 49996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5" name="Google Shape;1375;p39"/>
          <p:cNvCxnSpPr>
            <a:stCxn id="1373" idx="2"/>
            <a:endCxn id="1376" idx="0"/>
          </p:cNvCxnSpPr>
          <p:nvPr/>
        </p:nvCxnSpPr>
        <p:spPr>
          <a:xfrm rot="-5400000" flipH="1">
            <a:off x="5357847" y="1003711"/>
            <a:ext cx="647400" cy="2027700"/>
          </a:xfrm>
          <a:prstGeom prst="curvedConnector3">
            <a:avLst>
              <a:gd name="adj1" fmla="val 49996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7" name="Google Shape;1377;p39"/>
          <p:cNvSpPr txBox="1"/>
          <p:nvPr>
            <p:ph type="title"/>
          </p:nvPr>
        </p:nvSpPr>
        <p:spPr>
          <a:xfrm>
            <a:off x="720000" y="1003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PROBLEMA</a:t>
            </a:r>
            <a:endParaRPr lang="en-GB"/>
          </a:p>
        </p:txBody>
      </p:sp>
      <p:sp>
        <p:nvSpPr>
          <p:cNvPr id="1373" name="Google Shape;1373;p39"/>
          <p:cNvSpPr txBox="1"/>
          <p:nvPr/>
        </p:nvSpPr>
        <p:spPr>
          <a:xfrm>
            <a:off x="3121947" y="1035361"/>
            <a:ext cx="30915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5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DIFICULDADES</a:t>
            </a:r>
            <a:endParaRPr sz="2400">
              <a:solidFill>
                <a:schemeClr val="accent5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1374" name="Google Shape;1374;p39"/>
          <p:cNvSpPr txBox="1"/>
          <p:nvPr/>
        </p:nvSpPr>
        <p:spPr>
          <a:xfrm>
            <a:off x="1556232" y="2341255"/>
            <a:ext cx="21675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5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ONGs</a:t>
            </a:r>
            <a:endParaRPr sz="1800">
              <a:solidFill>
                <a:schemeClr val="accent5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1376" name="Google Shape;1376;p39"/>
          <p:cNvSpPr txBox="1"/>
          <p:nvPr/>
        </p:nvSpPr>
        <p:spPr>
          <a:xfrm>
            <a:off x="5611615" y="2341255"/>
            <a:ext cx="21675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5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VOLUNTÁRIOS</a:t>
            </a:r>
            <a:endParaRPr sz="1800">
              <a:solidFill>
                <a:schemeClr val="accent5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1378" name="Google Shape;1378;p39"/>
          <p:cNvSpPr txBox="1"/>
          <p:nvPr/>
        </p:nvSpPr>
        <p:spPr>
          <a:xfrm>
            <a:off x="5058850" y="3799137"/>
            <a:ext cx="3291300" cy="9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Encontrar oportunidades que</a:t>
            </a:r>
            <a:r>
              <a:rPr lang="en-GB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se</a:t>
            </a:r>
            <a:r>
              <a:rPr lang="en-GB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alinhem aos interesses e habilidades.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79" name="Google Shape;1379;p39"/>
          <p:cNvSpPr txBox="1"/>
          <p:nvPr/>
        </p:nvSpPr>
        <p:spPr>
          <a:xfrm>
            <a:off x="2727295" y="3801027"/>
            <a:ext cx="1761600" cy="8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Divulgação de oportunidades de voluntariado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80" name="Google Shape;1380;p39"/>
          <p:cNvSpPr txBox="1"/>
          <p:nvPr/>
        </p:nvSpPr>
        <p:spPr>
          <a:xfrm>
            <a:off x="791006" y="3801027"/>
            <a:ext cx="1761600" cy="8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Encontrar voluntários adequados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381" name="Google Shape;1381;p39"/>
          <p:cNvCxnSpPr>
            <a:stCxn id="1374" idx="2"/>
            <a:endCxn id="1379" idx="0"/>
          </p:cNvCxnSpPr>
          <p:nvPr/>
        </p:nvCxnSpPr>
        <p:spPr>
          <a:xfrm rot="-5400000" flipH="1">
            <a:off x="2723382" y="2916355"/>
            <a:ext cx="801300" cy="9681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2" name="Google Shape;1382;p39"/>
          <p:cNvCxnSpPr>
            <a:stCxn id="1374" idx="2"/>
            <a:endCxn id="1380" idx="0"/>
          </p:cNvCxnSpPr>
          <p:nvPr/>
        </p:nvCxnSpPr>
        <p:spPr>
          <a:xfrm rot="5400000">
            <a:off x="1755282" y="2916355"/>
            <a:ext cx="801300" cy="9681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3" name="Google Shape;1383;p39"/>
          <p:cNvCxnSpPr>
            <a:stCxn id="1376" idx="2"/>
            <a:endCxn id="1378" idx="0"/>
          </p:cNvCxnSpPr>
          <p:nvPr/>
        </p:nvCxnSpPr>
        <p:spPr>
          <a:xfrm rot="-5400000" flipH="1">
            <a:off x="6300115" y="3395005"/>
            <a:ext cx="799500" cy="9000"/>
          </a:xfrm>
          <a:prstGeom prst="curvedConnector3">
            <a:avLst>
              <a:gd name="adj1" fmla="val 49993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84" name="Google Shape;1384;p39"/>
          <p:cNvGrpSpPr/>
          <p:nvPr/>
        </p:nvGrpSpPr>
        <p:grpSpPr>
          <a:xfrm rot="-3610712">
            <a:off x="4773665" y="2966437"/>
            <a:ext cx="473871" cy="604284"/>
            <a:chOff x="5450897" y="3655524"/>
            <a:chExt cx="455990" cy="600741"/>
          </a:xfrm>
        </p:grpSpPr>
        <p:sp>
          <p:nvSpPr>
            <p:cNvPr id="1385" name="Google Shape;1385;p39"/>
            <p:cNvSpPr/>
            <p:nvPr/>
          </p:nvSpPr>
          <p:spPr>
            <a:xfrm>
              <a:off x="5450897" y="3772600"/>
              <a:ext cx="327702" cy="476073"/>
            </a:xfrm>
            <a:custGeom>
              <a:avLst/>
              <a:gdLst/>
              <a:ahLst/>
              <a:cxnLst/>
              <a:rect l="l" t="t" r="r" b="b"/>
              <a:pathLst>
                <a:path w="16660" h="24203" extrusionOk="0">
                  <a:moveTo>
                    <a:pt x="16290" y="1"/>
                  </a:moveTo>
                  <a:lnTo>
                    <a:pt x="15803" y="21"/>
                  </a:lnTo>
                  <a:cubicBezTo>
                    <a:pt x="16161" y="8442"/>
                    <a:pt x="11854" y="14440"/>
                    <a:pt x="8176" y="17990"/>
                  </a:cubicBezTo>
                  <a:cubicBezTo>
                    <a:pt x="4184" y="21853"/>
                    <a:pt x="44" y="23738"/>
                    <a:pt x="1" y="23752"/>
                  </a:cubicBezTo>
                  <a:lnTo>
                    <a:pt x="200" y="24202"/>
                  </a:lnTo>
                  <a:cubicBezTo>
                    <a:pt x="243" y="24180"/>
                    <a:pt x="4448" y="22266"/>
                    <a:pt x="8505" y="18353"/>
                  </a:cubicBezTo>
                  <a:cubicBezTo>
                    <a:pt x="12262" y="14733"/>
                    <a:pt x="16660" y="8606"/>
                    <a:pt x="162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6" name="Google Shape;1386;p39"/>
            <p:cNvSpPr/>
            <p:nvPr/>
          </p:nvSpPr>
          <p:spPr>
            <a:xfrm>
              <a:off x="5490139" y="3972034"/>
              <a:ext cx="151085" cy="235175"/>
            </a:xfrm>
            <a:custGeom>
              <a:avLst/>
              <a:gdLst/>
              <a:ahLst/>
              <a:cxnLst/>
              <a:rect l="l" t="t" r="r" b="b"/>
              <a:pathLst>
                <a:path w="7681" h="11956" extrusionOk="0">
                  <a:moveTo>
                    <a:pt x="3091" y="1"/>
                  </a:moveTo>
                  <a:cubicBezTo>
                    <a:pt x="1" y="1"/>
                    <a:pt x="1554" y="11955"/>
                    <a:pt x="1554" y="11955"/>
                  </a:cubicBezTo>
                  <a:cubicBezTo>
                    <a:pt x="1554" y="11955"/>
                    <a:pt x="7681" y="1873"/>
                    <a:pt x="3739" y="152"/>
                  </a:cubicBezTo>
                  <a:cubicBezTo>
                    <a:pt x="3503" y="49"/>
                    <a:pt x="3288" y="1"/>
                    <a:pt x="30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7" name="Google Shape;1387;p39"/>
            <p:cNvSpPr/>
            <p:nvPr/>
          </p:nvSpPr>
          <p:spPr>
            <a:xfrm>
              <a:off x="5504144" y="4183349"/>
              <a:ext cx="245344" cy="72917"/>
            </a:xfrm>
            <a:custGeom>
              <a:avLst/>
              <a:gdLst/>
              <a:ahLst/>
              <a:cxnLst/>
              <a:rect l="l" t="t" r="r" b="b"/>
              <a:pathLst>
                <a:path w="12473" h="3707" extrusionOk="0">
                  <a:moveTo>
                    <a:pt x="8509" y="0"/>
                  </a:moveTo>
                  <a:cubicBezTo>
                    <a:pt x="4951" y="0"/>
                    <a:pt x="0" y="1205"/>
                    <a:pt x="0" y="1205"/>
                  </a:cubicBezTo>
                  <a:cubicBezTo>
                    <a:pt x="0" y="1205"/>
                    <a:pt x="5366" y="3707"/>
                    <a:pt x="8951" y="3707"/>
                  </a:cubicBezTo>
                  <a:cubicBezTo>
                    <a:pt x="10428" y="3707"/>
                    <a:pt x="11602" y="3283"/>
                    <a:pt x="11975" y="2085"/>
                  </a:cubicBezTo>
                  <a:cubicBezTo>
                    <a:pt x="12472" y="488"/>
                    <a:pt x="10772" y="0"/>
                    <a:pt x="85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8" name="Google Shape;1388;p39"/>
            <p:cNvSpPr/>
            <p:nvPr/>
          </p:nvSpPr>
          <p:spPr>
            <a:xfrm>
              <a:off x="5532724" y="3887040"/>
              <a:ext cx="153603" cy="202621"/>
            </a:xfrm>
            <a:custGeom>
              <a:avLst/>
              <a:gdLst/>
              <a:ahLst/>
              <a:cxnLst/>
              <a:rect l="l" t="t" r="r" b="b"/>
              <a:pathLst>
                <a:path w="7809" h="10301" extrusionOk="0">
                  <a:moveTo>
                    <a:pt x="3766" y="1"/>
                  </a:moveTo>
                  <a:cubicBezTo>
                    <a:pt x="1" y="1"/>
                    <a:pt x="5953" y="10300"/>
                    <a:pt x="5953" y="10300"/>
                  </a:cubicBezTo>
                  <a:cubicBezTo>
                    <a:pt x="5953" y="10300"/>
                    <a:pt x="7809" y="181"/>
                    <a:pt x="3860" y="3"/>
                  </a:cubicBezTo>
                  <a:cubicBezTo>
                    <a:pt x="3828" y="2"/>
                    <a:pt x="3797" y="1"/>
                    <a:pt x="37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9" name="Google Shape;1389;p39"/>
            <p:cNvSpPr/>
            <p:nvPr/>
          </p:nvSpPr>
          <p:spPr>
            <a:xfrm>
              <a:off x="5611444" y="3842094"/>
              <a:ext cx="109719" cy="167628"/>
            </a:xfrm>
            <a:custGeom>
              <a:avLst/>
              <a:gdLst/>
              <a:ahLst/>
              <a:cxnLst/>
              <a:rect l="l" t="t" r="r" b="b"/>
              <a:pathLst>
                <a:path w="5578" h="8522" extrusionOk="0">
                  <a:moveTo>
                    <a:pt x="2695" y="0"/>
                  </a:moveTo>
                  <a:cubicBezTo>
                    <a:pt x="0" y="0"/>
                    <a:pt x="4806" y="8521"/>
                    <a:pt x="4806" y="8521"/>
                  </a:cubicBezTo>
                  <a:cubicBezTo>
                    <a:pt x="4806" y="8521"/>
                    <a:pt x="5577" y="123"/>
                    <a:pt x="2756" y="2"/>
                  </a:cubicBezTo>
                  <a:cubicBezTo>
                    <a:pt x="2735" y="1"/>
                    <a:pt x="2715" y="0"/>
                    <a:pt x="26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0" name="Google Shape;1390;p39"/>
            <p:cNvSpPr/>
            <p:nvPr/>
          </p:nvSpPr>
          <p:spPr>
            <a:xfrm>
              <a:off x="5652731" y="3766108"/>
              <a:ext cx="109719" cy="167765"/>
            </a:xfrm>
            <a:custGeom>
              <a:avLst/>
              <a:gdLst/>
              <a:ahLst/>
              <a:cxnLst/>
              <a:rect l="l" t="t" r="r" b="b"/>
              <a:pathLst>
                <a:path w="5578" h="8529" extrusionOk="0">
                  <a:moveTo>
                    <a:pt x="2696" y="0"/>
                  </a:moveTo>
                  <a:cubicBezTo>
                    <a:pt x="1" y="0"/>
                    <a:pt x="4807" y="8528"/>
                    <a:pt x="4807" y="8528"/>
                  </a:cubicBezTo>
                  <a:cubicBezTo>
                    <a:pt x="4807" y="8528"/>
                    <a:pt x="5578" y="123"/>
                    <a:pt x="2757" y="2"/>
                  </a:cubicBezTo>
                  <a:cubicBezTo>
                    <a:pt x="2736" y="1"/>
                    <a:pt x="2716" y="0"/>
                    <a:pt x="26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1" name="Google Shape;1391;p39"/>
            <p:cNvSpPr/>
            <p:nvPr/>
          </p:nvSpPr>
          <p:spPr>
            <a:xfrm>
              <a:off x="5760896" y="3746478"/>
              <a:ext cx="134012" cy="147781"/>
            </a:xfrm>
            <a:custGeom>
              <a:avLst/>
              <a:gdLst/>
              <a:ahLst/>
              <a:cxnLst/>
              <a:rect l="l" t="t" r="r" b="b"/>
              <a:pathLst>
                <a:path w="6813" h="7513" extrusionOk="0">
                  <a:moveTo>
                    <a:pt x="4439" y="0"/>
                  </a:moveTo>
                  <a:cubicBezTo>
                    <a:pt x="2619" y="0"/>
                    <a:pt x="0" y="7512"/>
                    <a:pt x="0" y="7512"/>
                  </a:cubicBezTo>
                  <a:cubicBezTo>
                    <a:pt x="0" y="7512"/>
                    <a:pt x="6813" y="2542"/>
                    <a:pt x="5042" y="336"/>
                  </a:cubicBezTo>
                  <a:cubicBezTo>
                    <a:pt x="4856" y="104"/>
                    <a:pt x="4653" y="0"/>
                    <a:pt x="44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2" name="Google Shape;1392;p39"/>
            <p:cNvSpPr/>
            <p:nvPr/>
          </p:nvSpPr>
          <p:spPr>
            <a:xfrm>
              <a:off x="5691776" y="3949256"/>
              <a:ext cx="190484" cy="96304"/>
            </a:xfrm>
            <a:custGeom>
              <a:avLst/>
              <a:gdLst/>
              <a:ahLst/>
              <a:cxnLst/>
              <a:rect l="l" t="t" r="r" b="b"/>
              <a:pathLst>
                <a:path w="9684" h="4896" extrusionOk="0">
                  <a:moveTo>
                    <a:pt x="8292" y="1"/>
                  </a:moveTo>
                  <a:cubicBezTo>
                    <a:pt x="5915" y="1"/>
                    <a:pt x="1" y="4895"/>
                    <a:pt x="1" y="4895"/>
                  </a:cubicBezTo>
                  <a:cubicBezTo>
                    <a:pt x="1" y="4895"/>
                    <a:pt x="9684" y="4059"/>
                    <a:pt x="9249" y="825"/>
                  </a:cubicBezTo>
                  <a:cubicBezTo>
                    <a:pt x="9171" y="240"/>
                    <a:pt x="8818" y="1"/>
                    <a:pt x="82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3" name="Google Shape;1393;p39"/>
            <p:cNvSpPr/>
            <p:nvPr/>
          </p:nvSpPr>
          <p:spPr>
            <a:xfrm>
              <a:off x="5741502" y="3863121"/>
              <a:ext cx="165385" cy="83519"/>
            </a:xfrm>
            <a:custGeom>
              <a:avLst/>
              <a:gdLst/>
              <a:ahLst/>
              <a:cxnLst/>
              <a:rect l="l" t="t" r="r" b="b"/>
              <a:pathLst>
                <a:path w="8408" h="4246" extrusionOk="0">
                  <a:moveTo>
                    <a:pt x="7200" y="1"/>
                  </a:moveTo>
                  <a:cubicBezTo>
                    <a:pt x="5131" y="1"/>
                    <a:pt x="1" y="4246"/>
                    <a:pt x="1" y="4246"/>
                  </a:cubicBezTo>
                  <a:cubicBezTo>
                    <a:pt x="1" y="4246"/>
                    <a:pt x="8407" y="3517"/>
                    <a:pt x="8035" y="719"/>
                  </a:cubicBezTo>
                  <a:cubicBezTo>
                    <a:pt x="7967" y="209"/>
                    <a:pt x="7658" y="1"/>
                    <a:pt x="72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4" name="Google Shape;1394;p39"/>
            <p:cNvSpPr/>
            <p:nvPr/>
          </p:nvSpPr>
          <p:spPr>
            <a:xfrm>
              <a:off x="5589394" y="4064856"/>
              <a:ext cx="227228" cy="87807"/>
            </a:xfrm>
            <a:custGeom>
              <a:avLst/>
              <a:gdLst/>
              <a:ahLst/>
              <a:cxnLst/>
              <a:rect l="l" t="t" r="r" b="b"/>
              <a:pathLst>
                <a:path w="11552" h="4464" extrusionOk="0">
                  <a:moveTo>
                    <a:pt x="10206" y="1"/>
                  </a:moveTo>
                  <a:cubicBezTo>
                    <a:pt x="7163" y="1"/>
                    <a:pt x="1" y="4431"/>
                    <a:pt x="1" y="4431"/>
                  </a:cubicBezTo>
                  <a:cubicBezTo>
                    <a:pt x="1" y="4431"/>
                    <a:pt x="635" y="4463"/>
                    <a:pt x="1606" y="4463"/>
                  </a:cubicBezTo>
                  <a:cubicBezTo>
                    <a:pt x="4776" y="4463"/>
                    <a:pt x="11536" y="4116"/>
                    <a:pt x="11547" y="1152"/>
                  </a:cubicBezTo>
                  <a:cubicBezTo>
                    <a:pt x="11552" y="326"/>
                    <a:pt x="11030" y="1"/>
                    <a:pt x="102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5" name="Google Shape;1395;p39"/>
            <p:cNvSpPr/>
            <p:nvPr/>
          </p:nvSpPr>
          <p:spPr>
            <a:xfrm>
              <a:off x="5705879" y="3655524"/>
              <a:ext cx="104212" cy="172860"/>
            </a:xfrm>
            <a:custGeom>
              <a:avLst/>
              <a:gdLst/>
              <a:ahLst/>
              <a:cxnLst/>
              <a:rect l="l" t="t" r="r" b="b"/>
              <a:pathLst>
                <a:path w="5298" h="8788" extrusionOk="0">
                  <a:moveTo>
                    <a:pt x="2291" y="1"/>
                  </a:moveTo>
                  <a:cubicBezTo>
                    <a:pt x="1" y="1"/>
                    <a:pt x="2984" y="8787"/>
                    <a:pt x="2984" y="8787"/>
                  </a:cubicBezTo>
                  <a:cubicBezTo>
                    <a:pt x="2984" y="8787"/>
                    <a:pt x="5298" y="676"/>
                    <a:pt x="2549" y="33"/>
                  </a:cubicBezTo>
                  <a:cubicBezTo>
                    <a:pt x="2456" y="11"/>
                    <a:pt x="2371" y="1"/>
                    <a:pt x="22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96" name="Google Shape;1396;p39"/>
          <p:cNvGrpSpPr/>
          <p:nvPr/>
        </p:nvGrpSpPr>
        <p:grpSpPr>
          <a:xfrm>
            <a:off x="4503335" y="3218599"/>
            <a:ext cx="328549" cy="320131"/>
            <a:chOff x="3346266" y="1265304"/>
            <a:chExt cx="227307" cy="205965"/>
          </a:xfrm>
        </p:grpSpPr>
        <p:sp>
          <p:nvSpPr>
            <p:cNvPr id="1397" name="Google Shape;1397;p39"/>
            <p:cNvSpPr/>
            <p:nvPr/>
          </p:nvSpPr>
          <p:spPr>
            <a:xfrm>
              <a:off x="3453291" y="1265304"/>
              <a:ext cx="96540" cy="85505"/>
            </a:xfrm>
            <a:custGeom>
              <a:avLst/>
              <a:gdLst/>
              <a:ahLst/>
              <a:cxnLst/>
              <a:rect l="l" t="t" r="r" b="b"/>
              <a:pathLst>
                <a:path w="4908" h="4347" extrusionOk="0">
                  <a:moveTo>
                    <a:pt x="2812" y="0"/>
                  </a:moveTo>
                  <a:cubicBezTo>
                    <a:pt x="2073" y="0"/>
                    <a:pt x="1329" y="308"/>
                    <a:pt x="844" y="869"/>
                  </a:cubicBezTo>
                  <a:cubicBezTo>
                    <a:pt x="501" y="1261"/>
                    <a:pt x="287" y="1755"/>
                    <a:pt x="165" y="2262"/>
                  </a:cubicBezTo>
                  <a:cubicBezTo>
                    <a:pt x="1" y="2933"/>
                    <a:pt x="1" y="3697"/>
                    <a:pt x="422" y="4247"/>
                  </a:cubicBezTo>
                  <a:lnTo>
                    <a:pt x="1665" y="4346"/>
                  </a:lnTo>
                  <a:cubicBezTo>
                    <a:pt x="2765" y="4182"/>
                    <a:pt x="3787" y="3555"/>
                    <a:pt x="4429" y="2648"/>
                  </a:cubicBezTo>
                  <a:cubicBezTo>
                    <a:pt x="4700" y="2269"/>
                    <a:pt x="4908" y="1812"/>
                    <a:pt x="4836" y="1354"/>
                  </a:cubicBezTo>
                  <a:cubicBezTo>
                    <a:pt x="4757" y="855"/>
                    <a:pt x="4344" y="454"/>
                    <a:pt x="3886" y="240"/>
                  </a:cubicBezTo>
                  <a:cubicBezTo>
                    <a:pt x="3552" y="78"/>
                    <a:pt x="3183" y="0"/>
                    <a:pt x="2812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8" name="Google Shape;1398;p39"/>
            <p:cNvSpPr/>
            <p:nvPr/>
          </p:nvSpPr>
          <p:spPr>
            <a:xfrm>
              <a:off x="3450360" y="1328858"/>
              <a:ext cx="123213" cy="97819"/>
            </a:xfrm>
            <a:custGeom>
              <a:avLst/>
              <a:gdLst/>
              <a:ahLst/>
              <a:cxnLst/>
              <a:rect l="l" t="t" r="r" b="b"/>
              <a:pathLst>
                <a:path w="6264" h="4973" extrusionOk="0">
                  <a:moveTo>
                    <a:pt x="3721" y="0"/>
                  </a:moveTo>
                  <a:cubicBezTo>
                    <a:pt x="2660" y="0"/>
                    <a:pt x="1594" y="482"/>
                    <a:pt x="921" y="1309"/>
                  </a:cubicBezTo>
                  <a:lnTo>
                    <a:pt x="1" y="2787"/>
                  </a:lnTo>
                  <a:cubicBezTo>
                    <a:pt x="201" y="3594"/>
                    <a:pt x="772" y="4308"/>
                    <a:pt x="1514" y="4672"/>
                  </a:cubicBezTo>
                  <a:cubicBezTo>
                    <a:pt x="1913" y="4871"/>
                    <a:pt x="2358" y="4972"/>
                    <a:pt x="2804" y="4972"/>
                  </a:cubicBezTo>
                  <a:cubicBezTo>
                    <a:pt x="3189" y="4972"/>
                    <a:pt x="3574" y="4896"/>
                    <a:pt x="3929" y="4744"/>
                  </a:cubicBezTo>
                  <a:cubicBezTo>
                    <a:pt x="4392" y="4536"/>
                    <a:pt x="4800" y="4216"/>
                    <a:pt x="5171" y="3858"/>
                  </a:cubicBezTo>
                  <a:cubicBezTo>
                    <a:pt x="5492" y="3537"/>
                    <a:pt x="5799" y="3188"/>
                    <a:pt x="5992" y="2773"/>
                  </a:cubicBezTo>
                  <a:cubicBezTo>
                    <a:pt x="6184" y="2358"/>
                    <a:pt x="6263" y="1880"/>
                    <a:pt x="6135" y="1438"/>
                  </a:cubicBezTo>
                  <a:cubicBezTo>
                    <a:pt x="5927" y="723"/>
                    <a:pt x="5214" y="259"/>
                    <a:pt x="4486" y="87"/>
                  </a:cubicBezTo>
                  <a:cubicBezTo>
                    <a:pt x="4235" y="29"/>
                    <a:pt x="3978" y="0"/>
                    <a:pt x="3721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9" name="Google Shape;1399;p39"/>
            <p:cNvSpPr/>
            <p:nvPr/>
          </p:nvSpPr>
          <p:spPr>
            <a:xfrm>
              <a:off x="3372545" y="1368788"/>
              <a:ext cx="100160" cy="102481"/>
            </a:xfrm>
            <a:custGeom>
              <a:avLst/>
              <a:gdLst/>
              <a:ahLst/>
              <a:cxnLst/>
              <a:rect l="l" t="t" r="r" b="b"/>
              <a:pathLst>
                <a:path w="5092" h="5210" extrusionOk="0">
                  <a:moveTo>
                    <a:pt x="2306" y="1"/>
                  </a:moveTo>
                  <a:cubicBezTo>
                    <a:pt x="1564" y="271"/>
                    <a:pt x="892" y="779"/>
                    <a:pt x="500" y="1464"/>
                  </a:cubicBezTo>
                  <a:cubicBezTo>
                    <a:pt x="100" y="2150"/>
                    <a:pt x="1" y="3014"/>
                    <a:pt x="279" y="3756"/>
                  </a:cubicBezTo>
                  <a:cubicBezTo>
                    <a:pt x="565" y="4491"/>
                    <a:pt x="1250" y="5084"/>
                    <a:pt x="2035" y="5192"/>
                  </a:cubicBezTo>
                  <a:cubicBezTo>
                    <a:pt x="2124" y="5204"/>
                    <a:pt x="2212" y="5209"/>
                    <a:pt x="2301" y="5209"/>
                  </a:cubicBezTo>
                  <a:cubicBezTo>
                    <a:pt x="3026" y="5209"/>
                    <a:pt x="3739" y="4833"/>
                    <a:pt x="4250" y="4292"/>
                  </a:cubicBezTo>
                  <a:cubicBezTo>
                    <a:pt x="4748" y="3756"/>
                    <a:pt x="5091" y="3043"/>
                    <a:pt x="5091" y="2306"/>
                  </a:cubicBezTo>
                  <a:cubicBezTo>
                    <a:pt x="5084" y="1564"/>
                    <a:pt x="4714" y="822"/>
                    <a:pt x="4078" y="450"/>
                  </a:cubicBezTo>
                  <a:lnTo>
                    <a:pt x="2306" y="1"/>
                  </a:ln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0" name="Google Shape;1400;p39"/>
            <p:cNvSpPr/>
            <p:nvPr/>
          </p:nvSpPr>
          <p:spPr>
            <a:xfrm>
              <a:off x="3346266" y="1329369"/>
              <a:ext cx="93728" cy="73999"/>
            </a:xfrm>
            <a:custGeom>
              <a:avLst/>
              <a:gdLst/>
              <a:ahLst/>
              <a:cxnLst/>
              <a:rect l="l" t="t" r="r" b="b"/>
              <a:pathLst>
                <a:path w="4765" h="3762" extrusionOk="0">
                  <a:moveTo>
                    <a:pt x="2979" y="0"/>
                  </a:moveTo>
                  <a:cubicBezTo>
                    <a:pt x="2770" y="0"/>
                    <a:pt x="2560" y="25"/>
                    <a:pt x="2357" y="68"/>
                  </a:cubicBezTo>
                  <a:cubicBezTo>
                    <a:pt x="1858" y="176"/>
                    <a:pt x="1380" y="397"/>
                    <a:pt x="965" y="704"/>
                  </a:cubicBezTo>
                  <a:cubicBezTo>
                    <a:pt x="643" y="954"/>
                    <a:pt x="352" y="1261"/>
                    <a:pt x="194" y="1633"/>
                  </a:cubicBezTo>
                  <a:cubicBezTo>
                    <a:pt x="29" y="2012"/>
                    <a:pt x="0" y="2454"/>
                    <a:pt x="172" y="2819"/>
                  </a:cubicBezTo>
                  <a:cubicBezTo>
                    <a:pt x="372" y="3232"/>
                    <a:pt x="787" y="3504"/>
                    <a:pt x="1222" y="3640"/>
                  </a:cubicBezTo>
                  <a:cubicBezTo>
                    <a:pt x="1491" y="3724"/>
                    <a:pt x="1770" y="3762"/>
                    <a:pt x="2051" y="3762"/>
                  </a:cubicBezTo>
                  <a:cubicBezTo>
                    <a:pt x="2464" y="3762"/>
                    <a:pt x="2880" y="3679"/>
                    <a:pt x="3272" y="3539"/>
                  </a:cubicBezTo>
                  <a:cubicBezTo>
                    <a:pt x="3850" y="3333"/>
                    <a:pt x="4429" y="2954"/>
                    <a:pt x="4600" y="2361"/>
                  </a:cubicBezTo>
                  <a:lnTo>
                    <a:pt x="4765" y="1105"/>
                  </a:lnTo>
                  <a:cubicBezTo>
                    <a:pt x="4607" y="654"/>
                    <a:pt x="4221" y="305"/>
                    <a:pt x="3771" y="133"/>
                  </a:cubicBezTo>
                  <a:cubicBezTo>
                    <a:pt x="3518" y="41"/>
                    <a:pt x="3249" y="0"/>
                    <a:pt x="2979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1" name="Google Shape;1401;p39"/>
            <p:cNvSpPr/>
            <p:nvPr/>
          </p:nvSpPr>
          <p:spPr>
            <a:xfrm>
              <a:off x="3382361" y="1274962"/>
              <a:ext cx="105943" cy="90659"/>
            </a:xfrm>
            <a:custGeom>
              <a:avLst/>
              <a:gdLst/>
              <a:ahLst/>
              <a:cxnLst/>
              <a:rect l="l" t="t" r="r" b="b"/>
              <a:pathLst>
                <a:path w="5386" h="4609" extrusionOk="0">
                  <a:moveTo>
                    <a:pt x="3027" y="0"/>
                  </a:moveTo>
                  <a:cubicBezTo>
                    <a:pt x="2544" y="0"/>
                    <a:pt x="2062" y="114"/>
                    <a:pt x="1636" y="342"/>
                  </a:cubicBezTo>
                  <a:cubicBezTo>
                    <a:pt x="923" y="714"/>
                    <a:pt x="373" y="1377"/>
                    <a:pt x="152" y="2148"/>
                  </a:cubicBezTo>
                  <a:cubicBezTo>
                    <a:pt x="37" y="2514"/>
                    <a:pt x="1" y="2913"/>
                    <a:pt x="116" y="3278"/>
                  </a:cubicBezTo>
                  <a:cubicBezTo>
                    <a:pt x="301" y="3898"/>
                    <a:pt x="887" y="4334"/>
                    <a:pt x="1507" y="4498"/>
                  </a:cubicBezTo>
                  <a:cubicBezTo>
                    <a:pt x="1795" y="4578"/>
                    <a:pt x="2092" y="4608"/>
                    <a:pt x="2391" y="4608"/>
                  </a:cubicBezTo>
                  <a:cubicBezTo>
                    <a:pt x="2738" y="4608"/>
                    <a:pt x="3087" y="4567"/>
                    <a:pt x="3429" y="4514"/>
                  </a:cubicBezTo>
                  <a:lnTo>
                    <a:pt x="4836" y="3071"/>
                  </a:lnTo>
                  <a:cubicBezTo>
                    <a:pt x="5122" y="2442"/>
                    <a:pt x="5386" y="1720"/>
                    <a:pt x="5115" y="1086"/>
                  </a:cubicBezTo>
                  <a:cubicBezTo>
                    <a:pt x="4914" y="621"/>
                    <a:pt x="4450" y="315"/>
                    <a:pt x="3972" y="150"/>
                  </a:cubicBezTo>
                  <a:cubicBezTo>
                    <a:pt x="3667" y="50"/>
                    <a:pt x="3347" y="0"/>
                    <a:pt x="3027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2" name="Google Shape;1402;p39"/>
            <p:cNvSpPr/>
            <p:nvPr/>
          </p:nvSpPr>
          <p:spPr>
            <a:xfrm>
              <a:off x="3470148" y="1346167"/>
              <a:ext cx="72091" cy="10681"/>
            </a:xfrm>
            <a:custGeom>
              <a:avLst/>
              <a:gdLst/>
              <a:ahLst/>
              <a:cxnLst/>
              <a:rect l="l" t="t" r="r" b="b"/>
              <a:pathLst>
                <a:path w="3665" h="543" extrusionOk="0">
                  <a:moveTo>
                    <a:pt x="2380" y="1"/>
                  </a:moveTo>
                  <a:cubicBezTo>
                    <a:pt x="2314" y="1"/>
                    <a:pt x="2251" y="1"/>
                    <a:pt x="2186" y="8"/>
                  </a:cubicBezTo>
                  <a:cubicBezTo>
                    <a:pt x="1951" y="8"/>
                    <a:pt x="1715" y="21"/>
                    <a:pt x="1480" y="57"/>
                  </a:cubicBezTo>
                  <a:cubicBezTo>
                    <a:pt x="1243" y="86"/>
                    <a:pt x="1015" y="129"/>
                    <a:pt x="787" y="186"/>
                  </a:cubicBezTo>
                  <a:cubicBezTo>
                    <a:pt x="551" y="251"/>
                    <a:pt x="330" y="328"/>
                    <a:pt x="109" y="422"/>
                  </a:cubicBezTo>
                  <a:cubicBezTo>
                    <a:pt x="80" y="436"/>
                    <a:pt x="52" y="450"/>
                    <a:pt x="23" y="465"/>
                  </a:cubicBezTo>
                  <a:cubicBezTo>
                    <a:pt x="1" y="472"/>
                    <a:pt x="1" y="499"/>
                    <a:pt x="9" y="522"/>
                  </a:cubicBezTo>
                  <a:cubicBezTo>
                    <a:pt x="16" y="535"/>
                    <a:pt x="30" y="542"/>
                    <a:pt x="44" y="542"/>
                  </a:cubicBezTo>
                  <a:cubicBezTo>
                    <a:pt x="52" y="542"/>
                    <a:pt x="59" y="535"/>
                    <a:pt x="66" y="535"/>
                  </a:cubicBezTo>
                  <a:cubicBezTo>
                    <a:pt x="280" y="436"/>
                    <a:pt x="501" y="357"/>
                    <a:pt x="729" y="294"/>
                  </a:cubicBezTo>
                  <a:cubicBezTo>
                    <a:pt x="959" y="229"/>
                    <a:pt x="1187" y="179"/>
                    <a:pt x="1415" y="150"/>
                  </a:cubicBezTo>
                  <a:cubicBezTo>
                    <a:pt x="1644" y="114"/>
                    <a:pt x="1872" y="100"/>
                    <a:pt x="2109" y="93"/>
                  </a:cubicBezTo>
                  <a:cubicBezTo>
                    <a:pt x="2194" y="86"/>
                    <a:pt x="2287" y="86"/>
                    <a:pt x="2380" y="86"/>
                  </a:cubicBezTo>
                  <a:cubicBezTo>
                    <a:pt x="2522" y="86"/>
                    <a:pt x="2673" y="93"/>
                    <a:pt x="2815" y="100"/>
                  </a:cubicBezTo>
                  <a:cubicBezTo>
                    <a:pt x="3058" y="107"/>
                    <a:pt x="3293" y="122"/>
                    <a:pt x="3536" y="143"/>
                  </a:cubicBezTo>
                  <a:cubicBezTo>
                    <a:pt x="3566" y="150"/>
                    <a:pt x="3593" y="150"/>
                    <a:pt x="3622" y="150"/>
                  </a:cubicBezTo>
                  <a:lnTo>
                    <a:pt x="3629" y="150"/>
                  </a:lnTo>
                  <a:cubicBezTo>
                    <a:pt x="3651" y="150"/>
                    <a:pt x="3665" y="129"/>
                    <a:pt x="3665" y="107"/>
                  </a:cubicBezTo>
                  <a:cubicBezTo>
                    <a:pt x="3665" y="86"/>
                    <a:pt x="3651" y="71"/>
                    <a:pt x="3622" y="64"/>
                  </a:cubicBezTo>
                  <a:cubicBezTo>
                    <a:pt x="3379" y="44"/>
                    <a:pt x="3144" y="28"/>
                    <a:pt x="2901" y="14"/>
                  </a:cubicBezTo>
                  <a:cubicBezTo>
                    <a:pt x="2722" y="8"/>
                    <a:pt x="2551" y="1"/>
                    <a:pt x="238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3" name="Google Shape;1403;p39"/>
            <p:cNvSpPr/>
            <p:nvPr/>
          </p:nvSpPr>
          <p:spPr>
            <a:xfrm>
              <a:off x="3468909" y="1368080"/>
              <a:ext cx="53955" cy="12943"/>
            </a:xfrm>
            <a:custGeom>
              <a:avLst/>
              <a:gdLst/>
              <a:ahLst/>
              <a:cxnLst/>
              <a:rect l="l" t="t" r="r" b="b"/>
              <a:pathLst>
                <a:path w="2743" h="658" extrusionOk="0">
                  <a:moveTo>
                    <a:pt x="50" y="1"/>
                  </a:moveTo>
                  <a:cubicBezTo>
                    <a:pt x="21" y="1"/>
                    <a:pt x="0" y="21"/>
                    <a:pt x="7" y="44"/>
                  </a:cubicBezTo>
                  <a:cubicBezTo>
                    <a:pt x="7" y="64"/>
                    <a:pt x="21" y="86"/>
                    <a:pt x="50" y="86"/>
                  </a:cubicBezTo>
                  <a:cubicBezTo>
                    <a:pt x="221" y="86"/>
                    <a:pt x="400" y="100"/>
                    <a:pt x="578" y="114"/>
                  </a:cubicBezTo>
                  <a:cubicBezTo>
                    <a:pt x="758" y="136"/>
                    <a:pt x="921" y="157"/>
                    <a:pt x="1092" y="186"/>
                  </a:cubicBezTo>
                  <a:cubicBezTo>
                    <a:pt x="1272" y="215"/>
                    <a:pt x="1443" y="251"/>
                    <a:pt x="1615" y="294"/>
                  </a:cubicBezTo>
                  <a:cubicBezTo>
                    <a:pt x="1786" y="343"/>
                    <a:pt x="1958" y="386"/>
                    <a:pt x="2120" y="443"/>
                  </a:cubicBezTo>
                  <a:cubicBezTo>
                    <a:pt x="2292" y="499"/>
                    <a:pt x="2456" y="565"/>
                    <a:pt x="2621" y="628"/>
                  </a:cubicBezTo>
                  <a:cubicBezTo>
                    <a:pt x="2635" y="637"/>
                    <a:pt x="2657" y="650"/>
                    <a:pt x="2677" y="657"/>
                  </a:cubicBezTo>
                  <a:lnTo>
                    <a:pt x="2700" y="657"/>
                  </a:lnTo>
                  <a:cubicBezTo>
                    <a:pt x="2713" y="657"/>
                    <a:pt x="2729" y="657"/>
                    <a:pt x="2736" y="643"/>
                  </a:cubicBezTo>
                  <a:cubicBezTo>
                    <a:pt x="2742" y="621"/>
                    <a:pt x="2742" y="594"/>
                    <a:pt x="2720" y="578"/>
                  </a:cubicBezTo>
                  <a:cubicBezTo>
                    <a:pt x="2549" y="508"/>
                    <a:pt x="2386" y="443"/>
                    <a:pt x="2215" y="386"/>
                  </a:cubicBezTo>
                  <a:cubicBezTo>
                    <a:pt x="2050" y="328"/>
                    <a:pt x="1879" y="278"/>
                    <a:pt x="1707" y="229"/>
                  </a:cubicBezTo>
                  <a:cubicBezTo>
                    <a:pt x="1529" y="186"/>
                    <a:pt x="1358" y="150"/>
                    <a:pt x="1186" y="114"/>
                  </a:cubicBezTo>
                  <a:cubicBezTo>
                    <a:pt x="1006" y="86"/>
                    <a:pt x="828" y="57"/>
                    <a:pt x="650" y="37"/>
                  </a:cubicBezTo>
                  <a:cubicBezTo>
                    <a:pt x="472" y="21"/>
                    <a:pt x="293" y="8"/>
                    <a:pt x="115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4" name="Google Shape;1404;p39"/>
            <p:cNvSpPr/>
            <p:nvPr/>
          </p:nvSpPr>
          <p:spPr>
            <a:xfrm>
              <a:off x="3461178" y="1370302"/>
              <a:ext cx="31216" cy="36567"/>
            </a:xfrm>
            <a:custGeom>
              <a:avLst/>
              <a:gdLst/>
              <a:ahLst/>
              <a:cxnLst/>
              <a:rect l="l" t="t" r="r" b="b"/>
              <a:pathLst>
                <a:path w="1587" h="1859" extrusionOk="0">
                  <a:moveTo>
                    <a:pt x="50" y="1"/>
                  </a:moveTo>
                  <a:cubicBezTo>
                    <a:pt x="37" y="1"/>
                    <a:pt x="28" y="9"/>
                    <a:pt x="21" y="16"/>
                  </a:cubicBezTo>
                  <a:cubicBezTo>
                    <a:pt x="1" y="37"/>
                    <a:pt x="1" y="59"/>
                    <a:pt x="21" y="80"/>
                  </a:cubicBezTo>
                  <a:cubicBezTo>
                    <a:pt x="114" y="194"/>
                    <a:pt x="215" y="309"/>
                    <a:pt x="308" y="422"/>
                  </a:cubicBezTo>
                  <a:cubicBezTo>
                    <a:pt x="407" y="537"/>
                    <a:pt x="500" y="652"/>
                    <a:pt x="601" y="765"/>
                  </a:cubicBezTo>
                  <a:cubicBezTo>
                    <a:pt x="693" y="880"/>
                    <a:pt x="793" y="995"/>
                    <a:pt x="885" y="1115"/>
                  </a:cubicBezTo>
                  <a:cubicBezTo>
                    <a:pt x="986" y="1230"/>
                    <a:pt x="1079" y="1345"/>
                    <a:pt x="1178" y="1458"/>
                  </a:cubicBezTo>
                  <a:cubicBezTo>
                    <a:pt x="1279" y="1572"/>
                    <a:pt x="1372" y="1687"/>
                    <a:pt x="1471" y="1800"/>
                  </a:cubicBezTo>
                  <a:cubicBezTo>
                    <a:pt x="1478" y="1816"/>
                    <a:pt x="1494" y="1830"/>
                    <a:pt x="1507" y="1843"/>
                  </a:cubicBezTo>
                  <a:cubicBezTo>
                    <a:pt x="1514" y="1852"/>
                    <a:pt x="1521" y="1859"/>
                    <a:pt x="1536" y="1859"/>
                  </a:cubicBezTo>
                  <a:cubicBezTo>
                    <a:pt x="1543" y="1859"/>
                    <a:pt x="1557" y="1852"/>
                    <a:pt x="1564" y="1843"/>
                  </a:cubicBezTo>
                  <a:cubicBezTo>
                    <a:pt x="1586" y="1823"/>
                    <a:pt x="1579" y="1800"/>
                    <a:pt x="1564" y="1787"/>
                  </a:cubicBezTo>
                  <a:cubicBezTo>
                    <a:pt x="1471" y="1665"/>
                    <a:pt x="1372" y="1552"/>
                    <a:pt x="1271" y="1437"/>
                  </a:cubicBezTo>
                  <a:cubicBezTo>
                    <a:pt x="1178" y="1322"/>
                    <a:pt x="1079" y="1209"/>
                    <a:pt x="986" y="1094"/>
                  </a:cubicBezTo>
                  <a:cubicBezTo>
                    <a:pt x="885" y="979"/>
                    <a:pt x="793" y="866"/>
                    <a:pt x="693" y="752"/>
                  </a:cubicBezTo>
                  <a:cubicBezTo>
                    <a:pt x="601" y="637"/>
                    <a:pt x="500" y="515"/>
                    <a:pt x="407" y="402"/>
                  </a:cubicBezTo>
                  <a:cubicBezTo>
                    <a:pt x="308" y="287"/>
                    <a:pt x="215" y="172"/>
                    <a:pt x="114" y="59"/>
                  </a:cubicBezTo>
                  <a:cubicBezTo>
                    <a:pt x="100" y="44"/>
                    <a:pt x="93" y="30"/>
                    <a:pt x="80" y="16"/>
                  </a:cubicBezTo>
                  <a:cubicBezTo>
                    <a:pt x="71" y="9"/>
                    <a:pt x="57" y="1"/>
                    <a:pt x="5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5" name="Google Shape;1405;p39"/>
            <p:cNvSpPr/>
            <p:nvPr/>
          </p:nvSpPr>
          <p:spPr>
            <a:xfrm>
              <a:off x="3424100" y="1372840"/>
              <a:ext cx="10838" cy="6766"/>
            </a:xfrm>
            <a:custGeom>
              <a:avLst/>
              <a:gdLst/>
              <a:ahLst/>
              <a:cxnLst/>
              <a:rect l="l" t="t" r="r" b="b"/>
              <a:pathLst>
                <a:path w="551" h="344" extrusionOk="0">
                  <a:moveTo>
                    <a:pt x="479" y="0"/>
                  </a:moveTo>
                  <a:cubicBezTo>
                    <a:pt x="307" y="101"/>
                    <a:pt x="150" y="215"/>
                    <a:pt x="1" y="343"/>
                  </a:cubicBezTo>
                  <a:cubicBezTo>
                    <a:pt x="100" y="300"/>
                    <a:pt x="199" y="251"/>
                    <a:pt x="300" y="201"/>
                  </a:cubicBezTo>
                  <a:cubicBezTo>
                    <a:pt x="307" y="194"/>
                    <a:pt x="314" y="194"/>
                    <a:pt x="321" y="194"/>
                  </a:cubicBezTo>
                  <a:lnTo>
                    <a:pt x="336" y="194"/>
                  </a:lnTo>
                  <a:cubicBezTo>
                    <a:pt x="371" y="165"/>
                    <a:pt x="422" y="137"/>
                    <a:pt x="465" y="115"/>
                  </a:cubicBezTo>
                  <a:cubicBezTo>
                    <a:pt x="479" y="101"/>
                    <a:pt x="499" y="86"/>
                    <a:pt x="522" y="79"/>
                  </a:cubicBezTo>
                  <a:cubicBezTo>
                    <a:pt x="542" y="65"/>
                    <a:pt x="551" y="36"/>
                    <a:pt x="535" y="23"/>
                  </a:cubicBezTo>
                  <a:cubicBezTo>
                    <a:pt x="528" y="9"/>
                    <a:pt x="515" y="0"/>
                    <a:pt x="499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6" name="Google Shape;1406;p39"/>
            <p:cNvSpPr/>
            <p:nvPr/>
          </p:nvSpPr>
          <p:spPr>
            <a:xfrm>
              <a:off x="3396700" y="1398962"/>
              <a:ext cx="13926" cy="25040"/>
            </a:xfrm>
            <a:custGeom>
              <a:avLst/>
              <a:gdLst/>
              <a:ahLst/>
              <a:cxnLst/>
              <a:rect l="l" t="t" r="r" b="b"/>
              <a:pathLst>
                <a:path w="708" h="1273" extrusionOk="0">
                  <a:moveTo>
                    <a:pt x="708" y="1"/>
                  </a:moveTo>
                  <a:lnTo>
                    <a:pt x="708" y="1"/>
                  </a:lnTo>
                  <a:cubicBezTo>
                    <a:pt x="665" y="16"/>
                    <a:pt x="622" y="30"/>
                    <a:pt x="586" y="43"/>
                  </a:cubicBezTo>
                  <a:cubicBezTo>
                    <a:pt x="487" y="201"/>
                    <a:pt x="401" y="366"/>
                    <a:pt x="322" y="537"/>
                  </a:cubicBezTo>
                  <a:cubicBezTo>
                    <a:pt x="221" y="729"/>
                    <a:pt x="136" y="930"/>
                    <a:pt x="43" y="1137"/>
                  </a:cubicBezTo>
                  <a:cubicBezTo>
                    <a:pt x="29" y="1157"/>
                    <a:pt x="22" y="1187"/>
                    <a:pt x="7" y="1209"/>
                  </a:cubicBezTo>
                  <a:cubicBezTo>
                    <a:pt x="0" y="1229"/>
                    <a:pt x="0" y="1259"/>
                    <a:pt x="22" y="1265"/>
                  </a:cubicBezTo>
                  <a:cubicBezTo>
                    <a:pt x="29" y="1272"/>
                    <a:pt x="36" y="1272"/>
                    <a:pt x="43" y="1272"/>
                  </a:cubicBezTo>
                  <a:cubicBezTo>
                    <a:pt x="65" y="1272"/>
                    <a:pt x="79" y="1265"/>
                    <a:pt x="86" y="1252"/>
                  </a:cubicBezTo>
                  <a:cubicBezTo>
                    <a:pt x="172" y="1051"/>
                    <a:pt x="264" y="851"/>
                    <a:pt x="358" y="652"/>
                  </a:cubicBezTo>
                  <a:cubicBezTo>
                    <a:pt x="458" y="458"/>
                    <a:pt x="557" y="258"/>
                    <a:pt x="665" y="73"/>
                  </a:cubicBezTo>
                  <a:cubicBezTo>
                    <a:pt x="679" y="43"/>
                    <a:pt x="693" y="23"/>
                    <a:pt x="708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7" name="Google Shape;1407;p39"/>
            <p:cNvSpPr/>
            <p:nvPr/>
          </p:nvSpPr>
          <p:spPr>
            <a:xfrm>
              <a:off x="3408227" y="1381003"/>
              <a:ext cx="16877" cy="18824"/>
            </a:xfrm>
            <a:custGeom>
              <a:avLst/>
              <a:gdLst/>
              <a:ahLst/>
              <a:cxnLst/>
              <a:rect l="l" t="t" r="r" b="b"/>
              <a:pathLst>
                <a:path w="858" h="957" extrusionOk="0">
                  <a:moveTo>
                    <a:pt x="857" y="0"/>
                  </a:moveTo>
                  <a:lnTo>
                    <a:pt x="857" y="0"/>
                  </a:lnTo>
                  <a:cubicBezTo>
                    <a:pt x="778" y="43"/>
                    <a:pt x="700" y="79"/>
                    <a:pt x="621" y="115"/>
                  </a:cubicBezTo>
                  <a:lnTo>
                    <a:pt x="614" y="115"/>
                  </a:lnTo>
                  <a:cubicBezTo>
                    <a:pt x="544" y="194"/>
                    <a:pt x="472" y="279"/>
                    <a:pt x="406" y="357"/>
                  </a:cubicBezTo>
                  <a:cubicBezTo>
                    <a:pt x="271" y="521"/>
                    <a:pt x="158" y="686"/>
                    <a:pt x="50" y="864"/>
                  </a:cubicBezTo>
                  <a:cubicBezTo>
                    <a:pt x="36" y="893"/>
                    <a:pt x="14" y="929"/>
                    <a:pt x="0" y="956"/>
                  </a:cubicBezTo>
                  <a:cubicBezTo>
                    <a:pt x="36" y="943"/>
                    <a:pt x="79" y="929"/>
                    <a:pt x="122" y="914"/>
                  </a:cubicBezTo>
                  <a:cubicBezTo>
                    <a:pt x="165" y="843"/>
                    <a:pt x="208" y="778"/>
                    <a:pt x="251" y="708"/>
                  </a:cubicBezTo>
                  <a:cubicBezTo>
                    <a:pt x="278" y="672"/>
                    <a:pt x="307" y="629"/>
                    <a:pt x="336" y="593"/>
                  </a:cubicBezTo>
                  <a:cubicBezTo>
                    <a:pt x="350" y="571"/>
                    <a:pt x="364" y="550"/>
                    <a:pt x="379" y="528"/>
                  </a:cubicBezTo>
                  <a:cubicBezTo>
                    <a:pt x="386" y="521"/>
                    <a:pt x="393" y="514"/>
                    <a:pt x="400" y="501"/>
                  </a:cubicBezTo>
                  <a:cubicBezTo>
                    <a:pt x="400" y="501"/>
                    <a:pt x="406" y="494"/>
                    <a:pt x="406" y="485"/>
                  </a:cubicBezTo>
                  <a:cubicBezTo>
                    <a:pt x="415" y="485"/>
                    <a:pt x="415" y="485"/>
                    <a:pt x="415" y="478"/>
                  </a:cubicBezTo>
                  <a:lnTo>
                    <a:pt x="422" y="478"/>
                  </a:lnTo>
                  <a:cubicBezTo>
                    <a:pt x="535" y="322"/>
                    <a:pt x="672" y="178"/>
                    <a:pt x="808" y="43"/>
                  </a:cubicBezTo>
                  <a:cubicBezTo>
                    <a:pt x="828" y="29"/>
                    <a:pt x="844" y="14"/>
                    <a:pt x="857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8" name="Google Shape;1408;p39"/>
            <p:cNvSpPr/>
            <p:nvPr/>
          </p:nvSpPr>
          <p:spPr>
            <a:xfrm>
              <a:off x="3422409" y="1380019"/>
              <a:ext cx="20260" cy="47346"/>
            </a:xfrm>
            <a:custGeom>
              <a:avLst/>
              <a:gdLst/>
              <a:ahLst/>
              <a:cxnLst/>
              <a:rect l="l" t="t" r="r" b="b"/>
              <a:pathLst>
                <a:path w="1030" h="2407" extrusionOk="0">
                  <a:moveTo>
                    <a:pt x="971" y="0"/>
                  </a:moveTo>
                  <a:cubicBezTo>
                    <a:pt x="964" y="0"/>
                    <a:pt x="957" y="0"/>
                    <a:pt x="950" y="7"/>
                  </a:cubicBezTo>
                  <a:cubicBezTo>
                    <a:pt x="829" y="93"/>
                    <a:pt x="729" y="215"/>
                    <a:pt x="650" y="343"/>
                  </a:cubicBezTo>
                  <a:cubicBezTo>
                    <a:pt x="565" y="472"/>
                    <a:pt x="508" y="614"/>
                    <a:pt x="450" y="749"/>
                  </a:cubicBezTo>
                  <a:cubicBezTo>
                    <a:pt x="386" y="914"/>
                    <a:pt x="328" y="1085"/>
                    <a:pt x="272" y="1250"/>
                  </a:cubicBezTo>
                  <a:cubicBezTo>
                    <a:pt x="215" y="1421"/>
                    <a:pt x="172" y="1593"/>
                    <a:pt x="129" y="1764"/>
                  </a:cubicBezTo>
                  <a:cubicBezTo>
                    <a:pt x="87" y="1935"/>
                    <a:pt x="44" y="2107"/>
                    <a:pt x="15" y="2285"/>
                  </a:cubicBezTo>
                  <a:cubicBezTo>
                    <a:pt x="8" y="2307"/>
                    <a:pt x="8" y="2328"/>
                    <a:pt x="1" y="2350"/>
                  </a:cubicBezTo>
                  <a:cubicBezTo>
                    <a:pt x="1" y="2371"/>
                    <a:pt x="8" y="2400"/>
                    <a:pt x="28" y="2400"/>
                  </a:cubicBezTo>
                  <a:cubicBezTo>
                    <a:pt x="37" y="2407"/>
                    <a:pt x="37" y="2407"/>
                    <a:pt x="44" y="2407"/>
                  </a:cubicBezTo>
                  <a:cubicBezTo>
                    <a:pt x="57" y="2407"/>
                    <a:pt x="80" y="2393"/>
                    <a:pt x="87" y="2371"/>
                  </a:cubicBezTo>
                  <a:cubicBezTo>
                    <a:pt x="114" y="2199"/>
                    <a:pt x="150" y="2028"/>
                    <a:pt x="193" y="1857"/>
                  </a:cubicBezTo>
                  <a:cubicBezTo>
                    <a:pt x="236" y="1685"/>
                    <a:pt x="278" y="1514"/>
                    <a:pt x="328" y="1342"/>
                  </a:cubicBezTo>
                  <a:cubicBezTo>
                    <a:pt x="386" y="1178"/>
                    <a:pt x="443" y="1006"/>
                    <a:pt x="508" y="844"/>
                  </a:cubicBezTo>
                  <a:cubicBezTo>
                    <a:pt x="522" y="808"/>
                    <a:pt x="536" y="772"/>
                    <a:pt x="551" y="736"/>
                  </a:cubicBezTo>
                  <a:cubicBezTo>
                    <a:pt x="551" y="729"/>
                    <a:pt x="558" y="722"/>
                    <a:pt x="558" y="715"/>
                  </a:cubicBezTo>
                  <a:cubicBezTo>
                    <a:pt x="558" y="707"/>
                    <a:pt x="565" y="707"/>
                    <a:pt x="565" y="700"/>
                  </a:cubicBezTo>
                  <a:lnTo>
                    <a:pt x="565" y="693"/>
                  </a:lnTo>
                  <a:cubicBezTo>
                    <a:pt x="572" y="672"/>
                    <a:pt x="578" y="657"/>
                    <a:pt x="585" y="643"/>
                  </a:cubicBezTo>
                  <a:cubicBezTo>
                    <a:pt x="621" y="571"/>
                    <a:pt x="650" y="508"/>
                    <a:pt x="686" y="443"/>
                  </a:cubicBezTo>
                  <a:cubicBezTo>
                    <a:pt x="707" y="407"/>
                    <a:pt x="729" y="379"/>
                    <a:pt x="750" y="350"/>
                  </a:cubicBezTo>
                  <a:cubicBezTo>
                    <a:pt x="757" y="329"/>
                    <a:pt x="765" y="314"/>
                    <a:pt x="779" y="300"/>
                  </a:cubicBezTo>
                  <a:cubicBezTo>
                    <a:pt x="786" y="293"/>
                    <a:pt x="786" y="287"/>
                    <a:pt x="793" y="278"/>
                  </a:cubicBezTo>
                  <a:lnTo>
                    <a:pt x="799" y="271"/>
                  </a:lnTo>
                  <a:lnTo>
                    <a:pt x="808" y="264"/>
                  </a:lnTo>
                  <a:cubicBezTo>
                    <a:pt x="851" y="208"/>
                    <a:pt x="901" y="158"/>
                    <a:pt x="957" y="107"/>
                  </a:cubicBezTo>
                  <a:cubicBezTo>
                    <a:pt x="964" y="107"/>
                    <a:pt x="964" y="100"/>
                    <a:pt x="971" y="100"/>
                  </a:cubicBezTo>
                  <a:lnTo>
                    <a:pt x="979" y="93"/>
                  </a:lnTo>
                  <a:lnTo>
                    <a:pt x="986" y="86"/>
                  </a:lnTo>
                  <a:lnTo>
                    <a:pt x="993" y="79"/>
                  </a:lnTo>
                  <a:cubicBezTo>
                    <a:pt x="1014" y="64"/>
                    <a:pt x="1029" y="43"/>
                    <a:pt x="1014" y="21"/>
                  </a:cubicBezTo>
                  <a:cubicBezTo>
                    <a:pt x="1007" y="7"/>
                    <a:pt x="986" y="0"/>
                    <a:pt x="971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9" name="Google Shape;1409;p39"/>
            <p:cNvSpPr/>
            <p:nvPr/>
          </p:nvSpPr>
          <p:spPr>
            <a:xfrm>
              <a:off x="3449081" y="1381711"/>
              <a:ext cx="5508" cy="34127"/>
            </a:xfrm>
            <a:custGeom>
              <a:avLst/>
              <a:gdLst/>
              <a:ahLst/>
              <a:cxnLst/>
              <a:rect l="l" t="t" r="r" b="b"/>
              <a:pathLst>
                <a:path w="280" h="1735" extrusionOk="0">
                  <a:moveTo>
                    <a:pt x="43" y="0"/>
                  </a:moveTo>
                  <a:cubicBezTo>
                    <a:pt x="43" y="0"/>
                    <a:pt x="37" y="0"/>
                    <a:pt x="37" y="7"/>
                  </a:cubicBezTo>
                  <a:cubicBezTo>
                    <a:pt x="16" y="14"/>
                    <a:pt x="1" y="36"/>
                    <a:pt x="9" y="57"/>
                  </a:cubicBezTo>
                  <a:cubicBezTo>
                    <a:pt x="30" y="165"/>
                    <a:pt x="52" y="271"/>
                    <a:pt x="66" y="372"/>
                  </a:cubicBezTo>
                  <a:cubicBezTo>
                    <a:pt x="86" y="478"/>
                    <a:pt x="102" y="586"/>
                    <a:pt x="122" y="693"/>
                  </a:cubicBezTo>
                  <a:lnTo>
                    <a:pt x="122" y="706"/>
                  </a:lnTo>
                  <a:lnTo>
                    <a:pt x="122" y="729"/>
                  </a:lnTo>
                  <a:cubicBezTo>
                    <a:pt x="122" y="742"/>
                    <a:pt x="129" y="749"/>
                    <a:pt x="129" y="765"/>
                  </a:cubicBezTo>
                  <a:cubicBezTo>
                    <a:pt x="129" y="792"/>
                    <a:pt x="138" y="821"/>
                    <a:pt x="138" y="850"/>
                  </a:cubicBezTo>
                  <a:cubicBezTo>
                    <a:pt x="144" y="900"/>
                    <a:pt x="151" y="956"/>
                    <a:pt x="158" y="1006"/>
                  </a:cubicBezTo>
                  <a:cubicBezTo>
                    <a:pt x="165" y="1114"/>
                    <a:pt x="172" y="1220"/>
                    <a:pt x="180" y="1328"/>
                  </a:cubicBezTo>
                  <a:cubicBezTo>
                    <a:pt x="187" y="1443"/>
                    <a:pt x="187" y="1549"/>
                    <a:pt x="194" y="1657"/>
                  </a:cubicBezTo>
                  <a:lnTo>
                    <a:pt x="194" y="1692"/>
                  </a:lnTo>
                  <a:cubicBezTo>
                    <a:pt x="194" y="1721"/>
                    <a:pt x="208" y="1735"/>
                    <a:pt x="230" y="1735"/>
                  </a:cubicBezTo>
                  <a:lnTo>
                    <a:pt x="237" y="1735"/>
                  </a:lnTo>
                  <a:cubicBezTo>
                    <a:pt x="258" y="1735"/>
                    <a:pt x="280" y="1721"/>
                    <a:pt x="280" y="1692"/>
                  </a:cubicBezTo>
                  <a:cubicBezTo>
                    <a:pt x="273" y="1585"/>
                    <a:pt x="273" y="1477"/>
                    <a:pt x="266" y="1371"/>
                  </a:cubicBezTo>
                  <a:cubicBezTo>
                    <a:pt x="258" y="1263"/>
                    <a:pt x="251" y="1150"/>
                    <a:pt x="244" y="1042"/>
                  </a:cubicBezTo>
                  <a:cubicBezTo>
                    <a:pt x="237" y="936"/>
                    <a:pt x="223" y="828"/>
                    <a:pt x="208" y="722"/>
                  </a:cubicBezTo>
                  <a:cubicBezTo>
                    <a:pt x="194" y="614"/>
                    <a:pt x="180" y="501"/>
                    <a:pt x="158" y="393"/>
                  </a:cubicBezTo>
                  <a:cubicBezTo>
                    <a:pt x="138" y="286"/>
                    <a:pt x="122" y="178"/>
                    <a:pt x="95" y="72"/>
                  </a:cubicBezTo>
                  <a:cubicBezTo>
                    <a:pt x="95" y="57"/>
                    <a:pt x="95" y="50"/>
                    <a:pt x="86" y="36"/>
                  </a:cubicBezTo>
                  <a:cubicBezTo>
                    <a:pt x="86" y="14"/>
                    <a:pt x="66" y="0"/>
                    <a:pt x="43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0" name="Google Shape;1410;p39"/>
            <p:cNvSpPr/>
            <p:nvPr/>
          </p:nvSpPr>
          <p:spPr>
            <a:xfrm>
              <a:off x="3484645" y="1271874"/>
              <a:ext cx="28246" cy="32711"/>
            </a:xfrm>
            <a:custGeom>
              <a:avLst/>
              <a:gdLst/>
              <a:ahLst/>
              <a:cxnLst/>
              <a:rect l="l" t="t" r="r" b="b"/>
              <a:pathLst>
                <a:path w="1436" h="1663" extrusionOk="0">
                  <a:moveTo>
                    <a:pt x="1392" y="0"/>
                  </a:moveTo>
                  <a:cubicBezTo>
                    <a:pt x="1379" y="0"/>
                    <a:pt x="1372" y="7"/>
                    <a:pt x="1356" y="14"/>
                  </a:cubicBezTo>
                  <a:cubicBezTo>
                    <a:pt x="1158" y="185"/>
                    <a:pt x="964" y="370"/>
                    <a:pt x="786" y="571"/>
                  </a:cubicBezTo>
                  <a:cubicBezTo>
                    <a:pt x="592" y="772"/>
                    <a:pt x="414" y="986"/>
                    <a:pt x="242" y="1207"/>
                  </a:cubicBezTo>
                  <a:cubicBezTo>
                    <a:pt x="163" y="1313"/>
                    <a:pt x="78" y="1428"/>
                    <a:pt x="1" y="1534"/>
                  </a:cubicBezTo>
                  <a:cubicBezTo>
                    <a:pt x="8" y="1577"/>
                    <a:pt x="14" y="1620"/>
                    <a:pt x="21" y="1663"/>
                  </a:cubicBezTo>
                  <a:cubicBezTo>
                    <a:pt x="93" y="1550"/>
                    <a:pt x="172" y="1442"/>
                    <a:pt x="249" y="1342"/>
                  </a:cubicBezTo>
                  <a:cubicBezTo>
                    <a:pt x="414" y="1121"/>
                    <a:pt x="592" y="907"/>
                    <a:pt x="779" y="700"/>
                  </a:cubicBezTo>
                  <a:cubicBezTo>
                    <a:pt x="957" y="506"/>
                    <a:pt x="1142" y="314"/>
                    <a:pt x="1343" y="143"/>
                  </a:cubicBezTo>
                  <a:cubicBezTo>
                    <a:pt x="1372" y="120"/>
                    <a:pt x="1392" y="100"/>
                    <a:pt x="1421" y="77"/>
                  </a:cubicBezTo>
                  <a:cubicBezTo>
                    <a:pt x="1435" y="64"/>
                    <a:pt x="1435" y="28"/>
                    <a:pt x="1421" y="14"/>
                  </a:cubicBezTo>
                  <a:cubicBezTo>
                    <a:pt x="1415" y="7"/>
                    <a:pt x="1399" y="0"/>
                    <a:pt x="1392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1" name="Google Shape;1411;p39"/>
            <p:cNvSpPr/>
            <p:nvPr/>
          </p:nvSpPr>
          <p:spPr>
            <a:xfrm>
              <a:off x="3463401" y="1302048"/>
              <a:ext cx="21676" cy="38652"/>
            </a:xfrm>
            <a:custGeom>
              <a:avLst/>
              <a:gdLst/>
              <a:ahLst/>
              <a:cxnLst/>
              <a:rect l="l" t="t" r="r" b="b"/>
              <a:pathLst>
                <a:path w="1102" h="1965" extrusionOk="0">
                  <a:moveTo>
                    <a:pt x="1081" y="0"/>
                  </a:moveTo>
                  <a:cubicBezTo>
                    <a:pt x="995" y="122"/>
                    <a:pt x="916" y="244"/>
                    <a:pt x="837" y="365"/>
                  </a:cubicBezTo>
                  <a:cubicBezTo>
                    <a:pt x="680" y="600"/>
                    <a:pt x="537" y="843"/>
                    <a:pt x="409" y="1087"/>
                  </a:cubicBezTo>
                  <a:cubicBezTo>
                    <a:pt x="280" y="1322"/>
                    <a:pt x="159" y="1565"/>
                    <a:pt x="52" y="1808"/>
                  </a:cubicBezTo>
                  <a:cubicBezTo>
                    <a:pt x="37" y="1836"/>
                    <a:pt x="23" y="1865"/>
                    <a:pt x="16" y="1901"/>
                  </a:cubicBezTo>
                  <a:cubicBezTo>
                    <a:pt x="1" y="1921"/>
                    <a:pt x="9" y="1944"/>
                    <a:pt x="30" y="1957"/>
                  </a:cubicBezTo>
                  <a:cubicBezTo>
                    <a:pt x="37" y="1957"/>
                    <a:pt x="44" y="1964"/>
                    <a:pt x="52" y="1964"/>
                  </a:cubicBezTo>
                  <a:cubicBezTo>
                    <a:pt x="66" y="1964"/>
                    <a:pt x="80" y="1957"/>
                    <a:pt x="87" y="1944"/>
                  </a:cubicBezTo>
                  <a:cubicBezTo>
                    <a:pt x="195" y="1694"/>
                    <a:pt x="309" y="1457"/>
                    <a:pt x="429" y="1222"/>
                  </a:cubicBezTo>
                  <a:cubicBezTo>
                    <a:pt x="566" y="979"/>
                    <a:pt x="702" y="737"/>
                    <a:pt x="851" y="501"/>
                  </a:cubicBezTo>
                  <a:cubicBezTo>
                    <a:pt x="930" y="372"/>
                    <a:pt x="1016" y="250"/>
                    <a:pt x="1101" y="129"/>
                  </a:cubicBezTo>
                  <a:cubicBezTo>
                    <a:pt x="1094" y="86"/>
                    <a:pt x="1088" y="43"/>
                    <a:pt x="1081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2" name="Google Shape;1412;p39"/>
            <p:cNvSpPr/>
            <p:nvPr/>
          </p:nvSpPr>
          <p:spPr>
            <a:xfrm>
              <a:off x="3462162" y="1349098"/>
              <a:ext cx="4642" cy="4111"/>
            </a:xfrm>
            <a:custGeom>
              <a:avLst/>
              <a:gdLst/>
              <a:ahLst/>
              <a:cxnLst/>
              <a:rect l="l" t="t" r="r" b="b"/>
              <a:pathLst>
                <a:path w="236" h="209" extrusionOk="0">
                  <a:moveTo>
                    <a:pt x="129" y="1"/>
                  </a:moveTo>
                  <a:cubicBezTo>
                    <a:pt x="107" y="30"/>
                    <a:pt x="86" y="59"/>
                    <a:pt x="57" y="86"/>
                  </a:cubicBezTo>
                  <a:cubicBezTo>
                    <a:pt x="43" y="102"/>
                    <a:pt x="30" y="122"/>
                    <a:pt x="14" y="136"/>
                  </a:cubicBezTo>
                  <a:cubicBezTo>
                    <a:pt x="0" y="158"/>
                    <a:pt x="0" y="179"/>
                    <a:pt x="14" y="201"/>
                  </a:cubicBezTo>
                  <a:cubicBezTo>
                    <a:pt x="30" y="208"/>
                    <a:pt x="36" y="208"/>
                    <a:pt x="50" y="208"/>
                  </a:cubicBezTo>
                  <a:cubicBezTo>
                    <a:pt x="57" y="208"/>
                    <a:pt x="72" y="208"/>
                    <a:pt x="79" y="201"/>
                  </a:cubicBezTo>
                  <a:cubicBezTo>
                    <a:pt x="129" y="136"/>
                    <a:pt x="186" y="73"/>
                    <a:pt x="235" y="8"/>
                  </a:cubicBezTo>
                  <a:lnTo>
                    <a:pt x="129" y="1"/>
                  </a:lnTo>
                  <a:close/>
                </a:path>
              </a:pathLst>
            </a:custGeom>
            <a:solidFill>
              <a:srgbClr val="FBEE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3" name="Google Shape;1413;p39"/>
            <p:cNvSpPr/>
            <p:nvPr/>
          </p:nvSpPr>
          <p:spPr>
            <a:xfrm>
              <a:off x="3464699" y="1310191"/>
              <a:ext cx="40874" cy="39065"/>
            </a:xfrm>
            <a:custGeom>
              <a:avLst/>
              <a:gdLst/>
              <a:ahLst/>
              <a:cxnLst/>
              <a:rect l="l" t="t" r="r" b="b"/>
              <a:pathLst>
                <a:path w="2078" h="1986" extrusionOk="0">
                  <a:moveTo>
                    <a:pt x="2028" y="1"/>
                  </a:moveTo>
                  <a:cubicBezTo>
                    <a:pt x="2021" y="1"/>
                    <a:pt x="2014" y="1"/>
                    <a:pt x="2007" y="8"/>
                  </a:cubicBezTo>
                  <a:cubicBezTo>
                    <a:pt x="1836" y="87"/>
                    <a:pt x="1685" y="195"/>
                    <a:pt x="1536" y="308"/>
                  </a:cubicBezTo>
                  <a:cubicBezTo>
                    <a:pt x="1378" y="429"/>
                    <a:pt x="1236" y="565"/>
                    <a:pt x="1092" y="700"/>
                  </a:cubicBezTo>
                  <a:cubicBezTo>
                    <a:pt x="972" y="829"/>
                    <a:pt x="850" y="966"/>
                    <a:pt x="728" y="1101"/>
                  </a:cubicBezTo>
                  <a:cubicBezTo>
                    <a:pt x="699" y="1158"/>
                    <a:pt x="672" y="1223"/>
                    <a:pt x="650" y="1280"/>
                  </a:cubicBezTo>
                  <a:lnTo>
                    <a:pt x="178" y="1758"/>
                  </a:lnTo>
                  <a:cubicBezTo>
                    <a:pt x="122" y="1830"/>
                    <a:pt x="63" y="1909"/>
                    <a:pt x="0" y="1979"/>
                  </a:cubicBezTo>
                  <a:lnTo>
                    <a:pt x="106" y="1986"/>
                  </a:lnTo>
                  <a:cubicBezTo>
                    <a:pt x="171" y="1909"/>
                    <a:pt x="235" y="1823"/>
                    <a:pt x="307" y="1744"/>
                  </a:cubicBezTo>
                  <a:cubicBezTo>
                    <a:pt x="429" y="1586"/>
                    <a:pt x="557" y="1429"/>
                    <a:pt x="692" y="1273"/>
                  </a:cubicBezTo>
                  <a:cubicBezTo>
                    <a:pt x="821" y="1122"/>
                    <a:pt x="956" y="966"/>
                    <a:pt x="1100" y="822"/>
                  </a:cubicBezTo>
                  <a:cubicBezTo>
                    <a:pt x="1243" y="680"/>
                    <a:pt x="1385" y="544"/>
                    <a:pt x="1536" y="416"/>
                  </a:cubicBezTo>
                  <a:cubicBezTo>
                    <a:pt x="1556" y="400"/>
                    <a:pt x="1579" y="387"/>
                    <a:pt x="1592" y="373"/>
                  </a:cubicBezTo>
                  <a:cubicBezTo>
                    <a:pt x="1599" y="366"/>
                    <a:pt x="1606" y="366"/>
                    <a:pt x="1606" y="357"/>
                  </a:cubicBezTo>
                  <a:lnTo>
                    <a:pt x="1615" y="357"/>
                  </a:lnTo>
                  <a:cubicBezTo>
                    <a:pt x="1628" y="344"/>
                    <a:pt x="1635" y="337"/>
                    <a:pt x="1642" y="330"/>
                  </a:cubicBezTo>
                  <a:cubicBezTo>
                    <a:pt x="1685" y="301"/>
                    <a:pt x="1721" y="280"/>
                    <a:pt x="1757" y="251"/>
                  </a:cubicBezTo>
                  <a:cubicBezTo>
                    <a:pt x="1836" y="201"/>
                    <a:pt x="1914" y="152"/>
                    <a:pt x="1992" y="109"/>
                  </a:cubicBezTo>
                  <a:cubicBezTo>
                    <a:pt x="2014" y="100"/>
                    <a:pt x="2028" y="87"/>
                    <a:pt x="2050" y="80"/>
                  </a:cubicBezTo>
                  <a:cubicBezTo>
                    <a:pt x="2070" y="66"/>
                    <a:pt x="2077" y="37"/>
                    <a:pt x="2064" y="23"/>
                  </a:cubicBezTo>
                  <a:cubicBezTo>
                    <a:pt x="2057" y="8"/>
                    <a:pt x="2043" y="1"/>
                    <a:pt x="2028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4" name="Google Shape;1414;p39"/>
            <p:cNvSpPr/>
            <p:nvPr/>
          </p:nvSpPr>
          <p:spPr>
            <a:xfrm>
              <a:off x="3468201" y="1331848"/>
              <a:ext cx="10838" cy="12923"/>
            </a:xfrm>
            <a:custGeom>
              <a:avLst/>
              <a:gdLst/>
              <a:ahLst/>
              <a:cxnLst/>
              <a:rect l="l" t="t" r="r" b="b"/>
              <a:pathLst>
                <a:path w="551" h="657" extrusionOk="0">
                  <a:moveTo>
                    <a:pt x="550" y="0"/>
                  </a:moveTo>
                  <a:lnTo>
                    <a:pt x="550" y="0"/>
                  </a:lnTo>
                  <a:cubicBezTo>
                    <a:pt x="537" y="21"/>
                    <a:pt x="514" y="36"/>
                    <a:pt x="501" y="57"/>
                  </a:cubicBezTo>
                  <a:cubicBezTo>
                    <a:pt x="365" y="208"/>
                    <a:pt x="244" y="364"/>
                    <a:pt x="115" y="521"/>
                  </a:cubicBezTo>
                  <a:cubicBezTo>
                    <a:pt x="79" y="564"/>
                    <a:pt x="36" y="614"/>
                    <a:pt x="0" y="657"/>
                  </a:cubicBezTo>
                  <a:lnTo>
                    <a:pt x="472" y="179"/>
                  </a:lnTo>
                  <a:cubicBezTo>
                    <a:pt x="494" y="122"/>
                    <a:pt x="521" y="57"/>
                    <a:pt x="55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5" name="Google Shape;1415;p39"/>
            <p:cNvSpPr/>
            <p:nvPr/>
          </p:nvSpPr>
          <p:spPr>
            <a:xfrm>
              <a:off x="3437456" y="1312866"/>
              <a:ext cx="14753" cy="37943"/>
            </a:xfrm>
            <a:custGeom>
              <a:avLst/>
              <a:gdLst/>
              <a:ahLst/>
              <a:cxnLst/>
              <a:rect l="l" t="t" r="r" b="b"/>
              <a:pathLst>
                <a:path w="750" h="1929" extrusionOk="0">
                  <a:moveTo>
                    <a:pt x="43" y="0"/>
                  </a:moveTo>
                  <a:cubicBezTo>
                    <a:pt x="28" y="0"/>
                    <a:pt x="21" y="7"/>
                    <a:pt x="14" y="16"/>
                  </a:cubicBezTo>
                  <a:cubicBezTo>
                    <a:pt x="7" y="23"/>
                    <a:pt x="0" y="36"/>
                    <a:pt x="0" y="43"/>
                  </a:cubicBezTo>
                  <a:cubicBezTo>
                    <a:pt x="0" y="59"/>
                    <a:pt x="7" y="65"/>
                    <a:pt x="14" y="72"/>
                  </a:cubicBezTo>
                  <a:cubicBezTo>
                    <a:pt x="14" y="79"/>
                    <a:pt x="21" y="86"/>
                    <a:pt x="28" y="93"/>
                  </a:cubicBezTo>
                  <a:cubicBezTo>
                    <a:pt x="28" y="101"/>
                    <a:pt x="34" y="101"/>
                    <a:pt x="34" y="108"/>
                  </a:cubicBezTo>
                  <a:cubicBezTo>
                    <a:pt x="50" y="122"/>
                    <a:pt x="57" y="129"/>
                    <a:pt x="64" y="144"/>
                  </a:cubicBezTo>
                  <a:cubicBezTo>
                    <a:pt x="86" y="172"/>
                    <a:pt x="106" y="201"/>
                    <a:pt x="120" y="221"/>
                  </a:cubicBezTo>
                  <a:cubicBezTo>
                    <a:pt x="156" y="280"/>
                    <a:pt x="192" y="329"/>
                    <a:pt x="228" y="386"/>
                  </a:cubicBezTo>
                  <a:cubicBezTo>
                    <a:pt x="292" y="501"/>
                    <a:pt x="350" y="616"/>
                    <a:pt x="406" y="729"/>
                  </a:cubicBezTo>
                  <a:cubicBezTo>
                    <a:pt x="413" y="744"/>
                    <a:pt x="420" y="758"/>
                    <a:pt x="420" y="772"/>
                  </a:cubicBezTo>
                  <a:lnTo>
                    <a:pt x="420" y="778"/>
                  </a:lnTo>
                  <a:lnTo>
                    <a:pt x="429" y="778"/>
                  </a:lnTo>
                  <a:lnTo>
                    <a:pt x="429" y="787"/>
                  </a:lnTo>
                  <a:cubicBezTo>
                    <a:pt x="436" y="801"/>
                    <a:pt x="436" y="808"/>
                    <a:pt x="442" y="814"/>
                  </a:cubicBezTo>
                  <a:cubicBezTo>
                    <a:pt x="449" y="844"/>
                    <a:pt x="463" y="873"/>
                    <a:pt x="472" y="900"/>
                  </a:cubicBezTo>
                  <a:cubicBezTo>
                    <a:pt x="499" y="965"/>
                    <a:pt x="514" y="1022"/>
                    <a:pt x="535" y="1087"/>
                  </a:cubicBezTo>
                  <a:cubicBezTo>
                    <a:pt x="571" y="1207"/>
                    <a:pt x="600" y="1335"/>
                    <a:pt x="621" y="1464"/>
                  </a:cubicBezTo>
                  <a:cubicBezTo>
                    <a:pt x="628" y="1493"/>
                    <a:pt x="634" y="1529"/>
                    <a:pt x="643" y="1558"/>
                  </a:cubicBezTo>
                  <a:lnTo>
                    <a:pt x="643" y="1565"/>
                  </a:lnTo>
                  <a:lnTo>
                    <a:pt x="643" y="1572"/>
                  </a:lnTo>
                  <a:lnTo>
                    <a:pt x="643" y="1601"/>
                  </a:lnTo>
                  <a:cubicBezTo>
                    <a:pt x="650" y="1615"/>
                    <a:pt x="650" y="1629"/>
                    <a:pt x="650" y="1651"/>
                  </a:cubicBezTo>
                  <a:cubicBezTo>
                    <a:pt x="650" y="1678"/>
                    <a:pt x="657" y="1701"/>
                    <a:pt x="657" y="1737"/>
                  </a:cubicBezTo>
                  <a:cubicBezTo>
                    <a:pt x="686" y="1757"/>
                    <a:pt x="720" y="1779"/>
                    <a:pt x="749" y="1807"/>
                  </a:cubicBezTo>
                  <a:cubicBezTo>
                    <a:pt x="742" y="1701"/>
                    <a:pt x="729" y="1593"/>
                    <a:pt x="713" y="1486"/>
                  </a:cubicBezTo>
                  <a:cubicBezTo>
                    <a:pt x="693" y="1358"/>
                    <a:pt x="663" y="1236"/>
                    <a:pt x="628" y="1108"/>
                  </a:cubicBezTo>
                  <a:cubicBezTo>
                    <a:pt x="592" y="979"/>
                    <a:pt x="549" y="857"/>
                    <a:pt x="499" y="729"/>
                  </a:cubicBezTo>
                  <a:cubicBezTo>
                    <a:pt x="449" y="616"/>
                    <a:pt x="393" y="494"/>
                    <a:pt x="321" y="386"/>
                  </a:cubicBezTo>
                  <a:cubicBezTo>
                    <a:pt x="257" y="273"/>
                    <a:pt x="185" y="165"/>
                    <a:pt x="106" y="59"/>
                  </a:cubicBezTo>
                  <a:cubicBezTo>
                    <a:pt x="93" y="43"/>
                    <a:pt x="86" y="29"/>
                    <a:pt x="70" y="16"/>
                  </a:cubicBezTo>
                  <a:cubicBezTo>
                    <a:pt x="64" y="7"/>
                    <a:pt x="50" y="0"/>
                    <a:pt x="43" y="0"/>
                  </a:cubicBezTo>
                  <a:close/>
                  <a:moveTo>
                    <a:pt x="663" y="1850"/>
                  </a:moveTo>
                  <a:lnTo>
                    <a:pt x="663" y="1886"/>
                  </a:lnTo>
                  <a:cubicBezTo>
                    <a:pt x="663" y="1908"/>
                    <a:pt x="686" y="1928"/>
                    <a:pt x="706" y="1928"/>
                  </a:cubicBezTo>
                  <a:cubicBezTo>
                    <a:pt x="729" y="1928"/>
                    <a:pt x="749" y="1915"/>
                    <a:pt x="749" y="1886"/>
                  </a:cubicBezTo>
                  <a:lnTo>
                    <a:pt x="749" y="1879"/>
                  </a:lnTo>
                  <a:cubicBezTo>
                    <a:pt x="742" y="1886"/>
                    <a:pt x="735" y="1886"/>
                    <a:pt x="729" y="1886"/>
                  </a:cubicBezTo>
                  <a:cubicBezTo>
                    <a:pt x="713" y="1886"/>
                    <a:pt x="706" y="1879"/>
                    <a:pt x="699" y="1872"/>
                  </a:cubicBezTo>
                  <a:cubicBezTo>
                    <a:pt x="686" y="1865"/>
                    <a:pt x="677" y="1858"/>
                    <a:pt x="663" y="185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6" name="Google Shape;1416;p39"/>
            <p:cNvSpPr/>
            <p:nvPr/>
          </p:nvSpPr>
          <p:spPr>
            <a:xfrm>
              <a:off x="3425654" y="1325101"/>
              <a:ext cx="26987" cy="24863"/>
            </a:xfrm>
            <a:custGeom>
              <a:avLst/>
              <a:gdLst/>
              <a:ahLst/>
              <a:cxnLst/>
              <a:rect l="l" t="t" r="r" b="b"/>
              <a:pathLst>
                <a:path w="1372" h="1264" extrusionOk="0">
                  <a:moveTo>
                    <a:pt x="50" y="0"/>
                  </a:moveTo>
                  <a:cubicBezTo>
                    <a:pt x="35" y="0"/>
                    <a:pt x="21" y="7"/>
                    <a:pt x="14" y="14"/>
                  </a:cubicBezTo>
                  <a:cubicBezTo>
                    <a:pt x="0" y="36"/>
                    <a:pt x="0" y="57"/>
                    <a:pt x="14" y="79"/>
                  </a:cubicBezTo>
                  <a:cubicBezTo>
                    <a:pt x="93" y="156"/>
                    <a:pt x="172" y="242"/>
                    <a:pt x="249" y="321"/>
                  </a:cubicBezTo>
                  <a:cubicBezTo>
                    <a:pt x="335" y="400"/>
                    <a:pt x="413" y="479"/>
                    <a:pt x="499" y="558"/>
                  </a:cubicBezTo>
                  <a:cubicBezTo>
                    <a:pt x="578" y="636"/>
                    <a:pt x="664" y="713"/>
                    <a:pt x="749" y="785"/>
                  </a:cubicBezTo>
                  <a:cubicBezTo>
                    <a:pt x="828" y="864"/>
                    <a:pt x="914" y="936"/>
                    <a:pt x="1000" y="1007"/>
                  </a:cubicBezTo>
                  <a:cubicBezTo>
                    <a:pt x="1085" y="1085"/>
                    <a:pt x="1178" y="1157"/>
                    <a:pt x="1263" y="1228"/>
                  </a:cubicBezTo>
                  <a:cubicBezTo>
                    <a:pt x="1277" y="1236"/>
                    <a:pt x="1286" y="1243"/>
                    <a:pt x="1299" y="1250"/>
                  </a:cubicBezTo>
                  <a:cubicBezTo>
                    <a:pt x="1306" y="1257"/>
                    <a:pt x="1313" y="1264"/>
                    <a:pt x="1329" y="1264"/>
                  </a:cubicBezTo>
                  <a:cubicBezTo>
                    <a:pt x="1335" y="1264"/>
                    <a:pt x="1342" y="1264"/>
                    <a:pt x="1349" y="1257"/>
                  </a:cubicBezTo>
                  <a:cubicBezTo>
                    <a:pt x="1356" y="1257"/>
                    <a:pt x="1356" y="1257"/>
                    <a:pt x="1356" y="1250"/>
                  </a:cubicBezTo>
                  <a:cubicBezTo>
                    <a:pt x="1363" y="1243"/>
                    <a:pt x="1371" y="1236"/>
                    <a:pt x="1371" y="1221"/>
                  </a:cubicBezTo>
                  <a:cubicBezTo>
                    <a:pt x="1371" y="1214"/>
                    <a:pt x="1363" y="1200"/>
                    <a:pt x="1356" y="1193"/>
                  </a:cubicBezTo>
                  <a:cubicBezTo>
                    <a:pt x="1356" y="1185"/>
                    <a:pt x="1349" y="1185"/>
                    <a:pt x="1349" y="1185"/>
                  </a:cubicBezTo>
                  <a:cubicBezTo>
                    <a:pt x="1320" y="1157"/>
                    <a:pt x="1286" y="1135"/>
                    <a:pt x="1257" y="1115"/>
                  </a:cubicBezTo>
                  <a:cubicBezTo>
                    <a:pt x="1200" y="1065"/>
                    <a:pt x="1149" y="1022"/>
                    <a:pt x="1092" y="979"/>
                  </a:cubicBezTo>
                  <a:cubicBezTo>
                    <a:pt x="1006" y="907"/>
                    <a:pt x="921" y="828"/>
                    <a:pt x="835" y="756"/>
                  </a:cubicBezTo>
                  <a:cubicBezTo>
                    <a:pt x="749" y="679"/>
                    <a:pt x="670" y="600"/>
                    <a:pt x="585" y="528"/>
                  </a:cubicBezTo>
                  <a:cubicBezTo>
                    <a:pt x="506" y="450"/>
                    <a:pt x="420" y="371"/>
                    <a:pt x="343" y="294"/>
                  </a:cubicBezTo>
                  <a:cubicBezTo>
                    <a:pt x="264" y="208"/>
                    <a:pt x="185" y="129"/>
                    <a:pt x="107" y="43"/>
                  </a:cubicBezTo>
                  <a:cubicBezTo>
                    <a:pt x="100" y="36"/>
                    <a:pt x="86" y="28"/>
                    <a:pt x="77" y="14"/>
                  </a:cubicBezTo>
                  <a:cubicBezTo>
                    <a:pt x="71" y="7"/>
                    <a:pt x="57" y="0"/>
                    <a:pt x="5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7" name="Google Shape;1417;p39"/>
            <p:cNvSpPr/>
            <p:nvPr/>
          </p:nvSpPr>
          <p:spPr>
            <a:xfrm>
              <a:off x="3413007" y="1340975"/>
              <a:ext cx="27833" cy="10268"/>
            </a:xfrm>
            <a:custGeom>
              <a:avLst/>
              <a:gdLst/>
              <a:ahLst/>
              <a:cxnLst/>
              <a:rect l="l" t="t" r="r" b="b"/>
              <a:pathLst>
                <a:path w="1415" h="522" extrusionOk="0">
                  <a:moveTo>
                    <a:pt x="50" y="1"/>
                  </a:moveTo>
                  <a:cubicBezTo>
                    <a:pt x="35" y="1"/>
                    <a:pt x="14" y="8"/>
                    <a:pt x="8" y="21"/>
                  </a:cubicBezTo>
                  <a:cubicBezTo>
                    <a:pt x="1" y="44"/>
                    <a:pt x="8" y="64"/>
                    <a:pt x="28" y="78"/>
                  </a:cubicBezTo>
                  <a:cubicBezTo>
                    <a:pt x="107" y="129"/>
                    <a:pt x="186" y="164"/>
                    <a:pt x="271" y="206"/>
                  </a:cubicBezTo>
                  <a:cubicBezTo>
                    <a:pt x="357" y="249"/>
                    <a:pt x="443" y="285"/>
                    <a:pt x="529" y="314"/>
                  </a:cubicBezTo>
                  <a:cubicBezTo>
                    <a:pt x="614" y="350"/>
                    <a:pt x="700" y="378"/>
                    <a:pt x="792" y="407"/>
                  </a:cubicBezTo>
                  <a:cubicBezTo>
                    <a:pt x="878" y="429"/>
                    <a:pt x="964" y="450"/>
                    <a:pt x="1056" y="472"/>
                  </a:cubicBezTo>
                  <a:cubicBezTo>
                    <a:pt x="1149" y="493"/>
                    <a:pt x="1243" y="506"/>
                    <a:pt x="1336" y="522"/>
                  </a:cubicBezTo>
                  <a:lnTo>
                    <a:pt x="1372" y="522"/>
                  </a:lnTo>
                  <a:cubicBezTo>
                    <a:pt x="1379" y="522"/>
                    <a:pt x="1392" y="515"/>
                    <a:pt x="1399" y="506"/>
                  </a:cubicBezTo>
                  <a:cubicBezTo>
                    <a:pt x="1406" y="499"/>
                    <a:pt x="1415" y="493"/>
                    <a:pt x="1415" y="479"/>
                  </a:cubicBezTo>
                  <a:cubicBezTo>
                    <a:pt x="1415" y="472"/>
                    <a:pt x="1406" y="457"/>
                    <a:pt x="1399" y="450"/>
                  </a:cubicBezTo>
                  <a:cubicBezTo>
                    <a:pt x="1392" y="443"/>
                    <a:pt x="1379" y="436"/>
                    <a:pt x="1372" y="436"/>
                  </a:cubicBezTo>
                  <a:cubicBezTo>
                    <a:pt x="1349" y="436"/>
                    <a:pt x="1336" y="436"/>
                    <a:pt x="1320" y="429"/>
                  </a:cubicBezTo>
                  <a:cubicBezTo>
                    <a:pt x="1200" y="414"/>
                    <a:pt x="1086" y="393"/>
                    <a:pt x="971" y="364"/>
                  </a:cubicBezTo>
                  <a:cubicBezTo>
                    <a:pt x="849" y="335"/>
                    <a:pt x="736" y="301"/>
                    <a:pt x="621" y="265"/>
                  </a:cubicBezTo>
                  <a:cubicBezTo>
                    <a:pt x="565" y="236"/>
                    <a:pt x="499" y="215"/>
                    <a:pt x="436" y="186"/>
                  </a:cubicBezTo>
                  <a:cubicBezTo>
                    <a:pt x="343" y="150"/>
                    <a:pt x="242" y="100"/>
                    <a:pt x="150" y="50"/>
                  </a:cubicBezTo>
                  <a:cubicBezTo>
                    <a:pt x="121" y="35"/>
                    <a:pt x="93" y="21"/>
                    <a:pt x="71" y="8"/>
                  </a:cubicBezTo>
                  <a:cubicBezTo>
                    <a:pt x="64" y="1"/>
                    <a:pt x="57" y="1"/>
                    <a:pt x="5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8" name="Google Shape;1418;p39"/>
            <p:cNvSpPr/>
            <p:nvPr/>
          </p:nvSpPr>
          <p:spPr>
            <a:xfrm>
              <a:off x="3451206" y="1283086"/>
              <a:ext cx="11684" cy="62806"/>
            </a:xfrm>
            <a:custGeom>
              <a:avLst/>
              <a:gdLst/>
              <a:ahLst/>
              <a:cxnLst/>
              <a:rect l="l" t="t" r="r" b="b"/>
              <a:pathLst>
                <a:path w="594" h="3193" extrusionOk="0">
                  <a:moveTo>
                    <a:pt x="50" y="1"/>
                  </a:moveTo>
                  <a:cubicBezTo>
                    <a:pt x="43" y="1"/>
                    <a:pt x="36" y="8"/>
                    <a:pt x="30" y="8"/>
                  </a:cubicBezTo>
                  <a:cubicBezTo>
                    <a:pt x="7" y="22"/>
                    <a:pt x="0" y="51"/>
                    <a:pt x="14" y="64"/>
                  </a:cubicBezTo>
                  <a:cubicBezTo>
                    <a:pt x="122" y="244"/>
                    <a:pt x="208" y="423"/>
                    <a:pt x="278" y="615"/>
                  </a:cubicBezTo>
                  <a:cubicBezTo>
                    <a:pt x="350" y="808"/>
                    <a:pt x="400" y="1007"/>
                    <a:pt x="436" y="1208"/>
                  </a:cubicBezTo>
                  <a:cubicBezTo>
                    <a:pt x="472" y="1415"/>
                    <a:pt x="492" y="1615"/>
                    <a:pt x="501" y="1821"/>
                  </a:cubicBezTo>
                  <a:cubicBezTo>
                    <a:pt x="508" y="2029"/>
                    <a:pt x="501" y="2243"/>
                    <a:pt x="486" y="2450"/>
                  </a:cubicBezTo>
                  <a:cubicBezTo>
                    <a:pt x="465" y="2658"/>
                    <a:pt x="436" y="2858"/>
                    <a:pt x="400" y="3064"/>
                  </a:cubicBezTo>
                  <a:cubicBezTo>
                    <a:pt x="393" y="3086"/>
                    <a:pt x="386" y="3115"/>
                    <a:pt x="379" y="3143"/>
                  </a:cubicBezTo>
                  <a:cubicBezTo>
                    <a:pt x="379" y="3165"/>
                    <a:pt x="386" y="3185"/>
                    <a:pt x="415" y="3192"/>
                  </a:cubicBezTo>
                  <a:lnTo>
                    <a:pt x="422" y="3192"/>
                  </a:lnTo>
                  <a:cubicBezTo>
                    <a:pt x="443" y="3192"/>
                    <a:pt x="465" y="3179"/>
                    <a:pt x="465" y="3165"/>
                  </a:cubicBezTo>
                  <a:cubicBezTo>
                    <a:pt x="508" y="2957"/>
                    <a:pt x="535" y="2743"/>
                    <a:pt x="557" y="2536"/>
                  </a:cubicBezTo>
                  <a:cubicBezTo>
                    <a:pt x="578" y="2322"/>
                    <a:pt x="593" y="2107"/>
                    <a:pt x="587" y="1900"/>
                  </a:cubicBezTo>
                  <a:cubicBezTo>
                    <a:pt x="587" y="1686"/>
                    <a:pt x="564" y="1472"/>
                    <a:pt x="535" y="1264"/>
                  </a:cubicBezTo>
                  <a:cubicBezTo>
                    <a:pt x="501" y="1058"/>
                    <a:pt x="450" y="858"/>
                    <a:pt x="386" y="657"/>
                  </a:cubicBezTo>
                  <a:cubicBezTo>
                    <a:pt x="314" y="465"/>
                    <a:pt x="228" y="272"/>
                    <a:pt x="129" y="94"/>
                  </a:cubicBezTo>
                  <a:cubicBezTo>
                    <a:pt x="115" y="64"/>
                    <a:pt x="100" y="44"/>
                    <a:pt x="86" y="22"/>
                  </a:cubicBezTo>
                  <a:cubicBezTo>
                    <a:pt x="79" y="8"/>
                    <a:pt x="64" y="1"/>
                    <a:pt x="5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9" name="Google Shape;1419;p39"/>
            <p:cNvSpPr/>
            <p:nvPr/>
          </p:nvSpPr>
          <p:spPr>
            <a:xfrm>
              <a:off x="3390248" y="1352068"/>
              <a:ext cx="3541" cy="1849"/>
            </a:xfrm>
            <a:custGeom>
              <a:avLst/>
              <a:gdLst/>
              <a:ahLst/>
              <a:cxnLst/>
              <a:rect l="l" t="t" r="r" b="b"/>
              <a:pathLst>
                <a:path w="180" h="94" extrusionOk="0">
                  <a:moveTo>
                    <a:pt x="100" y="1"/>
                  </a:moveTo>
                  <a:cubicBezTo>
                    <a:pt x="78" y="1"/>
                    <a:pt x="64" y="7"/>
                    <a:pt x="50" y="7"/>
                  </a:cubicBezTo>
                  <a:cubicBezTo>
                    <a:pt x="28" y="7"/>
                    <a:pt x="1" y="21"/>
                    <a:pt x="8" y="50"/>
                  </a:cubicBezTo>
                  <a:cubicBezTo>
                    <a:pt x="8" y="71"/>
                    <a:pt x="21" y="93"/>
                    <a:pt x="44" y="93"/>
                  </a:cubicBezTo>
                  <a:lnTo>
                    <a:pt x="50" y="93"/>
                  </a:lnTo>
                  <a:cubicBezTo>
                    <a:pt x="93" y="86"/>
                    <a:pt x="136" y="86"/>
                    <a:pt x="179" y="79"/>
                  </a:cubicBezTo>
                  <a:cubicBezTo>
                    <a:pt x="150" y="50"/>
                    <a:pt x="121" y="28"/>
                    <a:pt x="10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0" name="Google Shape;1420;p39"/>
            <p:cNvSpPr/>
            <p:nvPr/>
          </p:nvSpPr>
          <p:spPr>
            <a:xfrm>
              <a:off x="3392215" y="1351498"/>
              <a:ext cx="40028" cy="5350"/>
            </a:xfrm>
            <a:custGeom>
              <a:avLst/>
              <a:gdLst/>
              <a:ahLst/>
              <a:cxnLst/>
              <a:rect l="l" t="t" r="r" b="b"/>
              <a:pathLst>
                <a:path w="2035" h="272" extrusionOk="0">
                  <a:moveTo>
                    <a:pt x="550" y="0"/>
                  </a:moveTo>
                  <a:cubicBezTo>
                    <a:pt x="501" y="0"/>
                    <a:pt x="449" y="0"/>
                    <a:pt x="400" y="7"/>
                  </a:cubicBezTo>
                  <a:cubicBezTo>
                    <a:pt x="264" y="7"/>
                    <a:pt x="129" y="14"/>
                    <a:pt x="0" y="30"/>
                  </a:cubicBezTo>
                  <a:cubicBezTo>
                    <a:pt x="21" y="57"/>
                    <a:pt x="50" y="79"/>
                    <a:pt x="79" y="108"/>
                  </a:cubicBezTo>
                  <a:cubicBezTo>
                    <a:pt x="172" y="100"/>
                    <a:pt x="257" y="93"/>
                    <a:pt x="350" y="93"/>
                  </a:cubicBezTo>
                  <a:cubicBezTo>
                    <a:pt x="415" y="93"/>
                    <a:pt x="478" y="86"/>
                    <a:pt x="550" y="86"/>
                  </a:cubicBezTo>
                  <a:cubicBezTo>
                    <a:pt x="614" y="86"/>
                    <a:pt x="679" y="93"/>
                    <a:pt x="749" y="93"/>
                  </a:cubicBezTo>
                  <a:cubicBezTo>
                    <a:pt x="878" y="100"/>
                    <a:pt x="1015" y="108"/>
                    <a:pt x="1150" y="122"/>
                  </a:cubicBezTo>
                  <a:cubicBezTo>
                    <a:pt x="1178" y="122"/>
                    <a:pt x="1214" y="129"/>
                    <a:pt x="1250" y="129"/>
                  </a:cubicBezTo>
                  <a:cubicBezTo>
                    <a:pt x="1263" y="136"/>
                    <a:pt x="1279" y="136"/>
                    <a:pt x="1299" y="136"/>
                  </a:cubicBezTo>
                  <a:lnTo>
                    <a:pt x="1306" y="136"/>
                  </a:lnTo>
                  <a:cubicBezTo>
                    <a:pt x="1315" y="136"/>
                    <a:pt x="1315" y="143"/>
                    <a:pt x="1315" y="143"/>
                  </a:cubicBezTo>
                  <a:lnTo>
                    <a:pt x="1315" y="136"/>
                  </a:lnTo>
                  <a:cubicBezTo>
                    <a:pt x="1322" y="143"/>
                    <a:pt x="1328" y="143"/>
                    <a:pt x="1335" y="143"/>
                  </a:cubicBezTo>
                  <a:cubicBezTo>
                    <a:pt x="1407" y="151"/>
                    <a:pt x="1471" y="165"/>
                    <a:pt x="1536" y="172"/>
                  </a:cubicBezTo>
                  <a:cubicBezTo>
                    <a:pt x="1671" y="201"/>
                    <a:pt x="1800" y="222"/>
                    <a:pt x="1928" y="258"/>
                  </a:cubicBezTo>
                  <a:cubicBezTo>
                    <a:pt x="1942" y="258"/>
                    <a:pt x="1964" y="264"/>
                    <a:pt x="1978" y="271"/>
                  </a:cubicBezTo>
                  <a:lnTo>
                    <a:pt x="1985" y="271"/>
                  </a:lnTo>
                  <a:cubicBezTo>
                    <a:pt x="2007" y="271"/>
                    <a:pt x="2028" y="258"/>
                    <a:pt x="2028" y="237"/>
                  </a:cubicBezTo>
                  <a:cubicBezTo>
                    <a:pt x="2035" y="215"/>
                    <a:pt x="2021" y="194"/>
                    <a:pt x="2000" y="186"/>
                  </a:cubicBezTo>
                  <a:cubicBezTo>
                    <a:pt x="1872" y="151"/>
                    <a:pt x="1735" y="122"/>
                    <a:pt x="1606" y="100"/>
                  </a:cubicBezTo>
                  <a:cubicBezTo>
                    <a:pt x="1471" y="79"/>
                    <a:pt x="1335" y="57"/>
                    <a:pt x="1200" y="43"/>
                  </a:cubicBezTo>
                  <a:cubicBezTo>
                    <a:pt x="1071" y="23"/>
                    <a:pt x="936" y="14"/>
                    <a:pt x="801" y="7"/>
                  </a:cubicBezTo>
                  <a:cubicBezTo>
                    <a:pt x="715" y="7"/>
                    <a:pt x="636" y="0"/>
                    <a:pt x="55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1" name="Google Shape;1421;p39"/>
            <p:cNvSpPr/>
            <p:nvPr/>
          </p:nvSpPr>
          <p:spPr>
            <a:xfrm>
              <a:off x="3382675" y="1364854"/>
              <a:ext cx="42153" cy="14752"/>
            </a:xfrm>
            <a:custGeom>
              <a:avLst/>
              <a:gdLst/>
              <a:ahLst/>
              <a:cxnLst/>
              <a:rect l="l" t="t" r="r" b="b"/>
              <a:pathLst>
                <a:path w="2143" h="750" extrusionOk="0">
                  <a:moveTo>
                    <a:pt x="1834" y="0"/>
                  </a:moveTo>
                  <a:cubicBezTo>
                    <a:pt x="1714" y="29"/>
                    <a:pt x="1599" y="50"/>
                    <a:pt x="1478" y="86"/>
                  </a:cubicBezTo>
                  <a:cubicBezTo>
                    <a:pt x="1320" y="129"/>
                    <a:pt x="1157" y="178"/>
                    <a:pt x="999" y="228"/>
                  </a:cubicBezTo>
                  <a:cubicBezTo>
                    <a:pt x="842" y="286"/>
                    <a:pt x="686" y="350"/>
                    <a:pt x="528" y="422"/>
                  </a:cubicBezTo>
                  <a:cubicBezTo>
                    <a:pt x="377" y="485"/>
                    <a:pt x="228" y="557"/>
                    <a:pt x="77" y="636"/>
                  </a:cubicBezTo>
                  <a:cubicBezTo>
                    <a:pt x="64" y="650"/>
                    <a:pt x="43" y="657"/>
                    <a:pt x="28" y="672"/>
                  </a:cubicBezTo>
                  <a:cubicBezTo>
                    <a:pt x="7" y="679"/>
                    <a:pt x="0" y="706"/>
                    <a:pt x="14" y="729"/>
                  </a:cubicBezTo>
                  <a:cubicBezTo>
                    <a:pt x="21" y="742"/>
                    <a:pt x="34" y="749"/>
                    <a:pt x="50" y="749"/>
                  </a:cubicBezTo>
                  <a:cubicBezTo>
                    <a:pt x="57" y="749"/>
                    <a:pt x="64" y="742"/>
                    <a:pt x="70" y="742"/>
                  </a:cubicBezTo>
                  <a:cubicBezTo>
                    <a:pt x="214" y="663"/>
                    <a:pt x="364" y="586"/>
                    <a:pt x="514" y="521"/>
                  </a:cubicBezTo>
                  <a:cubicBezTo>
                    <a:pt x="549" y="501"/>
                    <a:pt x="591" y="485"/>
                    <a:pt x="627" y="471"/>
                  </a:cubicBezTo>
                  <a:cubicBezTo>
                    <a:pt x="634" y="465"/>
                    <a:pt x="650" y="465"/>
                    <a:pt x="657" y="458"/>
                  </a:cubicBezTo>
                  <a:lnTo>
                    <a:pt x="663" y="458"/>
                  </a:lnTo>
                  <a:cubicBezTo>
                    <a:pt x="670" y="449"/>
                    <a:pt x="670" y="449"/>
                    <a:pt x="677" y="449"/>
                  </a:cubicBezTo>
                  <a:cubicBezTo>
                    <a:pt x="699" y="442"/>
                    <a:pt x="713" y="429"/>
                    <a:pt x="735" y="422"/>
                  </a:cubicBezTo>
                  <a:cubicBezTo>
                    <a:pt x="814" y="393"/>
                    <a:pt x="891" y="364"/>
                    <a:pt x="970" y="336"/>
                  </a:cubicBezTo>
                  <a:cubicBezTo>
                    <a:pt x="1128" y="278"/>
                    <a:pt x="1286" y="228"/>
                    <a:pt x="1442" y="185"/>
                  </a:cubicBezTo>
                  <a:cubicBezTo>
                    <a:pt x="1599" y="142"/>
                    <a:pt x="1764" y="100"/>
                    <a:pt x="1928" y="72"/>
                  </a:cubicBezTo>
                  <a:cubicBezTo>
                    <a:pt x="1999" y="57"/>
                    <a:pt x="2071" y="43"/>
                    <a:pt x="2143" y="29"/>
                  </a:cubicBezTo>
                  <a:cubicBezTo>
                    <a:pt x="2035" y="29"/>
                    <a:pt x="1935" y="14"/>
                    <a:pt x="1834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2" name="Google Shape;1422;p39"/>
            <p:cNvSpPr/>
            <p:nvPr/>
          </p:nvSpPr>
          <p:spPr>
            <a:xfrm>
              <a:off x="3418750" y="1362887"/>
              <a:ext cx="13356" cy="2557"/>
            </a:xfrm>
            <a:custGeom>
              <a:avLst/>
              <a:gdLst/>
              <a:ahLst/>
              <a:cxnLst/>
              <a:rect l="l" t="t" r="r" b="b"/>
              <a:pathLst>
                <a:path w="679" h="130" extrusionOk="0">
                  <a:moveTo>
                    <a:pt x="636" y="1"/>
                  </a:moveTo>
                  <a:cubicBezTo>
                    <a:pt x="471" y="21"/>
                    <a:pt x="300" y="44"/>
                    <a:pt x="137" y="71"/>
                  </a:cubicBezTo>
                  <a:cubicBezTo>
                    <a:pt x="94" y="86"/>
                    <a:pt x="43" y="93"/>
                    <a:pt x="0" y="100"/>
                  </a:cubicBezTo>
                  <a:cubicBezTo>
                    <a:pt x="101" y="114"/>
                    <a:pt x="201" y="129"/>
                    <a:pt x="309" y="129"/>
                  </a:cubicBezTo>
                  <a:lnTo>
                    <a:pt x="336" y="129"/>
                  </a:lnTo>
                  <a:cubicBezTo>
                    <a:pt x="379" y="121"/>
                    <a:pt x="422" y="114"/>
                    <a:pt x="458" y="107"/>
                  </a:cubicBezTo>
                  <a:lnTo>
                    <a:pt x="487" y="107"/>
                  </a:lnTo>
                  <a:cubicBezTo>
                    <a:pt x="494" y="107"/>
                    <a:pt x="507" y="100"/>
                    <a:pt x="514" y="100"/>
                  </a:cubicBezTo>
                  <a:cubicBezTo>
                    <a:pt x="536" y="100"/>
                    <a:pt x="557" y="93"/>
                    <a:pt x="579" y="93"/>
                  </a:cubicBezTo>
                  <a:cubicBezTo>
                    <a:pt x="600" y="93"/>
                    <a:pt x="615" y="86"/>
                    <a:pt x="636" y="86"/>
                  </a:cubicBezTo>
                  <a:cubicBezTo>
                    <a:pt x="658" y="86"/>
                    <a:pt x="679" y="71"/>
                    <a:pt x="679" y="44"/>
                  </a:cubicBezTo>
                  <a:cubicBezTo>
                    <a:pt x="679" y="21"/>
                    <a:pt x="665" y="1"/>
                    <a:pt x="643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3" name="Google Shape;1423;p39"/>
            <p:cNvSpPr/>
            <p:nvPr/>
          </p:nvSpPr>
          <p:spPr>
            <a:xfrm>
              <a:off x="3380984" y="1376656"/>
              <a:ext cx="50414" cy="21794"/>
            </a:xfrm>
            <a:custGeom>
              <a:avLst/>
              <a:gdLst/>
              <a:ahLst/>
              <a:cxnLst/>
              <a:rect l="l" t="t" r="r" b="b"/>
              <a:pathLst>
                <a:path w="2563" h="1108" extrusionOk="0">
                  <a:moveTo>
                    <a:pt x="2513" y="0"/>
                  </a:moveTo>
                  <a:cubicBezTo>
                    <a:pt x="2506" y="0"/>
                    <a:pt x="2499" y="0"/>
                    <a:pt x="2492" y="7"/>
                  </a:cubicBezTo>
                  <a:cubicBezTo>
                    <a:pt x="2391" y="57"/>
                    <a:pt x="2292" y="106"/>
                    <a:pt x="2193" y="149"/>
                  </a:cubicBezTo>
                  <a:cubicBezTo>
                    <a:pt x="2134" y="178"/>
                    <a:pt x="2078" y="207"/>
                    <a:pt x="2028" y="235"/>
                  </a:cubicBezTo>
                  <a:cubicBezTo>
                    <a:pt x="1870" y="307"/>
                    <a:pt x="1706" y="379"/>
                    <a:pt x="1550" y="442"/>
                  </a:cubicBezTo>
                  <a:cubicBezTo>
                    <a:pt x="1392" y="514"/>
                    <a:pt x="1234" y="578"/>
                    <a:pt x="1078" y="643"/>
                  </a:cubicBezTo>
                  <a:cubicBezTo>
                    <a:pt x="914" y="706"/>
                    <a:pt x="749" y="771"/>
                    <a:pt x="592" y="828"/>
                  </a:cubicBezTo>
                  <a:cubicBezTo>
                    <a:pt x="429" y="886"/>
                    <a:pt x="264" y="943"/>
                    <a:pt x="100" y="999"/>
                  </a:cubicBezTo>
                  <a:cubicBezTo>
                    <a:pt x="78" y="1006"/>
                    <a:pt x="57" y="1015"/>
                    <a:pt x="35" y="1022"/>
                  </a:cubicBezTo>
                  <a:cubicBezTo>
                    <a:pt x="14" y="1028"/>
                    <a:pt x="0" y="1049"/>
                    <a:pt x="7" y="1071"/>
                  </a:cubicBezTo>
                  <a:cubicBezTo>
                    <a:pt x="14" y="1092"/>
                    <a:pt x="28" y="1107"/>
                    <a:pt x="50" y="1107"/>
                  </a:cubicBezTo>
                  <a:lnTo>
                    <a:pt x="57" y="1107"/>
                  </a:lnTo>
                  <a:cubicBezTo>
                    <a:pt x="228" y="1049"/>
                    <a:pt x="386" y="992"/>
                    <a:pt x="549" y="936"/>
                  </a:cubicBezTo>
                  <a:cubicBezTo>
                    <a:pt x="713" y="871"/>
                    <a:pt x="878" y="814"/>
                    <a:pt x="1043" y="749"/>
                  </a:cubicBezTo>
                  <a:cubicBezTo>
                    <a:pt x="1207" y="686"/>
                    <a:pt x="1372" y="614"/>
                    <a:pt x="1528" y="550"/>
                  </a:cubicBezTo>
                  <a:cubicBezTo>
                    <a:pt x="1685" y="478"/>
                    <a:pt x="1850" y="406"/>
                    <a:pt x="1999" y="336"/>
                  </a:cubicBezTo>
                  <a:lnTo>
                    <a:pt x="2006" y="336"/>
                  </a:lnTo>
                  <a:cubicBezTo>
                    <a:pt x="2085" y="300"/>
                    <a:pt x="2163" y="264"/>
                    <a:pt x="2242" y="221"/>
                  </a:cubicBezTo>
                  <a:cubicBezTo>
                    <a:pt x="2321" y="185"/>
                    <a:pt x="2400" y="149"/>
                    <a:pt x="2477" y="106"/>
                  </a:cubicBezTo>
                  <a:cubicBezTo>
                    <a:pt x="2499" y="99"/>
                    <a:pt x="2520" y="93"/>
                    <a:pt x="2535" y="79"/>
                  </a:cubicBezTo>
                  <a:cubicBezTo>
                    <a:pt x="2556" y="72"/>
                    <a:pt x="2563" y="43"/>
                    <a:pt x="2549" y="21"/>
                  </a:cubicBezTo>
                  <a:cubicBezTo>
                    <a:pt x="2542" y="14"/>
                    <a:pt x="2535" y="7"/>
                    <a:pt x="2528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4" name="Google Shape;1424;p39"/>
            <p:cNvSpPr/>
            <p:nvPr/>
          </p:nvSpPr>
          <p:spPr>
            <a:xfrm>
              <a:off x="3421701" y="1336745"/>
              <a:ext cx="55391" cy="51555"/>
            </a:xfrm>
            <a:custGeom>
              <a:avLst/>
              <a:gdLst/>
              <a:ahLst/>
              <a:cxnLst/>
              <a:rect l="l" t="t" r="r" b="b"/>
              <a:pathLst>
                <a:path w="2816" h="2621" extrusionOk="0">
                  <a:moveTo>
                    <a:pt x="1744" y="1"/>
                  </a:moveTo>
                  <a:cubicBezTo>
                    <a:pt x="1210" y="1"/>
                    <a:pt x="779" y="337"/>
                    <a:pt x="443" y="843"/>
                  </a:cubicBezTo>
                  <a:cubicBezTo>
                    <a:pt x="258" y="1150"/>
                    <a:pt x="1" y="1643"/>
                    <a:pt x="87" y="1993"/>
                  </a:cubicBezTo>
                  <a:cubicBezTo>
                    <a:pt x="178" y="2383"/>
                    <a:pt x="594" y="2620"/>
                    <a:pt x="994" y="2620"/>
                  </a:cubicBezTo>
                  <a:cubicBezTo>
                    <a:pt x="1027" y="2620"/>
                    <a:pt x="1060" y="2618"/>
                    <a:pt x="1093" y="2615"/>
                  </a:cubicBezTo>
                  <a:cubicBezTo>
                    <a:pt x="1521" y="2564"/>
                    <a:pt x="1893" y="2300"/>
                    <a:pt x="2200" y="2000"/>
                  </a:cubicBezTo>
                  <a:cubicBezTo>
                    <a:pt x="2407" y="1793"/>
                    <a:pt x="2608" y="1558"/>
                    <a:pt x="2707" y="1287"/>
                  </a:cubicBezTo>
                  <a:cubicBezTo>
                    <a:pt x="2815" y="1008"/>
                    <a:pt x="2815" y="678"/>
                    <a:pt x="2657" y="430"/>
                  </a:cubicBezTo>
                  <a:cubicBezTo>
                    <a:pt x="2493" y="173"/>
                    <a:pt x="2186" y="36"/>
                    <a:pt x="1886" y="8"/>
                  </a:cubicBezTo>
                  <a:cubicBezTo>
                    <a:pt x="1838" y="3"/>
                    <a:pt x="1791" y="1"/>
                    <a:pt x="1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25" name="Google Shape;1425;p39"/>
          <p:cNvGrpSpPr/>
          <p:nvPr/>
        </p:nvGrpSpPr>
        <p:grpSpPr>
          <a:xfrm rot="3610712" flipH="1">
            <a:off x="4087828" y="2966437"/>
            <a:ext cx="473871" cy="604284"/>
            <a:chOff x="5450897" y="3655524"/>
            <a:chExt cx="455990" cy="600741"/>
          </a:xfrm>
        </p:grpSpPr>
        <p:sp>
          <p:nvSpPr>
            <p:cNvPr id="1426" name="Google Shape;1426;p39"/>
            <p:cNvSpPr/>
            <p:nvPr/>
          </p:nvSpPr>
          <p:spPr>
            <a:xfrm>
              <a:off x="5450897" y="3772600"/>
              <a:ext cx="327702" cy="476073"/>
            </a:xfrm>
            <a:custGeom>
              <a:avLst/>
              <a:gdLst/>
              <a:ahLst/>
              <a:cxnLst/>
              <a:rect l="l" t="t" r="r" b="b"/>
              <a:pathLst>
                <a:path w="16660" h="24203" extrusionOk="0">
                  <a:moveTo>
                    <a:pt x="16290" y="1"/>
                  </a:moveTo>
                  <a:lnTo>
                    <a:pt x="15803" y="21"/>
                  </a:lnTo>
                  <a:cubicBezTo>
                    <a:pt x="16161" y="8442"/>
                    <a:pt x="11854" y="14440"/>
                    <a:pt x="8176" y="17990"/>
                  </a:cubicBezTo>
                  <a:cubicBezTo>
                    <a:pt x="4184" y="21853"/>
                    <a:pt x="44" y="23738"/>
                    <a:pt x="1" y="23752"/>
                  </a:cubicBezTo>
                  <a:lnTo>
                    <a:pt x="200" y="24202"/>
                  </a:lnTo>
                  <a:cubicBezTo>
                    <a:pt x="243" y="24180"/>
                    <a:pt x="4448" y="22266"/>
                    <a:pt x="8505" y="18353"/>
                  </a:cubicBezTo>
                  <a:cubicBezTo>
                    <a:pt x="12262" y="14733"/>
                    <a:pt x="16660" y="8606"/>
                    <a:pt x="162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7" name="Google Shape;1427;p39"/>
            <p:cNvSpPr/>
            <p:nvPr/>
          </p:nvSpPr>
          <p:spPr>
            <a:xfrm>
              <a:off x="5490139" y="3972034"/>
              <a:ext cx="151085" cy="235175"/>
            </a:xfrm>
            <a:custGeom>
              <a:avLst/>
              <a:gdLst/>
              <a:ahLst/>
              <a:cxnLst/>
              <a:rect l="l" t="t" r="r" b="b"/>
              <a:pathLst>
                <a:path w="7681" h="11956" extrusionOk="0">
                  <a:moveTo>
                    <a:pt x="3091" y="1"/>
                  </a:moveTo>
                  <a:cubicBezTo>
                    <a:pt x="1" y="1"/>
                    <a:pt x="1554" y="11955"/>
                    <a:pt x="1554" y="11955"/>
                  </a:cubicBezTo>
                  <a:cubicBezTo>
                    <a:pt x="1554" y="11955"/>
                    <a:pt x="7681" y="1873"/>
                    <a:pt x="3739" y="152"/>
                  </a:cubicBezTo>
                  <a:cubicBezTo>
                    <a:pt x="3503" y="49"/>
                    <a:pt x="3288" y="1"/>
                    <a:pt x="30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8" name="Google Shape;1428;p39"/>
            <p:cNvSpPr/>
            <p:nvPr/>
          </p:nvSpPr>
          <p:spPr>
            <a:xfrm>
              <a:off x="5504144" y="4183349"/>
              <a:ext cx="245344" cy="72917"/>
            </a:xfrm>
            <a:custGeom>
              <a:avLst/>
              <a:gdLst/>
              <a:ahLst/>
              <a:cxnLst/>
              <a:rect l="l" t="t" r="r" b="b"/>
              <a:pathLst>
                <a:path w="12473" h="3707" extrusionOk="0">
                  <a:moveTo>
                    <a:pt x="8509" y="0"/>
                  </a:moveTo>
                  <a:cubicBezTo>
                    <a:pt x="4951" y="0"/>
                    <a:pt x="0" y="1205"/>
                    <a:pt x="0" y="1205"/>
                  </a:cubicBezTo>
                  <a:cubicBezTo>
                    <a:pt x="0" y="1205"/>
                    <a:pt x="5366" y="3707"/>
                    <a:pt x="8951" y="3707"/>
                  </a:cubicBezTo>
                  <a:cubicBezTo>
                    <a:pt x="10428" y="3707"/>
                    <a:pt x="11602" y="3283"/>
                    <a:pt x="11975" y="2085"/>
                  </a:cubicBezTo>
                  <a:cubicBezTo>
                    <a:pt x="12472" y="488"/>
                    <a:pt x="10772" y="0"/>
                    <a:pt x="85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9" name="Google Shape;1429;p39"/>
            <p:cNvSpPr/>
            <p:nvPr/>
          </p:nvSpPr>
          <p:spPr>
            <a:xfrm>
              <a:off x="5532724" y="3887040"/>
              <a:ext cx="153603" cy="202621"/>
            </a:xfrm>
            <a:custGeom>
              <a:avLst/>
              <a:gdLst/>
              <a:ahLst/>
              <a:cxnLst/>
              <a:rect l="l" t="t" r="r" b="b"/>
              <a:pathLst>
                <a:path w="7809" h="10301" extrusionOk="0">
                  <a:moveTo>
                    <a:pt x="3766" y="1"/>
                  </a:moveTo>
                  <a:cubicBezTo>
                    <a:pt x="1" y="1"/>
                    <a:pt x="5953" y="10300"/>
                    <a:pt x="5953" y="10300"/>
                  </a:cubicBezTo>
                  <a:cubicBezTo>
                    <a:pt x="5953" y="10300"/>
                    <a:pt x="7809" y="181"/>
                    <a:pt x="3860" y="3"/>
                  </a:cubicBezTo>
                  <a:cubicBezTo>
                    <a:pt x="3828" y="2"/>
                    <a:pt x="3797" y="1"/>
                    <a:pt x="37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0" name="Google Shape;1430;p39"/>
            <p:cNvSpPr/>
            <p:nvPr/>
          </p:nvSpPr>
          <p:spPr>
            <a:xfrm>
              <a:off x="5611444" y="3842094"/>
              <a:ext cx="109719" cy="167628"/>
            </a:xfrm>
            <a:custGeom>
              <a:avLst/>
              <a:gdLst/>
              <a:ahLst/>
              <a:cxnLst/>
              <a:rect l="l" t="t" r="r" b="b"/>
              <a:pathLst>
                <a:path w="5578" h="8522" extrusionOk="0">
                  <a:moveTo>
                    <a:pt x="2695" y="0"/>
                  </a:moveTo>
                  <a:cubicBezTo>
                    <a:pt x="0" y="0"/>
                    <a:pt x="4806" y="8521"/>
                    <a:pt x="4806" y="8521"/>
                  </a:cubicBezTo>
                  <a:cubicBezTo>
                    <a:pt x="4806" y="8521"/>
                    <a:pt x="5577" y="123"/>
                    <a:pt x="2756" y="2"/>
                  </a:cubicBezTo>
                  <a:cubicBezTo>
                    <a:pt x="2735" y="1"/>
                    <a:pt x="2715" y="0"/>
                    <a:pt x="26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1" name="Google Shape;1431;p39"/>
            <p:cNvSpPr/>
            <p:nvPr/>
          </p:nvSpPr>
          <p:spPr>
            <a:xfrm>
              <a:off x="5652731" y="3766108"/>
              <a:ext cx="109719" cy="167765"/>
            </a:xfrm>
            <a:custGeom>
              <a:avLst/>
              <a:gdLst/>
              <a:ahLst/>
              <a:cxnLst/>
              <a:rect l="l" t="t" r="r" b="b"/>
              <a:pathLst>
                <a:path w="5578" h="8529" extrusionOk="0">
                  <a:moveTo>
                    <a:pt x="2696" y="0"/>
                  </a:moveTo>
                  <a:cubicBezTo>
                    <a:pt x="1" y="0"/>
                    <a:pt x="4807" y="8528"/>
                    <a:pt x="4807" y="8528"/>
                  </a:cubicBezTo>
                  <a:cubicBezTo>
                    <a:pt x="4807" y="8528"/>
                    <a:pt x="5578" y="123"/>
                    <a:pt x="2757" y="2"/>
                  </a:cubicBezTo>
                  <a:cubicBezTo>
                    <a:pt x="2736" y="1"/>
                    <a:pt x="2716" y="0"/>
                    <a:pt x="26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2" name="Google Shape;1432;p39"/>
            <p:cNvSpPr/>
            <p:nvPr/>
          </p:nvSpPr>
          <p:spPr>
            <a:xfrm>
              <a:off x="5760896" y="3746478"/>
              <a:ext cx="134012" cy="147781"/>
            </a:xfrm>
            <a:custGeom>
              <a:avLst/>
              <a:gdLst/>
              <a:ahLst/>
              <a:cxnLst/>
              <a:rect l="l" t="t" r="r" b="b"/>
              <a:pathLst>
                <a:path w="6813" h="7513" extrusionOk="0">
                  <a:moveTo>
                    <a:pt x="4439" y="0"/>
                  </a:moveTo>
                  <a:cubicBezTo>
                    <a:pt x="2619" y="0"/>
                    <a:pt x="0" y="7512"/>
                    <a:pt x="0" y="7512"/>
                  </a:cubicBezTo>
                  <a:cubicBezTo>
                    <a:pt x="0" y="7512"/>
                    <a:pt x="6813" y="2542"/>
                    <a:pt x="5042" y="336"/>
                  </a:cubicBezTo>
                  <a:cubicBezTo>
                    <a:pt x="4856" y="104"/>
                    <a:pt x="4653" y="0"/>
                    <a:pt x="44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3" name="Google Shape;1433;p39"/>
            <p:cNvSpPr/>
            <p:nvPr/>
          </p:nvSpPr>
          <p:spPr>
            <a:xfrm>
              <a:off x="5691776" y="3949256"/>
              <a:ext cx="190484" cy="96304"/>
            </a:xfrm>
            <a:custGeom>
              <a:avLst/>
              <a:gdLst/>
              <a:ahLst/>
              <a:cxnLst/>
              <a:rect l="l" t="t" r="r" b="b"/>
              <a:pathLst>
                <a:path w="9684" h="4896" extrusionOk="0">
                  <a:moveTo>
                    <a:pt x="8292" y="1"/>
                  </a:moveTo>
                  <a:cubicBezTo>
                    <a:pt x="5915" y="1"/>
                    <a:pt x="1" y="4895"/>
                    <a:pt x="1" y="4895"/>
                  </a:cubicBezTo>
                  <a:cubicBezTo>
                    <a:pt x="1" y="4895"/>
                    <a:pt x="9684" y="4059"/>
                    <a:pt x="9249" y="825"/>
                  </a:cubicBezTo>
                  <a:cubicBezTo>
                    <a:pt x="9171" y="240"/>
                    <a:pt x="8818" y="1"/>
                    <a:pt x="82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4" name="Google Shape;1434;p39"/>
            <p:cNvSpPr/>
            <p:nvPr/>
          </p:nvSpPr>
          <p:spPr>
            <a:xfrm>
              <a:off x="5741502" y="3863121"/>
              <a:ext cx="165385" cy="83519"/>
            </a:xfrm>
            <a:custGeom>
              <a:avLst/>
              <a:gdLst/>
              <a:ahLst/>
              <a:cxnLst/>
              <a:rect l="l" t="t" r="r" b="b"/>
              <a:pathLst>
                <a:path w="8408" h="4246" extrusionOk="0">
                  <a:moveTo>
                    <a:pt x="7200" y="1"/>
                  </a:moveTo>
                  <a:cubicBezTo>
                    <a:pt x="5131" y="1"/>
                    <a:pt x="1" y="4246"/>
                    <a:pt x="1" y="4246"/>
                  </a:cubicBezTo>
                  <a:cubicBezTo>
                    <a:pt x="1" y="4246"/>
                    <a:pt x="8407" y="3517"/>
                    <a:pt x="8035" y="719"/>
                  </a:cubicBezTo>
                  <a:cubicBezTo>
                    <a:pt x="7967" y="209"/>
                    <a:pt x="7658" y="1"/>
                    <a:pt x="72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5" name="Google Shape;1435;p39"/>
            <p:cNvSpPr/>
            <p:nvPr/>
          </p:nvSpPr>
          <p:spPr>
            <a:xfrm>
              <a:off x="5589394" y="4064856"/>
              <a:ext cx="227228" cy="87807"/>
            </a:xfrm>
            <a:custGeom>
              <a:avLst/>
              <a:gdLst/>
              <a:ahLst/>
              <a:cxnLst/>
              <a:rect l="l" t="t" r="r" b="b"/>
              <a:pathLst>
                <a:path w="11552" h="4464" extrusionOk="0">
                  <a:moveTo>
                    <a:pt x="10206" y="1"/>
                  </a:moveTo>
                  <a:cubicBezTo>
                    <a:pt x="7163" y="1"/>
                    <a:pt x="1" y="4431"/>
                    <a:pt x="1" y="4431"/>
                  </a:cubicBezTo>
                  <a:cubicBezTo>
                    <a:pt x="1" y="4431"/>
                    <a:pt x="635" y="4463"/>
                    <a:pt x="1606" y="4463"/>
                  </a:cubicBezTo>
                  <a:cubicBezTo>
                    <a:pt x="4776" y="4463"/>
                    <a:pt x="11536" y="4116"/>
                    <a:pt x="11547" y="1152"/>
                  </a:cubicBezTo>
                  <a:cubicBezTo>
                    <a:pt x="11552" y="326"/>
                    <a:pt x="11030" y="1"/>
                    <a:pt x="102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6" name="Google Shape;1436;p39"/>
            <p:cNvSpPr/>
            <p:nvPr/>
          </p:nvSpPr>
          <p:spPr>
            <a:xfrm>
              <a:off x="5705879" y="3655524"/>
              <a:ext cx="104212" cy="172860"/>
            </a:xfrm>
            <a:custGeom>
              <a:avLst/>
              <a:gdLst/>
              <a:ahLst/>
              <a:cxnLst/>
              <a:rect l="l" t="t" r="r" b="b"/>
              <a:pathLst>
                <a:path w="5298" h="8788" extrusionOk="0">
                  <a:moveTo>
                    <a:pt x="2291" y="1"/>
                  </a:moveTo>
                  <a:cubicBezTo>
                    <a:pt x="1" y="1"/>
                    <a:pt x="2984" y="8787"/>
                    <a:pt x="2984" y="8787"/>
                  </a:cubicBezTo>
                  <a:cubicBezTo>
                    <a:pt x="2984" y="8787"/>
                    <a:pt x="5298" y="676"/>
                    <a:pt x="2549" y="33"/>
                  </a:cubicBezTo>
                  <a:cubicBezTo>
                    <a:pt x="2456" y="11"/>
                    <a:pt x="2371" y="1"/>
                    <a:pt x="22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40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1" name="Google Shape;1441;p40"/>
          <p:cNvGrpSpPr/>
          <p:nvPr/>
        </p:nvGrpSpPr>
        <p:grpSpPr>
          <a:xfrm>
            <a:off x="720091" y="2467307"/>
            <a:ext cx="3804426" cy="2331330"/>
            <a:chOff x="720055" y="2571750"/>
            <a:chExt cx="3689677" cy="1938253"/>
          </a:xfrm>
        </p:grpSpPr>
        <p:sp>
          <p:nvSpPr>
            <p:cNvPr id="1442" name="Google Shape;1442;p40"/>
            <p:cNvSpPr/>
            <p:nvPr/>
          </p:nvSpPr>
          <p:spPr>
            <a:xfrm flipH="1">
              <a:off x="720055" y="2571750"/>
              <a:ext cx="3689677" cy="1938253"/>
            </a:xfrm>
            <a:custGeom>
              <a:avLst/>
              <a:gdLst/>
              <a:ahLst/>
              <a:cxnLst/>
              <a:rect l="l" t="t" r="r" b="b"/>
              <a:pathLst>
                <a:path w="117515" h="49263" extrusionOk="0">
                  <a:moveTo>
                    <a:pt x="58211" y="47"/>
                  </a:moveTo>
                  <a:cubicBezTo>
                    <a:pt x="55551" y="47"/>
                    <a:pt x="52864" y="160"/>
                    <a:pt x="50220" y="315"/>
                  </a:cubicBezTo>
                  <a:cubicBezTo>
                    <a:pt x="43100" y="630"/>
                    <a:pt x="36043" y="1008"/>
                    <a:pt x="28923" y="1386"/>
                  </a:cubicBezTo>
                  <a:cubicBezTo>
                    <a:pt x="23882" y="1575"/>
                    <a:pt x="18841" y="2079"/>
                    <a:pt x="13863" y="2962"/>
                  </a:cubicBezTo>
                  <a:cubicBezTo>
                    <a:pt x="7625" y="4159"/>
                    <a:pt x="3719" y="8128"/>
                    <a:pt x="2206" y="14114"/>
                  </a:cubicBezTo>
                  <a:cubicBezTo>
                    <a:pt x="631" y="20100"/>
                    <a:pt x="316" y="26275"/>
                    <a:pt x="64" y="32450"/>
                  </a:cubicBezTo>
                  <a:cubicBezTo>
                    <a:pt x="1" y="34214"/>
                    <a:pt x="190" y="36105"/>
                    <a:pt x="694" y="37869"/>
                  </a:cubicBezTo>
                  <a:cubicBezTo>
                    <a:pt x="1639" y="41082"/>
                    <a:pt x="3340" y="43603"/>
                    <a:pt x="6617" y="44926"/>
                  </a:cubicBezTo>
                  <a:cubicBezTo>
                    <a:pt x="8696" y="45745"/>
                    <a:pt x="10839" y="46312"/>
                    <a:pt x="13107" y="46627"/>
                  </a:cubicBezTo>
                  <a:cubicBezTo>
                    <a:pt x="19597" y="47635"/>
                    <a:pt x="26150" y="47950"/>
                    <a:pt x="33270" y="48328"/>
                  </a:cubicBezTo>
                  <a:cubicBezTo>
                    <a:pt x="42218" y="48644"/>
                    <a:pt x="51795" y="48707"/>
                    <a:pt x="61310" y="49211"/>
                  </a:cubicBezTo>
                  <a:cubicBezTo>
                    <a:pt x="62325" y="49248"/>
                    <a:pt x="63345" y="49263"/>
                    <a:pt x="64368" y="49263"/>
                  </a:cubicBezTo>
                  <a:cubicBezTo>
                    <a:pt x="66837" y="49263"/>
                    <a:pt x="69319" y="49174"/>
                    <a:pt x="71769" y="49085"/>
                  </a:cubicBezTo>
                  <a:cubicBezTo>
                    <a:pt x="78511" y="48833"/>
                    <a:pt x="85253" y="48517"/>
                    <a:pt x="91995" y="48202"/>
                  </a:cubicBezTo>
                  <a:cubicBezTo>
                    <a:pt x="95398" y="48139"/>
                    <a:pt x="98864" y="47761"/>
                    <a:pt x="102203" y="46942"/>
                  </a:cubicBezTo>
                  <a:cubicBezTo>
                    <a:pt x="108315" y="45367"/>
                    <a:pt x="112852" y="41901"/>
                    <a:pt x="115309" y="35853"/>
                  </a:cubicBezTo>
                  <a:cubicBezTo>
                    <a:pt x="116758" y="31946"/>
                    <a:pt x="117514" y="27850"/>
                    <a:pt x="117514" y="23692"/>
                  </a:cubicBezTo>
                  <a:cubicBezTo>
                    <a:pt x="117451" y="20478"/>
                    <a:pt x="117073" y="17265"/>
                    <a:pt x="116380" y="14177"/>
                  </a:cubicBezTo>
                  <a:cubicBezTo>
                    <a:pt x="115750" y="9893"/>
                    <a:pt x="112852" y="6301"/>
                    <a:pt x="108882" y="4726"/>
                  </a:cubicBezTo>
                  <a:cubicBezTo>
                    <a:pt x="106110" y="3592"/>
                    <a:pt x="103211" y="2836"/>
                    <a:pt x="100250" y="2457"/>
                  </a:cubicBezTo>
                  <a:cubicBezTo>
                    <a:pt x="94894" y="1638"/>
                    <a:pt x="89475" y="1386"/>
                    <a:pt x="84056" y="819"/>
                  </a:cubicBezTo>
                  <a:cubicBezTo>
                    <a:pt x="76054" y="0"/>
                    <a:pt x="67989" y="189"/>
                    <a:pt x="59923" y="63"/>
                  </a:cubicBezTo>
                  <a:cubicBezTo>
                    <a:pt x="59354" y="52"/>
                    <a:pt x="58783" y="47"/>
                    <a:pt x="58211" y="47"/>
                  </a:cubicBezTo>
                  <a:close/>
                </a:path>
              </a:pathLst>
            </a:custGeom>
            <a:solidFill>
              <a:srgbClr val="76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3" name="Google Shape;1443;p40"/>
            <p:cNvSpPr/>
            <p:nvPr/>
          </p:nvSpPr>
          <p:spPr>
            <a:xfrm>
              <a:off x="2472625" y="2571750"/>
              <a:ext cx="185400" cy="1854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44" name="Google Shape;1444;p40"/>
          <p:cNvGrpSpPr/>
          <p:nvPr/>
        </p:nvGrpSpPr>
        <p:grpSpPr>
          <a:xfrm>
            <a:off x="4877884" y="2467316"/>
            <a:ext cx="3804426" cy="2331330"/>
            <a:chOff x="4733868" y="2571747"/>
            <a:chExt cx="3689677" cy="1938253"/>
          </a:xfrm>
        </p:grpSpPr>
        <p:sp>
          <p:nvSpPr>
            <p:cNvPr id="1445" name="Google Shape;1445;p40"/>
            <p:cNvSpPr/>
            <p:nvPr/>
          </p:nvSpPr>
          <p:spPr>
            <a:xfrm rot="10800000" flipH="1">
              <a:off x="4733868" y="2571747"/>
              <a:ext cx="3689677" cy="1938253"/>
            </a:xfrm>
            <a:custGeom>
              <a:avLst/>
              <a:gdLst/>
              <a:ahLst/>
              <a:cxnLst/>
              <a:rect l="l" t="t" r="r" b="b"/>
              <a:pathLst>
                <a:path w="117515" h="49263" extrusionOk="0">
                  <a:moveTo>
                    <a:pt x="58211" y="47"/>
                  </a:moveTo>
                  <a:cubicBezTo>
                    <a:pt x="55551" y="47"/>
                    <a:pt x="52864" y="160"/>
                    <a:pt x="50220" y="315"/>
                  </a:cubicBezTo>
                  <a:cubicBezTo>
                    <a:pt x="43100" y="630"/>
                    <a:pt x="36043" y="1008"/>
                    <a:pt x="28923" y="1386"/>
                  </a:cubicBezTo>
                  <a:cubicBezTo>
                    <a:pt x="23882" y="1575"/>
                    <a:pt x="18841" y="2079"/>
                    <a:pt x="13863" y="2962"/>
                  </a:cubicBezTo>
                  <a:cubicBezTo>
                    <a:pt x="7625" y="4159"/>
                    <a:pt x="3719" y="8128"/>
                    <a:pt x="2206" y="14114"/>
                  </a:cubicBezTo>
                  <a:cubicBezTo>
                    <a:pt x="631" y="20100"/>
                    <a:pt x="316" y="26275"/>
                    <a:pt x="64" y="32450"/>
                  </a:cubicBezTo>
                  <a:cubicBezTo>
                    <a:pt x="1" y="34214"/>
                    <a:pt x="190" y="36105"/>
                    <a:pt x="694" y="37869"/>
                  </a:cubicBezTo>
                  <a:cubicBezTo>
                    <a:pt x="1639" y="41082"/>
                    <a:pt x="3340" y="43603"/>
                    <a:pt x="6617" y="44926"/>
                  </a:cubicBezTo>
                  <a:cubicBezTo>
                    <a:pt x="8696" y="45745"/>
                    <a:pt x="10839" y="46312"/>
                    <a:pt x="13107" y="46627"/>
                  </a:cubicBezTo>
                  <a:cubicBezTo>
                    <a:pt x="19597" y="47635"/>
                    <a:pt x="26150" y="47950"/>
                    <a:pt x="33270" y="48328"/>
                  </a:cubicBezTo>
                  <a:cubicBezTo>
                    <a:pt x="42218" y="48644"/>
                    <a:pt x="51795" y="48707"/>
                    <a:pt x="61310" y="49211"/>
                  </a:cubicBezTo>
                  <a:cubicBezTo>
                    <a:pt x="62325" y="49248"/>
                    <a:pt x="63345" y="49263"/>
                    <a:pt x="64368" y="49263"/>
                  </a:cubicBezTo>
                  <a:cubicBezTo>
                    <a:pt x="66837" y="49263"/>
                    <a:pt x="69319" y="49174"/>
                    <a:pt x="71769" y="49085"/>
                  </a:cubicBezTo>
                  <a:cubicBezTo>
                    <a:pt x="78511" y="48833"/>
                    <a:pt x="85253" y="48517"/>
                    <a:pt x="91995" y="48202"/>
                  </a:cubicBezTo>
                  <a:cubicBezTo>
                    <a:pt x="95398" y="48139"/>
                    <a:pt x="98864" y="47761"/>
                    <a:pt x="102203" y="46942"/>
                  </a:cubicBezTo>
                  <a:cubicBezTo>
                    <a:pt x="108315" y="45367"/>
                    <a:pt x="112852" y="41901"/>
                    <a:pt x="115309" y="35853"/>
                  </a:cubicBezTo>
                  <a:cubicBezTo>
                    <a:pt x="116758" y="31946"/>
                    <a:pt x="117514" y="27850"/>
                    <a:pt x="117514" y="23692"/>
                  </a:cubicBezTo>
                  <a:cubicBezTo>
                    <a:pt x="117451" y="20478"/>
                    <a:pt x="117073" y="17265"/>
                    <a:pt x="116380" y="14177"/>
                  </a:cubicBezTo>
                  <a:cubicBezTo>
                    <a:pt x="115750" y="9893"/>
                    <a:pt x="112852" y="6301"/>
                    <a:pt x="108882" y="4726"/>
                  </a:cubicBezTo>
                  <a:cubicBezTo>
                    <a:pt x="106110" y="3592"/>
                    <a:pt x="103211" y="2836"/>
                    <a:pt x="100250" y="2457"/>
                  </a:cubicBezTo>
                  <a:cubicBezTo>
                    <a:pt x="94894" y="1638"/>
                    <a:pt x="89475" y="1386"/>
                    <a:pt x="84056" y="819"/>
                  </a:cubicBezTo>
                  <a:cubicBezTo>
                    <a:pt x="76054" y="0"/>
                    <a:pt x="67989" y="189"/>
                    <a:pt x="59923" y="63"/>
                  </a:cubicBezTo>
                  <a:cubicBezTo>
                    <a:pt x="59354" y="52"/>
                    <a:pt x="58783" y="47"/>
                    <a:pt x="58211" y="47"/>
                  </a:cubicBezTo>
                  <a:close/>
                </a:path>
              </a:pathLst>
            </a:custGeom>
            <a:solidFill>
              <a:srgbClr val="76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6" name="Google Shape;1446;p40"/>
            <p:cNvSpPr/>
            <p:nvPr/>
          </p:nvSpPr>
          <p:spPr>
            <a:xfrm>
              <a:off x="6486013" y="2571750"/>
              <a:ext cx="185400" cy="1854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47" name="Google Shape;1447;p40"/>
          <p:cNvSpPr txBox="1"/>
          <p:nvPr>
            <p:ph type="title"/>
          </p:nvPr>
        </p:nvSpPr>
        <p:spPr>
          <a:xfrm>
            <a:off x="720000" y="4269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/>
              <a:t>P</a:t>
            </a:r>
            <a:r>
              <a:rPr lang="en-GB" sz="2400">
                <a:latin typeface="Nunito"/>
                <a:ea typeface="Nunito"/>
                <a:cs typeface="Nunito"/>
                <a:sym typeface="Nunito"/>
              </a:rPr>
              <a:t>Ú</a:t>
            </a:r>
            <a:r>
              <a:rPr lang="en-GB" sz="3600"/>
              <a:t>BLICO-ALVO</a:t>
            </a:r>
            <a:endParaRPr sz="3600"/>
          </a:p>
        </p:txBody>
      </p:sp>
      <p:grpSp>
        <p:nvGrpSpPr>
          <p:cNvPr id="1448" name="Google Shape;1448;p40"/>
          <p:cNvGrpSpPr/>
          <p:nvPr/>
        </p:nvGrpSpPr>
        <p:grpSpPr>
          <a:xfrm>
            <a:off x="720034" y="3096453"/>
            <a:ext cx="3805378" cy="1427221"/>
            <a:chOff x="720000" y="3094818"/>
            <a:chExt cx="3690600" cy="1186582"/>
          </a:xfrm>
        </p:grpSpPr>
        <p:sp>
          <p:nvSpPr>
            <p:cNvPr id="1449" name="Google Shape;1449;p40"/>
            <p:cNvSpPr txBox="1"/>
            <p:nvPr/>
          </p:nvSpPr>
          <p:spPr>
            <a:xfrm>
              <a:off x="720000" y="3498400"/>
              <a:ext cx="3690600" cy="7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20675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50"/>
                <a:buFont typeface="Comfortaa"/>
                <a:buChar char="○"/>
              </a:pPr>
              <a:r>
                <a:rPr lang="en-GB" sz="145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rPr>
                <a:t>Pequenas e médias organizações sem fins lucrativos;</a:t>
              </a:r>
              <a:endParaRPr sz="145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endParaRPr>
            </a:p>
            <a:p>
              <a:pPr marL="457200" lvl="0" indent="-320675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50"/>
                <a:buFont typeface="Comfortaa"/>
                <a:buChar char="○"/>
              </a:pPr>
              <a:r>
                <a:rPr lang="en-GB" sz="145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rPr>
                <a:t>Organizações que atuam em áreas como educação, saúde, meio ambiente, etc.</a:t>
              </a:r>
              <a:endParaRPr sz="145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1450" name="Google Shape;1450;p40"/>
            <p:cNvSpPr/>
            <p:nvPr/>
          </p:nvSpPr>
          <p:spPr>
            <a:xfrm>
              <a:off x="787103" y="3094818"/>
              <a:ext cx="3623400" cy="2706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/>
                <a:buNone/>
              </a:pPr>
              <a:r>
                <a:rPr lang="en-GB" sz="2800" b="1">
                  <a:solidFill>
                    <a:schemeClr val="accent5"/>
                  </a:solidFill>
                  <a:latin typeface="Gaegu"/>
                  <a:ea typeface="Gaegu"/>
                  <a:cs typeface="Gaegu"/>
                  <a:sym typeface="Gaegu"/>
                </a:rPr>
                <a:t>ONGs</a:t>
              </a:r>
              <a:endParaRPr sz="2800" b="1">
                <a:solidFill>
                  <a:schemeClr val="accent5"/>
                </a:solidFill>
                <a:latin typeface="Gaegu"/>
                <a:ea typeface="Gaegu"/>
                <a:cs typeface="Gaegu"/>
                <a:sym typeface="Gaegu"/>
              </a:endParaRPr>
            </a:p>
          </p:txBody>
        </p:sp>
      </p:grpSp>
      <p:grpSp>
        <p:nvGrpSpPr>
          <p:cNvPr id="1451" name="Google Shape;1451;p40"/>
          <p:cNvGrpSpPr/>
          <p:nvPr/>
        </p:nvGrpSpPr>
        <p:grpSpPr>
          <a:xfrm>
            <a:off x="4877401" y="3096475"/>
            <a:ext cx="3805378" cy="1427212"/>
            <a:chOff x="4733400" y="3094825"/>
            <a:chExt cx="3690600" cy="1186575"/>
          </a:xfrm>
        </p:grpSpPr>
        <p:sp>
          <p:nvSpPr>
            <p:cNvPr id="1452" name="Google Shape;1452;p40"/>
            <p:cNvSpPr txBox="1"/>
            <p:nvPr/>
          </p:nvSpPr>
          <p:spPr>
            <a:xfrm>
              <a:off x="4733400" y="3498400"/>
              <a:ext cx="3690600" cy="7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mfortaa"/>
                <a:buChar char="○"/>
              </a:pPr>
              <a:r>
                <a:rPr lang="en-GB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rPr>
                <a:t>I</a:t>
              </a:r>
              <a:r>
                <a:rPr lang="en-GB" sz="145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rPr>
                <a:t>ndivíduos de todas as idades que desejam contribuir para causas sociais;</a:t>
              </a:r>
              <a:endParaRPr sz="145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endParaRPr>
            </a:p>
            <a:p>
              <a:pPr marL="457200" lvl="0" indent="-320675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50"/>
                <a:buFont typeface="Comfortaa"/>
                <a:buChar char="○"/>
              </a:pPr>
              <a:r>
                <a:rPr lang="en-GB" sz="145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rPr>
                <a:t>Estudantes em busca de experiências enriquecedoras.</a:t>
              </a:r>
              <a:endParaRPr sz="145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1453" name="Google Shape;1453;p40"/>
            <p:cNvSpPr/>
            <p:nvPr/>
          </p:nvSpPr>
          <p:spPr>
            <a:xfrm>
              <a:off x="4733884" y="3094825"/>
              <a:ext cx="3689700" cy="2706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/>
                <a:buNone/>
              </a:pPr>
              <a:r>
                <a:rPr lang="en-GB" sz="2800" b="1">
                  <a:solidFill>
                    <a:schemeClr val="accent5"/>
                  </a:solidFill>
                  <a:latin typeface="Gaegu"/>
                  <a:ea typeface="Gaegu"/>
                  <a:cs typeface="Gaegu"/>
                  <a:sym typeface="Gaegu"/>
                </a:rPr>
                <a:t>VOLUNTARIOS</a:t>
              </a:r>
              <a:endParaRPr sz="2800" b="1">
                <a:solidFill>
                  <a:schemeClr val="accent5"/>
                </a:solidFill>
                <a:latin typeface="Gaegu"/>
                <a:ea typeface="Gaegu"/>
                <a:cs typeface="Gaegu"/>
                <a:sym typeface="Gaegu"/>
              </a:endParaRPr>
            </a:p>
          </p:txBody>
        </p:sp>
      </p:grpSp>
      <p:sp>
        <p:nvSpPr>
          <p:cNvPr id="1454" name="Google Shape;1454;p40"/>
          <p:cNvSpPr/>
          <p:nvPr/>
        </p:nvSpPr>
        <p:spPr>
          <a:xfrm>
            <a:off x="2267025" y="1317125"/>
            <a:ext cx="4610100" cy="403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2800" b="1">
                <a:solidFill>
                  <a:schemeClr val="lt1"/>
                </a:solidFill>
                <a:latin typeface="Gaegu"/>
                <a:ea typeface="Gaegu"/>
                <a:cs typeface="Gaegu"/>
                <a:sym typeface="Gaegu"/>
              </a:rPr>
              <a:t>Quem vai Procurar?</a:t>
            </a:r>
            <a:endParaRPr sz="2800" b="1">
              <a:solidFill>
                <a:schemeClr val="lt1"/>
              </a:solidFill>
              <a:latin typeface="Gaegu"/>
              <a:ea typeface="Gaegu"/>
              <a:cs typeface="Gaegu"/>
              <a:sym typeface="Gaegu"/>
            </a:endParaRPr>
          </a:p>
        </p:txBody>
      </p:sp>
      <p:cxnSp>
        <p:nvCxnSpPr>
          <p:cNvPr id="1455" name="Google Shape;1455;p40"/>
          <p:cNvCxnSpPr>
            <a:stCxn id="1454" idx="2"/>
            <a:endCxn id="1443" idx="0"/>
          </p:cNvCxnSpPr>
          <p:nvPr/>
        </p:nvCxnSpPr>
        <p:spPr>
          <a:xfrm rot="5400000">
            <a:off x="3224025" y="1119275"/>
            <a:ext cx="746700" cy="19494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6" name="Google Shape;1456;p40"/>
          <p:cNvCxnSpPr>
            <a:stCxn id="1454" idx="2"/>
            <a:endCxn id="1446" idx="0"/>
          </p:cNvCxnSpPr>
          <p:nvPr/>
        </p:nvCxnSpPr>
        <p:spPr>
          <a:xfrm rot="-5400000" flipH="1">
            <a:off x="5302725" y="989975"/>
            <a:ext cx="746700" cy="2208000"/>
          </a:xfrm>
          <a:prstGeom prst="curvedConnector3">
            <a:avLst>
              <a:gd name="adj1" fmla="val 50002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57" name="Google Shape;1457;p40"/>
          <p:cNvSpPr txBox="1"/>
          <p:nvPr/>
        </p:nvSpPr>
        <p:spPr>
          <a:xfrm>
            <a:off x="6896275" y="2997275"/>
            <a:ext cx="234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accent5"/>
                </a:solidFill>
                <a:latin typeface="Gaegu"/>
                <a:ea typeface="Gaegu"/>
                <a:cs typeface="Gaegu"/>
                <a:sym typeface="Gaegu"/>
              </a:rPr>
              <a:t>´</a:t>
            </a:r>
            <a:endParaRPr sz="2400" b="1">
              <a:solidFill>
                <a:schemeClr val="accent5"/>
              </a:solidFill>
              <a:latin typeface="Gaegu"/>
              <a:ea typeface="Gaegu"/>
              <a:cs typeface="Gaegu"/>
              <a:sym typeface="Gaegu"/>
            </a:endParaRPr>
          </a:p>
        </p:txBody>
      </p:sp>
      <p:grpSp>
        <p:nvGrpSpPr>
          <p:cNvPr id="1458" name="Google Shape;1458;p40"/>
          <p:cNvGrpSpPr/>
          <p:nvPr/>
        </p:nvGrpSpPr>
        <p:grpSpPr>
          <a:xfrm>
            <a:off x="4525440" y="3470224"/>
            <a:ext cx="351024" cy="325464"/>
            <a:chOff x="6543825" y="3202075"/>
            <a:chExt cx="296975" cy="275350"/>
          </a:xfrm>
        </p:grpSpPr>
        <p:sp>
          <p:nvSpPr>
            <p:cNvPr id="1459" name="Google Shape;1459;p40"/>
            <p:cNvSpPr/>
            <p:nvPr/>
          </p:nvSpPr>
          <p:spPr>
            <a:xfrm>
              <a:off x="6683250" y="3202075"/>
              <a:ext cx="17350" cy="43350"/>
            </a:xfrm>
            <a:custGeom>
              <a:avLst/>
              <a:gdLst/>
              <a:ahLst/>
              <a:cxnLst/>
              <a:rect l="l" t="t" r="r" b="b"/>
              <a:pathLst>
                <a:path w="694" h="173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355"/>
                  </a:lnTo>
                  <a:cubicBezTo>
                    <a:pt x="0" y="1576"/>
                    <a:pt x="158" y="1733"/>
                    <a:pt x="347" y="1733"/>
                  </a:cubicBezTo>
                  <a:cubicBezTo>
                    <a:pt x="536" y="1733"/>
                    <a:pt x="693" y="1576"/>
                    <a:pt x="693" y="1355"/>
                  </a:cubicBez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0" name="Google Shape;1460;p40"/>
            <p:cNvSpPr/>
            <p:nvPr/>
          </p:nvSpPr>
          <p:spPr>
            <a:xfrm>
              <a:off x="6613925" y="3236125"/>
              <a:ext cx="35475" cy="34700"/>
            </a:xfrm>
            <a:custGeom>
              <a:avLst/>
              <a:gdLst/>
              <a:ahLst/>
              <a:cxnLst/>
              <a:rect l="l" t="t" r="r" b="b"/>
              <a:pathLst>
                <a:path w="1419" h="1388" extrusionOk="0">
                  <a:moveTo>
                    <a:pt x="363" y="1"/>
                  </a:moveTo>
                  <a:cubicBezTo>
                    <a:pt x="276" y="1"/>
                    <a:pt x="190" y="40"/>
                    <a:pt x="127" y="119"/>
                  </a:cubicBezTo>
                  <a:cubicBezTo>
                    <a:pt x="1" y="245"/>
                    <a:pt x="1" y="466"/>
                    <a:pt x="127" y="592"/>
                  </a:cubicBezTo>
                  <a:lnTo>
                    <a:pt x="820" y="1316"/>
                  </a:lnTo>
                  <a:cubicBezTo>
                    <a:pt x="883" y="1364"/>
                    <a:pt x="969" y="1387"/>
                    <a:pt x="1056" y="1387"/>
                  </a:cubicBezTo>
                  <a:cubicBezTo>
                    <a:pt x="1143" y="1387"/>
                    <a:pt x="1229" y="1364"/>
                    <a:pt x="1292" y="1316"/>
                  </a:cubicBezTo>
                  <a:cubicBezTo>
                    <a:pt x="1418" y="1190"/>
                    <a:pt x="1418" y="938"/>
                    <a:pt x="1292" y="844"/>
                  </a:cubicBezTo>
                  <a:lnTo>
                    <a:pt x="599" y="119"/>
                  </a:lnTo>
                  <a:cubicBezTo>
                    <a:pt x="536" y="40"/>
                    <a:pt x="450" y="1"/>
                    <a:pt x="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1" name="Google Shape;1461;p40"/>
            <p:cNvSpPr/>
            <p:nvPr/>
          </p:nvSpPr>
          <p:spPr>
            <a:xfrm>
              <a:off x="6734425" y="3236425"/>
              <a:ext cx="35475" cy="34400"/>
            </a:xfrm>
            <a:custGeom>
              <a:avLst/>
              <a:gdLst/>
              <a:ahLst/>
              <a:cxnLst/>
              <a:rect l="l" t="t" r="r" b="b"/>
              <a:pathLst>
                <a:path w="1419" h="1376" extrusionOk="0">
                  <a:moveTo>
                    <a:pt x="1054" y="0"/>
                  </a:moveTo>
                  <a:cubicBezTo>
                    <a:pt x="976" y="0"/>
                    <a:pt x="894" y="33"/>
                    <a:pt x="820" y="107"/>
                  </a:cubicBezTo>
                  <a:lnTo>
                    <a:pt x="95" y="832"/>
                  </a:lnTo>
                  <a:cubicBezTo>
                    <a:pt x="1" y="926"/>
                    <a:pt x="1" y="1178"/>
                    <a:pt x="95" y="1304"/>
                  </a:cubicBezTo>
                  <a:cubicBezTo>
                    <a:pt x="158" y="1352"/>
                    <a:pt x="253" y="1375"/>
                    <a:pt x="344" y="1375"/>
                  </a:cubicBezTo>
                  <a:cubicBezTo>
                    <a:pt x="434" y="1375"/>
                    <a:pt x="521" y="1352"/>
                    <a:pt x="568" y="1304"/>
                  </a:cubicBezTo>
                  <a:lnTo>
                    <a:pt x="1293" y="580"/>
                  </a:lnTo>
                  <a:cubicBezTo>
                    <a:pt x="1419" y="454"/>
                    <a:pt x="1419" y="233"/>
                    <a:pt x="1293" y="107"/>
                  </a:cubicBezTo>
                  <a:cubicBezTo>
                    <a:pt x="1226" y="41"/>
                    <a:pt x="1142" y="0"/>
                    <a:pt x="10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2" name="Google Shape;1462;p40"/>
            <p:cNvSpPr/>
            <p:nvPr/>
          </p:nvSpPr>
          <p:spPr>
            <a:xfrm>
              <a:off x="6805325" y="3322575"/>
              <a:ext cx="35475" cy="121325"/>
            </a:xfrm>
            <a:custGeom>
              <a:avLst/>
              <a:gdLst/>
              <a:ahLst/>
              <a:cxnLst/>
              <a:rect l="l" t="t" r="r" b="b"/>
              <a:pathLst>
                <a:path w="1419" h="4853" extrusionOk="0">
                  <a:moveTo>
                    <a:pt x="0" y="1"/>
                  </a:moveTo>
                  <a:lnTo>
                    <a:pt x="0" y="4852"/>
                  </a:lnTo>
                  <a:lnTo>
                    <a:pt x="1040" y="4852"/>
                  </a:lnTo>
                  <a:cubicBezTo>
                    <a:pt x="1261" y="4852"/>
                    <a:pt x="1418" y="4695"/>
                    <a:pt x="1418" y="4506"/>
                  </a:cubicBezTo>
                  <a:lnTo>
                    <a:pt x="1418" y="316"/>
                  </a:lnTo>
                  <a:cubicBezTo>
                    <a:pt x="1355" y="158"/>
                    <a:pt x="1198" y="1"/>
                    <a:pt x="10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3" name="Google Shape;1463;p40"/>
            <p:cNvSpPr/>
            <p:nvPr/>
          </p:nvSpPr>
          <p:spPr>
            <a:xfrm>
              <a:off x="6543825" y="3323275"/>
              <a:ext cx="35475" cy="121400"/>
            </a:xfrm>
            <a:custGeom>
              <a:avLst/>
              <a:gdLst/>
              <a:ahLst/>
              <a:cxnLst/>
              <a:rect l="l" t="t" r="r" b="b"/>
              <a:pathLst>
                <a:path w="1419" h="4856" extrusionOk="0">
                  <a:moveTo>
                    <a:pt x="323" y="0"/>
                  </a:moveTo>
                  <a:cubicBezTo>
                    <a:pt x="132" y="0"/>
                    <a:pt x="1" y="149"/>
                    <a:pt x="1" y="351"/>
                  </a:cubicBezTo>
                  <a:lnTo>
                    <a:pt x="1" y="4509"/>
                  </a:lnTo>
                  <a:cubicBezTo>
                    <a:pt x="1" y="4698"/>
                    <a:pt x="158" y="4856"/>
                    <a:pt x="379" y="4856"/>
                  </a:cubicBezTo>
                  <a:lnTo>
                    <a:pt x="1418" y="4856"/>
                  </a:lnTo>
                  <a:lnTo>
                    <a:pt x="1418" y="4"/>
                  </a:lnTo>
                  <a:lnTo>
                    <a:pt x="379" y="4"/>
                  </a:lnTo>
                  <a:cubicBezTo>
                    <a:pt x="360" y="1"/>
                    <a:pt x="341" y="0"/>
                    <a:pt x="3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4" name="Google Shape;1464;p40"/>
            <p:cNvSpPr/>
            <p:nvPr/>
          </p:nvSpPr>
          <p:spPr>
            <a:xfrm>
              <a:off x="6643075" y="3332025"/>
              <a:ext cx="143375" cy="104000"/>
            </a:xfrm>
            <a:custGeom>
              <a:avLst/>
              <a:gdLst/>
              <a:ahLst/>
              <a:cxnLst/>
              <a:rect l="l" t="t" r="r" b="b"/>
              <a:pathLst>
                <a:path w="5735" h="4160" extrusionOk="0">
                  <a:moveTo>
                    <a:pt x="1639" y="1"/>
                  </a:moveTo>
                  <a:cubicBezTo>
                    <a:pt x="1450" y="1"/>
                    <a:pt x="1198" y="158"/>
                    <a:pt x="1072" y="379"/>
                  </a:cubicBezTo>
                  <a:lnTo>
                    <a:pt x="0" y="2490"/>
                  </a:lnTo>
                  <a:cubicBezTo>
                    <a:pt x="158" y="2584"/>
                    <a:pt x="378" y="2616"/>
                    <a:pt x="567" y="2616"/>
                  </a:cubicBezTo>
                  <a:cubicBezTo>
                    <a:pt x="1072" y="2616"/>
                    <a:pt x="1544" y="2364"/>
                    <a:pt x="1796" y="1891"/>
                  </a:cubicBezTo>
                  <a:lnTo>
                    <a:pt x="2017" y="1418"/>
                  </a:lnTo>
                  <a:lnTo>
                    <a:pt x="2710" y="1418"/>
                  </a:lnTo>
                  <a:cubicBezTo>
                    <a:pt x="2899" y="1418"/>
                    <a:pt x="3056" y="1481"/>
                    <a:pt x="3182" y="1607"/>
                  </a:cubicBezTo>
                  <a:lnTo>
                    <a:pt x="5734" y="4159"/>
                  </a:lnTo>
                  <a:lnTo>
                    <a:pt x="57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5" name="Google Shape;1465;p40"/>
            <p:cNvSpPr/>
            <p:nvPr/>
          </p:nvSpPr>
          <p:spPr>
            <a:xfrm>
              <a:off x="6595025" y="3288700"/>
              <a:ext cx="175675" cy="188725"/>
            </a:xfrm>
            <a:custGeom>
              <a:avLst/>
              <a:gdLst/>
              <a:ahLst/>
              <a:cxnLst/>
              <a:rect l="l" t="t" r="r" b="b"/>
              <a:pathLst>
                <a:path w="7027" h="7549" extrusionOk="0">
                  <a:moveTo>
                    <a:pt x="2206" y="1"/>
                  </a:moveTo>
                  <a:cubicBezTo>
                    <a:pt x="1828" y="1"/>
                    <a:pt x="1481" y="221"/>
                    <a:pt x="1261" y="568"/>
                  </a:cubicBezTo>
                  <a:lnTo>
                    <a:pt x="946" y="1198"/>
                  </a:lnTo>
                  <a:cubicBezTo>
                    <a:pt x="914" y="1324"/>
                    <a:pt x="757" y="1419"/>
                    <a:pt x="631" y="1419"/>
                  </a:cubicBezTo>
                  <a:lnTo>
                    <a:pt x="1" y="1419"/>
                  </a:lnTo>
                  <a:lnTo>
                    <a:pt x="1" y="6239"/>
                  </a:lnTo>
                  <a:lnTo>
                    <a:pt x="1576" y="6239"/>
                  </a:lnTo>
                  <a:lnTo>
                    <a:pt x="2584" y="7247"/>
                  </a:lnTo>
                  <a:cubicBezTo>
                    <a:pt x="2768" y="7431"/>
                    <a:pt x="3054" y="7548"/>
                    <a:pt x="3330" y="7548"/>
                  </a:cubicBezTo>
                  <a:cubicBezTo>
                    <a:pt x="3431" y="7548"/>
                    <a:pt x="3531" y="7533"/>
                    <a:pt x="3624" y="7499"/>
                  </a:cubicBezTo>
                  <a:lnTo>
                    <a:pt x="6585" y="6554"/>
                  </a:lnTo>
                  <a:cubicBezTo>
                    <a:pt x="6743" y="6522"/>
                    <a:pt x="6900" y="6396"/>
                    <a:pt x="7026" y="6302"/>
                  </a:cubicBezTo>
                  <a:lnTo>
                    <a:pt x="4537" y="3813"/>
                  </a:lnTo>
                  <a:lnTo>
                    <a:pt x="4380" y="3813"/>
                  </a:lnTo>
                  <a:lnTo>
                    <a:pt x="4348" y="3844"/>
                  </a:lnTo>
                  <a:cubicBezTo>
                    <a:pt x="4033" y="4506"/>
                    <a:pt x="3340" y="4947"/>
                    <a:pt x="2647" y="5042"/>
                  </a:cubicBezTo>
                  <a:cubicBezTo>
                    <a:pt x="2601" y="5044"/>
                    <a:pt x="2556" y="5046"/>
                    <a:pt x="2511" y="5046"/>
                  </a:cubicBezTo>
                  <a:cubicBezTo>
                    <a:pt x="2046" y="5046"/>
                    <a:pt x="1698" y="4899"/>
                    <a:pt x="1324" y="4727"/>
                  </a:cubicBezTo>
                  <a:cubicBezTo>
                    <a:pt x="1103" y="4632"/>
                    <a:pt x="1040" y="4412"/>
                    <a:pt x="1166" y="4254"/>
                  </a:cubicBezTo>
                  <a:lnTo>
                    <a:pt x="2363" y="1797"/>
                  </a:lnTo>
                  <a:cubicBezTo>
                    <a:pt x="2615" y="1324"/>
                    <a:pt x="3088" y="1041"/>
                    <a:pt x="3592" y="1041"/>
                  </a:cubicBezTo>
                  <a:lnTo>
                    <a:pt x="5104" y="1041"/>
                  </a:lnTo>
                  <a:cubicBezTo>
                    <a:pt x="5167" y="852"/>
                    <a:pt x="5262" y="631"/>
                    <a:pt x="5262" y="347"/>
                  </a:cubicBezTo>
                  <a:cubicBezTo>
                    <a:pt x="5262" y="158"/>
                    <a:pt x="5104" y="1"/>
                    <a:pt x="48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66" name="Google Shape;1466;p40"/>
          <p:cNvGrpSpPr/>
          <p:nvPr/>
        </p:nvGrpSpPr>
        <p:grpSpPr>
          <a:xfrm>
            <a:off x="6604589" y="2679086"/>
            <a:ext cx="350997" cy="325467"/>
            <a:chOff x="3497300" y="3227275"/>
            <a:chExt cx="296175" cy="296175"/>
          </a:xfrm>
        </p:grpSpPr>
        <p:sp>
          <p:nvSpPr>
            <p:cNvPr id="1467" name="Google Shape;1467;p40"/>
            <p:cNvSpPr/>
            <p:nvPr/>
          </p:nvSpPr>
          <p:spPr>
            <a:xfrm>
              <a:off x="3609925" y="3339900"/>
              <a:ext cx="69350" cy="68550"/>
            </a:xfrm>
            <a:custGeom>
              <a:avLst/>
              <a:gdLst/>
              <a:ahLst/>
              <a:cxnLst/>
              <a:rect l="l" t="t" r="r" b="b"/>
              <a:pathLst>
                <a:path w="2774" h="2742" extrusionOk="0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cubicBezTo>
                    <a:pt x="1" y="2112"/>
                    <a:pt x="631" y="2742"/>
                    <a:pt x="1387" y="2742"/>
                  </a:cubicBezTo>
                  <a:cubicBezTo>
                    <a:pt x="2143" y="2742"/>
                    <a:pt x="2773" y="2112"/>
                    <a:pt x="2773" y="1355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8" name="Google Shape;1468;p40"/>
            <p:cNvSpPr/>
            <p:nvPr/>
          </p:nvSpPr>
          <p:spPr>
            <a:xfrm>
              <a:off x="3531175" y="3227275"/>
              <a:ext cx="86650" cy="86675"/>
            </a:xfrm>
            <a:custGeom>
              <a:avLst/>
              <a:gdLst/>
              <a:ahLst/>
              <a:cxnLst/>
              <a:rect l="l" t="t" r="r" b="b"/>
              <a:pathLst>
                <a:path w="3466" h="3467" extrusionOk="0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8"/>
                    <a:pt x="788" y="3466"/>
                    <a:pt x="1733" y="3466"/>
                  </a:cubicBezTo>
                  <a:cubicBezTo>
                    <a:pt x="2741" y="3466"/>
                    <a:pt x="3466" y="2678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9" name="Google Shape;1469;p40"/>
            <p:cNvSpPr/>
            <p:nvPr/>
          </p:nvSpPr>
          <p:spPr>
            <a:xfrm>
              <a:off x="3670575" y="3227275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8"/>
                    <a:pt x="788" y="3466"/>
                    <a:pt x="1733" y="3466"/>
                  </a:cubicBezTo>
                  <a:cubicBezTo>
                    <a:pt x="2679" y="3466"/>
                    <a:pt x="3466" y="2678"/>
                    <a:pt x="3466" y="1733"/>
                  </a:cubicBez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0" name="Google Shape;1470;p40"/>
            <p:cNvSpPr/>
            <p:nvPr/>
          </p:nvSpPr>
          <p:spPr>
            <a:xfrm>
              <a:off x="3622525" y="3421825"/>
              <a:ext cx="41775" cy="25225"/>
            </a:xfrm>
            <a:custGeom>
              <a:avLst/>
              <a:gdLst/>
              <a:ahLst/>
              <a:cxnLst/>
              <a:rect l="l" t="t" r="r" b="b"/>
              <a:pathLst>
                <a:path w="1671" h="1009" extrusionOk="0">
                  <a:moveTo>
                    <a:pt x="1" y="0"/>
                  </a:moveTo>
                  <a:lnTo>
                    <a:pt x="851" y="1008"/>
                  </a:lnTo>
                  <a:lnTo>
                    <a:pt x="1671" y="0"/>
                  </a:lnTo>
                  <a:lnTo>
                    <a:pt x="1671" y="0"/>
                  </a:lnTo>
                  <a:cubicBezTo>
                    <a:pt x="1450" y="126"/>
                    <a:pt x="1167" y="158"/>
                    <a:pt x="851" y="158"/>
                  </a:cubicBezTo>
                  <a:cubicBezTo>
                    <a:pt x="568" y="158"/>
                    <a:pt x="284" y="9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1" name="Google Shape;1471;p40"/>
            <p:cNvSpPr/>
            <p:nvPr/>
          </p:nvSpPr>
          <p:spPr>
            <a:xfrm>
              <a:off x="3566600" y="34163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261" y="1"/>
                  </a:moveTo>
                  <a:cubicBezTo>
                    <a:pt x="474" y="599"/>
                    <a:pt x="1" y="1513"/>
                    <a:pt x="1" y="2490"/>
                  </a:cubicBezTo>
                  <a:lnTo>
                    <a:pt x="1" y="3907"/>
                  </a:lnTo>
                  <a:cubicBezTo>
                    <a:pt x="1" y="4096"/>
                    <a:pt x="158" y="4254"/>
                    <a:pt x="379" y="4254"/>
                  </a:cubicBezTo>
                  <a:lnTo>
                    <a:pt x="2805" y="4254"/>
                  </a:lnTo>
                  <a:lnTo>
                    <a:pt x="2805" y="1891"/>
                  </a:lnTo>
                  <a:lnTo>
                    <a:pt x="12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2" name="Google Shape;1472;p40"/>
            <p:cNvSpPr/>
            <p:nvPr/>
          </p:nvSpPr>
          <p:spPr>
            <a:xfrm>
              <a:off x="3653250" y="34171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544" y="0"/>
                  </a:moveTo>
                  <a:lnTo>
                    <a:pt x="1" y="1890"/>
                  </a:lnTo>
                  <a:lnTo>
                    <a:pt x="1" y="4253"/>
                  </a:lnTo>
                  <a:lnTo>
                    <a:pt x="2458" y="4253"/>
                  </a:lnTo>
                  <a:cubicBezTo>
                    <a:pt x="2647" y="4253"/>
                    <a:pt x="2804" y="4096"/>
                    <a:pt x="2804" y="3907"/>
                  </a:cubicBezTo>
                  <a:lnTo>
                    <a:pt x="2804" y="2489"/>
                  </a:lnTo>
                  <a:cubicBezTo>
                    <a:pt x="2773" y="1481"/>
                    <a:pt x="2300" y="567"/>
                    <a:pt x="15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3" name="Google Shape;1473;p40"/>
            <p:cNvSpPr/>
            <p:nvPr/>
          </p:nvSpPr>
          <p:spPr>
            <a:xfrm>
              <a:off x="3655625" y="3310775"/>
              <a:ext cx="137850" cy="108700"/>
            </a:xfrm>
            <a:custGeom>
              <a:avLst/>
              <a:gdLst/>
              <a:ahLst/>
              <a:cxnLst/>
              <a:rect l="l" t="t" r="r" b="b"/>
              <a:pathLst>
                <a:path w="5514" h="4348" extrusionOk="0">
                  <a:moveTo>
                    <a:pt x="3686" y="1512"/>
                  </a:moveTo>
                  <a:cubicBezTo>
                    <a:pt x="3907" y="1512"/>
                    <a:pt x="4064" y="1670"/>
                    <a:pt x="4064" y="1859"/>
                  </a:cubicBezTo>
                  <a:cubicBezTo>
                    <a:pt x="4064" y="2048"/>
                    <a:pt x="3907" y="2205"/>
                    <a:pt x="3686" y="2205"/>
                  </a:cubicBezTo>
                  <a:lnTo>
                    <a:pt x="2993" y="2205"/>
                  </a:lnTo>
                  <a:cubicBezTo>
                    <a:pt x="2804" y="2205"/>
                    <a:pt x="2646" y="2048"/>
                    <a:pt x="2646" y="1859"/>
                  </a:cubicBezTo>
                  <a:cubicBezTo>
                    <a:pt x="2646" y="1670"/>
                    <a:pt x="2804" y="1512"/>
                    <a:pt x="2993" y="1512"/>
                  </a:cubicBezTo>
                  <a:close/>
                  <a:moveTo>
                    <a:pt x="4127" y="0"/>
                  </a:moveTo>
                  <a:cubicBezTo>
                    <a:pt x="3686" y="536"/>
                    <a:pt x="3056" y="851"/>
                    <a:pt x="2331" y="851"/>
                  </a:cubicBezTo>
                  <a:cubicBezTo>
                    <a:pt x="1607" y="851"/>
                    <a:pt x="977" y="504"/>
                    <a:pt x="536" y="63"/>
                  </a:cubicBezTo>
                  <a:cubicBezTo>
                    <a:pt x="347" y="221"/>
                    <a:pt x="158" y="378"/>
                    <a:pt x="0" y="567"/>
                  </a:cubicBezTo>
                  <a:cubicBezTo>
                    <a:pt x="945" y="756"/>
                    <a:pt x="1638" y="1575"/>
                    <a:pt x="1638" y="2615"/>
                  </a:cubicBezTo>
                  <a:cubicBezTo>
                    <a:pt x="1638" y="2930"/>
                    <a:pt x="1575" y="3214"/>
                    <a:pt x="1449" y="3466"/>
                  </a:cubicBezTo>
                  <a:cubicBezTo>
                    <a:pt x="1859" y="3718"/>
                    <a:pt x="2205" y="4001"/>
                    <a:pt x="2520" y="4348"/>
                  </a:cubicBezTo>
                  <a:lnTo>
                    <a:pt x="5167" y="4348"/>
                  </a:lnTo>
                  <a:cubicBezTo>
                    <a:pt x="5356" y="4348"/>
                    <a:pt x="5513" y="4190"/>
                    <a:pt x="5513" y="4001"/>
                  </a:cubicBezTo>
                  <a:lnTo>
                    <a:pt x="5513" y="2615"/>
                  </a:lnTo>
                  <a:cubicBezTo>
                    <a:pt x="5482" y="1512"/>
                    <a:pt x="4915" y="567"/>
                    <a:pt x="41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4" name="Google Shape;1474;p40"/>
            <p:cNvSpPr/>
            <p:nvPr/>
          </p:nvSpPr>
          <p:spPr>
            <a:xfrm>
              <a:off x="3497300" y="3309975"/>
              <a:ext cx="136275" cy="108725"/>
            </a:xfrm>
            <a:custGeom>
              <a:avLst/>
              <a:gdLst/>
              <a:ahLst/>
              <a:cxnLst/>
              <a:rect l="l" t="t" r="r" b="b"/>
              <a:pathLst>
                <a:path w="5451" h="4349" extrusionOk="0">
                  <a:moveTo>
                    <a:pt x="2426" y="1544"/>
                  </a:moveTo>
                  <a:cubicBezTo>
                    <a:pt x="2615" y="1544"/>
                    <a:pt x="2773" y="1702"/>
                    <a:pt x="2773" y="1891"/>
                  </a:cubicBezTo>
                  <a:cubicBezTo>
                    <a:pt x="2773" y="2080"/>
                    <a:pt x="2615" y="2237"/>
                    <a:pt x="2426" y="2237"/>
                  </a:cubicBezTo>
                  <a:lnTo>
                    <a:pt x="1733" y="2237"/>
                  </a:lnTo>
                  <a:cubicBezTo>
                    <a:pt x="1513" y="2237"/>
                    <a:pt x="1355" y="2080"/>
                    <a:pt x="1355" y="1891"/>
                  </a:cubicBezTo>
                  <a:cubicBezTo>
                    <a:pt x="1355" y="1702"/>
                    <a:pt x="1513" y="1544"/>
                    <a:pt x="1733" y="1544"/>
                  </a:cubicBezTo>
                  <a:close/>
                  <a:moveTo>
                    <a:pt x="1324" y="1"/>
                  </a:moveTo>
                  <a:cubicBezTo>
                    <a:pt x="536" y="568"/>
                    <a:pt x="1" y="1513"/>
                    <a:pt x="1" y="2552"/>
                  </a:cubicBezTo>
                  <a:lnTo>
                    <a:pt x="1" y="3939"/>
                  </a:lnTo>
                  <a:cubicBezTo>
                    <a:pt x="1" y="4191"/>
                    <a:pt x="95" y="4348"/>
                    <a:pt x="316" y="4348"/>
                  </a:cubicBezTo>
                  <a:lnTo>
                    <a:pt x="2930" y="4348"/>
                  </a:lnTo>
                  <a:cubicBezTo>
                    <a:pt x="3214" y="3970"/>
                    <a:pt x="3561" y="3655"/>
                    <a:pt x="4002" y="3466"/>
                  </a:cubicBezTo>
                  <a:cubicBezTo>
                    <a:pt x="3876" y="3183"/>
                    <a:pt x="3813" y="2930"/>
                    <a:pt x="3813" y="2615"/>
                  </a:cubicBezTo>
                  <a:cubicBezTo>
                    <a:pt x="3813" y="1607"/>
                    <a:pt x="4506" y="757"/>
                    <a:pt x="5451" y="568"/>
                  </a:cubicBezTo>
                  <a:cubicBezTo>
                    <a:pt x="5293" y="347"/>
                    <a:pt x="5104" y="190"/>
                    <a:pt x="4915" y="32"/>
                  </a:cubicBezTo>
                  <a:cubicBezTo>
                    <a:pt x="4474" y="505"/>
                    <a:pt x="3844" y="820"/>
                    <a:pt x="3151" y="820"/>
                  </a:cubicBezTo>
                  <a:cubicBezTo>
                    <a:pt x="2426" y="820"/>
                    <a:pt x="1796" y="505"/>
                    <a:pt x="1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75" name="Google Shape;1475;p40"/>
          <p:cNvSpPr/>
          <p:nvPr/>
        </p:nvSpPr>
        <p:spPr>
          <a:xfrm>
            <a:off x="2446812" y="2679076"/>
            <a:ext cx="351010" cy="325481"/>
          </a:xfrm>
          <a:custGeom>
            <a:avLst/>
            <a:gdLst/>
            <a:ahLst/>
            <a:cxnLst/>
            <a:rect l="l" t="t" r="r" b="b"/>
            <a:pathLst>
              <a:path w="12665" h="12698" extrusionOk="0">
                <a:moveTo>
                  <a:pt x="9200" y="883"/>
                </a:moveTo>
                <a:lnTo>
                  <a:pt x="9200" y="1702"/>
                </a:lnTo>
                <a:lnTo>
                  <a:pt x="3403" y="1702"/>
                </a:lnTo>
                <a:lnTo>
                  <a:pt x="3403" y="883"/>
                </a:lnTo>
                <a:close/>
                <a:moveTo>
                  <a:pt x="4222" y="3340"/>
                </a:moveTo>
                <a:lnTo>
                  <a:pt x="4222" y="4191"/>
                </a:lnTo>
                <a:lnTo>
                  <a:pt x="3403" y="4191"/>
                </a:lnTo>
                <a:lnTo>
                  <a:pt x="3403" y="3340"/>
                </a:lnTo>
                <a:close/>
                <a:moveTo>
                  <a:pt x="6711" y="3340"/>
                </a:moveTo>
                <a:lnTo>
                  <a:pt x="6711" y="4191"/>
                </a:lnTo>
                <a:lnTo>
                  <a:pt x="5892" y="4191"/>
                </a:lnTo>
                <a:lnTo>
                  <a:pt x="5892" y="3340"/>
                </a:lnTo>
                <a:close/>
                <a:moveTo>
                  <a:pt x="9200" y="3340"/>
                </a:moveTo>
                <a:lnTo>
                  <a:pt x="9200" y="4191"/>
                </a:lnTo>
                <a:lnTo>
                  <a:pt x="8349" y="4191"/>
                </a:lnTo>
                <a:lnTo>
                  <a:pt x="8349" y="3340"/>
                </a:lnTo>
                <a:close/>
                <a:moveTo>
                  <a:pt x="4222" y="5010"/>
                </a:moveTo>
                <a:lnTo>
                  <a:pt x="4222" y="5829"/>
                </a:lnTo>
                <a:lnTo>
                  <a:pt x="3403" y="5829"/>
                </a:lnTo>
                <a:lnTo>
                  <a:pt x="3403" y="5010"/>
                </a:lnTo>
                <a:close/>
                <a:moveTo>
                  <a:pt x="6711" y="5010"/>
                </a:moveTo>
                <a:lnTo>
                  <a:pt x="6711" y="5829"/>
                </a:lnTo>
                <a:lnTo>
                  <a:pt x="5892" y="5829"/>
                </a:lnTo>
                <a:lnTo>
                  <a:pt x="5892" y="5010"/>
                </a:lnTo>
                <a:close/>
                <a:moveTo>
                  <a:pt x="9200" y="5010"/>
                </a:moveTo>
                <a:lnTo>
                  <a:pt x="9200" y="5829"/>
                </a:lnTo>
                <a:lnTo>
                  <a:pt x="8349" y="5829"/>
                </a:lnTo>
                <a:lnTo>
                  <a:pt x="8349" y="5010"/>
                </a:lnTo>
                <a:close/>
                <a:moveTo>
                  <a:pt x="4222" y="6648"/>
                </a:moveTo>
                <a:lnTo>
                  <a:pt x="4222" y="7499"/>
                </a:lnTo>
                <a:lnTo>
                  <a:pt x="3403" y="7499"/>
                </a:lnTo>
                <a:lnTo>
                  <a:pt x="3403" y="6648"/>
                </a:lnTo>
                <a:close/>
                <a:moveTo>
                  <a:pt x="6711" y="6648"/>
                </a:moveTo>
                <a:lnTo>
                  <a:pt x="6711" y="7499"/>
                </a:lnTo>
                <a:lnTo>
                  <a:pt x="5892" y="7499"/>
                </a:lnTo>
                <a:lnTo>
                  <a:pt x="5892" y="6648"/>
                </a:lnTo>
                <a:close/>
                <a:moveTo>
                  <a:pt x="9200" y="6648"/>
                </a:moveTo>
                <a:lnTo>
                  <a:pt x="9200" y="7499"/>
                </a:lnTo>
                <a:lnTo>
                  <a:pt x="8349" y="7499"/>
                </a:lnTo>
                <a:lnTo>
                  <a:pt x="8349" y="6648"/>
                </a:lnTo>
                <a:close/>
                <a:moveTo>
                  <a:pt x="1733" y="9137"/>
                </a:moveTo>
                <a:lnTo>
                  <a:pt x="1733" y="11909"/>
                </a:lnTo>
                <a:lnTo>
                  <a:pt x="819" y="11909"/>
                </a:lnTo>
                <a:lnTo>
                  <a:pt x="819" y="9137"/>
                </a:lnTo>
                <a:close/>
                <a:moveTo>
                  <a:pt x="5892" y="9137"/>
                </a:moveTo>
                <a:lnTo>
                  <a:pt x="5892" y="11909"/>
                </a:lnTo>
                <a:lnTo>
                  <a:pt x="4222" y="11909"/>
                </a:lnTo>
                <a:lnTo>
                  <a:pt x="4222" y="9137"/>
                </a:lnTo>
                <a:close/>
                <a:moveTo>
                  <a:pt x="8349" y="9137"/>
                </a:moveTo>
                <a:lnTo>
                  <a:pt x="8349" y="11909"/>
                </a:lnTo>
                <a:lnTo>
                  <a:pt x="6711" y="11909"/>
                </a:lnTo>
                <a:lnTo>
                  <a:pt x="6711" y="9137"/>
                </a:lnTo>
                <a:close/>
                <a:moveTo>
                  <a:pt x="11783" y="9137"/>
                </a:moveTo>
                <a:lnTo>
                  <a:pt x="11783" y="11909"/>
                </a:lnTo>
                <a:lnTo>
                  <a:pt x="10806" y="11909"/>
                </a:lnTo>
                <a:lnTo>
                  <a:pt x="10806" y="9137"/>
                </a:lnTo>
                <a:close/>
                <a:moveTo>
                  <a:pt x="2993" y="1"/>
                </a:moveTo>
                <a:cubicBezTo>
                  <a:pt x="2773" y="1"/>
                  <a:pt x="2615" y="190"/>
                  <a:pt x="2615" y="410"/>
                </a:cubicBezTo>
                <a:lnTo>
                  <a:pt x="2615" y="1670"/>
                </a:lnTo>
                <a:lnTo>
                  <a:pt x="2206" y="1670"/>
                </a:lnTo>
                <a:cubicBezTo>
                  <a:pt x="1985" y="1670"/>
                  <a:pt x="1796" y="1859"/>
                  <a:pt x="1796" y="2080"/>
                </a:cubicBezTo>
                <a:lnTo>
                  <a:pt x="1796" y="8318"/>
                </a:lnTo>
                <a:lnTo>
                  <a:pt x="410" y="8318"/>
                </a:lnTo>
                <a:cubicBezTo>
                  <a:pt x="158" y="8318"/>
                  <a:pt x="0" y="8507"/>
                  <a:pt x="0" y="8696"/>
                </a:cubicBezTo>
                <a:lnTo>
                  <a:pt x="0" y="12287"/>
                </a:lnTo>
                <a:cubicBezTo>
                  <a:pt x="0" y="12540"/>
                  <a:pt x="221" y="12697"/>
                  <a:pt x="410" y="12697"/>
                </a:cubicBezTo>
                <a:lnTo>
                  <a:pt x="12256" y="12697"/>
                </a:lnTo>
                <a:cubicBezTo>
                  <a:pt x="12508" y="12697"/>
                  <a:pt x="12665" y="12477"/>
                  <a:pt x="12665" y="12287"/>
                </a:cubicBezTo>
                <a:lnTo>
                  <a:pt x="12665" y="8696"/>
                </a:lnTo>
                <a:cubicBezTo>
                  <a:pt x="12602" y="8475"/>
                  <a:pt x="12445" y="8318"/>
                  <a:pt x="12224" y="8318"/>
                </a:cubicBezTo>
                <a:lnTo>
                  <a:pt x="10838" y="8318"/>
                </a:lnTo>
                <a:lnTo>
                  <a:pt x="10838" y="2080"/>
                </a:lnTo>
                <a:cubicBezTo>
                  <a:pt x="10838" y="1859"/>
                  <a:pt x="10649" y="1670"/>
                  <a:pt x="10460" y="1670"/>
                </a:cubicBezTo>
                <a:lnTo>
                  <a:pt x="10019" y="1670"/>
                </a:lnTo>
                <a:lnTo>
                  <a:pt x="10019" y="410"/>
                </a:lnTo>
                <a:cubicBezTo>
                  <a:pt x="10019" y="158"/>
                  <a:pt x="9830" y="1"/>
                  <a:pt x="9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Requisitos Funcionais</a:t>
            </a:r>
            <a:endParaRPr lang="en-GB"/>
          </a:p>
        </p:txBody>
      </p:sp>
      <p:sp>
        <p:nvSpPr>
          <p:cNvPr id="1481" name="Google Shape;1481;p41"/>
          <p:cNvSpPr txBox="1"/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aegu"/>
              <a:buAutoNum type="arabicPeriod"/>
            </a:pPr>
            <a:r>
              <a:rPr lang="en-GB" sz="1500">
                <a:solidFill>
                  <a:schemeClr val="lt1"/>
                </a:solidFill>
              </a:rPr>
              <a:t>RF-001:</a:t>
            </a:r>
            <a:r>
              <a:rPr lang="en-GB" sz="1500">
                <a:solidFill>
                  <a:schemeClr val="dk1"/>
                </a:solidFill>
              </a:rPr>
              <a:t> Pesquisar novas ONGs.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aegu"/>
              <a:buAutoNum type="arabicPeriod"/>
            </a:pPr>
            <a:r>
              <a:rPr lang="en-GB" sz="1500">
                <a:solidFill>
                  <a:schemeClr val="lt1"/>
                </a:solidFill>
              </a:rPr>
              <a:t>RF-002:</a:t>
            </a:r>
            <a:r>
              <a:rPr lang="en-GB" sz="1500">
                <a:solidFill>
                  <a:schemeClr val="dk1"/>
                </a:solidFill>
              </a:rPr>
              <a:t> Apresentar perfil de ONGs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aegu"/>
              <a:buAutoNum type="arabicPeriod"/>
            </a:pPr>
            <a:r>
              <a:rPr lang="en-GB" sz="1500">
                <a:solidFill>
                  <a:schemeClr val="lt1"/>
                </a:solidFill>
              </a:rPr>
              <a:t>RF-003:</a:t>
            </a:r>
            <a:r>
              <a:rPr lang="en-GB" sz="1500">
                <a:solidFill>
                  <a:schemeClr val="dk1"/>
                </a:solidFill>
              </a:rPr>
              <a:t> Possibilitar a criação de perfil de voluntários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aegu"/>
              <a:buAutoNum type="arabicPeriod"/>
            </a:pPr>
            <a:r>
              <a:rPr lang="en-GB" sz="1500">
                <a:solidFill>
                  <a:schemeClr val="lt1"/>
                </a:solidFill>
              </a:rPr>
              <a:t>RF-004:</a:t>
            </a:r>
            <a:r>
              <a:rPr lang="en-GB" sz="1500">
                <a:solidFill>
                  <a:schemeClr val="dk1"/>
                </a:solidFill>
              </a:rPr>
              <a:t> Permitir o contato direto entre ONGs e voluntários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aegu"/>
              <a:buAutoNum type="arabicPeriod"/>
            </a:pPr>
            <a:r>
              <a:rPr lang="en-GB" sz="1500">
                <a:solidFill>
                  <a:schemeClr val="lt1"/>
                </a:solidFill>
              </a:rPr>
              <a:t>RF-005:</a:t>
            </a:r>
            <a:r>
              <a:rPr lang="en-GB" sz="1500">
                <a:solidFill>
                  <a:schemeClr val="dk1"/>
                </a:solidFill>
              </a:rPr>
              <a:t> Filtro para perfil de voluntários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aegu"/>
              <a:buAutoNum type="arabicPeriod"/>
            </a:pPr>
            <a:r>
              <a:rPr lang="en-GB" sz="1500">
                <a:solidFill>
                  <a:schemeClr val="lt1"/>
                </a:solidFill>
              </a:rPr>
              <a:t>RF-006: </a:t>
            </a:r>
            <a:r>
              <a:rPr lang="en-GB" sz="1500">
                <a:solidFill>
                  <a:schemeClr val="dk1"/>
                </a:solidFill>
              </a:rPr>
              <a:t>Filtro para perfil de ONGs e trabalhos voluntários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aegu"/>
              <a:buAutoNum type="arabicPeriod"/>
            </a:pPr>
            <a:r>
              <a:rPr lang="en-GB" sz="1500">
                <a:solidFill>
                  <a:schemeClr val="lt1"/>
                </a:solidFill>
              </a:rPr>
              <a:t>RF-007:</a:t>
            </a:r>
            <a:r>
              <a:rPr lang="en-GB" sz="1500">
                <a:solidFill>
                  <a:schemeClr val="dk1"/>
                </a:solidFill>
              </a:rPr>
              <a:t> Permitir o compartilhamento de vagas de voluntariado em redes sociais</a:t>
            </a: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Funcionalidades de Software</a:t>
            </a:r>
            <a:endParaRPr lang="en-GB"/>
          </a:p>
        </p:txBody>
      </p:sp>
      <p:sp>
        <p:nvSpPr>
          <p:cNvPr id="1487" name="Google Shape;1487;p42"/>
          <p:cNvSpPr txBox="1"/>
          <p:nvPr>
            <p:ph type="body" idx="1"/>
          </p:nvPr>
        </p:nvSpPr>
        <p:spPr>
          <a:xfrm>
            <a:off x="575125" y="1017725"/>
            <a:ext cx="7848900" cy="36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</a:rPr>
              <a:t>Programação de funcionalidades</a:t>
            </a:r>
            <a:r>
              <a:rPr lang="en-GB" sz="1300">
                <a:solidFill>
                  <a:schemeClr val="lt1"/>
                </a:solidFill>
              </a:rPr>
              <a:t>: </a:t>
            </a:r>
            <a:endParaRPr sz="13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</a:rPr>
              <a:t>RF-001:</a:t>
            </a:r>
            <a:r>
              <a:rPr lang="en-GB" sz="1200">
                <a:solidFill>
                  <a:schemeClr val="dk1"/>
                </a:solidFill>
              </a:rPr>
              <a:t> Após o login de usuário, todas as telas da aplicação atendem ao requisito funcional para pesquisa de novas ONGs, visto que é implementada uma barra de pesquisa que serve, dentre outras coisas, para a pesquisa de novas ONGs por parte dos voluntários. Este requisito é de prioridade alta.</a:t>
            </a:r>
            <a:endParaRPr sz="12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—--------------------------------------------------------------------------------------------------------------------</a:t>
            </a:r>
            <a:endParaRPr sz="12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</a:rPr>
              <a:t>RF-002: </a:t>
            </a:r>
            <a:r>
              <a:rPr lang="en-GB" sz="1200">
                <a:solidFill>
                  <a:schemeClr val="dk1"/>
                </a:solidFill>
              </a:rPr>
              <a:t>A tela de perfil da ONG (TELA 05) atende ao RF-002, ao possibilitar a criação do perfil das ONGs, contendo suas informações mais relevantes, como causas defendidas, ações realizadas, vagas abertas para voluntários e meios de contato. Este requisito é de prioridade alta.</a:t>
            </a:r>
            <a:endParaRPr sz="12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—--------------------------------------------------------------------------------------------------------------------</a:t>
            </a:r>
            <a:endParaRPr sz="12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</a:rPr>
              <a:t>RF-003: </a:t>
            </a:r>
            <a:r>
              <a:rPr lang="en-GB" sz="1200">
                <a:solidFill>
                  <a:schemeClr val="dk1"/>
                </a:solidFill>
              </a:rPr>
              <a:t>A tela de formulário detalhado para voluntários (TELA 04) atende ao RF-003 ao possibilitar a criação de perfil com informações dos voluntários. A tela de perfil de voluntário (TELA 06) mostra este requisito atendido, com o resultado do perfil criado a partir do formulário. Este requisito é de prioridade alta.</a:t>
            </a:r>
            <a:endParaRPr sz="12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—--------------------------------------------------------------------------------------------------------------------</a:t>
            </a:r>
            <a:endParaRPr sz="12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</a:rPr>
              <a:t>RF-004: </a:t>
            </a:r>
            <a:r>
              <a:rPr lang="en-GB" sz="1200">
                <a:solidFill>
                  <a:schemeClr val="dk1"/>
                </a:solidFill>
              </a:rPr>
              <a:t>A tela de perfil da ONG (TELA 05) atende ao RF-004, de contato direto com as ONGs e os voluntários, ao apresentar botões que redirecionam o usuário para as redes sociais das organizações. No caso do WhatsApp, o botão direciona para conversa direta. Este requisito tem prioridade baixa.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Funcionalidades de Software</a:t>
            </a:r>
            <a:endParaRPr lang="en-GB"/>
          </a:p>
        </p:txBody>
      </p:sp>
      <p:sp>
        <p:nvSpPr>
          <p:cNvPr id="1493" name="Google Shape;1493;p43"/>
          <p:cNvSpPr txBox="1"/>
          <p:nvPr>
            <p:ph type="body" idx="1"/>
          </p:nvPr>
        </p:nvSpPr>
        <p:spPr>
          <a:xfrm>
            <a:off x="720000" y="1152475"/>
            <a:ext cx="7704000" cy="36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</a:rPr>
              <a:t>Programação de funcionalidades: </a:t>
            </a:r>
            <a:endParaRPr sz="13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</a:rPr>
              <a:t>RF-005: </a:t>
            </a:r>
            <a:r>
              <a:rPr lang="en-GB" sz="1200">
                <a:solidFill>
                  <a:schemeClr val="dk1"/>
                </a:solidFill>
              </a:rPr>
              <a:t>Após o login de usuário, todas as telas da aplicação atendem ao requisito funcional para pesquisa de novas ONGs, visto que é implementada uma barra de pesquisa que serve, dentre outras coisas, para a pesquisa de novas ONGs por parte dos voluntários. Este requisito é de prioridade alta.</a:t>
            </a:r>
            <a:endParaRPr sz="12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—--------------------------------------------------------------------------------------------------------------------</a:t>
            </a:r>
            <a:endParaRPr sz="12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</a:rPr>
              <a:t>RF-006: </a:t>
            </a:r>
            <a:r>
              <a:rPr lang="en-GB" sz="1200">
                <a:solidFill>
                  <a:schemeClr val="dk1"/>
                </a:solidFill>
              </a:rPr>
              <a:t>Após o login de usuário, todas as telas da aplicação atendem ao requisito funcional para pesquisa de novas ONGs, visto que é implementada uma barra de pesquisa que serve, dentre outras coisas, para a pesquisa de novas ONGs por parte dos voluntários. Este requisito é de prioridade alta.</a:t>
            </a:r>
            <a:endParaRPr sz="12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—--------------------------------------------------------------------------------------------------------------------</a:t>
            </a:r>
            <a:endParaRPr sz="12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</a:rPr>
              <a:t>RF-007: </a:t>
            </a:r>
            <a:r>
              <a:rPr lang="en-GB" sz="1200">
                <a:solidFill>
                  <a:schemeClr val="dk1"/>
                </a:solidFill>
              </a:rPr>
              <a:t>Após o login de usuário, todas as telas da aplicação atendem ao requisito funcional para pesquisa de novas ONGs, visto que é implementada uma barra de pesquisa que serve, dentre outras coisas, para a pesquisa de novas ONGs por parte dos voluntários. Este requisito é de prioridade alta.</a:t>
            </a:r>
            <a:endParaRPr sz="12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97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p44"/>
          <p:cNvSpPr/>
          <p:nvPr/>
        </p:nvSpPr>
        <p:spPr>
          <a:xfrm flipH="1">
            <a:off x="5332158" y="3057762"/>
            <a:ext cx="2669941" cy="1178494"/>
          </a:xfrm>
          <a:custGeom>
            <a:avLst/>
            <a:gdLst/>
            <a:ahLst/>
            <a:cxnLst/>
            <a:rect l="l" t="t" r="r" b="b"/>
            <a:pathLst>
              <a:path w="117515" h="49263" extrusionOk="0">
                <a:moveTo>
                  <a:pt x="58211" y="47"/>
                </a:moveTo>
                <a:cubicBezTo>
                  <a:pt x="55551" y="47"/>
                  <a:pt x="52864" y="160"/>
                  <a:pt x="50220" y="315"/>
                </a:cubicBezTo>
                <a:cubicBezTo>
                  <a:pt x="43100" y="630"/>
                  <a:pt x="36043" y="1008"/>
                  <a:pt x="28923" y="1386"/>
                </a:cubicBezTo>
                <a:cubicBezTo>
                  <a:pt x="23882" y="1575"/>
                  <a:pt x="18841" y="2079"/>
                  <a:pt x="13863" y="2962"/>
                </a:cubicBezTo>
                <a:cubicBezTo>
                  <a:pt x="7625" y="4159"/>
                  <a:pt x="3719" y="8128"/>
                  <a:pt x="2206" y="14114"/>
                </a:cubicBezTo>
                <a:cubicBezTo>
                  <a:pt x="631" y="20100"/>
                  <a:pt x="316" y="26275"/>
                  <a:pt x="64" y="32450"/>
                </a:cubicBezTo>
                <a:cubicBezTo>
                  <a:pt x="1" y="34214"/>
                  <a:pt x="190" y="36105"/>
                  <a:pt x="694" y="37869"/>
                </a:cubicBezTo>
                <a:cubicBezTo>
                  <a:pt x="1639" y="41082"/>
                  <a:pt x="3340" y="43603"/>
                  <a:pt x="6617" y="44926"/>
                </a:cubicBezTo>
                <a:cubicBezTo>
                  <a:pt x="8696" y="45745"/>
                  <a:pt x="10839" y="46312"/>
                  <a:pt x="13107" y="46627"/>
                </a:cubicBezTo>
                <a:cubicBezTo>
                  <a:pt x="19597" y="47635"/>
                  <a:pt x="26150" y="47950"/>
                  <a:pt x="33270" y="48328"/>
                </a:cubicBezTo>
                <a:cubicBezTo>
                  <a:pt x="42218" y="48644"/>
                  <a:pt x="51795" y="48707"/>
                  <a:pt x="61310" y="49211"/>
                </a:cubicBezTo>
                <a:cubicBezTo>
                  <a:pt x="62325" y="49248"/>
                  <a:pt x="63345" y="49263"/>
                  <a:pt x="64368" y="49263"/>
                </a:cubicBezTo>
                <a:cubicBezTo>
                  <a:pt x="66837" y="49263"/>
                  <a:pt x="69319" y="49174"/>
                  <a:pt x="71769" y="49085"/>
                </a:cubicBezTo>
                <a:cubicBezTo>
                  <a:pt x="78511" y="48833"/>
                  <a:pt x="85253" y="48517"/>
                  <a:pt x="91995" y="48202"/>
                </a:cubicBezTo>
                <a:cubicBezTo>
                  <a:pt x="95398" y="48139"/>
                  <a:pt x="98864" y="47761"/>
                  <a:pt x="102203" y="46942"/>
                </a:cubicBezTo>
                <a:cubicBezTo>
                  <a:pt x="108315" y="45367"/>
                  <a:pt x="112852" y="41901"/>
                  <a:pt x="115309" y="35853"/>
                </a:cubicBezTo>
                <a:cubicBezTo>
                  <a:pt x="116758" y="31946"/>
                  <a:pt x="117514" y="27850"/>
                  <a:pt x="117514" y="23692"/>
                </a:cubicBezTo>
                <a:cubicBezTo>
                  <a:pt x="117451" y="20478"/>
                  <a:pt x="117073" y="17265"/>
                  <a:pt x="116380" y="14177"/>
                </a:cubicBezTo>
                <a:cubicBezTo>
                  <a:pt x="115750" y="9893"/>
                  <a:pt x="112852" y="6301"/>
                  <a:pt x="108882" y="4726"/>
                </a:cubicBezTo>
                <a:cubicBezTo>
                  <a:pt x="106110" y="3592"/>
                  <a:pt x="103211" y="2836"/>
                  <a:pt x="100250" y="2457"/>
                </a:cubicBezTo>
                <a:cubicBezTo>
                  <a:pt x="94894" y="1638"/>
                  <a:pt x="89475" y="1386"/>
                  <a:pt x="84056" y="819"/>
                </a:cubicBezTo>
                <a:cubicBezTo>
                  <a:pt x="76054" y="0"/>
                  <a:pt x="67989" y="189"/>
                  <a:pt x="59923" y="63"/>
                </a:cubicBezTo>
                <a:cubicBezTo>
                  <a:pt x="59354" y="52"/>
                  <a:pt x="58783" y="47"/>
                  <a:pt x="58211" y="4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99" name="Google Shape;1499;p44"/>
          <p:cNvSpPr/>
          <p:nvPr/>
        </p:nvSpPr>
        <p:spPr>
          <a:xfrm flipH="1">
            <a:off x="5332158" y="1356124"/>
            <a:ext cx="2669941" cy="1178494"/>
          </a:xfrm>
          <a:custGeom>
            <a:avLst/>
            <a:gdLst/>
            <a:ahLst/>
            <a:cxnLst/>
            <a:rect l="l" t="t" r="r" b="b"/>
            <a:pathLst>
              <a:path w="117515" h="49263" extrusionOk="0">
                <a:moveTo>
                  <a:pt x="58211" y="47"/>
                </a:moveTo>
                <a:cubicBezTo>
                  <a:pt x="55551" y="47"/>
                  <a:pt x="52864" y="160"/>
                  <a:pt x="50220" y="315"/>
                </a:cubicBezTo>
                <a:cubicBezTo>
                  <a:pt x="43100" y="630"/>
                  <a:pt x="36043" y="1008"/>
                  <a:pt x="28923" y="1386"/>
                </a:cubicBezTo>
                <a:cubicBezTo>
                  <a:pt x="23882" y="1575"/>
                  <a:pt x="18841" y="2079"/>
                  <a:pt x="13863" y="2962"/>
                </a:cubicBezTo>
                <a:cubicBezTo>
                  <a:pt x="7625" y="4159"/>
                  <a:pt x="3719" y="8128"/>
                  <a:pt x="2206" y="14114"/>
                </a:cubicBezTo>
                <a:cubicBezTo>
                  <a:pt x="631" y="20100"/>
                  <a:pt x="316" y="26275"/>
                  <a:pt x="64" y="32450"/>
                </a:cubicBezTo>
                <a:cubicBezTo>
                  <a:pt x="1" y="34214"/>
                  <a:pt x="190" y="36105"/>
                  <a:pt x="694" y="37869"/>
                </a:cubicBezTo>
                <a:cubicBezTo>
                  <a:pt x="1639" y="41082"/>
                  <a:pt x="3340" y="43603"/>
                  <a:pt x="6617" y="44926"/>
                </a:cubicBezTo>
                <a:cubicBezTo>
                  <a:pt x="8696" y="45745"/>
                  <a:pt x="10839" y="46312"/>
                  <a:pt x="13107" y="46627"/>
                </a:cubicBezTo>
                <a:cubicBezTo>
                  <a:pt x="19597" y="47635"/>
                  <a:pt x="26150" y="47950"/>
                  <a:pt x="33270" y="48328"/>
                </a:cubicBezTo>
                <a:cubicBezTo>
                  <a:pt x="42218" y="48644"/>
                  <a:pt x="51795" y="48707"/>
                  <a:pt x="61310" y="49211"/>
                </a:cubicBezTo>
                <a:cubicBezTo>
                  <a:pt x="62325" y="49248"/>
                  <a:pt x="63345" y="49263"/>
                  <a:pt x="64368" y="49263"/>
                </a:cubicBezTo>
                <a:cubicBezTo>
                  <a:pt x="66837" y="49263"/>
                  <a:pt x="69319" y="49174"/>
                  <a:pt x="71769" y="49085"/>
                </a:cubicBezTo>
                <a:cubicBezTo>
                  <a:pt x="78511" y="48833"/>
                  <a:pt x="85253" y="48517"/>
                  <a:pt x="91995" y="48202"/>
                </a:cubicBezTo>
                <a:cubicBezTo>
                  <a:pt x="95398" y="48139"/>
                  <a:pt x="98864" y="47761"/>
                  <a:pt x="102203" y="46942"/>
                </a:cubicBezTo>
                <a:cubicBezTo>
                  <a:pt x="108315" y="45367"/>
                  <a:pt x="112852" y="41901"/>
                  <a:pt x="115309" y="35853"/>
                </a:cubicBezTo>
                <a:cubicBezTo>
                  <a:pt x="116758" y="31946"/>
                  <a:pt x="117514" y="27850"/>
                  <a:pt x="117514" y="23692"/>
                </a:cubicBezTo>
                <a:cubicBezTo>
                  <a:pt x="117451" y="20478"/>
                  <a:pt x="117073" y="17265"/>
                  <a:pt x="116380" y="14177"/>
                </a:cubicBezTo>
                <a:cubicBezTo>
                  <a:pt x="115750" y="9893"/>
                  <a:pt x="112852" y="6301"/>
                  <a:pt x="108882" y="4726"/>
                </a:cubicBezTo>
                <a:cubicBezTo>
                  <a:pt x="106110" y="3592"/>
                  <a:pt x="103211" y="2836"/>
                  <a:pt x="100250" y="2457"/>
                </a:cubicBezTo>
                <a:cubicBezTo>
                  <a:pt x="94894" y="1638"/>
                  <a:pt x="89475" y="1386"/>
                  <a:pt x="84056" y="819"/>
                </a:cubicBezTo>
                <a:cubicBezTo>
                  <a:pt x="76054" y="0"/>
                  <a:pt x="67989" y="189"/>
                  <a:pt x="59923" y="63"/>
                </a:cubicBezTo>
                <a:cubicBezTo>
                  <a:pt x="59354" y="52"/>
                  <a:pt x="58783" y="47"/>
                  <a:pt x="58211" y="4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00" name="Google Shape;1500;p44"/>
          <p:cNvSpPr/>
          <p:nvPr/>
        </p:nvSpPr>
        <p:spPr>
          <a:xfrm flipH="1">
            <a:off x="1515258" y="3057762"/>
            <a:ext cx="2669941" cy="1178494"/>
          </a:xfrm>
          <a:custGeom>
            <a:avLst/>
            <a:gdLst/>
            <a:ahLst/>
            <a:cxnLst/>
            <a:rect l="l" t="t" r="r" b="b"/>
            <a:pathLst>
              <a:path w="117515" h="49263" extrusionOk="0">
                <a:moveTo>
                  <a:pt x="58211" y="47"/>
                </a:moveTo>
                <a:cubicBezTo>
                  <a:pt x="55551" y="47"/>
                  <a:pt x="52864" y="160"/>
                  <a:pt x="50220" y="315"/>
                </a:cubicBezTo>
                <a:cubicBezTo>
                  <a:pt x="43100" y="630"/>
                  <a:pt x="36043" y="1008"/>
                  <a:pt x="28923" y="1386"/>
                </a:cubicBezTo>
                <a:cubicBezTo>
                  <a:pt x="23882" y="1575"/>
                  <a:pt x="18841" y="2079"/>
                  <a:pt x="13863" y="2962"/>
                </a:cubicBezTo>
                <a:cubicBezTo>
                  <a:pt x="7625" y="4159"/>
                  <a:pt x="3719" y="8128"/>
                  <a:pt x="2206" y="14114"/>
                </a:cubicBezTo>
                <a:cubicBezTo>
                  <a:pt x="631" y="20100"/>
                  <a:pt x="316" y="26275"/>
                  <a:pt x="64" y="32450"/>
                </a:cubicBezTo>
                <a:cubicBezTo>
                  <a:pt x="1" y="34214"/>
                  <a:pt x="190" y="36105"/>
                  <a:pt x="694" y="37869"/>
                </a:cubicBezTo>
                <a:cubicBezTo>
                  <a:pt x="1639" y="41082"/>
                  <a:pt x="3340" y="43603"/>
                  <a:pt x="6617" y="44926"/>
                </a:cubicBezTo>
                <a:cubicBezTo>
                  <a:pt x="8696" y="45745"/>
                  <a:pt x="10839" y="46312"/>
                  <a:pt x="13107" y="46627"/>
                </a:cubicBezTo>
                <a:cubicBezTo>
                  <a:pt x="19597" y="47635"/>
                  <a:pt x="26150" y="47950"/>
                  <a:pt x="33270" y="48328"/>
                </a:cubicBezTo>
                <a:cubicBezTo>
                  <a:pt x="42218" y="48644"/>
                  <a:pt x="51795" y="48707"/>
                  <a:pt x="61310" y="49211"/>
                </a:cubicBezTo>
                <a:cubicBezTo>
                  <a:pt x="62325" y="49248"/>
                  <a:pt x="63345" y="49263"/>
                  <a:pt x="64368" y="49263"/>
                </a:cubicBezTo>
                <a:cubicBezTo>
                  <a:pt x="66837" y="49263"/>
                  <a:pt x="69319" y="49174"/>
                  <a:pt x="71769" y="49085"/>
                </a:cubicBezTo>
                <a:cubicBezTo>
                  <a:pt x="78511" y="48833"/>
                  <a:pt x="85253" y="48517"/>
                  <a:pt x="91995" y="48202"/>
                </a:cubicBezTo>
                <a:cubicBezTo>
                  <a:pt x="95398" y="48139"/>
                  <a:pt x="98864" y="47761"/>
                  <a:pt x="102203" y="46942"/>
                </a:cubicBezTo>
                <a:cubicBezTo>
                  <a:pt x="108315" y="45367"/>
                  <a:pt x="112852" y="41901"/>
                  <a:pt x="115309" y="35853"/>
                </a:cubicBezTo>
                <a:cubicBezTo>
                  <a:pt x="116758" y="31946"/>
                  <a:pt x="117514" y="27850"/>
                  <a:pt x="117514" y="23692"/>
                </a:cubicBezTo>
                <a:cubicBezTo>
                  <a:pt x="117451" y="20478"/>
                  <a:pt x="117073" y="17265"/>
                  <a:pt x="116380" y="14177"/>
                </a:cubicBezTo>
                <a:cubicBezTo>
                  <a:pt x="115750" y="9893"/>
                  <a:pt x="112852" y="6301"/>
                  <a:pt x="108882" y="4726"/>
                </a:cubicBezTo>
                <a:cubicBezTo>
                  <a:pt x="106110" y="3592"/>
                  <a:pt x="103211" y="2836"/>
                  <a:pt x="100250" y="2457"/>
                </a:cubicBezTo>
                <a:cubicBezTo>
                  <a:pt x="94894" y="1638"/>
                  <a:pt x="89475" y="1386"/>
                  <a:pt x="84056" y="819"/>
                </a:cubicBezTo>
                <a:cubicBezTo>
                  <a:pt x="76054" y="0"/>
                  <a:pt x="67989" y="189"/>
                  <a:pt x="59923" y="63"/>
                </a:cubicBezTo>
                <a:cubicBezTo>
                  <a:pt x="59354" y="52"/>
                  <a:pt x="58783" y="47"/>
                  <a:pt x="58211" y="4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01" name="Google Shape;1501;p44"/>
          <p:cNvSpPr/>
          <p:nvPr/>
        </p:nvSpPr>
        <p:spPr>
          <a:xfrm flipH="1">
            <a:off x="1515258" y="1356124"/>
            <a:ext cx="2669941" cy="1178494"/>
          </a:xfrm>
          <a:custGeom>
            <a:avLst/>
            <a:gdLst/>
            <a:ahLst/>
            <a:cxnLst/>
            <a:rect l="l" t="t" r="r" b="b"/>
            <a:pathLst>
              <a:path w="117515" h="49263" extrusionOk="0">
                <a:moveTo>
                  <a:pt x="58211" y="47"/>
                </a:moveTo>
                <a:cubicBezTo>
                  <a:pt x="55551" y="47"/>
                  <a:pt x="52864" y="160"/>
                  <a:pt x="50220" y="315"/>
                </a:cubicBezTo>
                <a:cubicBezTo>
                  <a:pt x="43100" y="630"/>
                  <a:pt x="36043" y="1008"/>
                  <a:pt x="28923" y="1386"/>
                </a:cubicBezTo>
                <a:cubicBezTo>
                  <a:pt x="23882" y="1575"/>
                  <a:pt x="18841" y="2079"/>
                  <a:pt x="13863" y="2962"/>
                </a:cubicBezTo>
                <a:cubicBezTo>
                  <a:pt x="7625" y="4159"/>
                  <a:pt x="3719" y="8128"/>
                  <a:pt x="2206" y="14114"/>
                </a:cubicBezTo>
                <a:cubicBezTo>
                  <a:pt x="631" y="20100"/>
                  <a:pt x="316" y="26275"/>
                  <a:pt x="64" y="32450"/>
                </a:cubicBezTo>
                <a:cubicBezTo>
                  <a:pt x="1" y="34214"/>
                  <a:pt x="190" y="36105"/>
                  <a:pt x="694" y="37869"/>
                </a:cubicBezTo>
                <a:cubicBezTo>
                  <a:pt x="1639" y="41082"/>
                  <a:pt x="3340" y="43603"/>
                  <a:pt x="6617" y="44926"/>
                </a:cubicBezTo>
                <a:cubicBezTo>
                  <a:pt x="8696" y="45745"/>
                  <a:pt x="10839" y="46312"/>
                  <a:pt x="13107" y="46627"/>
                </a:cubicBezTo>
                <a:cubicBezTo>
                  <a:pt x="19597" y="47635"/>
                  <a:pt x="26150" y="47950"/>
                  <a:pt x="33270" y="48328"/>
                </a:cubicBezTo>
                <a:cubicBezTo>
                  <a:pt x="42218" y="48644"/>
                  <a:pt x="51795" y="48707"/>
                  <a:pt x="61310" y="49211"/>
                </a:cubicBezTo>
                <a:cubicBezTo>
                  <a:pt x="62325" y="49248"/>
                  <a:pt x="63345" y="49263"/>
                  <a:pt x="64368" y="49263"/>
                </a:cubicBezTo>
                <a:cubicBezTo>
                  <a:pt x="66837" y="49263"/>
                  <a:pt x="69319" y="49174"/>
                  <a:pt x="71769" y="49085"/>
                </a:cubicBezTo>
                <a:cubicBezTo>
                  <a:pt x="78511" y="48833"/>
                  <a:pt x="85253" y="48517"/>
                  <a:pt x="91995" y="48202"/>
                </a:cubicBezTo>
                <a:cubicBezTo>
                  <a:pt x="95398" y="48139"/>
                  <a:pt x="98864" y="47761"/>
                  <a:pt x="102203" y="46942"/>
                </a:cubicBezTo>
                <a:cubicBezTo>
                  <a:pt x="108315" y="45367"/>
                  <a:pt x="112852" y="41901"/>
                  <a:pt x="115309" y="35853"/>
                </a:cubicBezTo>
                <a:cubicBezTo>
                  <a:pt x="116758" y="31946"/>
                  <a:pt x="117514" y="27850"/>
                  <a:pt x="117514" y="23692"/>
                </a:cubicBezTo>
                <a:cubicBezTo>
                  <a:pt x="117451" y="20478"/>
                  <a:pt x="117073" y="17265"/>
                  <a:pt x="116380" y="14177"/>
                </a:cubicBezTo>
                <a:cubicBezTo>
                  <a:pt x="115750" y="9893"/>
                  <a:pt x="112852" y="6301"/>
                  <a:pt x="108882" y="4726"/>
                </a:cubicBezTo>
                <a:cubicBezTo>
                  <a:pt x="106110" y="3592"/>
                  <a:pt x="103211" y="2836"/>
                  <a:pt x="100250" y="2457"/>
                </a:cubicBezTo>
                <a:cubicBezTo>
                  <a:pt x="94894" y="1638"/>
                  <a:pt x="89475" y="1386"/>
                  <a:pt x="84056" y="819"/>
                </a:cubicBezTo>
                <a:cubicBezTo>
                  <a:pt x="76054" y="0"/>
                  <a:pt x="67989" y="189"/>
                  <a:pt x="59923" y="63"/>
                </a:cubicBezTo>
                <a:cubicBezTo>
                  <a:pt x="59354" y="52"/>
                  <a:pt x="58783" y="47"/>
                  <a:pt x="58211" y="4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02" name="Google Shape;1502;p44"/>
          <p:cNvSpPr txBox="1"/>
          <p:nvPr>
            <p:ph type="title"/>
          </p:nvPr>
        </p:nvSpPr>
        <p:spPr>
          <a:xfrm>
            <a:off x="1733326" y="1716630"/>
            <a:ext cx="22338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Nunito"/>
                <a:ea typeface="Nunito"/>
                <a:cs typeface="Nunito"/>
                <a:sym typeface="Nunito"/>
              </a:rPr>
              <a:t>Desenvolvimento de uma interface amigável e intuitiva.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03" name="Google Shape;1503;p44"/>
          <p:cNvSpPr txBox="1"/>
          <p:nvPr>
            <p:ph type="title" idx="3"/>
          </p:nvPr>
        </p:nvSpPr>
        <p:spPr>
          <a:xfrm>
            <a:off x="1733326" y="3473305"/>
            <a:ext cx="22338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Nunito"/>
                <a:ea typeface="Nunito"/>
                <a:cs typeface="Nunito"/>
                <a:sym typeface="Nunito"/>
              </a:rPr>
              <a:t>Gerenciamento da segurança dos dados dos usuários.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04" name="Google Shape;1504;p44"/>
          <p:cNvSpPr txBox="1"/>
          <p:nvPr>
            <p:ph type="title" idx="5"/>
          </p:nvPr>
        </p:nvSpPr>
        <p:spPr>
          <a:xfrm>
            <a:off x="5396475" y="1416925"/>
            <a:ext cx="2541300" cy="10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Nunito"/>
                <a:ea typeface="Nunito"/>
                <a:cs typeface="Nunito"/>
                <a:sym typeface="Nunito"/>
              </a:rPr>
              <a:t>Necessidade de adaptação e evolução contínua para atender às demandas do público-alvo.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05" name="Google Shape;1505;p44"/>
          <p:cNvSpPr txBox="1"/>
          <p:nvPr>
            <p:ph type="title" idx="7"/>
          </p:nvPr>
        </p:nvSpPr>
        <p:spPr>
          <a:xfrm>
            <a:off x="5550217" y="3503918"/>
            <a:ext cx="22338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Nunito"/>
                <a:ea typeface="Nunito"/>
                <a:cs typeface="Nunito"/>
                <a:sym typeface="Nunito"/>
              </a:rPr>
              <a:t>Compreensão do impacto positivo que tecnologias podem ter na área social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506" name="Google Shape;1506;p44"/>
          <p:cNvGrpSpPr/>
          <p:nvPr/>
        </p:nvGrpSpPr>
        <p:grpSpPr>
          <a:xfrm>
            <a:off x="8622544" y="2473816"/>
            <a:ext cx="811633" cy="827693"/>
            <a:chOff x="3274264" y="3320323"/>
            <a:chExt cx="203183" cy="207218"/>
          </a:xfrm>
        </p:grpSpPr>
        <p:sp>
          <p:nvSpPr>
            <p:cNvPr id="1507" name="Google Shape;1507;p44"/>
            <p:cNvSpPr/>
            <p:nvPr/>
          </p:nvSpPr>
          <p:spPr>
            <a:xfrm>
              <a:off x="3274264" y="3320323"/>
              <a:ext cx="203183" cy="207218"/>
            </a:xfrm>
            <a:custGeom>
              <a:avLst/>
              <a:gdLst/>
              <a:ahLst/>
              <a:cxnLst/>
              <a:rect l="l" t="t" r="r" b="b"/>
              <a:pathLst>
                <a:path w="11579" h="11809" extrusionOk="0">
                  <a:moveTo>
                    <a:pt x="6208" y="0"/>
                  </a:moveTo>
                  <a:cubicBezTo>
                    <a:pt x="5934" y="0"/>
                    <a:pt x="5712" y="277"/>
                    <a:pt x="5578" y="533"/>
                  </a:cubicBezTo>
                  <a:cubicBezTo>
                    <a:pt x="5312" y="1056"/>
                    <a:pt x="5152" y="1634"/>
                    <a:pt x="5099" y="2216"/>
                  </a:cubicBezTo>
                  <a:cubicBezTo>
                    <a:pt x="5005" y="1754"/>
                    <a:pt x="4859" y="1301"/>
                    <a:pt x="4654" y="879"/>
                  </a:cubicBezTo>
                  <a:cubicBezTo>
                    <a:pt x="4494" y="551"/>
                    <a:pt x="4198" y="199"/>
                    <a:pt x="3867" y="199"/>
                  </a:cubicBezTo>
                  <a:cubicBezTo>
                    <a:pt x="3812" y="199"/>
                    <a:pt x="3756" y="208"/>
                    <a:pt x="3699" y="230"/>
                  </a:cubicBezTo>
                  <a:cubicBezTo>
                    <a:pt x="3353" y="363"/>
                    <a:pt x="3295" y="826"/>
                    <a:pt x="3326" y="1199"/>
                  </a:cubicBezTo>
                  <a:cubicBezTo>
                    <a:pt x="3402" y="2140"/>
                    <a:pt x="3664" y="3064"/>
                    <a:pt x="4099" y="3908"/>
                  </a:cubicBezTo>
                  <a:cubicBezTo>
                    <a:pt x="3411" y="2975"/>
                    <a:pt x="2665" y="1998"/>
                    <a:pt x="1581" y="1603"/>
                  </a:cubicBezTo>
                  <a:cubicBezTo>
                    <a:pt x="1499" y="1573"/>
                    <a:pt x="1406" y="1548"/>
                    <a:pt x="1319" y="1548"/>
                  </a:cubicBezTo>
                  <a:cubicBezTo>
                    <a:pt x="1240" y="1548"/>
                    <a:pt x="1165" y="1568"/>
                    <a:pt x="1106" y="1621"/>
                  </a:cubicBezTo>
                  <a:cubicBezTo>
                    <a:pt x="1030" y="1691"/>
                    <a:pt x="1003" y="1802"/>
                    <a:pt x="995" y="1905"/>
                  </a:cubicBezTo>
                  <a:cubicBezTo>
                    <a:pt x="923" y="2518"/>
                    <a:pt x="1177" y="3130"/>
                    <a:pt x="1559" y="3614"/>
                  </a:cubicBezTo>
                  <a:cubicBezTo>
                    <a:pt x="1936" y="4099"/>
                    <a:pt x="2434" y="4477"/>
                    <a:pt x="2926" y="4846"/>
                  </a:cubicBezTo>
                  <a:cubicBezTo>
                    <a:pt x="2461" y="4684"/>
                    <a:pt x="1968" y="4602"/>
                    <a:pt x="1476" y="4602"/>
                  </a:cubicBezTo>
                  <a:cubicBezTo>
                    <a:pt x="1198" y="4602"/>
                    <a:pt x="921" y="4628"/>
                    <a:pt x="648" y="4680"/>
                  </a:cubicBezTo>
                  <a:cubicBezTo>
                    <a:pt x="408" y="4729"/>
                    <a:pt x="133" y="4832"/>
                    <a:pt x="66" y="5067"/>
                  </a:cubicBezTo>
                  <a:cubicBezTo>
                    <a:pt x="0" y="5293"/>
                    <a:pt x="164" y="5525"/>
                    <a:pt x="347" y="5680"/>
                  </a:cubicBezTo>
                  <a:cubicBezTo>
                    <a:pt x="963" y="6197"/>
                    <a:pt x="1797" y="6299"/>
                    <a:pt x="2621" y="6299"/>
                  </a:cubicBezTo>
                  <a:cubicBezTo>
                    <a:pt x="2830" y="6299"/>
                    <a:pt x="3038" y="6293"/>
                    <a:pt x="3242" y="6285"/>
                  </a:cubicBezTo>
                  <a:lnTo>
                    <a:pt x="3242" y="6285"/>
                  </a:lnTo>
                  <a:cubicBezTo>
                    <a:pt x="2260" y="6675"/>
                    <a:pt x="1247" y="7164"/>
                    <a:pt x="688" y="8056"/>
                  </a:cubicBezTo>
                  <a:cubicBezTo>
                    <a:pt x="506" y="8350"/>
                    <a:pt x="395" y="8772"/>
                    <a:pt x="648" y="9007"/>
                  </a:cubicBezTo>
                  <a:cubicBezTo>
                    <a:pt x="755" y="9109"/>
                    <a:pt x="894" y="9145"/>
                    <a:pt x="1042" y="9145"/>
                  </a:cubicBezTo>
                  <a:cubicBezTo>
                    <a:pt x="1183" y="9145"/>
                    <a:pt x="1331" y="9112"/>
                    <a:pt x="1466" y="9073"/>
                  </a:cubicBezTo>
                  <a:cubicBezTo>
                    <a:pt x="2540" y="8767"/>
                    <a:pt x="3545" y="8212"/>
                    <a:pt x="4383" y="7470"/>
                  </a:cubicBezTo>
                  <a:lnTo>
                    <a:pt x="4383" y="7470"/>
                  </a:lnTo>
                  <a:cubicBezTo>
                    <a:pt x="3655" y="8363"/>
                    <a:pt x="3299" y="9553"/>
                    <a:pt x="3424" y="10703"/>
                  </a:cubicBezTo>
                  <a:cubicBezTo>
                    <a:pt x="3438" y="10824"/>
                    <a:pt x="3465" y="10961"/>
                    <a:pt x="3571" y="11019"/>
                  </a:cubicBezTo>
                  <a:cubicBezTo>
                    <a:pt x="3603" y="11036"/>
                    <a:pt x="3637" y="11043"/>
                    <a:pt x="3671" y="11043"/>
                  </a:cubicBezTo>
                  <a:cubicBezTo>
                    <a:pt x="3764" y="11043"/>
                    <a:pt x="3862" y="10989"/>
                    <a:pt x="3944" y="10930"/>
                  </a:cubicBezTo>
                  <a:cubicBezTo>
                    <a:pt x="4734" y="10366"/>
                    <a:pt x="5111" y="9397"/>
                    <a:pt x="5454" y="8483"/>
                  </a:cubicBezTo>
                  <a:cubicBezTo>
                    <a:pt x="5517" y="9434"/>
                    <a:pt x="5738" y="10375"/>
                    <a:pt x="6103" y="11254"/>
                  </a:cubicBezTo>
                  <a:cubicBezTo>
                    <a:pt x="6211" y="11514"/>
                    <a:pt x="6403" y="11809"/>
                    <a:pt x="6670" y="11809"/>
                  </a:cubicBezTo>
                  <a:cubicBezTo>
                    <a:pt x="6687" y="11809"/>
                    <a:pt x="6703" y="11808"/>
                    <a:pt x="6720" y="11805"/>
                  </a:cubicBezTo>
                  <a:cubicBezTo>
                    <a:pt x="6964" y="11769"/>
                    <a:pt x="7097" y="11503"/>
                    <a:pt x="7173" y="11263"/>
                  </a:cubicBezTo>
                  <a:cubicBezTo>
                    <a:pt x="7506" y="10180"/>
                    <a:pt x="7462" y="8985"/>
                    <a:pt x="7040" y="7927"/>
                  </a:cubicBezTo>
                  <a:lnTo>
                    <a:pt x="7040" y="7927"/>
                  </a:lnTo>
                  <a:cubicBezTo>
                    <a:pt x="7879" y="8630"/>
                    <a:pt x="8772" y="9354"/>
                    <a:pt x="9842" y="9567"/>
                  </a:cubicBezTo>
                  <a:cubicBezTo>
                    <a:pt x="9913" y="9581"/>
                    <a:pt x="9985" y="9593"/>
                    <a:pt x="10056" y="9593"/>
                  </a:cubicBezTo>
                  <a:cubicBezTo>
                    <a:pt x="10096" y="9593"/>
                    <a:pt x="10136" y="9589"/>
                    <a:pt x="10175" y="9580"/>
                  </a:cubicBezTo>
                  <a:cubicBezTo>
                    <a:pt x="10384" y="9522"/>
                    <a:pt x="10521" y="9313"/>
                    <a:pt x="10548" y="9100"/>
                  </a:cubicBezTo>
                  <a:cubicBezTo>
                    <a:pt x="10615" y="8554"/>
                    <a:pt x="10122" y="8124"/>
                    <a:pt x="9678" y="7804"/>
                  </a:cubicBezTo>
                  <a:cubicBezTo>
                    <a:pt x="9172" y="7435"/>
                    <a:pt x="8665" y="7066"/>
                    <a:pt x="8155" y="6697"/>
                  </a:cubicBezTo>
                  <a:lnTo>
                    <a:pt x="8155" y="6697"/>
                  </a:lnTo>
                  <a:cubicBezTo>
                    <a:pt x="8777" y="6964"/>
                    <a:pt x="9454" y="7101"/>
                    <a:pt x="10130" y="7101"/>
                  </a:cubicBezTo>
                  <a:cubicBezTo>
                    <a:pt x="10265" y="7101"/>
                    <a:pt x="10400" y="7095"/>
                    <a:pt x="10535" y="7084"/>
                  </a:cubicBezTo>
                  <a:cubicBezTo>
                    <a:pt x="10863" y="7058"/>
                    <a:pt x="11241" y="6951"/>
                    <a:pt x="11419" y="6697"/>
                  </a:cubicBezTo>
                  <a:cubicBezTo>
                    <a:pt x="11486" y="6605"/>
                    <a:pt x="11468" y="6462"/>
                    <a:pt x="11384" y="6382"/>
                  </a:cubicBezTo>
                  <a:cubicBezTo>
                    <a:pt x="10911" y="5942"/>
                    <a:pt x="10263" y="5696"/>
                    <a:pt x="9619" y="5696"/>
                  </a:cubicBezTo>
                  <a:cubicBezTo>
                    <a:pt x="9385" y="5696"/>
                    <a:pt x="9152" y="5728"/>
                    <a:pt x="8928" y="5795"/>
                  </a:cubicBezTo>
                  <a:cubicBezTo>
                    <a:pt x="9798" y="5502"/>
                    <a:pt x="10713" y="5183"/>
                    <a:pt x="11308" y="4490"/>
                  </a:cubicBezTo>
                  <a:cubicBezTo>
                    <a:pt x="11450" y="4321"/>
                    <a:pt x="11579" y="4108"/>
                    <a:pt x="11534" y="3891"/>
                  </a:cubicBezTo>
                  <a:cubicBezTo>
                    <a:pt x="11471" y="3582"/>
                    <a:pt x="11130" y="3467"/>
                    <a:pt x="10795" y="3467"/>
                  </a:cubicBezTo>
                  <a:cubicBezTo>
                    <a:pt x="10705" y="3467"/>
                    <a:pt x="10615" y="3476"/>
                    <a:pt x="10531" y="3491"/>
                  </a:cubicBezTo>
                  <a:cubicBezTo>
                    <a:pt x="9776" y="3626"/>
                    <a:pt x="9059" y="3971"/>
                    <a:pt x="8480" y="4474"/>
                  </a:cubicBezTo>
                  <a:lnTo>
                    <a:pt x="8480" y="4474"/>
                  </a:lnTo>
                  <a:cubicBezTo>
                    <a:pt x="9043" y="3907"/>
                    <a:pt x="9531" y="3267"/>
                    <a:pt x="9931" y="2575"/>
                  </a:cubicBezTo>
                  <a:cubicBezTo>
                    <a:pt x="10055" y="2362"/>
                    <a:pt x="10175" y="2132"/>
                    <a:pt x="10189" y="1882"/>
                  </a:cubicBezTo>
                  <a:cubicBezTo>
                    <a:pt x="10202" y="1634"/>
                    <a:pt x="10082" y="1363"/>
                    <a:pt x="9851" y="1275"/>
                  </a:cubicBezTo>
                  <a:cubicBezTo>
                    <a:pt x="9787" y="1248"/>
                    <a:pt x="9720" y="1237"/>
                    <a:pt x="9651" y="1237"/>
                  </a:cubicBezTo>
                  <a:cubicBezTo>
                    <a:pt x="9556" y="1237"/>
                    <a:pt x="9459" y="1257"/>
                    <a:pt x="9367" y="1283"/>
                  </a:cubicBezTo>
                  <a:cubicBezTo>
                    <a:pt x="8555" y="1509"/>
                    <a:pt x="7537" y="2447"/>
                    <a:pt x="6876" y="3198"/>
                  </a:cubicBezTo>
                  <a:cubicBezTo>
                    <a:pt x="6956" y="2367"/>
                    <a:pt x="6924" y="1523"/>
                    <a:pt x="6764" y="705"/>
                  </a:cubicBezTo>
                  <a:cubicBezTo>
                    <a:pt x="6706" y="412"/>
                    <a:pt x="6583" y="66"/>
                    <a:pt x="6289" y="8"/>
                  </a:cubicBezTo>
                  <a:cubicBezTo>
                    <a:pt x="6262" y="3"/>
                    <a:pt x="6235" y="0"/>
                    <a:pt x="62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8" name="Google Shape;1508;p44"/>
            <p:cNvSpPr/>
            <p:nvPr/>
          </p:nvSpPr>
          <p:spPr>
            <a:xfrm>
              <a:off x="3354228" y="3403814"/>
              <a:ext cx="50519" cy="40166"/>
            </a:xfrm>
            <a:custGeom>
              <a:avLst/>
              <a:gdLst/>
              <a:ahLst/>
              <a:cxnLst/>
              <a:rect l="l" t="t" r="r" b="b"/>
              <a:pathLst>
                <a:path w="2879" h="2289" extrusionOk="0">
                  <a:moveTo>
                    <a:pt x="1342" y="0"/>
                  </a:moveTo>
                  <a:cubicBezTo>
                    <a:pt x="1099" y="0"/>
                    <a:pt x="815" y="57"/>
                    <a:pt x="542" y="242"/>
                  </a:cubicBezTo>
                  <a:cubicBezTo>
                    <a:pt x="200" y="474"/>
                    <a:pt x="0" y="914"/>
                    <a:pt x="93" y="1314"/>
                  </a:cubicBezTo>
                  <a:cubicBezTo>
                    <a:pt x="173" y="1638"/>
                    <a:pt x="431" y="1894"/>
                    <a:pt x="724" y="2060"/>
                  </a:cubicBezTo>
                  <a:cubicBezTo>
                    <a:pt x="983" y="2203"/>
                    <a:pt x="1281" y="2289"/>
                    <a:pt x="1575" y="2289"/>
                  </a:cubicBezTo>
                  <a:cubicBezTo>
                    <a:pt x="1761" y="2289"/>
                    <a:pt x="1946" y="2255"/>
                    <a:pt x="2118" y="2179"/>
                  </a:cubicBezTo>
                  <a:cubicBezTo>
                    <a:pt x="2563" y="1984"/>
                    <a:pt x="2878" y="1482"/>
                    <a:pt x="2780" y="1007"/>
                  </a:cubicBezTo>
                  <a:cubicBezTo>
                    <a:pt x="2700" y="607"/>
                    <a:pt x="2362" y="301"/>
                    <a:pt x="1989" y="131"/>
                  </a:cubicBezTo>
                  <a:cubicBezTo>
                    <a:pt x="1933" y="106"/>
                    <a:pt x="1675" y="0"/>
                    <a:pt x="13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509" name="Google Shape;1509;p44"/>
          <p:cNvSpPr txBox="1"/>
          <p:nvPr/>
        </p:nvSpPr>
        <p:spPr>
          <a:xfrm>
            <a:off x="4693575" y="585775"/>
            <a:ext cx="2830200" cy="9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b="1">
                <a:solidFill>
                  <a:schemeClr val="lt1"/>
                </a:solidFill>
                <a:latin typeface="Gaegu"/>
                <a:ea typeface="Gaegu"/>
                <a:cs typeface="Gaegu"/>
                <a:sym typeface="Gaegu"/>
              </a:rPr>
              <a:t>Aprendizados:</a:t>
            </a:r>
            <a:endParaRPr sz="3500" b="1">
              <a:solidFill>
                <a:schemeClr val="lt1"/>
              </a:solidFill>
              <a:latin typeface="Gaegu"/>
              <a:ea typeface="Gaegu"/>
              <a:cs typeface="Gaegu"/>
              <a:sym typeface="Gaeg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1510" name="Google Shape;1510;p44"/>
          <p:cNvGrpSpPr/>
          <p:nvPr/>
        </p:nvGrpSpPr>
        <p:grpSpPr>
          <a:xfrm>
            <a:off x="876680" y="1657099"/>
            <a:ext cx="455437" cy="533068"/>
            <a:chOff x="7847888" y="3807925"/>
            <a:chExt cx="290550" cy="340075"/>
          </a:xfrm>
        </p:grpSpPr>
        <p:sp>
          <p:nvSpPr>
            <p:cNvPr id="1511" name="Google Shape;1511;p44"/>
            <p:cNvSpPr/>
            <p:nvPr/>
          </p:nvSpPr>
          <p:spPr>
            <a:xfrm>
              <a:off x="7914938" y="3823375"/>
              <a:ext cx="222800" cy="211075"/>
            </a:xfrm>
            <a:custGeom>
              <a:avLst/>
              <a:gdLst/>
              <a:ahLst/>
              <a:cxnLst/>
              <a:rect l="l" t="t" r="r" b="b"/>
              <a:pathLst>
                <a:path w="8912" h="8443" extrusionOk="0">
                  <a:moveTo>
                    <a:pt x="5730" y="0"/>
                  </a:moveTo>
                  <a:lnTo>
                    <a:pt x="3525" y="1326"/>
                  </a:lnTo>
                  <a:cubicBezTo>
                    <a:pt x="3474" y="1356"/>
                    <a:pt x="3423" y="1370"/>
                    <a:pt x="3372" y="1377"/>
                  </a:cubicBezTo>
                  <a:cubicBezTo>
                    <a:pt x="3064" y="1421"/>
                    <a:pt x="2865" y="1421"/>
                    <a:pt x="2705" y="1428"/>
                  </a:cubicBezTo>
                  <a:cubicBezTo>
                    <a:pt x="2449" y="1428"/>
                    <a:pt x="2338" y="1435"/>
                    <a:pt x="1942" y="1620"/>
                  </a:cubicBezTo>
                  <a:cubicBezTo>
                    <a:pt x="1810" y="1685"/>
                    <a:pt x="1708" y="1884"/>
                    <a:pt x="1606" y="2095"/>
                  </a:cubicBezTo>
                  <a:cubicBezTo>
                    <a:pt x="1495" y="2315"/>
                    <a:pt x="1378" y="2564"/>
                    <a:pt x="1174" y="2754"/>
                  </a:cubicBezTo>
                  <a:cubicBezTo>
                    <a:pt x="1005" y="2916"/>
                    <a:pt x="799" y="2953"/>
                    <a:pt x="653" y="2983"/>
                  </a:cubicBezTo>
                  <a:cubicBezTo>
                    <a:pt x="616" y="2990"/>
                    <a:pt x="558" y="3004"/>
                    <a:pt x="528" y="3011"/>
                  </a:cubicBezTo>
                  <a:cubicBezTo>
                    <a:pt x="447" y="3092"/>
                    <a:pt x="366" y="3150"/>
                    <a:pt x="301" y="3203"/>
                  </a:cubicBezTo>
                  <a:cubicBezTo>
                    <a:pt x="271" y="3224"/>
                    <a:pt x="234" y="3254"/>
                    <a:pt x="213" y="3268"/>
                  </a:cubicBezTo>
                  <a:cubicBezTo>
                    <a:pt x="234" y="3282"/>
                    <a:pt x="250" y="3305"/>
                    <a:pt x="264" y="3312"/>
                  </a:cubicBezTo>
                  <a:cubicBezTo>
                    <a:pt x="396" y="3437"/>
                    <a:pt x="623" y="3634"/>
                    <a:pt x="595" y="3957"/>
                  </a:cubicBezTo>
                  <a:cubicBezTo>
                    <a:pt x="565" y="4302"/>
                    <a:pt x="396" y="4580"/>
                    <a:pt x="243" y="4830"/>
                  </a:cubicBezTo>
                  <a:cubicBezTo>
                    <a:pt x="118" y="5034"/>
                    <a:pt x="0" y="5225"/>
                    <a:pt x="7" y="5385"/>
                  </a:cubicBezTo>
                  <a:cubicBezTo>
                    <a:pt x="15" y="5561"/>
                    <a:pt x="199" y="5804"/>
                    <a:pt x="507" y="6017"/>
                  </a:cubicBezTo>
                  <a:cubicBezTo>
                    <a:pt x="558" y="6052"/>
                    <a:pt x="727" y="6061"/>
                    <a:pt x="843" y="6068"/>
                  </a:cubicBezTo>
                  <a:cubicBezTo>
                    <a:pt x="847" y="6068"/>
                    <a:pt x="852" y="6068"/>
                    <a:pt x="856" y="6068"/>
                  </a:cubicBezTo>
                  <a:cubicBezTo>
                    <a:pt x="1906" y="6068"/>
                    <a:pt x="2030" y="6891"/>
                    <a:pt x="1942" y="7746"/>
                  </a:cubicBezTo>
                  <a:cubicBezTo>
                    <a:pt x="1905" y="8215"/>
                    <a:pt x="1921" y="8361"/>
                    <a:pt x="2067" y="8442"/>
                  </a:cubicBezTo>
                  <a:cubicBezTo>
                    <a:pt x="2067" y="8442"/>
                    <a:pt x="2398" y="8419"/>
                    <a:pt x="3078" y="7174"/>
                  </a:cubicBezTo>
                  <a:cubicBezTo>
                    <a:pt x="3078" y="7167"/>
                    <a:pt x="3078" y="7160"/>
                    <a:pt x="3085" y="7160"/>
                  </a:cubicBezTo>
                  <a:cubicBezTo>
                    <a:pt x="3078" y="7144"/>
                    <a:pt x="3071" y="7116"/>
                    <a:pt x="3071" y="7086"/>
                  </a:cubicBezTo>
                  <a:cubicBezTo>
                    <a:pt x="3034" y="6961"/>
                    <a:pt x="2990" y="6741"/>
                    <a:pt x="3108" y="6478"/>
                  </a:cubicBezTo>
                  <a:cubicBezTo>
                    <a:pt x="3268" y="6112"/>
                    <a:pt x="3620" y="5973"/>
                    <a:pt x="3877" y="5744"/>
                  </a:cubicBezTo>
                  <a:cubicBezTo>
                    <a:pt x="3826" y="5649"/>
                    <a:pt x="3620" y="5524"/>
                    <a:pt x="3481" y="5436"/>
                  </a:cubicBezTo>
                  <a:cubicBezTo>
                    <a:pt x="3152" y="5239"/>
                    <a:pt x="2705" y="4962"/>
                    <a:pt x="2726" y="4434"/>
                  </a:cubicBezTo>
                  <a:cubicBezTo>
                    <a:pt x="2760" y="3747"/>
                    <a:pt x="3552" y="3394"/>
                    <a:pt x="4207" y="3394"/>
                  </a:cubicBezTo>
                  <a:cubicBezTo>
                    <a:pt x="4280" y="3394"/>
                    <a:pt x="4352" y="3398"/>
                    <a:pt x="4420" y="3407"/>
                  </a:cubicBezTo>
                  <a:cubicBezTo>
                    <a:pt x="4844" y="3474"/>
                    <a:pt x="5006" y="3862"/>
                    <a:pt x="5108" y="4117"/>
                  </a:cubicBezTo>
                  <a:cubicBezTo>
                    <a:pt x="5145" y="4191"/>
                    <a:pt x="5196" y="4316"/>
                    <a:pt x="5233" y="4367"/>
                  </a:cubicBezTo>
                  <a:cubicBezTo>
                    <a:pt x="5284" y="4353"/>
                    <a:pt x="5401" y="4286"/>
                    <a:pt x="5467" y="4242"/>
                  </a:cubicBezTo>
                  <a:cubicBezTo>
                    <a:pt x="5649" y="4138"/>
                    <a:pt x="5877" y="4007"/>
                    <a:pt x="6145" y="4007"/>
                  </a:cubicBezTo>
                  <a:cubicBezTo>
                    <a:pt x="6159" y="4007"/>
                    <a:pt x="6172" y="4008"/>
                    <a:pt x="6186" y="4008"/>
                  </a:cubicBezTo>
                  <a:cubicBezTo>
                    <a:pt x="6772" y="4038"/>
                    <a:pt x="7878" y="4323"/>
                    <a:pt x="8764" y="4550"/>
                  </a:cubicBezTo>
                  <a:cubicBezTo>
                    <a:pt x="8817" y="4566"/>
                    <a:pt x="8861" y="4580"/>
                    <a:pt x="8912" y="4587"/>
                  </a:cubicBezTo>
                  <a:cubicBezTo>
                    <a:pt x="8780" y="3268"/>
                    <a:pt x="8201" y="2044"/>
                    <a:pt x="7248" y="1092"/>
                  </a:cubicBezTo>
                  <a:cubicBezTo>
                    <a:pt x="6794" y="644"/>
                    <a:pt x="6281" y="278"/>
                    <a:pt x="57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12" name="Google Shape;1512;p44"/>
            <p:cNvSpPr/>
            <p:nvPr/>
          </p:nvSpPr>
          <p:spPr>
            <a:xfrm>
              <a:off x="7847888" y="3807925"/>
              <a:ext cx="290550" cy="340075"/>
            </a:xfrm>
            <a:custGeom>
              <a:avLst/>
              <a:gdLst/>
              <a:ahLst/>
              <a:cxnLst/>
              <a:rect l="l" t="t" r="r" b="b"/>
              <a:pathLst>
                <a:path w="11622" h="13603" extrusionOk="0">
                  <a:moveTo>
                    <a:pt x="5854" y="0"/>
                  </a:moveTo>
                  <a:cubicBezTo>
                    <a:pt x="2776" y="0"/>
                    <a:pt x="1" y="2550"/>
                    <a:pt x="44" y="5806"/>
                  </a:cubicBezTo>
                  <a:lnTo>
                    <a:pt x="44" y="10092"/>
                  </a:lnTo>
                  <a:cubicBezTo>
                    <a:pt x="33" y="10768"/>
                    <a:pt x="615" y="11291"/>
                    <a:pt x="1245" y="11291"/>
                  </a:cubicBezTo>
                  <a:cubicBezTo>
                    <a:pt x="1374" y="11291"/>
                    <a:pt x="1506" y="11269"/>
                    <a:pt x="1634" y="11222"/>
                  </a:cubicBezTo>
                  <a:lnTo>
                    <a:pt x="1634" y="12416"/>
                  </a:lnTo>
                  <a:cubicBezTo>
                    <a:pt x="1664" y="13207"/>
                    <a:pt x="2247" y="13603"/>
                    <a:pt x="2830" y="13603"/>
                  </a:cubicBezTo>
                  <a:cubicBezTo>
                    <a:pt x="3414" y="13603"/>
                    <a:pt x="3998" y="13207"/>
                    <a:pt x="4031" y="12416"/>
                  </a:cubicBezTo>
                  <a:lnTo>
                    <a:pt x="4031" y="11309"/>
                  </a:lnTo>
                  <a:cubicBezTo>
                    <a:pt x="4607" y="11501"/>
                    <a:pt x="5216" y="11596"/>
                    <a:pt x="5827" y="11596"/>
                  </a:cubicBezTo>
                  <a:cubicBezTo>
                    <a:pt x="6662" y="11596"/>
                    <a:pt x="7498" y="11418"/>
                    <a:pt x="8252" y="11067"/>
                  </a:cubicBezTo>
                  <a:lnTo>
                    <a:pt x="8252" y="11550"/>
                  </a:lnTo>
                  <a:cubicBezTo>
                    <a:pt x="8281" y="12342"/>
                    <a:pt x="8864" y="12738"/>
                    <a:pt x="9446" y="12738"/>
                  </a:cubicBezTo>
                  <a:cubicBezTo>
                    <a:pt x="10029" y="12738"/>
                    <a:pt x="10612" y="12342"/>
                    <a:pt x="10641" y="11550"/>
                  </a:cubicBezTo>
                  <a:lnTo>
                    <a:pt x="10641" y="9037"/>
                  </a:lnTo>
                  <a:cubicBezTo>
                    <a:pt x="11242" y="8144"/>
                    <a:pt x="11578" y="7118"/>
                    <a:pt x="11622" y="6040"/>
                  </a:cubicBezTo>
                  <a:cubicBezTo>
                    <a:pt x="11506" y="6010"/>
                    <a:pt x="11381" y="5975"/>
                    <a:pt x="11249" y="5945"/>
                  </a:cubicBezTo>
                  <a:cubicBezTo>
                    <a:pt x="10444" y="5733"/>
                    <a:pt x="9336" y="5448"/>
                    <a:pt x="8838" y="5425"/>
                  </a:cubicBezTo>
                  <a:cubicBezTo>
                    <a:pt x="8836" y="5425"/>
                    <a:pt x="8833" y="5424"/>
                    <a:pt x="8830" y="5424"/>
                  </a:cubicBezTo>
                  <a:cubicBezTo>
                    <a:pt x="8769" y="5424"/>
                    <a:pt x="8644" y="5501"/>
                    <a:pt x="8553" y="5550"/>
                  </a:cubicBezTo>
                  <a:cubicBezTo>
                    <a:pt x="8315" y="5706"/>
                    <a:pt x="8092" y="5783"/>
                    <a:pt x="7891" y="5783"/>
                  </a:cubicBezTo>
                  <a:cubicBezTo>
                    <a:pt x="7526" y="5783"/>
                    <a:pt x="7233" y="5531"/>
                    <a:pt x="7058" y="5043"/>
                  </a:cubicBezTo>
                  <a:cubicBezTo>
                    <a:pt x="7028" y="4971"/>
                    <a:pt x="6984" y="4860"/>
                    <a:pt x="6954" y="4809"/>
                  </a:cubicBezTo>
                  <a:cubicBezTo>
                    <a:pt x="6932" y="4807"/>
                    <a:pt x="6908" y="4806"/>
                    <a:pt x="6884" y="4806"/>
                  </a:cubicBezTo>
                  <a:cubicBezTo>
                    <a:pt x="6667" y="4806"/>
                    <a:pt x="6405" y="4888"/>
                    <a:pt x="6274" y="4999"/>
                  </a:cubicBezTo>
                  <a:cubicBezTo>
                    <a:pt x="6230" y="5029"/>
                    <a:pt x="6207" y="5066"/>
                    <a:pt x="6207" y="5087"/>
                  </a:cubicBezTo>
                  <a:cubicBezTo>
                    <a:pt x="6200" y="5147"/>
                    <a:pt x="6478" y="5316"/>
                    <a:pt x="6582" y="5381"/>
                  </a:cubicBezTo>
                  <a:cubicBezTo>
                    <a:pt x="6896" y="5571"/>
                    <a:pt x="7285" y="5814"/>
                    <a:pt x="7357" y="6260"/>
                  </a:cubicBezTo>
                  <a:cubicBezTo>
                    <a:pt x="7431" y="6744"/>
                    <a:pt x="7049" y="7008"/>
                    <a:pt x="6794" y="7184"/>
                  </a:cubicBezTo>
                  <a:cubicBezTo>
                    <a:pt x="6698" y="7257"/>
                    <a:pt x="6545" y="7359"/>
                    <a:pt x="6522" y="7417"/>
                  </a:cubicBezTo>
                  <a:cubicBezTo>
                    <a:pt x="6508" y="7440"/>
                    <a:pt x="6508" y="7440"/>
                    <a:pt x="6531" y="7528"/>
                  </a:cubicBezTo>
                  <a:cubicBezTo>
                    <a:pt x="6559" y="7660"/>
                    <a:pt x="6610" y="7894"/>
                    <a:pt x="6457" y="8174"/>
                  </a:cubicBezTo>
                  <a:cubicBezTo>
                    <a:pt x="5922" y="9162"/>
                    <a:pt x="5452" y="9690"/>
                    <a:pt x="4992" y="9822"/>
                  </a:cubicBezTo>
                  <a:cubicBezTo>
                    <a:pt x="4912" y="9847"/>
                    <a:pt x="4831" y="9859"/>
                    <a:pt x="4751" y="9859"/>
                  </a:cubicBezTo>
                  <a:cubicBezTo>
                    <a:pt x="4618" y="9859"/>
                    <a:pt x="4487" y="9825"/>
                    <a:pt x="4367" y="9757"/>
                  </a:cubicBezTo>
                  <a:cubicBezTo>
                    <a:pt x="3745" y="9419"/>
                    <a:pt x="3796" y="8773"/>
                    <a:pt x="3833" y="8306"/>
                  </a:cubicBezTo>
                  <a:cubicBezTo>
                    <a:pt x="3856" y="8005"/>
                    <a:pt x="3877" y="7718"/>
                    <a:pt x="3775" y="7521"/>
                  </a:cubicBezTo>
                  <a:cubicBezTo>
                    <a:pt x="3717" y="7498"/>
                    <a:pt x="3576" y="7491"/>
                    <a:pt x="3481" y="7484"/>
                  </a:cubicBezTo>
                  <a:cubicBezTo>
                    <a:pt x="3254" y="7470"/>
                    <a:pt x="2969" y="7454"/>
                    <a:pt x="2726" y="7286"/>
                  </a:cubicBezTo>
                  <a:cubicBezTo>
                    <a:pt x="2361" y="7022"/>
                    <a:pt x="1914" y="6591"/>
                    <a:pt x="1891" y="6026"/>
                  </a:cubicBezTo>
                  <a:cubicBezTo>
                    <a:pt x="1884" y="5631"/>
                    <a:pt x="2074" y="5316"/>
                    <a:pt x="2243" y="5036"/>
                  </a:cubicBezTo>
                  <a:cubicBezTo>
                    <a:pt x="2345" y="4876"/>
                    <a:pt x="2442" y="4721"/>
                    <a:pt x="2470" y="4582"/>
                  </a:cubicBezTo>
                  <a:cubicBezTo>
                    <a:pt x="2456" y="4560"/>
                    <a:pt x="2433" y="4545"/>
                    <a:pt x="2419" y="4531"/>
                  </a:cubicBezTo>
                  <a:cubicBezTo>
                    <a:pt x="2287" y="4414"/>
                    <a:pt x="2067" y="4217"/>
                    <a:pt x="2081" y="3909"/>
                  </a:cubicBezTo>
                  <a:cubicBezTo>
                    <a:pt x="2097" y="3490"/>
                    <a:pt x="2345" y="3307"/>
                    <a:pt x="2507" y="3182"/>
                  </a:cubicBezTo>
                  <a:cubicBezTo>
                    <a:pt x="2565" y="3139"/>
                    <a:pt x="2617" y="3102"/>
                    <a:pt x="2661" y="3051"/>
                  </a:cubicBezTo>
                  <a:cubicBezTo>
                    <a:pt x="2828" y="2882"/>
                    <a:pt x="3041" y="2845"/>
                    <a:pt x="3189" y="2817"/>
                  </a:cubicBezTo>
                  <a:cubicBezTo>
                    <a:pt x="3233" y="2810"/>
                    <a:pt x="3291" y="2801"/>
                    <a:pt x="3312" y="2787"/>
                  </a:cubicBezTo>
                  <a:cubicBezTo>
                    <a:pt x="3409" y="2692"/>
                    <a:pt x="3488" y="2530"/>
                    <a:pt x="3576" y="2361"/>
                  </a:cubicBezTo>
                  <a:cubicBezTo>
                    <a:pt x="3731" y="2053"/>
                    <a:pt x="3899" y="1695"/>
                    <a:pt x="4288" y="1519"/>
                  </a:cubicBezTo>
                  <a:cubicBezTo>
                    <a:pt x="4807" y="1271"/>
                    <a:pt x="5043" y="1255"/>
                    <a:pt x="5372" y="1248"/>
                  </a:cubicBezTo>
                  <a:cubicBezTo>
                    <a:pt x="5503" y="1248"/>
                    <a:pt x="5651" y="1241"/>
                    <a:pt x="5871" y="1218"/>
                  </a:cubicBezTo>
                  <a:lnTo>
                    <a:pt x="7482" y="244"/>
                  </a:lnTo>
                  <a:cubicBezTo>
                    <a:pt x="6939" y="78"/>
                    <a:pt x="6392" y="0"/>
                    <a:pt x="58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513" name="Google Shape;1513;p44"/>
          <p:cNvGrpSpPr/>
          <p:nvPr/>
        </p:nvGrpSpPr>
        <p:grpSpPr>
          <a:xfrm>
            <a:off x="4724871" y="1700558"/>
            <a:ext cx="490996" cy="489628"/>
            <a:chOff x="2531313" y="3807575"/>
            <a:chExt cx="340875" cy="339925"/>
          </a:xfrm>
        </p:grpSpPr>
        <p:sp>
          <p:nvSpPr>
            <p:cNvPr id="1514" name="Google Shape;1514;p44"/>
            <p:cNvSpPr/>
            <p:nvPr/>
          </p:nvSpPr>
          <p:spPr>
            <a:xfrm>
              <a:off x="2531313" y="3807575"/>
              <a:ext cx="305600" cy="290450"/>
            </a:xfrm>
            <a:custGeom>
              <a:avLst/>
              <a:gdLst/>
              <a:ahLst/>
              <a:cxnLst/>
              <a:rect l="l" t="t" r="r" b="b"/>
              <a:pathLst>
                <a:path w="12224" h="11618" extrusionOk="0">
                  <a:moveTo>
                    <a:pt x="5857" y="2398"/>
                  </a:moveTo>
                  <a:cubicBezTo>
                    <a:pt x="6201" y="2398"/>
                    <a:pt x="6500" y="2580"/>
                    <a:pt x="6666" y="2882"/>
                  </a:cubicBezTo>
                  <a:lnTo>
                    <a:pt x="7303" y="4062"/>
                  </a:lnTo>
                  <a:cubicBezTo>
                    <a:pt x="7392" y="3934"/>
                    <a:pt x="7513" y="3879"/>
                    <a:pt x="7631" y="3879"/>
                  </a:cubicBezTo>
                  <a:cubicBezTo>
                    <a:pt x="7893" y="3879"/>
                    <a:pt x="8139" y="4144"/>
                    <a:pt x="7992" y="4457"/>
                  </a:cubicBezTo>
                  <a:lnTo>
                    <a:pt x="7670" y="5110"/>
                  </a:lnTo>
                  <a:cubicBezTo>
                    <a:pt x="7596" y="5249"/>
                    <a:pt x="7458" y="5330"/>
                    <a:pt x="7312" y="5330"/>
                  </a:cubicBezTo>
                  <a:cubicBezTo>
                    <a:pt x="7282" y="5330"/>
                    <a:pt x="7252" y="5330"/>
                    <a:pt x="7224" y="5321"/>
                  </a:cubicBezTo>
                  <a:lnTo>
                    <a:pt x="6402" y="5145"/>
                  </a:lnTo>
                  <a:cubicBezTo>
                    <a:pt x="6190" y="5094"/>
                    <a:pt x="6051" y="4881"/>
                    <a:pt x="6102" y="4670"/>
                  </a:cubicBezTo>
                  <a:cubicBezTo>
                    <a:pt x="6141" y="4481"/>
                    <a:pt x="6307" y="4356"/>
                    <a:pt x="6493" y="4356"/>
                  </a:cubicBezTo>
                  <a:cubicBezTo>
                    <a:pt x="6516" y="4356"/>
                    <a:pt x="6540" y="4358"/>
                    <a:pt x="6564" y="4363"/>
                  </a:cubicBezTo>
                  <a:lnTo>
                    <a:pt x="5963" y="3263"/>
                  </a:lnTo>
                  <a:cubicBezTo>
                    <a:pt x="5940" y="3219"/>
                    <a:pt x="5905" y="3196"/>
                    <a:pt x="5852" y="3196"/>
                  </a:cubicBezTo>
                  <a:cubicBezTo>
                    <a:pt x="5801" y="3196"/>
                    <a:pt x="5764" y="3219"/>
                    <a:pt x="5743" y="3263"/>
                  </a:cubicBezTo>
                  <a:lnTo>
                    <a:pt x="5428" y="3879"/>
                  </a:lnTo>
                  <a:cubicBezTo>
                    <a:pt x="5361" y="4018"/>
                    <a:pt x="5221" y="4099"/>
                    <a:pt x="5074" y="4099"/>
                  </a:cubicBezTo>
                  <a:cubicBezTo>
                    <a:pt x="5013" y="4099"/>
                    <a:pt x="4951" y="4085"/>
                    <a:pt x="4893" y="4055"/>
                  </a:cubicBezTo>
                  <a:cubicBezTo>
                    <a:pt x="4695" y="3951"/>
                    <a:pt x="4621" y="3717"/>
                    <a:pt x="4717" y="3518"/>
                  </a:cubicBezTo>
                  <a:lnTo>
                    <a:pt x="5032" y="2903"/>
                  </a:lnTo>
                  <a:cubicBezTo>
                    <a:pt x="5192" y="2588"/>
                    <a:pt x="5493" y="2405"/>
                    <a:pt x="5838" y="2398"/>
                  </a:cubicBezTo>
                  <a:cubicBezTo>
                    <a:pt x="5844" y="2398"/>
                    <a:pt x="5851" y="2398"/>
                    <a:pt x="5857" y="2398"/>
                  </a:cubicBezTo>
                  <a:close/>
                  <a:moveTo>
                    <a:pt x="4315" y="4855"/>
                  </a:moveTo>
                  <a:cubicBezTo>
                    <a:pt x="4472" y="4855"/>
                    <a:pt x="4616" y="4946"/>
                    <a:pt x="4681" y="5094"/>
                  </a:cubicBezTo>
                  <a:lnTo>
                    <a:pt x="4972" y="5761"/>
                  </a:lnTo>
                  <a:cubicBezTo>
                    <a:pt x="5060" y="5966"/>
                    <a:pt x="4965" y="6200"/>
                    <a:pt x="4768" y="6288"/>
                  </a:cubicBezTo>
                  <a:cubicBezTo>
                    <a:pt x="4717" y="6312"/>
                    <a:pt x="4663" y="6323"/>
                    <a:pt x="4609" y="6323"/>
                  </a:cubicBezTo>
                  <a:cubicBezTo>
                    <a:pt x="4477" y="6323"/>
                    <a:pt x="4347" y="6257"/>
                    <a:pt x="4269" y="6142"/>
                  </a:cubicBezTo>
                  <a:lnTo>
                    <a:pt x="3530" y="7607"/>
                  </a:lnTo>
                  <a:cubicBezTo>
                    <a:pt x="3507" y="7644"/>
                    <a:pt x="3507" y="7688"/>
                    <a:pt x="3530" y="7725"/>
                  </a:cubicBezTo>
                  <a:cubicBezTo>
                    <a:pt x="3551" y="7769"/>
                    <a:pt x="3588" y="7792"/>
                    <a:pt x="3639" y="7792"/>
                  </a:cubicBezTo>
                  <a:lnTo>
                    <a:pt x="4717" y="7792"/>
                  </a:lnTo>
                  <a:cubicBezTo>
                    <a:pt x="5245" y="7806"/>
                    <a:pt x="5245" y="8568"/>
                    <a:pt x="4717" y="8583"/>
                  </a:cubicBezTo>
                  <a:lnTo>
                    <a:pt x="3639" y="8583"/>
                  </a:lnTo>
                  <a:cubicBezTo>
                    <a:pt x="3310" y="8583"/>
                    <a:pt x="3024" y="8429"/>
                    <a:pt x="2848" y="8144"/>
                  </a:cubicBezTo>
                  <a:cubicBezTo>
                    <a:pt x="2679" y="7864"/>
                    <a:pt x="2665" y="7542"/>
                    <a:pt x="2818" y="7249"/>
                  </a:cubicBezTo>
                  <a:lnTo>
                    <a:pt x="3558" y="5784"/>
                  </a:lnTo>
                  <a:lnTo>
                    <a:pt x="3551" y="5784"/>
                  </a:lnTo>
                  <a:cubicBezTo>
                    <a:pt x="3527" y="5787"/>
                    <a:pt x="3503" y="5789"/>
                    <a:pt x="3481" y="5789"/>
                  </a:cubicBezTo>
                  <a:cubicBezTo>
                    <a:pt x="3014" y="5789"/>
                    <a:pt x="2930" y="5096"/>
                    <a:pt x="3420" y="4999"/>
                  </a:cubicBezTo>
                  <a:lnTo>
                    <a:pt x="4248" y="4860"/>
                  </a:lnTo>
                  <a:cubicBezTo>
                    <a:pt x="4270" y="4857"/>
                    <a:pt x="4293" y="4855"/>
                    <a:pt x="4315" y="4855"/>
                  </a:cubicBezTo>
                  <a:close/>
                  <a:moveTo>
                    <a:pt x="5893" y="1"/>
                  </a:moveTo>
                  <a:cubicBezTo>
                    <a:pt x="5875" y="1"/>
                    <a:pt x="5856" y="1"/>
                    <a:pt x="5838" y="1"/>
                  </a:cubicBezTo>
                  <a:cubicBezTo>
                    <a:pt x="2635" y="1"/>
                    <a:pt x="34" y="2604"/>
                    <a:pt x="34" y="5805"/>
                  </a:cubicBezTo>
                  <a:cubicBezTo>
                    <a:pt x="1" y="9022"/>
                    <a:pt x="2725" y="11618"/>
                    <a:pt x="5821" y="11618"/>
                  </a:cubicBezTo>
                  <a:cubicBezTo>
                    <a:pt x="6175" y="11618"/>
                    <a:pt x="6533" y="11584"/>
                    <a:pt x="6893" y="11513"/>
                  </a:cubicBezTo>
                  <a:cubicBezTo>
                    <a:pt x="6703" y="10766"/>
                    <a:pt x="6754" y="9909"/>
                    <a:pt x="7032" y="9199"/>
                  </a:cubicBezTo>
                  <a:cubicBezTo>
                    <a:pt x="6960" y="9190"/>
                    <a:pt x="6893" y="9162"/>
                    <a:pt x="6835" y="9111"/>
                  </a:cubicBezTo>
                  <a:lnTo>
                    <a:pt x="6284" y="8627"/>
                  </a:lnTo>
                  <a:cubicBezTo>
                    <a:pt x="6153" y="8502"/>
                    <a:pt x="6109" y="8304"/>
                    <a:pt x="6197" y="8144"/>
                  </a:cubicBezTo>
                  <a:lnTo>
                    <a:pt x="6578" y="7396"/>
                  </a:lnTo>
                  <a:cubicBezTo>
                    <a:pt x="6649" y="7257"/>
                    <a:pt x="6790" y="7178"/>
                    <a:pt x="6934" y="7178"/>
                  </a:cubicBezTo>
                  <a:cubicBezTo>
                    <a:pt x="7011" y="7178"/>
                    <a:pt x="7088" y="7200"/>
                    <a:pt x="7157" y="7249"/>
                  </a:cubicBezTo>
                  <a:cubicBezTo>
                    <a:pt x="7326" y="7359"/>
                    <a:pt x="7377" y="7586"/>
                    <a:pt x="7282" y="7769"/>
                  </a:cubicBezTo>
                  <a:lnTo>
                    <a:pt x="7275" y="7792"/>
                  </a:lnTo>
                  <a:lnTo>
                    <a:pt x="7985" y="7792"/>
                  </a:lnTo>
                  <a:cubicBezTo>
                    <a:pt x="8043" y="7732"/>
                    <a:pt x="8103" y="7688"/>
                    <a:pt x="8161" y="7637"/>
                  </a:cubicBezTo>
                  <a:cubicBezTo>
                    <a:pt x="8154" y="7630"/>
                    <a:pt x="8154" y="7616"/>
                    <a:pt x="8147" y="7607"/>
                  </a:cubicBezTo>
                  <a:lnTo>
                    <a:pt x="7619" y="6582"/>
                  </a:lnTo>
                  <a:cubicBezTo>
                    <a:pt x="7467" y="6264"/>
                    <a:pt x="7717" y="6005"/>
                    <a:pt x="7978" y="6005"/>
                  </a:cubicBezTo>
                  <a:cubicBezTo>
                    <a:pt x="8109" y="6005"/>
                    <a:pt x="8242" y="6069"/>
                    <a:pt x="8330" y="6223"/>
                  </a:cubicBezTo>
                  <a:lnTo>
                    <a:pt x="8828" y="7191"/>
                  </a:lnTo>
                  <a:cubicBezTo>
                    <a:pt x="9354" y="6903"/>
                    <a:pt x="9987" y="6751"/>
                    <a:pt x="10616" y="6751"/>
                  </a:cubicBezTo>
                  <a:cubicBezTo>
                    <a:pt x="10932" y="6751"/>
                    <a:pt x="11247" y="6790"/>
                    <a:pt x="11547" y="6869"/>
                  </a:cubicBezTo>
                  <a:cubicBezTo>
                    <a:pt x="12224" y="3376"/>
                    <a:pt x="9451" y="1"/>
                    <a:pt x="58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15" name="Google Shape;1515;p44"/>
            <p:cNvSpPr/>
            <p:nvPr/>
          </p:nvSpPr>
          <p:spPr>
            <a:xfrm>
              <a:off x="2720688" y="3996475"/>
              <a:ext cx="151500" cy="151025"/>
            </a:xfrm>
            <a:custGeom>
              <a:avLst/>
              <a:gdLst/>
              <a:ahLst/>
              <a:cxnLst/>
              <a:rect l="l" t="t" r="r" b="b"/>
              <a:pathLst>
                <a:path w="6060" h="6041" extrusionOk="0">
                  <a:moveTo>
                    <a:pt x="4285" y="1919"/>
                  </a:moveTo>
                  <a:cubicBezTo>
                    <a:pt x="4383" y="1919"/>
                    <a:pt x="4481" y="1953"/>
                    <a:pt x="4557" y="2023"/>
                  </a:cubicBezTo>
                  <a:cubicBezTo>
                    <a:pt x="4719" y="2178"/>
                    <a:pt x="4726" y="2426"/>
                    <a:pt x="4573" y="2587"/>
                  </a:cubicBezTo>
                  <a:lnTo>
                    <a:pt x="3143" y="4119"/>
                  </a:lnTo>
                  <a:cubicBezTo>
                    <a:pt x="3067" y="4204"/>
                    <a:pt x="2962" y="4246"/>
                    <a:pt x="2857" y="4246"/>
                  </a:cubicBezTo>
                  <a:cubicBezTo>
                    <a:pt x="2760" y="4246"/>
                    <a:pt x="2663" y="4211"/>
                    <a:pt x="2586" y="4140"/>
                  </a:cubicBezTo>
                  <a:lnTo>
                    <a:pt x="1715" y="3342"/>
                  </a:lnTo>
                  <a:cubicBezTo>
                    <a:pt x="1546" y="3196"/>
                    <a:pt x="1539" y="2939"/>
                    <a:pt x="1685" y="2777"/>
                  </a:cubicBezTo>
                  <a:cubicBezTo>
                    <a:pt x="1763" y="2692"/>
                    <a:pt x="1873" y="2647"/>
                    <a:pt x="1984" y="2647"/>
                  </a:cubicBezTo>
                  <a:cubicBezTo>
                    <a:pt x="2079" y="2647"/>
                    <a:pt x="2175" y="2681"/>
                    <a:pt x="2250" y="2749"/>
                  </a:cubicBezTo>
                  <a:lnTo>
                    <a:pt x="2835" y="3284"/>
                  </a:lnTo>
                  <a:lnTo>
                    <a:pt x="3993" y="2046"/>
                  </a:lnTo>
                  <a:cubicBezTo>
                    <a:pt x="4070" y="1961"/>
                    <a:pt x="4178" y="1919"/>
                    <a:pt x="4285" y="1919"/>
                  </a:cubicBezTo>
                  <a:close/>
                  <a:moveTo>
                    <a:pt x="3034" y="0"/>
                  </a:moveTo>
                  <a:cubicBezTo>
                    <a:pt x="1363" y="0"/>
                    <a:pt x="0" y="1363"/>
                    <a:pt x="0" y="3034"/>
                  </a:cubicBezTo>
                  <a:cubicBezTo>
                    <a:pt x="77" y="5038"/>
                    <a:pt x="1553" y="6040"/>
                    <a:pt x="3030" y="6040"/>
                  </a:cubicBezTo>
                  <a:cubicBezTo>
                    <a:pt x="4506" y="6040"/>
                    <a:pt x="5983" y="5038"/>
                    <a:pt x="6059" y="3034"/>
                  </a:cubicBezTo>
                  <a:cubicBezTo>
                    <a:pt x="6059" y="1363"/>
                    <a:pt x="4696" y="0"/>
                    <a:pt x="30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516" name="Google Shape;1516;p44"/>
          <p:cNvSpPr txBox="1"/>
          <p:nvPr/>
        </p:nvSpPr>
        <p:spPr>
          <a:xfrm>
            <a:off x="841125" y="693625"/>
            <a:ext cx="42363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b="1">
                <a:solidFill>
                  <a:schemeClr val="lt1"/>
                </a:solidFill>
                <a:latin typeface="Gaegu"/>
                <a:ea typeface="Gaegu"/>
                <a:cs typeface="Gaegu"/>
                <a:sym typeface="Gaegu"/>
              </a:rPr>
              <a:t>Desafios:</a:t>
            </a:r>
            <a:endParaRPr sz="3500" b="1">
              <a:solidFill>
                <a:schemeClr val="lt1"/>
              </a:solidFill>
              <a:latin typeface="Gaegu"/>
              <a:ea typeface="Gaegu"/>
              <a:cs typeface="Gaegu"/>
              <a:sym typeface="Gaegu"/>
            </a:endParaRPr>
          </a:p>
        </p:txBody>
      </p:sp>
      <p:grpSp>
        <p:nvGrpSpPr>
          <p:cNvPr id="1517" name="Google Shape;1517;p44"/>
          <p:cNvGrpSpPr/>
          <p:nvPr/>
        </p:nvGrpSpPr>
        <p:grpSpPr>
          <a:xfrm>
            <a:off x="876678" y="3478210"/>
            <a:ext cx="455446" cy="398827"/>
            <a:chOff x="7818038" y="2721225"/>
            <a:chExt cx="341875" cy="299375"/>
          </a:xfrm>
        </p:grpSpPr>
        <p:sp>
          <p:nvSpPr>
            <p:cNvPr id="1518" name="Google Shape;1518;p44"/>
            <p:cNvSpPr/>
            <p:nvPr/>
          </p:nvSpPr>
          <p:spPr>
            <a:xfrm>
              <a:off x="8017738" y="2838675"/>
              <a:ext cx="128225" cy="95925"/>
            </a:xfrm>
            <a:custGeom>
              <a:avLst/>
              <a:gdLst/>
              <a:ahLst/>
              <a:cxnLst/>
              <a:rect l="l" t="t" r="r" b="b"/>
              <a:pathLst>
                <a:path w="5129" h="3837" extrusionOk="0">
                  <a:moveTo>
                    <a:pt x="3289" y="586"/>
                  </a:moveTo>
                  <a:cubicBezTo>
                    <a:pt x="3817" y="602"/>
                    <a:pt x="3817" y="1363"/>
                    <a:pt x="3289" y="1377"/>
                  </a:cubicBezTo>
                  <a:lnTo>
                    <a:pt x="1831" y="1377"/>
                  </a:lnTo>
                  <a:cubicBezTo>
                    <a:pt x="1304" y="1363"/>
                    <a:pt x="1304" y="602"/>
                    <a:pt x="1831" y="586"/>
                  </a:cubicBezTo>
                  <a:close/>
                  <a:moveTo>
                    <a:pt x="3289" y="2176"/>
                  </a:moveTo>
                  <a:cubicBezTo>
                    <a:pt x="3817" y="2199"/>
                    <a:pt x="3817" y="2953"/>
                    <a:pt x="3289" y="2976"/>
                  </a:cubicBezTo>
                  <a:lnTo>
                    <a:pt x="1831" y="2976"/>
                  </a:lnTo>
                  <a:cubicBezTo>
                    <a:pt x="1304" y="2953"/>
                    <a:pt x="1304" y="2199"/>
                    <a:pt x="1831" y="2176"/>
                  </a:cubicBezTo>
                  <a:close/>
                  <a:moveTo>
                    <a:pt x="403" y="0"/>
                  </a:moveTo>
                  <a:cubicBezTo>
                    <a:pt x="183" y="0"/>
                    <a:pt x="0" y="176"/>
                    <a:pt x="0" y="396"/>
                  </a:cubicBezTo>
                  <a:lnTo>
                    <a:pt x="0" y="3832"/>
                  </a:lnTo>
                  <a:cubicBezTo>
                    <a:pt x="44" y="3832"/>
                    <a:pt x="88" y="3803"/>
                    <a:pt x="132" y="3759"/>
                  </a:cubicBezTo>
                  <a:cubicBezTo>
                    <a:pt x="359" y="3484"/>
                    <a:pt x="698" y="3347"/>
                    <a:pt x="1036" y="3347"/>
                  </a:cubicBezTo>
                  <a:cubicBezTo>
                    <a:pt x="1375" y="3347"/>
                    <a:pt x="1714" y="3484"/>
                    <a:pt x="1942" y="3759"/>
                  </a:cubicBezTo>
                  <a:cubicBezTo>
                    <a:pt x="1986" y="3811"/>
                    <a:pt x="2050" y="3836"/>
                    <a:pt x="2114" y="3836"/>
                  </a:cubicBezTo>
                  <a:cubicBezTo>
                    <a:pt x="2179" y="3836"/>
                    <a:pt x="2243" y="3811"/>
                    <a:pt x="2287" y="3759"/>
                  </a:cubicBezTo>
                  <a:cubicBezTo>
                    <a:pt x="2514" y="3484"/>
                    <a:pt x="2852" y="3347"/>
                    <a:pt x="3191" y="3347"/>
                  </a:cubicBezTo>
                  <a:cubicBezTo>
                    <a:pt x="3530" y="3347"/>
                    <a:pt x="3869" y="3484"/>
                    <a:pt x="4096" y="3759"/>
                  </a:cubicBezTo>
                  <a:cubicBezTo>
                    <a:pt x="4140" y="3806"/>
                    <a:pt x="4209" y="3835"/>
                    <a:pt x="4276" y="3835"/>
                  </a:cubicBezTo>
                  <a:cubicBezTo>
                    <a:pt x="4333" y="3835"/>
                    <a:pt x="4388" y="3814"/>
                    <a:pt x="4425" y="3767"/>
                  </a:cubicBezTo>
                  <a:cubicBezTo>
                    <a:pt x="4617" y="3576"/>
                    <a:pt x="4865" y="3451"/>
                    <a:pt x="5129" y="3416"/>
                  </a:cubicBezTo>
                  <a:lnTo>
                    <a:pt x="5129" y="396"/>
                  </a:lnTo>
                  <a:cubicBezTo>
                    <a:pt x="5129" y="176"/>
                    <a:pt x="4953" y="0"/>
                    <a:pt x="47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19" name="Google Shape;1519;p44"/>
            <p:cNvSpPr/>
            <p:nvPr/>
          </p:nvSpPr>
          <p:spPr>
            <a:xfrm>
              <a:off x="7818038" y="2721225"/>
              <a:ext cx="248975" cy="289700"/>
            </a:xfrm>
            <a:custGeom>
              <a:avLst/>
              <a:gdLst/>
              <a:ahLst/>
              <a:cxnLst/>
              <a:rect l="l" t="t" r="r" b="b"/>
              <a:pathLst>
                <a:path w="9959" h="11588" extrusionOk="0">
                  <a:moveTo>
                    <a:pt x="5267" y="1"/>
                  </a:moveTo>
                  <a:cubicBezTo>
                    <a:pt x="5260" y="1"/>
                    <a:pt x="5253" y="1"/>
                    <a:pt x="5246" y="1"/>
                  </a:cubicBezTo>
                  <a:cubicBezTo>
                    <a:pt x="2074" y="38"/>
                    <a:pt x="0" y="2757"/>
                    <a:pt x="65" y="6003"/>
                  </a:cubicBezTo>
                  <a:lnTo>
                    <a:pt x="65" y="10699"/>
                  </a:lnTo>
                  <a:lnTo>
                    <a:pt x="65" y="11587"/>
                  </a:lnTo>
                  <a:cubicBezTo>
                    <a:pt x="74" y="8538"/>
                    <a:pt x="806" y="5212"/>
                    <a:pt x="3099" y="3453"/>
                  </a:cubicBezTo>
                  <a:cubicBezTo>
                    <a:pt x="4010" y="2708"/>
                    <a:pt x="5272" y="2357"/>
                    <a:pt x="6625" y="2357"/>
                  </a:cubicBezTo>
                  <a:cubicBezTo>
                    <a:pt x="7722" y="2357"/>
                    <a:pt x="8879" y="2588"/>
                    <a:pt x="9958" y="3028"/>
                  </a:cubicBezTo>
                  <a:cubicBezTo>
                    <a:pt x="9090" y="1085"/>
                    <a:pt x="7428" y="1"/>
                    <a:pt x="5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20" name="Google Shape;1520;p44"/>
            <p:cNvSpPr/>
            <p:nvPr/>
          </p:nvSpPr>
          <p:spPr>
            <a:xfrm>
              <a:off x="7839838" y="2799750"/>
              <a:ext cx="320075" cy="220850"/>
            </a:xfrm>
            <a:custGeom>
              <a:avLst/>
              <a:gdLst/>
              <a:ahLst/>
              <a:cxnLst/>
              <a:rect l="l" t="t" r="r" b="b"/>
              <a:pathLst>
                <a:path w="12803" h="8834" extrusionOk="0">
                  <a:moveTo>
                    <a:pt x="5721" y="1"/>
                  </a:moveTo>
                  <a:cubicBezTo>
                    <a:pt x="1769" y="1"/>
                    <a:pt x="50" y="3590"/>
                    <a:pt x="1" y="8437"/>
                  </a:cubicBezTo>
                  <a:lnTo>
                    <a:pt x="1" y="8833"/>
                  </a:lnTo>
                  <a:lnTo>
                    <a:pt x="12407" y="8833"/>
                  </a:lnTo>
                  <a:cubicBezTo>
                    <a:pt x="12626" y="8833"/>
                    <a:pt x="12802" y="8657"/>
                    <a:pt x="12802" y="8437"/>
                  </a:cubicBezTo>
                  <a:lnTo>
                    <a:pt x="12802" y="6151"/>
                  </a:lnTo>
                  <a:cubicBezTo>
                    <a:pt x="12802" y="5991"/>
                    <a:pt x="12707" y="5843"/>
                    <a:pt x="12553" y="5785"/>
                  </a:cubicBezTo>
                  <a:cubicBezTo>
                    <a:pt x="12501" y="5763"/>
                    <a:pt x="12448" y="5753"/>
                    <a:pt x="12397" y="5753"/>
                  </a:cubicBezTo>
                  <a:cubicBezTo>
                    <a:pt x="12293" y="5753"/>
                    <a:pt x="12194" y="5795"/>
                    <a:pt x="12120" y="5873"/>
                  </a:cubicBezTo>
                  <a:cubicBezTo>
                    <a:pt x="11931" y="6083"/>
                    <a:pt x="11664" y="6184"/>
                    <a:pt x="11396" y="6184"/>
                  </a:cubicBezTo>
                  <a:cubicBezTo>
                    <a:pt x="11102" y="6184"/>
                    <a:pt x="10807" y="6063"/>
                    <a:pt x="10611" y="5829"/>
                  </a:cubicBezTo>
                  <a:cubicBezTo>
                    <a:pt x="10534" y="5738"/>
                    <a:pt x="10421" y="5692"/>
                    <a:pt x="10307" y="5692"/>
                  </a:cubicBezTo>
                  <a:cubicBezTo>
                    <a:pt x="10194" y="5692"/>
                    <a:pt x="10080" y="5738"/>
                    <a:pt x="10002" y="5829"/>
                  </a:cubicBezTo>
                  <a:cubicBezTo>
                    <a:pt x="9808" y="6064"/>
                    <a:pt x="9519" y="6181"/>
                    <a:pt x="9229" y="6181"/>
                  </a:cubicBezTo>
                  <a:cubicBezTo>
                    <a:pt x="8940" y="6181"/>
                    <a:pt x="8651" y="6064"/>
                    <a:pt x="8456" y="5829"/>
                  </a:cubicBezTo>
                  <a:cubicBezTo>
                    <a:pt x="8380" y="5738"/>
                    <a:pt x="8267" y="5692"/>
                    <a:pt x="8153" y="5692"/>
                  </a:cubicBezTo>
                  <a:cubicBezTo>
                    <a:pt x="8039" y="5692"/>
                    <a:pt x="7925" y="5738"/>
                    <a:pt x="7848" y="5829"/>
                  </a:cubicBezTo>
                  <a:cubicBezTo>
                    <a:pt x="7656" y="6057"/>
                    <a:pt x="7386" y="6188"/>
                    <a:pt x="7108" y="6188"/>
                  </a:cubicBezTo>
                  <a:cubicBezTo>
                    <a:pt x="7101" y="6188"/>
                    <a:pt x="7094" y="6188"/>
                    <a:pt x="7086" y="6188"/>
                  </a:cubicBezTo>
                  <a:cubicBezTo>
                    <a:pt x="4675" y="6167"/>
                    <a:pt x="3782" y="2744"/>
                    <a:pt x="5203" y="1169"/>
                  </a:cubicBezTo>
                  <a:cubicBezTo>
                    <a:pt x="5686" y="623"/>
                    <a:pt x="6366" y="346"/>
                    <a:pt x="7209" y="346"/>
                  </a:cubicBezTo>
                  <a:cubicBezTo>
                    <a:pt x="7658" y="346"/>
                    <a:pt x="8153" y="425"/>
                    <a:pt x="8690" y="583"/>
                  </a:cubicBezTo>
                  <a:cubicBezTo>
                    <a:pt x="8706" y="583"/>
                    <a:pt x="8720" y="590"/>
                    <a:pt x="8743" y="590"/>
                  </a:cubicBezTo>
                  <a:cubicBezTo>
                    <a:pt x="8493" y="495"/>
                    <a:pt x="8244" y="407"/>
                    <a:pt x="7996" y="340"/>
                  </a:cubicBezTo>
                  <a:cubicBezTo>
                    <a:pt x="7168" y="110"/>
                    <a:pt x="6411" y="1"/>
                    <a:pt x="5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521" name="Google Shape;1521;p44"/>
          <p:cNvGrpSpPr/>
          <p:nvPr/>
        </p:nvGrpSpPr>
        <p:grpSpPr>
          <a:xfrm>
            <a:off x="4791884" y="3307495"/>
            <a:ext cx="356967" cy="572715"/>
            <a:chOff x="5643813" y="2139225"/>
            <a:chExt cx="211825" cy="339850"/>
          </a:xfrm>
        </p:grpSpPr>
        <p:sp>
          <p:nvSpPr>
            <p:cNvPr id="1522" name="Google Shape;1522;p44"/>
            <p:cNvSpPr/>
            <p:nvPr/>
          </p:nvSpPr>
          <p:spPr>
            <a:xfrm>
              <a:off x="5711038" y="2330275"/>
              <a:ext cx="77150" cy="38150"/>
            </a:xfrm>
            <a:custGeom>
              <a:avLst/>
              <a:gdLst/>
              <a:ahLst/>
              <a:cxnLst/>
              <a:rect l="l" t="t" r="r" b="b"/>
              <a:pathLst>
                <a:path w="3086" h="1526" extrusionOk="0">
                  <a:moveTo>
                    <a:pt x="1" y="0"/>
                  </a:moveTo>
                  <a:cubicBezTo>
                    <a:pt x="8" y="845"/>
                    <a:pt x="697" y="1525"/>
                    <a:pt x="1539" y="1525"/>
                  </a:cubicBezTo>
                  <a:cubicBezTo>
                    <a:pt x="2389" y="1525"/>
                    <a:pt x="3071" y="845"/>
                    <a:pt x="30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23" name="Google Shape;1523;p44"/>
            <p:cNvSpPr/>
            <p:nvPr/>
          </p:nvSpPr>
          <p:spPr>
            <a:xfrm>
              <a:off x="5643813" y="2365350"/>
              <a:ext cx="211825" cy="113725"/>
            </a:xfrm>
            <a:custGeom>
              <a:avLst/>
              <a:gdLst/>
              <a:ahLst/>
              <a:cxnLst/>
              <a:rect l="l" t="t" r="r" b="b"/>
              <a:pathLst>
                <a:path w="8473" h="4549" extrusionOk="0">
                  <a:moveTo>
                    <a:pt x="7615" y="1"/>
                  </a:moveTo>
                  <a:cubicBezTo>
                    <a:pt x="6457" y="1"/>
                    <a:pt x="5344" y="538"/>
                    <a:pt x="4624" y="1464"/>
                  </a:cubicBezTo>
                  <a:lnTo>
                    <a:pt x="4624" y="884"/>
                  </a:lnTo>
                  <a:cubicBezTo>
                    <a:pt x="4496" y="906"/>
                    <a:pt x="4362" y="917"/>
                    <a:pt x="4228" y="917"/>
                  </a:cubicBezTo>
                  <a:cubicBezTo>
                    <a:pt x="4095" y="917"/>
                    <a:pt x="3961" y="906"/>
                    <a:pt x="3833" y="884"/>
                  </a:cubicBezTo>
                  <a:lnTo>
                    <a:pt x="3833" y="1441"/>
                  </a:lnTo>
                  <a:cubicBezTo>
                    <a:pt x="3738" y="1332"/>
                    <a:pt x="3643" y="1214"/>
                    <a:pt x="3532" y="1112"/>
                  </a:cubicBezTo>
                  <a:cubicBezTo>
                    <a:pt x="2815" y="394"/>
                    <a:pt x="1856" y="2"/>
                    <a:pt x="853" y="2"/>
                  </a:cubicBezTo>
                  <a:cubicBezTo>
                    <a:pt x="728" y="2"/>
                    <a:pt x="603" y="8"/>
                    <a:pt x="477" y="20"/>
                  </a:cubicBezTo>
                  <a:cubicBezTo>
                    <a:pt x="285" y="41"/>
                    <a:pt x="139" y="189"/>
                    <a:pt x="118" y="379"/>
                  </a:cubicBezTo>
                  <a:cubicBezTo>
                    <a:pt x="0" y="1515"/>
                    <a:pt x="396" y="2628"/>
                    <a:pt x="1202" y="3443"/>
                  </a:cubicBezTo>
                  <a:cubicBezTo>
                    <a:pt x="1921" y="4153"/>
                    <a:pt x="2879" y="4549"/>
                    <a:pt x="3877" y="4549"/>
                  </a:cubicBezTo>
                  <a:lnTo>
                    <a:pt x="4594" y="4549"/>
                  </a:lnTo>
                  <a:cubicBezTo>
                    <a:pt x="5591" y="4549"/>
                    <a:pt x="6552" y="4153"/>
                    <a:pt x="7269" y="3443"/>
                  </a:cubicBezTo>
                  <a:cubicBezTo>
                    <a:pt x="8077" y="2628"/>
                    <a:pt x="8472" y="1515"/>
                    <a:pt x="8354" y="379"/>
                  </a:cubicBezTo>
                  <a:cubicBezTo>
                    <a:pt x="8332" y="189"/>
                    <a:pt x="8186" y="41"/>
                    <a:pt x="7996" y="20"/>
                  </a:cubicBezTo>
                  <a:cubicBezTo>
                    <a:pt x="7869" y="7"/>
                    <a:pt x="7742" y="1"/>
                    <a:pt x="7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24" name="Google Shape;1524;p44"/>
            <p:cNvSpPr/>
            <p:nvPr/>
          </p:nvSpPr>
          <p:spPr>
            <a:xfrm>
              <a:off x="5645413" y="2139225"/>
              <a:ext cx="208400" cy="171850"/>
            </a:xfrm>
            <a:custGeom>
              <a:avLst/>
              <a:gdLst/>
              <a:ahLst/>
              <a:cxnLst/>
              <a:rect l="l" t="t" r="r" b="b"/>
              <a:pathLst>
                <a:path w="8336" h="6874" extrusionOk="0">
                  <a:moveTo>
                    <a:pt x="4136" y="1"/>
                  </a:moveTo>
                  <a:cubicBezTo>
                    <a:pt x="1451" y="1"/>
                    <a:pt x="1" y="3275"/>
                    <a:pt x="1813" y="5268"/>
                  </a:cubicBezTo>
                  <a:cubicBezTo>
                    <a:pt x="2054" y="5541"/>
                    <a:pt x="2172" y="5856"/>
                    <a:pt x="2172" y="6221"/>
                  </a:cubicBezTo>
                  <a:lnTo>
                    <a:pt x="2172" y="6404"/>
                  </a:lnTo>
                  <a:cubicBezTo>
                    <a:pt x="2172" y="6566"/>
                    <a:pt x="2223" y="6719"/>
                    <a:pt x="2304" y="6844"/>
                  </a:cubicBezTo>
                  <a:lnTo>
                    <a:pt x="3799" y="6844"/>
                  </a:lnTo>
                  <a:cubicBezTo>
                    <a:pt x="3792" y="6844"/>
                    <a:pt x="3792" y="6837"/>
                    <a:pt x="3792" y="6830"/>
                  </a:cubicBezTo>
                  <a:lnTo>
                    <a:pt x="2670" y="3393"/>
                  </a:lnTo>
                  <a:cubicBezTo>
                    <a:pt x="2626" y="3246"/>
                    <a:pt x="2662" y="3093"/>
                    <a:pt x="2772" y="2982"/>
                  </a:cubicBezTo>
                  <a:cubicBezTo>
                    <a:pt x="3061" y="2693"/>
                    <a:pt x="3321" y="2601"/>
                    <a:pt x="3538" y="2601"/>
                  </a:cubicBezTo>
                  <a:cubicBezTo>
                    <a:pt x="3806" y="2601"/>
                    <a:pt x="4010" y="2740"/>
                    <a:pt x="4127" y="2822"/>
                  </a:cubicBezTo>
                  <a:cubicBezTo>
                    <a:pt x="4143" y="2829"/>
                    <a:pt x="4150" y="2836"/>
                    <a:pt x="4164" y="2843"/>
                  </a:cubicBezTo>
                  <a:cubicBezTo>
                    <a:pt x="4178" y="2836"/>
                    <a:pt x="4194" y="2829"/>
                    <a:pt x="4201" y="2822"/>
                  </a:cubicBezTo>
                  <a:cubicBezTo>
                    <a:pt x="4318" y="2740"/>
                    <a:pt x="4524" y="2604"/>
                    <a:pt x="4792" y="2604"/>
                  </a:cubicBezTo>
                  <a:cubicBezTo>
                    <a:pt x="5012" y="2604"/>
                    <a:pt x="5274" y="2695"/>
                    <a:pt x="5564" y="2982"/>
                  </a:cubicBezTo>
                  <a:cubicBezTo>
                    <a:pt x="5666" y="3093"/>
                    <a:pt x="5710" y="3246"/>
                    <a:pt x="5659" y="3393"/>
                  </a:cubicBezTo>
                  <a:lnTo>
                    <a:pt x="4546" y="6830"/>
                  </a:lnTo>
                  <a:cubicBezTo>
                    <a:pt x="4546" y="6837"/>
                    <a:pt x="4539" y="6844"/>
                    <a:pt x="4539" y="6874"/>
                  </a:cubicBezTo>
                  <a:lnTo>
                    <a:pt x="6025" y="6874"/>
                  </a:lnTo>
                  <a:cubicBezTo>
                    <a:pt x="6113" y="6719"/>
                    <a:pt x="6157" y="6566"/>
                    <a:pt x="6157" y="6397"/>
                  </a:cubicBezTo>
                  <a:lnTo>
                    <a:pt x="6157" y="6221"/>
                  </a:lnTo>
                  <a:cubicBezTo>
                    <a:pt x="6157" y="5856"/>
                    <a:pt x="6275" y="5541"/>
                    <a:pt x="6525" y="5268"/>
                  </a:cubicBezTo>
                  <a:cubicBezTo>
                    <a:pt x="8335" y="3275"/>
                    <a:pt x="6879" y="1"/>
                    <a:pt x="4192" y="1"/>
                  </a:cubicBezTo>
                  <a:cubicBezTo>
                    <a:pt x="4183" y="1"/>
                    <a:pt x="4174" y="1"/>
                    <a:pt x="4164" y="1"/>
                  </a:cubicBezTo>
                  <a:cubicBezTo>
                    <a:pt x="4155" y="1"/>
                    <a:pt x="4146" y="1"/>
                    <a:pt x="41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25" name="Google Shape;1525;p44"/>
            <p:cNvSpPr/>
            <p:nvPr/>
          </p:nvSpPr>
          <p:spPr>
            <a:xfrm>
              <a:off x="5733188" y="2224225"/>
              <a:ext cx="32650" cy="50400"/>
            </a:xfrm>
            <a:custGeom>
              <a:avLst/>
              <a:gdLst/>
              <a:ahLst/>
              <a:cxnLst/>
              <a:rect l="l" t="t" r="r" b="b"/>
              <a:pathLst>
                <a:path w="1306" h="2016" extrusionOk="0">
                  <a:moveTo>
                    <a:pt x="31" y="0"/>
                  </a:moveTo>
                  <a:cubicBezTo>
                    <a:pt x="31" y="0"/>
                    <a:pt x="24" y="0"/>
                    <a:pt x="1" y="7"/>
                  </a:cubicBezTo>
                  <a:lnTo>
                    <a:pt x="653" y="2016"/>
                  </a:lnTo>
                  <a:lnTo>
                    <a:pt x="1306" y="7"/>
                  </a:lnTo>
                  <a:cubicBezTo>
                    <a:pt x="1292" y="0"/>
                    <a:pt x="1283" y="0"/>
                    <a:pt x="1283" y="0"/>
                  </a:cubicBezTo>
                  <a:cubicBezTo>
                    <a:pt x="1255" y="0"/>
                    <a:pt x="1181" y="51"/>
                    <a:pt x="1130" y="81"/>
                  </a:cubicBezTo>
                  <a:cubicBezTo>
                    <a:pt x="966" y="204"/>
                    <a:pt x="810" y="265"/>
                    <a:pt x="653" y="265"/>
                  </a:cubicBezTo>
                  <a:cubicBezTo>
                    <a:pt x="495" y="265"/>
                    <a:pt x="336" y="203"/>
                    <a:pt x="170" y="81"/>
                  </a:cubicBezTo>
                  <a:cubicBezTo>
                    <a:pt x="133" y="51"/>
                    <a:pt x="52" y="0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45"/>
          <p:cNvSpPr/>
          <p:nvPr/>
        </p:nvSpPr>
        <p:spPr>
          <a:xfrm flipH="1">
            <a:off x="2369424" y="1099586"/>
            <a:ext cx="6129876" cy="2365486"/>
          </a:xfrm>
          <a:custGeom>
            <a:avLst/>
            <a:gdLst/>
            <a:ahLst/>
            <a:cxnLst/>
            <a:rect l="l" t="t" r="r" b="b"/>
            <a:pathLst>
              <a:path w="117515" h="49263" extrusionOk="0">
                <a:moveTo>
                  <a:pt x="58211" y="47"/>
                </a:moveTo>
                <a:cubicBezTo>
                  <a:pt x="55551" y="47"/>
                  <a:pt x="52864" y="160"/>
                  <a:pt x="50220" y="315"/>
                </a:cubicBezTo>
                <a:cubicBezTo>
                  <a:pt x="43100" y="630"/>
                  <a:pt x="36043" y="1008"/>
                  <a:pt x="28923" y="1386"/>
                </a:cubicBezTo>
                <a:cubicBezTo>
                  <a:pt x="23882" y="1575"/>
                  <a:pt x="18841" y="2079"/>
                  <a:pt x="13863" y="2962"/>
                </a:cubicBezTo>
                <a:cubicBezTo>
                  <a:pt x="7625" y="4159"/>
                  <a:pt x="3719" y="8128"/>
                  <a:pt x="2206" y="14114"/>
                </a:cubicBezTo>
                <a:cubicBezTo>
                  <a:pt x="631" y="20100"/>
                  <a:pt x="316" y="26275"/>
                  <a:pt x="64" y="32450"/>
                </a:cubicBezTo>
                <a:cubicBezTo>
                  <a:pt x="1" y="34214"/>
                  <a:pt x="190" y="36105"/>
                  <a:pt x="694" y="37869"/>
                </a:cubicBezTo>
                <a:cubicBezTo>
                  <a:pt x="1639" y="41082"/>
                  <a:pt x="3340" y="43603"/>
                  <a:pt x="6617" y="44926"/>
                </a:cubicBezTo>
                <a:cubicBezTo>
                  <a:pt x="8696" y="45745"/>
                  <a:pt x="10839" y="46312"/>
                  <a:pt x="13107" y="46627"/>
                </a:cubicBezTo>
                <a:cubicBezTo>
                  <a:pt x="19597" y="47635"/>
                  <a:pt x="26150" y="47950"/>
                  <a:pt x="33270" y="48328"/>
                </a:cubicBezTo>
                <a:cubicBezTo>
                  <a:pt x="42218" y="48644"/>
                  <a:pt x="51795" y="48707"/>
                  <a:pt x="61310" y="49211"/>
                </a:cubicBezTo>
                <a:cubicBezTo>
                  <a:pt x="62325" y="49248"/>
                  <a:pt x="63345" y="49263"/>
                  <a:pt x="64368" y="49263"/>
                </a:cubicBezTo>
                <a:cubicBezTo>
                  <a:pt x="66837" y="49263"/>
                  <a:pt x="69319" y="49174"/>
                  <a:pt x="71769" y="49085"/>
                </a:cubicBezTo>
                <a:cubicBezTo>
                  <a:pt x="78511" y="48833"/>
                  <a:pt x="85253" y="48517"/>
                  <a:pt x="91995" y="48202"/>
                </a:cubicBezTo>
                <a:cubicBezTo>
                  <a:pt x="95398" y="48139"/>
                  <a:pt x="98864" y="47761"/>
                  <a:pt x="102203" y="46942"/>
                </a:cubicBezTo>
                <a:cubicBezTo>
                  <a:pt x="108315" y="45367"/>
                  <a:pt x="112852" y="41901"/>
                  <a:pt x="115309" y="35853"/>
                </a:cubicBezTo>
                <a:cubicBezTo>
                  <a:pt x="116758" y="31946"/>
                  <a:pt x="117514" y="27850"/>
                  <a:pt x="117514" y="23692"/>
                </a:cubicBezTo>
                <a:cubicBezTo>
                  <a:pt x="117451" y="20478"/>
                  <a:pt x="117073" y="17265"/>
                  <a:pt x="116380" y="14177"/>
                </a:cubicBezTo>
                <a:cubicBezTo>
                  <a:pt x="115750" y="9893"/>
                  <a:pt x="112852" y="6301"/>
                  <a:pt x="108882" y="4726"/>
                </a:cubicBezTo>
                <a:cubicBezTo>
                  <a:pt x="106110" y="3592"/>
                  <a:pt x="103211" y="2836"/>
                  <a:pt x="100250" y="2457"/>
                </a:cubicBezTo>
                <a:cubicBezTo>
                  <a:pt x="94894" y="1638"/>
                  <a:pt x="89475" y="1386"/>
                  <a:pt x="84056" y="819"/>
                </a:cubicBezTo>
                <a:cubicBezTo>
                  <a:pt x="76054" y="0"/>
                  <a:pt x="67989" y="189"/>
                  <a:pt x="59923" y="63"/>
                </a:cubicBezTo>
                <a:cubicBezTo>
                  <a:pt x="59354" y="52"/>
                  <a:pt x="58783" y="47"/>
                  <a:pt x="58211" y="4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31" name="Google Shape;1531;p45"/>
          <p:cNvSpPr txBox="1"/>
          <p:nvPr>
            <p:ph type="title"/>
          </p:nvPr>
        </p:nvSpPr>
        <p:spPr>
          <a:xfrm flipH="1">
            <a:off x="2913313" y="3512014"/>
            <a:ext cx="50421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—MAHATMA GANDHI </a:t>
            </a:r>
            <a:endParaRPr lang="en-GB"/>
          </a:p>
        </p:txBody>
      </p:sp>
      <p:sp>
        <p:nvSpPr>
          <p:cNvPr id="1532" name="Google Shape;1532;p45"/>
          <p:cNvSpPr txBox="1"/>
          <p:nvPr>
            <p:ph type="subTitle" idx="1"/>
          </p:nvPr>
        </p:nvSpPr>
        <p:spPr>
          <a:xfrm flipH="1">
            <a:off x="2542800" y="1412184"/>
            <a:ext cx="55452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“O ato mais nobre é compartilhar o que você tem e ajudar aqueles que estão em necessidade.”</a:t>
            </a:r>
            <a:endParaRPr lang="en-GB"/>
          </a:p>
        </p:txBody>
      </p:sp>
      <p:grpSp>
        <p:nvGrpSpPr>
          <p:cNvPr id="1533" name="Google Shape;1533;p45"/>
          <p:cNvGrpSpPr/>
          <p:nvPr/>
        </p:nvGrpSpPr>
        <p:grpSpPr>
          <a:xfrm rot="2218952">
            <a:off x="7998308" y="2936120"/>
            <a:ext cx="586001" cy="728419"/>
            <a:chOff x="5413032" y="2915892"/>
            <a:chExt cx="344933" cy="428708"/>
          </a:xfrm>
        </p:grpSpPr>
        <p:sp>
          <p:nvSpPr>
            <p:cNvPr id="1534" name="Google Shape;1534;p45"/>
            <p:cNvSpPr/>
            <p:nvPr/>
          </p:nvSpPr>
          <p:spPr>
            <a:xfrm>
              <a:off x="5413032" y="3177621"/>
              <a:ext cx="196838" cy="166979"/>
            </a:xfrm>
            <a:custGeom>
              <a:avLst/>
              <a:gdLst/>
              <a:ahLst/>
              <a:cxnLst/>
              <a:rect l="l" t="t" r="r" b="b"/>
              <a:pathLst>
                <a:path w="10007" h="8489" extrusionOk="0">
                  <a:moveTo>
                    <a:pt x="3591" y="0"/>
                  </a:moveTo>
                  <a:cubicBezTo>
                    <a:pt x="3494" y="0"/>
                    <a:pt x="3391" y="11"/>
                    <a:pt x="3282" y="35"/>
                  </a:cubicBezTo>
                  <a:cubicBezTo>
                    <a:pt x="1568" y="391"/>
                    <a:pt x="2982" y="3397"/>
                    <a:pt x="2982" y="3397"/>
                  </a:cubicBezTo>
                  <a:cubicBezTo>
                    <a:pt x="2982" y="3397"/>
                    <a:pt x="2088" y="3039"/>
                    <a:pt x="1301" y="3039"/>
                  </a:cubicBezTo>
                  <a:cubicBezTo>
                    <a:pt x="609" y="3039"/>
                    <a:pt x="1" y="3316"/>
                    <a:pt x="154" y="4354"/>
                  </a:cubicBezTo>
                  <a:cubicBezTo>
                    <a:pt x="354" y="5707"/>
                    <a:pt x="1697" y="5973"/>
                    <a:pt x="2721" y="5973"/>
                  </a:cubicBezTo>
                  <a:cubicBezTo>
                    <a:pt x="3382" y="5973"/>
                    <a:pt x="3910" y="5862"/>
                    <a:pt x="3911" y="5862"/>
                  </a:cubicBezTo>
                  <a:lnTo>
                    <a:pt x="3911" y="5862"/>
                  </a:lnTo>
                  <a:cubicBezTo>
                    <a:pt x="3911" y="5862"/>
                    <a:pt x="3453" y="8295"/>
                    <a:pt x="5645" y="8482"/>
                  </a:cubicBezTo>
                  <a:cubicBezTo>
                    <a:pt x="5695" y="8486"/>
                    <a:pt x="5743" y="8488"/>
                    <a:pt x="5788" y="8488"/>
                  </a:cubicBezTo>
                  <a:cubicBezTo>
                    <a:pt x="7743" y="8488"/>
                    <a:pt x="5710" y="4841"/>
                    <a:pt x="5710" y="4840"/>
                  </a:cubicBezTo>
                  <a:lnTo>
                    <a:pt x="5710" y="4840"/>
                  </a:lnTo>
                  <a:cubicBezTo>
                    <a:pt x="5710" y="4841"/>
                    <a:pt x="7211" y="6107"/>
                    <a:pt x="8380" y="6107"/>
                  </a:cubicBezTo>
                  <a:cubicBezTo>
                    <a:pt x="8894" y="6107"/>
                    <a:pt x="9344" y="5861"/>
                    <a:pt x="9573" y="5154"/>
                  </a:cubicBezTo>
                  <a:cubicBezTo>
                    <a:pt x="10007" y="3829"/>
                    <a:pt x="8886" y="3546"/>
                    <a:pt x="7849" y="3546"/>
                  </a:cubicBezTo>
                  <a:cubicBezTo>
                    <a:pt x="7074" y="3546"/>
                    <a:pt x="6346" y="3704"/>
                    <a:pt x="6346" y="3704"/>
                  </a:cubicBezTo>
                  <a:cubicBezTo>
                    <a:pt x="6346" y="3704"/>
                    <a:pt x="6639" y="3569"/>
                    <a:pt x="7016" y="3354"/>
                  </a:cubicBezTo>
                  <a:cubicBezTo>
                    <a:pt x="7988" y="2811"/>
                    <a:pt x="9553" y="1748"/>
                    <a:pt x="8452" y="1063"/>
                  </a:cubicBezTo>
                  <a:cubicBezTo>
                    <a:pt x="8181" y="893"/>
                    <a:pt x="7903" y="822"/>
                    <a:pt x="7628" y="822"/>
                  </a:cubicBezTo>
                  <a:cubicBezTo>
                    <a:pt x="6347" y="822"/>
                    <a:pt x="5146" y="2348"/>
                    <a:pt x="5146" y="2348"/>
                  </a:cubicBezTo>
                  <a:cubicBezTo>
                    <a:pt x="5146" y="2348"/>
                    <a:pt x="5014" y="0"/>
                    <a:pt x="35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5" name="Google Shape;1535;p45"/>
            <p:cNvSpPr/>
            <p:nvPr/>
          </p:nvSpPr>
          <p:spPr>
            <a:xfrm>
              <a:off x="5504537" y="3232599"/>
              <a:ext cx="17585" cy="15559"/>
            </a:xfrm>
            <a:custGeom>
              <a:avLst/>
              <a:gdLst/>
              <a:ahLst/>
              <a:cxnLst/>
              <a:rect l="l" t="t" r="r" b="b"/>
              <a:pathLst>
                <a:path w="894" h="791" extrusionOk="0">
                  <a:moveTo>
                    <a:pt x="445" y="1"/>
                  </a:moveTo>
                  <a:cubicBezTo>
                    <a:pt x="290" y="1"/>
                    <a:pt x="144" y="96"/>
                    <a:pt x="80" y="253"/>
                  </a:cubicBezTo>
                  <a:cubicBezTo>
                    <a:pt x="1" y="453"/>
                    <a:pt x="102" y="681"/>
                    <a:pt x="301" y="760"/>
                  </a:cubicBezTo>
                  <a:cubicBezTo>
                    <a:pt x="349" y="781"/>
                    <a:pt x="400" y="791"/>
                    <a:pt x="450" y="791"/>
                  </a:cubicBezTo>
                  <a:cubicBezTo>
                    <a:pt x="604" y="791"/>
                    <a:pt x="750" y="696"/>
                    <a:pt x="815" y="546"/>
                  </a:cubicBezTo>
                  <a:cubicBezTo>
                    <a:pt x="894" y="338"/>
                    <a:pt x="794" y="110"/>
                    <a:pt x="594" y="31"/>
                  </a:cubicBezTo>
                  <a:cubicBezTo>
                    <a:pt x="545" y="11"/>
                    <a:pt x="494" y="1"/>
                    <a:pt x="4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6" name="Google Shape;1536;p45"/>
            <p:cNvSpPr/>
            <p:nvPr/>
          </p:nvSpPr>
          <p:spPr>
            <a:xfrm>
              <a:off x="5489372" y="3247765"/>
              <a:ext cx="17723" cy="15559"/>
            </a:xfrm>
            <a:custGeom>
              <a:avLst/>
              <a:gdLst/>
              <a:ahLst/>
              <a:cxnLst/>
              <a:rect l="l" t="t" r="r" b="b"/>
              <a:pathLst>
                <a:path w="901" h="791" extrusionOk="0">
                  <a:moveTo>
                    <a:pt x="447" y="1"/>
                  </a:moveTo>
                  <a:cubicBezTo>
                    <a:pt x="290" y="1"/>
                    <a:pt x="146" y="95"/>
                    <a:pt x="86" y="246"/>
                  </a:cubicBezTo>
                  <a:cubicBezTo>
                    <a:pt x="0" y="453"/>
                    <a:pt x="102" y="681"/>
                    <a:pt x="307" y="760"/>
                  </a:cubicBezTo>
                  <a:cubicBezTo>
                    <a:pt x="356" y="781"/>
                    <a:pt x="406" y="791"/>
                    <a:pt x="456" y="791"/>
                  </a:cubicBezTo>
                  <a:cubicBezTo>
                    <a:pt x="610" y="791"/>
                    <a:pt x="755" y="696"/>
                    <a:pt x="815" y="546"/>
                  </a:cubicBezTo>
                  <a:cubicBezTo>
                    <a:pt x="900" y="338"/>
                    <a:pt x="801" y="111"/>
                    <a:pt x="600" y="32"/>
                  </a:cubicBezTo>
                  <a:cubicBezTo>
                    <a:pt x="549" y="11"/>
                    <a:pt x="497" y="1"/>
                    <a:pt x="4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7" name="Google Shape;1537;p45"/>
            <p:cNvSpPr/>
            <p:nvPr/>
          </p:nvSpPr>
          <p:spPr>
            <a:xfrm>
              <a:off x="5511992" y="3252328"/>
              <a:ext cx="17723" cy="15559"/>
            </a:xfrm>
            <a:custGeom>
              <a:avLst/>
              <a:gdLst/>
              <a:ahLst/>
              <a:cxnLst/>
              <a:rect l="l" t="t" r="r" b="b"/>
              <a:pathLst>
                <a:path w="901" h="791" extrusionOk="0">
                  <a:moveTo>
                    <a:pt x="455" y="1"/>
                  </a:moveTo>
                  <a:cubicBezTo>
                    <a:pt x="295" y="1"/>
                    <a:pt x="147" y="96"/>
                    <a:pt x="86" y="249"/>
                  </a:cubicBezTo>
                  <a:cubicBezTo>
                    <a:pt x="0" y="449"/>
                    <a:pt x="100" y="684"/>
                    <a:pt x="300" y="763"/>
                  </a:cubicBezTo>
                  <a:cubicBezTo>
                    <a:pt x="350" y="782"/>
                    <a:pt x="401" y="791"/>
                    <a:pt x="451" y="791"/>
                  </a:cubicBezTo>
                  <a:cubicBezTo>
                    <a:pt x="608" y="791"/>
                    <a:pt x="755" y="700"/>
                    <a:pt x="815" y="542"/>
                  </a:cubicBezTo>
                  <a:cubicBezTo>
                    <a:pt x="900" y="341"/>
                    <a:pt x="801" y="113"/>
                    <a:pt x="600" y="28"/>
                  </a:cubicBezTo>
                  <a:cubicBezTo>
                    <a:pt x="552" y="9"/>
                    <a:pt x="503" y="1"/>
                    <a:pt x="4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8" name="Google Shape;1538;p45"/>
            <p:cNvSpPr/>
            <p:nvPr/>
          </p:nvSpPr>
          <p:spPr>
            <a:xfrm>
              <a:off x="5554971" y="3071246"/>
              <a:ext cx="202994" cy="171601"/>
            </a:xfrm>
            <a:custGeom>
              <a:avLst/>
              <a:gdLst/>
              <a:ahLst/>
              <a:cxnLst/>
              <a:rect l="l" t="t" r="r" b="b"/>
              <a:pathLst>
                <a:path w="10320" h="8724" extrusionOk="0">
                  <a:moveTo>
                    <a:pt x="5480" y="0"/>
                  </a:moveTo>
                  <a:cubicBezTo>
                    <a:pt x="4166" y="0"/>
                    <a:pt x="3814" y="2750"/>
                    <a:pt x="3814" y="2750"/>
                  </a:cubicBezTo>
                  <a:cubicBezTo>
                    <a:pt x="3814" y="2750"/>
                    <a:pt x="2759" y="1284"/>
                    <a:pt x="1833" y="1284"/>
                  </a:cubicBezTo>
                  <a:cubicBezTo>
                    <a:pt x="1489" y="1284"/>
                    <a:pt x="1162" y="1487"/>
                    <a:pt x="914" y="2042"/>
                  </a:cubicBezTo>
                  <a:cubicBezTo>
                    <a:pt x="1" y="4099"/>
                    <a:pt x="3271" y="5335"/>
                    <a:pt x="3271" y="5335"/>
                  </a:cubicBezTo>
                  <a:cubicBezTo>
                    <a:pt x="3271" y="5335"/>
                    <a:pt x="1586" y="7141"/>
                    <a:pt x="3336" y="8469"/>
                  </a:cubicBezTo>
                  <a:cubicBezTo>
                    <a:pt x="3569" y="8646"/>
                    <a:pt x="3776" y="8723"/>
                    <a:pt x="3959" y="8723"/>
                  </a:cubicBezTo>
                  <a:cubicBezTo>
                    <a:pt x="5155" y="8723"/>
                    <a:pt x="5343" y="5443"/>
                    <a:pt x="5343" y="5443"/>
                  </a:cubicBezTo>
                  <a:cubicBezTo>
                    <a:pt x="5343" y="5443"/>
                    <a:pt x="6190" y="8136"/>
                    <a:pt x="7560" y="8136"/>
                  </a:cubicBezTo>
                  <a:cubicBezTo>
                    <a:pt x="7834" y="8136"/>
                    <a:pt x="8129" y="8028"/>
                    <a:pt x="8442" y="7770"/>
                  </a:cubicBezTo>
                  <a:cubicBezTo>
                    <a:pt x="10320" y="6228"/>
                    <a:pt x="6493" y="4814"/>
                    <a:pt x="6493" y="4814"/>
                  </a:cubicBezTo>
                  <a:lnTo>
                    <a:pt x="6493" y="4814"/>
                  </a:lnTo>
                  <a:cubicBezTo>
                    <a:pt x="6493" y="4814"/>
                    <a:pt x="6807" y="4856"/>
                    <a:pt x="7249" y="4886"/>
                  </a:cubicBezTo>
                  <a:cubicBezTo>
                    <a:pt x="7415" y="4894"/>
                    <a:pt x="7599" y="4900"/>
                    <a:pt x="7789" y="4900"/>
                  </a:cubicBezTo>
                  <a:cubicBezTo>
                    <a:pt x="8867" y="4900"/>
                    <a:pt x="10157" y="4710"/>
                    <a:pt x="9684" y="3713"/>
                  </a:cubicBezTo>
                  <a:cubicBezTo>
                    <a:pt x="9324" y="2957"/>
                    <a:pt x="8551" y="2754"/>
                    <a:pt x="7825" y="2754"/>
                  </a:cubicBezTo>
                  <a:cubicBezTo>
                    <a:pt x="6981" y="2754"/>
                    <a:pt x="6200" y="3028"/>
                    <a:pt x="6200" y="3028"/>
                  </a:cubicBezTo>
                  <a:cubicBezTo>
                    <a:pt x="6200" y="3028"/>
                    <a:pt x="7513" y="693"/>
                    <a:pt x="5878" y="78"/>
                  </a:cubicBezTo>
                  <a:cubicBezTo>
                    <a:pt x="5736" y="25"/>
                    <a:pt x="5604" y="0"/>
                    <a:pt x="5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9" name="Google Shape;1539;p45"/>
            <p:cNvSpPr/>
            <p:nvPr/>
          </p:nvSpPr>
          <p:spPr>
            <a:xfrm>
              <a:off x="5658494" y="3136590"/>
              <a:ext cx="17723" cy="15520"/>
            </a:xfrm>
            <a:custGeom>
              <a:avLst/>
              <a:gdLst/>
              <a:ahLst/>
              <a:cxnLst/>
              <a:rect l="l" t="t" r="r" b="b"/>
              <a:pathLst>
                <a:path w="901" h="789" extrusionOk="0">
                  <a:moveTo>
                    <a:pt x="454" y="1"/>
                  </a:moveTo>
                  <a:cubicBezTo>
                    <a:pt x="372" y="1"/>
                    <a:pt x="291" y="26"/>
                    <a:pt x="222" y="78"/>
                  </a:cubicBezTo>
                  <a:cubicBezTo>
                    <a:pt x="44" y="199"/>
                    <a:pt x="1" y="449"/>
                    <a:pt x="130" y="628"/>
                  </a:cubicBezTo>
                  <a:cubicBezTo>
                    <a:pt x="207" y="732"/>
                    <a:pt x="327" y="788"/>
                    <a:pt x="449" y="788"/>
                  </a:cubicBezTo>
                  <a:cubicBezTo>
                    <a:pt x="529" y="788"/>
                    <a:pt x="609" y="764"/>
                    <a:pt x="680" y="713"/>
                  </a:cubicBezTo>
                  <a:cubicBezTo>
                    <a:pt x="858" y="592"/>
                    <a:pt x="901" y="342"/>
                    <a:pt x="772" y="163"/>
                  </a:cubicBezTo>
                  <a:cubicBezTo>
                    <a:pt x="695" y="57"/>
                    <a:pt x="575" y="1"/>
                    <a:pt x="4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0" name="Google Shape;1540;p45"/>
            <p:cNvSpPr/>
            <p:nvPr/>
          </p:nvSpPr>
          <p:spPr>
            <a:xfrm>
              <a:off x="5637703" y="3141271"/>
              <a:ext cx="17585" cy="15579"/>
            </a:xfrm>
            <a:custGeom>
              <a:avLst/>
              <a:gdLst/>
              <a:ahLst/>
              <a:cxnLst/>
              <a:rect l="l" t="t" r="r" b="b"/>
              <a:pathLst>
                <a:path w="894" h="792" extrusionOk="0">
                  <a:moveTo>
                    <a:pt x="442" y="0"/>
                  </a:moveTo>
                  <a:cubicBezTo>
                    <a:pt x="364" y="0"/>
                    <a:pt x="284" y="24"/>
                    <a:pt x="215" y="74"/>
                  </a:cubicBezTo>
                  <a:cubicBezTo>
                    <a:pt x="36" y="203"/>
                    <a:pt x="1" y="446"/>
                    <a:pt x="122" y="625"/>
                  </a:cubicBezTo>
                  <a:cubicBezTo>
                    <a:pt x="200" y="733"/>
                    <a:pt x="324" y="791"/>
                    <a:pt x="449" y="791"/>
                  </a:cubicBezTo>
                  <a:cubicBezTo>
                    <a:pt x="529" y="791"/>
                    <a:pt x="610" y="767"/>
                    <a:pt x="679" y="717"/>
                  </a:cubicBezTo>
                  <a:cubicBezTo>
                    <a:pt x="851" y="589"/>
                    <a:pt x="893" y="340"/>
                    <a:pt x="765" y="169"/>
                  </a:cubicBezTo>
                  <a:cubicBezTo>
                    <a:pt x="687" y="59"/>
                    <a:pt x="565" y="0"/>
                    <a:pt x="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1" name="Google Shape;1541;p45"/>
            <p:cNvSpPr/>
            <p:nvPr/>
          </p:nvSpPr>
          <p:spPr>
            <a:xfrm>
              <a:off x="5654285" y="3157283"/>
              <a:ext cx="17585" cy="15520"/>
            </a:xfrm>
            <a:custGeom>
              <a:avLst/>
              <a:gdLst/>
              <a:ahLst/>
              <a:cxnLst/>
              <a:rect l="l" t="t" r="r" b="b"/>
              <a:pathLst>
                <a:path w="894" h="789" extrusionOk="0">
                  <a:moveTo>
                    <a:pt x="445" y="0"/>
                  </a:moveTo>
                  <a:cubicBezTo>
                    <a:pt x="365" y="0"/>
                    <a:pt x="285" y="24"/>
                    <a:pt x="215" y="74"/>
                  </a:cubicBezTo>
                  <a:cubicBezTo>
                    <a:pt x="44" y="203"/>
                    <a:pt x="1" y="446"/>
                    <a:pt x="129" y="625"/>
                  </a:cubicBezTo>
                  <a:cubicBezTo>
                    <a:pt x="207" y="733"/>
                    <a:pt x="327" y="789"/>
                    <a:pt x="450" y="789"/>
                  </a:cubicBezTo>
                  <a:cubicBezTo>
                    <a:pt x="529" y="789"/>
                    <a:pt x="609" y="765"/>
                    <a:pt x="679" y="717"/>
                  </a:cubicBezTo>
                  <a:cubicBezTo>
                    <a:pt x="858" y="589"/>
                    <a:pt x="894" y="340"/>
                    <a:pt x="772" y="169"/>
                  </a:cubicBezTo>
                  <a:cubicBezTo>
                    <a:pt x="694" y="59"/>
                    <a:pt x="570" y="0"/>
                    <a:pt x="4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542" name="Google Shape;1542;p45"/>
            <p:cNvGrpSpPr/>
            <p:nvPr/>
          </p:nvGrpSpPr>
          <p:grpSpPr>
            <a:xfrm>
              <a:off x="5532921" y="2915892"/>
              <a:ext cx="167038" cy="152580"/>
              <a:chOff x="5532921" y="2915892"/>
              <a:chExt cx="167038" cy="152580"/>
            </a:xfrm>
          </p:grpSpPr>
          <p:sp>
            <p:nvSpPr>
              <p:cNvPr id="1543" name="Google Shape;1543;p45"/>
              <p:cNvSpPr/>
              <p:nvPr/>
            </p:nvSpPr>
            <p:spPr>
              <a:xfrm>
                <a:off x="5532921" y="2915892"/>
                <a:ext cx="167038" cy="152580"/>
              </a:xfrm>
              <a:custGeom>
                <a:avLst/>
                <a:gdLst/>
                <a:ahLst/>
                <a:cxnLst/>
                <a:rect l="l" t="t" r="r" b="b"/>
                <a:pathLst>
                  <a:path w="8492" h="7757" extrusionOk="0">
                    <a:moveTo>
                      <a:pt x="3480" y="1"/>
                    </a:moveTo>
                    <a:cubicBezTo>
                      <a:pt x="3373" y="1"/>
                      <a:pt x="3251" y="38"/>
                      <a:pt x="3115" y="121"/>
                    </a:cubicBezTo>
                    <a:cubicBezTo>
                      <a:pt x="1800" y="922"/>
                      <a:pt x="2842" y="3121"/>
                      <a:pt x="2842" y="3121"/>
                    </a:cubicBezTo>
                    <a:cubicBezTo>
                      <a:pt x="2842" y="3121"/>
                      <a:pt x="2198" y="2844"/>
                      <a:pt x="1561" y="2844"/>
                    </a:cubicBezTo>
                    <a:cubicBezTo>
                      <a:pt x="1050" y="2844"/>
                      <a:pt x="544" y="3022"/>
                      <a:pt x="380" y="3664"/>
                    </a:cubicBezTo>
                    <a:cubicBezTo>
                      <a:pt x="1" y="5098"/>
                      <a:pt x="2822" y="5164"/>
                      <a:pt x="2822" y="5164"/>
                    </a:cubicBezTo>
                    <a:cubicBezTo>
                      <a:pt x="2822" y="5164"/>
                      <a:pt x="664" y="7085"/>
                      <a:pt x="2479" y="7676"/>
                    </a:cubicBezTo>
                    <a:cubicBezTo>
                      <a:pt x="2648" y="7732"/>
                      <a:pt x="2809" y="7757"/>
                      <a:pt x="2960" y="7757"/>
                    </a:cubicBezTo>
                    <a:cubicBezTo>
                      <a:pt x="4426" y="7757"/>
                      <a:pt x="5043" y="5392"/>
                      <a:pt x="5043" y="5392"/>
                    </a:cubicBezTo>
                    <a:cubicBezTo>
                      <a:pt x="5043" y="5392"/>
                      <a:pt x="5675" y="5871"/>
                      <a:pt x="6388" y="5871"/>
                    </a:cubicBezTo>
                    <a:cubicBezTo>
                      <a:pt x="6836" y="5871"/>
                      <a:pt x="7316" y="5681"/>
                      <a:pt x="7691" y="5062"/>
                    </a:cubicBezTo>
                    <a:cubicBezTo>
                      <a:pt x="8491" y="3746"/>
                      <a:pt x="6114" y="3629"/>
                      <a:pt x="5250" y="3629"/>
                    </a:cubicBezTo>
                    <a:cubicBezTo>
                      <a:pt x="5064" y="3629"/>
                      <a:pt x="4949" y="3635"/>
                      <a:pt x="4949" y="3635"/>
                    </a:cubicBezTo>
                    <a:cubicBezTo>
                      <a:pt x="4949" y="3635"/>
                      <a:pt x="8119" y="2264"/>
                      <a:pt x="6649" y="814"/>
                    </a:cubicBezTo>
                    <a:cubicBezTo>
                      <a:pt x="6388" y="556"/>
                      <a:pt x="6146" y="450"/>
                      <a:pt x="5925" y="450"/>
                    </a:cubicBezTo>
                    <a:cubicBezTo>
                      <a:pt x="4901" y="450"/>
                      <a:pt x="4321" y="2721"/>
                      <a:pt x="4321" y="2721"/>
                    </a:cubicBezTo>
                    <a:cubicBezTo>
                      <a:pt x="4321" y="2721"/>
                      <a:pt x="4328" y="2449"/>
                      <a:pt x="4315" y="2079"/>
                    </a:cubicBezTo>
                    <a:cubicBezTo>
                      <a:pt x="4271" y="1274"/>
                      <a:pt x="4108" y="1"/>
                      <a:pt x="34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4" name="Google Shape;1544;p45"/>
              <p:cNvSpPr/>
              <p:nvPr/>
            </p:nvSpPr>
            <p:spPr>
              <a:xfrm>
                <a:off x="5593741" y="2977696"/>
                <a:ext cx="14615" cy="13159"/>
              </a:xfrm>
              <a:custGeom>
                <a:avLst/>
                <a:gdLst/>
                <a:ahLst/>
                <a:cxnLst/>
                <a:rect l="l" t="t" r="r" b="b"/>
                <a:pathLst>
                  <a:path w="743" h="669" extrusionOk="0">
                    <a:moveTo>
                      <a:pt x="376" y="1"/>
                    </a:moveTo>
                    <a:cubicBezTo>
                      <a:pt x="295" y="1"/>
                      <a:pt x="215" y="30"/>
                      <a:pt x="151" y="87"/>
                    </a:cubicBezTo>
                    <a:cubicBezTo>
                      <a:pt x="14" y="207"/>
                      <a:pt x="1" y="421"/>
                      <a:pt x="122" y="558"/>
                    </a:cubicBezTo>
                    <a:cubicBezTo>
                      <a:pt x="188" y="631"/>
                      <a:pt x="281" y="669"/>
                      <a:pt x="373" y="669"/>
                    </a:cubicBezTo>
                    <a:cubicBezTo>
                      <a:pt x="452" y="669"/>
                      <a:pt x="531" y="641"/>
                      <a:pt x="594" y="585"/>
                    </a:cubicBezTo>
                    <a:cubicBezTo>
                      <a:pt x="736" y="464"/>
                      <a:pt x="743" y="249"/>
                      <a:pt x="623" y="114"/>
                    </a:cubicBezTo>
                    <a:cubicBezTo>
                      <a:pt x="558" y="38"/>
                      <a:pt x="467" y="1"/>
                      <a:pt x="3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5" name="Google Shape;1545;p45"/>
              <p:cNvSpPr/>
              <p:nvPr/>
            </p:nvSpPr>
            <p:spPr>
              <a:xfrm>
                <a:off x="5599504" y="2994887"/>
                <a:ext cx="14753" cy="13238"/>
              </a:xfrm>
              <a:custGeom>
                <a:avLst/>
                <a:gdLst/>
                <a:ahLst/>
                <a:cxnLst/>
                <a:rect l="l" t="t" r="r" b="b"/>
                <a:pathLst>
                  <a:path w="750" h="673" extrusionOk="0">
                    <a:moveTo>
                      <a:pt x="373" y="0"/>
                    </a:moveTo>
                    <a:cubicBezTo>
                      <a:pt x="295" y="0"/>
                      <a:pt x="216" y="27"/>
                      <a:pt x="150" y="83"/>
                    </a:cubicBezTo>
                    <a:cubicBezTo>
                      <a:pt x="14" y="212"/>
                      <a:pt x="1" y="419"/>
                      <a:pt x="122" y="561"/>
                    </a:cubicBezTo>
                    <a:cubicBezTo>
                      <a:pt x="191" y="634"/>
                      <a:pt x="283" y="672"/>
                      <a:pt x="375" y="672"/>
                    </a:cubicBezTo>
                    <a:cubicBezTo>
                      <a:pt x="454" y="672"/>
                      <a:pt x="534" y="643"/>
                      <a:pt x="601" y="584"/>
                    </a:cubicBezTo>
                    <a:cubicBezTo>
                      <a:pt x="736" y="462"/>
                      <a:pt x="750" y="255"/>
                      <a:pt x="621" y="112"/>
                    </a:cubicBezTo>
                    <a:cubicBezTo>
                      <a:pt x="556" y="38"/>
                      <a:pt x="466" y="0"/>
                      <a:pt x="3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6" name="Google Shape;1546;p45"/>
              <p:cNvSpPr/>
              <p:nvPr/>
            </p:nvSpPr>
            <p:spPr>
              <a:xfrm>
                <a:off x="5611581" y="2979427"/>
                <a:ext cx="14654" cy="13238"/>
              </a:xfrm>
              <a:custGeom>
                <a:avLst/>
                <a:gdLst/>
                <a:ahLst/>
                <a:cxnLst/>
                <a:rect l="l" t="t" r="r" b="b"/>
                <a:pathLst>
                  <a:path w="745" h="673" extrusionOk="0">
                    <a:moveTo>
                      <a:pt x="371" y="1"/>
                    </a:moveTo>
                    <a:cubicBezTo>
                      <a:pt x="292" y="1"/>
                      <a:pt x="213" y="28"/>
                      <a:pt x="151" y="84"/>
                    </a:cubicBezTo>
                    <a:cubicBezTo>
                      <a:pt x="16" y="213"/>
                      <a:pt x="0" y="419"/>
                      <a:pt x="122" y="562"/>
                    </a:cubicBezTo>
                    <a:cubicBezTo>
                      <a:pt x="187" y="635"/>
                      <a:pt x="278" y="672"/>
                      <a:pt x="369" y="672"/>
                    </a:cubicBezTo>
                    <a:cubicBezTo>
                      <a:pt x="449" y="672"/>
                      <a:pt x="530" y="643"/>
                      <a:pt x="593" y="583"/>
                    </a:cubicBezTo>
                    <a:cubicBezTo>
                      <a:pt x="736" y="461"/>
                      <a:pt x="744" y="256"/>
                      <a:pt x="622" y="112"/>
                    </a:cubicBezTo>
                    <a:cubicBezTo>
                      <a:pt x="557" y="39"/>
                      <a:pt x="464" y="1"/>
                      <a:pt x="3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Climate Change in South Korea Thesis by Slidesgo">
  <a:themeElements>
    <a:clrScheme name="Simple Light">
      <a:dk1>
        <a:srgbClr val="173535"/>
      </a:dk1>
      <a:lt1>
        <a:srgbClr val="FFFFFF"/>
      </a:lt1>
      <a:dk2>
        <a:srgbClr val="62D1BA"/>
      </a:dk2>
      <a:lt2>
        <a:srgbClr val="FEBB62"/>
      </a:lt2>
      <a:accent1>
        <a:srgbClr val="FFDFAF"/>
      </a:accent1>
      <a:accent2>
        <a:srgbClr val="1FC290"/>
      </a:accent2>
      <a:accent3>
        <a:srgbClr val="01A299"/>
      </a:accent3>
      <a:accent4>
        <a:srgbClr val="038C8D"/>
      </a:accent4>
      <a:accent5>
        <a:srgbClr val="703A15"/>
      </a:accent5>
      <a:accent6>
        <a:srgbClr val="76DDC8"/>
      </a:accent6>
      <a:hlink>
        <a:srgbClr val="1735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limate Change in South Korea Thesis Infographics by Slidesgo">
  <a:themeElements>
    <a:clrScheme name="Simple Light">
      <a:dk1>
        <a:srgbClr val="173535"/>
      </a:dk1>
      <a:lt1>
        <a:srgbClr val="FFFFFF"/>
      </a:lt1>
      <a:dk2>
        <a:srgbClr val="62D1BA"/>
      </a:dk2>
      <a:lt2>
        <a:srgbClr val="FEBB62"/>
      </a:lt2>
      <a:accent1>
        <a:srgbClr val="FFDFAF"/>
      </a:accent1>
      <a:accent2>
        <a:srgbClr val="1FC290"/>
      </a:accent2>
      <a:accent3>
        <a:srgbClr val="01A299"/>
      </a:accent3>
      <a:accent4>
        <a:srgbClr val="038C8D"/>
      </a:accent4>
      <a:accent5>
        <a:srgbClr val="703A15"/>
      </a:accent5>
      <a:accent6>
        <a:srgbClr val="76DDC8"/>
      </a:accent6>
      <a:hlink>
        <a:srgbClr val="1735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4212</Words>
  <Application>WPS Presentation</Application>
  <PresentationFormat/>
  <Paragraphs>95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48" baseType="lpstr">
      <vt:lpstr>Arial</vt:lpstr>
      <vt:lpstr>SimSun</vt:lpstr>
      <vt:lpstr>Wingdings</vt:lpstr>
      <vt:lpstr>Arial</vt:lpstr>
      <vt:lpstr>Gaegu</vt:lpstr>
      <vt:lpstr>Comfortaa</vt:lpstr>
      <vt:lpstr>Roboto Condensed Light</vt:lpstr>
      <vt:lpstr>Segoe Print</vt:lpstr>
      <vt:lpstr>Bebas Neue</vt:lpstr>
      <vt:lpstr>Anaheim</vt:lpstr>
      <vt:lpstr>Nunito ExtraBold</vt:lpstr>
      <vt:lpstr>Nunito</vt:lpstr>
      <vt:lpstr>Microsoft YaHei</vt:lpstr>
      <vt:lpstr>Arial Unicode MS</vt:lpstr>
      <vt:lpstr>Anurati</vt:lpstr>
      <vt:lpstr>Arial Black</vt:lpstr>
      <vt:lpstr>Arial Narrow</vt:lpstr>
      <vt:lpstr>Bahnschrift SemiBold Condensed</vt:lpstr>
      <vt:lpstr>Baskerville Old Face</vt:lpstr>
      <vt:lpstr>Brush Script MT</vt:lpstr>
      <vt:lpstr>Century</vt:lpstr>
      <vt:lpstr>Courier New</vt:lpstr>
      <vt:lpstr>Dubai Medium</vt:lpstr>
      <vt:lpstr>Franklin Gothic Book</vt:lpstr>
      <vt:lpstr>Gigi</vt:lpstr>
      <vt:lpstr>Javanese Text</vt:lpstr>
      <vt:lpstr>Niagara Solid</vt:lpstr>
      <vt:lpstr>Nirmala UI</vt:lpstr>
      <vt:lpstr>Myanmar Text</vt:lpstr>
      <vt:lpstr>Niagara Engraved</vt:lpstr>
      <vt:lpstr>Onyx</vt:lpstr>
      <vt:lpstr>OCR A Extended</vt:lpstr>
      <vt:lpstr>NSimSun</vt:lpstr>
      <vt:lpstr>MS Reference Sans Serif</vt:lpstr>
      <vt:lpstr>Matura MT Script Capitals</vt:lpstr>
      <vt:lpstr>Magneto</vt:lpstr>
      <vt:lpstr>Maiandra GD</vt:lpstr>
      <vt:lpstr>Climate Change in South Korea Thesis by Slidesgo</vt:lpstr>
      <vt:lpstr>Climate Change in South Korea Thesis Infographics by Slidesgo</vt:lpstr>
      <vt:lpstr> Uniao entre pessoas e causas</vt:lpstr>
      <vt:lpstr>INTRODUCTION</vt:lpstr>
      <vt:lpstr>PROBLEMA</vt:lpstr>
      <vt:lpstr>PÚBLICO-ALVO</vt:lpstr>
      <vt:lpstr>Requisitos Funcionais</vt:lpstr>
      <vt:lpstr>Funcionalidades de Software</vt:lpstr>
      <vt:lpstr>Funcionalidades de Software</vt:lpstr>
      <vt:lpstr>Compreensão do impacto positivo que tecnologias podem ter na área social</vt:lpstr>
      <vt:lpstr>—MAHATMA GANDHI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Ponte.com Uniao entre pessoas e causas</dc:title>
  <dc:creator/>
  <cp:lastModifiedBy>thiag</cp:lastModifiedBy>
  <cp:revision>1</cp:revision>
  <dcterms:created xsi:type="dcterms:W3CDTF">2023-06-26T01:53:20Z</dcterms:created>
  <dcterms:modified xsi:type="dcterms:W3CDTF">2023-06-26T01:53:21Z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F56209DDF5AB41FB9CC0114C53E5F088</vt:lpwstr>
  </property>
  <property fmtid="{D5CDD505-2E9C-101B-9397-08002B2CF9AE}" pid="3" name="KSOProductBuildVer">
    <vt:lpwstr>1046-11.2.0.11537</vt:lpwstr>
  </property>
</Properties>
</file>