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7104050" cy="102346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qQUhiq14vHtJVzqXN8lu/4F2x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42875" y="768350"/>
            <a:ext cx="68183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pt-B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pt-BR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8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8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8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8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9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9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9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3" name="Google Shape;173;p19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9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9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6" name="Google Shape;176;p19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1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E3D3"/>
              </a:buClr>
              <a:buSzPts val="2000"/>
              <a:buNone/>
              <a:defRPr sz="2000">
                <a:solidFill>
                  <a:srgbClr val="FDE3D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2000"/>
              <a:buNone/>
              <a:defRPr sz="2000">
                <a:solidFill>
                  <a:srgbClr val="FDE3D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800"/>
              <a:buNone/>
              <a:defRPr sz="1800">
                <a:solidFill>
                  <a:srgbClr val="FDE3D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E3D3"/>
              </a:buClr>
              <a:buSzPts val="1600"/>
              <a:buNone/>
              <a:defRPr sz="1600">
                <a:solidFill>
                  <a:srgbClr val="FDE3D3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4" name="Google Shape;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AC4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DE3D3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2C05"/>
              </a:buClr>
              <a:buSzPts val="5400"/>
              <a:buFont typeface="Trebuchet MS"/>
              <a:buNone/>
            </a:pPr>
            <a:r>
              <a:rPr b="1" lang="pt-BR">
                <a:solidFill>
                  <a:srgbClr val="6A2C05"/>
                </a:solidFill>
              </a:rPr>
              <a:t>Planejamento de Controle de Produção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1" y="4307595"/>
            <a:ext cx="11265327" cy="145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12065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B9CC"/>
              </a:buClr>
              <a:buSzPts val="1900"/>
              <a:buFont typeface="Arial"/>
              <a:buChar char="•"/>
            </a:pPr>
            <a:r>
              <a:rPr b="1" lang="pt-BR" sz="1900">
                <a:solidFill>
                  <a:srgbClr val="FDB9CC"/>
                </a:solidFill>
              </a:rPr>
              <a:t>Integrantes: Bianca Camila, Julia Roberta, Maria Ester e  Reinaldo Barbosa</a:t>
            </a:r>
            <a:endParaRPr/>
          </a:p>
          <a:p>
            <a:pPr indent="-12065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B9CC"/>
              </a:buClr>
              <a:buSzPts val="1900"/>
              <a:buFont typeface="Arial"/>
              <a:buChar char="•"/>
            </a:pPr>
            <a:r>
              <a:rPr b="1" lang="pt-BR" sz="1900">
                <a:solidFill>
                  <a:srgbClr val="FDB9CC"/>
                </a:solidFill>
              </a:rPr>
              <a:t>Orientadora: Professora Simone de Assis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3">
            <a:alphaModFix amt="9999"/>
          </a:blip>
          <a:srcRect b="22913" l="14992" r="15358" t="0"/>
          <a:stretch/>
        </p:blipFill>
        <p:spPr>
          <a:xfrm>
            <a:off x="10443991" y="130510"/>
            <a:ext cx="1501657" cy="128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title"/>
          </p:nvPr>
        </p:nvSpPr>
        <p:spPr>
          <a:xfrm>
            <a:off x="189277" y="2116568"/>
            <a:ext cx="9613861" cy="348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2C05"/>
              </a:buClr>
              <a:buSzPct val="100000"/>
              <a:buFont typeface="Trebuchet MS"/>
              <a:buNone/>
            </a:pPr>
            <a:r>
              <a:rPr b="1" lang="pt-BR">
                <a:solidFill>
                  <a:srgbClr val="6A2C05"/>
                </a:solidFill>
              </a:rPr>
              <a:t>Público Alvo</a:t>
            </a:r>
            <a:endParaRPr/>
          </a:p>
        </p:txBody>
      </p:sp>
      <p:sp>
        <p:nvSpPr>
          <p:cNvPr id="211" name="Google Shape;211;p2"/>
          <p:cNvSpPr txBox="1"/>
          <p:nvPr/>
        </p:nvSpPr>
        <p:spPr>
          <a:xfrm>
            <a:off x="189277" y="5159049"/>
            <a:ext cx="11708940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A definição do problema e os pontos mais relevantes neste projeto foram consolidados através da observação de necessidades de um indivíduo que trabalha com confeitaria em épocas sazonais.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Organizar o quanto de insumo deve ser produzido para fazer o produto final. Organizar a ordem de produção. Evite excessos ou falta de insumos. </a:t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"/>
          <p:cNvSpPr txBox="1"/>
          <p:nvPr/>
        </p:nvSpPr>
        <p:spPr>
          <a:xfrm>
            <a:off x="240951" y="2646261"/>
            <a:ext cx="11657266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O Projeto é direcionado às pessoas que trabalham de forma autônoma e que possuem micro e pequenos negócios e  necessitarem de ajuda no planejamento da logística de produção.</a:t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E dedicado à organização e planejamento de produção manual, por exemplo, confeiteiras, artesãos e outros.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14" name="Google Shape;214;p2"/>
          <p:cNvSpPr txBox="1"/>
          <p:nvPr/>
        </p:nvSpPr>
        <p:spPr>
          <a:xfrm>
            <a:off x="193289" y="4493811"/>
            <a:ext cx="48029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6A2C05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title"/>
          </p:nvPr>
        </p:nvSpPr>
        <p:spPr>
          <a:xfrm>
            <a:off x="189277" y="2057808"/>
            <a:ext cx="9613861" cy="509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A2C05"/>
              </a:buClr>
              <a:buSzPct val="100000"/>
              <a:buFont typeface="Trebuchet MS"/>
              <a:buNone/>
            </a:pPr>
            <a:r>
              <a:rPr b="1" lang="pt-BR">
                <a:solidFill>
                  <a:srgbClr val="6A2C05"/>
                </a:solidFill>
              </a:rPr>
              <a:t>Requisitos</a:t>
            </a:r>
            <a:endParaRPr/>
          </a:p>
        </p:txBody>
      </p:sp>
      <p:pic>
        <p:nvPicPr>
          <p:cNvPr id="220" name="Google Shape;2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21" name="Google Shape;221;p3"/>
          <p:cNvSpPr txBox="1"/>
          <p:nvPr/>
        </p:nvSpPr>
        <p:spPr>
          <a:xfrm>
            <a:off x="189277" y="2566930"/>
            <a:ext cx="11029245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Página inicial com os objetivos e funcionalidades da aplicação.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Opções para logon e login.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Visualização e cadastro de  novos eventos.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Exibição dos eventos organizados por data e horário.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Funcionalidades para editar evento, marcar como concluído e excluir pedido.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Página destinada a receitas e opção de favorita as receitas.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Funcionalidade de filtro/pesquisa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Oferecer um fórum onde os usuários possam trocar experiências.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F232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DB9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DB9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189277" y="1972428"/>
            <a:ext cx="9613861" cy="533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pt-BR" sz="3200">
                <a:solidFill>
                  <a:srgbClr val="6A2C05"/>
                </a:solidFill>
              </a:rPr>
              <a:t>Solução Implementada</a:t>
            </a:r>
            <a:endParaRPr sz="3200"/>
          </a:p>
        </p:txBody>
      </p:sp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89277" y="1983717"/>
            <a:ext cx="9613861" cy="522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2500"/>
              <a:buNone/>
            </a:pPr>
            <a:r>
              <a:rPr b="1" lang="pt-BR" sz="3200">
                <a:solidFill>
                  <a:srgbClr val="6A2C05"/>
                </a:solidFill>
              </a:rPr>
              <a:t>Conclusão da Elaboração</a:t>
            </a:r>
            <a:endParaRPr sz="3200"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77" y="130510"/>
            <a:ext cx="1912954" cy="128662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40" name="Google Shape;240;p24"/>
          <p:cNvSpPr txBox="1"/>
          <p:nvPr/>
        </p:nvSpPr>
        <p:spPr>
          <a:xfrm>
            <a:off x="189277" y="2641461"/>
            <a:ext cx="9877778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Pontos positivos: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Desenvolvimento da Aplicação, desde o seu inicio, utilizado o conhecimento de  todas as etapas dos microfundamentos.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Desafios: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Por em pratica todos os conhecimentos estudados no semestre.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Aprendizado: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DB9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DB9CC"/>
                </a:solidFill>
                <a:latin typeface="Trebuchet MS"/>
                <a:ea typeface="Trebuchet MS"/>
                <a:cs typeface="Trebuchet MS"/>
                <a:sym typeface="Trebuchet MS"/>
              </a:rPr>
              <a:t>Em desenvolvimento em aplicação web front-end.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m">
  <a:themeElements>
    <a:clrScheme name="Personalizada 1">
      <a:dk1>
        <a:srgbClr val="FABCF5"/>
      </a:dk1>
      <a:lt1>
        <a:srgbClr val="FCD8C1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2023-06-21T21:57:53Z</dcterms:created>
  <dc:creator>Reinaldo Barbosa Lima</dc:creator>
</cp:coreProperties>
</file>