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261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A4B60-91B8-3238-C84F-079EDDB8F2FE}" v="3486" dt="2023-06-20T01:26:37.559"/>
    <p1510:client id="{2D0D90CF-FB0B-2C55-CA4C-A0EBE570C6EF}" v="13" dt="2023-06-17T01:26:00.224"/>
    <p1510:client id="{9CEE6870-3A5A-5D8B-3ECF-B2AF9535D46A}" v="1091" dt="2023-06-22T01:09:23.710"/>
    <p1510:client id="{A584735C-3DC7-2032-D619-F8B54BA89E80}" v="52" dt="2023-06-20T23:30:09.308"/>
    <p1510:client id="{C715EF72-BCE4-4DEE-B258-0800CF78CFC6}" v="600" dt="2023-06-22T02:19:29.808"/>
    <p1510:client id="{DB1E7308-D2C5-03C3-E5D9-0754A99035BB}" v="413" dt="2023-06-17T01:23:1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BE561-8E2B-4795-A631-D5550623FBB7}" type="datetimeFigureOut">
              <a:rPr/>
              <a:pPr/>
              <a:t>21/06/2023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F9C1-737F-43DA-9CBC-1376256269C9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47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B01D4-5A9D-45F4-BB5C-E4FE4AFB7C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853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B01D4-5A9D-45F4-BB5C-E4FE4AFB7C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260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B01D4-5A9D-45F4-BB5C-E4FE4AFB7C5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526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768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6588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0639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4857FA-CE39-47A4-9DD3-40DCDC29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F81F2A3-872F-4D66-A5B2-2D31B4F2B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2A1AC2-9838-42B1-A1BC-A68D6E7D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06C8A3-ACB2-45B3-A213-27069C35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23FD690-07EF-4D9D-A893-0FF8993D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052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985737-FD38-4133-B0F7-F0225565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71F68E-9EFD-44B4-8229-AF0820EB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A2858B-5429-4075-AA66-9932C141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E1DFF1-EB50-4C7C-BDC5-27BADB6C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BDC950-7DC0-4C30-B3C0-700DAA09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238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7C949F-15B2-4C85-AB78-0D7E247E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7DEBA9F-9AC4-4926-B370-25461707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C0DCD5-0FD8-417E-8013-FBDE39EE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07AB029-750F-497E-84F5-80BB2AC4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B5A5C5-82BC-46DD-B8FB-CD109F4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772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657FDC-D320-4CA6-BE09-4191C6A2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3833D0-D202-42D1-A995-EC9CC8C00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9E98374-FE91-4331-9CE2-F1479F5C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2B72801-AF1D-48BB-B10D-E23D6946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F4F5714-80CF-45EE-B59E-DAE3FA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BA44B27-A14F-4B59-938D-FF44458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68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67E521-A065-4C3D-9DFC-7822C5B8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708F3AC-1B36-4A34-B206-3D30517B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2313E60-8D00-4181-AA6C-A42A55CD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08440AB-B2CD-4496-93CB-FB394A5B4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EA23113-C262-47ED-AD15-CE419B3C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8FB4ECD-B03B-46AA-A289-E7C47B66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C6E4421-D950-48B4-BE66-CF599028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F47DF5B-2D9B-46E5-A83E-E6563E81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39933" y="67411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xmlns="" val="591522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6C7570-AF77-47BE-886B-EF2FF59A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B7FF7EC-A5F5-4190-9CE8-6836F228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44124D6-B3C0-4BE8-8E8F-EBEC7DB1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AD8AD34-1859-497A-A506-41ED2D0B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881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8316F36-975D-4D28-9768-4C8CA350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FB90BA4-7446-4FFC-95AE-8172EECA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F302856-E6DC-4B2A-8837-D8DE33A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462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008BDD-D4CC-4DD5-A30B-BA6E8DDD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67DAFB-0A53-49E5-9B89-37829243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A4B82D7-AD6A-4F63-9E98-EA7AD0C27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E13DAEC-04EA-46A6-AC9A-A36A9C62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2675B7E-DD66-4E92-A94E-E2DC1BE9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2DFE350-9385-4948-A254-104108C9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57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400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0B3248-1D19-4E11-BD5E-5C021A7D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24925E4-FAFE-42F6-9874-FC8D0C47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5F077D6-3BF2-4863-BE51-558B667E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CAFE86E-5766-4E23-AF6B-62FFDCEF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3BAF55D-C93F-4512-A884-3188F287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F1E2260-7B11-44C7-A117-CF503035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77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42E953-DC0E-4FAB-BB70-17CBC33D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BBEDC41-6490-4691-B272-0BB7A487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301AC3-42CA-4602-BA15-AAE026AF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A339DD0-CFF1-4C2B-BF7B-003346A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4493C4-4D67-4313-B83A-15BA4D35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581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02624F7-02F0-4BE1-A1D3-64E8C51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0028F4E-B121-4111-9462-37C1A9452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B8D82B-1780-4C06-B515-FA29F4D7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D06FC7D-0C42-479F-A9D6-4DE7445C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C93DB5-1704-410B-890F-52A70865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68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8137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2461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9442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853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28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1783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556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21.06.2023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27CCBAE-1CEF-4177-9A19-AD9B0773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67739BC-78B7-4866-8FB7-8C217485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977D8CD-AFA4-4E30-931C-7D4BD312B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3173-962F-4ABA-9B5F-4291E5A62A31}" type="datetimeFigureOut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360ED4-603B-413E-9C9C-08106E7D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AD80AB-A6B4-4B2D-A784-E2FF0F5D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00492-AB7E-4329-8A3A-AB616F7E62EC}" type="slidenum">
              <a:rPr lang="zh-CN" altLang="en-US" smtClean="0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14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www.1ppt.com/hangy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freeppt7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9C60C31-CEBC-42F4-83D9-995198DA5846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E80FB63A-51BE-42A0-B4B9-4D3FF45F1566}"/>
              </a:ext>
            </a:extLst>
          </p:cNvPr>
          <p:cNvSpPr/>
          <p:nvPr/>
        </p:nvSpPr>
        <p:spPr>
          <a:xfrm>
            <a:off x="4993953" y="2409366"/>
            <a:ext cx="7207283" cy="4457438"/>
          </a:xfrm>
          <a:custGeom>
            <a:avLst/>
            <a:gdLst>
              <a:gd name="connsiteX0" fmla="*/ 25400 w 7200900"/>
              <a:gd name="connsiteY0" fmla="*/ 4432300 h 4432300"/>
              <a:gd name="connsiteX1" fmla="*/ 7200900 w 7200900"/>
              <a:gd name="connsiteY1" fmla="*/ 4432300 h 4432300"/>
              <a:gd name="connsiteX2" fmla="*/ 7200900 w 7200900"/>
              <a:gd name="connsiteY2" fmla="*/ 1511300 h 4432300"/>
              <a:gd name="connsiteX3" fmla="*/ 6743700 w 7200900"/>
              <a:gd name="connsiteY3" fmla="*/ 1600200 h 4432300"/>
              <a:gd name="connsiteX4" fmla="*/ 6096000 w 7200900"/>
              <a:gd name="connsiteY4" fmla="*/ 1638300 h 4432300"/>
              <a:gd name="connsiteX5" fmla="*/ 5880100 w 7200900"/>
              <a:gd name="connsiteY5" fmla="*/ 1066800 h 4432300"/>
              <a:gd name="connsiteX6" fmla="*/ 5575300 w 7200900"/>
              <a:gd name="connsiteY6" fmla="*/ 355600 h 4432300"/>
              <a:gd name="connsiteX7" fmla="*/ 4826000 w 7200900"/>
              <a:gd name="connsiteY7" fmla="*/ 0 h 4432300"/>
              <a:gd name="connsiteX8" fmla="*/ 4038600 w 7200900"/>
              <a:gd name="connsiteY8" fmla="*/ 114300 h 4432300"/>
              <a:gd name="connsiteX9" fmla="*/ 3556000 w 7200900"/>
              <a:gd name="connsiteY9" fmla="*/ 571500 h 4432300"/>
              <a:gd name="connsiteX10" fmla="*/ 3187700 w 7200900"/>
              <a:gd name="connsiteY10" fmla="*/ 1244600 h 4432300"/>
              <a:gd name="connsiteX11" fmla="*/ 2794000 w 7200900"/>
              <a:gd name="connsiteY11" fmla="*/ 1511300 h 4432300"/>
              <a:gd name="connsiteX12" fmla="*/ 2019300 w 7200900"/>
              <a:gd name="connsiteY12" fmla="*/ 1498600 h 4432300"/>
              <a:gd name="connsiteX13" fmla="*/ 1308100 w 7200900"/>
              <a:gd name="connsiteY13" fmla="*/ 1752600 h 4432300"/>
              <a:gd name="connsiteX14" fmla="*/ 660400 w 7200900"/>
              <a:gd name="connsiteY14" fmla="*/ 2298700 h 4432300"/>
              <a:gd name="connsiteX15" fmla="*/ 101600 w 7200900"/>
              <a:gd name="connsiteY15" fmla="*/ 3238500 h 4432300"/>
              <a:gd name="connsiteX16" fmla="*/ 0 w 7200900"/>
              <a:gd name="connsiteY16" fmla="*/ 4038600 h 4432300"/>
              <a:gd name="connsiteX17" fmla="*/ 25400 w 7200900"/>
              <a:gd name="connsiteY17" fmla="*/ 4432300 h 4432300"/>
              <a:gd name="connsiteX0" fmla="*/ 27614 w 7203114"/>
              <a:gd name="connsiteY0" fmla="*/ 4432300 h 4432300"/>
              <a:gd name="connsiteX1" fmla="*/ 7203114 w 7203114"/>
              <a:gd name="connsiteY1" fmla="*/ 4432300 h 4432300"/>
              <a:gd name="connsiteX2" fmla="*/ 7203114 w 7203114"/>
              <a:gd name="connsiteY2" fmla="*/ 1511300 h 4432300"/>
              <a:gd name="connsiteX3" fmla="*/ 6745914 w 7203114"/>
              <a:gd name="connsiteY3" fmla="*/ 1600200 h 4432300"/>
              <a:gd name="connsiteX4" fmla="*/ 6098214 w 7203114"/>
              <a:gd name="connsiteY4" fmla="*/ 1638300 h 4432300"/>
              <a:gd name="connsiteX5" fmla="*/ 5882314 w 7203114"/>
              <a:gd name="connsiteY5" fmla="*/ 1066800 h 4432300"/>
              <a:gd name="connsiteX6" fmla="*/ 5577514 w 7203114"/>
              <a:gd name="connsiteY6" fmla="*/ 355600 h 4432300"/>
              <a:gd name="connsiteX7" fmla="*/ 4828214 w 7203114"/>
              <a:gd name="connsiteY7" fmla="*/ 0 h 4432300"/>
              <a:gd name="connsiteX8" fmla="*/ 4040814 w 7203114"/>
              <a:gd name="connsiteY8" fmla="*/ 114300 h 4432300"/>
              <a:gd name="connsiteX9" fmla="*/ 3558214 w 7203114"/>
              <a:gd name="connsiteY9" fmla="*/ 571500 h 4432300"/>
              <a:gd name="connsiteX10" fmla="*/ 3189914 w 7203114"/>
              <a:gd name="connsiteY10" fmla="*/ 1244600 h 4432300"/>
              <a:gd name="connsiteX11" fmla="*/ 2796214 w 7203114"/>
              <a:gd name="connsiteY11" fmla="*/ 1511300 h 4432300"/>
              <a:gd name="connsiteX12" fmla="*/ 2021514 w 7203114"/>
              <a:gd name="connsiteY12" fmla="*/ 1498600 h 4432300"/>
              <a:gd name="connsiteX13" fmla="*/ 1310314 w 7203114"/>
              <a:gd name="connsiteY13" fmla="*/ 1752600 h 4432300"/>
              <a:gd name="connsiteX14" fmla="*/ 662614 w 7203114"/>
              <a:gd name="connsiteY14" fmla="*/ 2298700 h 4432300"/>
              <a:gd name="connsiteX15" fmla="*/ 103814 w 7203114"/>
              <a:gd name="connsiteY15" fmla="*/ 3238500 h 4432300"/>
              <a:gd name="connsiteX16" fmla="*/ 2214 w 7203114"/>
              <a:gd name="connsiteY16" fmla="*/ 4038600 h 4432300"/>
              <a:gd name="connsiteX17" fmla="*/ 27614 w 7203114"/>
              <a:gd name="connsiteY17" fmla="*/ 4432300 h 4432300"/>
              <a:gd name="connsiteX0" fmla="*/ 30075 w 7205575"/>
              <a:gd name="connsiteY0" fmla="*/ 4432300 h 4432300"/>
              <a:gd name="connsiteX1" fmla="*/ 7205575 w 7205575"/>
              <a:gd name="connsiteY1" fmla="*/ 4432300 h 4432300"/>
              <a:gd name="connsiteX2" fmla="*/ 7205575 w 7205575"/>
              <a:gd name="connsiteY2" fmla="*/ 1511300 h 4432300"/>
              <a:gd name="connsiteX3" fmla="*/ 6748375 w 7205575"/>
              <a:gd name="connsiteY3" fmla="*/ 1600200 h 4432300"/>
              <a:gd name="connsiteX4" fmla="*/ 6100675 w 7205575"/>
              <a:gd name="connsiteY4" fmla="*/ 1638300 h 4432300"/>
              <a:gd name="connsiteX5" fmla="*/ 5884775 w 7205575"/>
              <a:gd name="connsiteY5" fmla="*/ 1066800 h 4432300"/>
              <a:gd name="connsiteX6" fmla="*/ 5579975 w 7205575"/>
              <a:gd name="connsiteY6" fmla="*/ 355600 h 4432300"/>
              <a:gd name="connsiteX7" fmla="*/ 4830675 w 7205575"/>
              <a:gd name="connsiteY7" fmla="*/ 0 h 4432300"/>
              <a:gd name="connsiteX8" fmla="*/ 4043275 w 7205575"/>
              <a:gd name="connsiteY8" fmla="*/ 114300 h 4432300"/>
              <a:gd name="connsiteX9" fmla="*/ 3560675 w 7205575"/>
              <a:gd name="connsiteY9" fmla="*/ 571500 h 4432300"/>
              <a:gd name="connsiteX10" fmla="*/ 3192375 w 7205575"/>
              <a:gd name="connsiteY10" fmla="*/ 1244600 h 4432300"/>
              <a:gd name="connsiteX11" fmla="*/ 2798675 w 7205575"/>
              <a:gd name="connsiteY11" fmla="*/ 1511300 h 4432300"/>
              <a:gd name="connsiteX12" fmla="*/ 2023975 w 7205575"/>
              <a:gd name="connsiteY12" fmla="*/ 1498600 h 4432300"/>
              <a:gd name="connsiteX13" fmla="*/ 1312775 w 7205575"/>
              <a:gd name="connsiteY13" fmla="*/ 1752600 h 4432300"/>
              <a:gd name="connsiteX14" fmla="*/ 665075 w 7205575"/>
              <a:gd name="connsiteY14" fmla="*/ 2298700 h 4432300"/>
              <a:gd name="connsiteX15" fmla="*/ 106275 w 7205575"/>
              <a:gd name="connsiteY15" fmla="*/ 3238500 h 4432300"/>
              <a:gd name="connsiteX16" fmla="*/ 4675 w 7205575"/>
              <a:gd name="connsiteY16" fmla="*/ 4038600 h 4432300"/>
              <a:gd name="connsiteX17" fmla="*/ 30075 w 7205575"/>
              <a:gd name="connsiteY17" fmla="*/ 4432300 h 4432300"/>
              <a:gd name="connsiteX0" fmla="*/ 41778 w 7204578"/>
              <a:gd name="connsiteY0" fmla="*/ 4451350 h 4451350"/>
              <a:gd name="connsiteX1" fmla="*/ 7204578 w 7204578"/>
              <a:gd name="connsiteY1" fmla="*/ 4432300 h 4451350"/>
              <a:gd name="connsiteX2" fmla="*/ 7204578 w 7204578"/>
              <a:gd name="connsiteY2" fmla="*/ 1511300 h 4451350"/>
              <a:gd name="connsiteX3" fmla="*/ 6747378 w 7204578"/>
              <a:gd name="connsiteY3" fmla="*/ 1600200 h 4451350"/>
              <a:gd name="connsiteX4" fmla="*/ 6099678 w 7204578"/>
              <a:gd name="connsiteY4" fmla="*/ 1638300 h 4451350"/>
              <a:gd name="connsiteX5" fmla="*/ 5883778 w 7204578"/>
              <a:gd name="connsiteY5" fmla="*/ 1066800 h 4451350"/>
              <a:gd name="connsiteX6" fmla="*/ 5578978 w 7204578"/>
              <a:gd name="connsiteY6" fmla="*/ 355600 h 4451350"/>
              <a:gd name="connsiteX7" fmla="*/ 4829678 w 7204578"/>
              <a:gd name="connsiteY7" fmla="*/ 0 h 4451350"/>
              <a:gd name="connsiteX8" fmla="*/ 4042278 w 7204578"/>
              <a:gd name="connsiteY8" fmla="*/ 114300 h 4451350"/>
              <a:gd name="connsiteX9" fmla="*/ 3559678 w 7204578"/>
              <a:gd name="connsiteY9" fmla="*/ 571500 h 4451350"/>
              <a:gd name="connsiteX10" fmla="*/ 3191378 w 7204578"/>
              <a:gd name="connsiteY10" fmla="*/ 1244600 h 4451350"/>
              <a:gd name="connsiteX11" fmla="*/ 2797678 w 7204578"/>
              <a:gd name="connsiteY11" fmla="*/ 1511300 h 4451350"/>
              <a:gd name="connsiteX12" fmla="*/ 2022978 w 7204578"/>
              <a:gd name="connsiteY12" fmla="*/ 1498600 h 4451350"/>
              <a:gd name="connsiteX13" fmla="*/ 1311778 w 7204578"/>
              <a:gd name="connsiteY13" fmla="*/ 1752600 h 4451350"/>
              <a:gd name="connsiteX14" fmla="*/ 664078 w 7204578"/>
              <a:gd name="connsiteY14" fmla="*/ 2298700 h 4451350"/>
              <a:gd name="connsiteX15" fmla="*/ 105278 w 7204578"/>
              <a:gd name="connsiteY15" fmla="*/ 3238500 h 4451350"/>
              <a:gd name="connsiteX16" fmla="*/ 3678 w 7204578"/>
              <a:gd name="connsiteY16" fmla="*/ 4038600 h 4451350"/>
              <a:gd name="connsiteX17" fmla="*/ 41778 w 7204578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251233 w 7207283"/>
              <a:gd name="connsiteY10" fmla="*/ 12573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6032534 w 7207283"/>
              <a:gd name="connsiteY5" fmla="*/ 1314188 h 4457438"/>
              <a:gd name="connsiteX6" fmla="*/ 5886483 w 7207283"/>
              <a:gd name="connsiteY6" fmla="*/ 10728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6032534 w 7207283"/>
              <a:gd name="connsiteY5" fmla="*/ 131418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78583 w 7207283"/>
              <a:gd name="connsiteY4" fmla="*/ 1606288 h 4457438"/>
              <a:gd name="connsiteX5" fmla="*/ 6032534 w 7207283"/>
              <a:gd name="connsiteY5" fmla="*/ 131418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78583 w 7207283"/>
              <a:gd name="connsiteY4" fmla="*/ 16062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4665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07283" h="4457438">
                <a:moveTo>
                  <a:pt x="19083" y="4457438"/>
                </a:moveTo>
                <a:lnTo>
                  <a:pt x="7207283" y="4438388"/>
                </a:lnTo>
                <a:lnTo>
                  <a:pt x="7207283" y="1466588"/>
                </a:lnTo>
                <a:cubicBezTo>
                  <a:pt x="7054883" y="1496221"/>
                  <a:pt x="6908833" y="1563955"/>
                  <a:pt x="6750083" y="1606288"/>
                </a:cubicBezTo>
                <a:cubicBezTo>
                  <a:pt x="6572283" y="1621105"/>
                  <a:pt x="6451633" y="1667671"/>
                  <a:pt x="6216683" y="1593588"/>
                </a:cubicBezTo>
                <a:cubicBezTo>
                  <a:pt x="6091800" y="1451771"/>
                  <a:pt x="6100267" y="1417905"/>
                  <a:pt x="6057934" y="1307838"/>
                </a:cubicBezTo>
                <a:lnTo>
                  <a:pt x="5924583" y="1034788"/>
                </a:lnTo>
                <a:cubicBezTo>
                  <a:pt x="5822983" y="797721"/>
                  <a:pt x="5778533" y="554305"/>
                  <a:pt x="5581683" y="361688"/>
                </a:cubicBezTo>
                <a:cubicBezTo>
                  <a:pt x="5389066" y="211405"/>
                  <a:pt x="5139300" y="67471"/>
                  <a:pt x="4832383" y="6088"/>
                </a:cubicBezTo>
                <a:cubicBezTo>
                  <a:pt x="4569916" y="-19312"/>
                  <a:pt x="4313800" y="37838"/>
                  <a:pt x="4044983" y="120388"/>
                </a:cubicBezTo>
                <a:cubicBezTo>
                  <a:pt x="3865066" y="196588"/>
                  <a:pt x="3697850" y="310888"/>
                  <a:pt x="3543333" y="539488"/>
                </a:cubicBezTo>
                <a:cubicBezTo>
                  <a:pt x="3395166" y="727871"/>
                  <a:pt x="3361300" y="1011505"/>
                  <a:pt x="3194083" y="1218938"/>
                </a:cubicBezTo>
                <a:cubicBezTo>
                  <a:pt x="3113650" y="1339588"/>
                  <a:pt x="3007816" y="1453888"/>
                  <a:pt x="2800383" y="1517388"/>
                </a:cubicBezTo>
                <a:cubicBezTo>
                  <a:pt x="2535800" y="1570305"/>
                  <a:pt x="2328366" y="1458121"/>
                  <a:pt x="2025683" y="1504688"/>
                </a:cubicBezTo>
                <a:cubicBezTo>
                  <a:pt x="1788616" y="1532205"/>
                  <a:pt x="1538850" y="1616871"/>
                  <a:pt x="1314483" y="1758688"/>
                </a:cubicBezTo>
                <a:cubicBezTo>
                  <a:pt x="1090116" y="1885688"/>
                  <a:pt x="859400" y="2082538"/>
                  <a:pt x="660433" y="2292088"/>
                </a:cubicBezTo>
                <a:cubicBezTo>
                  <a:pt x="436066" y="2579955"/>
                  <a:pt x="218050" y="2874171"/>
                  <a:pt x="107983" y="3244588"/>
                </a:cubicBezTo>
                <a:cubicBezTo>
                  <a:pt x="42366" y="3511288"/>
                  <a:pt x="-10550" y="3777988"/>
                  <a:pt x="6383" y="4044688"/>
                </a:cubicBezTo>
                <a:cubicBezTo>
                  <a:pt x="-10550" y="4175921"/>
                  <a:pt x="10616" y="4326205"/>
                  <a:pt x="19083" y="4457438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62DEE3DA-FE8D-40EA-A802-4EF9A7CA5A38}"/>
              </a:ext>
            </a:extLst>
          </p:cNvPr>
          <p:cNvSpPr/>
          <p:nvPr/>
        </p:nvSpPr>
        <p:spPr>
          <a:xfrm>
            <a:off x="0" y="-16908"/>
            <a:ext cx="2755107" cy="1547812"/>
          </a:xfrm>
          <a:custGeom>
            <a:avLst/>
            <a:gdLst>
              <a:gd name="connsiteX0" fmla="*/ 0 w 2762250"/>
              <a:gd name="connsiteY0" fmla="*/ 9525 h 1543050"/>
              <a:gd name="connsiteX1" fmla="*/ 0 w 2762250"/>
              <a:gd name="connsiteY1" fmla="*/ 1543050 h 1543050"/>
              <a:gd name="connsiteX2" fmla="*/ 342900 w 2762250"/>
              <a:gd name="connsiteY2" fmla="*/ 981075 h 1543050"/>
              <a:gd name="connsiteX3" fmla="*/ 609600 w 2762250"/>
              <a:gd name="connsiteY3" fmla="*/ 638175 h 1543050"/>
              <a:gd name="connsiteX4" fmla="*/ 1133475 w 2762250"/>
              <a:gd name="connsiteY4" fmla="*/ 504825 h 1543050"/>
              <a:gd name="connsiteX5" fmla="*/ 1819275 w 2762250"/>
              <a:gd name="connsiteY5" fmla="*/ 495300 h 1543050"/>
              <a:gd name="connsiteX6" fmla="*/ 2438400 w 2762250"/>
              <a:gd name="connsiteY6" fmla="*/ 276225 h 1543050"/>
              <a:gd name="connsiteX7" fmla="*/ 2762250 w 2762250"/>
              <a:gd name="connsiteY7" fmla="*/ 0 h 1543050"/>
              <a:gd name="connsiteX8" fmla="*/ 0 w 2762250"/>
              <a:gd name="connsiteY8" fmla="*/ 9525 h 1543050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2900 w 2762250"/>
              <a:gd name="connsiteY2" fmla="*/ 985837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16706 w 2762250"/>
              <a:gd name="connsiteY2" fmla="*/ 91916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290512 w 2762250"/>
              <a:gd name="connsiteY2" fmla="*/ 86201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14362 w 2762250"/>
              <a:gd name="connsiteY3" fmla="*/ 588168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459580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8237 w 2762250"/>
              <a:gd name="connsiteY4" fmla="*/ 4714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419099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797844 w 2762250"/>
              <a:gd name="connsiteY5" fmla="*/ 433387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07443 w 2762250"/>
              <a:gd name="connsiteY6" fmla="*/ 257175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83631 w 2762250"/>
              <a:gd name="connsiteY6" fmla="*/ 228600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688432"/>
              <a:gd name="connsiteY0" fmla="*/ 0 h 1547812"/>
              <a:gd name="connsiteX1" fmla="*/ 0 w 2688432"/>
              <a:gd name="connsiteY1" fmla="*/ 1547812 h 1547812"/>
              <a:gd name="connsiteX2" fmla="*/ 347663 w 2688432"/>
              <a:gd name="connsiteY2" fmla="*/ 902493 h 1547812"/>
              <a:gd name="connsiteX3" fmla="*/ 659606 w 2688432"/>
              <a:gd name="connsiteY3" fmla="*/ 609599 h 1547812"/>
              <a:gd name="connsiteX4" fmla="*/ 1135856 w 2688432"/>
              <a:gd name="connsiteY4" fmla="*/ 497681 h 1547812"/>
              <a:gd name="connsiteX5" fmla="*/ 1816894 w 2688432"/>
              <a:gd name="connsiteY5" fmla="*/ 461962 h 1547812"/>
              <a:gd name="connsiteX6" fmla="*/ 2393156 w 2688432"/>
              <a:gd name="connsiteY6" fmla="*/ 261937 h 1547812"/>
              <a:gd name="connsiteX7" fmla="*/ 2688432 w 2688432"/>
              <a:gd name="connsiteY7" fmla="*/ 0 h 1547812"/>
              <a:gd name="connsiteX8" fmla="*/ 0 w 2688432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07" h="1547812">
                <a:moveTo>
                  <a:pt x="0" y="0"/>
                </a:moveTo>
                <a:lnTo>
                  <a:pt x="0" y="1547812"/>
                </a:lnTo>
                <a:lnTo>
                  <a:pt x="347663" y="902493"/>
                </a:lnTo>
                <a:cubicBezTo>
                  <a:pt x="439738" y="773112"/>
                  <a:pt x="555625" y="650874"/>
                  <a:pt x="659606" y="609599"/>
                </a:cubicBezTo>
                <a:cubicBezTo>
                  <a:pt x="829468" y="543718"/>
                  <a:pt x="965993" y="520699"/>
                  <a:pt x="1135856" y="497681"/>
                </a:cubicBezTo>
                <a:cubicBezTo>
                  <a:pt x="1369219" y="481012"/>
                  <a:pt x="1593056" y="502443"/>
                  <a:pt x="1816894" y="461962"/>
                </a:cubicBezTo>
                <a:cubicBezTo>
                  <a:pt x="2030413" y="419100"/>
                  <a:pt x="2215355" y="357186"/>
                  <a:pt x="2393156" y="261937"/>
                </a:cubicBezTo>
                <a:cubicBezTo>
                  <a:pt x="2537618" y="159542"/>
                  <a:pt x="2648745" y="107156"/>
                  <a:pt x="2755107" y="476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xmlns="" id="{EFD0859F-1382-4009-9C84-2255C2B46E6F}"/>
              </a:ext>
            </a:extLst>
          </p:cNvPr>
          <p:cNvSpPr/>
          <p:nvPr/>
        </p:nvSpPr>
        <p:spPr>
          <a:xfrm rot="10800000">
            <a:off x="0" y="-8416"/>
            <a:ext cx="802049" cy="45243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90D02BD8-AB16-4901-9C9F-AD6AF4D0C87F}"/>
              </a:ext>
            </a:extLst>
          </p:cNvPr>
          <p:cNvSpPr/>
          <p:nvPr/>
        </p:nvSpPr>
        <p:spPr>
          <a:xfrm>
            <a:off x="6159339" y="3139605"/>
            <a:ext cx="6041897" cy="3727199"/>
          </a:xfrm>
          <a:custGeom>
            <a:avLst/>
            <a:gdLst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57699 w 6062208"/>
              <a:gd name="connsiteY0" fmla="*/ 3777673 h 3777673"/>
              <a:gd name="connsiteX1" fmla="*/ 280245 w 6062208"/>
              <a:gd name="connsiteY1" fmla="*/ 3260437 h 3777673"/>
              <a:gd name="connsiteX2" fmla="*/ 30863 w 6062208"/>
              <a:gd name="connsiteY2" fmla="*/ 2817091 h 3777673"/>
              <a:gd name="connsiteX3" fmla="*/ 49336 w 6062208"/>
              <a:gd name="connsiteY3" fmla="*/ 2373746 h 3777673"/>
              <a:gd name="connsiteX4" fmla="*/ 381845 w 6062208"/>
              <a:gd name="connsiteY4" fmla="*/ 2078182 h 3777673"/>
              <a:gd name="connsiteX5" fmla="*/ 3910136 w 6062208"/>
              <a:gd name="connsiteY5" fmla="*/ 64655 h 3777673"/>
              <a:gd name="connsiteX6" fmla="*/ 4177990 w 6062208"/>
              <a:gd name="connsiteY6" fmla="*/ 0 h 3777673"/>
              <a:gd name="connsiteX7" fmla="*/ 4630572 w 6062208"/>
              <a:gd name="connsiteY7" fmla="*/ 157018 h 3777673"/>
              <a:gd name="connsiteX8" fmla="*/ 6062208 w 6062208"/>
              <a:gd name="connsiteY8" fmla="*/ 1006764 h 3777673"/>
              <a:gd name="connsiteX9" fmla="*/ 6062208 w 6062208"/>
              <a:gd name="connsiteY9" fmla="*/ 3740727 h 3777673"/>
              <a:gd name="connsiteX10" fmla="*/ 1157699 w 6062208"/>
              <a:gd name="connsiteY10" fmla="*/ 3777673 h 3777673"/>
              <a:gd name="connsiteX0" fmla="*/ 1135613 w 6040122"/>
              <a:gd name="connsiteY0" fmla="*/ 3777673 h 3777673"/>
              <a:gd name="connsiteX1" fmla="*/ 258159 w 6040122"/>
              <a:gd name="connsiteY1" fmla="*/ 3260437 h 3777673"/>
              <a:gd name="connsiteX2" fmla="*/ 8777 w 6040122"/>
              <a:gd name="connsiteY2" fmla="*/ 2817091 h 3777673"/>
              <a:gd name="connsiteX3" fmla="*/ 27250 w 6040122"/>
              <a:gd name="connsiteY3" fmla="*/ 2373746 h 3777673"/>
              <a:gd name="connsiteX4" fmla="*/ 359759 w 6040122"/>
              <a:gd name="connsiteY4" fmla="*/ 2078182 h 3777673"/>
              <a:gd name="connsiteX5" fmla="*/ 3888050 w 6040122"/>
              <a:gd name="connsiteY5" fmla="*/ 64655 h 3777673"/>
              <a:gd name="connsiteX6" fmla="*/ 4155904 w 6040122"/>
              <a:gd name="connsiteY6" fmla="*/ 0 h 3777673"/>
              <a:gd name="connsiteX7" fmla="*/ 4608486 w 6040122"/>
              <a:gd name="connsiteY7" fmla="*/ 157018 h 3777673"/>
              <a:gd name="connsiteX8" fmla="*/ 6040122 w 6040122"/>
              <a:gd name="connsiteY8" fmla="*/ 1006764 h 3777673"/>
              <a:gd name="connsiteX9" fmla="*/ 6040122 w 6040122"/>
              <a:gd name="connsiteY9" fmla="*/ 3740727 h 3777673"/>
              <a:gd name="connsiteX10" fmla="*/ 1135613 w 6040122"/>
              <a:gd name="connsiteY10" fmla="*/ 3777673 h 3777673"/>
              <a:gd name="connsiteX0" fmla="*/ 1135613 w 6040122"/>
              <a:gd name="connsiteY0" fmla="*/ 3777673 h 3777673"/>
              <a:gd name="connsiteX1" fmla="*/ 258159 w 6040122"/>
              <a:gd name="connsiteY1" fmla="*/ 3260437 h 3777673"/>
              <a:gd name="connsiteX2" fmla="*/ 8777 w 6040122"/>
              <a:gd name="connsiteY2" fmla="*/ 2817091 h 3777673"/>
              <a:gd name="connsiteX3" fmla="*/ 27250 w 6040122"/>
              <a:gd name="connsiteY3" fmla="*/ 2373746 h 3777673"/>
              <a:gd name="connsiteX4" fmla="*/ 359759 w 6040122"/>
              <a:gd name="connsiteY4" fmla="*/ 2078182 h 3777673"/>
              <a:gd name="connsiteX5" fmla="*/ 3888050 w 6040122"/>
              <a:gd name="connsiteY5" fmla="*/ 64655 h 3777673"/>
              <a:gd name="connsiteX6" fmla="*/ 4155904 w 6040122"/>
              <a:gd name="connsiteY6" fmla="*/ 0 h 3777673"/>
              <a:gd name="connsiteX7" fmla="*/ 4608486 w 6040122"/>
              <a:gd name="connsiteY7" fmla="*/ 157018 h 3777673"/>
              <a:gd name="connsiteX8" fmla="*/ 6040122 w 6040122"/>
              <a:gd name="connsiteY8" fmla="*/ 1006764 h 3777673"/>
              <a:gd name="connsiteX9" fmla="*/ 6040122 w 6040122"/>
              <a:gd name="connsiteY9" fmla="*/ 3740727 h 3777673"/>
              <a:gd name="connsiteX10" fmla="*/ 1135613 w 6040122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37388 w 6041897"/>
              <a:gd name="connsiteY0" fmla="*/ 3800217 h 3800217"/>
              <a:gd name="connsiteX1" fmla="*/ 259934 w 6041897"/>
              <a:gd name="connsiteY1" fmla="*/ 3282981 h 3800217"/>
              <a:gd name="connsiteX2" fmla="*/ 10552 w 6041897"/>
              <a:gd name="connsiteY2" fmla="*/ 2839635 h 3800217"/>
              <a:gd name="connsiteX3" fmla="*/ 52838 w 6041897"/>
              <a:gd name="connsiteY3" fmla="*/ 2415340 h 3800217"/>
              <a:gd name="connsiteX4" fmla="*/ 361534 w 6041897"/>
              <a:gd name="connsiteY4" fmla="*/ 2100726 h 3800217"/>
              <a:gd name="connsiteX5" fmla="*/ 3889825 w 6041897"/>
              <a:gd name="connsiteY5" fmla="*/ 87199 h 3800217"/>
              <a:gd name="connsiteX6" fmla="*/ 4208479 w 6041897"/>
              <a:gd name="connsiteY6" fmla="*/ 319 h 3800217"/>
              <a:gd name="connsiteX7" fmla="*/ 4610261 w 6041897"/>
              <a:gd name="connsiteY7" fmla="*/ 179562 h 3800217"/>
              <a:gd name="connsiteX8" fmla="*/ 6041897 w 6041897"/>
              <a:gd name="connsiteY8" fmla="*/ 1029308 h 3800217"/>
              <a:gd name="connsiteX9" fmla="*/ 6041897 w 6041897"/>
              <a:gd name="connsiteY9" fmla="*/ 3763271 h 3800217"/>
              <a:gd name="connsiteX10" fmla="*/ 1137388 w 6041897"/>
              <a:gd name="connsiteY10" fmla="*/ 3800217 h 3800217"/>
              <a:gd name="connsiteX0" fmla="*/ 1061188 w 6041897"/>
              <a:gd name="connsiteY0" fmla="*/ 3785930 h 3785930"/>
              <a:gd name="connsiteX1" fmla="*/ 259934 w 6041897"/>
              <a:gd name="connsiteY1" fmla="*/ 3282981 h 3785930"/>
              <a:gd name="connsiteX2" fmla="*/ 10552 w 6041897"/>
              <a:gd name="connsiteY2" fmla="*/ 2839635 h 3785930"/>
              <a:gd name="connsiteX3" fmla="*/ 52838 w 6041897"/>
              <a:gd name="connsiteY3" fmla="*/ 2415340 h 3785930"/>
              <a:gd name="connsiteX4" fmla="*/ 361534 w 6041897"/>
              <a:gd name="connsiteY4" fmla="*/ 2100726 h 3785930"/>
              <a:gd name="connsiteX5" fmla="*/ 3889825 w 6041897"/>
              <a:gd name="connsiteY5" fmla="*/ 87199 h 3785930"/>
              <a:gd name="connsiteX6" fmla="*/ 4208479 w 6041897"/>
              <a:gd name="connsiteY6" fmla="*/ 319 h 3785930"/>
              <a:gd name="connsiteX7" fmla="*/ 4610261 w 6041897"/>
              <a:gd name="connsiteY7" fmla="*/ 179562 h 3785930"/>
              <a:gd name="connsiteX8" fmla="*/ 6041897 w 6041897"/>
              <a:gd name="connsiteY8" fmla="*/ 1029308 h 3785930"/>
              <a:gd name="connsiteX9" fmla="*/ 6041897 w 6041897"/>
              <a:gd name="connsiteY9" fmla="*/ 3763271 h 3785930"/>
              <a:gd name="connsiteX10" fmla="*/ 1061188 w 6041897"/>
              <a:gd name="connsiteY10" fmla="*/ 3785930 h 3785930"/>
              <a:gd name="connsiteX0" fmla="*/ 1061188 w 6041897"/>
              <a:gd name="connsiteY0" fmla="*/ 3786035 h 3786035"/>
              <a:gd name="connsiteX1" fmla="*/ 259934 w 6041897"/>
              <a:gd name="connsiteY1" fmla="*/ 3283086 h 3786035"/>
              <a:gd name="connsiteX2" fmla="*/ 10552 w 6041897"/>
              <a:gd name="connsiteY2" fmla="*/ 2839740 h 3786035"/>
              <a:gd name="connsiteX3" fmla="*/ 52838 w 6041897"/>
              <a:gd name="connsiteY3" fmla="*/ 2415445 h 3786035"/>
              <a:gd name="connsiteX4" fmla="*/ 361534 w 6041897"/>
              <a:gd name="connsiteY4" fmla="*/ 2100831 h 3786035"/>
              <a:gd name="connsiteX5" fmla="*/ 3889825 w 6041897"/>
              <a:gd name="connsiteY5" fmla="*/ 87304 h 3786035"/>
              <a:gd name="connsiteX6" fmla="*/ 4208479 w 6041897"/>
              <a:gd name="connsiteY6" fmla="*/ 424 h 3786035"/>
              <a:gd name="connsiteX7" fmla="*/ 4610261 w 6041897"/>
              <a:gd name="connsiteY7" fmla="*/ 179667 h 3786035"/>
              <a:gd name="connsiteX8" fmla="*/ 6041897 w 6041897"/>
              <a:gd name="connsiteY8" fmla="*/ 1029413 h 3786035"/>
              <a:gd name="connsiteX9" fmla="*/ 6041897 w 6041897"/>
              <a:gd name="connsiteY9" fmla="*/ 3763376 h 3786035"/>
              <a:gd name="connsiteX10" fmla="*/ 1061188 w 6041897"/>
              <a:gd name="connsiteY10" fmla="*/ 3786035 h 3786035"/>
              <a:gd name="connsiteX0" fmla="*/ 1061188 w 6041897"/>
              <a:gd name="connsiteY0" fmla="*/ 3786035 h 3786035"/>
              <a:gd name="connsiteX1" fmla="*/ 259934 w 6041897"/>
              <a:gd name="connsiteY1" fmla="*/ 3283086 h 3786035"/>
              <a:gd name="connsiteX2" fmla="*/ 10552 w 6041897"/>
              <a:gd name="connsiteY2" fmla="*/ 2839740 h 3786035"/>
              <a:gd name="connsiteX3" fmla="*/ 52838 w 6041897"/>
              <a:gd name="connsiteY3" fmla="*/ 2415445 h 3786035"/>
              <a:gd name="connsiteX4" fmla="*/ 361534 w 6041897"/>
              <a:gd name="connsiteY4" fmla="*/ 2100831 h 3786035"/>
              <a:gd name="connsiteX5" fmla="*/ 3694562 w 6041897"/>
              <a:gd name="connsiteY5" fmla="*/ 201604 h 3786035"/>
              <a:gd name="connsiteX6" fmla="*/ 4208479 w 6041897"/>
              <a:gd name="connsiteY6" fmla="*/ 424 h 3786035"/>
              <a:gd name="connsiteX7" fmla="*/ 4610261 w 6041897"/>
              <a:gd name="connsiteY7" fmla="*/ 179667 h 3786035"/>
              <a:gd name="connsiteX8" fmla="*/ 6041897 w 6041897"/>
              <a:gd name="connsiteY8" fmla="*/ 1029413 h 3786035"/>
              <a:gd name="connsiteX9" fmla="*/ 6041897 w 6041897"/>
              <a:gd name="connsiteY9" fmla="*/ 3763376 h 3786035"/>
              <a:gd name="connsiteX10" fmla="*/ 1061188 w 6041897"/>
              <a:gd name="connsiteY10" fmla="*/ 3786035 h 3786035"/>
              <a:gd name="connsiteX0" fmla="*/ 1061188 w 6041897"/>
              <a:gd name="connsiteY0" fmla="*/ 3776550 h 3776550"/>
              <a:gd name="connsiteX1" fmla="*/ 259934 w 6041897"/>
              <a:gd name="connsiteY1" fmla="*/ 3273601 h 3776550"/>
              <a:gd name="connsiteX2" fmla="*/ 10552 w 6041897"/>
              <a:gd name="connsiteY2" fmla="*/ 2830255 h 3776550"/>
              <a:gd name="connsiteX3" fmla="*/ 52838 w 6041897"/>
              <a:gd name="connsiteY3" fmla="*/ 2405960 h 3776550"/>
              <a:gd name="connsiteX4" fmla="*/ 361534 w 6041897"/>
              <a:gd name="connsiteY4" fmla="*/ 2091346 h 3776550"/>
              <a:gd name="connsiteX5" fmla="*/ 3694562 w 6041897"/>
              <a:gd name="connsiteY5" fmla="*/ 192119 h 3776550"/>
              <a:gd name="connsiteX6" fmla="*/ 4170379 w 6041897"/>
              <a:gd name="connsiteY6" fmla="*/ 464 h 3776550"/>
              <a:gd name="connsiteX7" fmla="*/ 4610261 w 6041897"/>
              <a:gd name="connsiteY7" fmla="*/ 170182 h 3776550"/>
              <a:gd name="connsiteX8" fmla="*/ 6041897 w 6041897"/>
              <a:gd name="connsiteY8" fmla="*/ 1019928 h 3776550"/>
              <a:gd name="connsiteX9" fmla="*/ 6041897 w 6041897"/>
              <a:gd name="connsiteY9" fmla="*/ 3753891 h 3776550"/>
              <a:gd name="connsiteX10" fmla="*/ 1061188 w 6041897"/>
              <a:gd name="connsiteY10" fmla="*/ 3776550 h 3776550"/>
              <a:gd name="connsiteX0" fmla="*/ 1061188 w 6041897"/>
              <a:gd name="connsiteY0" fmla="*/ 3796861 h 3796861"/>
              <a:gd name="connsiteX1" fmla="*/ 259934 w 6041897"/>
              <a:gd name="connsiteY1" fmla="*/ 3293912 h 3796861"/>
              <a:gd name="connsiteX2" fmla="*/ 10552 w 6041897"/>
              <a:gd name="connsiteY2" fmla="*/ 2850566 h 3796861"/>
              <a:gd name="connsiteX3" fmla="*/ 52838 w 6041897"/>
              <a:gd name="connsiteY3" fmla="*/ 2426271 h 3796861"/>
              <a:gd name="connsiteX4" fmla="*/ 361534 w 6041897"/>
              <a:gd name="connsiteY4" fmla="*/ 2111657 h 3796861"/>
              <a:gd name="connsiteX5" fmla="*/ 3694562 w 6041897"/>
              <a:gd name="connsiteY5" fmla="*/ 212430 h 3796861"/>
              <a:gd name="connsiteX6" fmla="*/ 4170379 w 6041897"/>
              <a:gd name="connsiteY6" fmla="*/ 20775 h 3796861"/>
              <a:gd name="connsiteX7" fmla="*/ 4610261 w 6041897"/>
              <a:gd name="connsiteY7" fmla="*/ 190493 h 3796861"/>
              <a:gd name="connsiteX8" fmla="*/ 6041897 w 6041897"/>
              <a:gd name="connsiteY8" fmla="*/ 1040239 h 3796861"/>
              <a:gd name="connsiteX9" fmla="*/ 6041897 w 6041897"/>
              <a:gd name="connsiteY9" fmla="*/ 3774202 h 3796861"/>
              <a:gd name="connsiteX10" fmla="*/ 1061188 w 6041897"/>
              <a:gd name="connsiteY10" fmla="*/ 3796861 h 3796861"/>
              <a:gd name="connsiteX0" fmla="*/ 1061188 w 6041897"/>
              <a:gd name="connsiteY0" fmla="*/ 3791751 h 3791751"/>
              <a:gd name="connsiteX1" fmla="*/ 259934 w 6041897"/>
              <a:gd name="connsiteY1" fmla="*/ 3288802 h 3791751"/>
              <a:gd name="connsiteX2" fmla="*/ 10552 w 6041897"/>
              <a:gd name="connsiteY2" fmla="*/ 2845456 h 3791751"/>
              <a:gd name="connsiteX3" fmla="*/ 52838 w 6041897"/>
              <a:gd name="connsiteY3" fmla="*/ 2421161 h 3791751"/>
              <a:gd name="connsiteX4" fmla="*/ 361534 w 6041897"/>
              <a:gd name="connsiteY4" fmla="*/ 2106547 h 3791751"/>
              <a:gd name="connsiteX5" fmla="*/ 3694562 w 6041897"/>
              <a:gd name="connsiteY5" fmla="*/ 207320 h 3791751"/>
              <a:gd name="connsiteX6" fmla="*/ 4170379 w 6041897"/>
              <a:gd name="connsiteY6" fmla="*/ 15665 h 3791751"/>
              <a:gd name="connsiteX7" fmla="*/ 4610261 w 6041897"/>
              <a:gd name="connsiteY7" fmla="*/ 185383 h 3791751"/>
              <a:gd name="connsiteX8" fmla="*/ 6041897 w 6041897"/>
              <a:gd name="connsiteY8" fmla="*/ 1035129 h 3791751"/>
              <a:gd name="connsiteX9" fmla="*/ 6041897 w 6041897"/>
              <a:gd name="connsiteY9" fmla="*/ 3769092 h 3791751"/>
              <a:gd name="connsiteX10" fmla="*/ 1061188 w 6041897"/>
              <a:gd name="connsiteY10" fmla="*/ 3791751 h 3791751"/>
              <a:gd name="connsiteX0" fmla="*/ 1061188 w 6041897"/>
              <a:gd name="connsiteY0" fmla="*/ 3791751 h 3791751"/>
              <a:gd name="connsiteX1" fmla="*/ 259934 w 6041897"/>
              <a:gd name="connsiteY1" fmla="*/ 3288802 h 3791751"/>
              <a:gd name="connsiteX2" fmla="*/ 10552 w 6041897"/>
              <a:gd name="connsiteY2" fmla="*/ 2845456 h 3791751"/>
              <a:gd name="connsiteX3" fmla="*/ 52838 w 6041897"/>
              <a:gd name="connsiteY3" fmla="*/ 2421161 h 3791751"/>
              <a:gd name="connsiteX4" fmla="*/ 361534 w 6041897"/>
              <a:gd name="connsiteY4" fmla="*/ 2106547 h 3791751"/>
              <a:gd name="connsiteX5" fmla="*/ 3694562 w 6041897"/>
              <a:gd name="connsiteY5" fmla="*/ 207320 h 3791751"/>
              <a:gd name="connsiteX6" fmla="*/ 4170379 w 6041897"/>
              <a:gd name="connsiteY6" fmla="*/ 15665 h 3791751"/>
              <a:gd name="connsiteX7" fmla="*/ 4610261 w 6041897"/>
              <a:gd name="connsiteY7" fmla="*/ 185383 h 3791751"/>
              <a:gd name="connsiteX8" fmla="*/ 6041897 w 6041897"/>
              <a:gd name="connsiteY8" fmla="*/ 1035129 h 3791751"/>
              <a:gd name="connsiteX9" fmla="*/ 6041897 w 6041897"/>
              <a:gd name="connsiteY9" fmla="*/ 3769092 h 3791751"/>
              <a:gd name="connsiteX10" fmla="*/ 1061188 w 6041897"/>
              <a:gd name="connsiteY10" fmla="*/ 3791751 h 3791751"/>
              <a:gd name="connsiteX0" fmla="*/ 1061188 w 6041897"/>
              <a:gd name="connsiteY0" fmla="*/ 3788510 h 3788510"/>
              <a:gd name="connsiteX1" fmla="*/ 259934 w 6041897"/>
              <a:gd name="connsiteY1" fmla="*/ 3285561 h 3788510"/>
              <a:gd name="connsiteX2" fmla="*/ 10552 w 6041897"/>
              <a:gd name="connsiteY2" fmla="*/ 2842215 h 3788510"/>
              <a:gd name="connsiteX3" fmla="*/ 52838 w 6041897"/>
              <a:gd name="connsiteY3" fmla="*/ 2417920 h 3788510"/>
              <a:gd name="connsiteX4" fmla="*/ 361534 w 6041897"/>
              <a:gd name="connsiteY4" fmla="*/ 2103306 h 3788510"/>
              <a:gd name="connsiteX5" fmla="*/ 3694562 w 6041897"/>
              <a:gd name="connsiteY5" fmla="*/ 204079 h 3788510"/>
              <a:gd name="connsiteX6" fmla="*/ 4170379 w 6041897"/>
              <a:gd name="connsiteY6" fmla="*/ 12424 h 3788510"/>
              <a:gd name="connsiteX7" fmla="*/ 4610261 w 6041897"/>
              <a:gd name="connsiteY7" fmla="*/ 182142 h 3788510"/>
              <a:gd name="connsiteX8" fmla="*/ 6041897 w 6041897"/>
              <a:gd name="connsiteY8" fmla="*/ 1031888 h 3788510"/>
              <a:gd name="connsiteX9" fmla="*/ 6041897 w 6041897"/>
              <a:gd name="connsiteY9" fmla="*/ 3765851 h 3788510"/>
              <a:gd name="connsiteX10" fmla="*/ 1061188 w 6041897"/>
              <a:gd name="connsiteY10" fmla="*/ 3788510 h 3788510"/>
              <a:gd name="connsiteX0" fmla="*/ 1061188 w 6041897"/>
              <a:gd name="connsiteY0" fmla="*/ 3801938 h 3801938"/>
              <a:gd name="connsiteX1" fmla="*/ 259934 w 6041897"/>
              <a:gd name="connsiteY1" fmla="*/ 3298989 h 3801938"/>
              <a:gd name="connsiteX2" fmla="*/ 10552 w 6041897"/>
              <a:gd name="connsiteY2" fmla="*/ 2855643 h 3801938"/>
              <a:gd name="connsiteX3" fmla="*/ 52838 w 6041897"/>
              <a:gd name="connsiteY3" fmla="*/ 2431348 h 3801938"/>
              <a:gd name="connsiteX4" fmla="*/ 361534 w 6041897"/>
              <a:gd name="connsiteY4" fmla="*/ 2116734 h 3801938"/>
              <a:gd name="connsiteX5" fmla="*/ 3694562 w 6041897"/>
              <a:gd name="connsiteY5" fmla="*/ 217507 h 3801938"/>
              <a:gd name="connsiteX6" fmla="*/ 4175141 w 6041897"/>
              <a:gd name="connsiteY6" fmla="*/ 11564 h 3801938"/>
              <a:gd name="connsiteX7" fmla="*/ 4610261 w 6041897"/>
              <a:gd name="connsiteY7" fmla="*/ 195570 h 3801938"/>
              <a:gd name="connsiteX8" fmla="*/ 6041897 w 6041897"/>
              <a:gd name="connsiteY8" fmla="*/ 1045316 h 3801938"/>
              <a:gd name="connsiteX9" fmla="*/ 6041897 w 6041897"/>
              <a:gd name="connsiteY9" fmla="*/ 3779279 h 3801938"/>
              <a:gd name="connsiteX10" fmla="*/ 1061188 w 6041897"/>
              <a:gd name="connsiteY10" fmla="*/ 3801938 h 3801938"/>
              <a:gd name="connsiteX0" fmla="*/ 1061188 w 6041897"/>
              <a:gd name="connsiteY0" fmla="*/ 3803341 h 3803341"/>
              <a:gd name="connsiteX1" fmla="*/ 259934 w 6041897"/>
              <a:gd name="connsiteY1" fmla="*/ 3300392 h 3803341"/>
              <a:gd name="connsiteX2" fmla="*/ 10552 w 6041897"/>
              <a:gd name="connsiteY2" fmla="*/ 2857046 h 3803341"/>
              <a:gd name="connsiteX3" fmla="*/ 52838 w 6041897"/>
              <a:gd name="connsiteY3" fmla="*/ 2432751 h 3803341"/>
              <a:gd name="connsiteX4" fmla="*/ 361534 w 6041897"/>
              <a:gd name="connsiteY4" fmla="*/ 2118137 h 3803341"/>
              <a:gd name="connsiteX5" fmla="*/ 3694562 w 6041897"/>
              <a:gd name="connsiteY5" fmla="*/ 218910 h 3803341"/>
              <a:gd name="connsiteX6" fmla="*/ 4175141 w 6041897"/>
              <a:gd name="connsiteY6" fmla="*/ 12967 h 3803341"/>
              <a:gd name="connsiteX7" fmla="*/ 4610261 w 6041897"/>
              <a:gd name="connsiteY7" fmla="*/ 196973 h 3803341"/>
              <a:gd name="connsiteX8" fmla="*/ 6041897 w 6041897"/>
              <a:gd name="connsiteY8" fmla="*/ 1046719 h 3803341"/>
              <a:gd name="connsiteX9" fmla="*/ 6041897 w 6041897"/>
              <a:gd name="connsiteY9" fmla="*/ 3780682 h 3803341"/>
              <a:gd name="connsiteX10" fmla="*/ 1061188 w 6041897"/>
              <a:gd name="connsiteY10" fmla="*/ 3803341 h 3803341"/>
              <a:gd name="connsiteX0" fmla="*/ 1061188 w 6041897"/>
              <a:gd name="connsiteY0" fmla="*/ 3805657 h 3805657"/>
              <a:gd name="connsiteX1" fmla="*/ 259934 w 6041897"/>
              <a:gd name="connsiteY1" fmla="*/ 3302708 h 3805657"/>
              <a:gd name="connsiteX2" fmla="*/ 10552 w 6041897"/>
              <a:gd name="connsiteY2" fmla="*/ 2859362 h 3805657"/>
              <a:gd name="connsiteX3" fmla="*/ 52838 w 6041897"/>
              <a:gd name="connsiteY3" fmla="*/ 2435067 h 3805657"/>
              <a:gd name="connsiteX4" fmla="*/ 361534 w 6041897"/>
              <a:gd name="connsiteY4" fmla="*/ 2120453 h 3805657"/>
              <a:gd name="connsiteX5" fmla="*/ 3694562 w 6041897"/>
              <a:gd name="connsiteY5" fmla="*/ 221226 h 3805657"/>
              <a:gd name="connsiteX6" fmla="*/ 4175141 w 6041897"/>
              <a:gd name="connsiteY6" fmla="*/ 15283 h 3805657"/>
              <a:gd name="connsiteX7" fmla="*/ 4643599 w 6041897"/>
              <a:gd name="connsiteY7" fmla="*/ 170714 h 3805657"/>
              <a:gd name="connsiteX8" fmla="*/ 6041897 w 6041897"/>
              <a:gd name="connsiteY8" fmla="*/ 1049035 h 3805657"/>
              <a:gd name="connsiteX9" fmla="*/ 6041897 w 6041897"/>
              <a:gd name="connsiteY9" fmla="*/ 3782998 h 3805657"/>
              <a:gd name="connsiteX10" fmla="*/ 1061188 w 6041897"/>
              <a:gd name="connsiteY10" fmla="*/ 3805657 h 3805657"/>
              <a:gd name="connsiteX0" fmla="*/ 1061188 w 6041897"/>
              <a:gd name="connsiteY0" fmla="*/ 3804860 h 3804860"/>
              <a:gd name="connsiteX1" fmla="*/ 259934 w 6041897"/>
              <a:gd name="connsiteY1" fmla="*/ 3301911 h 3804860"/>
              <a:gd name="connsiteX2" fmla="*/ 10552 w 6041897"/>
              <a:gd name="connsiteY2" fmla="*/ 2858565 h 3804860"/>
              <a:gd name="connsiteX3" fmla="*/ 52838 w 6041897"/>
              <a:gd name="connsiteY3" fmla="*/ 2434270 h 3804860"/>
              <a:gd name="connsiteX4" fmla="*/ 361534 w 6041897"/>
              <a:gd name="connsiteY4" fmla="*/ 2119656 h 3804860"/>
              <a:gd name="connsiteX5" fmla="*/ 3694562 w 6041897"/>
              <a:gd name="connsiteY5" fmla="*/ 220429 h 3804860"/>
              <a:gd name="connsiteX6" fmla="*/ 4175141 w 6041897"/>
              <a:gd name="connsiteY6" fmla="*/ 14486 h 3804860"/>
              <a:gd name="connsiteX7" fmla="*/ 4643599 w 6041897"/>
              <a:gd name="connsiteY7" fmla="*/ 169917 h 3804860"/>
              <a:gd name="connsiteX8" fmla="*/ 6041897 w 6041897"/>
              <a:gd name="connsiteY8" fmla="*/ 1048238 h 3804860"/>
              <a:gd name="connsiteX9" fmla="*/ 6041897 w 6041897"/>
              <a:gd name="connsiteY9" fmla="*/ 3782201 h 3804860"/>
              <a:gd name="connsiteX10" fmla="*/ 1061188 w 6041897"/>
              <a:gd name="connsiteY10" fmla="*/ 3804860 h 3804860"/>
              <a:gd name="connsiteX0" fmla="*/ 1061188 w 6041897"/>
              <a:gd name="connsiteY0" fmla="*/ 3798355 h 3798355"/>
              <a:gd name="connsiteX1" fmla="*/ 259934 w 6041897"/>
              <a:gd name="connsiteY1" fmla="*/ 3295406 h 3798355"/>
              <a:gd name="connsiteX2" fmla="*/ 10552 w 6041897"/>
              <a:gd name="connsiteY2" fmla="*/ 2852060 h 3798355"/>
              <a:gd name="connsiteX3" fmla="*/ 52838 w 6041897"/>
              <a:gd name="connsiteY3" fmla="*/ 2427765 h 3798355"/>
              <a:gd name="connsiteX4" fmla="*/ 361534 w 6041897"/>
              <a:gd name="connsiteY4" fmla="*/ 2113151 h 3798355"/>
              <a:gd name="connsiteX5" fmla="*/ 3694562 w 6041897"/>
              <a:gd name="connsiteY5" fmla="*/ 213924 h 3798355"/>
              <a:gd name="connsiteX6" fmla="*/ 4175141 w 6041897"/>
              <a:gd name="connsiteY6" fmla="*/ 15125 h 3798355"/>
              <a:gd name="connsiteX7" fmla="*/ 4643599 w 6041897"/>
              <a:gd name="connsiteY7" fmla="*/ 163412 h 3798355"/>
              <a:gd name="connsiteX8" fmla="*/ 6041897 w 6041897"/>
              <a:gd name="connsiteY8" fmla="*/ 1041733 h 3798355"/>
              <a:gd name="connsiteX9" fmla="*/ 6041897 w 6041897"/>
              <a:gd name="connsiteY9" fmla="*/ 3775696 h 3798355"/>
              <a:gd name="connsiteX10" fmla="*/ 1061188 w 6041897"/>
              <a:gd name="connsiteY10" fmla="*/ 3798355 h 3798355"/>
              <a:gd name="connsiteX0" fmla="*/ 1061188 w 6041897"/>
              <a:gd name="connsiteY0" fmla="*/ 3794037 h 3794037"/>
              <a:gd name="connsiteX1" fmla="*/ 259934 w 6041897"/>
              <a:gd name="connsiteY1" fmla="*/ 3291088 h 3794037"/>
              <a:gd name="connsiteX2" fmla="*/ 10552 w 6041897"/>
              <a:gd name="connsiteY2" fmla="*/ 2847742 h 3794037"/>
              <a:gd name="connsiteX3" fmla="*/ 52838 w 6041897"/>
              <a:gd name="connsiteY3" fmla="*/ 2423447 h 3794037"/>
              <a:gd name="connsiteX4" fmla="*/ 361534 w 6041897"/>
              <a:gd name="connsiteY4" fmla="*/ 2108833 h 3794037"/>
              <a:gd name="connsiteX5" fmla="*/ 3694562 w 6041897"/>
              <a:gd name="connsiteY5" fmla="*/ 209606 h 3794037"/>
              <a:gd name="connsiteX6" fmla="*/ 4175141 w 6041897"/>
              <a:gd name="connsiteY6" fmla="*/ 10807 h 3794037"/>
              <a:gd name="connsiteX7" fmla="*/ 4643599 w 6041897"/>
              <a:gd name="connsiteY7" fmla="*/ 159094 h 3794037"/>
              <a:gd name="connsiteX8" fmla="*/ 6041897 w 6041897"/>
              <a:gd name="connsiteY8" fmla="*/ 1037415 h 3794037"/>
              <a:gd name="connsiteX9" fmla="*/ 6041897 w 6041897"/>
              <a:gd name="connsiteY9" fmla="*/ 3771378 h 3794037"/>
              <a:gd name="connsiteX10" fmla="*/ 1061188 w 6041897"/>
              <a:gd name="connsiteY10" fmla="*/ 3794037 h 3794037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694562 w 6041897"/>
              <a:gd name="connsiteY5" fmla="*/ 209081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694562 w 6041897"/>
              <a:gd name="connsiteY5" fmla="*/ 209081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704087 w 6041897"/>
              <a:gd name="connsiteY5" fmla="*/ 223368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246887 w 6041897"/>
              <a:gd name="connsiteY5" fmla="*/ 490068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27199 h 3727199"/>
              <a:gd name="connsiteX1" fmla="*/ 259934 w 6041897"/>
              <a:gd name="connsiteY1" fmla="*/ 3224250 h 3727199"/>
              <a:gd name="connsiteX2" fmla="*/ 10552 w 6041897"/>
              <a:gd name="connsiteY2" fmla="*/ 2780904 h 3727199"/>
              <a:gd name="connsiteX3" fmla="*/ 52838 w 6041897"/>
              <a:gd name="connsiteY3" fmla="*/ 2356609 h 3727199"/>
              <a:gd name="connsiteX4" fmla="*/ 361534 w 6041897"/>
              <a:gd name="connsiteY4" fmla="*/ 2041995 h 3727199"/>
              <a:gd name="connsiteX5" fmla="*/ 3246887 w 6041897"/>
              <a:gd name="connsiteY5" fmla="*/ 423755 h 3727199"/>
              <a:gd name="connsiteX6" fmla="*/ 4022741 w 6041897"/>
              <a:gd name="connsiteY6" fmla="*/ 20169 h 3727199"/>
              <a:gd name="connsiteX7" fmla="*/ 4617406 w 6041897"/>
              <a:gd name="connsiteY7" fmla="*/ 99399 h 3727199"/>
              <a:gd name="connsiteX8" fmla="*/ 6041897 w 6041897"/>
              <a:gd name="connsiteY8" fmla="*/ 970577 h 3727199"/>
              <a:gd name="connsiteX9" fmla="*/ 6041897 w 6041897"/>
              <a:gd name="connsiteY9" fmla="*/ 3704540 h 3727199"/>
              <a:gd name="connsiteX10" fmla="*/ 1061188 w 6041897"/>
              <a:gd name="connsiteY10" fmla="*/ 3727199 h 372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41897" h="3727199">
                <a:moveTo>
                  <a:pt x="1061188" y="3727199"/>
                </a:moveTo>
                <a:cubicBezTo>
                  <a:pt x="768703" y="3554787"/>
                  <a:pt x="557182" y="3444287"/>
                  <a:pt x="259934" y="3224250"/>
                </a:cubicBezTo>
                <a:cubicBezTo>
                  <a:pt x="100607" y="3095518"/>
                  <a:pt x="55579" y="2935036"/>
                  <a:pt x="10552" y="2780904"/>
                </a:cubicBezTo>
                <a:cubicBezTo>
                  <a:pt x="-15040" y="2607722"/>
                  <a:pt x="8580" y="2498041"/>
                  <a:pt x="52838" y="2356609"/>
                </a:cubicBezTo>
                <a:cubicBezTo>
                  <a:pt x="165262" y="2189825"/>
                  <a:pt x="250698" y="2140516"/>
                  <a:pt x="361534" y="2041995"/>
                </a:cubicBezTo>
                <a:lnTo>
                  <a:pt x="3246887" y="423755"/>
                </a:lnTo>
                <a:cubicBezTo>
                  <a:pt x="3355222" y="364103"/>
                  <a:pt x="3903294" y="54421"/>
                  <a:pt x="4022741" y="20169"/>
                </a:cubicBezTo>
                <a:cubicBezTo>
                  <a:pt x="4198208" y="-23536"/>
                  <a:pt x="4479244" y="4197"/>
                  <a:pt x="4617406" y="99399"/>
                </a:cubicBezTo>
                <a:cubicBezTo>
                  <a:pt x="5089854" y="423129"/>
                  <a:pt x="5567067" y="680184"/>
                  <a:pt x="6041897" y="970577"/>
                </a:cubicBezTo>
                <a:lnTo>
                  <a:pt x="6041897" y="3704540"/>
                </a:lnTo>
                <a:lnTo>
                  <a:pt x="1061188" y="3727199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B2B251A-118E-4D6D-AEE8-071FEBE8F87E}"/>
              </a:ext>
            </a:extLst>
          </p:cNvPr>
          <p:cNvSpPr/>
          <p:nvPr/>
        </p:nvSpPr>
        <p:spPr>
          <a:xfrm>
            <a:off x="5472822" y="4872748"/>
            <a:ext cx="1194677" cy="1194677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FF89991C-23D8-4493-A235-436363A9E046}"/>
              </a:ext>
            </a:extLst>
          </p:cNvPr>
          <p:cNvSpPr/>
          <p:nvPr/>
        </p:nvSpPr>
        <p:spPr>
          <a:xfrm>
            <a:off x="554867" y="2629795"/>
            <a:ext cx="6157455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zh-CN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Educação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Financeira</a:t>
            </a:r>
            <a:endParaRPr lang="pt-BR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D0825E6C-F9D7-432F-BE92-CC71292BCD5B}"/>
              </a:ext>
            </a:extLst>
          </p:cNvPr>
          <p:cNvSpPr/>
          <p:nvPr/>
        </p:nvSpPr>
        <p:spPr>
          <a:xfrm>
            <a:off x="796114" y="3548515"/>
            <a:ext cx="4628451" cy="3016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3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333333"/>
                </a:solidFill>
              </a:rPr>
              <a:t>Equipe</a:t>
            </a:r>
            <a:r>
              <a:rPr lang="en-US" altLang="zh-CN" sz="2000" dirty="0" smtClean="0">
                <a:solidFill>
                  <a:srgbClr val="333333"/>
                </a:solidFill>
              </a:rPr>
              <a:t>: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algn="dist">
              <a:lnSpc>
                <a:spcPct val="150000"/>
              </a:lnSpc>
            </a:pPr>
            <a:endParaRPr lang="en-US" sz="1600" dirty="0"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微软雅黑"/>
              </a:rPr>
              <a:t>Matheus Soares da Silva</a:t>
            </a:r>
            <a:endParaRPr lang="en-US" sz="1600" dirty="0"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微软雅黑"/>
              </a:rPr>
              <a:t>Lorena </a:t>
            </a:r>
            <a:r>
              <a:rPr lang="en-US" sz="1600" dirty="0" err="1">
                <a:solidFill>
                  <a:srgbClr val="000000"/>
                </a:solidFill>
                <a:latin typeface="微软雅黑"/>
              </a:rPr>
              <a:t>Poliane</a:t>
            </a:r>
            <a:r>
              <a:rPr lang="en-US" sz="1600" dirty="0">
                <a:solidFill>
                  <a:srgbClr val="000000"/>
                </a:solidFill>
                <a:latin typeface="微软雅黑"/>
              </a:rPr>
              <a:t> de Oliveira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微软雅黑"/>
              </a:rPr>
              <a:t>Talita Fernandes Silva</a:t>
            </a:r>
            <a:endParaRPr lang="en-US" sz="1600" dirty="0">
              <a:latin typeface="微软雅黑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Gabriel Augusto Mendes do Espirito Santo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Pedro Henrique Filgueiras Couto</a:t>
            </a:r>
            <a:endParaRPr lang="en-US" sz="1600" dirty="0"/>
          </a:p>
          <a:p>
            <a:pPr algn="dist"/>
            <a:endParaRPr lang="en-US" altLang="zh-CN" sz="1600" dirty="0">
              <a:solidFill>
                <a:srgbClr val="333333"/>
              </a:solidFill>
              <a:cs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BFD86E8-144F-4A63-9BBE-E73611FE0B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31615" y="1419479"/>
            <a:ext cx="4697344" cy="464794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EE3296DB-B0FA-4D04-B20F-DAEE16EC3AF9}"/>
              </a:ext>
            </a:extLst>
          </p:cNvPr>
          <p:cNvSpPr/>
          <p:nvPr/>
        </p:nvSpPr>
        <p:spPr>
          <a:xfrm>
            <a:off x="6566728" y="3242550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4F518D04-63C9-450E-B165-61D7BD06888C}"/>
              </a:ext>
            </a:extLst>
          </p:cNvPr>
          <p:cNvSpPr/>
          <p:nvPr/>
        </p:nvSpPr>
        <p:spPr>
          <a:xfrm>
            <a:off x="11000442" y="2574281"/>
            <a:ext cx="1200794" cy="1200794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6E427BB-F627-4489-9FA7-FE6E4A2100B2}"/>
              </a:ext>
            </a:extLst>
          </p:cNvPr>
          <p:cNvSpPr/>
          <p:nvPr/>
        </p:nvSpPr>
        <p:spPr>
          <a:xfrm>
            <a:off x="110517" y="1608018"/>
            <a:ext cx="7670225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4800" dirty="0" err="1">
                <a:solidFill>
                  <a:srgbClr val="FFC000"/>
                </a:solidFill>
                <a:cs typeface="+mn-ea"/>
                <a:sym typeface="+mn-lt"/>
              </a:rPr>
              <a:t>Apresentação</a:t>
            </a:r>
            <a:r>
              <a:rPr lang="en-US" altLang="zh-CN" sz="4800" dirty="0">
                <a:solidFill>
                  <a:srgbClr val="FFC000"/>
                </a:solidFill>
                <a:cs typeface="+mn-ea"/>
                <a:sym typeface="+mn-lt"/>
              </a:rPr>
              <a:t> de </a:t>
            </a:r>
            <a:r>
              <a:rPr lang="en-US" altLang="zh-CN" sz="4800" dirty="0" err="1">
                <a:solidFill>
                  <a:srgbClr val="FFC000"/>
                </a:solidFill>
                <a:cs typeface="+mn-ea"/>
                <a:sym typeface="+mn-lt"/>
              </a:rPr>
              <a:t>solução</a:t>
            </a:r>
          </a:p>
        </p:txBody>
      </p:sp>
      <p:pic>
        <p:nvPicPr>
          <p:cNvPr id="2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A2E5D99F-1B93-CDE5-23D4-1D38C8CBED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92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7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 animBg="1"/>
      <p:bldP spid="14" grpId="0" animBg="1"/>
      <p:bldP spid="7" grpId="0" animBg="1"/>
      <p:bldP spid="21" grpId="0"/>
      <p:bldP spid="22" grpId="0" build="p"/>
      <p:bldP spid="18" grpId="0" animBg="1"/>
      <p:bldP spid="19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F73BF1B3-29CB-4F61-A8EE-8535D45C73B4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15CAA43F-8102-454F-8694-B39DC2FCB8AB}"/>
              </a:ext>
            </a:extLst>
          </p:cNvPr>
          <p:cNvSpPr/>
          <p:nvPr/>
        </p:nvSpPr>
        <p:spPr>
          <a:xfrm>
            <a:off x="-7620" y="-12700"/>
            <a:ext cx="6190706" cy="4320213"/>
          </a:xfrm>
          <a:custGeom>
            <a:avLst/>
            <a:gdLst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54057 w 6183086"/>
              <a:gd name="connsiteY2" fmla="*/ 72571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326198"/>
              <a:gd name="connsiteY0" fmla="*/ 0 h 4325257"/>
              <a:gd name="connsiteX1" fmla="*/ 6183086 w 6326198"/>
              <a:gd name="connsiteY1" fmla="*/ 0 h 4325257"/>
              <a:gd name="connsiteX2" fmla="*/ 6314077 w 6326198"/>
              <a:gd name="connsiteY2" fmla="*/ 718094 h 4325257"/>
              <a:gd name="connsiteX3" fmla="*/ 5863771 w 6326198"/>
              <a:gd name="connsiteY3" fmla="*/ 1741714 h 4325257"/>
              <a:gd name="connsiteX4" fmla="*/ 5152571 w 6326198"/>
              <a:gd name="connsiteY4" fmla="*/ 2612571 h 4325257"/>
              <a:gd name="connsiteX5" fmla="*/ 4267200 w 6326198"/>
              <a:gd name="connsiteY5" fmla="*/ 2902857 h 4325257"/>
              <a:gd name="connsiteX6" fmla="*/ 3497943 w 6326198"/>
              <a:gd name="connsiteY6" fmla="*/ 3004457 h 4325257"/>
              <a:gd name="connsiteX7" fmla="*/ 3077029 w 6326198"/>
              <a:gd name="connsiteY7" fmla="*/ 3614057 h 4325257"/>
              <a:gd name="connsiteX8" fmla="*/ 3004457 w 6326198"/>
              <a:gd name="connsiteY8" fmla="*/ 4223657 h 4325257"/>
              <a:gd name="connsiteX9" fmla="*/ 2002971 w 6326198"/>
              <a:gd name="connsiteY9" fmla="*/ 4325257 h 4325257"/>
              <a:gd name="connsiteX10" fmla="*/ 1378857 w 6326198"/>
              <a:gd name="connsiteY10" fmla="*/ 3991429 h 4325257"/>
              <a:gd name="connsiteX11" fmla="*/ 1175657 w 6326198"/>
              <a:gd name="connsiteY11" fmla="*/ 3323771 h 4325257"/>
              <a:gd name="connsiteX12" fmla="*/ 885371 w 6326198"/>
              <a:gd name="connsiteY12" fmla="*/ 2786743 h 4325257"/>
              <a:gd name="connsiteX13" fmla="*/ 391886 w 6326198"/>
              <a:gd name="connsiteY13" fmla="*/ 2844800 h 4325257"/>
              <a:gd name="connsiteX14" fmla="*/ 0 w 6326198"/>
              <a:gd name="connsiteY14" fmla="*/ 2873829 h 4325257"/>
              <a:gd name="connsiteX15" fmla="*/ 14514 w 6326198"/>
              <a:gd name="connsiteY15" fmla="*/ 0 h 4325257"/>
              <a:gd name="connsiteX0" fmla="*/ 14514 w 6314678"/>
              <a:gd name="connsiteY0" fmla="*/ 0 h 4325257"/>
              <a:gd name="connsiteX1" fmla="*/ 6183086 w 6314678"/>
              <a:gd name="connsiteY1" fmla="*/ 0 h 4325257"/>
              <a:gd name="connsiteX2" fmla="*/ 6314077 w 6314678"/>
              <a:gd name="connsiteY2" fmla="*/ 718094 h 4325257"/>
              <a:gd name="connsiteX3" fmla="*/ 5863771 w 6314678"/>
              <a:gd name="connsiteY3" fmla="*/ 1741714 h 4325257"/>
              <a:gd name="connsiteX4" fmla="*/ 5152571 w 6314678"/>
              <a:gd name="connsiteY4" fmla="*/ 2612571 h 4325257"/>
              <a:gd name="connsiteX5" fmla="*/ 4267200 w 6314678"/>
              <a:gd name="connsiteY5" fmla="*/ 2902857 h 4325257"/>
              <a:gd name="connsiteX6" fmla="*/ 3497943 w 6314678"/>
              <a:gd name="connsiteY6" fmla="*/ 3004457 h 4325257"/>
              <a:gd name="connsiteX7" fmla="*/ 3077029 w 6314678"/>
              <a:gd name="connsiteY7" fmla="*/ 3614057 h 4325257"/>
              <a:gd name="connsiteX8" fmla="*/ 3004457 w 6314678"/>
              <a:gd name="connsiteY8" fmla="*/ 4223657 h 4325257"/>
              <a:gd name="connsiteX9" fmla="*/ 2002971 w 6314678"/>
              <a:gd name="connsiteY9" fmla="*/ 4325257 h 4325257"/>
              <a:gd name="connsiteX10" fmla="*/ 1378857 w 6314678"/>
              <a:gd name="connsiteY10" fmla="*/ 3991429 h 4325257"/>
              <a:gd name="connsiteX11" fmla="*/ 1175657 w 6314678"/>
              <a:gd name="connsiteY11" fmla="*/ 3323771 h 4325257"/>
              <a:gd name="connsiteX12" fmla="*/ 885371 w 6314678"/>
              <a:gd name="connsiteY12" fmla="*/ 2786743 h 4325257"/>
              <a:gd name="connsiteX13" fmla="*/ 391886 w 6314678"/>
              <a:gd name="connsiteY13" fmla="*/ 2844800 h 4325257"/>
              <a:gd name="connsiteX14" fmla="*/ 0 w 6314678"/>
              <a:gd name="connsiteY14" fmla="*/ 2873829 h 4325257"/>
              <a:gd name="connsiteX15" fmla="*/ 14514 w 6314678"/>
              <a:gd name="connsiteY15" fmla="*/ 0 h 4325257"/>
              <a:gd name="connsiteX0" fmla="*/ 14514 w 6315401"/>
              <a:gd name="connsiteY0" fmla="*/ 0 h 4325257"/>
              <a:gd name="connsiteX1" fmla="*/ 6183086 w 6315401"/>
              <a:gd name="connsiteY1" fmla="*/ 0 h 4325257"/>
              <a:gd name="connsiteX2" fmla="*/ 6314077 w 6315401"/>
              <a:gd name="connsiteY2" fmla="*/ 718094 h 4325257"/>
              <a:gd name="connsiteX3" fmla="*/ 5863771 w 6315401"/>
              <a:gd name="connsiteY3" fmla="*/ 1741714 h 4325257"/>
              <a:gd name="connsiteX4" fmla="*/ 5152571 w 6315401"/>
              <a:gd name="connsiteY4" fmla="*/ 2612571 h 4325257"/>
              <a:gd name="connsiteX5" fmla="*/ 4267200 w 6315401"/>
              <a:gd name="connsiteY5" fmla="*/ 2902857 h 4325257"/>
              <a:gd name="connsiteX6" fmla="*/ 3497943 w 6315401"/>
              <a:gd name="connsiteY6" fmla="*/ 3004457 h 4325257"/>
              <a:gd name="connsiteX7" fmla="*/ 3077029 w 6315401"/>
              <a:gd name="connsiteY7" fmla="*/ 3614057 h 4325257"/>
              <a:gd name="connsiteX8" fmla="*/ 3004457 w 6315401"/>
              <a:gd name="connsiteY8" fmla="*/ 4223657 h 4325257"/>
              <a:gd name="connsiteX9" fmla="*/ 2002971 w 6315401"/>
              <a:gd name="connsiteY9" fmla="*/ 4325257 h 4325257"/>
              <a:gd name="connsiteX10" fmla="*/ 1378857 w 6315401"/>
              <a:gd name="connsiteY10" fmla="*/ 3991429 h 4325257"/>
              <a:gd name="connsiteX11" fmla="*/ 1175657 w 6315401"/>
              <a:gd name="connsiteY11" fmla="*/ 3323771 h 4325257"/>
              <a:gd name="connsiteX12" fmla="*/ 885371 w 6315401"/>
              <a:gd name="connsiteY12" fmla="*/ 2786743 h 4325257"/>
              <a:gd name="connsiteX13" fmla="*/ 391886 w 6315401"/>
              <a:gd name="connsiteY13" fmla="*/ 2844800 h 4325257"/>
              <a:gd name="connsiteX14" fmla="*/ 0 w 6315401"/>
              <a:gd name="connsiteY14" fmla="*/ 2873829 h 4325257"/>
              <a:gd name="connsiteX15" fmla="*/ 14514 w 6315401"/>
              <a:gd name="connsiteY15" fmla="*/ 0 h 4325257"/>
              <a:gd name="connsiteX0" fmla="*/ 14514 w 6218217"/>
              <a:gd name="connsiteY0" fmla="*/ 0 h 4325257"/>
              <a:gd name="connsiteX1" fmla="*/ 6183086 w 6218217"/>
              <a:gd name="connsiteY1" fmla="*/ 0 h 4325257"/>
              <a:gd name="connsiteX2" fmla="*/ 6215017 w 6218217"/>
              <a:gd name="connsiteY2" fmla="*/ 718094 h 4325257"/>
              <a:gd name="connsiteX3" fmla="*/ 5863771 w 6218217"/>
              <a:gd name="connsiteY3" fmla="*/ 1741714 h 4325257"/>
              <a:gd name="connsiteX4" fmla="*/ 5152571 w 6218217"/>
              <a:gd name="connsiteY4" fmla="*/ 2612571 h 4325257"/>
              <a:gd name="connsiteX5" fmla="*/ 4267200 w 6218217"/>
              <a:gd name="connsiteY5" fmla="*/ 2902857 h 4325257"/>
              <a:gd name="connsiteX6" fmla="*/ 3497943 w 6218217"/>
              <a:gd name="connsiteY6" fmla="*/ 3004457 h 4325257"/>
              <a:gd name="connsiteX7" fmla="*/ 3077029 w 6218217"/>
              <a:gd name="connsiteY7" fmla="*/ 3614057 h 4325257"/>
              <a:gd name="connsiteX8" fmla="*/ 3004457 w 6218217"/>
              <a:gd name="connsiteY8" fmla="*/ 4223657 h 4325257"/>
              <a:gd name="connsiteX9" fmla="*/ 2002971 w 6218217"/>
              <a:gd name="connsiteY9" fmla="*/ 4325257 h 4325257"/>
              <a:gd name="connsiteX10" fmla="*/ 1378857 w 6218217"/>
              <a:gd name="connsiteY10" fmla="*/ 3991429 h 4325257"/>
              <a:gd name="connsiteX11" fmla="*/ 1175657 w 6218217"/>
              <a:gd name="connsiteY11" fmla="*/ 3323771 h 4325257"/>
              <a:gd name="connsiteX12" fmla="*/ 885371 w 6218217"/>
              <a:gd name="connsiteY12" fmla="*/ 2786743 h 4325257"/>
              <a:gd name="connsiteX13" fmla="*/ 391886 w 6218217"/>
              <a:gd name="connsiteY13" fmla="*/ 2844800 h 4325257"/>
              <a:gd name="connsiteX14" fmla="*/ 0 w 6218217"/>
              <a:gd name="connsiteY14" fmla="*/ 2873829 h 4325257"/>
              <a:gd name="connsiteX15" fmla="*/ 14514 w 6218217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67463 w 6183086"/>
              <a:gd name="connsiteY6" fmla="*/ 292063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33901"/>
              <a:gd name="connsiteX1" fmla="*/ 6183086 w 6183086"/>
              <a:gd name="connsiteY1" fmla="*/ 0 h 4333901"/>
              <a:gd name="connsiteX2" fmla="*/ 6161677 w 6183086"/>
              <a:gd name="connsiteY2" fmla="*/ 710474 h 4333901"/>
              <a:gd name="connsiteX3" fmla="*/ 5863771 w 6183086"/>
              <a:gd name="connsiteY3" fmla="*/ 1741714 h 4333901"/>
              <a:gd name="connsiteX4" fmla="*/ 5152571 w 6183086"/>
              <a:gd name="connsiteY4" fmla="*/ 2612571 h 4333901"/>
              <a:gd name="connsiteX5" fmla="*/ 4236720 w 6183086"/>
              <a:gd name="connsiteY5" fmla="*/ 2979057 h 4333901"/>
              <a:gd name="connsiteX6" fmla="*/ 3520803 w 6183086"/>
              <a:gd name="connsiteY6" fmla="*/ 3050177 h 4333901"/>
              <a:gd name="connsiteX7" fmla="*/ 3077029 w 6183086"/>
              <a:gd name="connsiteY7" fmla="*/ 3614057 h 4333901"/>
              <a:gd name="connsiteX8" fmla="*/ 2913017 w 6183086"/>
              <a:gd name="connsiteY8" fmla="*/ 4261757 h 4333901"/>
              <a:gd name="connsiteX9" fmla="*/ 2002971 w 6183086"/>
              <a:gd name="connsiteY9" fmla="*/ 4325257 h 4333901"/>
              <a:gd name="connsiteX10" fmla="*/ 1378857 w 6183086"/>
              <a:gd name="connsiteY10" fmla="*/ 3991429 h 4333901"/>
              <a:gd name="connsiteX11" fmla="*/ 1175657 w 6183086"/>
              <a:gd name="connsiteY11" fmla="*/ 3323771 h 4333901"/>
              <a:gd name="connsiteX12" fmla="*/ 885371 w 6183086"/>
              <a:gd name="connsiteY12" fmla="*/ 2786743 h 4333901"/>
              <a:gd name="connsiteX13" fmla="*/ 391886 w 6183086"/>
              <a:gd name="connsiteY13" fmla="*/ 2844800 h 4333901"/>
              <a:gd name="connsiteX14" fmla="*/ 0 w 6183086"/>
              <a:gd name="connsiteY14" fmla="*/ 2873829 h 4333901"/>
              <a:gd name="connsiteX15" fmla="*/ 14514 w 6183086"/>
              <a:gd name="connsiteY15" fmla="*/ 0 h 4333901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9142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2317 w 6190706"/>
              <a:gd name="connsiteY11" fmla="*/ 32551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90706" h="4320213">
                <a:moveTo>
                  <a:pt x="22134" y="0"/>
                </a:moveTo>
                <a:lnTo>
                  <a:pt x="6190706" y="0"/>
                </a:lnTo>
                <a:cubicBezTo>
                  <a:pt x="6181030" y="241905"/>
                  <a:pt x="6186593" y="468569"/>
                  <a:pt x="6169297" y="710474"/>
                </a:cubicBezTo>
                <a:cubicBezTo>
                  <a:pt x="6186835" y="1087241"/>
                  <a:pt x="6036733" y="1425907"/>
                  <a:pt x="5871391" y="1741714"/>
                </a:cubicBezTo>
                <a:cubicBezTo>
                  <a:pt x="5695284" y="2062480"/>
                  <a:pt x="5496318" y="2375625"/>
                  <a:pt x="5160191" y="2612571"/>
                </a:cubicBezTo>
                <a:cubicBezTo>
                  <a:pt x="4880307" y="2869353"/>
                  <a:pt x="4630904" y="2874675"/>
                  <a:pt x="4244340" y="2979057"/>
                </a:cubicBezTo>
                <a:cubicBezTo>
                  <a:pt x="3942201" y="2997684"/>
                  <a:pt x="3784842" y="2970590"/>
                  <a:pt x="3528423" y="3050177"/>
                </a:cubicBezTo>
                <a:cubicBezTo>
                  <a:pt x="3357638" y="3177177"/>
                  <a:pt x="3179234" y="3357517"/>
                  <a:pt x="3084649" y="3614057"/>
                </a:cubicBezTo>
                <a:cubicBezTo>
                  <a:pt x="3083318" y="3855357"/>
                  <a:pt x="3036268" y="4005217"/>
                  <a:pt x="2852057" y="4231277"/>
                </a:cubicBezTo>
                <a:cubicBezTo>
                  <a:pt x="2525848" y="4359124"/>
                  <a:pt x="2275840" y="4326950"/>
                  <a:pt x="1972491" y="4271917"/>
                </a:cubicBezTo>
                <a:cubicBezTo>
                  <a:pt x="1718733" y="4191121"/>
                  <a:pt x="1556415" y="4102705"/>
                  <a:pt x="1386477" y="3938089"/>
                </a:cubicBezTo>
                <a:cubicBezTo>
                  <a:pt x="1273024" y="3740936"/>
                  <a:pt x="1228150" y="3452344"/>
                  <a:pt x="1122317" y="3255191"/>
                </a:cubicBezTo>
                <a:cubicBezTo>
                  <a:pt x="1020475" y="3027922"/>
                  <a:pt x="1101513" y="2953052"/>
                  <a:pt x="892991" y="2786743"/>
                </a:cubicBezTo>
                <a:cubicBezTo>
                  <a:pt x="728496" y="2699415"/>
                  <a:pt x="564001" y="2787348"/>
                  <a:pt x="399506" y="2844800"/>
                </a:cubicBezTo>
                <a:lnTo>
                  <a:pt x="0" y="2904309"/>
                </a:lnTo>
                <a:lnTo>
                  <a:pt x="2213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xmlns="" id="{B7AECEB1-B7F3-45E1-9B3E-4272B5784C13}"/>
              </a:ext>
            </a:extLst>
          </p:cNvPr>
          <p:cNvSpPr/>
          <p:nvPr/>
        </p:nvSpPr>
        <p:spPr>
          <a:xfrm>
            <a:off x="-7619" y="-12699"/>
            <a:ext cx="5189518" cy="3849238"/>
          </a:xfrm>
          <a:custGeom>
            <a:avLst/>
            <a:gdLst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7290"/>
              <a:gd name="connsiteY0" fmla="*/ 0 h 3802743"/>
              <a:gd name="connsiteX1" fmla="*/ 4122057 w 5187290"/>
              <a:gd name="connsiteY1" fmla="*/ 0 h 3802743"/>
              <a:gd name="connsiteX2" fmla="*/ 4934857 w 5187290"/>
              <a:gd name="connsiteY2" fmla="*/ 537028 h 3802743"/>
              <a:gd name="connsiteX3" fmla="*/ 5185456 w 5187290"/>
              <a:gd name="connsiteY3" fmla="*/ 1098322 h 3802743"/>
              <a:gd name="connsiteX4" fmla="*/ 5050971 w 5187290"/>
              <a:gd name="connsiteY4" fmla="*/ 1538514 h 3802743"/>
              <a:gd name="connsiteX5" fmla="*/ 4804229 w 5187290"/>
              <a:gd name="connsiteY5" fmla="*/ 1727200 h 3802743"/>
              <a:gd name="connsiteX6" fmla="*/ 1596571 w 5187290"/>
              <a:gd name="connsiteY6" fmla="*/ 3802743 h 3802743"/>
              <a:gd name="connsiteX7" fmla="*/ 0 w 5187290"/>
              <a:gd name="connsiteY7" fmla="*/ 2685143 h 3802743"/>
              <a:gd name="connsiteX8" fmla="*/ 0 w 5187290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833"/>
              <a:gd name="connsiteX1" fmla="*/ 4122057 w 5189518"/>
              <a:gd name="connsiteY1" fmla="*/ 0 h 3802833"/>
              <a:gd name="connsiteX2" fmla="*/ 4934857 w 5189518"/>
              <a:gd name="connsiteY2" fmla="*/ 537028 h 3802833"/>
              <a:gd name="connsiteX3" fmla="*/ 5185456 w 5189518"/>
              <a:gd name="connsiteY3" fmla="*/ 1098322 h 3802833"/>
              <a:gd name="connsiteX4" fmla="*/ 5050971 w 5189518"/>
              <a:gd name="connsiteY4" fmla="*/ 1538514 h 3802833"/>
              <a:gd name="connsiteX5" fmla="*/ 4804229 w 5189518"/>
              <a:gd name="connsiteY5" fmla="*/ 1727200 h 3802833"/>
              <a:gd name="connsiteX6" fmla="*/ 1596571 w 5189518"/>
              <a:gd name="connsiteY6" fmla="*/ 3802743 h 3802833"/>
              <a:gd name="connsiteX7" fmla="*/ 0 w 5189518"/>
              <a:gd name="connsiteY7" fmla="*/ 2685143 h 3802833"/>
              <a:gd name="connsiteX8" fmla="*/ 0 w 5189518"/>
              <a:gd name="connsiteY8" fmla="*/ 0 h 3802833"/>
              <a:gd name="connsiteX0" fmla="*/ 0 w 5189518"/>
              <a:gd name="connsiteY0" fmla="*/ 0 h 3817955"/>
              <a:gd name="connsiteX1" fmla="*/ 4122057 w 5189518"/>
              <a:gd name="connsiteY1" fmla="*/ 0 h 3817955"/>
              <a:gd name="connsiteX2" fmla="*/ 4934857 w 5189518"/>
              <a:gd name="connsiteY2" fmla="*/ 537028 h 3817955"/>
              <a:gd name="connsiteX3" fmla="*/ 5185456 w 5189518"/>
              <a:gd name="connsiteY3" fmla="*/ 1098322 h 3817955"/>
              <a:gd name="connsiteX4" fmla="*/ 5050971 w 5189518"/>
              <a:gd name="connsiteY4" fmla="*/ 1538514 h 3817955"/>
              <a:gd name="connsiteX5" fmla="*/ 4804229 w 5189518"/>
              <a:gd name="connsiteY5" fmla="*/ 1727200 h 3817955"/>
              <a:gd name="connsiteX6" fmla="*/ 1596571 w 5189518"/>
              <a:gd name="connsiteY6" fmla="*/ 3802743 h 3817955"/>
              <a:gd name="connsiteX7" fmla="*/ 0 w 5189518"/>
              <a:gd name="connsiteY7" fmla="*/ 2685143 h 3817955"/>
              <a:gd name="connsiteX8" fmla="*/ 0 w 5189518"/>
              <a:gd name="connsiteY8" fmla="*/ 0 h 3817955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49238"/>
              <a:gd name="connsiteX1" fmla="*/ 4122057 w 5189518"/>
              <a:gd name="connsiteY1" fmla="*/ 0 h 3849238"/>
              <a:gd name="connsiteX2" fmla="*/ 4934857 w 5189518"/>
              <a:gd name="connsiteY2" fmla="*/ 537028 h 3849238"/>
              <a:gd name="connsiteX3" fmla="*/ 5185456 w 5189518"/>
              <a:gd name="connsiteY3" fmla="*/ 1098322 h 3849238"/>
              <a:gd name="connsiteX4" fmla="*/ 5050971 w 5189518"/>
              <a:gd name="connsiteY4" fmla="*/ 1538514 h 3849238"/>
              <a:gd name="connsiteX5" fmla="*/ 4804229 w 5189518"/>
              <a:gd name="connsiteY5" fmla="*/ 1727200 h 3849238"/>
              <a:gd name="connsiteX6" fmla="*/ 1644196 w 5189518"/>
              <a:gd name="connsiteY6" fmla="*/ 3834493 h 3849238"/>
              <a:gd name="connsiteX7" fmla="*/ 0 w 5189518"/>
              <a:gd name="connsiteY7" fmla="*/ 2685143 h 3849238"/>
              <a:gd name="connsiteX8" fmla="*/ 0 w 5189518"/>
              <a:gd name="connsiteY8" fmla="*/ 0 h 384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9518" h="3849238">
                <a:moveTo>
                  <a:pt x="0" y="0"/>
                </a:moveTo>
                <a:lnTo>
                  <a:pt x="4122057" y="0"/>
                </a:lnTo>
                <a:cubicBezTo>
                  <a:pt x="4392990" y="179009"/>
                  <a:pt x="4730599" y="305631"/>
                  <a:pt x="4934857" y="537028"/>
                </a:cubicBezTo>
                <a:cubicBezTo>
                  <a:pt x="5159677" y="778101"/>
                  <a:pt x="5174948" y="890586"/>
                  <a:pt x="5185456" y="1098322"/>
                </a:cubicBezTo>
                <a:cubicBezTo>
                  <a:pt x="5202541" y="1292678"/>
                  <a:pt x="5167237" y="1401308"/>
                  <a:pt x="5050971" y="1538514"/>
                </a:cubicBezTo>
                <a:cubicBezTo>
                  <a:pt x="4973487" y="1620459"/>
                  <a:pt x="5372025" y="1344537"/>
                  <a:pt x="4804229" y="1727200"/>
                </a:cubicBezTo>
                <a:cubicBezTo>
                  <a:pt x="4236433" y="2109863"/>
                  <a:pt x="1754565" y="3793520"/>
                  <a:pt x="1644196" y="3834493"/>
                </a:cubicBezTo>
                <a:cubicBezTo>
                  <a:pt x="1581906" y="3976310"/>
                  <a:pt x="532190" y="3057676"/>
                  <a:pt x="0" y="268514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B6FA8094-C068-473D-BD70-1251AE2BE0E1}"/>
              </a:ext>
            </a:extLst>
          </p:cNvPr>
          <p:cNvSpPr/>
          <p:nvPr/>
        </p:nvSpPr>
        <p:spPr>
          <a:xfrm rot="10800000">
            <a:off x="9127011" y="4623611"/>
            <a:ext cx="3064988" cy="2291103"/>
          </a:xfrm>
          <a:custGeom>
            <a:avLst/>
            <a:gdLst>
              <a:gd name="connsiteX0" fmla="*/ 0 w 2762250"/>
              <a:gd name="connsiteY0" fmla="*/ 9525 h 1543050"/>
              <a:gd name="connsiteX1" fmla="*/ 0 w 2762250"/>
              <a:gd name="connsiteY1" fmla="*/ 1543050 h 1543050"/>
              <a:gd name="connsiteX2" fmla="*/ 342900 w 2762250"/>
              <a:gd name="connsiteY2" fmla="*/ 981075 h 1543050"/>
              <a:gd name="connsiteX3" fmla="*/ 609600 w 2762250"/>
              <a:gd name="connsiteY3" fmla="*/ 638175 h 1543050"/>
              <a:gd name="connsiteX4" fmla="*/ 1133475 w 2762250"/>
              <a:gd name="connsiteY4" fmla="*/ 504825 h 1543050"/>
              <a:gd name="connsiteX5" fmla="*/ 1819275 w 2762250"/>
              <a:gd name="connsiteY5" fmla="*/ 495300 h 1543050"/>
              <a:gd name="connsiteX6" fmla="*/ 2438400 w 2762250"/>
              <a:gd name="connsiteY6" fmla="*/ 276225 h 1543050"/>
              <a:gd name="connsiteX7" fmla="*/ 2762250 w 2762250"/>
              <a:gd name="connsiteY7" fmla="*/ 0 h 1543050"/>
              <a:gd name="connsiteX8" fmla="*/ 0 w 2762250"/>
              <a:gd name="connsiteY8" fmla="*/ 9525 h 1543050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2900 w 2762250"/>
              <a:gd name="connsiteY2" fmla="*/ 985837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16706 w 2762250"/>
              <a:gd name="connsiteY2" fmla="*/ 91916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290512 w 2762250"/>
              <a:gd name="connsiteY2" fmla="*/ 86201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14362 w 2762250"/>
              <a:gd name="connsiteY3" fmla="*/ 588168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459580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8237 w 2762250"/>
              <a:gd name="connsiteY4" fmla="*/ 4714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419099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797844 w 2762250"/>
              <a:gd name="connsiteY5" fmla="*/ 433387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07443 w 2762250"/>
              <a:gd name="connsiteY6" fmla="*/ 257175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83631 w 2762250"/>
              <a:gd name="connsiteY6" fmla="*/ 228600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688432"/>
              <a:gd name="connsiteY0" fmla="*/ 0 h 1547812"/>
              <a:gd name="connsiteX1" fmla="*/ 0 w 2688432"/>
              <a:gd name="connsiteY1" fmla="*/ 1547812 h 1547812"/>
              <a:gd name="connsiteX2" fmla="*/ 347663 w 2688432"/>
              <a:gd name="connsiteY2" fmla="*/ 902493 h 1547812"/>
              <a:gd name="connsiteX3" fmla="*/ 659606 w 2688432"/>
              <a:gd name="connsiteY3" fmla="*/ 609599 h 1547812"/>
              <a:gd name="connsiteX4" fmla="*/ 1135856 w 2688432"/>
              <a:gd name="connsiteY4" fmla="*/ 497681 h 1547812"/>
              <a:gd name="connsiteX5" fmla="*/ 1816894 w 2688432"/>
              <a:gd name="connsiteY5" fmla="*/ 461962 h 1547812"/>
              <a:gd name="connsiteX6" fmla="*/ 2393156 w 2688432"/>
              <a:gd name="connsiteY6" fmla="*/ 261937 h 1547812"/>
              <a:gd name="connsiteX7" fmla="*/ 2688432 w 2688432"/>
              <a:gd name="connsiteY7" fmla="*/ 0 h 1547812"/>
              <a:gd name="connsiteX8" fmla="*/ 0 w 2688432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6196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44292 w 2755107"/>
              <a:gd name="connsiteY5" fmla="*/ 517423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07" h="1272309">
                <a:moveTo>
                  <a:pt x="0" y="0"/>
                </a:moveTo>
                <a:lnTo>
                  <a:pt x="0" y="1272309"/>
                </a:lnTo>
                <a:lnTo>
                  <a:pt x="347663" y="902493"/>
                </a:lnTo>
                <a:cubicBezTo>
                  <a:pt x="439738" y="773112"/>
                  <a:pt x="574716" y="642411"/>
                  <a:pt x="678697" y="601136"/>
                </a:cubicBezTo>
                <a:cubicBezTo>
                  <a:pt x="848559" y="535255"/>
                  <a:pt x="1051979" y="592546"/>
                  <a:pt x="1290337" y="594917"/>
                </a:cubicBezTo>
                <a:cubicBezTo>
                  <a:pt x="1523700" y="578248"/>
                  <a:pt x="1586206" y="570599"/>
                  <a:pt x="1844292" y="517423"/>
                </a:cubicBezTo>
                <a:cubicBezTo>
                  <a:pt x="2057811" y="444940"/>
                  <a:pt x="2215355" y="357186"/>
                  <a:pt x="2393156" y="261937"/>
                </a:cubicBezTo>
                <a:cubicBezTo>
                  <a:pt x="2537618" y="159542"/>
                  <a:pt x="2648745" y="107156"/>
                  <a:pt x="2755107" y="476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FE1E6A4B-1707-4004-9397-3A301C8361EE}"/>
              </a:ext>
            </a:extLst>
          </p:cNvPr>
          <p:cNvSpPr/>
          <p:nvPr/>
        </p:nvSpPr>
        <p:spPr>
          <a:xfrm>
            <a:off x="10756901" y="6100873"/>
            <a:ext cx="1442718" cy="8138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EFB55754-A14F-411D-8915-4CB88752E7CC}"/>
              </a:ext>
            </a:extLst>
          </p:cNvPr>
          <p:cNvGrpSpPr/>
          <p:nvPr/>
        </p:nvGrpSpPr>
        <p:grpSpPr>
          <a:xfrm>
            <a:off x="6593383" y="1636715"/>
            <a:ext cx="3863356" cy="615902"/>
            <a:chOff x="6619360" y="1593420"/>
            <a:chExt cx="3863356" cy="61590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F2CC68C4-786A-4FD3-BDD0-0EC32F9E2FD4}"/>
                </a:ext>
              </a:extLst>
            </p:cNvPr>
            <p:cNvSpPr/>
            <p:nvPr/>
          </p:nvSpPr>
          <p:spPr>
            <a:xfrm>
              <a:off x="6619360" y="159342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141C27BA-6F20-4037-8D19-17E703F0EF94}"/>
                </a:ext>
              </a:extLst>
            </p:cNvPr>
            <p:cNvSpPr/>
            <p:nvPr/>
          </p:nvSpPr>
          <p:spPr>
            <a:xfrm>
              <a:off x="7079513" y="1640961"/>
              <a:ext cx="1526059" cy="4616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Contexto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427EC8C4-0464-4B2F-B21D-5CAEA87DFF6B}"/>
              </a:ext>
            </a:extLst>
          </p:cNvPr>
          <p:cNvGrpSpPr/>
          <p:nvPr/>
        </p:nvGrpSpPr>
        <p:grpSpPr>
          <a:xfrm>
            <a:off x="6619360" y="2774209"/>
            <a:ext cx="3863356" cy="615902"/>
            <a:chOff x="6619360" y="2774209"/>
            <a:chExt cx="3863356" cy="61590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xmlns="" id="{FC750FDE-A2DA-4030-95B5-45E500805EEB}"/>
                </a:ext>
              </a:extLst>
            </p:cNvPr>
            <p:cNvSpPr/>
            <p:nvPr/>
          </p:nvSpPr>
          <p:spPr>
            <a:xfrm>
              <a:off x="6619360" y="2774209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13DC3EDB-14B6-4BF1-A6E9-1CADC725EC6E}"/>
                </a:ext>
              </a:extLst>
            </p:cNvPr>
            <p:cNvSpPr/>
            <p:nvPr/>
          </p:nvSpPr>
          <p:spPr>
            <a:xfrm>
              <a:off x="7114045" y="2854109"/>
              <a:ext cx="1694053" cy="4616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Requisitos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43128202-2A77-477C-9043-0113D7CEFF68}"/>
              </a:ext>
            </a:extLst>
          </p:cNvPr>
          <p:cNvGrpSpPr/>
          <p:nvPr/>
        </p:nvGrpSpPr>
        <p:grpSpPr>
          <a:xfrm>
            <a:off x="6619360" y="3890261"/>
            <a:ext cx="4061892" cy="615902"/>
            <a:chOff x="6619360" y="3890261"/>
            <a:chExt cx="3994018" cy="615902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xmlns="" id="{BDE65D57-FF5F-4AE0-B710-65180B39AA93}"/>
                </a:ext>
              </a:extLst>
            </p:cNvPr>
            <p:cNvSpPr/>
            <p:nvPr/>
          </p:nvSpPr>
          <p:spPr>
            <a:xfrm>
              <a:off x="6619360" y="3890261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3E6E4878-6324-4BFB-9147-40735FFA0AAF}"/>
                </a:ext>
              </a:extLst>
            </p:cNvPr>
            <p:cNvSpPr/>
            <p:nvPr/>
          </p:nvSpPr>
          <p:spPr>
            <a:xfrm>
              <a:off x="7044772" y="3965043"/>
              <a:ext cx="3568606" cy="4616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Solução </a:t>
              </a:r>
              <a:r>
                <a:rPr lang="pt-BR" altLang="zh-CN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I</a:t>
              </a: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mplementada</a:t>
              </a:r>
              <a:endParaRPr lang="pt-BR" altLang="zh-C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0D07D3EE-1ED9-4F5D-AF69-D1EE865E78DD}"/>
              </a:ext>
            </a:extLst>
          </p:cNvPr>
          <p:cNvGrpSpPr/>
          <p:nvPr/>
        </p:nvGrpSpPr>
        <p:grpSpPr>
          <a:xfrm>
            <a:off x="6619360" y="5071050"/>
            <a:ext cx="3863356" cy="615902"/>
            <a:chOff x="6619360" y="5071050"/>
            <a:chExt cx="3863356" cy="615902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xmlns="" id="{4D441453-8530-47BA-B3DF-6EA6AC7E35A9}"/>
                </a:ext>
              </a:extLst>
            </p:cNvPr>
            <p:cNvSpPr/>
            <p:nvPr/>
          </p:nvSpPr>
          <p:spPr>
            <a:xfrm>
              <a:off x="6619360" y="507105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243E59CD-D984-4E91-9E7C-6CFF45CDC913}"/>
                </a:ext>
              </a:extLst>
            </p:cNvPr>
            <p:cNvSpPr/>
            <p:nvPr/>
          </p:nvSpPr>
          <p:spPr>
            <a:xfrm>
              <a:off x="7024424" y="5145952"/>
              <a:ext cx="3343672" cy="46166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Conclusão do </a:t>
              </a:r>
              <a:r>
                <a:rPr lang="pt-BR" altLang="zh-CN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P</a:t>
              </a:r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rojeto</a:t>
              </a:r>
              <a:endParaRPr lang="pt-BR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22A0B9AA-DE41-46B8-96FD-D5583FC26A5D}"/>
              </a:ext>
            </a:extLst>
          </p:cNvPr>
          <p:cNvSpPr/>
          <p:nvPr/>
        </p:nvSpPr>
        <p:spPr>
          <a:xfrm>
            <a:off x="6225693" y="1501897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ED95F574-239D-48C7-86D3-24FA53E75540}"/>
              </a:ext>
            </a:extLst>
          </p:cNvPr>
          <p:cNvSpPr/>
          <p:nvPr/>
        </p:nvSpPr>
        <p:spPr>
          <a:xfrm>
            <a:off x="6225693" y="2682686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21B70F66-A28A-4061-B0EF-0FB6303C394C}"/>
              </a:ext>
            </a:extLst>
          </p:cNvPr>
          <p:cNvSpPr/>
          <p:nvPr/>
        </p:nvSpPr>
        <p:spPr>
          <a:xfrm>
            <a:off x="6225693" y="3798738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C0A448F7-065C-4617-BF8E-B39053C55C48}"/>
              </a:ext>
            </a:extLst>
          </p:cNvPr>
          <p:cNvSpPr/>
          <p:nvPr/>
        </p:nvSpPr>
        <p:spPr>
          <a:xfrm>
            <a:off x="6225693" y="4979527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CEFD963D-B88C-D40F-16CA-6AE0DFD455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0401" y="-17220"/>
            <a:ext cx="1392382" cy="943644"/>
          </a:xfrm>
          <a:prstGeom prst="rect">
            <a:avLst/>
          </a:prstGeom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xmlns="" id="{7BB5975A-A672-24C7-82A2-045C195002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965" y="2263268"/>
            <a:ext cx="5239025" cy="46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412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1" grpId="0" animBg="1"/>
      <p:bldP spid="16" grpId="0" animBg="1"/>
      <p:bldP spid="20" grpId="0" animBg="1"/>
      <p:bldP spid="23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00770" y="6652718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cs typeface="+mn-ea"/>
                <a:sym typeface="+mn-lt"/>
                <a:hlinkClick r:id="rId2"/>
              </a:rPr>
              <a:t>industry</a:t>
            </a:r>
            <a:r>
              <a:rPr lang="en-US" altLang="zh-CN" sz="100" dirty="0">
                <a:solidFill>
                  <a:prstClr val="black"/>
                </a:solidFill>
                <a:cs typeface="+mn-ea"/>
                <a:sym typeface="+mn-lt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cs typeface="+mn-ea"/>
                <a:sym typeface="+mn-lt"/>
                <a:hlinkClick r:id="rId2"/>
              </a:rPr>
              <a:t>template</a:t>
            </a:r>
            <a:r>
              <a:rPr lang="en-US" altLang="zh-CN" sz="100" dirty="0">
                <a:solidFill>
                  <a:prstClr val="black"/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AEA8B0-8756-47B9-A06D-7066A884E9FD}"/>
              </a:ext>
            </a:extLst>
          </p:cNvPr>
          <p:cNvSpPr/>
          <p:nvPr/>
        </p:nvSpPr>
        <p:spPr>
          <a:xfrm>
            <a:off x="30321" y="-28129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波形 1">
            <a:extLst>
              <a:ext uri="{FF2B5EF4-FFF2-40B4-BE49-F238E27FC236}">
                <a16:creationId xmlns:a16="http://schemas.microsoft.com/office/drawing/2014/main" xmlns="" id="{6CBCA383-2DF2-482F-A140-E7530E8C0E6F}"/>
              </a:ext>
            </a:extLst>
          </p:cNvPr>
          <p:cNvSpPr/>
          <p:nvPr/>
        </p:nvSpPr>
        <p:spPr>
          <a:xfrm>
            <a:off x="-981" y="4238561"/>
            <a:ext cx="12284219" cy="2840115"/>
          </a:xfrm>
          <a:custGeom>
            <a:avLst/>
            <a:gdLst>
              <a:gd name="connsiteX0" fmla="*/ 0 w 9962108"/>
              <a:gd name="connsiteY0" fmla="*/ 1878583 h 10937254"/>
              <a:gd name="connsiteX1" fmla="*/ 9962108 w 9962108"/>
              <a:gd name="connsiteY1" fmla="*/ 1878583 h 10937254"/>
              <a:gd name="connsiteX2" fmla="*/ 9962108 w 9962108"/>
              <a:gd name="connsiteY2" fmla="*/ 9058671 h 10937254"/>
              <a:gd name="connsiteX3" fmla="*/ 0 w 9962108"/>
              <a:gd name="connsiteY3" fmla="*/ 9058671 h 10937254"/>
              <a:gd name="connsiteX4" fmla="*/ 0 w 9962108"/>
              <a:gd name="connsiteY4" fmla="*/ 1878583 h 10937254"/>
              <a:gd name="connsiteX0" fmla="*/ 0 w 9986438"/>
              <a:gd name="connsiteY0" fmla="*/ 1849870 h 10479744"/>
              <a:gd name="connsiteX1" fmla="*/ 9986438 w 9986438"/>
              <a:gd name="connsiteY1" fmla="*/ 1491989 h 10479744"/>
              <a:gd name="connsiteX2" fmla="*/ 9986438 w 9986438"/>
              <a:gd name="connsiteY2" fmla="*/ 8672077 h 10479744"/>
              <a:gd name="connsiteX3" fmla="*/ 24330 w 9986438"/>
              <a:gd name="connsiteY3" fmla="*/ 8672077 h 10479744"/>
              <a:gd name="connsiteX4" fmla="*/ 0 w 9986438"/>
              <a:gd name="connsiteY4" fmla="*/ 1849870 h 10479744"/>
              <a:gd name="connsiteX0" fmla="*/ 0 w 9986438"/>
              <a:gd name="connsiteY0" fmla="*/ 1106527 h 9736401"/>
              <a:gd name="connsiteX1" fmla="*/ 9986438 w 9986438"/>
              <a:gd name="connsiteY1" fmla="*/ 748646 h 9736401"/>
              <a:gd name="connsiteX2" fmla="*/ 9986438 w 9986438"/>
              <a:gd name="connsiteY2" fmla="*/ 7928734 h 9736401"/>
              <a:gd name="connsiteX3" fmla="*/ 24330 w 9986438"/>
              <a:gd name="connsiteY3" fmla="*/ 7928734 h 9736401"/>
              <a:gd name="connsiteX4" fmla="*/ 0 w 9986438"/>
              <a:gd name="connsiteY4" fmla="*/ 1106527 h 9736401"/>
              <a:gd name="connsiteX0" fmla="*/ 0 w 9986438"/>
              <a:gd name="connsiteY0" fmla="*/ 1079058 h 9708932"/>
              <a:gd name="connsiteX1" fmla="*/ 9986438 w 9986438"/>
              <a:gd name="connsiteY1" fmla="*/ 721177 h 9708932"/>
              <a:gd name="connsiteX2" fmla="*/ 9986438 w 9986438"/>
              <a:gd name="connsiteY2" fmla="*/ 7901265 h 9708932"/>
              <a:gd name="connsiteX3" fmla="*/ 24330 w 9986438"/>
              <a:gd name="connsiteY3" fmla="*/ 7901265 h 9708932"/>
              <a:gd name="connsiteX4" fmla="*/ 0 w 9986438"/>
              <a:gd name="connsiteY4" fmla="*/ 1079058 h 9708932"/>
              <a:gd name="connsiteX0" fmla="*/ 0 w 9986438"/>
              <a:gd name="connsiteY0" fmla="*/ 1079058 h 7901265"/>
              <a:gd name="connsiteX1" fmla="*/ 9986438 w 9986438"/>
              <a:gd name="connsiteY1" fmla="*/ 721177 h 7901265"/>
              <a:gd name="connsiteX2" fmla="*/ 9970951 w 9986438"/>
              <a:gd name="connsiteY2" fmla="*/ 5424765 h 7901265"/>
              <a:gd name="connsiteX3" fmla="*/ 24330 w 9986438"/>
              <a:gd name="connsiteY3" fmla="*/ 7901265 h 7901265"/>
              <a:gd name="connsiteX4" fmla="*/ 0 w 9986438"/>
              <a:gd name="connsiteY4" fmla="*/ 1079058 h 7901265"/>
              <a:gd name="connsiteX0" fmla="*/ 0 w 9986438"/>
              <a:gd name="connsiteY0" fmla="*/ 1079058 h 7300827"/>
              <a:gd name="connsiteX1" fmla="*/ 9986438 w 9986438"/>
              <a:gd name="connsiteY1" fmla="*/ 721177 h 7300827"/>
              <a:gd name="connsiteX2" fmla="*/ 9970951 w 9986438"/>
              <a:gd name="connsiteY2" fmla="*/ 5424765 h 7300827"/>
              <a:gd name="connsiteX3" fmla="*/ 8843 w 9986438"/>
              <a:gd name="connsiteY3" fmla="*/ 5996265 h 7300827"/>
              <a:gd name="connsiteX4" fmla="*/ 0 w 9986438"/>
              <a:gd name="connsiteY4" fmla="*/ 1079058 h 7300827"/>
              <a:gd name="connsiteX0" fmla="*/ 0 w 9986438"/>
              <a:gd name="connsiteY0" fmla="*/ 1079058 h 6721130"/>
              <a:gd name="connsiteX1" fmla="*/ 9986438 w 9986438"/>
              <a:gd name="connsiteY1" fmla="*/ 721177 h 6721130"/>
              <a:gd name="connsiteX2" fmla="*/ 9986438 w 9986438"/>
              <a:gd name="connsiteY2" fmla="*/ 4758015 h 6721130"/>
              <a:gd name="connsiteX3" fmla="*/ 8843 w 9986438"/>
              <a:gd name="connsiteY3" fmla="*/ 5996265 h 6721130"/>
              <a:gd name="connsiteX4" fmla="*/ 0 w 9986438"/>
              <a:gd name="connsiteY4" fmla="*/ 1079058 h 6721130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6192972"/>
              <a:gd name="connsiteX1" fmla="*/ 9986438 w 9986438"/>
              <a:gd name="connsiteY1" fmla="*/ 721177 h 6192972"/>
              <a:gd name="connsiteX2" fmla="*/ 9986438 w 9986438"/>
              <a:gd name="connsiteY2" fmla="*/ 4758015 h 6192972"/>
              <a:gd name="connsiteX3" fmla="*/ 8843 w 9986438"/>
              <a:gd name="connsiteY3" fmla="*/ 5996265 h 6192972"/>
              <a:gd name="connsiteX4" fmla="*/ 0 w 9986438"/>
              <a:gd name="connsiteY4" fmla="*/ 1079058 h 6192972"/>
              <a:gd name="connsiteX0" fmla="*/ 0 w 9986438"/>
              <a:gd name="connsiteY0" fmla="*/ 1079058 h 5556666"/>
              <a:gd name="connsiteX1" fmla="*/ 9986438 w 9986438"/>
              <a:gd name="connsiteY1" fmla="*/ 721177 h 5556666"/>
              <a:gd name="connsiteX2" fmla="*/ 9986438 w 9986438"/>
              <a:gd name="connsiteY2" fmla="*/ 4758015 h 5556666"/>
              <a:gd name="connsiteX3" fmla="*/ 24330 w 9986438"/>
              <a:gd name="connsiteY3" fmla="*/ 4681815 h 5556666"/>
              <a:gd name="connsiteX4" fmla="*/ 0 w 9986438"/>
              <a:gd name="connsiteY4" fmla="*/ 1079058 h 5556666"/>
              <a:gd name="connsiteX0" fmla="*/ 0 w 9986438"/>
              <a:gd name="connsiteY0" fmla="*/ 1079058 h 4942500"/>
              <a:gd name="connsiteX1" fmla="*/ 9986438 w 9986438"/>
              <a:gd name="connsiteY1" fmla="*/ 721177 h 4942500"/>
              <a:gd name="connsiteX2" fmla="*/ 9986438 w 9986438"/>
              <a:gd name="connsiteY2" fmla="*/ 4758015 h 4942500"/>
              <a:gd name="connsiteX3" fmla="*/ 24330 w 9986438"/>
              <a:gd name="connsiteY3" fmla="*/ 4681815 h 4942500"/>
              <a:gd name="connsiteX4" fmla="*/ 0 w 9986438"/>
              <a:gd name="connsiteY4" fmla="*/ 1079058 h 494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6438" h="4942500">
                <a:moveTo>
                  <a:pt x="0" y="1079058"/>
                </a:moveTo>
                <a:cubicBezTo>
                  <a:pt x="3943211" y="-3256576"/>
                  <a:pt x="2401869" y="7318214"/>
                  <a:pt x="9986438" y="721177"/>
                </a:cubicBezTo>
                <a:lnTo>
                  <a:pt x="9986438" y="4758015"/>
                </a:lnTo>
                <a:cubicBezTo>
                  <a:pt x="6278569" y="5019208"/>
                  <a:pt x="4630427" y="5011173"/>
                  <a:pt x="24330" y="4681815"/>
                </a:cubicBezTo>
                <a:cubicBezTo>
                  <a:pt x="24330" y="2288452"/>
                  <a:pt x="0" y="3472421"/>
                  <a:pt x="0" y="1079058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BA08E34-6459-116B-A019-85E1105A5936}"/>
              </a:ext>
            </a:extLst>
          </p:cNvPr>
          <p:cNvGrpSpPr/>
          <p:nvPr/>
        </p:nvGrpSpPr>
        <p:grpSpPr>
          <a:xfrm>
            <a:off x="3018820" y="887500"/>
            <a:ext cx="6510239" cy="4165896"/>
            <a:chOff x="3041350" y="1017522"/>
            <a:chExt cx="5674794" cy="3514065"/>
          </a:xfrm>
        </p:grpSpPr>
        <p:sp>
          <p:nvSpPr>
            <p:cNvPr id="65" name="iṩḻïḍè">
              <a:extLst>
                <a:ext uri="{FF2B5EF4-FFF2-40B4-BE49-F238E27FC236}">
                  <a16:creationId xmlns:a16="http://schemas.microsoft.com/office/drawing/2014/main" xmlns="" id="{685941F4-DDB5-4CB0-BFC3-77837AD6F916}"/>
                </a:ext>
              </a:extLst>
            </p:cNvPr>
            <p:cNvSpPr/>
            <p:nvPr/>
          </p:nvSpPr>
          <p:spPr bwMode="auto">
            <a:xfrm>
              <a:off x="5820438" y="1017522"/>
              <a:ext cx="639891" cy="1281114"/>
            </a:xfrm>
            <a:custGeom>
              <a:avLst/>
              <a:gdLst>
                <a:gd name="T0" fmla="*/ 0 w 261"/>
                <a:gd name="T1" fmla="*/ 261 h 522"/>
                <a:gd name="T2" fmla="*/ 132 w 261"/>
                <a:gd name="T3" fmla="*/ 489 h 522"/>
                <a:gd name="T4" fmla="*/ 133 w 261"/>
                <a:gd name="T5" fmla="*/ 489 h 522"/>
                <a:gd name="T6" fmla="*/ 159 w 261"/>
                <a:gd name="T7" fmla="*/ 502 h 522"/>
                <a:gd name="T8" fmla="*/ 256 w 261"/>
                <a:gd name="T9" fmla="*/ 522 h 522"/>
                <a:gd name="T10" fmla="*/ 261 w 261"/>
                <a:gd name="T11" fmla="*/ 522 h 522"/>
                <a:gd name="T12" fmla="*/ 261 w 261"/>
                <a:gd name="T13" fmla="*/ 455 h 522"/>
                <a:gd name="T14" fmla="*/ 256 w 261"/>
                <a:gd name="T15" fmla="*/ 455 h 522"/>
                <a:gd name="T16" fmla="*/ 256 w 261"/>
                <a:gd name="T17" fmla="*/ 455 h 522"/>
                <a:gd name="T18" fmla="*/ 68 w 261"/>
                <a:gd name="T19" fmla="*/ 252 h 522"/>
                <a:gd name="T20" fmla="*/ 254 w 261"/>
                <a:gd name="T21" fmla="*/ 68 h 522"/>
                <a:gd name="T22" fmla="*/ 261 w 261"/>
                <a:gd name="T23" fmla="*/ 68 h 522"/>
                <a:gd name="T24" fmla="*/ 261 w 261"/>
                <a:gd name="T25" fmla="*/ 0 h 522"/>
                <a:gd name="T26" fmla="*/ 0 w 261"/>
                <a:gd name="T27" fmla="*/ 26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" h="522">
                  <a:moveTo>
                    <a:pt x="0" y="261"/>
                  </a:moveTo>
                  <a:cubicBezTo>
                    <a:pt x="0" y="359"/>
                    <a:pt x="53" y="444"/>
                    <a:pt x="132" y="489"/>
                  </a:cubicBezTo>
                  <a:cubicBezTo>
                    <a:pt x="132" y="489"/>
                    <a:pt x="132" y="489"/>
                    <a:pt x="133" y="489"/>
                  </a:cubicBezTo>
                  <a:cubicBezTo>
                    <a:pt x="141" y="493"/>
                    <a:pt x="150" y="498"/>
                    <a:pt x="159" y="502"/>
                  </a:cubicBezTo>
                  <a:cubicBezTo>
                    <a:pt x="189" y="514"/>
                    <a:pt x="222" y="522"/>
                    <a:pt x="256" y="522"/>
                  </a:cubicBezTo>
                  <a:cubicBezTo>
                    <a:pt x="258" y="522"/>
                    <a:pt x="259" y="522"/>
                    <a:pt x="261" y="522"/>
                  </a:cubicBezTo>
                  <a:cubicBezTo>
                    <a:pt x="261" y="455"/>
                    <a:pt x="261" y="455"/>
                    <a:pt x="261" y="455"/>
                  </a:cubicBezTo>
                  <a:cubicBezTo>
                    <a:pt x="259" y="455"/>
                    <a:pt x="258" y="455"/>
                    <a:pt x="256" y="455"/>
                  </a:cubicBezTo>
                  <a:cubicBezTo>
                    <a:pt x="256" y="455"/>
                    <a:pt x="256" y="455"/>
                    <a:pt x="256" y="455"/>
                  </a:cubicBezTo>
                  <a:cubicBezTo>
                    <a:pt x="149" y="452"/>
                    <a:pt x="63" y="361"/>
                    <a:pt x="68" y="252"/>
                  </a:cubicBezTo>
                  <a:cubicBezTo>
                    <a:pt x="73" y="152"/>
                    <a:pt x="154" y="71"/>
                    <a:pt x="254" y="68"/>
                  </a:cubicBezTo>
                  <a:cubicBezTo>
                    <a:pt x="256" y="68"/>
                    <a:pt x="259" y="68"/>
                    <a:pt x="261" y="68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iṥļîḍè">
              <a:extLst>
                <a:ext uri="{FF2B5EF4-FFF2-40B4-BE49-F238E27FC236}">
                  <a16:creationId xmlns:a16="http://schemas.microsoft.com/office/drawing/2014/main" xmlns="" id="{F1FA1A39-1E25-4A16-8966-DA2661639E84}"/>
                </a:ext>
              </a:extLst>
            </p:cNvPr>
            <p:cNvSpPr/>
            <p:nvPr/>
          </p:nvSpPr>
          <p:spPr bwMode="auto">
            <a:xfrm>
              <a:off x="6453470" y="1017522"/>
              <a:ext cx="1893011" cy="954504"/>
            </a:xfrm>
            <a:custGeom>
              <a:avLst/>
              <a:gdLst>
                <a:gd name="T0" fmla="*/ 324 w 772"/>
                <a:gd name="T1" fmla="*/ 326 h 389"/>
                <a:gd name="T2" fmla="*/ 261 w 772"/>
                <a:gd name="T3" fmla="*/ 262 h 389"/>
                <a:gd name="T4" fmla="*/ 261 w 772"/>
                <a:gd name="T5" fmla="*/ 261 h 389"/>
                <a:gd name="T6" fmla="*/ 227 w 772"/>
                <a:gd name="T7" fmla="*/ 132 h 389"/>
                <a:gd name="T8" fmla="*/ 0 w 772"/>
                <a:gd name="T9" fmla="*/ 0 h 389"/>
                <a:gd name="T10" fmla="*/ 0 w 772"/>
                <a:gd name="T11" fmla="*/ 68 h 389"/>
                <a:gd name="T12" fmla="*/ 193 w 772"/>
                <a:gd name="T13" fmla="*/ 261 h 389"/>
                <a:gd name="T14" fmla="*/ 193 w 772"/>
                <a:gd name="T15" fmla="*/ 261 h 389"/>
                <a:gd name="T16" fmla="*/ 194 w 772"/>
                <a:gd name="T17" fmla="*/ 288 h 389"/>
                <a:gd name="T18" fmla="*/ 307 w 772"/>
                <a:gd name="T19" fmla="*/ 389 h 389"/>
                <a:gd name="T20" fmla="*/ 772 w 772"/>
                <a:gd name="T21" fmla="*/ 389 h 389"/>
                <a:gd name="T22" fmla="*/ 772 w 772"/>
                <a:gd name="T23" fmla="*/ 326 h 389"/>
                <a:gd name="T24" fmla="*/ 324 w 772"/>
                <a:gd name="T25" fmla="*/ 32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389">
                  <a:moveTo>
                    <a:pt x="324" y="326"/>
                  </a:moveTo>
                  <a:cubicBezTo>
                    <a:pt x="289" y="326"/>
                    <a:pt x="261" y="297"/>
                    <a:pt x="261" y="262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1" y="214"/>
                    <a:pt x="249" y="170"/>
                    <a:pt x="227" y="132"/>
                  </a:cubicBezTo>
                  <a:cubicBezTo>
                    <a:pt x="182" y="53"/>
                    <a:pt x="97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06" y="68"/>
                    <a:pt x="193" y="154"/>
                    <a:pt x="193" y="261"/>
                  </a:cubicBezTo>
                  <a:cubicBezTo>
                    <a:pt x="193" y="261"/>
                    <a:pt x="193" y="261"/>
                    <a:pt x="193" y="261"/>
                  </a:cubicBezTo>
                  <a:cubicBezTo>
                    <a:pt x="193" y="270"/>
                    <a:pt x="194" y="279"/>
                    <a:pt x="194" y="288"/>
                  </a:cubicBezTo>
                  <a:cubicBezTo>
                    <a:pt x="200" y="346"/>
                    <a:pt x="249" y="389"/>
                    <a:pt x="307" y="389"/>
                  </a:cubicBezTo>
                  <a:cubicBezTo>
                    <a:pt x="772" y="389"/>
                    <a:pt x="772" y="389"/>
                    <a:pt x="772" y="389"/>
                  </a:cubicBezTo>
                  <a:cubicBezTo>
                    <a:pt x="772" y="326"/>
                    <a:pt x="772" y="326"/>
                    <a:pt x="772" y="326"/>
                  </a:cubicBezTo>
                  <a:lnTo>
                    <a:pt x="324" y="3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538B762C-EDAA-CD23-0379-91163F330713}"/>
                </a:ext>
              </a:extLst>
            </p:cNvPr>
            <p:cNvGrpSpPr/>
            <p:nvPr/>
          </p:nvGrpSpPr>
          <p:grpSpPr>
            <a:xfrm>
              <a:off x="3041350" y="1277384"/>
              <a:ext cx="5674794" cy="3254203"/>
              <a:chOff x="3041350" y="1277384"/>
              <a:chExt cx="5674794" cy="3254203"/>
            </a:xfrm>
          </p:grpSpPr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xmlns="" id="{48191ACD-622D-4E4D-9D64-7B7EDD9E21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50089" y="2242737"/>
                <a:ext cx="2054883" cy="1223926"/>
              </a:xfrm>
              <a:prstGeom prst="bentConnector3">
                <a:avLst/>
              </a:prstGeom>
              <a:ln w="28575">
                <a:solidFill>
                  <a:srgbClr val="5C96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işlîḑê">
                <a:extLst>
                  <a:ext uri="{FF2B5EF4-FFF2-40B4-BE49-F238E27FC236}">
                    <a16:creationId xmlns:a16="http://schemas.microsoft.com/office/drawing/2014/main" xmlns="" id="{307AAE0D-B885-4375-AB81-4EB9EACB3F44}"/>
                  </a:ext>
                </a:extLst>
              </p:cNvPr>
              <p:cNvSpPr/>
              <p:nvPr/>
            </p:nvSpPr>
            <p:spPr bwMode="auto">
              <a:xfrm>
                <a:off x="4693769" y="2142856"/>
                <a:ext cx="1283781" cy="1282447"/>
              </a:xfrm>
              <a:custGeom>
                <a:avLst/>
                <a:gdLst>
                  <a:gd name="T0" fmla="*/ 523 w 523"/>
                  <a:gd name="T1" fmla="*/ 253 h 522"/>
                  <a:gd name="T2" fmla="*/ 523 w 523"/>
                  <a:gd name="T3" fmla="*/ 253 h 522"/>
                  <a:gd name="T4" fmla="*/ 489 w 523"/>
                  <a:gd name="T5" fmla="*/ 132 h 522"/>
                  <a:gd name="T6" fmla="*/ 489 w 523"/>
                  <a:gd name="T7" fmla="*/ 132 h 522"/>
                  <a:gd name="T8" fmla="*/ 262 w 523"/>
                  <a:gd name="T9" fmla="*/ 0 h 522"/>
                  <a:gd name="T10" fmla="*/ 0 w 523"/>
                  <a:gd name="T11" fmla="*/ 261 h 522"/>
                  <a:gd name="T12" fmla="*/ 0 w 523"/>
                  <a:gd name="T13" fmla="*/ 264 h 522"/>
                  <a:gd name="T14" fmla="*/ 133 w 523"/>
                  <a:gd name="T15" fmla="*/ 488 h 522"/>
                  <a:gd name="T16" fmla="*/ 256 w 523"/>
                  <a:gd name="T17" fmla="*/ 522 h 522"/>
                  <a:gd name="T18" fmla="*/ 262 w 523"/>
                  <a:gd name="T19" fmla="*/ 522 h 522"/>
                  <a:gd name="T20" fmla="*/ 262 w 523"/>
                  <a:gd name="T21" fmla="*/ 522 h 522"/>
                  <a:gd name="T22" fmla="*/ 267 w 523"/>
                  <a:gd name="T23" fmla="*/ 522 h 522"/>
                  <a:gd name="T24" fmla="*/ 391 w 523"/>
                  <a:gd name="T25" fmla="*/ 488 h 522"/>
                  <a:gd name="T26" fmla="*/ 267 w 523"/>
                  <a:gd name="T27" fmla="*/ 455 h 522"/>
                  <a:gd name="T28" fmla="*/ 262 w 523"/>
                  <a:gd name="T29" fmla="*/ 455 h 522"/>
                  <a:gd name="T30" fmla="*/ 262 w 523"/>
                  <a:gd name="T31" fmla="*/ 455 h 522"/>
                  <a:gd name="T32" fmla="*/ 256 w 523"/>
                  <a:gd name="T33" fmla="*/ 455 h 522"/>
                  <a:gd name="T34" fmla="*/ 68 w 523"/>
                  <a:gd name="T35" fmla="*/ 264 h 522"/>
                  <a:gd name="T36" fmla="*/ 68 w 523"/>
                  <a:gd name="T37" fmla="*/ 261 h 522"/>
                  <a:gd name="T38" fmla="*/ 262 w 523"/>
                  <a:gd name="T39" fmla="*/ 67 h 522"/>
                  <a:gd name="T40" fmla="*/ 455 w 523"/>
                  <a:gd name="T41" fmla="*/ 253 h 522"/>
                  <a:gd name="T42" fmla="*/ 455 w 523"/>
                  <a:gd name="T43" fmla="*/ 253 h 522"/>
                  <a:gd name="T44" fmla="*/ 455 w 523"/>
                  <a:gd name="T45" fmla="*/ 261 h 522"/>
                  <a:gd name="T46" fmla="*/ 455 w 523"/>
                  <a:gd name="T47" fmla="*/ 264 h 522"/>
                  <a:gd name="T48" fmla="*/ 523 w 523"/>
                  <a:gd name="T49" fmla="*/ 264 h 522"/>
                  <a:gd name="T50" fmla="*/ 523 w 523"/>
                  <a:gd name="T51" fmla="*/ 261 h 522"/>
                  <a:gd name="T52" fmla="*/ 523 w 523"/>
                  <a:gd name="T53" fmla="*/ 253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3" h="522">
                    <a:moveTo>
                      <a:pt x="523" y="253"/>
                    </a:moveTo>
                    <a:cubicBezTo>
                      <a:pt x="523" y="253"/>
                      <a:pt x="523" y="253"/>
                      <a:pt x="523" y="253"/>
                    </a:cubicBezTo>
                    <a:cubicBezTo>
                      <a:pt x="522" y="209"/>
                      <a:pt x="510" y="168"/>
                      <a:pt x="489" y="132"/>
                    </a:cubicBezTo>
                    <a:cubicBezTo>
                      <a:pt x="489" y="132"/>
                      <a:pt x="489" y="132"/>
                      <a:pt x="489" y="132"/>
                    </a:cubicBezTo>
                    <a:cubicBezTo>
                      <a:pt x="444" y="53"/>
                      <a:pt x="359" y="0"/>
                      <a:pt x="262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2"/>
                      <a:pt x="0" y="263"/>
                      <a:pt x="0" y="264"/>
                    </a:cubicBezTo>
                    <a:cubicBezTo>
                      <a:pt x="1" y="360"/>
                      <a:pt x="55" y="444"/>
                      <a:pt x="133" y="488"/>
                    </a:cubicBezTo>
                    <a:cubicBezTo>
                      <a:pt x="169" y="509"/>
                      <a:pt x="211" y="521"/>
                      <a:pt x="256" y="522"/>
                    </a:cubicBezTo>
                    <a:cubicBezTo>
                      <a:pt x="258" y="522"/>
                      <a:pt x="260" y="522"/>
                      <a:pt x="262" y="522"/>
                    </a:cubicBezTo>
                    <a:cubicBezTo>
                      <a:pt x="262" y="522"/>
                      <a:pt x="262" y="522"/>
                      <a:pt x="262" y="522"/>
                    </a:cubicBezTo>
                    <a:cubicBezTo>
                      <a:pt x="264" y="522"/>
                      <a:pt x="265" y="522"/>
                      <a:pt x="267" y="522"/>
                    </a:cubicBezTo>
                    <a:cubicBezTo>
                      <a:pt x="312" y="521"/>
                      <a:pt x="354" y="509"/>
                      <a:pt x="391" y="488"/>
                    </a:cubicBezTo>
                    <a:cubicBezTo>
                      <a:pt x="354" y="468"/>
                      <a:pt x="312" y="455"/>
                      <a:pt x="267" y="455"/>
                    </a:cubicBezTo>
                    <a:cubicBezTo>
                      <a:pt x="265" y="455"/>
                      <a:pt x="264" y="455"/>
                      <a:pt x="262" y="455"/>
                    </a:cubicBezTo>
                    <a:cubicBezTo>
                      <a:pt x="262" y="455"/>
                      <a:pt x="262" y="455"/>
                      <a:pt x="262" y="455"/>
                    </a:cubicBezTo>
                    <a:cubicBezTo>
                      <a:pt x="260" y="455"/>
                      <a:pt x="258" y="455"/>
                      <a:pt x="256" y="455"/>
                    </a:cubicBezTo>
                    <a:cubicBezTo>
                      <a:pt x="153" y="452"/>
                      <a:pt x="70" y="368"/>
                      <a:pt x="68" y="264"/>
                    </a:cubicBezTo>
                    <a:cubicBezTo>
                      <a:pt x="68" y="263"/>
                      <a:pt x="68" y="262"/>
                      <a:pt x="68" y="261"/>
                    </a:cubicBezTo>
                    <a:cubicBezTo>
                      <a:pt x="68" y="154"/>
                      <a:pt x="155" y="67"/>
                      <a:pt x="262" y="67"/>
                    </a:cubicBezTo>
                    <a:cubicBezTo>
                      <a:pt x="366" y="67"/>
                      <a:pt x="451" y="150"/>
                      <a:pt x="455" y="253"/>
                    </a:cubicBezTo>
                    <a:cubicBezTo>
                      <a:pt x="455" y="253"/>
                      <a:pt x="455" y="253"/>
                      <a:pt x="455" y="253"/>
                    </a:cubicBezTo>
                    <a:cubicBezTo>
                      <a:pt x="455" y="256"/>
                      <a:pt x="455" y="258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258"/>
                      <a:pt x="523" y="256"/>
                      <a:pt x="523" y="2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1" name="iṥlídê">
                <a:extLst>
                  <a:ext uri="{FF2B5EF4-FFF2-40B4-BE49-F238E27FC236}">
                    <a16:creationId xmlns:a16="http://schemas.microsoft.com/office/drawing/2014/main" xmlns="" id="{22B058D3-8698-48BF-A7C1-FE82850800E2}"/>
                  </a:ext>
                </a:extLst>
              </p:cNvPr>
              <p:cNvSpPr/>
              <p:nvPr/>
            </p:nvSpPr>
            <p:spPr>
              <a:xfrm>
                <a:off x="4942823" y="2386907"/>
                <a:ext cx="775295" cy="775295"/>
              </a:xfrm>
              <a:prstGeom prst="ellipse">
                <a:avLst/>
              </a:prstGeom>
              <a:gradFill flip="none" rotWithShape="1">
                <a:gsLst>
                  <a:gs pos="99000">
                    <a:srgbClr val="5B87E9"/>
                  </a:gs>
                  <a:gs pos="0">
                    <a:srgbClr val="5ED4F1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îṥḷíḋê">
                <a:extLst>
                  <a:ext uri="{FF2B5EF4-FFF2-40B4-BE49-F238E27FC236}">
                    <a16:creationId xmlns:a16="http://schemas.microsoft.com/office/drawing/2014/main" xmlns="" id="{C7F323BF-DDA6-4406-B959-A8633FEDDF99}"/>
                  </a:ext>
                </a:extLst>
              </p:cNvPr>
              <p:cNvSpPr/>
              <p:nvPr/>
            </p:nvSpPr>
            <p:spPr bwMode="auto">
              <a:xfrm>
                <a:off x="3440650" y="3247807"/>
                <a:ext cx="2536900" cy="1283780"/>
              </a:xfrm>
              <a:custGeom>
                <a:avLst/>
                <a:gdLst>
                  <a:gd name="T0" fmla="*/ 902 w 1034"/>
                  <a:gd name="T1" fmla="*/ 34 h 523"/>
                  <a:gd name="T2" fmla="*/ 778 w 1034"/>
                  <a:gd name="T3" fmla="*/ 1 h 523"/>
                  <a:gd name="T4" fmla="*/ 773 w 1034"/>
                  <a:gd name="T5" fmla="*/ 0 h 523"/>
                  <a:gd name="T6" fmla="*/ 773 w 1034"/>
                  <a:gd name="T7" fmla="*/ 68 h 523"/>
                  <a:gd name="T8" fmla="*/ 778 w 1034"/>
                  <a:gd name="T9" fmla="*/ 68 h 523"/>
                  <a:gd name="T10" fmla="*/ 966 w 1034"/>
                  <a:gd name="T11" fmla="*/ 262 h 523"/>
                  <a:gd name="T12" fmla="*/ 773 w 1034"/>
                  <a:gd name="T13" fmla="*/ 456 h 523"/>
                  <a:gd name="T14" fmla="*/ 773 w 1034"/>
                  <a:gd name="T15" fmla="*/ 456 h 523"/>
                  <a:gd name="T16" fmla="*/ 773 w 1034"/>
                  <a:gd name="T17" fmla="*/ 456 h 523"/>
                  <a:gd name="T18" fmla="*/ 773 w 1034"/>
                  <a:gd name="T19" fmla="*/ 456 h 523"/>
                  <a:gd name="T20" fmla="*/ 579 w 1034"/>
                  <a:gd name="T21" fmla="*/ 269 h 523"/>
                  <a:gd name="T22" fmla="*/ 579 w 1034"/>
                  <a:gd name="T23" fmla="*/ 269 h 523"/>
                  <a:gd name="T24" fmla="*/ 579 w 1034"/>
                  <a:gd name="T25" fmla="*/ 262 h 523"/>
                  <a:gd name="T26" fmla="*/ 579 w 1034"/>
                  <a:gd name="T27" fmla="*/ 255 h 523"/>
                  <a:gd name="T28" fmla="*/ 579 w 1034"/>
                  <a:gd name="T29" fmla="*/ 254 h 523"/>
                  <a:gd name="T30" fmla="*/ 453 w 1034"/>
                  <a:gd name="T31" fmla="*/ 133 h 523"/>
                  <a:gd name="T32" fmla="*/ 0 w 1034"/>
                  <a:gd name="T33" fmla="*/ 133 h 523"/>
                  <a:gd name="T34" fmla="*/ 0 w 1034"/>
                  <a:gd name="T35" fmla="*/ 197 h 523"/>
                  <a:gd name="T36" fmla="*/ 454 w 1034"/>
                  <a:gd name="T37" fmla="*/ 197 h 523"/>
                  <a:gd name="T38" fmla="*/ 511 w 1034"/>
                  <a:gd name="T39" fmla="*/ 255 h 523"/>
                  <a:gd name="T40" fmla="*/ 511 w 1034"/>
                  <a:gd name="T41" fmla="*/ 256 h 523"/>
                  <a:gd name="T42" fmla="*/ 511 w 1034"/>
                  <a:gd name="T43" fmla="*/ 262 h 523"/>
                  <a:gd name="T44" fmla="*/ 511 w 1034"/>
                  <a:gd name="T45" fmla="*/ 268 h 523"/>
                  <a:gd name="T46" fmla="*/ 545 w 1034"/>
                  <a:gd name="T47" fmla="*/ 391 h 523"/>
                  <a:gd name="T48" fmla="*/ 773 w 1034"/>
                  <a:gd name="T49" fmla="*/ 523 h 523"/>
                  <a:gd name="T50" fmla="*/ 773 w 1034"/>
                  <a:gd name="T51" fmla="*/ 523 h 523"/>
                  <a:gd name="T52" fmla="*/ 773 w 1034"/>
                  <a:gd name="T53" fmla="*/ 523 h 523"/>
                  <a:gd name="T54" fmla="*/ 773 w 1034"/>
                  <a:gd name="T55" fmla="*/ 523 h 523"/>
                  <a:gd name="T56" fmla="*/ 1034 w 1034"/>
                  <a:gd name="T57" fmla="*/ 262 h 523"/>
                  <a:gd name="T58" fmla="*/ 902 w 1034"/>
                  <a:gd name="T59" fmla="*/ 3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34" h="523">
                    <a:moveTo>
                      <a:pt x="902" y="34"/>
                    </a:moveTo>
                    <a:cubicBezTo>
                      <a:pt x="865" y="14"/>
                      <a:pt x="823" y="1"/>
                      <a:pt x="778" y="1"/>
                    </a:cubicBezTo>
                    <a:cubicBezTo>
                      <a:pt x="776" y="0"/>
                      <a:pt x="775" y="0"/>
                      <a:pt x="773" y="0"/>
                    </a:cubicBezTo>
                    <a:cubicBezTo>
                      <a:pt x="773" y="68"/>
                      <a:pt x="773" y="68"/>
                      <a:pt x="773" y="68"/>
                    </a:cubicBezTo>
                    <a:cubicBezTo>
                      <a:pt x="775" y="68"/>
                      <a:pt x="776" y="68"/>
                      <a:pt x="778" y="68"/>
                    </a:cubicBezTo>
                    <a:cubicBezTo>
                      <a:pt x="883" y="71"/>
                      <a:pt x="966" y="157"/>
                      <a:pt x="966" y="262"/>
                    </a:cubicBezTo>
                    <a:cubicBezTo>
                      <a:pt x="966" y="369"/>
                      <a:pt x="880" y="455"/>
                      <a:pt x="773" y="456"/>
                    </a:cubicBezTo>
                    <a:cubicBezTo>
                      <a:pt x="773" y="456"/>
                      <a:pt x="773" y="456"/>
                      <a:pt x="773" y="456"/>
                    </a:cubicBezTo>
                    <a:cubicBezTo>
                      <a:pt x="773" y="456"/>
                      <a:pt x="773" y="456"/>
                      <a:pt x="773" y="456"/>
                    </a:cubicBezTo>
                    <a:cubicBezTo>
                      <a:pt x="773" y="456"/>
                      <a:pt x="773" y="456"/>
                      <a:pt x="773" y="456"/>
                    </a:cubicBezTo>
                    <a:cubicBezTo>
                      <a:pt x="668" y="456"/>
                      <a:pt x="583" y="373"/>
                      <a:pt x="579" y="269"/>
                    </a:cubicBezTo>
                    <a:cubicBezTo>
                      <a:pt x="579" y="269"/>
                      <a:pt x="579" y="269"/>
                      <a:pt x="579" y="269"/>
                    </a:cubicBezTo>
                    <a:cubicBezTo>
                      <a:pt x="579" y="266"/>
                      <a:pt x="579" y="264"/>
                      <a:pt x="579" y="262"/>
                    </a:cubicBezTo>
                    <a:cubicBezTo>
                      <a:pt x="579" y="260"/>
                      <a:pt x="579" y="257"/>
                      <a:pt x="579" y="255"/>
                    </a:cubicBezTo>
                    <a:cubicBezTo>
                      <a:pt x="579" y="255"/>
                      <a:pt x="579" y="254"/>
                      <a:pt x="579" y="254"/>
                    </a:cubicBezTo>
                    <a:cubicBezTo>
                      <a:pt x="577" y="186"/>
                      <a:pt x="521" y="133"/>
                      <a:pt x="453" y="133"/>
                    </a:cubicBezTo>
                    <a:cubicBezTo>
                      <a:pt x="376" y="133"/>
                      <a:pt x="152" y="133"/>
                      <a:pt x="0" y="13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454" y="197"/>
                      <a:pt x="454" y="197"/>
                      <a:pt x="454" y="197"/>
                    </a:cubicBezTo>
                    <a:cubicBezTo>
                      <a:pt x="486" y="197"/>
                      <a:pt x="512" y="223"/>
                      <a:pt x="511" y="255"/>
                    </a:cubicBezTo>
                    <a:cubicBezTo>
                      <a:pt x="511" y="256"/>
                      <a:pt x="511" y="256"/>
                      <a:pt x="511" y="256"/>
                    </a:cubicBezTo>
                    <a:cubicBezTo>
                      <a:pt x="511" y="258"/>
                      <a:pt x="511" y="260"/>
                      <a:pt x="511" y="262"/>
                    </a:cubicBezTo>
                    <a:cubicBezTo>
                      <a:pt x="511" y="264"/>
                      <a:pt x="511" y="266"/>
                      <a:pt x="511" y="268"/>
                    </a:cubicBezTo>
                    <a:cubicBezTo>
                      <a:pt x="512" y="313"/>
                      <a:pt x="525" y="355"/>
                      <a:pt x="545" y="391"/>
                    </a:cubicBezTo>
                    <a:cubicBezTo>
                      <a:pt x="590" y="470"/>
                      <a:pt x="675" y="523"/>
                      <a:pt x="773" y="523"/>
                    </a:cubicBezTo>
                    <a:cubicBezTo>
                      <a:pt x="773" y="523"/>
                      <a:pt x="773" y="523"/>
                      <a:pt x="773" y="523"/>
                    </a:cubicBezTo>
                    <a:cubicBezTo>
                      <a:pt x="773" y="523"/>
                      <a:pt x="773" y="523"/>
                      <a:pt x="773" y="523"/>
                    </a:cubicBezTo>
                    <a:cubicBezTo>
                      <a:pt x="773" y="523"/>
                      <a:pt x="773" y="523"/>
                      <a:pt x="773" y="523"/>
                    </a:cubicBezTo>
                    <a:cubicBezTo>
                      <a:pt x="917" y="523"/>
                      <a:pt x="1034" y="406"/>
                      <a:pt x="1034" y="262"/>
                    </a:cubicBezTo>
                    <a:cubicBezTo>
                      <a:pt x="1034" y="164"/>
                      <a:pt x="981" y="79"/>
                      <a:pt x="902" y="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íṡ1iḍé">
                <a:extLst>
                  <a:ext uri="{FF2B5EF4-FFF2-40B4-BE49-F238E27FC236}">
                    <a16:creationId xmlns:a16="http://schemas.microsoft.com/office/drawing/2014/main" xmlns="" id="{6FF960CC-9786-4C30-A204-9B908B9D30BF}"/>
                  </a:ext>
                </a:extLst>
              </p:cNvPr>
              <p:cNvSpPr/>
              <p:nvPr/>
            </p:nvSpPr>
            <p:spPr>
              <a:xfrm rot="16200000" flipH="1">
                <a:off x="3008966" y="3454522"/>
                <a:ext cx="469570" cy="40480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ïṩlîḍé">
                <a:extLst>
                  <a:ext uri="{FF2B5EF4-FFF2-40B4-BE49-F238E27FC236}">
                    <a16:creationId xmlns:a16="http://schemas.microsoft.com/office/drawing/2014/main" xmlns="" id="{D5E50972-2997-4507-8768-C9F0E16D7A1D}"/>
                  </a:ext>
                </a:extLst>
              </p:cNvPr>
              <p:cNvSpPr/>
              <p:nvPr/>
            </p:nvSpPr>
            <p:spPr>
              <a:xfrm>
                <a:off x="4942823" y="3498738"/>
                <a:ext cx="775295" cy="775295"/>
              </a:xfrm>
              <a:prstGeom prst="ellipse">
                <a:avLst/>
              </a:prstGeom>
              <a:gradFill flip="none" rotWithShape="1">
                <a:gsLst>
                  <a:gs pos="99000">
                    <a:srgbClr val="5B87E9"/>
                  </a:gs>
                  <a:gs pos="0">
                    <a:srgbClr val="5ED4F1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7" name="iṣļîḋe">
                <a:extLst>
                  <a:ext uri="{FF2B5EF4-FFF2-40B4-BE49-F238E27FC236}">
                    <a16:creationId xmlns:a16="http://schemas.microsoft.com/office/drawing/2014/main" xmlns="" id="{F8F54518-45C2-4C07-8BCD-CDC0A3BF29C9}"/>
                  </a:ext>
                </a:extLst>
              </p:cNvPr>
              <p:cNvSpPr/>
              <p:nvPr/>
            </p:nvSpPr>
            <p:spPr>
              <a:xfrm rot="5400000">
                <a:off x="8278958" y="1677211"/>
                <a:ext cx="469570" cy="40480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8" name="ïşlîḍé">
                <a:extLst>
                  <a:ext uri="{FF2B5EF4-FFF2-40B4-BE49-F238E27FC236}">
                    <a16:creationId xmlns:a16="http://schemas.microsoft.com/office/drawing/2014/main" xmlns="" id="{BF2CBF39-C35D-4832-907B-7E2CB73EB88F}"/>
                  </a:ext>
                </a:extLst>
              </p:cNvPr>
              <p:cNvSpPr/>
              <p:nvPr/>
            </p:nvSpPr>
            <p:spPr>
              <a:xfrm>
                <a:off x="6061633" y="1277384"/>
                <a:ext cx="775295" cy="775295"/>
              </a:xfrm>
              <a:prstGeom prst="ellipse">
                <a:avLst/>
              </a:prstGeom>
              <a:gradFill flip="none" rotWithShape="1">
                <a:gsLst>
                  <a:gs pos="99000">
                    <a:srgbClr val="5B87E9"/>
                  </a:gs>
                  <a:gs pos="0">
                    <a:srgbClr val="5ED4F1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2" name="iṩḷiḋê">
                <a:extLst>
                  <a:ext uri="{FF2B5EF4-FFF2-40B4-BE49-F238E27FC236}">
                    <a16:creationId xmlns:a16="http://schemas.microsoft.com/office/drawing/2014/main" xmlns="" id="{B1D3416E-9658-4083-8A71-4836761D6030}"/>
                  </a:ext>
                </a:extLst>
              </p:cNvPr>
              <p:cNvSpPr/>
              <p:nvPr/>
            </p:nvSpPr>
            <p:spPr bwMode="auto">
              <a:xfrm>
                <a:off x="5810911" y="2133331"/>
                <a:ext cx="1282447" cy="1282447"/>
              </a:xfrm>
              <a:custGeom>
                <a:avLst/>
                <a:gdLst>
                  <a:gd name="T0" fmla="*/ 390 w 523"/>
                  <a:gd name="T1" fmla="*/ 34 h 522"/>
                  <a:gd name="T2" fmla="*/ 390 w 523"/>
                  <a:gd name="T3" fmla="*/ 34 h 522"/>
                  <a:gd name="T4" fmla="*/ 311 w 523"/>
                  <a:gd name="T5" fmla="*/ 4 h 522"/>
                  <a:gd name="T6" fmla="*/ 267 w 523"/>
                  <a:gd name="T7" fmla="*/ 0 h 522"/>
                  <a:gd name="T8" fmla="*/ 262 w 523"/>
                  <a:gd name="T9" fmla="*/ 0 h 522"/>
                  <a:gd name="T10" fmla="*/ 262 w 523"/>
                  <a:gd name="T11" fmla="*/ 67 h 522"/>
                  <a:gd name="T12" fmla="*/ 267 w 523"/>
                  <a:gd name="T13" fmla="*/ 67 h 522"/>
                  <a:gd name="T14" fmla="*/ 267 w 523"/>
                  <a:gd name="T15" fmla="*/ 67 h 522"/>
                  <a:gd name="T16" fmla="*/ 455 w 523"/>
                  <a:gd name="T17" fmla="*/ 261 h 522"/>
                  <a:gd name="T18" fmla="*/ 455 w 523"/>
                  <a:gd name="T19" fmla="*/ 264 h 522"/>
                  <a:gd name="T20" fmla="*/ 261 w 523"/>
                  <a:gd name="T21" fmla="*/ 455 h 522"/>
                  <a:gd name="T22" fmla="*/ 68 w 523"/>
                  <a:gd name="T23" fmla="*/ 269 h 522"/>
                  <a:gd name="T24" fmla="*/ 68 w 523"/>
                  <a:gd name="T25" fmla="*/ 269 h 522"/>
                  <a:gd name="T26" fmla="*/ 68 w 523"/>
                  <a:gd name="T27" fmla="*/ 264 h 522"/>
                  <a:gd name="T28" fmla="*/ 0 w 523"/>
                  <a:gd name="T29" fmla="*/ 264 h 522"/>
                  <a:gd name="T30" fmla="*/ 0 w 523"/>
                  <a:gd name="T31" fmla="*/ 269 h 522"/>
                  <a:gd name="T32" fmla="*/ 0 w 523"/>
                  <a:gd name="T33" fmla="*/ 269 h 522"/>
                  <a:gd name="T34" fmla="*/ 34 w 523"/>
                  <a:gd name="T35" fmla="*/ 390 h 522"/>
                  <a:gd name="T36" fmla="*/ 34 w 523"/>
                  <a:gd name="T37" fmla="*/ 390 h 522"/>
                  <a:gd name="T38" fmla="*/ 261 w 523"/>
                  <a:gd name="T39" fmla="*/ 522 h 522"/>
                  <a:gd name="T40" fmla="*/ 523 w 523"/>
                  <a:gd name="T41" fmla="*/ 264 h 522"/>
                  <a:gd name="T42" fmla="*/ 523 w 523"/>
                  <a:gd name="T43" fmla="*/ 264 h 522"/>
                  <a:gd name="T44" fmla="*/ 523 w 523"/>
                  <a:gd name="T45" fmla="*/ 261 h 522"/>
                  <a:gd name="T46" fmla="*/ 390 w 523"/>
                  <a:gd name="T47" fmla="*/ 34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3" h="522">
                    <a:moveTo>
                      <a:pt x="390" y="34"/>
                    </a:moveTo>
                    <a:cubicBezTo>
                      <a:pt x="390" y="34"/>
                      <a:pt x="390" y="34"/>
                      <a:pt x="390" y="34"/>
                    </a:cubicBezTo>
                    <a:cubicBezTo>
                      <a:pt x="366" y="20"/>
                      <a:pt x="339" y="10"/>
                      <a:pt x="311" y="4"/>
                    </a:cubicBezTo>
                    <a:cubicBezTo>
                      <a:pt x="297" y="2"/>
                      <a:pt x="282" y="0"/>
                      <a:pt x="267" y="0"/>
                    </a:cubicBezTo>
                    <a:cubicBezTo>
                      <a:pt x="265" y="0"/>
                      <a:pt x="263" y="0"/>
                      <a:pt x="262" y="0"/>
                    </a:cubicBezTo>
                    <a:cubicBezTo>
                      <a:pt x="262" y="67"/>
                      <a:pt x="262" y="67"/>
                      <a:pt x="262" y="67"/>
                    </a:cubicBezTo>
                    <a:cubicBezTo>
                      <a:pt x="263" y="67"/>
                      <a:pt x="265" y="67"/>
                      <a:pt x="267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371" y="70"/>
                      <a:pt x="455" y="156"/>
                      <a:pt x="455" y="261"/>
                    </a:cubicBezTo>
                    <a:cubicBezTo>
                      <a:pt x="455" y="262"/>
                      <a:pt x="455" y="263"/>
                      <a:pt x="455" y="264"/>
                    </a:cubicBezTo>
                    <a:cubicBezTo>
                      <a:pt x="453" y="370"/>
                      <a:pt x="367" y="455"/>
                      <a:pt x="261" y="455"/>
                    </a:cubicBezTo>
                    <a:cubicBezTo>
                      <a:pt x="157" y="455"/>
                      <a:pt x="72" y="372"/>
                      <a:pt x="68" y="269"/>
                    </a:cubicBezTo>
                    <a:cubicBezTo>
                      <a:pt x="68" y="269"/>
                      <a:pt x="68" y="269"/>
                      <a:pt x="68" y="269"/>
                    </a:cubicBezTo>
                    <a:cubicBezTo>
                      <a:pt x="68" y="267"/>
                      <a:pt x="68" y="266"/>
                      <a:pt x="68" y="264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66"/>
                      <a:pt x="0" y="268"/>
                      <a:pt x="0" y="269"/>
                    </a:cubicBezTo>
                    <a:cubicBezTo>
                      <a:pt x="0" y="269"/>
                      <a:pt x="0" y="269"/>
                      <a:pt x="0" y="269"/>
                    </a:cubicBezTo>
                    <a:cubicBezTo>
                      <a:pt x="2" y="313"/>
                      <a:pt x="14" y="354"/>
                      <a:pt x="34" y="390"/>
                    </a:cubicBezTo>
                    <a:cubicBezTo>
                      <a:pt x="34" y="390"/>
                      <a:pt x="34" y="390"/>
                      <a:pt x="34" y="390"/>
                    </a:cubicBezTo>
                    <a:cubicBezTo>
                      <a:pt x="79" y="469"/>
                      <a:pt x="164" y="522"/>
                      <a:pt x="261" y="522"/>
                    </a:cubicBezTo>
                    <a:cubicBezTo>
                      <a:pt x="405" y="522"/>
                      <a:pt x="521" y="407"/>
                      <a:pt x="523" y="264"/>
                    </a:cubicBezTo>
                    <a:cubicBezTo>
                      <a:pt x="523" y="264"/>
                      <a:pt x="523" y="264"/>
                      <a:pt x="523" y="264"/>
                    </a:cubicBezTo>
                    <a:cubicBezTo>
                      <a:pt x="523" y="263"/>
                      <a:pt x="523" y="262"/>
                      <a:pt x="523" y="261"/>
                    </a:cubicBezTo>
                    <a:cubicBezTo>
                      <a:pt x="523" y="163"/>
                      <a:pt x="470" y="78"/>
                      <a:pt x="390" y="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ïṥḻïdê">
                <a:extLst>
                  <a:ext uri="{FF2B5EF4-FFF2-40B4-BE49-F238E27FC236}">
                    <a16:creationId xmlns:a16="http://schemas.microsoft.com/office/drawing/2014/main" xmlns="" id="{2DC77F8E-B812-4133-986F-F82DB62C5B88}"/>
                  </a:ext>
                </a:extLst>
              </p:cNvPr>
              <p:cNvSpPr/>
              <p:nvPr/>
            </p:nvSpPr>
            <p:spPr>
              <a:xfrm>
                <a:off x="6061633" y="2386907"/>
                <a:ext cx="775295" cy="775295"/>
              </a:xfrm>
              <a:prstGeom prst="ellipse">
                <a:avLst/>
              </a:prstGeom>
              <a:gradFill flip="none" rotWithShape="1">
                <a:gsLst>
                  <a:gs pos="99000">
                    <a:srgbClr val="5B87E9"/>
                  </a:gs>
                  <a:gs pos="0">
                    <a:srgbClr val="5ED4F1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矩形 15">
            <a:extLst>
              <a:ext uri="{FF2B5EF4-FFF2-40B4-BE49-F238E27FC236}">
                <a16:creationId xmlns:a16="http://schemas.microsoft.com/office/drawing/2014/main" xmlns="" id="{7BF8B296-78A4-54F7-6DC2-156FB8DD339C}"/>
              </a:ext>
            </a:extLst>
          </p:cNvPr>
          <p:cNvSpPr/>
          <p:nvPr/>
        </p:nvSpPr>
        <p:spPr>
          <a:xfrm>
            <a:off x="905728" y="162943"/>
            <a:ext cx="2418804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Contexto</a:t>
            </a:r>
            <a:endParaRPr lang="pt-BR" altLang="zh-CN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椭圆 17">
            <a:extLst>
              <a:ext uri="{FF2B5EF4-FFF2-40B4-BE49-F238E27FC236}">
                <a16:creationId xmlns:a16="http://schemas.microsoft.com/office/drawing/2014/main" xmlns="" id="{23FE7AFF-11DD-CFEF-262F-A9283D54BBDF}"/>
              </a:ext>
            </a:extLst>
          </p:cNvPr>
          <p:cNvSpPr/>
          <p:nvPr/>
        </p:nvSpPr>
        <p:spPr>
          <a:xfrm>
            <a:off x="57595" y="93562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3200" dirty="0">
                <a:cs typeface="+mn-ea"/>
              </a:rPr>
              <a:t>1</a:t>
            </a:r>
          </a:p>
        </p:txBody>
      </p:sp>
      <p:pic>
        <p:nvPicPr>
          <p:cNvPr id="23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B7E155BF-DE6F-297E-EA9A-9155736E22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  <p:sp>
        <p:nvSpPr>
          <p:cNvPr id="2" name="文本框 41">
            <a:extLst>
              <a:ext uri="{FF2B5EF4-FFF2-40B4-BE49-F238E27FC236}">
                <a16:creationId xmlns:a16="http://schemas.microsoft.com/office/drawing/2014/main" xmlns="" id="{ECCE0EA3-AE9F-38BF-9595-DB6A10734F1C}"/>
              </a:ext>
            </a:extLst>
          </p:cNvPr>
          <p:cNvSpPr txBox="1">
            <a:spLocks/>
          </p:cNvSpPr>
          <p:nvPr/>
        </p:nvSpPr>
        <p:spPr>
          <a:xfrm>
            <a:off x="7567782" y="870732"/>
            <a:ext cx="1891865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cs typeface="+mn-ea"/>
                <a:sym typeface="+mn-lt"/>
              </a:rPr>
              <a:t>Satisfação no </a:t>
            </a:r>
            <a:endParaRPr lang="ko-KR" altLang="en-US" sz="2000" dirty="0">
              <a:cs typeface="+mn-ea"/>
            </a:endParaRPr>
          </a:p>
          <a:p>
            <a:pPr algn="ctr"/>
            <a:r>
              <a:rPr lang="pt-BR" altLang="zh-CN" sz="2000" dirty="0" smtClean="0">
                <a:cs typeface="+mn-ea"/>
                <a:sym typeface="+mn-lt"/>
              </a:rPr>
              <a:t>c</a:t>
            </a:r>
            <a:r>
              <a:rPr lang="zh-CN" altLang="en-US" sz="2000" dirty="0" smtClean="0">
                <a:cs typeface="+mn-ea"/>
                <a:sym typeface="+mn-lt"/>
              </a:rPr>
              <a:t>onsumo</a:t>
            </a:r>
            <a:endParaRPr lang="ko-KR" altLang="en-US" sz="2000" dirty="0">
              <a:latin typeface="+mn-lt"/>
              <a:ea typeface="+mn-ea"/>
              <a:cs typeface="+mn-ea"/>
            </a:endParaRPr>
          </a:p>
        </p:txBody>
      </p:sp>
      <p:sp>
        <p:nvSpPr>
          <p:cNvPr id="8" name="文本框 41">
            <a:extLst>
              <a:ext uri="{FF2B5EF4-FFF2-40B4-BE49-F238E27FC236}">
                <a16:creationId xmlns:a16="http://schemas.microsoft.com/office/drawing/2014/main" xmlns="" id="{ECCE0EA3-AE9F-38BF-9595-DB6A10734F1C}"/>
              </a:ext>
            </a:extLst>
          </p:cNvPr>
          <p:cNvSpPr txBox="1">
            <a:spLocks/>
          </p:cNvSpPr>
          <p:nvPr/>
        </p:nvSpPr>
        <p:spPr>
          <a:xfrm>
            <a:off x="7795057" y="2968059"/>
            <a:ext cx="1685077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cs typeface="+mn-ea"/>
                <a:sym typeface="+mn-lt"/>
              </a:rPr>
              <a:t>Alocação de</a:t>
            </a:r>
            <a:endParaRPr lang="ko-KR" altLang="pt-BR" sz="2000" dirty="0">
              <a:cs typeface="+mn-ea"/>
            </a:endParaRPr>
          </a:p>
          <a:p>
            <a:pPr algn="ctr"/>
            <a:r>
              <a:rPr lang="pt-BR" altLang="zh-CN" sz="2000" dirty="0" smtClean="0">
                <a:cs typeface="+mn-ea"/>
              </a:rPr>
              <a:t>r</a:t>
            </a:r>
            <a:r>
              <a:rPr lang="zh-CN" altLang="en-US" sz="2000" dirty="0" smtClean="0">
                <a:cs typeface="+mn-ea"/>
              </a:rPr>
              <a:t>ecursos</a:t>
            </a:r>
            <a:endParaRPr lang="zh-CN" altLang="en-US" sz="2000" dirty="0">
              <a:cs typeface="+mn-ea"/>
            </a:endParaRPr>
          </a:p>
        </p:txBody>
      </p:sp>
      <p:sp>
        <p:nvSpPr>
          <p:cNvPr id="9" name="文本框 41">
            <a:extLst>
              <a:ext uri="{FF2B5EF4-FFF2-40B4-BE49-F238E27FC236}">
                <a16:creationId xmlns:a16="http://schemas.microsoft.com/office/drawing/2014/main" xmlns="" id="{ECCE0EA3-AE9F-38BF-9595-DB6A10734F1C}"/>
              </a:ext>
            </a:extLst>
          </p:cNvPr>
          <p:cNvSpPr txBox="1">
            <a:spLocks/>
          </p:cNvSpPr>
          <p:nvPr/>
        </p:nvSpPr>
        <p:spPr>
          <a:xfrm>
            <a:off x="3214961" y="2253685"/>
            <a:ext cx="168001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>
                <a:cs typeface="+mn-ea"/>
                <a:sym typeface="+mn-lt"/>
              </a:rPr>
              <a:t>Busca por</a:t>
            </a:r>
            <a:endParaRPr lang="pt-BR" altLang="zh-CN" sz="2000"/>
          </a:p>
          <a:p>
            <a:pPr algn="ctr"/>
            <a:r>
              <a:rPr lang="zh-CN" altLang="en-US" sz="2000">
                <a:cs typeface="+mn-ea"/>
              </a:rPr>
              <a:t>orientação</a:t>
            </a:r>
            <a:endParaRPr lang="zh-CN" altLang="pt-BR" sz="2000" dirty="0">
              <a:cs typeface="+mn-ea"/>
            </a:endParaRPr>
          </a:p>
        </p:txBody>
      </p:sp>
      <p:sp>
        <p:nvSpPr>
          <p:cNvPr id="10" name="文本框 41">
            <a:extLst>
              <a:ext uri="{FF2B5EF4-FFF2-40B4-BE49-F238E27FC236}">
                <a16:creationId xmlns:a16="http://schemas.microsoft.com/office/drawing/2014/main" xmlns="" id="{ECCE0EA3-AE9F-38BF-9595-DB6A10734F1C}"/>
              </a:ext>
            </a:extLst>
          </p:cNvPr>
          <p:cNvSpPr txBox="1">
            <a:spLocks/>
          </p:cNvSpPr>
          <p:nvPr/>
        </p:nvSpPr>
        <p:spPr>
          <a:xfrm>
            <a:off x="3269169" y="4351813"/>
            <a:ext cx="1716175" cy="107721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pt-BR" sz="2400">
                <a:cs typeface="+mn-ea"/>
              </a:rPr>
              <a:t>Para t</a:t>
            </a:r>
            <a:r>
              <a:rPr lang="zh-CN" altLang="pt-BR" sz="2000">
                <a:cs typeface="+mn-ea"/>
              </a:rPr>
              <a:t>odas</a:t>
            </a:r>
            <a:endParaRPr lang="pt-BR" altLang="zh-CN"/>
          </a:p>
          <a:p>
            <a:pPr algn="ctr"/>
            <a:r>
              <a:rPr lang="zh-CN" altLang="pt-BR" sz="2000">
                <a:cs typeface="+mn-ea"/>
              </a:rPr>
              <a:t>as pessoas</a:t>
            </a:r>
            <a:endParaRPr lang="zh-CN"/>
          </a:p>
          <a:p>
            <a:pPr algn="ctr"/>
            <a:r>
              <a:rPr lang="zh-CN" altLang="pt-BR" sz="2000">
                <a:cs typeface="+mn-ea"/>
              </a:rPr>
              <a:t>interessadas</a:t>
            </a:r>
            <a:endParaRPr lang="zh-CN" altLang="pt-BR" sz="2000"/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025E7A3D-E55A-FFF6-7D6C-9EC9E704EC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9618" y="4277594"/>
            <a:ext cx="3648765" cy="2764377"/>
          </a:xfrm>
          <a:prstGeom prst="rect">
            <a:avLst/>
          </a:prstGeom>
        </p:spPr>
      </p:pic>
      <p:sp>
        <p:nvSpPr>
          <p:cNvPr id="7" name="îṣ1ïḑe">
            <a:extLst>
              <a:ext uri="{FF2B5EF4-FFF2-40B4-BE49-F238E27FC236}">
                <a16:creationId xmlns:a16="http://schemas.microsoft.com/office/drawing/2014/main" xmlns="" id="{2575A7C5-AA54-4F50-4529-DB18AC97E6D1}"/>
              </a:ext>
            </a:extLst>
          </p:cNvPr>
          <p:cNvSpPr/>
          <p:nvPr/>
        </p:nvSpPr>
        <p:spPr bwMode="auto">
          <a:xfrm>
            <a:off x="5433211" y="4050412"/>
            <a:ext cx="399220" cy="36682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8909" h="559493">
                <a:moveTo>
                  <a:pt x="470180" y="272856"/>
                </a:moveTo>
                <a:lnTo>
                  <a:pt x="476019" y="272856"/>
                </a:lnTo>
                <a:lnTo>
                  <a:pt x="481953" y="272856"/>
                </a:lnTo>
                <a:cubicBezTo>
                  <a:pt x="509171" y="272856"/>
                  <a:pt x="531210" y="294963"/>
                  <a:pt x="531210" y="322056"/>
                </a:cubicBezTo>
                <a:lnTo>
                  <a:pt x="531210" y="376617"/>
                </a:lnTo>
                <a:cubicBezTo>
                  <a:pt x="531210" y="385084"/>
                  <a:pt x="526783" y="392609"/>
                  <a:pt x="520096" y="397031"/>
                </a:cubicBezTo>
                <a:lnTo>
                  <a:pt x="520096" y="449711"/>
                </a:lnTo>
                <a:cubicBezTo>
                  <a:pt x="520096" y="450558"/>
                  <a:pt x="520661" y="451498"/>
                  <a:pt x="521509" y="451875"/>
                </a:cubicBezTo>
                <a:cubicBezTo>
                  <a:pt x="528949" y="455450"/>
                  <a:pt x="565492" y="473888"/>
                  <a:pt x="599209" y="501639"/>
                </a:cubicBezTo>
                <a:cubicBezTo>
                  <a:pt x="605425" y="506625"/>
                  <a:pt x="608909" y="514150"/>
                  <a:pt x="608909" y="522052"/>
                </a:cubicBezTo>
                <a:lnTo>
                  <a:pt x="608909" y="559493"/>
                </a:lnTo>
                <a:lnTo>
                  <a:pt x="483083" y="559493"/>
                </a:lnTo>
                <a:lnTo>
                  <a:pt x="483083" y="515561"/>
                </a:lnTo>
                <a:cubicBezTo>
                  <a:pt x="483083" y="499475"/>
                  <a:pt x="476019" y="484424"/>
                  <a:pt x="463587" y="474264"/>
                </a:cubicBezTo>
                <a:cubicBezTo>
                  <a:pt x="453039" y="465609"/>
                  <a:pt x="442302" y="457707"/>
                  <a:pt x="431848" y="450558"/>
                </a:cubicBezTo>
                <a:cubicBezTo>
                  <a:pt x="431848" y="450370"/>
                  <a:pt x="431942" y="450087"/>
                  <a:pt x="431942" y="449711"/>
                </a:cubicBezTo>
                <a:lnTo>
                  <a:pt x="431942" y="397031"/>
                </a:lnTo>
                <a:cubicBezTo>
                  <a:pt x="425350" y="392609"/>
                  <a:pt x="420923" y="385084"/>
                  <a:pt x="420923" y="376617"/>
                </a:cubicBezTo>
                <a:lnTo>
                  <a:pt x="420923" y="322056"/>
                </a:lnTo>
                <a:cubicBezTo>
                  <a:pt x="420923" y="294775"/>
                  <a:pt x="443056" y="272856"/>
                  <a:pt x="470180" y="272856"/>
                </a:cubicBezTo>
                <a:close/>
                <a:moveTo>
                  <a:pt x="127004" y="272856"/>
                </a:moveTo>
                <a:lnTo>
                  <a:pt x="132940" y="272856"/>
                </a:lnTo>
                <a:lnTo>
                  <a:pt x="138781" y="272856"/>
                </a:lnTo>
                <a:cubicBezTo>
                  <a:pt x="166104" y="272856"/>
                  <a:pt x="188057" y="294963"/>
                  <a:pt x="188057" y="322056"/>
                </a:cubicBezTo>
                <a:lnTo>
                  <a:pt x="188057" y="376617"/>
                </a:lnTo>
                <a:cubicBezTo>
                  <a:pt x="188057" y="385084"/>
                  <a:pt x="183629" y="392609"/>
                  <a:pt x="177033" y="397031"/>
                </a:cubicBezTo>
                <a:lnTo>
                  <a:pt x="177033" y="449711"/>
                </a:lnTo>
                <a:cubicBezTo>
                  <a:pt x="177033" y="449993"/>
                  <a:pt x="177128" y="450370"/>
                  <a:pt x="177128" y="450558"/>
                </a:cubicBezTo>
                <a:cubicBezTo>
                  <a:pt x="166670" y="457613"/>
                  <a:pt x="155929" y="465609"/>
                  <a:pt x="145376" y="474264"/>
                </a:cubicBezTo>
                <a:cubicBezTo>
                  <a:pt x="133034" y="484424"/>
                  <a:pt x="125874" y="499475"/>
                  <a:pt x="125874" y="515561"/>
                </a:cubicBezTo>
                <a:lnTo>
                  <a:pt x="125874" y="559493"/>
                </a:lnTo>
                <a:lnTo>
                  <a:pt x="0" y="559493"/>
                </a:lnTo>
                <a:lnTo>
                  <a:pt x="0" y="522052"/>
                </a:lnTo>
                <a:cubicBezTo>
                  <a:pt x="0" y="514150"/>
                  <a:pt x="3486" y="506625"/>
                  <a:pt x="9704" y="501639"/>
                </a:cubicBezTo>
                <a:cubicBezTo>
                  <a:pt x="43434" y="473888"/>
                  <a:pt x="79990" y="455450"/>
                  <a:pt x="87433" y="451875"/>
                </a:cubicBezTo>
                <a:cubicBezTo>
                  <a:pt x="88281" y="451498"/>
                  <a:pt x="88846" y="450558"/>
                  <a:pt x="88846" y="449711"/>
                </a:cubicBezTo>
                <a:lnTo>
                  <a:pt x="88846" y="397031"/>
                </a:lnTo>
                <a:cubicBezTo>
                  <a:pt x="82157" y="392609"/>
                  <a:pt x="77729" y="385084"/>
                  <a:pt x="77729" y="376617"/>
                </a:cubicBezTo>
                <a:lnTo>
                  <a:pt x="77729" y="322056"/>
                </a:lnTo>
                <a:cubicBezTo>
                  <a:pt x="77729" y="294775"/>
                  <a:pt x="99870" y="272856"/>
                  <a:pt x="127004" y="272856"/>
                </a:cubicBezTo>
                <a:close/>
                <a:moveTo>
                  <a:pt x="297600" y="222543"/>
                </a:moveTo>
                <a:lnTo>
                  <a:pt x="304477" y="222543"/>
                </a:lnTo>
                <a:lnTo>
                  <a:pt x="311260" y="222543"/>
                </a:lnTo>
                <a:cubicBezTo>
                  <a:pt x="343291" y="222543"/>
                  <a:pt x="369198" y="248506"/>
                  <a:pt x="369198" y="280395"/>
                </a:cubicBezTo>
                <a:lnTo>
                  <a:pt x="369198" y="344455"/>
                </a:lnTo>
                <a:cubicBezTo>
                  <a:pt x="369198" y="354520"/>
                  <a:pt x="364017" y="363456"/>
                  <a:pt x="356198" y="368536"/>
                </a:cubicBezTo>
                <a:lnTo>
                  <a:pt x="356198" y="430432"/>
                </a:lnTo>
                <a:cubicBezTo>
                  <a:pt x="356198" y="431561"/>
                  <a:pt x="356857" y="432502"/>
                  <a:pt x="357893" y="433066"/>
                </a:cubicBezTo>
                <a:cubicBezTo>
                  <a:pt x="366655" y="437299"/>
                  <a:pt x="409520" y="459029"/>
                  <a:pt x="449275" y="491576"/>
                </a:cubicBezTo>
                <a:cubicBezTo>
                  <a:pt x="456435" y="497502"/>
                  <a:pt x="460580" y="506251"/>
                  <a:pt x="460580" y="515563"/>
                </a:cubicBezTo>
                <a:lnTo>
                  <a:pt x="460580" y="559493"/>
                </a:lnTo>
                <a:lnTo>
                  <a:pt x="304477" y="559493"/>
                </a:lnTo>
                <a:lnTo>
                  <a:pt x="148187" y="559493"/>
                </a:lnTo>
                <a:lnTo>
                  <a:pt x="148187" y="515563"/>
                </a:lnTo>
                <a:cubicBezTo>
                  <a:pt x="148187" y="506251"/>
                  <a:pt x="152332" y="497502"/>
                  <a:pt x="159492" y="491576"/>
                </a:cubicBezTo>
                <a:cubicBezTo>
                  <a:pt x="199342" y="459029"/>
                  <a:pt x="242206" y="437299"/>
                  <a:pt x="250967" y="433066"/>
                </a:cubicBezTo>
                <a:cubicBezTo>
                  <a:pt x="252004" y="432502"/>
                  <a:pt x="252569" y="431561"/>
                  <a:pt x="252569" y="430432"/>
                </a:cubicBezTo>
                <a:lnTo>
                  <a:pt x="252569" y="368536"/>
                </a:lnTo>
                <a:cubicBezTo>
                  <a:pt x="244844" y="363456"/>
                  <a:pt x="239663" y="354520"/>
                  <a:pt x="239663" y="344455"/>
                </a:cubicBezTo>
                <a:lnTo>
                  <a:pt x="239663" y="280395"/>
                </a:lnTo>
                <a:cubicBezTo>
                  <a:pt x="239663" y="248412"/>
                  <a:pt x="265664" y="222543"/>
                  <a:pt x="297600" y="222543"/>
                </a:cubicBezTo>
                <a:close/>
                <a:moveTo>
                  <a:pt x="492495" y="40775"/>
                </a:moveTo>
                <a:cubicBezTo>
                  <a:pt x="488350" y="40775"/>
                  <a:pt x="487596" y="41528"/>
                  <a:pt x="487502" y="45854"/>
                </a:cubicBezTo>
                <a:lnTo>
                  <a:pt x="487502" y="51498"/>
                </a:lnTo>
                <a:cubicBezTo>
                  <a:pt x="487502" y="57142"/>
                  <a:pt x="487502" y="56953"/>
                  <a:pt x="482038" y="59023"/>
                </a:cubicBezTo>
                <a:cubicBezTo>
                  <a:pt x="469036" y="63726"/>
                  <a:pt x="460934" y="72661"/>
                  <a:pt x="460086" y="86864"/>
                </a:cubicBezTo>
                <a:cubicBezTo>
                  <a:pt x="459332" y="99374"/>
                  <a:pt x="465833" y="107934"/>
                  <a:pt x="476196" y="114048"/>
                </a:cubicBezTo>
                <a:cubicBezTo>
                  <a:pt x="482414" y="117810"/>
                  <a:pt x="489480" y="120068"/>
                  <a:pt x="496264" y="123078"/>
                </a:cubicBezTo>
                <a:cubicBezTo>
                  <a:pt x="498902" y="124206"/>
                  <a:pt x="501445" y="125617"/>
                  <a:pt x="503706" y="127310"/>
                </a:cubicBezTo>
                <a:cubicBezTo>
                  <a:pt x="510207" y="132578"/>
                  <a:pt x="508982" y="141513"/>
                  <a:pt x="501257" y="144900"/>
                </a:cubicBezTo>
                <a:cubicBezTo>
                  <a:pt x="497112" y="146781"/>
                  <a:pt x="492778" y="147157"/>
                  <a:pt x="488350" y="146687"/>
                </a:cubicBezTo>
                <a:cubicBezTo>
                  <a:pt x="481472" y="145746"/>
                  <a:pt x="474783" y="144053"/>
                  <a:pt x="468659" y="140761"/>
                </a:cubicBezTo>
                <a:cubicBezTo>
                  <a:pt x="464985" y="138880"/>
                  <a:pt x="463949" y="139350"/>
                  <a:pt x="462724" y="143301"/>
                </a:cubicBezTo>
                <a:cubicBezTo>
                  <a:pt x="461593" y="146687"/>
                  <a:pt x="460557" y="150167"/>
                  <a:pt x="459709" y="153553"/>
                </a:cubicBezTo>
                <a:cubicBezTo>
                  <a:pt x="458484" y="158162"/>
                  <a:pt x="458861" y="159291"/>
                  <a:pt x="463572" y="161548"/>
                </a:cubicBezTo>
                <a:cubicBezTo>
                  <a:pt x="469130" y="164370"/>
                  <a:pt x="475160" y="165687"/>
                  <a:pt x="481284" y="166722"/>
                </a:cubicBezTo>
                <a:cubicBezTo>
                  <a:pt x="486089" y="167474"/>
                  <a:pt x="486371" y="167568"/>
                  <a:pt x="486371" y="172647"/>
                </a:cubicBezTo>
                <a:lnTo>
                  <a:pt x="486371" y="179420"/>
                </a:lnTo>
                <a:cubicBezTo>
                  <a:pt x="486371" y="182147"/>
                  <a:pt x="487690" y="183934"/>
                  <a:pt x="490611" y="183934"/>
                </a:cubicBezTo>
                <a:cubicBezTo>
                  <a:pt x="493908" y="184029"/>
                  <a:pt x="497300" y="184029"/>
                  <a:pt x="500503" y="183934"/>
                </a:cubicBezTo>
                <a:cubicBezTo>
                  <a:pt x="503330" y="183934"/>
                  <a:pt x="504649" y="182430"/>
                  <a:pt x="504649" y="179608"/>
                </a:cubicBezTo>
                <a:cubicBezTo>
                  <a:pt x="504649" y="176504"/>
                  <a:pt x="504837" y="173494"/>
                  <a:pt x="504649" y="170390"/>
                </a:cubicBezTo>
                <a:cubicBezTo>
                  <a:pt x="504554" y="167192"/>
                  <a:pt x="505968" y="165687"/>
                  <a:pt x="508982" y="164840"/>
                </a:cubicBezTo>
                <a:cubicBezTo>
                  <a:pt x="515860" y="162959"/>
                  <a:pt x="521889" y="159197"/>
                  <a:pt x="526412" y="153647"/>
                </a:cubicBezTo>
                <a:cubicBezTo>
                  <a:pt x="538942" y="138221"/>
                  <a:pt x="534231" y="115835"/>
                  <a:pt x="516237" y="105865"/>
                </a:cubicBezTo>
                <a:cubicBezTo>
                  <a:pt x="510584" y="102761"/>
                  <a:pt x="504554" y="100503"/>
                  <a:pt x="498619" y="97964"/>
                </a:cubicBezTo>
                <a:cubicBezTo>
                  <a:pt x="495227" y="96647"/>
                  <a:pt x="492024" y="94860"/>
                  <a:pt x="489104" y="92602"/>
                </a:cubicBezTo>
                <a:cubicBezTo>
                  <a:pt x="483451" y="88087"/>
                  <a:pt x="484581" y="80657"/>
                  <a:pt x="491270" y="77835"/>
                </a:cubicBezTo>
                <a:cubicBezTo>
                  <a:pt x="493155" y="76894"/>
                  <a:pt x="495133" y="76706"/>
                  <a:pt x="497112" y="76518"/>
                </a:cubicBezTo>
                <a:cubicBezTo>
                  <a:pt x="504931" y="76142"/>
                  <a:pt x="512186" y="77553"/>
                  <a:pt x="519252" y="80939"/>
                </a:cubicBezTo>
                <a:cubicBezTo>
                  <a:pt x="522643" y="82538"/>
                  <a:pt x="523868" y="82067"/>
                  <a:pt x="524998" y="78399"/>
                </a:cubicBezTo>
                <a:cubicBezTo>
                  <a:pt x="526317" y="74543"/>
                  <a:pt x="527260" y="70686"/>
                  <a:pt x="528390" y="66736"/>
                </a:cubicBezTo>
                <a:cubicBezTo>
                  <a:pt x="529144" y="64102"/>
                  <a:pt x="528296" y="62503"/>
                  <a:pt x="525752" y="61374"/>
                </a:cubicBezTo>
                <a:cubicBezTo>
                  <a:pt x="521230" y="59399"/>
                  <a:pt x="516708" y="57988"/>
                  <a:pt x="511809" y="57236"/>
                </a:cubicBezTo>
                <a:cubicBezTo>
                  <a:pt x="505402" y="56201"/>
                  <a:pt x="505402" y="56201"/>
                  <a:pt x="505402" y="49805"/>
                </a:cubicBezTo>
                <a:cubicBezTo>
                  <a:pt x="505402" y="40775"/>
                  <a:pt x="505402" y="40775"/>
                  <a:pt x="496358" y="40775"/>
                </a:cubicBezTo>
                <a:close/>
                <a:moveTo>
                  <a:pt x="496111" y="0"/>
                </a:moveTo>
                <a:cubicBezTo>
                  <a:pt x="524951" y="0"/>
                  <a:pt x="553781" y="10958"/>
                  <a:pt x="575779" y="32874"/>
                </a:cubicBezTo>
                <a:cubicBezTo>
                  <a:pt x="619776" y="76894"/>
                  <a:pt x="619776" y="148192"/>
                  <a:pt x="575779" y="192024"/>
                </a:cubicBezTo>
                <a:cubicBezTo>
                  <a:pt x="538754" y="229083"/>
                  <a:pt x="482226" y="234821"/>
                  <a:pt x="438982" y="209519"/>
                </a:cubicBezTo>
                <a:lnTo>
                  <a:pt x="438700" y="209237"/>
                </a:lnTo>
                <a:cubicBezTo>
                  <a:pt x="421742" y="222029"/>
                  <a:pt x="403559" y="224286"/>
                  <a:pt x="390840" y="222311"/>
                </a:cubicBezTo>
                <a:cubicBezTo>
                  <a:pt x="386600" y="221653"/>
                  <a:pt x="385752" y="215915"/>
                  <a:pt x="389615" y="214034"/>
                </a:cubicBezTo>
                <a:cubicBezTo>
                  <a:pt x="401297" y="208202"/>
                  <a:pt x="408552" y="196915"/>
                  <a:pt x="412886" y="187791"/>
                </a:cubicBezTo>
                <a:lnTo>
                  <a:pt x="411567" y="187038"/>
                </a:lnTo>
                <a:cubicBezTo>
                  <a:pt x="372374" y="142736"/>
                  <a:pt x="374070" y="75201"/>
                  <a:pt x="416371" y="32874"/>
                </a:cubicBezTo>
                <a:cubicBezTo>
                  <a:pt x="438417" y="10958"/>
                  <a:pt x="467270" y="0"/>
                  <a:pt x="49611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8" name="Imagem 18">
            <a:extLst>
              <a:ext uri="{FF2B5EF4-FFF2-40B4-BE49-F238E27FC236}">
                <a16:creationId xmlns:a16="http://schemas.microsoft.com/office/drawing/2014/main" xmlns="" id="{73D1C820-4D30-BC7D-F012-73F6228CC3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17415" y="2828713"/>
            <a:ext cx="490333" cy="457202"/>
          </a:xfrm>
          <a:prstGeom prst="rect">
            <a:avLst/>
          </a:prstGeom>
        </p:spPr>
      </p:pic>
      <p:pic>
        <p:nvPicPr>
          <p:cNvPr id="20" name="Imagem 20" descr="Desenho de um cachorro&#10;&#10;Descrição gerada automaticamente">
            <a:extLst>
              <a:ext uri="{FF2B5EF4-FFF2-40B4-BE49-F238E27FC236}">
                <a16:creationId xmlns:a16="http://schemas.microsoft.com/office/drawing/2014/main" xmlns="" id="{E572766B-B1FE-F94D-EB2C-A48B0DEEEED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6771" y="2775359"/>
            <a:ext cx="512418" cy="468245"/>
          </a:xfrm>
          <a:prstGeom prst="rect">
            <a:avLst/>
          </a:prstGeom>
        </p:spPr>
      </p:pic>
      <p:pic>
        <p:nvPicPr>
          <p:cNvPr id="21" name="Imagem 21" descr="Ícone&#10;&#10;Descrição gerada automaticamente">
            <a:extLst>
              <a:ext uri="{FF2B5EF4-FFF2-40B4-BE49-F238E27FC236}">
                <a16:creationId xmlns:a16="http://schemas.microsoft.com/office/drawing/2014/main" xmlns="" id="{85EE0472-CCDD-F366-DE54-F777A625054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88010" y="1380955"/>
            <a:ext cx="468244" cy="4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20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" grpId="0"/>
      <p:bldP spid="15" grpId="0" animBg="1"/>
      <p:bldP spid="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AEA8B0-8756-47B9-A06D-7066A884E9FD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EE621318-2DF7-4538-830B-2C4AAC9B64B8}"/>
              </a:ext>
            </a:extLst>
          </p:cNvPr>
          <p:cNvSpPr>
            <a:spLocks/>
          </p:cNvSpPr>
          <p:nvPr/>
        </p:nvSpPr>
        <p:spPr bwMode="auto">
          <a:xfrm>
            <a:off x="-34637" y="-30018"/>
            <a:ext cx="8153497" cy="6879504"/>
          </a:xfrm>
          <a:custGeom>
            <a:avLst/>
            <a:gdLst>
              <a:gd name="T0" fmla="*/ 497 w 548"/>
              <a:gd name="T1" fmla="*/ 408 h 461"/>
              <a:gd name="T2" fmla="*/ 415 w 548"/>
              <a:gd name="T3" fmla="*/ 310 h 461"/>
              <a:gd name="T4" fmla="*/ 350 w 548"/>
              <a:gd name="T5" fmla="*/ 236 h 461"/>
              <a:gd name="T6" fmla="*/ 393 w 548"/>
              <a:gd name="T7" fmla="*/ 156 h 461"/>
              <a:gd name="T8" fmla="*/ 520 w 548"/>
              <a:gd name="T9" fmla="*/ 34 h 461"/>
              <a:gd name="T10" fmla="*/ 529 w 548"/>
              <a:gd name="T11" fmla="*/ 0 h 461"/>
              <a:gd name="T12" fmla="*/ 0 w 548"/>
              <a:gd name="T13" fmla="*/ 0 h 461"/>
              <a:gd name="T14" fmla="*/ 0 w 548"/>
              <a:gd name="T15" fmla="*/ 461 h 461"/>
              <a:gd name="T16" fmla="*/ 548 w 548"/>
              <a:gd name="T17" fmla="*/ 461 h 461"/>
              <a:gd name="T18" fmla="*/ 497 w 548"/>
              <a:gd name="T19" fmla="*/ 408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461">
                <a:moveTo>
                  <a:pt x="497" y="408"/>
                </a:moveTo>
                <a:cubicBezTo>
                  <a:pt x="476" y="367"/>
                  <a:pt x="457" y="332"/>
                  <a:pt x="415" y="310"/>
                </a:cubicBezTo>
                <a:cubicBezTo>
                  <a:pt x="385" y="295"/>
                  <a:pt x="354" y="275"/>
                  <a:pt x="350" y="236"/>
                </a:cubicBezTo>
                <a:cubicBezTo>
                  <a:pt x="347" y="204"/>
                  <a:pt x="366" y="172"/>
                  <a:pt x="393" y="156"/>
                </a:cubicBezTo>
                <a:cubicBezTo>
                  <a:pt x="444" y="125"/>
                  <a:pt x="498" y="96"/>
                  <a:pt x="520" y="34"/>
                </a:cubicBezTo>
                <a:cubicBezTo>
                  <a:pt x="523" y="26"/>
                  <a:pt x="528" y="12"/>
                  <a:pt x="5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461"/>
                  <a:pt x="0" y="461"/>
                </a:cubicBezTo>
                <a:cubicBezTo>
                  <a:pt x="548" y="461"/>
                  <a:pt x="548" y="461"/>
                  <a:pt x="548" y="461"/>
                </a:cubicBezTo>
                <a:cubicBezTo>
                  <a:pt x="525" y="446"/>
                  <a:pt x="510" y="434"/>
                  <a:pt x="497" y="408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E4C4EEFE-E2CD-4EA0-A61E-6D447806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82" y="3433225"/>
            <a:ext cx="1005511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3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E67630C5-D02D-42F6-9DEC-ED28B91CE720}"/>
              </a:ext>
            </a:extLst>
          </p:cNvPr>
          <p:cNvGrpSpPr/>
          <p:nvPr/>
        </p:nvGrpSpPr>
        <p:grpSpPr>
          <a:xfrm>
            <a:off x="1759314" y="2605055"/>
            <a:ext cx="206311" cy="938212"/>
            <a:chOff x="1745505" y="2220491"/>
            <a:chExt cx="154781" cy="703659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xmlns="" id="{ABD7706E-B75B-4204-8EB4-F578CD018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62" y="2220491"/>
              <a:ext cx="16669" cy="626269"/>
            </a:xfrm>
            <a:prstGeom prst="rect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xmlns="" id="{2122611A-FAD6-4E0E-A5EB-FC6B3F06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5" y="2768178"/>
              <a:ext cx="154781" cy="155972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6">
            <a:extLst>
              <a:ext uri="{FF2B5EF4-FFF2-40B4-BE49-F238E27FC236}">
                <a16:creationId xmlns:a16="http://schemas.microsoft.com/office/drawing/2014/main" xmlns="" id="{3265888F-DA97-4E7E-A79C-69591A7C9345}"/>
              </a:ext>
            </a:extLst>
          </p:cNvPr>
          <p:cNvGrpSpPr/>
          <p:nvPr/>
        </p:nvGrpSpPr>
        <p:grpSpPr>
          <a:xfrm>
            <a:off x="5404077" y="2605055"/>
            <a:ext cx="207899" cy="938212"/>
            <a:chOff x="4064842" y="2220491"/>
            <a:chExt cx="155972" cy="703659"/>
          </a:xfrm>
        </p:grpSpPr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xmlns="" id="{4DEB39BC-3D80-473C-9C80-AF5FC4556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089" y="2220491"/>
              <a:ext cx="15478" cy="626269"/>
            </a:xfrm>
            <a:prstGeom prst="rect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cs typeface="+mn-ea"/>
                <a:sym typeface="+mn-lt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xmlns="" id="{26F67B03-F5C0-4FB0-83FB-29D67370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842" y="2768178"/>
              <a:ext cx="155972" cy="155972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cs typeface="+mn-ea"/>
                <a:sym typeface="+mn-lt"/>
              </a:endParaRPr>
            </a:p>
          </p:txBody>
        </p:sp>
      </p:grpSp>
      <p:grpSp>
        <p:nvGrpSpPr>
          <p:cNvPr id="30" name="组合 8">
            <a:extLst>
              <a:ext uri="{FF2B5EF4-FFF2-40B4-BE49-F238E27FC236}">
                <a16:creationId xmlns:a16="http://schemas.microsoft.com/office/drawing/2014/main" xmlns="" id="{EEED0C56-EFBD-4589-A551-53F8A91F8E77}"/>
              </a:ext>
            </a:extLst>
          </p:cNvPr>
          <p:cNvGrpSpPr/>
          <p:nvPr/>
        </p:nvGrpSpPr>
        <p:grpSpPr>
          <a:xfrm>
            <a:off x="3322924" y="3361283"/>
            <a:ext cx="207899" cy="938213"/>
            <a:chOff x="5192289" y="2768178"/>
            <a:chExt cx="155972" cy="703660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xmlns="" id="{3D84B6ED-F834-4AA6-9BAB-228D69EF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536" y="2924150"/>
              <a:ext cx="15478" cy="547688"/>
            </a:xfrm>
            <a:prstGeom prst="rect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19">
              <a:extLst>
                <a:ext uri="{FF2B5EF4-FFF2-40B4-BE49-F238E27FC236}">
                  <a16:creationId xmlns:a16="http://schemas.microsoft.com/office/drawing/2014/main" xmlns="" id="{38BCC58E-DDB6-405C-AE8E-2CBF2C26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289" y="2768178"/>
              <a:ext cx="155972" cy="155972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10">
            <a:extLst>
              <a:ext uri="{FF2B5EF4-FFF2-40B4-BE49-F238E27FC236}">
                <a16:creationId xmlns:a16="http://schemas.microsoft.com/office/drawing/2014/main" xmlns="" id="{C1956AA6-D3B9-49EA-80E7-1EF01B4110B8}"/>
              </a:ext>
            </a:extLst>
          </p:cNvPr>
          <p:cNvGrpSpPr/>
          <p:nvPr/>
        </p:nvGrpSpPr>
        <p:grpSpPr>
          <a:xfrm>
            <a:off x="9478307" y="2639691"/>
            <a:ext cx="207899" cy="938212"/>
            <a:chOff x="6269755" y="2220491"/>
            <a:chExt cx="155972" cy="703659"/>
          </a:xfrm>
        </p:grpSpPr>
        <p:sp>
          <p:nvSpPr>
            <p:cNvPr id="34" name="Rectangle 267">
              <a:extLst>
                <a:ext uri="{FF2B5EF4-FFF2-40B4-BE49-F238E27FC236}">
                  <a16:creationId xmlns:a16="http://schemas.microsoft.com/office/drawing/2014/main" xmlns="" id="{E9452B15-813E-4F7B-BDAB-C8BA09C5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002" y="2220491"/>
              <a:ext cx="15478" cy="626269"/>
            </a:xfrm>
            <a:prstGeom prst="rect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5" name="Oval 268">
              <a:extLst>
                <a:ext uri="{FF2B5EF4-FFF2-40B4-BE49-F238E27FC236}">
                  <a16:creationId xmlns:a16="http://schemas.microsoft.com/office/drawing/2014/main" xmlns="" id="{6E54919A-0B2D-4E26-9BA2-3B663D7A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755" y="2768178"/>
              <a:ext cx="155972" cy="155972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">
            <a:extLst>
              <a:ext uri="{FF2B5EF4-FFF2-40B4-BE49-F238E27FC236}">
                <a16:creationId xmlns:a16="http://schemas.microsoft.com/office/drawing/2014/main" xmlns="" id="{2509860F-399E-4D27-9C9B-B942A1BBD6EE}"/>
              </a:ext>
            </a:extLst>
          </p:cNvPr>
          <p:cNvGrpSpPr/>
          <p:nvPr/>
        </p:nvGrpSpPr>
        <p:grpSpPr>
          <a:xfrm>
            <a:off x="1551417" y="2075840"/>
            <a:ext cx="622108" cy="625475"/>
            <a:chOff x="1589533" y="1985937"/>
            <a:chExt cx="466725" cy="469106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xmlns="" id="{A41C0352-ACDC-4010-94B2-DDAF55645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533" y="1985937"/>
              <a:ext cx="466725" cy="469106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xmlns="" id="{2C7320D6-9143-48C1-91F6-D562DB6D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44" y="2045644"/>
              <a:ext cx="262370" cy="346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b="1" dirty="0">
                  <a:solidFill>
                    <a:schemeClr val="lt1"/>
                  </a:solidFill>
                  <a:cs typeface="+mn-ea"/>
                  <a:sym typeface="+mn-lt"/>
                </a:rPr>
                <a:t>1</a:t>
              </a:r>
              <a:endParaRPr lang="en-US" altLang="zh-CN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7">
            <a:extLst>
              <a:ext uri="{FF2B5EF4-FFF2-40B4-BE49-F238E27FC236}">
                <a16:creationId xmlns:a16="http://schemas.microsoft.com/office/drawing/2014/main" xmlns="" id="{0B3D03B6-E64F-4B69-9BE2-651F09C731F3}"/>
              </a:ext>
            </a:extLst>
          </p:cNvPr>
          <p:cNvGrpSpPr/>
          <p:nvPr/>
        </p:nvGrpSpPr>
        <p:grpSpPr>
          <a:xfrm>
            <a:off x="5197769" y="2069002"/>
            <a:ext cx="622108" cy="625474"/>
            <a:chOff x="3910061" y="1985937"/>
            <a:chExt cx="466725" cy="469106"/>
          </a:xfrm>
        </p:grpSpPr>
        <p:sp>
          <p:nvSpPr>
            <p:cNvPr id="43" name="Oval 20">
              <a:extLst>
                <a:ext uri="{FF2B5EF4-FFF2-40B4-BE49-F238E27FC236}">
                  <a16:creationId xmlns:a16="http://schemas.microsoft.com/office/drawing/2014/main" xmlns="" id="{9693EB04-A678-48EB-9769-5059D14E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061" y="1985937"/>
              <a:ext cx="466725" cy="469106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xmlns="" id="{DEE7ED58-53EB-4D1A-9448-684A7B181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355" y="2037761"/>
              <a:ext cx="262370" cy="346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b="1" dirty="0">
                  <a:cs typeface="+mn-ea"/>
                  <a:sym typeface="+mn-lt"/>
                </a:rPr>
                <a:t>3</a:t>
              </a:r>
              <a:endParaRPr lang="id-ID" b="1" dirty="0">
                <a:cs typeface="+mn-ea"/>
              </a:endParaRPr>
            </a:p>
          </p:txBody>
        </p:sp>
      </p:grpSp>
      <p:grpSp>
        <p:nvGrpSpPr>
          <p:cNvPr id="45" name="组合 11">
            <a:extLst>
              <a:ext uri="{FF2B5EF4-FFF2-40B4-BE49-F238E27FC236}">
                <a16:creationId xmlns:a16="http://schemas.microsoft.com/office/drawing/2014/main" xmlns="" id="{053367BF-9989-4C99-8CA0-6C859360309A}"/>
              </a:ext>
            </a:extLst>
          </p:cNvPr>
          <p:cNvGrpSpPr/>
          <p:nvPr/>
        </p:nvGrpSpPr>
        <p:grpSpPr>
          <a:xfrm>
            <a:off x="9271998" y="2075840"/>
            <a:ext cx="622108" cy="625475"/>
            <a:chOff x="6114974" y="1985937"/>
            <a:chExt cx="466725" cy="469106"/>
          </a:xfrm>
        </p:grpSpPr>
        <p:sp>
          <p:nvSpPr>
            <p:cNvPr id="46" name="Oval 269">
              <a:extLst>
                <a:ext uri="{FF2B5EF4-FFF2-40B4-BE49-F238E27FC236}">
                  <a16:creationId xmlns:a16="http://schemas.microsoft.com/office/drawing/2014/main" xmlns="" id="{8B3C989B-8EC0-48A4-A5B2-796B9499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974" y="1985937"/>
              <a:ext cx="466725" cy="469106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xmlns="" id="{22C69DDF-F5A4-43F4-8AF9-8355E78D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293" y="2037760"/>
              <a:ext cx="262370" cy="3540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b="1" dirty="0">
                  <a:cs typeface="+mn-ea"/>
                </a:rPr>
                <a:t>5</a:t>
              </a:r>
            </a:p>
          </p:txBody>
        </p:sp>
      </p:grpSp>
      <p:grpSp>
        <p:nvGrpSpPr>
          <p:cNvPr id="51" name="组合 9">
            <a:extLst>
              <a:ext uri="{FF2B5EF4-FFF2-40B4-BE49-F238E27FC236}">
                <a16:creationId xmlns:a16="http://schemas.microsoft.com/office/drawing/2014/main" xmlns="" id="{928ED09F-4C6C-4843-80BE-FA260F17FA37}"/>
              </a:ext>
            </a:extLst>
          </p:cNvPr>
          <p:cNvGrpSpPr/>
          <p:nvPr/>
        </p:nvGrpSpPr>
        <p:grpSpPr>
          <a:xfrm>
            <a:off x="3116616" y="4237874"/>
            <a:ext cx="622108" cy="625474"/>
            <a:chOff x="5037508" y="3237285"/>
            <a:chExt cx="466725" cy="469106"/>
          </a:xfrm>
        </p:grpSpPr>
        <p:sp>
          <p:nvSpPr>
            <p:cNvPr id="52" name="Oval 20">
              <a:extLst>
                <a:ext uri="{FF2B5EF4-FFF2-40B4-BE49-F238E27FC236}">
                  <a16:creationId xmlns:a16="http://schemas.microsoft.com/office/drawing/2014/main" xmlns="" id="{29087306-CE7F-42DC-A676-8F2775FD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508" y="3237285"/>
              <a:ext cx="466725" cy="469106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3" name="Rectangle 38">
              <a:extLst>
                <a:ext uri="{FF2B5EF4-FFF2-40B4-BE49-F238E27FC236}">
                  <a16:creationId xmlns:a16="http://schemas.microsoft.com/office/drawing/2014/main" xmlns="" id="{973B05F2-162F-45E5-A5CA-5C7E7FB7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750" y="3280275"/>
              <a:ext cx="262370" cy="346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b="1" dirty="0">
                  <a:cs typeface="+mn-ea"/>
                </a:rPr>
                <a:t>2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5F1F68E5-212B-5C16-83F6-9E8216FC0A4F}"/>
              </a:ext>
            </a:extLst>
          </p:cNvPr>
          <p:cNvGrpSpPr/>
          <p:nvPr/>
        </p:nvGrpSpPr>
        <p:grpSpPr>
          <a:xfrm>
            <a:off x="434024" y="970477"/>
            <a:ext cx="2858744" cy="928526"/>
            <a:chOff x="434024" y="970477"/>
            <a:chExt cx="2858744" cy="928526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325FC7FA-E634-4602-8DA9-12B4C913F5B4}"/>
                </a:ext>
              </a:extLst>
            </p:cNvPr>
            <p:cNvSpPr txBox="1">
              <a:spLocks/>
            </p:cNvSpPr>
            <p:nvPr/>
          </p:nvSpPr>
          <p:spPr>
            <a:xfrm>
              <a:off x="786524" y="970477"/>
              <a:ext cx="1881798" cy="38472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Home Page</a:t>
              </a:r>
              <a:endParaRPr lang="pt-BR" altLang="ko-KR" sz="190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D2ED1144-DD91-4420-B8B3-64766E31349A}"/>
                </a:ext>
              </a:extLst>
            </p:cNvPr>
            <p:cNvSpPr txBox="1">
              <a:spLocks/>
            </p:cNvSpPr>
            <p:nvPr/>
          </p:nvSpPr>
          <p:spPr>
            <a:xfrm>
              <a:off x="434024" y="1275050"/>
              <a:ext cx="2858744" cy="62395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marL="285750" indent="-285750" algn="just">
                <a:buFont typeface="Wingdings"/>
                <a:buChar char="§"/>
              </a:pPr>
              <a:r>
                <a:rPr lang="pt-BR" sz="1200" dirty="0">
                  <a:solidFill>
                    <a:srgbClr val="000000"/>
                  </a:solidFill>
                  <a:latin typeface="Microsoft YaHei"/>
                  <a:ea typeface="Calibri"/>
                  <a:cs typeface="Calibri"/>
                </a:rPr>
                <a:t>Chamadas para as todas as outras páginas do site.</a:t>
              </a:r>
              <a:endParaRPr lang="en-US" sz="1200" dirty="0">
                <a:solidFill>
                  <a:srgbClr val="000000"/>
                </a:solidFill>
                <a:latin typeface="Microsoft YaHei"/>
                <a:ea typeface="Calibri"/>
                <a:cs typeface="Calibri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145C3805-5377-E6EF-5EBF-9DE64A41F3CD}"/>
              </a:ext>
            </a:extLst>
          </p:cNvPr>
          <p:cNvGrpSpPr/>
          <p:nvPr/>
        </p:nvGrpSpPr>
        <p:grpSpPr>
          <a:xfrm>
            <a:off x="1388513" y="4977478"/>
            <a:ext cx="3941130" cy="1653201"/>
            <a:chOff x="1388513" y="4977478"/>
            <a:chExt cx="3941130" cy="1653201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51A7D59E-D018-4D1E-BFCC-96A6FABF0207}"/>
                </a:ext>
              </a:extLst>
            </p:cNvPr>
            <p:cNvSpPr txBox="1">
              <a:spLocks/>
            </p:cNvSpPr>
            <p:nvPr/>
          </p:nvSpPr>
          <p:spPr>
            <a:xfrm>
              <a:off x="2487769" y="4977478"/>
              <a:ext cx="1801582" cy="38472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Dashboard</a:t>
              </a:r>
              <a:endParaRPr lang="pt-BR" sz="190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4B21F687-E08B-46A8-820C-5315BD3CF289}"/>
                </a:ext>
              </a:extLst>
            </p:cNvPr>
            <p:cNvSpPr txBox="1">
              <a:spLocks/>
            </p:cNvSpPr>
            <p:nvPr/>
          </p:nvSpPr>
          <p:spPr>
            <a:xfrm>
              <a:off x="1388513" y="5436378"/>
              <a:ext cx="3941130" cy="119430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marL="285750" indent="-285750">
                <a:buFont typeface="Wingdings"/>
                <a:buChar char="§"/>
              </a:pPr>
              <a:r>
                <a:rPr lang="pt-BR" sz="1600" dirty="0">
                  <a:latin typeface="Calibri"/>
                  <a:ea typeface="Calibri"/>
                  <a:cs typeface="Calibri"/>
                  <a:sym typeface="+mn-lt"/>
                </a:rPr>
                <a:t>Campos para informar renda e despesas;</a:t>
              </a:r>
              <a:endParaRPr lang="en-US" sz="1600" dirty="0">
                <a:latin typeface="Calibri"/>
                <a:ea typeface="Calibri"/>
                <a:cs typeface="Calibri"/>
              </a:endParaRPr>
            </a:p>
            <a:p>
              <a:pPr marL="285750" indent="-285750">
                <a:buFont typeface="Wingdings"/>
                <a:buChar char="§"/>
              </a:pPr>
              <a:r>
                <a:rPr lang="pt-BR" sz="1600" dirty="0">
                  <a:latin typeface="Calibri"/>
                  <a:ea typeface="Calibri"/>
                  <a:cs typeface="Calibri"/>
                  <a:sym typeface="+mn-lt"/>
                </a:rPr>
                <a:t>Gráficos e tabelas;</a:t>
              </a:r>
              <a:endParaRPr lang="en-US" sz="1600" dirty="0">
                <a:latin typeface="Calibri"/>
                <a:ea typeface="Calibri"/>
                <a:cs typeface="Calibri"/>
              </a:endParaRPr>
            </a:p>
            <a:p>
              <a:pPr marL="342900" indent="-342900">
                <a:buFont typeface="Wingdings"/>
                <a:buChar char="§"/>
              </a:pPr>
              <a:r>
                <a:rPr lang="pt-BR" sz="1600" dirty="0">
                  <a:latin typeface="Calibri"/>
                  <a:ea typeface="Calibri"/>
                  <a:cs typeface="Calibri"/>
                  <a:sym typeface="+mn-lt"/>
                </a:rPr>
                <a:t>Mensagem orientativa.</a:t>
              </a:r>
              <a:endParaRPr lang="en-US" sz="1600" dirty="0">
                <a:latin typeface="Calibri"/>
                <a:ea typeface="Calibri"/>
                <a:cs typeface="Calibri"/>
              </a:endParaRPr>
            </a:p>
            <a:p>
              <a:pPr algn="ctr"/>
              <a:endParaRPr lang="en-US" altLang="zh-CN" dirty="0">
                <a:latin typeface="+mn-lt"/>
                <a:ea typeface="+mn-ea"/>
                <a:cs typeface="+mn-ea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5B8B0856-70CD-D748-3AC1-4F72225A3E74}"/>
              </a:ext>
            </a:extLst>
          </p:cNvPr>
          <p:cNvGrpSpPr/>
          <p:nvPr/>
        </p:nvGrpSpPr>
        <p:grpSpPr>
          <a:xfrm>
            <a:off x="3424370" y="935703"/>
            <a:ext cx="4751299" cy="1172310"/>
            <a:chOff x="4095619" y="-437902"/>
            <a:chExt cx="4220419" cy="1805971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18B28CF5-BDDC-44B1-B010-7DE35EBF4EB9}"/>
                </a:ext>
              </a:extLst>
            </p:cNvPr>
            <p:cNvSpPr txBox="1">
              <a:spLocks/>
            </p:cNvSpPr>
            <p:nvPr/>
          </p:nvSpPr>
          <p:spPr>
            <a:xfrm>
              <a:off x="4095619" y="-437902"/>
              <a:ext cx="4220419" cy="104310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Cases de Sucesso, </a:t>
              </a:r>
              <a:endParaRPr lang="pt-BR" altLang="ko-KR" sz="1900">
                <a:latin typeface="+mn-lt"/>
                <a:cs typeface="+mn-ea"/>
              </a:endParaRPr>
            </a:p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Vantagens e Desvantagens</a:t>
              </a:r>
              <a:endParaRPr lang="pt-BR" altLang="ko-KR" sz="190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AD35C921-473F-4595-BAB6-42D37AC517B3}"/>
                </a:ext>
              </a:extLst>
            </p:cNvPr>
            <p:cNvSpPr txBox="1">
              <a:spLocks/>
            </p:cNvSpPr>
            <p:nvPr/>
          </p:nvSpPr>
          <p:spPr>
            <a:xfrm>
              <a:off x="4609096" y="444483"/>
              <a:ext cx="2858744" cy="92358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marL="285750" indent="-285750" algn="ctr">
                <a:buFont typeface="Arial"/>
                <a:buChar char="•"/>
              </a:pPr>
              <a:r>
                <a:rPr lang="pt-BR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+mn-lt"/>
                </a:rPr>
                <a:t>Vídeos relacionados ao tema.</a:t>
              </a:r>
              <a:endPara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+mn-lt"/>
                </a:rPr>
                <a:t> 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+mn-lt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+mn-lt"/>
                </a:rPr>
              </a:b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C4682B3-DE2E-BF32-B41D-3F810A8FC4CB}"/>
              </a:ext>
            </a:extLst>
          </p:cNvPr>
          <p:cNvGrpSpPr/>
          <p:nvPr/>
        </p:nvGrpSpPr>
        <p:grpSpPr>
          <a:xfrm>
            <a:off x="8112156" y="938531"/>
            <a:ext cx="2970557" cy="1039318"/>
            <a:chOff x="8112156" y="938531"/>
            <a:chExt cx="2970557" cy="1039318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3BC2AD11-0466-44D0-BE91-6866FF04F0EB}"/>
                </a:ext>
              </a:extLst>
            </p:cNvPr>
            <p:cNvSpPr txBox="1">
              <a:spLocks/>
            </p:cNvSpPr>
            <p:nvPr/>
          </p:nvSpPr>
          <p:spPr>
            <a:xfrm>
              <a:off x="8112156" y="938531"/>
              <a:ext cx="2829621" cy="38472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Cases de Sucesso</a:t>
              </a:r>
              <a:endParaRPr lang="pt-BR" sz="190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xmlns="" id="{1BC7C0F0-1D9D-4538-86A3-2C5872666AA9}"/>
                </a:ext>
              </a:extLst>
            </p:cNvPr>
            <p:cNvSpPr txBox="1">
              <a:spLocks/>
            </p:cNvSpPr>
            <p:nvPr/>
          </p:nvSpPr>
          <p:spPr>
            <a:xfrm>
              <a:off x="8223969" y="1343123"/>
              <a:ext cx="2858744" cy="63472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marL="285750" indent="-285750" algn="ctr">
                <a:buFont typeface="Wingdings"/>
                <a:buChar char="§"/>
              </a:pPr>
              <a:r>
                <a:rPr lang="pt-BR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+mn-lt"/>
                </a:rPr>
                <a:t>Relação das empresas parceiras da iniciativa do site.</a:t>
              </a:r>
              <a:endPara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5" name="组合 8">
            <a:extLst>
              <a:ext uri="{FF2B5EF4-FFF2-40B4-BE49-F238E27FC236}">
                <a16:creationId xmlns:a16="http://schemas.microsoft.com/office/drawing/2014/main" xmlns="" id="{A2EA93D2-F3A6-A608-D76B-79DBE3A58CC2}"/>
              </a:ext>
            </a:extLst>
          </p:cNvPr>
          <p:cNvGrpSpPr/>
          <p:nvPr/>
        </p:nvGrpSpPr>
        <p:grpSpPr>
          <a:xfrm>
            <a:off x="7683643" y="3366475"/>
            <a:ext cx="207899" cy="938212"/>
            <a:chOff x="5192289" y="2768178"/>
            <a:chExt cx="155972" cy="703660"/>
          </a:xfrm>
        </p:grpSpPr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xmlns="" id="{40C3773F-AAF1-CE1A-7305-319FDC019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536" y="2924150"/>
              <a:ext cx="15478" cy="547688"/>
            </a:xfrm>
            <a:prstGeom prst="rect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A6E63DF6-633C-8082-B4E9-67E70B0BB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289" y="2768178"/>
              <a:ext cx="155972" cy="155972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9">
            <a:extLst>
              <a:ext uri="{FF2B5EF4-FFF2-40B4-BE49-F238E27FC236}">
                <a16:creationId xmlns:a16="http://schemas.microsoft.com/office/drawing/2014/main" xmlns="" id="{67D084BB-4248-4581-C473-8C134980EFD4}"/>
              </a:ext>
            </a:extLst>
          </p:cNvPr>
          <p:cNvGrpSpPr/>
          <p:nvPr/>
        </p:nvGrpSpPr>
        <p:grpSpPr>
          <a:xfrm>
            <a:off x="7473233" y="4248994"/>
            <a:ext cx="622108" cy="625474"/>
            <a:chOff x="5037508" y="3237285"/>
            <a:chExt cx="466725" cy="469106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xmlns="" id="{72DB7DDE-E40E-3AF4-133D-D0CF8B52A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508" y="3237285"/>
              <a:ext cx="466725" cy="469106"/>
            </a:xfrm>
            <a:prstGeom prst="ellipse">
              <a:avLst/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zh-CN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xmlns="" id="{6A46AA90-927A-0E7F-DB86-2C1D7D96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750" y="3280275"/>
              <a:ext cx="262370" cy="346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b="1" dirty="0">
                  <a:cs typeface="+mn-ea"/>
                </a:rPr>
                <a:t>4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042ECF5E-E298-6358-693A-CC40CFEE41C6}"/>
              </a:ext>
            </a:extLst>
          </p:cNvPr>
          <p:cNvGrpSpPr/>
          <p:nvPr/>
        </p:nvGrpSpPr>
        <p:grpSpPr>
          <a:xfrm>
            <a:off x="5867761" y="4871314"/>
            <a:ext cx="5698925" cy="2062905"/>
            <a:chOff x="5867761" y="4871314"/>
            <a:chExt cx="5698925" cy="2062905"/>
          </a:xfrm>
        </p:grpSpPr>
        <p:sp>
          <p:nvSpPr>
            <p:cNvPr id="37" name="文本框 79">
              <a:extLst>
                <a:ext uri="{FF2B5EF4-FFF2-40B4-BE49-F238E27FC236}">
                  <a16:creationId xmlns:a16="http://schemas.microsoft.com/office/drawing/2014/main" xmlns="" id="{C0D92663-13E9-C8A6-F17C-ACB566D9D9A6}"/>
                </a:ext>
              </a:extLst>
            </p:cNvPr>
            <p:cNvSpPr txBox="1">
              <a:spLocks/>
            </p:cNvSpPr>
            <p:nvPr/>
          </p:nvSpPr>
          <p:spPr>
            <a:xfrm>
              <a:off x="6208024" y="4871314"/>
              <a:ext cx="2765372" cy="384721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1900">
                  <a:latin typeface="+mn-lt"/>
                  <a:ea typeface="+mn-ea"/>
                  <a:cs typeface="+mn-ea"/>
                  <a:sym typeface="+mn-lt"/>
                </a:rPr>
                <a:t>Todas as páginas</a:t>
              </a:r>
              <a:endParaRPr lang="pt-BR" sz="1900"/>
            </a:p>
          </p:txBody>
        </p:sp>
        <p:sp>
          <p:nvSpPr>
            <p:cNvPr id="54" name="文本框 74">
              <a:extLst>
                <a:ext uri="{FF2B5EF4-FFF2-40B4-BE49-F238E27FC236}">
                  <a16:creationId xmlns:a16="http://schemas.microsoft.com/office/drawing/2014/main" xmlns="" id="{1AA7AD6C-42DD-C950-5509-9E3BDA94CDA9}"/>
                </a:ext>
              </a:extLst>
            </p:cNvPr>
            <p:cNvSpPr txBox="1">
              <a:spLocks/>
            </p:cNvSpPr>
            <p:nvPr/>
          </p:nvSpPr>
          <p:spPr>
            <a:xfrm>
              <a:off x="5867761" y="5175661"/>
              <a:ext cx="5698925" cy="1758558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marL="285750" indent="-285750">
                <a:buFont typeface="Arial"/>
                <a:buChar char="•"/>
              </a:pPr>
              <a:r>
                <a:rPr lang="pt-BR" dirty="0">
                  <a:latin typeface="Microsoft YaHei"/>
                  <a:ea typeface="Calibri"/>
                  <a:cs typeface="Calibri"/>
                  <a:sym typeface="+mn-lt"/>
                </a:rPr>
                <a:t>Menu de navegação;</a:t>
              </a:r>
              <a:endParaRPr lang="pt-BR" dirty="0">
                <a:latin typeface="Microsoft YaHei"/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dirty="0">
                  <a:latin typeface="Microsoft YaHei"/>
                  <a:ea typeface="Calibri"/>
                  <a:cs typeface="Calibri"/>
                  <a:sym typeface="+mn-lt"/>
                </a:rPr>
                <a:t>Tradutor de libras e função de aumentar e diminuir fonte;</a:t>
              </a:r>
              <a:endParaRPr lang="en-US" dirty="0">
                <a:latin typeface="Microsoft YaHei"/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dirty="0">
                  <a:latin typeface="Microsoft YaHei"/>
                  <a:ea typeface="Calibri"/>
                  <a:cs typeface="Calibri"/>
                  <a:sym typeface="+mn-lt"/>
                </a:rPr>
                <a:t>Rodapé com a marca registrada da empresa, CNPJ e link para contato;</a:t>
              </a:r>
              <a:endParaRPr lang="en-US">
                <a:latin typeface="Microsoft YaHei"/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dirty="0">
                  <a:latin typeface="Microsoft YaHei"/>
                  <a:ea typeface="Calibri"/>
                  <a:cs typeface="Calibri"/>
                  <a:sym typeface="+mn-lt"/>
                </a:rPr>
                <a:t>Textos e imagens relacionados ao tema.</a:t>
              </a:r>
              <a:endParaRPr lang="en-US">
                <a:latin typeface="Microsoft YaHei"/>
                <a:ea typeface="Calibri"/>
                <a:cs typeface="Calibri"/>
              </a:endParaRPr>
            </a:p>
            <a:p>
              <a:pPr algn="ctr"/>
              <a:endParaRPr lang="en-US" altLang="zh-CN" dirty="0">
                <a:latin typeface="+mn-lt"/>
                <a:ea typeface="+mn-ea"/>
                <a:cs typeface="+mn-ea"/>
              </a:endParaRPr>
            </a:p>
          </p:txBody>
        </p:sp>
      </p:grpSp>
      <p:sp>
        <p:nvSpPr>
          <p:cNvPr id="56" name="矩形 15">
            <a:extLst>
              <a:ext uri="{FF2B5EF4-FFF2-40B4-BE49-F238E27FC236}">
                <a16:creationId xmlns:a16="http://schemas.microsoft.com/office/drawing/2014/main" xmlns="" id="{3F7034A2-4691-2895-8121-41EE8C5CD4D7}"/>
              </a:ext>
            </a:extLst>
          </p:cNvPr>
          <p:cNvSpPr/>
          <p:nvPr/>
        </p:nvSpPr>
        <p:spPr>
          <a:xfrm>
            <a:off x="873508" y="132864"/>
            <a:ext cx="2699265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Requisitos</a:t>
            </a:r>
            <a:endParaRPr lang="pt-BR"/>
          </a:p>
        </p:txBody>
      </p:sp>
      <p:sp>
        <p:nvSpPr>
          <p:cNvPr id="58" name="椭圆 17">
            <a:extLst>
              <a:ext uri="{FF2B5EF4-FFF2-40B4-BE49-F238E27FC236}">
                <a16:creationId xmlns:a16="http://schemas.microsoft.com/office/drawing/2014/main" xmlns="" id="{C8AE3A99-FC84-3672-97BE-D8557AED2D9F}"/>
              </a:ext>
            </a:extLst>
          </p:cNvPr>
          <p:cNvSpPr/>
          <p:nvPr/>
        </p:nvSpPr>
        <p:spPr>
          <a:xfrm>
            <a:off x="57595" y="93562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3200" dirty="0">
                <a:cs typeface="+mn-ea"/>
              </a:rPr>
              <a:t>2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A1AD4AC9-2566-FF02-55AA-F212F6CC16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07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6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56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966F522-0728-4322-B14E-CF0984DB42B3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波形 1">
            <a:extLst>
              <a:ext uri="{FF2B5EF4-FFF2-40B4-BE49-F238E27FC236}">
                <a16:creationId xmlns:a16="http://schemas.microsoft.com/office/drawing/2014/main" xmlns="" id="{8328B4CA-2EFE-499D-B8DA-776DE9309880}"/>
              </a:ext>
            </a:extLst>
          </p:cNvPr>
          <p:cNvSpPr/>
          <p:nvPr/>
        </p:nvSpPr>
        <p:spPr>
          <a:xfrm rot="19442229">
            <a:off x="-1409540" y="-172406"/>
            <a:ext cx="9342341" cy="6227399"/>
          </a:xfrm>
          <a:custGeom>
            <a:avLst/>
            <a:gdLst>
              <a:gd name="connsiteX0" fmla="*/ 0 w 9962108"/>
              <a:gd name="connsiteY0" fmla="*/ 1878583 h 10937254"/>
              <a:gd name="connsiteX1" fmla="*/ 9962108 w 9962108"/>
              <a:gd name="connsiteY1" fmla="*/ 1878583 h 10937254"/>
              <a:gd name="connsiteX2" fmla="*/ 9962108 w 9962108"/>
              <a:gd name="connsiteY2" fmla="*/ 9058671 h 10937254"/>
              <a:gd name="connsiteX3" fmla="*/ 0 w 9962108"/>
              <a:gd name="connsiteY3" fmla="*/ 9058671 h 10937254"/>
              <a:gd name="connsiteX4" fmla="*/ 0 w 9962108"/>
              <a:gd name="connsiteY4" fmla="*/ 1878583 h 10937254"/>
              <a:gd name="connsiteX0" fmla="*/ 0 w 9986438"/>
              <a:gd name="connsiteY0" fmla="*/ 1849870 h 10479744"/>
              <a:gd name="connsiteX1" fmla="*/ 9986438 w 9986438"/>
              <a:gd name="connsiteY1" fmla="*/ 1491989 h 10479744"/>
              <a:gd name="connsiteX2" fmla="*/ 9986438 w 9986438"/>
              <a:gd name="connsiteY2" fmla="*/ 8672077 h 10479744"/>
              <a:gd name="connsiteX3" fmla="*/ 24330 w 9986438"/>
              <a:gd name="connsiteY3" fmla="*/ 8672077 h 10479744"/>
              <a:gd name="connsiteX4" fmla="*/ 0 w 9986438"/>
              <a:gd name="connsiteY4" fmla="*/ 1849870 h 10479744"/>
              <a:gd name="connsiteX0" fmla="*/ 0 w 9986438"/>
              <a:gd name="connsiteY0" fmla="*/ 1106527 h 9736401"/>
              <a:gd name="connsiteX1" fmla="*/ 9986438 w 9986438"/>
              <a:gd name="connsiteY1" fmla="*/ 748646 h 9736401"/>
              <a:gd name="connsiteX2" fmla="*/ 9986438 w 9986438"/>
              <a:gd name="connsiteY2" fmla="*/ 7928734 h 9736401"/>
              <a:gd name="connsiteX3" fmla="*/ 24330 w 9986438"/>
              <a:gd name="connsiteY3" fmla="*/ 7928734 h 9736401"/>
              <a:gd name="connsiteX4" fmla="*/ 0 w 9986438"/>
              <a:gd name="connsiteY4" fmla="*/ 1106527 h 9736401"/>
              <a:gd name="connsiteX0" fmla="*/ 0 w 9986438"/>
              <a:gd name="connsiteY0" fmla="*/ 1079058 h 9708932"/>
              <a:gd name="connsiteX1" fmla="*/ 9986438 w 9986438"/>
              <a:gd name="connsiteY1" fmla="*/ 721177 h 9708932"/>
              <a:gd name="connsiteX2" fmla="*/ 9986438 w 9986438"/>
              <a:gd name="connsiteY2" fmla="*/ 7901265 h 9708932"/>
              <a:gd name="connsiteX3" fmla="*/ 24330 w 9986438"/>
              <a:gd name="connsiteY3" fmla="*/ 7901265 h 9708932"/>
              <a:gd name="connsiteX4" fmla="*/ 0 w 9986438"/>
              <a:gd name="connsiteY4" fmla="*/ 1079058 h 9708932"/>
              <a:gd name="connsiteX0" fmla="*/ 0 w 9988724"/>
              <a:gd name="connsiteY0" fmla="*/ 857769 h 9487643"/>
              <a:gd name="connsiteX1" fmla="*/ 9988724 w 9988724"/>
              <a:gd name="connsiteY1" fmla="*/ 3773052 h 9487643"/>
              <a:gd name="connsiteX2" fmla="*/ 9986438 w 9988724"/>
              <a:gd name="connsiteY2" fmla="*/ 7679976 h 9487643"/>
              <a:gd name="connsiteX3" fmla="*/ 24330 w 9988724"/>
              <a:gd name="connsiteY3" fmla="*/ 7679976 h 9487643"/>
              <a:gd name="connsiteX4" fmla="*/ 0 w 9988724"/>
              <a:gd name="connsiteY4" fmla="*/ 857769 h 9487643"/>
              <a:gd name="connsiteX0" fmla="*/ 0 w 9988724"/>
              <a:gd name="connsiteY0" fmla="*/ 1770713 h 10400587"/>
              <a:gd name="connsiteX1" fmla="*/ 9988724 w 9988724"/>
              <a:gd name="connsiteY1" fmla="*/ 4685996 h 10400587"/>
              <a:gd name="connsiteX2" fmla="*/ 9986438 w 9988724"/>
              <a:gd name="connsiteY2" fmla="*/ 8592920 h 10400587"/>
              <a:gd name="connsiteX3" fmla="*/ 24330 w 9988724"/>
              <a:gd name="connsiteY3" fmla="*/ 8592920 h 10400587"/>
              <a:gd name="connsiteX4" fmla="*/ 0 w 9988724"/>
              <a:gd name="connsiteY4" fmla="*/ 1770713 h 10400587"/>
              <a:gd name="connsiteX0" fmla="*/ 0 w 9988724"/>
              <a:gd name="connsiteY0" fmla="*/ 0 h 8629874"/>
              <a:gd name="connsiteX1" fmla="*/ 9988724 w 9988724"/>
              <a:gd name="connsiteY1" fmla="*/ 2915283 h 8629874"/>
              <a:gd name="connsiteX2" fmla="*/ 9986438 w 9988724"/>
              <a:gd name="connsiteY2" fmla="*/ 6822207 h 8629874"/>
              <a:gd name="connsiteX3" fmla="*/ 24330 w 9988724"/>
              <a:gd name="connsiteY3" fmla="*/ 6822207 h 8629874"/>
              <a:gd name="connsiteX4" fmla="*/ 0 w 9988724"/>
              <a:gd name="connsiteY4" fmla="*/ 0 h 8629874"/>
              <a:gd name="connsiteX0" fmla="*/ 0 w 9991059"/>
              <a:gd name="connsiteY0" fmla="*/ 0 h 8629874"/>
              <a:gd name="connsiteX1" fmla="*/ 9991059 w 9991059"/>
              <a:gd name="connsiteY1" fmla="*/ 4988146 h 8629874"/>
              <a:gd name="connsiteX2" fmla="*/ 9986438 w 9991059"/>
              <a:gd name="connsiteY2" fmla="*/ 6822207 h 8629874"/>
              <a:gd name="connsiteX3" fmla="*/ 24330 w 9991059"/>
              <a:gd name="connsiteY3" fmla="*/ 6822207 h 8629874"/>
              <a:gd name="connsiteX4" fmla="*/ 0 w 9991059"/>
              <a:gd name="connsiteY4" fmla="*/ 0 h 8629874"/>
              <a:gd name="connsiteX0" fmla="*/ 2910150 w 9966729"/>
              <a:gd name="connsiteY0" fmla="*/ 0 h 7159764"/>
              <a:gd name="connsiteX1" fmla="*/ 9966729 w 9966729"/>
              <a:gd name="connsiteY1" fmla="*/ 3518036 h 7159764"/>
              <a:gd name="connsiteX2" fmla="*/ 9962108 w 9966729"/>
              <a:gd name="connsiteY2" fmla="*/ 5352097 h 7159764"/>
              <a:gd name="connsiteX3" fmla="*/ 0 w 9966729"/>
              <a:gd name="connsiteY3" fmla="*/ 5352097 h 7159764"/>
              <a:gd name="connsiteX4" fmla="*/ 2910150 w 9966729"/>
              <a:gd name="connsiteY4" fmla="*/ 0 h 7159764"/>
              <a:gd name="connsiteX0" fmla="*/ 2921337 w 9977916"/>
              <a:gd name="connsiteY0" fmla="*/ 0 h 7161540"/>
              <a:gd name="connsiteX1" fmla="*/ 9977916 w 9977916"/>
              <a:gd name="connsiteY1" fmla="*/ 3518036 h 7161540"/>
              <a:gd name="connsiteX2" fmla="*/ 9973295 w 9977916"/>
              <a:gd name="connsiteY2" fmla="*/ 5352097 h 7161540"/>
              <a:gd name="connsiteX3" fmla="*/ 0 w 9977916"/>
              <a:gd name="connsiteY3" fmla="*/ 5367516 h 7161540"/>
              <a:gd name="connsiteX4" fmla="*/ 2921337 w 9977916"/>
              <a:gd name="connsiteY4" fmla="*/ 0 h 7161540"/>
              <a:gd name="connsiteX0" fmla="*/ 2921337 w 9977916"/>
              <a:gd name="connsiteY0" fmla="*/ 0 h 6635335"/>
              <a:gd name="connsiteX1" fmla="*/ 9977916 w 9977916"/>
              <a:gd name="connsiteY1" fmla="*/ 3518036 h 6635335"/>
              <a:gd name="connsiteX2" fmla="*/ 9973295 w 9977916"/>
              <a:gd name="connsiteY2" fmla="*/ 5352097 h 6635335"/>
              <a:gd name="connsiteX3" fmla="*/ 0 w 9977916"/>
              <a:gd name="connsiteY3" fmla="*/ 5367516 h 6635335"/>
              <a:gd name="connsiteX4" fmla="*/ 2921337 w 9977916"/>
              <a:gd name="connsiteY4" fmla="*/ 0 h 6635335"/>
              <a:gd name="connsiteX0" fmla="*/ 2921337 w 9977916"/>
              <a:gd name="connsiteY0" fmla="*/ 0 h 6846806"/>
              <a:gd name="connsiteX1" fmla="*/ 9977916 w 9977916"/>
              <a:gd name="connsiteY1" fmla="*/ 3518036 h 6846806"/>
              <a:gd name="connsiteX2" fmla="*/ 9973295 w 9977916"/>
              <a:gd name="connsiteY2" fmla="*/ 5352097 h 6846806"/>
              <a:gd name="connsiteX3" fmla="*/ 0 w 9977916"/>
              <a:gd name="connsiteY3" fmla="*/ 5367516 h 6846806"/>
              <a:gd name="connsiteX4" fmla="*/ 2921337 w 9977916"/>
              <a:gd name="connsiteY4" fmla="*/ 0 h 6846806"/>
              <a:gd name="connsiteX0" fmla="*/ 3144837 w 10201416"/>
              <a:gd name="connsiteY0" fmla="*/ 0 h 6827298"/>
              <a:gd name="connsiteX1" fmla="*/ 10201416 w 10201416"/>
              <a:gd name="connsiteY1" fmla="*/ 3518036 h 6827298"/>
              <a:gd name="connsiteX2" fmla="*/ 10196795 w 10201416"/>
              <a:gd name="connsiteY2" fmla="*/ 5352097 h 6827298"/>
              <a:gd name="connsiteX3" fmla="*/ 0 w 10201416"/>
              <a:gd name="connsiteY3" fmla="*/ 5177060 h 6827298"/>
              <a:gd name="connsiteX4" fmla="*/ 3144837 w 10201416"/>
              <a:gd name="connsiteY4" fmla="*/ 0 h 6827298"/>
              <a:gd name="connsiteX0" fmla="*/ 3144837 w 10201416"/>
              <a:gd name="connsiteY0" fmla="*/ 0 h 6894009"/>
              <a:gd name="connsiteX1" fmla="*/ 10201416 w 10201416"/>
              <a:gd name="connsiteY1" fmla="*/ 3518036 h 6894009"/>
              <a:gd name="connsiteX2" fmla="*/ 10196795 w 10201416"/>
              <a:gd name="connsiteY2" fmla="*/ 5352097 h 6894009"/>
              <a:gd name="connsiteX3" fmla="*/ 0 w 10201416"/>
              <a:gd name="connsiteY3" fmla="*/ 5177060 h 6894009"/>
              <a:gd name="connsiteX4" fmla="*/ 3144837 w 10201416"/>
              <a:gd name="connsiteY4" fmla="*/ 0 h 689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01416" h="6894009">
                <a:moveTo>
                  <a:pt x="3144837" y="0"/>
                </a:moveTo>
                <a:cubicBezTo>
                  <a:pt x="11620512" y="2036125"/>
                  <a:pt x="4921678" y="937247"/>
                  <a:pt x="10201416" y="3518036"/>
                </a:cubicBezTo>
                <a:cubicBezTo>
                  <a:pt x="10201416" y="5911399"/>
                  <a:pt x="10196795" y="2958734"/>
                  <a:pt x="10196795" y="5352097"/>
                </a:cubicBezTo>
                <a:cubicBezTo>
                  <a:pt x="6897594" y="10805878"/>
                  <a:pt x="3472872" y="-399731"/>
                  <a:pt x="0" y="5177060"/>
                </a:cubicBezTo>
                <a:cubicBezTo>
                  <a:pt x="0" y="2783697"/>
                  <a:pt x="3144837" y="2393363"/>
                  <a:pt x="3144837" y="0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519697D9-6184-4963-92DB-E558F755383E}"/>
              </a:ext>
            </a:extLst>
          </p:cNvPr>
          <p:cNvSpPr/>
          <p:nvPr/>
        </p:nvSpPr>
        <p:spPr>
          <a:xfrm>
            <a:off x="810491" y="3020770"/>
            <a:ext cx="2751858" cy="3150160"/>
          </a:xfrm>
          <a:prstGeom prst="roundRect">
            <a:avLst/>
          </a:prstGeom>
          <a:noFill/>
          <a:ln w="38100">
            <a:solidFill>
              <a:srgbClr val="5ED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C3425E99-4454-4544-AF4B-3EF6895DA6A6}"/>
              </a:ext>
            </a:extLst>
          </p:cNvPr>
          <p:cNvSpPr/>
          <p:nvPr/>
        </p:nvSpPr>
        <p:spPr>
          <a:xfrm>
            <a:off x="3956760" y="3020770"/>
            <a:ext cx="2743200" cy="3150160"/>
          </a:xfrm>
          <a:prstGeom prst="roundRect">
            <a:avLst/>
          </a:prstGeom>
          <a:noFill/>
          <a:ln w="38100">
            <a:solidFill>
              <a:srgbClr val="5ED4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4D2401DF-5032-4400-8B3F-8F95D6162A05}"/>
              </a:ext>
            </a:extLst>
          </p:cNvPr>
          <p:cNvSpPr txBox="1">
            <a:spLocks/>
          </p:cNvSpPr>
          <p:nvPr/>
        </p:nvSpPr>
        <p:spPr>
          <a:xfrm>
            <a:off x="1700694" y="3993133"/>
            <a:ext cx="877164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>
              <a:defRPr sz="5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zh-CN" altLang="en-US" sz="2000" spc="0">
                <a:latin typeface="+mn-lt"/>
                <a:ea typeface="+mn-ea"/>
                <a:cs typeface="+mn-ea"/>
              </a:rPr>
              <a:t>Mídia</a:t>
            </a:r>
            <a:endParaRPr lang="zh-CN" altLang="pt-BR" sz="2000" spc="0" dirty="0">
              <a:latin typeface="+mn-lt"/>
              <a:ea typeface="+mn-ea"/>
              <a:cs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F884AB3-F39D-4551-A6F1-54B7A713927E}"/>
              </a:ext>
            </a:extLst>
          </p:cNvPr>
          <p:cNvSpPr txBox="1">
            <a:spLocks/>
          </p:cNvSpPr>
          <p:nvPr/>
        </p:nvSpPr>
        <p:spPr>
          <a:xfrm>
            <a:off x="850658" y="4394846"/>
            <a:ext cx="2749169" cy="147335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pt-BR" sz="1300" dirty="0">
                <a:solidFill>
                  <a:srgbClr val="000000"/>
                </a:solidFill>
                <a:latin typeface="Microsoft YaHei"/>
                <a:ea typeface="+mn-ea"/>
                <a:cs typeface="Calibri"/>
                <a:sym typeface="+mn-lt"/>
              </a:rPr>
              <a:t>Fornecer artigos, guias, tutoriais em vídeo e outros recursos que abordem conceitos-chave de educação financeira. </a:t>
            </a:r>
            <a:endParaRPr lang="en-US" altLang="zh-CN" dirty="0" err="1">
              <a:solidFill>
                <a:srgbClr val="000000"/>
              </a:solidFill>
              <a:latin typeface="Microsoft YaHei"/>
              <a:ea typeface="+mn-ea"/>
              <a:cs typeface="Calibri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9934384E-604A-40EE-AF4C-3FB740A6BB01}"/>
              </a:ext>
            </a:extLst>
          </p:cNvPr>
          <p:cNvSpPr txBox="1">
            <a:spLocks/>
          </p:cNvSpPr>
          <p:nvPr/>
        </p:nvSpPr>
        <p:spPr>
          <a:xfrm>
            <a:off x="4420702" y="3862790"/>
            <a:ext cx="1628972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>
              <a:defRPr sz="5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zh-CN" altLang="en-US" sz="2000" spc="0">
                <a:latin typeface="+mn-lt"/>
                <a:ea typeface="+mn-ea"/>
                <a:cs typeface="+mn-ea"/>
                <a:sym typeface="+mn-lt"/>
              </a:rPr>
              <a:t>Calculadora</a:t>
            </a:r>
            <a:endParaRPr lang="pt-BR" altLang="ko-KR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C237FE2-71D7-442B-8DC7-DDCF7B02509D}"/>
              </a:ext>
            </a:extLst>
          </p:cNvPr>
          <p:cNvSpPr txBox="1">
            <a:spLocks/>
          </p:cNvSpPr>
          <p:nvPr/>
        </p:nvSpPr>
        <p:spPr>
          <a:xfrm>
            <a:off x="4280996" y="4393472"/>
            <a:ext cx="2099502" cy="119122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ctr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en-US" altLang="zh-CN" sz="1300" dirty="0">
                <a:latin typeface="+mn-lt"/>
                <a:ea typeface="+mn-ea"/>
                <a:cs typeface="+mn-ea"/>
              </a:rPr>
              <a:t>É 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uma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 ferramenta que auxilia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na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realização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 de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cálculos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,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otimizando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 o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orçamento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 </a:t>
            </a:r>
            <a:r>
              <a:rPr lang="en-US" altLang="zh-CN" sz="1300" dirty="0" err="1">
                <a:latin typeface="+mn-lt"/>
                <a:ea typeface="+mn-ea"/>
                <a:cs typeface="+mn-ea"/>
              </a:rPr>
              <a:t>pessoal</a:t>
            </a:r>
            <a:r>
              <a:rPr lang="en-US" altLang="zh-CN" sz="1300" dirty="0">
                <a:latin typeface="+mn-lt"/>
                <a:ea typeface="+mn-ea"/>
                <a:cs typeface="+mn-ea"/>
              </a:rPr>
              <a:t>.</a:t>
            </a:r>
            <a:endParaRPr lang="pt-BR"/>
          </a:p>
        </p:txBody>
      </p:sp>
      <p:sp>
        <p:nvSpPr>
          <p:cNvPr id="33" name="PA-文本框 6">
            <a:extLst>
              <a:ext uri="{FF2B5EF4-FFF2-40B4-BE49-F238E27FC236}">
                <a16:creationId xmlns:a16="http://schemas.microsoft.com/office/drawing/2014/main" xmlns="" id="{04609D82-1D35-4E55-A939-2D74C0BA7B5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17479" y="407185"/>
            <a:ext cx="7097392" cy="8953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3200">
                <a:latin typeface="+mn-lt"/>
                <a:ea typeface="+mn-ea"/>
                <a:cs typeface="+mn-ea"/>
                <a:sym typeface="+mn-lt"/>
              </a:rPr>
              <a:t> Solução Implementada</a:t>
            </a:r>
            <a:endParaRPr lang="pt-BR" altLang="zh-CN"/>
          </a:p>
          <a:p>
            <a:pPr>
              <a:lnSpc>
                <a:spcPts val="2000"/>
              </a:lnSpc>
            </a:pPr>
            <a:endParaRPr lang="zh-CN" altLang="en-US" sz="3200" dirty="0">
              <a:latin typeface="+mn-lt"/>
              <a:ea typeface="+mn-ea"/>
              <a:cs typeface="+mn-ea"/>
            </a:endParaRPr>
          </a:p>
          <a:p>
            <a:pPr>
              <a:lnSpc>
                <a:spcPts val="2000"/>
              </a:lnSpc>
            </a:pPr>
            <a:r>
              <a:rPr lang="zh-CN" altLang="en-US" sz="3200">
                <a:latin typeface="+mn-lt"/>
                <a:ea typeface="+mn-ea"/>
                <a:cs typeface="+mn-ea"/>
              </a:rPr>
              <a:t>(funcionalidades de software)</a:t>
            </a:r>
            <a:endParaRPr lang="zh-CN" altLang="en-US" sz="3200" dirty="0">
              <a:latin typeface="+mn-lt"/>
              <a:ea typeface="+mn-ea"/>
              <a:cs typeface="+mn-ea"/>
            </a:endParaRPr>
          </a:p>
        </p:txBody>
      </p:sp>
      <p:sp>
        <p:nvSpPr>
          <p:cNvPr id="34" name="PA-文本框 42">
            <a:extLst>
              <a:ext uri="{FF2B5EF4-FFF2-40B4-BE49-F238E27FC236}">
                <a16:creationId xmlns:a16="http://schemas.microsoft.com/office/drawing/2014/main" xmlns="" id="{D9230598-2232-454D-A8BB-A84DA022A3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49542" y="1394282"/>
            <a:ext cx="5481182" cy="6349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algn="ctr">
              <a:lnSpc>
                <a:spcPts val="2200"/>
              </a:lnSpc>
            </a:pPr>
            <a:r>
              <a:rPr lang="pt-BR" sz="1800" dirty="0">
                <a:solidFill>
                  <a:srgbClr val="000000"/>
                </a:solidFill>
                <a:latin typeface="Microsoft YaHei"/>
                <a:ea typeface="+mn-ea"/>
                <a:cs typeface="Calibri"/>
                <a:sym typeface="+mn-lt"/>
              </a:rPr>
              <a:t>A solução implementada constitui-se de conteúdo educacional: </a:t>
            </a:r>
            <a:endParaRPr lang="en-US" altLang="zh-CN" sz="1800" dirty="0">
              <a:solidFill>
                <a:srgbClr val="000000"/>
              </a:solidFill>
              <a:latin typeface="Microsoft YaHei"/>
              <a:ea typeface="+mn-ea"/>
              <a:cs typeface="Calibri"/>
            </a:endParaRPr>
          </a:p>
        </p:txBody>
      </p:sp>
      <p:sp>
        <p:nvSpPr>
          <p:cNvPr id="10" name="椭圆 17">
            <a:extLst>
              <a:ext uri="{FF2B5EF4-FFF2-40B4-BE49-F238E27FC236}">
                <a16:creationId xmlns:a16="http://schemas.microsoft.com/office/drawing/2014/main" xmlns="" id="{F77BC727-EA03-A9F1-9FDC-59F50F5C1880}"/>
              </a:ext>
            </a:extLst>
          </p:cNvPr>
          <p:cNvSpPr/>
          <p:nvPr/>
        </p:nvSpPr>
        <p:spPr>
          <a:xfrm>
            <a:off x="141907" y="123641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3200" dirty="0">
                <a:cs typeface="+mn-ea"/>
              </a:rPr>
              <a:t>3</a:t>
            </a:r>
          </a:p>
        </p:txBody>
      </p:sp>
      <p:pic>
        <p:nvPicPr>
          <p:cNvPr id="6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74921939-9E27-2AC8-089A-AEE4B00E7C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  <p:pic>
        <p:nvPicPr>
          <p:cNvPr id="7" name="Imagem 7" descr="Logotipo, Ícone&#10;&#10;Descrição gerada automaticamente">
            <a:extLst>
              <a:ext uri="{FF2B5EF4-FFF2-40B4-BE49-F238E27FC236}">
                <a16:creationId xmlns:a16="http://schemas.microsoft.com/office/drawing/2014/main" xmlns="" id="{ABE90B91-7954-5F03-92F9-980D5AB46D3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4402" y="3164936"/>
            <a:ext cx="704575" cy="704576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xmlns="" id="{3B101440-8C85-8DFE-094D-7C98C506EB1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8619" y="3163426"/>
            <a:ext cx="777461" cy="755374"/>
          </a:xfrm>
          <a:prstGeom prst="rect">
            <a:avLst/>
          </a:prstGeom>
        </p:spPr>
      </p:pic>
      <p:pic>
        <p:nvPicPr>
          <p:cNvPr id="9" name="Imagem 10" descr="Interface gráfica do usuário, Ícone&#10;&#10;Descrição gerada automaticamente">
            <a:extLst>
              <a:ext uri="{FF2B5EF4-FFF2-40B4-BE49-F238E27FC236}">
                <a16:creationId xmlns:a16="http://schemas.microsoft.com/office/drawing/2014/main" xmlns="" id="{94114C42-F19F-ECC5-C420-6E4174124C4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4835" y="2609574"/>
            <a:ext cx="4432852" cy="27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447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8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/>
      <p:bldP spid="27" grpId="0"/>
      <p:bldP spid="30" grpId="0"/>
      <p:bldP spid="31" grpId="0"/>
      <p:bldP spid="33" grpId="0"/>
      <p:bldP spid="34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3CCE1D-BA87-4B9C-A693-EA7B13A3CA18}"/>
              </a:ext>
            </a:extLst>
          </p:cNvPr>
          <p:cNvSpPr/>
          <p:nvPr/>
        </p:nvSpPr>
        <p:spPr>
          <a:xfrm>
            <a:off x="-9766" y="-22018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083EB187-B578-4CCB-8DAB-B62E41F13F8B}"/>
              </a:ext>
            </a:extLst>
          </p:cNvPr>
          <p:cNvSpPr>
            <a:spLocks/>
          </p:cNvSpPr>
          <p:nvPr/>
        </p:nvSpPr>
        <p:spPr bwMode="auto">
          <a:xfrm flipH="1">
            <a:off x="-36545" y="-13156"/>
            <a:ext cx="7759700" cy="6871076"/>
          </a:xfrm>
          <a:custGeom>
            <a:avLst/>
            <a:gdLst>
              <a:gd name="T0" fmla="*/ 1355 w 1355"/>
              <a:gd name="T1" fmla="*/ 1200 h 1200"/>
              <a:gd name="T2" fmla="*/ 1355 w 1355"/>
              <a:gd name="T3" fmla="*/ 139 h 1200"/>
              <a:gd name="T4" fmla="*/ 1163 w 1355"/>
              <a:gd name="T5" fmla="*/ 0 h 1200"/>
              <a:gd name="T6" fmla="*/ 321 w 1355"/>
              <a:gd name="T7" fmla="*/ 0 h 1200"/>
              <a:gd name="T8" fmla="*/ 249 w 1355"/>
              <a:gd name="T9" fmla="*/ 50 h 1200"/>
              <a:gd name="T10" fmla="*/ 44 w 1355"/>
              <a:gd name="T11" fmla="*/ 379 h 1200"/>
              <a:gd name="T12" fmla="*/ 107 w 1355"/>
              <a:gd name="T13" fmla="*/ 736 h 1200"/>
              <a:gd name="T14" fmla="*/ 658 w 1355"/>
              <a:gd name="T15" fmla="*/ 928 h 1200"/>
              <a:gd name="T16" fmla="*/ 723 w 1355"/>
              <a:gd name="T17" fmla="*/ 1200 h 1200"/>
              <a:gd name="T18" fmla="*/ 1355 w 1355"/>
              <a:gd name="T19" fmla="*/ 12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5" h="1200">
                <a:moveTo>
                  <a:pt x="1355" y="1200"/>
                </a:moveTo>
                <a:cubicBezTo>
                  <a:pt x="1355" y="139"/>
                  <a:pt x="1355" y="139"/>
                  <a:pt x="1355" y="139"/>
                </a:cubicBezTo>
                <a:cubicBezTo>
                  <a:pt x="1299" y="83"/>
                  <a:pt x="1234" y="36"/>
                  <a:pt x="1163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295" y="15"/>
                  <a:pt x="271" y="32"/>
                  <a:pt x="249" y="50"/>
                </a:cubicBezTo>
                <a:cubicBezTo>
                  <a:pt x="214" y="79"/>
                  <a:pt x="80" y="188"/>
                  <a:pt x="44" y="379"/>
                </a:cubicBezTo>
                <a:cubicBezTo>
                  <a:pt x="36" y="419"/>
                  <a:pt x="0" y="610"/>
                  <a:pt x="107" y="736"/>
                </a:cubicBezTo>
                <a:cubicBezTo>
                  <a:pt x="248" y="904"/>
                  <a:pt x="488" y="782"/>
                  <a:pt x="658" y="928"/>
                </a:cubicBezTo>
                <a:cubicBezTo>
                  <a:pt x="741" y="999"/>
                  <a:pt x="726" y="1098"/>
                  <a:pt x="723" y="1200"/>
                </a:cubicBezTo>
                <a:lnTo>
                  <a:pt x="1355" y="120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4BA9828-822C-47EE-8F20-1ADA442BA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241221" y="303568"/>
            <a:ext cx="5182021" cy="5930348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DC8070FC-EE4E-DB68-870A-98C04EE269F6}"/>
              </a:ext>
            </a:extLst>
          </p:cNvPr>
          <p:cNvGrpSpPr/>
          <p:nvPr/>
        </p:nvGrpSpPr>
        <p:grpSpPr>
          <a:xfrm>
            <a:off x="4245043" y="937616"/>
            <a:ext cx="2858744" cy="1832894"/>
            <a:chOff x="4245043" y="937616"/>
            <a:chExt cx="2858744" cy="183289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7ECF6CAE-45A8-473A-B636-E1BB0DE2B445}"/>
                </a:ext>
              </a:extLst>
            </p:cNvPr>
            <p:cNvSpPr txBox="1">
              <a:spLocks/>
            </p:cNvSpPr>
            <p:nvPr/>
          </p:nvSpPr>
          <p:spPr>
            <a:xfrm>
              <a:off x="4268173" y="937616"/>
              <a:ext cx="2554545" cy="70788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2000">
                  <a:latin typeface="+mn-lt"/>
                  <a:ea typeface="+mn-ea"/>
                  <a:cs typeface="+mn-ea"/>
                </a:rPr>
                <a:t>Processamento</a:t>
              </a:r>
              <a:endParaRPr lang="pt-BR" altLang="zh-CN"/>
            </a:p>
            <a:p>
              <a:pPr algn="ctr"/>
              <a:r>
                <a:rPr lang="zh-CN" altLang="en-US" sz="2000">
                  <a:latin typeface="+mn-lt"/>
                  <a:ea typeface="+mn-ea"/>
                  <a:cs typeface="+mn-ea"/>
                </a:rPr>
                <a:t>de dados</a:t>
              </a:r>
              <a:endParaRPr lang="zh-CN" altLang="en-US" sz="2000" dirty="0">
                <a:latin typeface="+mn-lt"/>
                <a:ea typeface="+mn-ea"/>
                <a:cs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50AF9ECF-56A6-4E5F-ABB7-BB2234EFF8E8}"/>
                </a:ext>
              </a:extLst>
            </p:cNvPr>
            <p:cNvSpPr txBox="1">
              <a:spLocks/>
            </p:cNvSpPr>
            <p:nvPr/>
          </p:nvSpPr>
          <p:spPr>
            <a:xfrm>
              <a:off x="4245043" y="1564795"/>
              <a:ext cx="2858744" cy="12057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pt-BR" dirty="0">
                  <a:solidFill>
                    <a:srgbClr val="000000"/>
                  </a:solidFill>
                  <a:latin typeface="Microsoft YaHei"/>
                  <a:ea typeface="+mn-ea"/>
                  <a:cs typeface="Calibri"/>
                  <a:sym typeface="+mn-lt"/>
                </a:rPr>
                <a:t>Capacidade de processar e manipular dados de entrada de acordo com as regras e lógica definidas.</a:t>
              </a:r>
              <a:endParaRPr lang="en-US" altLang="zh-CN" dirty="0">
                <a:solidFill>
                  <a:srgbClr val="000000"/>
                </a:solidFill>
                <a:latin typeface="Microsoft YaHei"/>
                <a:ea typeface="+mn-ea"/>
                <a:cs typeface="Calibri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ED6D29EE-4D27-62E5-7179-8AEAC9207DC5}"/>
              </a:ext>
            </a:extLst>
          </p:cNvPr>
          <p:cNvGrpSpPr/>
          <p:nvPr/>
        </p:nvGrpSpPr>
        <p:grpSpPr>
          <a:xfrm>
            <a:off x="3359448" y="5112864"/>
            <a:ext cx="3590665" cy="1805669"/>
            <a:chOff x="3359448" y="5112864"/>
            <a:chExt cx="3590665" cy="180566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BEE96B94-CF52-4841-8D57-6194BF694425}"/>
                </a:ext>
              </a:extLst>
            </p:cNvPr>
            <p:cNvSpPr txBox="1">
              <a:spLocks/>
            </p:cNvSpPr>
            <p:nvPr/>
          </p:nvSpPr>
          <p:spPr>
            <a:xfrm>
              <a:off x="4055438" y="5112864"/>
              <a:ext cx="2129044" cy="70788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pt-BR" sz="2000">
                  <a:latin typeface="+mn-lt"/>
                  <a:ea typeface="+mn-ea"/>
                  <a:cs typeface="+mn-ea"/>
                </a:rPr>
                <a:t>Interface do</a:t>
              </a:r>
              <a:endParaRPr lang="zh-CN" altLang="pt-BR" sz="2000" dirty="0">
                <a:latin typeface="+mn-lt"/>
                <a:ea typeface="+mn-ea"/>
                <a:cs typeface="+mn-ea"/>
              </a:endParaRPr>
            </a:p>
            <a:p>
              <a:pPr algn="ctr"/>
              <a:r>
                <a:rPr lang="zh-CN" altLang="pt-BR" sz="2000" dirty="0">
                  <a:latin typeface="+mn-lt"/>
                  <a:ea typeface="+mn-ea"/>
                  <a:cs typeface="+mn-ea"/>
                </a:rPr>
                <a:t> usuário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19F215BA-4817-4DF1-9CC6-457E8A0F38D7}"/>
                </a:ext>
              </a:extLst>
            </p:cNvPr>
            <p:cNvSpPr txBox="1">
              <a:spLocks/>
            </p:cNvSpPr>
            <p:nvPr/>
          </p:nvSpPr>
          <p:spPr>
            <a:xfrm>
              <a:off x="3359448" y="5724232"/>
              <a:ext cx="3590665" cy="119430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pt-BR" dirty="0">
                  <a:solidFill>
                    <a:srgbClr val="000000"/>
                  </a:solidFill>
                  <a:latin typeface="Microsoft YaHei"/>
                  <a:ea typeface="+mn-ea"/>
                  <a:cs typeface="Calibri"/>
                  <a:sym typeface="+mn-lt"/>
                </a:rPr>
                <a:t>Fornecendo uma interface interativa que permite aos usuários interagirem com o software de forma intuitiva e eficiente.</a:t>
              </a:r>
              <a:endParaRPr lang="en-US" altLang="zh-CN" dirty="0">
                <a:solidFill>
                  <a:srgbClr val="000000"/>
                </a:solidFill>
                <a:latin typeface="Microsoft YaHei"/>
                <a:ea typeface="+mn-ea"/>
                <a:cs typeface="Calibri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EAA668E1-834F-0F7A-D22C-257DCFEC19D5}"/>
              </a:ext>
            </a:extLst>
          </p:cNvPr>
          <p:cNvGrpSpPr/>
          <p:nvPr/>
        </p:nvGrpSpPr>
        <p:grpSpPr>
          <a:xfrm>
            <a:off x="8851489" y="940302"/>
            <a:ext cx="2858744" cy="1819044"/>
            <a:chOff x="8851489" y="940302"/>
            <a:chExt cx="2858744" cy="181904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B68DB57D-5958-476C-B864-B9070CD003E2}"/>
                </a:ext>
              </a:extLst>
            </p:cNvPr>
            <p:cNvSpPr txBox="1">
              <a:spLocks/>
            </p:cNvSpPr>
            <p:nvPr/>
          </p:nvSpPr>
          <p:spPr>
            <a:xfrm>
              <a:off x="9286791" y="940302"/>
              <a:ext cx="1962397" cy="70788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pt-BR" sz="2000">
                  <a:latin typeface="+mn-lt"/>
                  <a:ea typeface="+mn-ea"/>
                  <a:cs typeface="+mn-ea"/>
                </a:rPr>
                <a:t>Geração de</a:t>
              </a:r>
              <a:endParaRPr lang="pt-BR" altLang="zh-CN"/>
            </a:p>
            <a:p>
              <a:pPr algn="ctr"/>
              <a:r>
                <a:rPr lang="zh-CN" altLang="pt-BR" sz="2000">
                  <a:latin typeface="+mn-lt"/>
                  <a:ea typeface="+mn-ea"/>
                  <a:cs typeface="+mn-ea"/>
                </a:rPr>
                <a:t>relatórios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1D42AFA3-AA0D-4981-9B6F-C19DD01DF938}"/>
                </a:ext>
              </a:extLst>
            </p:cNvPr>
            <p:cNvSpPr txBox="1">
              <a:spLocks/>
            </p:cNvSpPr>
            <p:nvPr/>
          </p:nvSpPr>
          <p:spPr>
            <a:xfrm>
              <a:off x="8851489" y="1553631"/>
              <a:ext cx="2858744" cy="120571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pt-BR" dirty="0">
                  <a:solidFill>
                    <a:srgbClr val="000000"/>
                  </a:solidFill>
                  <a:latin typeface="Microsoft YaHei"/>
                  <a:ea typeface="+mn-ea"/>
                  <a:cs typeface="Calibri"/>
                  <a:sym typeface="+mn-lt"/>
                </a:rPr>
                <a:t>Capacidade de criar e gerar relatórios personalizados com base nos dados fornecidos pelo usuário.</a:t>
              </a:r>
              <a:endParaRPr lang="en-US" altLang="zh-CN" dirty="0">
                <a:solidFill>
                  <a:srgbClr val="000000"/>
                </a:solidFill>
                <a:latin typeface="Microsoft YaHei"/>
                <a:ea typeface="+mn-ea"/>
                <a:cs typeface="Calibri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xmlns="" id="{95F5E923-ACAD-83A9-7283-B686C8515A3E}"/>
              </a:ext>
            </a:extLst>
          </p:cNvPr>
          <p:cNvGrpSpPr/>
          <p:nvPr/>
        </p:nvGrpSpPr>
        <p:grpSpPr>
          <a:xfrm>
            <a:off x="8405539" y="5116253"/>
            <a:ext cx="3761112" cy="1798012"/>
            <a:chOff x="8405539" y="5116253"/>
            <a:chExt cx="3761112" cy="179801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BB3F0A5F-E4E9-452B-9682-E11517A159B6}"/>
                </a:ext>
              </a:extLst>
            </p:cNvPr>
            <p:cNvSpPr txBox="1">
              <a:spLocks/>
            </p:cNvSpPr>
            <p:nvPr/>
          </p:nvSpPr>
          <p:spPr>
            <a:xfrm>
              <a:off x="8966878" y="5116253"/>
              <a:ext cx="2639953" cy="707886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pt-BR" sz="2000">
                  <a:latin typeface="+mn-lt"/>
                  <a:ea typeface="+mn-ea"/>
                  <a:cs typeface="+mn-ea"/>
                </a:rPr>
                <a:t>Integração com</a:t>
              </a:r>
              <a:endParaRPr lang="pt-BR" altLang="zh-CN"/>
            </a:p>
            <a:p>
              <a:pPr algn="ctr"/>
              <a:r>
                <a:rPr lang="zh-CN" altLang="pt-BR" sz="2000">
                  <a:latin typeface="+mn-lt"/>
                  <a:ea typeface="+mn-ea"/>
                  <a:cs typeface="+mn-ea"/>
                </a:rPr>
                <a:t>outros sites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3D6CA41E-B7CF-46EE-B2F7-42B3BB0EB39F}"/>
                </a:ext>
              </a:extLst>
            </p:cNvPr>
            <p:cNvSpPr txBox="1">
              <a:spLocks/>
            </p:cNvSpPr>
            <p:nvPr/>
          </p:nvSpPr>
          <p:spPr>
            <a:xfrm>
              <a:off x="8405539" y="5719964"/>
              <a:ext cx="3761112" cy="119430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pt-BR" dirty="0">
                  <a:solidFill>
                    <a:srgbClr val="000000"/>
                  </a:solidFill>
                  <a:latin typeface="Microsoft YaHei"/>
                  <a:ea typeface="+mn-ea"/>
                  <a:cs typeface="Calibri"/>
                  <a:sym typeface="+mn-lt"/>
                </a:rPr>
                <a:t>Fornecendo a opção de links relacionados que redirecionam para outros sites para acesso à curiosidades e informações sobre o tema.</a:t>
              </a:r>
              <a:endParaRPr lang="en-US" altLang="zh-CN" dirty="0">
                <a:latin typeface="Microsoft YaHei"/>
                <a:ea typeface="+mn-ea"/>
                <a:cs typeface="+mn-ea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60CCCD5B-6AEE-5A97-487A-76E46F8C93F1}"/>
              </a:ext>
            </a:extLst>
          </p:cNvPr>
          <p:cNvGrpSpPr/>
          <p:nvPr/>
        </p:nvGrpSpPr>
        <p:grpSpPr>
          <a:xfrm>
            <a:off x="6421924" y="2951249"/>
            <a:ext cx="3370750" cy="1623730"/>
            <a:chOff x="6421924" y="2951249"/>
            <a:chExt cx="3370750" cy="1623730"/>
          </a:xfrm>
        </p:grpSpPr>
        <p:sp>
          <p:nvSpPr>
            <p:cNvPr id="5" name="文本框 41">
              <a:extLst>
                <a:ext uri="{FF2B5EF4-FFF2-40B4-BE49-F238E27FC236}">
                  <a16:creationId xmlns:a16="http://schemas.microsoft.com/office/drawing/2014/main" xmlns="" id="{D0EC2790-7A71-D150-6BD3-CC7AC37EAF31}"/>
                </a:ext>
              </a:extLst>
            </p:cNvPr>
            <p:cNvSpPr txBox="1">
              <a:spLocks/>
            </p:cNvSpPr>
            <p:nvPr/>
          </p:nvSpPr>
          <p:spPr>
            <a:xfrm>
              <a:off x="6421924" y="2951249"/>
              <a:ext cx="3370750" cy="70788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>
                <a:defRPr sz="54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zh-CN" altLang="en-US" sz="2000">
                  <a:latin typeface="+mn-lt"/>
                  <a:ea typeface="+mn-ea"/>
                  <a:cs typeface="+mn-ea"/>
                  <a:sym typeface="+mn-lt"/>
                </a:rPr>
                <a:t>Armazenamento</a:t>
              </a:r>
              <a:endParaRPr lang="zh-CN" altLang="en-US" sz="2000">
                <a:latin typeface="+mn-lt"/>
                <a:ea typeface="+mn-ea"/>
                <a:cs typeface="+mn-ea"/>
              </a:endParaRPr>
            </a:p>
            <a:p>
              <a:pPr algn="ctr"/>
              <a:r>
                <a:rPr lang="zh-CN" altLang="en-US" sz="2000">
                  <a:latin typeface="+mn-lt"/>
                  <a:ea typeface="+mn-ea"/>
                  <a:cs typeface="+mn-ea"/>
                </a:rPr>
                <a:t>de dados</a:t>
              </a:r>
            </a:p>
          </p:txBody>
        </p:sp>
        <p:sp>
          <p:nvSpPr>
            <p:cNvPr id="7" name="文本框 42">
              <a:extLst>
                <a:ext uri="{FF2B5EF4-FFF2-40B4-BE49-F238E27FC236}">
                  <a16:creationId xmlns:a16="http://schemas.microsoft.com/office/drawing/2014/main" xmlns="" id="{538ACEAA-E92E-9F09-4A29-B1894CFB943B}"/>
                </a:ext>
              </a:extLst>
            </p:cNvPr>
            <p:cNvSpPr txBox="1">
              <a:spLocks/>
            </p:cNvSpPr>
            <p:nvPr/>
          </p:nvSpPr>
          <p:spPr>
            <a:xfrm>
              <a:off x="6548179" y="3651393"/>
              <a:ext cx="3189612" cy="92358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rgbClr val="33333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defRPr>
              </a:lvl1pPr>
            </a:lstStyle>
            <a:p>
              <a:pPr algn="ctr"/>
              <a:r>
                <a:rPr lang="pt-BR" dirty="0">
                  <a:solidFill>
                    <a:srgbClr val="000000"/>
                  </a:solidFill>
                  <a:latin typeface="Microsoft YaHei"/>
                  <a:ea typeface="+mn-ea"/>
                  <a:cs typeface="Calibri"/>
                  <a:sym typeface="+mn-lt"/>
                </a:rPr>
                <a:t>Capacidade de armazenar e gerenciar dados de forma eficiente e segura.</a:t>
              </a:r>
              <a:endParaRPr lang="en-US" altLang="zh-CN" dirty="0">
                <a:solidFill>
                  <a:srgbClr val="000000"/>
                </a:solidFill>
                <a:latin typeface="Microsoft YaHei"/>
                <a:ea typeface="+mn-ea"/>
                <a:cs typeface="Calibri"/>
              </a:endParaRPr>
            </a:p>
          </p:txBody>
        </p:sp>
      </p:grpSp>
      <p:pic>
        <p:nvPicPr>
          <p:cNvPr id="6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36E4097B-6908-8758-528B-43C74FC537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  <p:pic>
        <p:nvPicPr>
          <p:cNvPr id="8" name="Imagem 9" descr="Ícone&#10;&#10;Descrição gerada automaticamente">
            <a:extLst>
              <a:ext uri="{FF2B5EF4-FFF2-40B4-BE49-F238E27FC236}">
                <a16:creationId xmlns:a16="http://schemas.microsoft.com/office/drawing/2014/main" xmlns="" id="{1A143E06-9C6C-56DD-0339-AC3C3895AB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1966" y="2245139"/>
            <a:ext cx="744332" cy="733288"/>
          </a:xfrm>
          <a:prstGeom prst="rect">
            <a:avLst/>
          </a:prstGeom>
        </p:spPr>
      </p:pic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xmlns="" id="{512569AF-3FDE-0C0E-BCC9-8CD58B769E3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5095" y="102705"/>
            <a:ext cx="821636" cy="832679"/>
          </a:xfrm>
          <a:prstGeom prst="rect">
            <a:avLst/>
          </a:prstGeom>
        </p:spPr>
      </p:pic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xmlns="" id="{18932185-E7E1-BABB-3E62-5E96FC10FEA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3183" y="113747"/>
            <a:ext cx="821635" cy="810592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DEDDD140-65DA-568D-A7E6-0E8ABD862D7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8573" y="4244008"/>
            <a:ext cx="909984" cy="909984"/>
          </a:xfrm>
          <a:prstGeom prst="rect">
            <a:avLst/>
          </a:prstGeom>
        </p:spPr>
      </p:pic>
      <p:pic>
        <p:nvPicPr>
          <p:cNvPr id="13" name="Imagem 13" descr="Ícone&#10;&#10;Descrição gerada automaticamente">
            <a:extLst>
              <a:ext uri="{FF2B5EF4-FFF2-40B4-BE49-F238E27FC236}">
                <a16:creationId xmlns:a16="http://schemas.microsoft.com/office/drawing/2014/main" xmlns="" id="{8D33A464-5B4B-CB4F-517A-124AA926947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0659" y="4244007"/>
            <a:ext cx="909984" cy="9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106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3CCE1D-BA87-4B9C-A693-EA7B13A3CA18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波形 1">
            <a:extLst>
              <a:ext uri="{FF2B5EF4-FFF2-40B4-BE49-F238E27FC236}">
                <a16:creationId xmlns:a16="http://schemas.microsoft.com/office/drawing/2014/main" xmlns="" id="{334BA8EE-21AF-43DE-BD59-F8F18990C5E5}"/>
              </a:ext>
            </a:extLst>
          </p:cNvPr>
          <p:cNvSpPr/>
          <p:nvPr/>
        </p:nvSpPr>
        <p:spPr>
          <a:xfrm rot="16702535">
            <a:off x="7999172" y="-533540"/>
            <a:ext cx="7377454" cy="8323697"/>
          </a:xfrm>
          <a:custGeom>
            <a:avLst/>
            <a:gdLst>
              <a:gd name="connsiteX0" fmla="*/ 0 w 9962108"/>
              <a:gd name="connsiteY0" fmla="*/ 1878583 h 10937254"/>
              <a:gd name="connsiteX1" fmla="*/ 9962108 w 9962108"/>
              <a:gd name="connsiteY1" fmla="*/ 1878583 h 10937254"/>
              <a:gd name="connsiteX2" fmla="*/ 9962108 w 9962108"/>
              <a:gd name="connsiteY2" fmla="*/ 9058671 h 10937254"/>
              <a:gd name="connsiteX3" fmla="*/ 0 w 9962108"/>
              <a:gd name="connsiteY3" fmla="*/ 9058671 h 10937254"/>
              <a:gd name="connsiteX4" fmla="*/ 0 w 9962108"/>
              <a:gd name="connsiteY4" fmla="*/ 1878583 h 10937254"/>
              <a:gd name="connsiteX0" fmla="*/ 0 w 9986438"/>
              <a:gd name="connsiteY0" fmla="*/ 1849870 h 10479744"/>
              <a:gd name="connsiteX1" fmla="*/ 9986438 w 9986438"/>
              <a:gd name="connsiteY1" fmla="*/ 1491989 h 10479744"/>
              <a:gd name="connsiteX2" fmla="*/ 9986438 w 9986438"/>
              <a:gd name="connsiteY2" fmla="*/ 8672077 h 10479744"/>
              <a:gd name="connsiteX3" fmla="*/ 24330 w 9986438"/>
              <a:gd name="connsiteY3" fmla="*/ 8672077 h 10479744"/>
              <a:gd name="connsiteX4" fmla="*/ 0 w 9986438"/>
              <a:gd name="connsiteY4" fmla="*/ 1849870 h 10479744"/>
              <a:gd name="connsiteX0" fmla="*/ 0 w 9986438"/>
              <a:gd name="connsiteY0" fmla="*/ 1106527 h 9736401"/>
              <a:gd name="connsiteX1" fmla="*/ 9986438 w 9986438"/>
              <a:gd name="connsiteY1" fmla="*/ 748646 h 9736401"/>
              <a:gd name="connsiteX2" fmla="*/ 9986438 w 9986438"/>
              <a:gd name="connsiteY2" fmla="*/ 7928734 h 9736401"/>
              <a:gd name="connsiteX3" fmla="*/ 24330 w 9986438"/>
              <a:gd name="connsiteY3" fmla="*/ 7928734 h 9736401"/>
              <a:gd name="connsiteX4" fmla="*/ 0 w 9986438"/>
              <a:gd name="connsiteY4" fmla="*/ 1106527 h 9736401"/>
              <a:gd name="connsiteX0" fmla="*/ 0 w 9986438"/>
              <a:gd name="connsiteY0" fmla="*/ 1079058 h 9708932"/>
              <a:gd name="connsiteX1" fmla="*/ 9986438 w 9986438"/>
              <a:gd name="connsiteY1" fmla="*/ 721177 h 9708932"/>
              <a:gd name="connsiteX2" fmla="*/ 9986438 w 9986438"/>
              <a:gd name="connsiteY2" fmla="*/ 7901265 h 9708932"/>
              <a:gd name="connsiteX3" fmla="*/ 24330 w 9986438"/>
              <a:gd name="connsiteY3" fmla="*/ 7901265 h 9708932"/>
              <a:gd name="connsiteX4" fmla="*/ 0 w 9986438"/>
              <a:gd name="connsiteY4" fmla="*/ 1079058 h 970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6438" h="9708932">
                <a:moveTo>
                  <a:pt x="0" y="1079058"/>
                </a:moveTo>
                <a:cubicBezTo>
                  <a:pt x="3943211" y="-3256576"/>
                  <a:pt x="2401869" y="7318214"/>
                  <a:pt x="9986438" y="721177"/>
                </a:cubicBezTo>
                <a:lnTo>
                  <a:pt x="9986438" y="7901265"/>
                </a:lnTo>
                <a:cubicBezTo>
                  <a:pt x="6665735" y="14163208"/>
                  <a:pt x="3345033" y="1639323"/>
                  <a:pt x="24330" y="7901265"/>
                </a:cubicBezTo>
                <a:cubicBezTo>
                  <a:pt x="24330" y="5507902"/>
                  <a:pt x="0" y="3472421"/>
                  <a:pt x="0" y="1079058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Shape 1649">
            <a:extLst>
              <a:ext uri="{FF2B5EF4-FFF2-40B4-BE49-F238E27FC236}">
                <a16:creationId xmlns:a16="http://schemas.microsoft.com/office/drawing/2014/main" xmlns="" id="{1F275B31-2294-45E6-B86B-309A607F8CB0}"/>
              </a:ext>
            </a:extLst>
          </p:cNvPr>
          <p:cNvSpPr/>
          <p:nvPr/>
        </p:nvSpPr>
        <p:spPr>
          <a:xfrm>
            <a:off x="9379481" y="1485617"/>
            <a:ext cx="184731" cy="38779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mc="http://schemas.openxmlformats.org/markup-compatibility/2006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none" lIns="91440" tIns="45720" rIns="91440" bIns="45720" anchor="t">
            <a:spAutoFit/>
          </a:bodyPr>
          <a:lstStyle>
            <a:lvl1pPr algn="l">
              <a:lnSpc>
                <a:spcPct val="80000"/>
              </a:lnSpc>
              <a:defRPr sz="2400" b="1" cap="all">
                <a:solidFill>
                  <a:srgbClr val="44474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10" name="Shape 1650">
            <a:extLst>
              <a:ext uri="{FF2B5EF4-FFF2-40B4-BE49-F238E27FC236}">
                <a16:creationId xmlns:a16="http://schemas.microsoft.com/office/drawing/2014/main" xmlns="" id="{19B4737D-ACBE-4261-9E1A-C416518F8A2B}"/>
              </a:ext>
            </a:extLst>
          </p:cNvPr>
          <p:cNvSpPr/>
          <p:nvPr/>
        </p:nvSpPr>
        <p:spPr>
          <a:xfrm>
            <a:off x="6011979" y="3628091"/>
            <a:ext cx="6493027" cy="2911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c="http://schemas.openxmlformats.org/markup-compatibility/2006" xmlns:p14="http://schemas.microsoft.com/office/powerpoint/2010/main" xmlns:a14="http://schemas.microsoft.com/office/drawing/2010/main" xmlns:a16="http://schemas.microsoft.com/office/drawing/2014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lnSpc>
                <a:spcPct val="150000"/>
              </a:lnSpc>
              <a:defRPr sz="2000">
                <a:solidFill>
                  <a:srgbClr val="8B8C8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Conhecimento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técnico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Construção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de forma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interativa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Vivência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na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prática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que </a:t>
            </a:r>
            <a:r>
              <a:rPr lang="en-US" altLang="zh-CN" sz="160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foi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aprendido;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Trabalhar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com um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projeto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real;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Ultilizar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metodologia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ágil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Primeiro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contato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com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desenvolvimento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de forma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remota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Desenvolver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todas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as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etapas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Microsoft YaHei"/>
                <a:ea typeface="Microsoft YaHei"/>
                <a:cs typeface="+mn-ea"/>
              </a:rPr>
              <a:t>em</a:t>
            </a:r>
            <a:r>
              <a:rPr lang="en-US" sz="1600" dirty="0">
                <a:solidFill>
                  <a:srgbClr val="333333"/>
                </a:solidFill>
                <a:latin typeface="Microsoft YaHei"/>
                <a:ea typeface="Microsoft YaHei"/>
                <a:cs typeface="+mn-ea"/>
              </a:rPr>
              <a:t> conjunto.</a:t>
            </a:r>
            <a:endParaRPr lang="en-US" altLang="zh-CN" sz="1600" dirty="0">
              <a:solidFill>
                <a:srgbClr val="333333"/>
              </a:solidFill>
              <a:latin typeface="+mn-lt"/>
              <a:ea typeface="+mn-ea"/>
              <a:cs typeface="+mn-ea"/>
            </a:endParaRP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endParaRPr lang="en-US" altLang="zh-CN" sz="1400" dirty="0">
              <a:solidFill>
                <a:srgbClr val="333333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21" name="矩形: 圆角 1">
            <a:extLst>
              <a:ext uri="{FF2B5EF4-FFF2-40B4-BE49-F238E27FC236}">
                <a16:creationId xmlns:a16="http://schemas.microsoft.com/office/drawing/2014/main" xmlns="" id="{CBB2138B-2892-2F4B-1D04-8736F92C58F9}"/>
              </a:ext>
            </a:extLst>
          </p:cNvPr>
          <p:cNvSpPr/>
          <p:nvPr/>
        </p:nvSpPr>
        <p:spPr>
          <a:xfrm>
            <a:off x="6485827" y="2900660"/>
            <a:ext cx="3158864" cy="557198"/>
          </a:xfrm>
          <a:prstGeom prst="roundRect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Pontos Positivos</a:t>
            </a:r>
            <a:endParaRPr lang="pt-BR" altLang="zh-CN"/>
          </a:p>
        </p:txBody>
      </p:sp>
      <p:sp>
        <p:nvSpPr>
          <p:cNvPr id="8" name="Shape 1648">
            <a:extLst>
              <a:ext uri="{FF2B5EF4-FFF2-40B4-BE49-F238E27FC236}">
                <a16:creationId xmlns:a16="http://schemas.microsoft.com/office/drawing/2014/main" xmlns="" id="{F40FB381-3836-413C-83B1-65FB2C10DCF5}"/>
              </a:ext>
            </a:extLst>
          </p:cNvPr>
          <p:cNvSpPr/>
          <p:nvPr/>
        </p:nvSpPr>
        <p:spPr>
          <a:xfrm>
            <a:off x="5893724" y="2787390"/>
            <a:ext cx="788355" cy="788355"/>
          </a:xfrm>
          <a:prstGeom prst="ellipse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:a16="http://schemas.microsoft.com/office/drawing/2014/main" xmlns="" id="{E191363E-35C9-46C1-440E-EF84881C26ED}"/>
              </a:ext>
            </a:extLst>
          </p:cNvPr>
          <p:cNvSpPr/>
          <p:nvPr/>
        </p:nvSpPr>
        <p:spPr>
          <a:xfrm>
            <a:off x="258009" y="140497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3200" dirty="0">
                <a:cs typeface="+mn-ea"/>
              </a:rPr>
              <a:t>4</a:t>
            </a:r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xmlns="" id="{95BA4D14-8B20-D673-9822-5E46C1BAFE19}"/>
              </a:ext>
            </a:extLst>
          </p:cNvPr>
          <p:cNvSpPr/>
          <p:nvPr/>
        </p:nvSpPr>
        <p:spPr>
          <a:xfrm>
            <a:off x="915477" y="207117"/>
            <a:ext cx="5463099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Conclusão do projeto</a:t>
            </a:r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42">
            <a:extLst>
              <a:ext uri="{FF2B5EF4-FFF2-40B4-BE49-F238E27FC236}">
                <a16:creationId xmlns:a16="http://schemas.microsoft.com/office/drawing/2014/main" xmlns="" id="{8ABDA0F6-0C0B-0B6E-D401-B0F1DEA9869E}"/>
              </a:ext>
            </a:extLst>
          </p:cNvPr>
          <p:cNvSpPr txBox="1">
            <a:spLocks/>
          </p:cNvSpPr>
          <p:nvPr/>
        </p:nvSpPr>
        <p:spPr>
          <a:xfrm>
            <a:off x="509085" y="1121299"/>
            <a:ext cx="9838222" cy="91217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just"/>
            <a:r>
              <a:rPr lang="pt-BR" sz="1600" dirty="0">
                <a:latin typeface="Microsoft YaHei"/>
                <a:ea typeface="字魂59号-创粗黑"/>
                <a:cs typeface="Calibri"/>
              </a:rPr>
              <a:t>Ao concluir este projeto, fomos capazes de superar desafios e absorver maior conhecimento através do conteúdo e trocas de informações na equipe. À seguir, listamos alguns pontos positivos, desafios e aprendizados experienciados pelo grupo:</a:t>
            </a:r>
            <a:endParaRPr lang="pt-BR" sz="1600" dirty="0">
              <a:latin typeface="Microsoft YaHei"/>
              <a:cs typeface="Calibri"/>
            </a:endParaRPr>
          </a:p>
        </p:txBody>
      </p:sp>
      <p:pic>
        <p:nvPicPr>
          <p:cNvPr id="30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FDC9ADBE-0DED-5140-11B1-C519D19A83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  <p:pic>
        <p:nvPicPr>
          <p:cNvPr id="31" name="Imagem 31" descr="Ícone&#10;&#10;Descrição gerada automaticamente">
            <a:extLst>
              <a:ext uri="{FF2B5EF4-FFF2-40B4-BE49-F238E27FC236}">
                <a16:creationId xmlns:a16="http://schemas.microsoft.com/office/drawing/2014/main" xmlns="" id="{DB72A814-5093-5846-26FF-DC3562F87F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803" y="2974510"/>
            <a:ext cx="413027" cy="413027"/>
          </a:xfrm>
          <a:prstGeom prst="rect">
            <a:avLst/>
          </a:prstGeom>
        </p:spPr>
      </p:pic>
      <p:pic>
        <p:nvPicPr>
          <p:cNvPr id="32" name="Imagem 32">
            <a:extLst>
              <a:ext uri="{FF2B5EF4-FFF2-40B4-BE49-F238E27FC236}">
                <a16:creationId xmlns:a16="http://schemas.microsoft.com/office/drawing/2014/main" xmlns="" id="{C0DA5D23-95E3-AB38-3CFA-E5C161D18E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08" y="1969026"/>
            <a:ext cx="5305286" cy="3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162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build="p" animBg="1"/>
      <p:bldP spid="21" grpId="0" animBg="1"/>
      <p:bldP spid="8" grpId="0" animBg="1"/>
      <p:bldP spid="23" grpId="0" animBg="1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3CCE1D-BA87-4B9C-A693-EA7B13A3CA18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DE4A1FE5-6D93-4FB4-A352-88DADF4F124F}"/>
              </a:ext>
            </a:extLst>
          </p:cNvPr>
          <p:cNvSpPr>
            <a:spLocks/>
          </p:cNvSpPr>
          <p:nvPr/>
        </p:nvSpPr>
        <p:spPr bwMode="auto">
          <a:xfrm>
            <a:off x="7803217" y="3259840"/>
            <a:ext cx="4398554" cy="360768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" name="Shape 1650">
            <a:extLst>
              <a:ext uri="{FF2B5EF4-FFF2-40B4-BE49-F238E27FC236}">
                <a16:creationId xmlns:a16="http://schemas.microsoft.com/office/drawing/2014/main" xmlns="" id="{DFCE3CF9-7D63-D93F-04D1-99F7E2E1744A}"/>
              </a:ext>
            </a:extLst>
          </p:cNvPr>
          <p:cNvSpPr/>
          <p:nvPr/>
        </p:nvSpPr>
        <p:spPr>
          <a:xfrm>
            <a:off x="690529" y="1132519"/>
            <a:ext cx="8900504" cy="2173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lnSpc>
                <a:spcPct val="150000"/>
              </a:lnSpc>
              <a:defRPr sz="2000">
                <a:solidFill>
                  <a:srgbClr val="8B8C8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Equalizar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agendas 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comunicação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entre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integrantes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grupo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Respeitar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o  tempo de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todos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conseguir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realizar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a 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entrega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Compreender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que 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nem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tudo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sairá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como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planejado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Conciliar 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desenvolvimento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projeto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com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microfundamentos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Conseguir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absorver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conteúdo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dos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microfundamentos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dentro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prazo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endParaRPr lang="en-US" altLang="zh-CN" sz="1400" dirty="0">
              <a:solidFill>
                <a:srgbClr val="333333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xmlns="" id="{EC905DD7-2311-E14B-8D42-1A475E33FCB8}"/>
              </a:ext>
            </a:extLst>
          </p:cNvPr>
          <p:cNvSpPr/>
          <p:nvPr/>
        </p:nvSpPr>
        <p:spPr>
          <a:xfrm>
            <a:off x="1106147" y="348236"/>
            <a:ext cx="3158864" cy="557198"/>
          </a:xfrm>
          <a:prstGeom prst="roundRect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Desafios</a:t>
            </a:r>
            <a:endParaRPr lang="pt-BR"/>
          </a:p>
        </p:txBody>
      </p:sp>
      <p:sp>
        <p:nvSpPr>
          <p:cNvPr id="8" name="Shape 1648">
            <a:extLst>
              <a:ext uri="{FF2B5EF4-FFF2-40B4-BE49-F238E27FC236}">
                <a16:creationId xmlns:a16="http://schemas.microsoft.com/office/drawing/2014/main" xmlns="" id="{AD0F986F-BDF9-EAAC-32E7-54CA4706E8AE}"/>
              </a:ext>
            </a:extLst>
          </p:cNvPr>
          <p:cNvSpPr/>
          <p:nvPr/>
        </p:nvSpPr>
        <p:spPr>
          <a:xfrm>
            <a:off x="488067" y="226307"/>
            <a:ext cx="788355" cy="788355"/>
          </a:xfrm>
          <a:prstGeom prst="ellipse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Shape 1650">
            <a:extLst>
              <a:ext uri="{FF2B5EF4-FFF2-40B4-BE49-F238E27FC236}">
                <a16:creationId xmlns:a16="http://schemas.microsoft.com/office/drawing/2014/main" xmlns="" id="{24D30732-21B3-D275-FD85-4BDF4C5D220A}"/>
              </a:ext>
            </a:extLst>
          </p:cNvPr>
          <p:cNvSpPr/>
          <p:nvPr/>
        </p:nvSpPr>
        <p:spPr>
          <a:xfrm>
            <a:off x="3484529" y="4249854"/>
            <a:ext cx="8502939" cy="254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16="http://schemas.microsoft.com/office/drawing/2014/main" xmlns:a14="http://schemas.microsoft.com/office/drawing/2010/main" xmlns:p14="http://schemas.microsoft.com/office/powerpoint/2010/main" xmlns:mc="http://schemas.openxmlformats.org/markup-compatibility/2006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lnSpc>
                <a:spcPct val="150000"/>
              </a:lnSpc>
              <a:defRPr sz="2000">
                <a:solidFill>
                  <a:srgbClr val="8B8C8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Realizar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deifinições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visando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ciclo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não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momento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Ter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plano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B para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caso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não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cumprimento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cronograma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Aprofundar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melhor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os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temas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antes da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tomada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de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decisão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Linguagens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 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por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trás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site;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Construção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do zero de um site;</a:t>
            </a:r>
          </a:p>
          <a:p>
            <a:pPr marL="285750" indent="-285750">
              <a:buFont typeface="Wingdings"/>
              <a:buChar char="ü"/>
            </a:pP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Desenvolver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a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parte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criativa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na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construção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 das </a:t>
            </a:r>
            <a:r>
              <a:rPr lang="en-US" altLang="zh-CN" sz="1600" dirty="0" err="1">
                <a:solidFill>
                  <a:srgbClr val="333333"/>
                </a:solidFill>
                <a:latin typeface="+mn-lt"/>
                <a:ea typeface="+mn-ea"/>
                <a:cs typeface="+mn-ea"/>
              </a:rPr>
              <a:t>funcionalidades</a:t>
            </a:r>
            <a:r>
              <a:rPr lang="en-US" altLang="zh-CN" sz="1600" dirty="0">
                <a:solidFill>
                  <a:srgbClr val="333333"/>
                </a:solidFill>
                <a:latin typeface="+mn-lt"/>
                <a:ea typeface="+mn-ea"/>
                <a:cs typeface="+mn-ea"/>
              </a:rPr>
              <a:t>.</a:t>
            </a:r>
          </a:p>
          <a:p>
            <a:pPr marL="285750" indent="-285750">
              <a:lnSpc>
                <a:spcPts val="2200"/>
              </a:lnSpc>
              <a:buFont typeface="Arial"/>
              <a:buChar char="•"/>
            </a:pPr>
            <a:endParaRPr lang="en-US" altLang="zh-CN" sz="1400" dirty="0">
              <a:solidFill>
                <a:srgbClr val="333333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14" name="矩形: 圆角 1">
            <a:extLst>
              <a:ext uri="{FF2B5EF4-FFF2-40B4-BE49-F238E27FC236}">
                <a16:creationId xmlns:a16="http://schemas.microsoft.com/office/drawing/2014/main" xmlns="" id="{957C7006-7055-AA76-CFE6-F0F911D5A947}"/>
              </a:ext>
            </a:extLst>
          </p:cNvPr>
          <p:cNvSpPr/>
          <p:nvPr/>
        </p:nvSpPr>
        <p:spPr>
          <a:xfrm>
            <a:off x="3833886" y="3572932"/>
            <a:ext cx="3158864" cy="557198"/>
          </a:xfrm>
          <a:prstGeom prst="roundRect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Aprendizado</a:t>
            </a:r>
            <a:endParaRPr lang="pt-BR" altLang="zh-CN"/>
          </a:p>
        </p:txBody>
      </p:sp>
      <p:sp>
        <p:nvSpPr>
          <p:cNvPr id="18" name="Shape 1648">
            <a:extLst>
              <a:ext uri="{FF2B5EF4-FFF2-40B4-BE49-F238E27FC236}">
                <a16:creationId xmlns:a16="http://schemas.microsoft.com/office/drawing/2014/main" xmlns="" id="{58073C73-AFD1-4CA8-DC9E-DA16071B9C1A}"/>
              </a:ext>
            </a:extLst>
          </p:cNvPr>
          <p:cNvSpPr/>
          <p:nvPr/>
        </p:nvSpPr>
        <p:spPr>
          <a:xfrm>
            <a:off x="3226849" y="3451003"/>
            <a:ext cx="788355" cy="788355"/>
          </a:xfrm>
          <a:prstGeom prst="ellipse">
            <a:avLst/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20" name="Imagem 2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xmlns="" id="{A6B681FF-3277-406D-DF7A-1CB10B59ED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43338" y="3802822"/>
            <a:ext cx="3924852" cy="2951921"/>
          </a:xfrm>
          <a:prstGeom prst="rect">
            <a:avLst/>
          </a:prstGeom>
        </p:spPr>
      </p:pic>
      <p:pic>
        <p:nvPicPr>
          <p:cNvPr id="22" name="Imagem 2" descr="Logotipo&#10;&#10;Descrição gerada automaticamente">
            <a:extLst>
              <a:ext uri="{FF2B5EF4-FFF2-40B4-BE49-F238E27FC236}">
                <a16:creationId xmlns:a16="http://schemas.microsoft.com/office/drawing/2014/main" xmlns="" id="{F17DFB8E-830E-E426-2BC6-6F2E54B0DC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0401" y="-8560"/>
            <a:ext cx="1392382" cy="943644"/>
          </a:xfrm>
          <a:prstGeom prst="rect">
            <a:avLst/>
          </a:prstGeom>
        </p:spPr>
      </p:pic>
      <p:sp>
        <p:nvSpPr>
          <p:cNvPr id="23" name="íṥļïḓé">
            <a:extLst>
              <a:ext uri="{FF2B5EF4-FFF2-40B4-BE49-F238E27FC236}">
                <a16:creationId xmlns:a16="http://schemas.microsoft.com/office/drawing/2014/main" xmlns="" id="{8E964FBB-C765-E000-DEAF-01FF20F21BC1}"/>
              </a:ext>
            </a:extLst>
          </p:cNvPr>
          <p:cNvSpPr/>
          <p:nvPr/>
        </p:nvSpPr>
        <p:spPr bwMode="auto">
          <a:xfrm>
            <a:off x="701879" y="455254"/>
            <a:ext cx="367268" cy="339784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6" name="Imagem 26">
            <a:extLst>
              <a:ext uri="{FF2B5EF4-FFF2-40B4-BE49-F238E27FC236}">
                <a16:creationId xmlns:a16="http://schemas.microsoft.com/office/drawing/2014/main" xmlns="" id="{E5636957-AD34-19D2-53C7-27347AFA733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21270" y="3603487"/>
            <a:ext cx="413027" cy="4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507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 animBg="1"/>
      <p:bldP spid="6" grpId="0" animBg="1"/>
      <p:bldP spid="8" grpId="0" animBg="1"/>
      <p:bldP spid="10" grpId="0" build="p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9C60C31-CEBC-42F4-83D9-995198DA5846}"/>
              </a:ext>
            </a:extLst>
          </p:cNvPr>
          <p:cNvSpPr/>
          <p:nvPr/>
        </p:nvSpPr>
        <p:spPr>
          <a:xfrm>
            <a:off x="1" y="-17416"/>
            <a:ext cx="12201236" cy="6884220"/>
          </a:xfrm>
          <a:prstGeom prst="rect">
            <a:avLst/>
          </a:prstGeom>
          <a:pattFill prst="wdUpDiag">
            <a:fgClr>
              <a:srgbClr val="F7F7F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E80FB63A-51BE-42A0-B4B9-4D3FF45F1566}"/>
              </a:ext>
            </a:extLst>
          </p:cNvPr>
          <p:cNvSpPr/>
          <p:nvPr/>
        </p:nvSpPr>
        <p:spPr>
          <a:xfrm>
            <a:off x="4993953" y="2409366"/>
            <a:ext cx="7207283" cy="4457438"/>
          </a:xfrm>
          <a:custGeom>
            <a:avLst/>
            <a:gdLst>
              <a:gd name="connsiteX0" fmla="*/ 25400 w 7200900"/>
              <a:gd name="connsiteY0" fmla="*/ 4432300 h 4432300"/>
              <a:gd name="connsiteX1" fmla="*/ 7200900 w 7200900"/>
              <a:gd name="connsiteY1" fmla="*/ 4432300 h 4432300"/>
              <a:gd name="connsiteX2" fmla="*/ 7200900 w 7200900"/>
              <a:gd name="connsiteY2" fmla="*/ 1511300 h 4432300"/>
              <a:gd name="connsiteX3" fmla="*/ 6743700 w 7200900"/>
              <a:gd name="connsiteY3" fmla="*/ 1600200 h 4432300"/>
              <a:gd name="connsiteX4" fmla="*/ 6096000 w 7200900"/>
              <a:gd name="connsiteY4" fmla="*/ 1638300 h 4432300"/>
              <a:gd name="connsiteX5" fmla="*/ 5880100 w 7200900"/>
              <a:gd name="connsiteY5" fmla="*/ 1066800 h 4432300"/>
              <a:gd name="connsiteX6" fmla="*/ 5575300 w 7200900"/>
              <a:gd name="connsiteY6" fmla="*/ 355600 h 4432300"/>
              <a:gd name="connsiteX7" fmla="*/ 4826000 w 7200900"/>
              <a:gd name="connsiteY7" fmla="*/ 0 h 4432300"/>
              <a:gd name="connsiteX8" fmla="*/ 4038600 w 7200900"/>
              <a:gd name="connsiteY8" fmla="*/ 114300 h 4432300"/>
              <a:gd name="connsiteX9" fmla="*/ 3556000 w 7200900"/>
              <a:gd name="connsiteY9" fmla="*/ 571500 h 4432300"/>
              <a:gd name="connsiteX10" fmla="*/ 3187700 w 7200900"/>
              <a:gd name="connsiteY10" fmla="*/ 1244600 h 4432300"/>
              <a:gd name="connsiteX11" fmla="*/ 2794000 w 7200900"/>
              <a:gd name="connsiteY11" fmla="*/ 1511300 h 4432300"/>
              <a:gd name="connsiteX12" fmla="*/ 2019300 w 7200900"/>
              <a:gd name="connsiteY12" fmla="*/ 1498600 h 4432300"/>
              <a:gd name="connsiteX13" fmla="*/ 1308100 w 7200900"/>
              <a:gd name="connsiteY13" fmla="*/ 1752600 h 4432300"/>
              <a:gd name="connsiteX14" fmla="*/ 660400 w 7200900"/>
              <a:gd name="connsiteY14" fmla="*/ 2298700 h 4432300"/>
              <a:gd name="connsiteX15" fmla="*/ 101600 w 7200900"/>
              <a:gd name="connsiteY15" fmla="*/ 3238500 h 4432300"/>
              <a:gd name="connsiteX16" fmla="*/ 0 w 7200900"/>
              <a:gd name="connsiteY16" fmla="*/ 4038600 h 4432300"/>
              <a:gd name="connsiteX17" fmla="*/ 25400 w 7200900"/>
              <a:gd name="connsiteY17" fmla="*/ 4432300 h 4432300"/>
              <a:gd name="connsiteX0" fmla="*/ 27614 w 7203114"/>
              <a:gd name="connsiteY0" fmla="*/ 4432300 h 4432300"/>
              <a:gd name="connsiteX1" fmla="*/ 7203114 w 7203114"/>
              <a:gd name="connsiteY1" fmla="*/ 4432300 h 4432300"/>
              <a:gd name="connsiteX2" fmla="*/ 7203114 w 7203114"/>
              <a:gd name="connsiteY2" fmla="*/ 1511300 h 4432300"/>
              <a:gd name="connsiteX3" fmla="*/ 6745914 w 7203114"/>
              <a:gd name="connsiteY3" fmla="*/ 1600200 h 4432300"/>
              <a:gd name="connsiteX4" fmla="*/ 6098214 w 7203114"/>
              <a:gd name="connsiteY4" fmla="*/ 1638300 h 4432300"/>
              <a:gd name="connsiteX5" fmla="*/ 5882314 w 7203114"/>
              <a:gd name="connsiteY5" fmla="*/ 1066800 h 4432300"/>
              <a:gd name="connsiteX6" fmla="*/ 5577514 w 7203114"/>
              <a:gd name="connsiteY6" fmla="*/ 355600 h 4432300"/>
              <a:gd name="connsiteX7" fmla="*/ 4828214 w 7203114"/>
              <a:gd name="connsiteY7" fmla="*/ 0 h 4432300"/>
              <a:gd name="connsiteX8" fmla="*/ 4040814 w 7203114"/>
              <a:gd name="connsiteY8" fmla="*/ 114300 h 4432300"/>
              <a:gd name="connsiteX9" fmla="*/ 3558214 w 7203114"/>
              <a:gd name="connsiteY9" fmla="*/ 571500 h 4432300"/>
              <a:gd name="connsiteX10" fmla="*/ 3189914 w 7203114"/>
              <a:gd name="connsiteY10" fmla="*/ 1244600 h 4432300"/>
              <a:gd name="connsiteX11" fmla="*/ 2796214 w 7203114"/>
              <a:gd name="connsiteY11" fmla="*/ 1511300 h 4432300"/>
              <a:gd name="connsiteX12" fmla="*/ 2021514 w 7203114"/>
              <a:gd name="connsiteY12" fmla="*/ 1498600 h 4432300"/>
              <a:gd name="connsiteX13" fmla="*/ 1310314 w 7203114"/>
              <a:gd name="connsiteY13" fmla="*/ 1752600 h 4432300"/>
              <a:gd name="connsiteX14" fmla="*/ 662614 w 7203114"/>
              <a:gd name="connsiteY14" fmla="*/ 2298700 h 4432300"/>
              <a:gd name="connsiteX15" fmla="*/ 103814 w 7203114"/>
              <a:gd name="connsiteY15" fmla="*/ 3238500 h 4432300"/>
              <a:gd name="connsiteX16" fmla="*/ 2214 w 7203114"/>
              <a:gd name="connsiteY16" fmla="*/ 4038600 h 4432300"/>
              <a:gd name="connsiteX17" fmla="*/ 27614 w 7203114"/>
              <a:gd name="connsiteY17" fmla="*/ 4432300 h 4432300"/>
              <a:gd name="connsiteX0" fmla="*/ 30075 w 7205575"/>
              <a:gd name="connsiteY0" fmla="*/ 4432300 h 4432300"/>
              <a:gd name="connsiteX1" fmla="*/ 7205575 w 7205575"/>
              <a:gd name="connsiteY1" fmla="*/ 4432300 h 4432300"/>
              <a:gd name="connsiteX2" fmla="*/ 7205575 w 7205575"/>
              <a:gd name="connsiteY2" fmla="*/ 1511300 h 4432300"/>
              <a:gd name="connsiteX3" fmla="*/ 6748375 w 7205575"/>
              <a:gd name="connsiteY3" fmla="*/ 1600200 h 4432300"/>
              <a:gd name="connsiteX4" fmla="*/ 6100675 w 7205575"/>
              <a:gd name="connsiteY4" fmla="*/ 1638300 h 4432300"/>
              <a:gd name="connsiteX5" fmla="*/ 5884775 w 7205575"/>
              <a:gd name="connsiteY5" fmla="*/ 1066800 h 4432300"/>
              <a:gd name="connsiteX6" fmla="*/ 5579975 w 7205575"/>
              <a:gd name="connsiteY6" fmla="*/ 355600 h 4432300"/>
              <a:gd name="connsiteX7" fmla="*/ 4830675 w 7205575"/>
              <a:gd name="connsiteY7" fmla="*/ 0 h 4432300"/>
              <a:gd name="connsiteX8" fmla="*/ 4043275 w 7205575"/>
              <a:gd name="connsiteY8" fmla="*/ 114300 h 4432300"/>
              <a:gd name="connsiteX9" fmla="*/ 3560675 w 7205575"/>
              <a:gd name="connsiteY9" fmla="*/ 571500 h 4432300"/>
              <a:gd name="connsiteX10" fmla="*/ 3192375 w 7205575"/>
              <a:gd name="connsiteY10" fmla="*/ 1244600 h 4432300"/>
              <a:gd name="connsiteX11" fmla="*/ 2798675 w 7205575"/>
              <a:gd name="connsiteY11" fmla="*/ 1511300 h 4432300"/>
              <a:gd name="connsiteX12" fmla="*/ 2023975 w 7205575"/>
              <a:gd name="connsiteY12" fmla="*/ 1498600 h 4432300"/>
              <a:gd name="connsiteX13" fmla="*/ 1312775 w 7205575"/>
              <a:gd name="connsiteY13" fmla="*/ 1752600 h 4432300"/>
              <a:gd name="connsiteX14" fmla="*/ 665075 w 7205575"/>
              <a:gd name="connsiteY14" fmla="*/ 2298700 h 4432300"/>
              <a:gd name="connsiteX15" fmla="*/ 106275 w 7205575"/>
              <a:gd name="connsiteY15" fmla="*/ 3238500 h 4432300"/>
              <a:gd name="connsiteX16" fmla="*/ 4675 w 7205575"/>
              <a:gd name="connsiteY16" fmla="*/ 4038600 h 4432300"/>
              <a:gd name="connsiteX17" fmla="*/ 30075 w 7205575"/>
              <a:gd name="connsiteY17" fmla="*/ 4432300 h 4432300"/>
              <a:gd name="connsiteX0" fmla="*/ 41778 w 7204578"/>
              <a:gd name="connsiteY0" fmla="*/ 4451350 h 4451350"/>
              <a:gd name="connsiteX1" fmla="*/ 7204578 w 7204578"/>
              <a:gd name="connsiteY1" fmla="*/ 4432300 h 4451350"/>
              <a:gd name="connsiteX2" fmla="*/ 7204578 w 7204578"/>
              <a:gd name="connsiteY2" fmla="*/ 1511300 h 4451350"/>
              <a:gd name="connsiteX3" fmla="*/ 6747378 w 7204578"/>
              <a:gd name="connsiteY3" fmla="*/ 1600200 h 4451350"/>
              <a:gd name="connsiteX4" fmla="*/ 6099678 w 7204578"/>
              <a:gd name="connsiteY4" fmla="*/ 1638300 h 4451350"/>
              <a:gd name="connsiteX5" fmla="*/ 5883778 w 7204578"/>
              <a:gd name="connsiteY5" fmla="*/ 1066800 h 4451350"/>
              <a:gd name="connsiteX6" fmla="*/ 5578978 w 7204578"/>
              <a:gd name="connsiteY6" fmla="*/ 355600 h 4451350"/>
              <a:gd name="connsiteX7" fmla="*/ 4829678 w 7204578"/>
              <a:gd name="connsiteY7" fmla="*/ 0 h 4451350"/>
              <a:gd name="connsiteX8" fmla="*/ 4042278 w 7204578"/>
              <a:gd name="connsiteY8" fmla="*/ 114300 h 4451350"/>
              <a:gd name="connsiteX9" fmla="*/ 3559678 w 7204578"/>
              <a:gd name="connsiteY9" fmla="*/ 571500 h 4451350"/>
              <a:gd name="connsiteX10" fmla="*/ 3191378 w 7204578"/>
              <a:gd name="connsiteY10" fmla="*/ 1244600 h 4451350"/>
              <a:gd name="connsiteX11" fmla="*/ 2797678 w 7204578"/>
              <a:gd name="connsiteY11" fmla="*/ 1511300 h 4451350"/>
              <a:gd name="connsiteX12" fmla="*/ 2022978 w 7204578"/>
              <a:gd name="connsiteY12" fmla="*/ 1498600 h 4451350"/>
              <a:gd name="connsiteX13" fmla="*/ 1311778 w 7204578"/>
              <a:gd name="connsiteY13" fmla="*/ 1752600 h 4451350"/>
              <a:gd name="connsiteX14" fmla="*/ 664078 w 7204578"/>
              <a:gd name="connsiteY14" fmla="*/ 2298700 h 4451350"/>
              <a:gd name="connsiteX15" fmla="*/ 105278 w 7204578"/>
              <a:gd name="connsiteY15" fmla="*/ 3238500 h 4451350"/>
              <a:gd name="connsiteX16" fmla="*/ 3678 w 7204578"/>
              <a:gd name="connsiteY16" fmla="*/ 4038600 h 4451350"/>
              <a:gd name="connsiteX17" fmla="*/ 41778 w 7204578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6783 w 7207283"/>
              <a:gd name="connsiteY14" fmla="*/ 22987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446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251233 w 7207283"/>
              <a:gd name="connsiteY10" fmla="*/ 125730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62383 w 7207283"/>
              <a:gd name="connsiteY9" fmla="*/ 5715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1350 h 4451350"/>
              <a:gd name="connsiteX1" fmla="*/ 7207283 w 7207283"/>
              <a:gd name="connsiteY1" fmla="*/ 4432300 h 4451350"/>
              <a:gd name="connsiteX2" fmla="*/ 7207283 w 7207283"/>
              <a:gd name="connsiteY2" fmla="*/ 1511300 h 4451350"/>
              <a:gd name="connsiteX3" fmla="*/ 6750083 w 7207283"/>
              <a:gd name="connsiteY3" fmla="*/ 1600200 h 4451350"/>
              <a:gd name="connsiteX4" fmla="*/ 6102383 w 7207283"/>
              <a:gd name="connsiteY4" fmla="*/ 1638300 h 4451350"/>
              <a:gd name="connsiteX5" fmla="*/ 5886483 w 7207283"/>
              <a:gd name="connsiteY5" fmla="*/ 1066800 h 4451350"/>
              <a:gd name="connsiteX6" fmla="*/ 5581683 w 7207283"/>
              <a:gd name="connsiteY6" fmla="*/ 355600 h 4451350"/>
              <a:gd name="connsiteX7" fmla="*/ 4832383 w 7207283"/>
              <a:gd name="connsiteY7" fmla="*/ 0 h 4451350"/>
              <a:gd name="connsiteX8" fmla="*/ 4044983 w 7207283"/>
              <a:gd name="connsiteY8" fmla="*/ 114300 h 4451350"/>
              <a:gd name="connsiteX9" fmla="*/ 3543333 w 7207283"/>
              <a:gd name="connsiteY9" fmla="*/ 533400 h 4451350"/>
              <a:gd name="connsiteX10" fmla="*/ 3194083 w 7207283"/>
              <a:gd name="connsiteY10" fmla="*/ 1212850 h 4451350"/>
              <a:gd name="connsiteX11" fmla="*/ 2800383 w 7207283"/>
              <a:gd name="connsiteY11" fmla="*/ 1511300 h 4451350"/>
              <a:gd name="connsiteX12" fmla="*/ 2025683 w 7207283"/>
              <a:gd name="connsiteY12" fmla="*/ 1498600 h 4451350"/>
              <a:gd name="connsiteX13" fmla="*/ 1314483 w 7207283"/>
              <a:gd name="connsiteY13" fmla="*/ 1752600 h 4451350"/>
              <a:gd name="connsiteX14" fmla="*/ 660433 w 7207283"/>
              <a:gd name="connsiteY14" fmla="*/ 2286000 h 4451350"/>
              <a:gd name="connsiteX15" fmla="*/ 107983 w 7207283"/>
              <a:gd name="connsiteY15" fmla="*/ 3238500 h 4451350"/>
              <a:gd name="connsiteX16" fmla="*/ 6383 w 7207283"/>
              <a:gd name="connsiteY16" fmla="*/ 4038600 h 4451350"/>
              <a:gd name="connsiteX17" fmla="*/ 19083 w 7207283"/>
              <a:gd name="connsiteY17" fmla="*/ 4451350 h 4451350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5886483 w 7207283"/>
              <a:gd name="connsiteY5" fmla="*/ 1072888 h 4457438"/>
              <a:gd name="connsiteX6" fmla="*/ 5581683 w 7207283"/>
              <a:gd name="connsiteY6" fmla="*/ 361688 h 4457438"/>
              <a:gd name="connsiteX7" fmla="*/ 4832383 w 7207283"/>
              <a:gd name="connsiteY7" fmla="*/ 6088 h 4457438"/>
              <a:gd name="connsiteX8" fmla="*/ 4044983 w 7207283"/>
              <a:gd name="connsiteY8" fmla="*/ 120388 h 4457438"/>
              <a:gd name="connsiteX9" fmla="*/ 3543333 w 7207283"/>
              <a:gd name="connsiteY9" fmla="*/ 539488 h 4457438"/>
              <a:gd name="connsiteX10" fmla="*/ 3194083 w 7207283"/>
              <a:gd name="connsiteY10" fmla="*/ 1218938 h 4457438"/>
              <a:gd name="connsiteX11" fmla="*/ 2800383 w 7207283"/>
              <a:gd name="connsiteY11" fmla="*/ 1517388 h 4457438"/>
              <a:gd name="connsiteX12" fmla="*/ 2025683 w 7207283"/>
              <a:gd name="connsiteY12" fmla="*/ 1504688 h 4457438"/>
              <a:gd name="connsiteX13" fmla="*/ 1314483 w 7207283"/>
              <a:gd name="connsiteY13" fmla="*/ 1758688 h 4457438"/>
              <a:gd name="connsiteX14" fmla="*/ 660433 w 7207283"/>
              <a:gd name="connsiteY14" fmla="*/ 2292088 h 4457438"/>
              <a:gd name="connsiteX15" fmla="*/ 107983 w 7207283"/>
              <a:gd name="connsiteY15" fmla="*/ 3244588 h 4457438"/>
              <a:gd name="connsiteX16" fmla="*/ 6383 w 7207283"/>
              <a:gd name="connsiteY16" fmla="*/ 4044688 h 4457438"/>
              <a:gd name="connsiteX17" fmla="*/ 19083 w 7207283"/>
              <a:gd name="connsiteY17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6032534 w 7207283"/>
              <a:gd name="connsiteY5" fmla="*/ 1314188 h 4457438"/>
              <a:gd name="connsiteX6" fmla="*/ 5886483 w 7207283"/>
              <a:gd name="connsiteY6" fmla="*/ 10728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02383 w 7207283"/>
              <a:gd name="connsiteY4" fmla="*/ 1644388 h 4457438"/>
              <a:gd name="connsiteX5" fmla="*/ 6032534 w 7207283"/>
              <a:gd name="connsiteY5" fmla="*/ 131418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78583 w 7207283"/>
              <a:gd name="connsiteY4" fmla="*/ 1606288 h 4457438"/>
              <a:gd name="connsiteX5" fmla="*/ 6032534 w 7207283"/>
              <a:gd name="connsiteY5" fmla="*/ 131418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178583 w 7207283"/>
              <a:gd name="connsiteY4" fmla="*/ 16062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5173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  <a:gd name="connsiteX0" fmla="*/ 19083 w 7207283"/>
              <a:gd name="connsiteY0" fmla="*/ 4457438 h 4457438"/>
              <a:gd name="connsiteX1" fmla="*/ 7207283 w 7207283"/>
              <a:gd name="connsiteY1" fmla="*/ 4438388 h 4457438"/>
              <a:gd name="connsiteX2" fmla="*/ 7207283 w 7207283"/>
              <a:gd name="connsiteY2" fmla="*/ 1466588 h 4457438"/>
              <a:gd name="connsiteX3" fmla="*/ 6750083 w 7207283"/>
              <a:gd name="connsiteY3" fmla="*/ 1606288 h 4457438"/>
              <a:gd name="connsiteX4" fmla="*/ 6216683 w 7207283"/>
              <a:gd name="connsiteY4" fmla="*/ 1593588 h 4457438"/>
              <a:gd name="connsiteX5" fmla="*/ 6057934 w 7207283"/>
              <a:gd name="connsiteY5" fmla="*/ 1307838 h 4457438"/>
              <a:gd name="connsiteX6" fmla="*/ 5924583 w 7207283"/>
              <a:gd name="connsiteY6" fmla="*/ 1034788 h 4457438"/>
              <a:gd name="connsiteX7" fmla="*/ 5581683 w 7207283"/>
              <a:gd name="connsiteY7" fmla="*/ 361688 h 4457438"/>
              <a:gd name="connsiteX8" fmla="*/ 4832383 w 7207283"/>
              <a:gd name="connsiteY8" fmla="*/ 6088 h 4457438"/>
              <a:gd name="connsiteX9" fmla="*/ 4044983 w 7207283"/>
              <a:gd name="connsiteY9" fmla="*/ 120388 h 4457438"/>
              <a:gd name="connsiteX10" fmla="*/ 3543333 w 7207283"/>
              <a:gd name="connsiteY10" fmla="*/ 539488 h 4457438"/>
              <a:gd name="connsiteX11" fmla="*/ 3194083 w 7207283"/>
              <a:gd name="connsiteY11" fmla="*/ 1218938 h 4457438"/>
              <a:gd name="connsiteX12" fmla="*/ 2800383 w 7207283"/>
              <a:gd name="connsiteY12" fmla="*/ 1517388 h 4457438"/>
              <a:gd name="connsiteX13" fmla="*/ 2025683 w 7207283"/>
              <a:gd name="connsiteY13" fmla="*/ 1504688 h 4457438"/>
              <a:gd name="connsiteX14" fmla="*/ 1314483 w 7207283"/>
              <a:gd name="connsiteY14" fmla="*/ 1758688 h 4457438"/>
              <a:gd name="connsiteX15" fmla="*/ 660433 w 7207283"/>
              <a:gd name="connsiteY15" fmla="*/ 2292088 h 4457438"/>
              <a:gd name="connsiteX16" fmla="*/ 107983 w 7207283"/>
              <a:gd name="connsiteY16" fmla="*/ 3244588 h 4457438"/>
              <a:gd name="connsiteX17" fmla="*/ 6383 w 7207283"/>
              <a:gd name="connsiteY17" fmla="*/ 4044688 h 4457438"/>
              <a:gd name="connsiteX18" fmla="*/ 19083 w 7207283"/>
              <a:gd name="connsiteY18" fmla="*/ 4457438 h 44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07283" h="4457438">
                <a:moveTo>
                  <a:pt x="19083" y="4457438"/>
                </a:moveTo>
                <a:lnTo>
                  <a:pt x="7207283" y="4438388"/>
                </a:lnTo>
                <a:lnTo>
                  <a:pt x="7207283" y="1466588"/>
                </a:lnTo>
                <a:cubicBezTo>
                  <a:pt x="7054883" y="1496221"/>
                  <a:pt x="6908833" y="1563955"/>
                  <a:pt x="6750083" y="1606288"/>
                </a:cubicBezTo>
                <a:cubicBezTo>
                  <a:pt x="6572283" y="1621105"/>
                  <a:pt x="6451633" y="1667671"/>
                  <a:pt x="6216683" y="1593588"/>
                </a:cubicBezTo>
                <a:cubicBezTo>
                  <a:pt x="6091800" y="1451771"/>
                  <a:pt x="6100267" y="1417905"/>
                  <a:pt x="6057934" y="1307838"/>
                </a:cubicBezTo>
                <a:lnTo>
                  <a:pt x="5924583" y="1034788"/>
                </a:lnTo>
                <a:cubicBezTo>
                  <a:pt x="5822983" y="797721"/>
                  <a:pt x="5778533" y="554305"/>
                  <a:pt x="5581683" y="361688"/>
                </a:cubicBezTo>
                <a:cubicBezTo>
                  <a:pt x="5389066" y="211405"/>
                  <a:pt x="5139300" y="67471"/>
                  <a:pt x="4832383" y="6088"/>
                </a:cubicBezTo>
                <a:cubicBezTo>
                  <a:pt x="4569916" y="-19312"/>
                  <a:pt x="4313800" y="37838"/>
                  <a:pt x="4044983" y="120388"/>
                </a:cubicBezTo>
                <a:cubicBezTo>
                  <a:pt x="3865066" y="196588"/>
                  <a:pt x="3697850" y="310888"/>
                  <a:pt x="3543333" y="539488"/>
                </a:cubicBezTo>
                <a:cubicBezTo>
                  <a:pt x="3395166" y="727871"/>
                  <a:pt x="3361300" y="1011505"/>
                  <a:pt x="3194083" y="1218938"/>
                </a:cubicBezTo>
                <a:cubicBezTo>
                  <a:pt x="3113650" y="1339588"/>
                  <a:pt x="3007816" y="1453888"/>
                  <a:pt x="2800383" y="1517388"/>
                </a:cubicBezTo>
                <a:cubicBezTo>
                  <a:pt x="2535800" y="1570305"/>
                  <a:pt x="2328366" y="1458121"/>
                  <a:pt x="2025683" y="1504688"/>
                </a:cubicBezTo>
                <a:cubicBezTo>
                  <a:pt x="1788616" y="1532205"/>
                  <a:pt x="1538850" y="1616871"/>
                  <a:pt x="1314483" y="1758688"/>
                </a:cubicBezTo>
                <a:cubicBezTo>
                  <a:pt x="1090116" y="1885688"/>
                  <a:pt x="859400" y="2082538"/>
                  <a:pt x="660433" y="2292088"/>
                </a:cubicBezTo>
                <a:cubicBezTo>
                  <a:pt x="436066" y="2579955"/>
                  <a:pt x="218050" y="2874171"/>
                  <a:pt x="107983" y="3244588"/>
                </a:cubicBezTo>
                <a:cubicBezTo>
                  <a:pt x="42366" y="3511288"/>
                  <a:pt x="-10550" y="3777988"/>
                  <a:pt x="6383" y="4044688"/>
                </a:cubicBezTo>
                <a:cubicBezTo>
                  <a:pt x="-10550" y="4175921"/>
                  <a:pt x="10616" y="4326205"/>
                  <a:pt x="19083" y="4457438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62DEE3DA-FE8D-40EA-A802-4EF9A7CA5A38}"/>
              </a:ext>
            </a:extLst>
          </p:cNvPr>
          <p:cNvSpPr/>
          <p:nvPr/>
        </p:nvSpPr>
        <p:spPr>
          <a:xfrm>
            <a:off x="0" y="-16908"/>
            <a:ext cx="2755107" cy="1547812"/>
          </a:xfrm>
          <a:custGeom>
            <a:avLst/>
            <a:gdLst>
              <a:gd name="connsiteX0" fmla="*/ 0 w 2762250"/>
              <a:gd name="connsiteY0" fmla="*/ 9525 h 1543050"/>
              <a:gd name="connsiteX1" fmla="*/ 0 w 2762250"/>
              <a:gd name="connsiteY1" fmla="*/ 1543050 h 1543050"/>
              <a:gd name="connsiteX2" fmla="*/ 342900 w 2762250"/>
              <a:gd name="connsiteY2" fmla="*/ 981075 h 1543050"/>
              <a:gd name="connsiteX3" fmla="*/ 609600 w 2762250"/>
              <a:gd name="connsiteY3" fmla="*/ 638175 h 1543050"/>
              <a:gd name="connsiteX4" fmla="*/ 1133475 w 2762250"/>
              <a:gd name="connsiteY4" fmla="*/ 504825 h 1543050"/>
              <a:gd name="connsiteX5" fmla="*/ 1819275 w 2762250"/>
              <a:gd name="connsiteY5" fmla="*/ 495300 h 1543050"/>
              <a:gd name="connsiteX6" fmla="*/ 2438400 w 2762250"/>
              <a:gd name="connsiteY6" fmla="*/ 276225 h 1543050"/>
              <a:gd name="connsiteX7" fmla="*/ 2762250 w 2762250"/>
              <a:gd name="connsiteY7" fmla="*/ 0 h 1543050"/>
              <a:gd name="connsiteX8" fmla="*/ 0 w 2762250"/>
              <a:gd name="connsiteY8" fmla="*/ 9525 h 1543050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2900 w 2762250"/>
              <a:gd name="connsiteY2" fmla="*/ 985837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16706 w 2762250"/>
              <a:gd name="connsiteY2" fmla="*/ 91916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290512 w 2762250"/>
              <a:gd name="connsiteY2" fmla="*/ 86201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14362 w 2762250"/>
              <a:gd name="connsiteY3" fmla="*/ 588168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459580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8237 w 2762250"/>
              <a:gd name="connsiteY4" fmla="*/ 4714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419099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797844 w 2762250"/>
              <a:gd name="connsiteY5" fmla="*/ 433387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07443 w 2762250"/>
              <a:gd name="connsiteY6" fmla="*/ 257175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83631 w 2762250"/>
              <a:gd name="connsiteY6" fmla="*/ 228600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688432"/>
              <a:gd name="connsiteY0" fmla="*/ 0 h 1547812"/>
              <a:gd name="connsiteX1" fmla="*/ 0 w 2688432"/>
              <a:gd name="connsiteY1" fmla="*/ 1547812 h 1547812"/>
              <a:gd name="connsiteX2" fmla="*/ 347663 w 2688432"/>
              <a:gd name="connsiteY2" fmla="*/ 902493 h 1547812"/>
              <a:gd name="connsiteX3" fmla="*/ 659606 w 2688432"/>
              <a:gd name="connsiteY3" fmla="*/ 609599 h 1547812"/>
              <a:gd name="connsiteX4" fmla="*/ 1135856 w 2688432"/>
              <a:gd name="connsiteY4" fmla="*/ 497681 h 1547812"/>
              <a:gd name="connsiteX5" fmla="*/ 1816894 w 2688432"/>
              <a:gd name="connsiteY5" fmla="*/ 461962 h 1547812"/>
              <a:gd name="connsiteX6" fmla="*/ 2393156 w 2688432"/>
              <a:gd name="connsiteY6" fmla="*/ 261937 h 1547812"/>
              <a:gd name="connsiteX7" fmla="*/ 2688432 w 2688432"/>
              <a:gd name="connsiteY7" fmla="*/ 0 h 1547812"/>
              <a:gd name="connsiteX8" fmla="*/ 0 w 2688432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07" h="1547812">
                <a:moveTo>
                  <a:pt x="0" y="0"/>
                </a:moveTo>
                <a:lnTo>
                  <a:pt x="0" y="1547812"/>
                </a:lnTo>
                <a:lnTo>
                  <a:pt x="347663" y="902493"/>
                </a:lnTo>
                <a:cubicBezTo>
                  <a:pt x="439738" y="773112"/>
                  <a:pt x="555625" y="650874"/>
                  <a:pt x="659606" y="609599"/>
                </a:cubicBezTo>
                <a:cubicBezTo>
                  <a:pt x="829468" y="543718"/>
                  <a:pt x="965993" y="520699"/>
                  <a:pt x="1135856" y="497681"/>
                </a:cubicBezTo>
                <a:cubicBezTo>
                  <a:pt x="1369219" y="481012"/>
                  <a:pt x="1593056" y="502443"/>
                  <a:pt x="1816894" y="461962"/>
                </a:cubicBezTo>
                <a:cubicBezTo>
                  <a:pt x="2030413" y="419100"/>
                  <a:pt x="2215355" y="357186"/>
                  <a:pt x="2393156" y="261937"/>
                </a:cubicBezTo>
                <a:cubicBezTo>
                  <a:pt x="2537618" y="159542"/>
                  <a:pt x="2648745" y="107156"/>
                  <a:pt x="2755107" y="476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xmlns="" id="{EFD0859F-1382-4009-9C84-2255C2B46E6F}"/>
              </a:ext>
            </a:extLst>
          </p:cNvPr>
          <p:cNvSpPr/>
          <p:nvPr/>
        </p:nvSpPr>
        <p:spPr>
          <a:xfrm rot="10800000">
            <a:off x="0" y="-8416"/>
            <a:ext cx="802049" cy="45243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90D02BD8-AB16-4901-9C9F-AD6AF4D0C87F}"/>
              </a:ext>
            </a:extLst>
          </p:cNvPr>
          <p:cNvSpPr/>
          <p:nvPr/>
        </p:nvSpPr>
        <p:spPr>
          <a:xfrm>
            <a:off x="6159339" y="3139605"/>
            <a:ext cx="6041897" cy="3727199"/>
          </a:xfrm>
          <a:custGeom>
            <a:avLst/>
            <a:gdLst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26836 w 6031345"/>
              <a:gd name="connsiteY0" fmla="*/ 3777673 h 3777673"/>
              <a:gd name="connsiteX1" fmla="*/ 249382 w 6031345"/>
              <a:gd name="connsiteY1" fmla="*/ 3260437 h 3777673"/>
              <a:gd name="connsiteX2" fmla="*/ 0 w 6031345"/>
              <a:gd name="connsiteY2" fmla="*/ 2817091 h 3777673"/>
              <a:gd name="connsiteX3" fmla="*/ 18473 w 6031345"/>
              <a:gd name="connsiteY3" fmla="*/ 2373746 h 3777673"/>
              <a:gd name="connsiteX4" fmla="*/ 350982 w 6031345"/>
              <a:gd name="connsiteY4" fmla="*/ 2078182 h 3777673"/>
              <a:gd name="connsiteX5" fmla="*/ 3879273 w 6031345"/>
              <a:gd name="connsiteY5" fmla="*/ 64655 h 3777673"/>
              <a:gd name="connsiteX6" fmla="*/ 4147127 w 6031345"/>
              <a:gd name="connsiteY6" fmla="*/ 0 h 3777673"/>
              <a:gd name="connsiteX7" fmla="*/ 4599709 w 6031345"/>
              <a:gd name="connsiteY7" fmla="*/ 157018 h 3777673"/>
              <a:gd name="connsiteX8" fmla="*/ 6031345 w 6031345"/>
              <a:gd name="connsiteY8" fmla="*/ 1006764 h 3777673"/>
              <a:gd name="connsiteX9" fmla="*/ 6031345 w 6031345"/>
              <a:gd name="connsiteY9" fmla="*/ 3740727 h 3777673"/>
              <a:gd name="connsiteX10" fmla="*/ 1126836 w 6031345"/>
              <a:gd name="connsiteY10" fmla="*/ 3777673 h 3777673"/>
              <a:gd name="connsiteX0" fmla="*/ 1157699 w 6062208"/>
              <a:gd name="connsiteY0" fmla="*/ 3777673 h 3777673"/>
              <a:gd name="connsiteX1" fmla="*/ 280245 w 6062208"/>
              <a:gd name="connsiteY1" fmla="*/ 3260437 h 3777673"/>
              <a:gd name="connsiteX2" fmla="*/ 30863 w 6062208"/>
              <a:gd name="connsiteY2" fmla="*/ 2817091 h 3777673"/>
              <a:gd name="connsiteX3" fmla="*/ 49336 w 6062208"/>
              <a:gd name="connsiteY3" fmla="*/ 2373746 h 3777673"/>
              <a:gd name="connsiteX4" fmla="*/ 381845 w 6062208"/>
              <a:gd name="connsiteY4" fmla="*/ 2078182 h 3777673"/>
              <a:gd name="connsiteX5" fmla="*/ 3910136 w 6062208"/>
              <a:gd name="connsiteY5" fmla="*/ 64655 h 3777673"/>
              <a:gd name="connsiteX6" fmla="*/ 4177990 w 6062208"/>
              <a:gd name="connsiteY6" fmla="*/ 0 h 3777673"/>
              <a:gd name="connsiteX7" fmla="*/ 4630572 w 6062208"/>
              <a:gd name="connsiteY7" fmla="*/ 157018 h 3777673"/>
              <a:gd name="connsiteX8" fmla="*/ 6062208 w 6062208"/>
              <a:gd name="connsiteY8" fmla="*/ 1006764 h 3777673"/>
              <a:gd name="connsiteX9" fmla="*/ 6062208 w 6062208"/>
              <a:gd name="connsiteY9" fmla="*/ 3740727 h 3777673"/>
              <a:gd name="connsiteX10" fmla="*/ 1157699 w 6062208"/>
              <a:gd name="connsiteY10" fmla="*/ 3777673 h 3777673"/>
              <a:gd name="connsiteX0" fmla="*/ 1135613 w 6040122"/>
              <a:gd name="connsiteY0" fmla="*/ 3777673 h 3777673"/>
              <a:gd name="connsiteX1" fmla="*/ 258159 w 6040122"/>
              <a:gd name="connsiteY1" fmla="*/ 3260437 h 3777673"/>
              <a:gd name="connsiteX2" fmla="*/ 8777 w 6040122"/>
              <a:gd name="connsiteY2" fmla="*/ 2817091 h 3777673"/>
              <a:gd name="connsiteX3" fmla="*/ 27250 w 6040122"/>
              <a:gd name="connsiteY3" fmla="*/ 2373746 h 3777673"/>
              <a:gd name="connsiteX4" fmla="*/ 359759 w 6040122"/>
              <a:gd name="connsiteY4" fmla="*/ 2078182 h 3777673"/>
              <a:gd name="connsiteX5" fmla="*/ 3888050 w 6040122"/>
              <a:gd name="connsiteY5" fmla="*/ 64655 h 3777673"/>
              <a:gd name="connsiteX6" fmla="*/ 4155904 w 6040122"/>
              <a:gd name="connsiteY6" fmla="*/ 0 h 3777673"/>
              <a:gd name="connsiteX7" fmla="*/ 4608486 w 6040122"/>
              <a:gd name="connsiteY7" fmla="*/ 157018 h 3777673"/>
              <a:gd name="connsiteX8" fmla="*/ 6040122 w 6040122"/>
              <a:gd name="connsiteY8" fmla="*/ 1006764 h 3777673"/>
              <a:gd name="connsiteX9" fmla="*/ 6040122 w 6040122"/>
              <a:gd name="connsiteY9" fmla="*/ 3740727 h 3777673"/>
              <a:gd name="connsiteX10" fmla="*/ 1135613 w 6040122"/>
              <a:gd name="connsiteY10" fmla="*/ 3777673 h 3777673"/>
              <a:gd name="connsiteX0" fmla="*/ 1135613 w 6040122"/>
              <a:gd name="connsiteY0" fmla="*/ 3777673 h 3777673"/>
              <a:gd name="connsiteX1" fmla="*/ 258159 w 6040122"/>
              <a:gd name="connsiteY1" fmla="*/ 3260437 h 3777673"/>
              <a:gd name="connsiteX2" fmla="*/ 8777 w 6040122"/>
              <a:gd name="connsiteY2" fmla="*/ 2817091 h 3777673"/>
              <a:gd name="connsiteX3" fmla="*/ 27250 w 6040122"/>
              <a:gd name="connsiteY3" fmla="*/ 2373746 h 3777673"/>
              <a:gd name="connsiteX4" fmla="*/ 359759 w 6040122"/>
              <a:gd name="connsiteY4" fmla="*/ 2078182 h 3777673"/>
              <a:gd name="connsiteX5" fmla="*/ 3888050 w 6040122"/>
              <a:gd name="connsiteY5" fmla="*/ 64655 h 3777673"/>
              <a:gd name="connsiteX6" fmla="*/ 4155904 w 6040122"/>
              <a:gd name="connsiteY6" fmla="*/ 0 h 3777673"/>
              <a:gd name="connsiteX7" fmla="*/ 4608486 w 6040122"/>
              <a:gd name="connsiteY7" fmla="*/ 157018 h 3777673"/>
              <a:gd name="connsiteX8" fmla="*/ 6040122 w 6040122"/>
              <a:gd name="connsiteY8" fmla="*/ 1006764 h 3777673"/>
              <a:gd name="connsiteX9" fmla="*/ 6040122 w 6040122"/>
              <a:gd name="connsiteY9" fmla="*/ 3740727 h 3777673"/>
              <a:gd name="connsiteX10" fmla="*/ 1135613 w 6040122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7673 h 3777673"/>
              <a:gd name="connsiteX1" fmla="*/ 266793 w 6048756"/>
              <a:gd name="connsiteY1" fmla="*/ 3260437 h 3777673"/>
              <a:gd name="connsiteX2" fmla="*/ 17411 w 6048756"/>
              <a:gd name="connsiteY2" fmla="*/ 2817091 h 3777673"/>
              <a:gd name="connsiteX3" fmla="*/ 35884 w 6048756"/>
              <a:gd name="connsiteY3" fmla="*/ 2373746 h 3777673"/>
              <a:gd name="connsiteX4" fmla="*/ 368393 w 6048756"/>
              <a:gd name="connsiteY4" fmla="*/ 2078182 h 3777673"/>
              <a:gd name="connsiteX5" fmla="*/ 3896684 w 6048756"/>
              <a:gd name="connsiteY5" fmla="*/ 64655 h 3777673"/>
              <a:gd name="connsiteX6" fmla="*/ 4164538 w 6048756"/>
              <a:gd name="connsiteY6" fmla="*/ 0 h 3777673"/>
              <a:gd name="connsiteX7" fmla="*/ 4617120 w 6048756"/>
              <a:gd name="connsiteY7" fmla="*/ 157018 h 3777673"/>
              <a:gd name="connsiteX8" fmla="*/ 6048756 w 6048756"/>
              <a:gd name="connsiteY8" fmla="*/ 1006764 h 3777673"/>
              <a:gd name="connsiteX9" fmla="*/ 6048756 w 6048756"/>
              <a:gd name="connsiteY9" fmla="*/ 3740727 h 3777673"/>
              <a:gd name="connsiteX10" fmla="*/ 1144247 w 6048756"/>
              <a:gd name="connsiteY10" fmla="*/ 3777673 h 3777673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778446 h 3778446"/>
              <a:gd name="connsiteX1" fmla="*/ 266793 w 6048756"/>
              <a:gd name="connsiteY1" fmla="*/ 3261210 h 3778446"/>
              <a:gd name="connsiteX2" fmla="*/ 17411 w 6048756"/>
              <a:gd name="connsiteY2" fmla="*/ 2817864 h 3778446"/>
              <a:gd name="connsiteX3" fmla="*/ 35884 w 6048756"/>
              <a:gd name="connsiteY3" fmla="*/ 2374519 h 3778446"/>
              <a:gd name="connsiteX4" fmla="*/ 368393 w 6048756"/>
              <a:gd name="connsiteY4" fmla="*/ 2078955 h 3778446"/>
              <a:gd name="connsiteX5" fmla="*/ 3896684 w 6048756"/>
              <a:gd name="connsiteY5" fmla="*/ 65428 h 3778446"/>
              <a:gd name="connsiteX6" fmla="*/ 4164538 w 6048756"/>
              <a:gd name="connsiteY6" fmla="*/ 773 h 3778446"/>
              <a:gd name="connsiteX7" fmla="*/ 4617120 w 6048756"/>
              <a:gd name="connsiteY7" fmla="*/ 157791 h 3778446"/>
              <a:gd name="connsiteX8" fmla="*/ 6048756 w 6048756"/>
              <a:gd name="connsiteY8" fmla="*/ 1007537 h 3778446"/>
              <a:gd name="connsiteX9" fmla="*/ 6048756 w 6048756"/>
              <a:gd name="connsiteY9" fmla="*/ 3741500 h 3778446"/>
              <a:gd name="connsiteX10" fmla="*/ 1144247 w 6048756"/>
              <a:gd name="connsiteY10" fmla="*/ 3778446 h 3778446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44247 w 6048756"/>
              <a:gd name="connsiteY0" fmla="*/ 3800217 h 3800217"/>
              <a:gd name="connsiteX1" fmla="*/ 266793 w 6048756"/>
              <a:gd name="connsiteY1" fmla="*/ 3282981 h 3800217"/>
              <a:gd name="connsiteX2" fmla="*/ 17411 w 6048756"/>
              <a:gd name="connsiteY2" fmla="*/ 2839635 h 3800217"/>
              <a:gd name="connsiteX3" fmla="*/ 35884 w 6048756"/>
              <a:gd name="connsiteY3" fmla="*/ 2396290 h 3800217"/>
              <a:gd name="connsiteX4" fmla="*/ 368393 w 6048756"/>
              <a:gd name="connsiteY4" fmla="*/ 2100726 h 3800217"/>
              <a:gd name="connsiteX5" fmla="*/ 3896684 w 6048756"/>
              <a:gd name="connsiteY5" fmla="*/ 87199 h 3800217"/>
              <a:gd name="connsiteX6" fmla="*/ 4215338 w 6048756"/>
              <a:gd name="connsiteY6" fmla="*/ 319 h 3800217"/>
              <a:gd name="connsiteX7" fmla="*/ 4617120 w 6048756"/>
              <a:gd name="connsiteY7" fmla="*/ 179562 h 3800217"/>
              <a:gd name="connsiteX8" fmla="*/ 6048756 w 6048756"/>
              <a:gd name="connsiteY8" fmla="*/ 1029308 h 3800217"/>
              <a:gd name="connsiteX9" fmla="*/ 6048756 w 6048756"/>
              <a:gd name="connsiteY9" fmla="*/ 3763271 h 3800217"/>
              <a:gd name="connsiteX10" fmla="*/ 1144247 w 6048756"/>
              <a:gd name="connsiteY10" fmla="*/ 3800217 h 3800217"/>
              <a:gd name="connsiteX0" fmla="*/ 1137388 w 6041897"/>
              <a:gd name="connsiteY0" fmla="*/ 3800217 h 3800217"/>
              <a:gd name="connsiteX1" fmla="*/ 259934 w 6041897"/>
              <a:gd name="connsiteY1" fmla="*/ 3282981 h 3800217"/>
              <a:gd name="connsiteX2" fmla="*/ 10552 w 6041897"/>
              <a:gd name="connsiteY2" fmla="*/ 2839635 h 3800217"/>
              <a:gd name="connsiteX3" fmla="*/ 52838 w 6041897"/>
              <a:gd name="connsiteY3" fmla="*/ 2415340 h 3800217"/>
              <a:gd name="connsiteX4" fmla="*/ 361534 w 6041897"/>
              <a:gd name="connsiteY4" fmla="*/ 2100726 h 3800217"/>
              <a:gd name="connsiteX5" fmla="*/ 3889825 w 6041897"/>
              <a:gd name="connsiteY5" fmla="*/ 87199 h 3800217"/>
              <a:gd name="connsiteX6" fmla="*/ 4208479 w 6041897"/>
              <a:gd name="connsiteY6" fmla="*/ 319 h 3800217"/>
              <a:gd name="connsiteX7" fmla="*/ 4610261 w 6041897"/>
              <a:gd name="connsiteY7" fmla="*/ 179562 h 3800217"/>
              <a:gd name="connsiteX8" fmla="*/ 6041897 w 6041897"/>
              <a:gd name="connsiteY8" fmla="*/ 1029308 h 3800217"/>
              <a:gd name="connsiteX9" fmla="*/ 6041897 w 6041897"/>
              <a:gd name="connsiteY9" fmla="*/ 3763271 h 3800217"/>
              <a:gd name="connsiteX10" fmla="*/ 1137388 w 6041897"/>
              <a:gd name="connsiteY10" fmla="*/ 3800217 h 3800217"/>
              <a:gd name="connsiteX0" fmla="*/ 1061188 w 6041897"/>
              <a:gd name="connsiteY0" fmla="*/ 3785930 h 3785930"/>
              <a:gd name="connsiteX1" fmla="*/ 259934 w 6041897"/>
              <a:gd name="connsiteY1" fmla="*/ 3282981 h 3785930"/>
              <a:gd name="connsiteX2" fmla="*/ 10552 w 6041897"/>
              <a:gd name="connsiteY2" fmla="*/ 2839635 h 3785930"/>
              <a:gd name="connsiteX3" fmla="*/ 52838 w 6041897"/>
              <a:gd name="connsiteY3" fmla="*/ 2415340 h 3785930"/>
              <a:gd name="connsiteX4" fmla="*/ 361534 w 6041897"/>
              <a:gd name="connsiteY4" fmla="*/ 2100726 h 3785930"/>
              <a:gd name="connsiteX5" fmla="*/ 3889825 w 6041897"/>
              <a:gd name="connsiteY5" fmla="*/ 87199 h 3785930"/>
              <a:gd name="connsiteX6" fmla="*/ 4208479 w 6041897"/>
              <a:gd name="connsiteY6" fmla="*/ 319 h 3785930"/>
              <a:gd name="connsiteX7" fmla="*/ 4610261 w 6041897"/>
              <a:gd name="connsiteY7" fmla="*/ 179562 h 3785930"/>
              <a:gd name="connsiteX8" fmla="*/ 6041897 w 6041897"/>
              <a:gd name="connsiteY8" fmla="*/ 1029308 h 3785930"/>
              <a:gd name="connsiteX9" fmla="*/ 6041897 w 6041897"/>
              <a:gd name="connsiteY9" fmla="*/ 3763271 h 3785930"/>
              <a:gd name="connsiteX10" fmla="*/ 1061188 w 6041897"/>
              <a:gd name="connsiteY10" fmla="*/ 3785930 h 3785930"/>
              <a:gd name="connsiteX0" fmla="*/ 1061188 w 6041897"/>
              <a:gd name="connsiteY0" fmla="*/ 3786035 h 3786035"/>
              <a:gd name="connsiteX1" fmla="*/ 259934 w 6041897"/>
              <a:gd name="connsiteY1" fmla="*/ 3283086 h 3786035"/>
              <a:gd name="connsiteX2" fmla="*/ 10552 w 6041897"/>
              <a:gd name="connsiteY2" fmla="*/ 2839740 h 3786035"/>
              <a:gd name="connsiteX3" fmla="*/ 52838 w 6041897"/>
              <a:gd name="connsiteY3" fmla="*/ 2415445 h 3786035"/>
              <a:gd name="connsiteX4" fmla="*/ 361534 w 6041897"/>
              <a:gd name="connsiteY4" fmla="*/ 2100831 h 3786035"/>
              <a:gd name="connsiteX5" fmla="*/ 3889825 w 6041897"/>
              <a:gd name="connsiteY5" fmla="*/ 87304 h 3786035"/>
              <a:gd name="connsiteX6" fmla="*/ 4208479 w 6041897"/>
              <a:gd name="connsiteY6" fmla="*/ 424 h 3786035"/>
              <a:gd name="connsiteX7" fmla="*/ 4610261 w 6041897"/>
              <a:gd name="connsiteY7" fmla="*/ 179667 h 3786035"/>
              <a:gd name="connsiteX8" fmla="*/ 6041897 w 6041897"/>
              <a:gd name="connsiteY8" fmla="*/ 1029413 h 3786035"/>
              <a:gd name="connsiteX9" fmla="*/ 6041897 w 6041897"/>
              <a:gd name="connsiteY9" fmla="*/ 3763376 h 3786035"/>
              <a:gd name="connsiteX10" fmla="*/ 1061188 w 6041897"/>
              <a:gd name="connsiteY10" fmla="*/ 3786035 h 3786035"/>
              <a:gd name="connsiteX0" fmla="*/ 1061188 w 6041897"/>
              <a:gd name="connsiteY0" fmla="*/ 3786035 h 3786035"/>
              <a:gd name="connsiteX1" fmla="*/ 259934 w 6041897"/>
              <a:gd name="connsiteY1" fmla="*/ 3283086 h 3786035"/>
              <a:gd name="connsiteX2" fmla="*/ 10552 w 6041897"/>
              <a:gd name="connsiteY2" fmla="*/ 2839740 h 3786035"/>
              <a:gd name="connsiteX3" fmla="*/ 52838 w 6041897"/>
              <a:gd name="connsiteY3" fmla="*/ 2415445 h 3786035"/>
              <a:gd name="connsiteX4" fmla="*/ 361534 w 6041897"/>
              <a:gd name="connsiteY4" fmla="*/ 2100831 h 3786035"/>
              <a:gd name="connsiteX5" fmla="*/ 3694562 w 6041897"/>
              <a:gd name="connsiteY5" fmla="*/ 201604 h 3786035"/>
              <a:gd name="connsiteX6" fmla="*/ 4208479 w 6041897"/>
              <a:gd name="connsiteY6" fmla="*/ 424 h 3786035"/>
              <a:gd name="connsiteX7" fmla="*/ 4610261 w 6041897"/>
              <a:gd name="connsiteY7" fmla="*/ 179667 h 3786035"/>
              <a:gd name="connsiteX8" fmla="*/ 6041897 w 6041897"/>
              <a:gd name="connsiteY8" fmla="*/ 1029413 h 3786035"/>
              <a:gd name="connsiteX9" fmla="*/ 6041897 w 6041897"/>
              <a:gd name="connsiteY9" fmla="*/ 3763376 h 3786035"/>
              <a:gd name="connsiteX10" fmla="*/ 1061188 w 6041897"/>
              <a:gd name="connsiteY10" fmla="*/ 3786035 h 3786035"/>
              <a:gd name="connsiteX0" fmla="*/ 1061188 w 6041897"/>
              <a:gd name="connsiteY0" fmla="*/ 3776550 h 3776550"/>
              <a:gd name="connsiteX1" fmla="*/ 259934 w 6041897"/>
              <a:gd name="connsiteY1" fmla="*/ 3273601 h 3776550"/>
              <a:gd name="connsiteX2" fmla="*/ 10552 w 6041897"/>
              <a:gd name="connsiteY2" fmla="*/ 2830255 h 3776550"/>
              <a:gd name="connsiteX3" fmla="*/ 52838 w 6041897"/>
              <a:gd name="connsiteY3" fmla="*/ 2405960 h 3776550"/>
              <a:gd name="connsiteX4" fmla="*/ 361534 w 6041897"/>
              <a:gd name="connsiteY4" fmla="*/ 2091346 h 3776550"/>
              <a:gd name="connsiteX5" fmla="*/ 3694562 w 6041897"/>
              <a:gd name="connsiteY5" fmla="*/ 192119 h 3776550"/>
              <a:gd name="connsiteX6" fmla="*/ 4170379 w 6041897"/>
              <a:gd name="connsiteY6" fmla="*/ 464 h 3776550"/>
              <a:gd name="connsiteX7" fmla="*/ 4610261 w 6041897"/>
              <a:gd name="connsiteY7" fmla="*/ 170182 h 3776550"/>
              <a:gd name="connsiteX8" fmla="*/ 6041897 w 6041897"/>
              <a:gd name="connsiteY8" fmla="*/ 1019928 h 3776550"/>
              <a:gd name="connsiteX9" fmla="*/ 6041897 w 6041897"/>
              <a:gd name="connsiteY9" fmla="*/ 3753891 h 3776550"/>
              <a:gd name="connsiteX10" fmla="*/ 1061188 w 6041897"/>
              <a:gd name="connsiteY10" fmla="*/ 3776550 h 3776550"/>
              <a:gd name="connsiteX0" fmla="*/ 1061188 w 6041897"/>
              <a:gd name="connsiteY0" fmla="*/ 3796861 h 3796861"/>
              <a:gd name="connsiteX1" fmla="*/ 259934 w 6041897"/>
              <a:gd name="connsiteY1" fmla="*/ 3293912 h 3796861"/>
              <a:gd name="connsiteX2" fmla="*/ 10552 w 6041897"/>
              <a:gd name="connsiteY2" fmla="*/ 2850566 h 3796861"/>
              <a:gd name="connsiteX3" fmla="*/ 52838 w 6041897"/>
              <a:gd name="connsiteY3" fmla="*/ 2426271 h 3796861"/>
              <a:gd name="connsiteX4" fmla="*/ 361534 w 6041897"/>
              <a:gd name="connsiteY4" fmla="*/ 2111657 h 3796861"/>
              <a:gd name="connsiteX5" fmla="*/ 3694562 w 6041897"/>
              <a:gd name="connsiteY5" fmla="*/ 212430 h 3796861"/>
              <a:gd name="connsiteX6" fmla="*/ 4170379 w 6041897"/>
              <a:gd name="connsiteY6" fmla="*/ 20775 h 3796861"/>
              <a:gd name="connsiteX7" fmla="*/ 4610261 w 6041897"/>
              <a:gd name="connsiteY7" fmla="*/ 190493 h 3796861"/>
              <a:gd name="connsiteX8" fmla="*/ 6041897 w 6041897"/>
              <a:gd name="connsiteY8" fmla="*/ 1040239 h 3796861"/>
              <a:gd name="connsiteX9" fmla="*/ 6041897 w 6041897"/>
              <a:gd name="connsiteY9" fmla="*/ 3774202 h 3796861"/>
              <a:gd name="connsiteX10" fmla="*/ 1061188 w 6041897"/>
              <a:gd name="connsiteY10" fmla="*/ 3796861 h 3796861"/>
              <a:gd name="connsiteX0" fmla="*/ 1061188 w 6041897"/>
              <a:gd name="connsiteY0" fmla="*/ 3791751 h 3791751"/>
              <a:gd name="connsiteX1" fmla="*/ 259934 w 6041897"/>
              <a:gd name="connsiteY1" fmla="*/ 3288802 h 3791751"/>
              <a:gd name="connsiteX2" fmla="*/ 10552 w 6041897"/>
              <a:gd name="connsiteY2" fmla="*/ 2845456 h 3791751"/>
              <a:gd name="connsiteX3" fmla="*/ 52838 w 6041897"/>
              <a:gd name="connsiteY3" fmla="*/ 2421161 h 3791751"/>
              <a:gd name="connsiteX4" fmla="*/ 361534 w 6041897"/>
              <a:gd name="connsiteY4" fmla="*/ 2106547 h 3791751"/>
              <a:gd name="connsiteX5" fmla="*/ 3694562 w 6041897"/>
              <a:gd name="connsiteY5" fmla="*/ 207320 h 3791751"/>
              <a:gd name="connsiteX6" fmla="*/ 4170379 w 6041897"/>
              <a:gd name="connsiteY6" fmla="*/ 15665 h 3791751"/>
              <a:gd name="connsiteX7" fmla="*/ 4610261 w 6041897"/>
              <a:gd name="connsiteY7" fmla="*/ 185383 h 3791751"/>
              <a:gd name="connsiteX8" fmla="*/ 6041897 w 6041897"/>
              <a:gd name="connsiteY8" fmla="*/ 1035129 h 3791751"/>
              <a:gd name="connsiteX9" fmla="*/ 6041897 w 6041897"/>
              <a:gd name="connsiteY9" fmla="*/ 3769092 h 3791751"/>
              <a:gd name="connsiteX10" fmla="*/ 1061188 w 6041897"/>
              <a:gd name="connsiteY10" fmla="*/ 3791751 h 3791751"/>
              <a:gd name="connsiteX0" fmla="*/ 1061188 w 6041897"/>
              <a:gd name="connsiteY0" fmla="*/ 3791751 h 3791751"/>
              <a:gd name="connsiteX1" fmla="*/ 259934 w 6041897"/>
              <a:gd name="connsiteY1" fmla="*/ 3288802 h 3791751"/>
              <a:gd name="connsiteX2" fmla="*/ 10552 w 6041897"/>
              <a:gd name="connsiteY2" fmla="*/ 2845456 h 3791751"/>
              <a:gd name="connsiteX3" fmla="*/ 52838 w 6041897"/>
              <a:gd name="connsiteY3" fmla="*/ 2421161 h 3791751"/>
              <a:gd name="connsiteX4" fmla="*/ 361534 w 6041897"/>
              <a:gd name="connsiteY4" fmla="*/ 2106547 h 3791751"/>
              <a:gd name="connsiteX5" fmla="*/ 3694562 w 6041897"/>
              <a:gd name="connsiteY5" fmla="*/ 207320 h 3791751"/>
              <a:gd name="connsiteX6" fmla="*/ 4170379 w 6041897"/>
              <a:gd name="connsiteY6" fmla="*/ 15665 h 3791751"/>
              <a:gd name="connsiteX7" fmla="*/ 4610261 w 6041897"/>
              <a:gd name="connsiteY7" fmla="*/ 185383 h 3791751"/>
              <a:gd name="connsiteX8" fmla="*/ 6041897 w 6041897"/>
              <a:gd name="connsiteY8" fmla="*/ 1035129 h 3791751"/>
              <a:gd name="connsiteX9" fmla="*/ 6041897 w 6041897"/>
              <a:gd name="connsiteY9" fmla="*/ 3769092 h 3791751"/>
              <a:gd name="connsiteX10" fmla="*/ 1061188 w 6041897"/>
              <a:gd name="connsiteY10" fmla="*/ 3791751 h 3791751"/>
              <a:gd name="connsiteX0" fmla="*/ 1061188 w 6041897"/>
              <a:gd name="connsiteY0" fmla="*/ 3788510 h 3788510"/>
              <a:gd name="connsiteX1" fmla="*/ 259934 w 6041897"/>
              <a:gd name="connsiteY1" fmla="*/ 3285561 h 3788510"/>
              <a:gd name="connsiteX2" fmla="*/ 10552 w 6041897"/>
              <a:gd name="connsiteY2" fmla="*/ 2842215 h 3788510"/>
              <a:gd name="connsiteX3" fmla="*/ 52838 w 6041897"/>
              <a:gd name="connsiteY3" fmla="*/ 2417920 h 3788510"/>
              <a:gd name="connsiteX4" fmla="*/ 361534 w 6041897"/>
              <a:gd name="connsiteY4" fmla="*/ 2103306 h 3788510"/>
              <a:gd name="connsiteX5" fmla="*/ 3694562 w 6041897"/>
              <a:gd name="connsiteY5" fmla="*/ 204079 h 3788510"/>
              <a:gd name="connsiteX6" fmla="*/ 4170379 w 6041897"/>
              <a:gd name="connsiteY6" fmla="*/ 12424 h 3788510"/>
              <a:gd name="connsiteX7" fmla="*/ 4610261 w 6041897"/>
              <a:gd name="connsiteY7" fmla="*/ 182142 h 3788510"/>
              <a:gd name="connsiteX8" fmla="*/ 6041897 w 6041897"/>
              <a:gd name="connsiteY8" fmla="*/ 1031888 h 3788510"/>
              <a:gd name="connsiteX9" fmla="*/ 6041897 w 6041897"/>
              <a:gd name="connsiteY9" fmla="*/ 3765851 h 3788510"/>
              <a:gd name="connsiteX10" fmla="*/ 1061188 w 6041897"/>
              <a:gd name="connsiteY10" fmla="*/ 3788510 h 3788510"/>
              <a:gd name="connsiteX0" fmla="*/ 1061188 w 6041897"/>
              <a:gd name="connsiteY0" fmla="*/ 3801938 h 3801938"/>
              <a:gd name="connsiteX1" fmla="*/ 259934 w 6041897"/>
              <a:gd name="connsiteY1" fmla="*/ 3298989 h 3801938"/>
              <a:gd name="connsiteX2" fmla="*/ 10552 w 6041897"/>
              <a:gd name="connsiteY2" fmla="*/ 2855643 h 3801938"/>
              <a:gd name="connsiteX3" fmla="*/ 52838 w 6041897"/>
              <a:gd name="connsiteY3" fmla="*/ 2431348 h 3801938"/>
              <a:gd name="connsiteX4" fmla="*/ 361534 w 6041897"/>
              <a:gd name="connsiteY4" fmla="*/ 2116734 h 3801938"/>
              <a:gd name="connsiteX5" fmla="*/ 3694562 w 6041897"/>
              <a:gd name="connsiteY5" fmla="*/ 217507 h 3801938"/>
              <a:gd name="connsiteX6" fmla="*/ 4175141 w 6041897"/>
              <a:gd name="connsiteY6" fmla="*/ 11564 h 3801938"/>
              <a:gd name="connsiteX7" fmla="*/ 4610261 w 6041897"/>
              <a:gd name="connsiteY7" fmla="*/ 195570 h 3801938"/>
              <a:gd name="connsiteX8" fmla="*/ 6041897 w 6041897"/>
              <a:gd name="connsiteY8" fmla="*/ 1045316 h 3801938"/>
              <a:gd name="connsiteX9" fmla="*/ 6041897 w 6041897"/>
              <a:gd name="connsiteY9" fmla="*/ 3779279 h 3801938"/>
              <a:gd name="connsiteX10" fmla="*/ 1061188 w 6041897"/>
              <a:gd name="connsiteY10" fmla="*/ 3801938 h 3801938"/>
              <a:gd name="connsiteX0" fmla="*/ 1061188 w 6041897"/>
              <a:gd name="connsiteY0" fmla="*/ 3803341 h 3803341"/>
              <a:gd name="connsiteX1" fmla="*/ 259934 w 6041897"/>
              <a:gd name="connsiteY1" fmla="*/ 3300392 h 3803341"/>
              <a:gd name="connsiteX2" fmla="*/ 10552 w 6041897"/>
              <a:gd name="connsiteY2" fmla="*/ 2857046 h 3803341"/>
              <a:gd name="connsiteX3" fmla="*/ 52838 w 6041897"/>
              <a:gd name="connsiteY3" fmla="*/ 2432751 h 3803341"/>
              <a:gd name="connsiteX4" fmla="*/ 361534 w 6041897"/>
              <a:gd name="connsiteY4" fmla="*/ 2118137 h 3803341"/>
              <a:gd name="connsiteX5" fmla="*/ 3694562 w 6041897"/>
              <a:gd name="connsiteY5" fmla="*/ 218910 h 3803341"/>
              <a:gd name="connsiteX6" fmla="*/ 4175141 w 6041897"/>
              <a:gd name="connsiteY6" fmla="*/ 12967 h 3803341"/>
              <a:gd name="connsiteX7" fmla="*/ 4610261 w 6041897"/>
              <a:gd name="connsiteY7" fmla="*/ 196973 h 3803341"/>
              <a:gd name="connsiteX8" fmla="*/ 6041897 w 6041897"/>
              <a:gd name="connsiteY8" fmla="*/ 1046719 h 3803341"/>
              <a:gd name="connsiteX9" fmla="*/ 6041897 w 6041897"/>
              <a:gd name="connsiteY9" fmla="*/ 3780682 h 3803341"/>
              <a:gd name="connsiteX10" fmla="*/ 1061188 w 6041897"/>
              <a:gd name="connsiteY10" fmla="*/ 3803341 h 3803341"/>
              <a:gd name="connsiteX0" fmla="*/ 1061188 w 6041897"/>
              <a:gd name="connsiteY0" fmla="*/ 3805657 h 3805657"/>
              <a:gd name="connsiteX1" fmla="*/ 259934 w 6041897"/>
              <a:gd name="connsiteY1" fmla="*/ 3302708 h 3805657"/>
              <a:gd name="connsiteX2" fmla="*/ 10552 w 6041897"/>
              <a:gd name="connsiteY2" fmla="*/ 2859362 h 3805657"/>
              <a:gd name="connsiteX3" fmla="*/ 52838 w 6041897"/>
              <a:gd name="connsiteY3" fmla="*/ 2435067 h 3805657"/>
              <a:gd name="connsiteX4" fmla="*/ 361534 w 6041897"/>
              <a:gd name="connsiteY4" fmla="*/ 2120453 h 3805657"/>
              <a:gd name="connsiteX5" fmla="*/ 3694562 w 6041897"/>
              <a:gd name="connsiteY5" fmla="*/ 221226 h 3805657"/>
              <a:gd name="connsiteX6" fmla="*/ 4175141 w 6041897"/>
              <a:gd name="connsiteY6" fmla="*/ 15283 h 3805657"/>
              <a:gd name="connsiteX7" fmla="*/ 4643599 w 6041897"/>
              <a:gd name="connsiteY7" fmla="*/ 170714 h 3805657"/>
              <a:gd name="connsiteX8" fmla="*/ 6041897 w 6041897"/>
              <a:gd name="connsiteY8" fmla="*/ 1049035 h 3805657"/>
              <a:gd name="connsiteX9" fmla="*/ 6041897 w 6041897"/>
              <a:gd name="connsiteY9" fmla="*/ 3782998 h 3805657"/>
              <a:gd name="connsiteX10" fmla="*/ 1061188 w 6041897"/>
              <a:gd name="connsiteY10" fmla="*/ 3805657 h 3805657"/>
              <a:gd name="connsiteX0" fmla="*/ 1061188 w 6041897"/>
              <a:gd name="connsiteY0" fmla="*/ 3804860 h 3804860"/>
              <a:gd name="connsiteX1" fmla="*/ 259934 w 6041897"/>
              <a:gd name="connsiteY1" fmla="*/ 3301911 h 3804860"/>
              <a:gd name="connsiteX2" fmla="*/ 10552 w 6041897"/>
              <a:gd name="connsiteY2" fmla="*/ 2858565 h 3804860"/>
              <a:gd name="connsiteX3" fmla="*/ 52838 w 6041897"/>
              <a:gd name="connsiteY3" fmla="*/ 2434270 h 3804860"/>
              <a:gd name="connsiteX4" fmla="*/ 361534 w 6041897"/>
              <a:gd name="connsiteY4" fmla="*/ 2119656 h 3804860"/>
              <a:gd name="connsiteX5" fmla="*/ 3694562 w 6041897"/>
              <a:gd name="connsiteY5" fmla="*/ 220429 h 3804860"/>
              <a:gd name="connsiteX6" fmla="*/ 4175141 w 6041897"/>
              <a:gd name="connsiteY6" fmla="*/ 14486 h 3804860"/>
              <a:gd name="connsiteX7" fmla="*/ 4643599 w 6041897"/>
              <a:gd name="connsiteY7" fmla="*/ 169917 h 3804860"/>
              <a:gd name="connsiteX8" fmla="*/ 6041897 w 6041897"/>
              <a:gd name="connsiteY8" fmla="*/ 1048238 h 3804860"/>
              <a:gd name="connsiteX9" fmla="*/ 6041897 w 6041897"/>
              <a:gd name="connsiteY9" fmla="*/ 3782201 h 3804860"/>
              <a:gd name="connsiteX10" fmla="*/ 1061188 w 6041897"/>
              <a:gd name="connsiteY10" fmla="*/ 3804860 h 3804860"/>
              <a:gd name="connsiteX0" fmla="*/ 1061188 w 6041897"/>
              <a:gd name="connsiteY0" fmla="*/ 3798355 h 3798355"/>
              <a:gd name="connsiteX1" fmla="*/ 259934 w 6041897"/>
              <a:gd name="connsiteY1" fmla="*/ 3295406 h 3798355"/>
              <a:gd name="connsiteX2" fmla="*/ 10552 w 6041897"/>
              <a:gd name="connsiteY2" fmla="*/ 2852060 h 3798355"/>
              <a:gd name="connsiteX3" fmla="*/ 52838 w 6041897"/>
              <a:gd name="connsiteY3" fmla="*/ 2427765 h 3798355"/>
              <a:gd name="connsiteX4" fmla="*/ 361534 w 6041897"/>
              <a:gd name="connsiteY4" fmla="*/ 2113151 h 3798355"/>
              <a:gd name="connsiteX5" fmla="*/ 3694562 w 6041897"/>
              <a:gd name="connsiteY5" fmla="*/ 213924 h 3798355"/>
              <a:gd name="connsiteX6" fmla="*/ 4175141 w 6041897"/>
              <a:gd name="connsiteY6" fmla="*/ 15125 h 3798355"/>
              <a:gd name="connsiteX7" fmla="*/ 4643599 w 6041897"/>
              <a:gd name="connsiteY7" fmla="*/ 163412 h 3798355"/>
              <a:gd name="connsiteX8" fmla="*/ 6041897 w 6041897"/>
              <a:gd name="connsiteY8" fmla="*/ 1041733 h 3798355"/>
              <a:gd name="connsiteX9" fmla="*/ 6041897 w 6041897"/>
              <a:gd name="connsiteY9" fmla="*/ 3775696 h 3798355"/>
              <a:gd name="connsiteX10" fmla="*/ 1061188 w 6041897"/>
              <a:gd name="connsiteY10" fmla="*/ 3798355 h 3798355"/>
              <a:gd name="connsiteX0" fmla="*/ 1061188 w 6041897"/>
              <a:gd name="connsiteY0" fmla="*/ 3794037 h 3794037"/>
              <a:gd name="connsiteX1" fmla="*/ 259934 w 6041897"/>
              <a:gd name="connsiteY1" fmla="*/ 3291088 h 3794037"/>
              <a:gd name="connsiteX2" fmla="*/ 10552 w 6041897"/>
              <a:gd name="connsiteY2" fmla="*/ 2847742 h 3794037"/>
              <a:gd name="connsiteX3" fmla="*/ 52838 w 6041897"/>
              <a:gd name="connsiteY3" fmla="*/ 2423447 h 3794037"/>
              <a:gd name="connsiteX4" fmla="*/ 361534 w 6041897"/>
              <a:gd name="connsiteY4" fmla="*/ 2108833 h 3794037"/>
              <a:gd name="connsiteX5" fmla="*/ 3694562 w 6041897"/>
              <a:gd name="connsiteY5" fmla="*/ 209606 h 3794037"/>
              <a:gd name="connsiteX6" fmla="*/ 4175141 w 6041897"/>
              <a:gd name="connsiteY6" fmla="*/ 10807 h 3794037"/>
              <a:gd name="connsiteX7" fmla="*/ 4643599 w 6041897"/>
              <a:gd name="connsiteY7" fmla="*/ 159094 h 3794037"/>
              <a:gd name="connsiteX8" fmla="*/ 6041897 w 6041897"/>
              <a:gd name="connsiteY8" fmla="*/ 1037415 h 3794037"/>
              <a:gd name="connsiteX9" fmla="*/ 6041897 w 6041897"/>
              <a:gd name="connsiteY9" fmla="*/ 3771378 h 3794037"/>
              <a:gd name="connsiteX10" fmla="*/ 1061188 w 6041897"/>
              <a:gd name="connsiteY10" fmla="*/ 3794037 h 3794037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694562 w 6041897"/>
              <a:gd name="connsiteY5" fmla="*/ 209081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694562 w 6041897"/>
              <a:gd name="connsiteY5" fmla="*/ 209081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704087 w 6041897"/>
              <a:gd name="connsiteY5" fmla="*/ 223368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93512 h 3793512"/>
              <a:gd name="connsiteX1" fmla="*/ 259934 w 6041897"/>
              <a:gd name="connsiteY1" fmla="*/ 3290563 h 3793512"/>
              <a:gd name="connsiteX2" fmla="*/ 10552 w 6041897"/>
              <a:gd name="connsiteY2" fmla="*/ 2847217 h 3793512"/>
              <a:gd name="connsiteX3" fmla="*/ 52838 w 6041897"/>
              <a:gd name="connsiteY3" fmla="*/ 2422922 h 3793512"/>
              <a:gd name="connsiteX4" fmla="*/ 361534 w 6041897"/>
              <a:gd name="connsiteY4" fmla="*/ 2108308 h 3793512"/>
              <a:gd name="connsiteX5" fmla="*/ 3246887 w 6041897"/>
              <a:gd name="connsiteY5" fmla="*/ 490068 h 3793512"/>
              <a:gd name="connsiteX6" fmla="*/ 4175141 w 6041897"/>
              <a:gd name="connsiteY6" fmla="*/ 10282 h 3793512"/>
              <a:gd name="connsiteX7" fmla="*/ 4617406 w 6041897"/>
              <a:gd name="connsiteY7" fmla="*/ 165712 h 3793512"/>
              <a:gd name="connsiteX8" fmla="*/ 6041897 w 6041897"/>
              <a:gd name="connsiteY8" fmla="*/ 1036890 h 3793512"/>
              <a:gd name="connsiteX9" fmla="*/ 6041897 w 6041897"/>
              <a:gd name="connsiteY9" fmla="*/ 3770853 h 3793512"/>
              <a:gd name="connsiteX10" fmla="*/ 1061188 w 6041897"/>
              <a:gd name="connsiteY10" fmla="*/ 3793512 h 3793512"/>
              <a:gd name="connsiteX0" fmla="*/ 1061188 w 6041897"/>
              <a:gd name="connsiteY0" fmla="*/ 3727199 h 3727199"/>
              <a:gd name="connsiteX1" fmla="*/ 259934 w 6041897"/>
              <a:gd name="connsiteY1" fmla="*/ 3224250 h 3727199"/>
              <a:gd name="connsiteX2" fmla="*/ 10552 w 6041897"/>
              <a:gd name="connsiteY2" fmla="*/ 2780904 h 3727199"/>
              <a:gd name="connsiteX3" fmla="*/ 52838 w 6041897"/>
              <a:gd name="connsiteY3" fmla="*/ 2356609 h 3727199"/>
              <a:gd name="connsiteX4" fmla="*/ 361534 w 6041897"/>
              <a:gd name="connsiteY4" fmla="*/ 2041995 h 3727199"/>
              <a:gd name="connsiteX5" fmla="*/ 3246887 w 6041897"/>
              <a:gd name="connsiteY5" fmla="*/ 423755 h 3727199"/>
              <a:gd name="connsiteX6" fmla="*/ 4022741 w 6041897"/>
              <a:gd name="connsiteY6" fmla="*/ 20169 h 3727199"/>
              <a:gd name="connsiteX7" fmla="*/ 4617406 w 6041897"/>
              <a:gd name="connsiteY7" fmla="*/ 99399 h 3727199"/>
              <a:gd name="connsiteX8" fmla="*/ 6041897 w 6041897"/>
              <a:gd name="connsiteY8" fmla="*/ 970577 h 3727199"/>
              <a:gd name="connsiteX9" fmla="*/ 6041897 w 6041897"/>
              <a:gd name="connsiteY9" fmla="*/ 3704540 h 3727199"/>
              <a:gd name="connsiteX10" fmla="*/ 1061188 w 6041897"/>
              <a:gd name="connsiteY10" fmla="*/ 3727199 h 372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41897" h="3727199">
                <a:moveTo>
                  <a:pt x="1061188" y="3727199"/>
                </a:moveTo>
                <a:cubicBezTo>
                  <a:pt x="768703" y="3554787"/>
                  <a:pt x="557182" y="3444287"/>
                  <a:pt x="259934" y="3224250"/>
                </a:cubicBezTo>
                <a:cubicBezTo>
                  <a:pt x="100607" y="3095518"/>
                  <a:pt x="55579" y="2935036"/>
                  <a:pt x="10552" y="2780904"/>
                </a:cubicBezTo>
                <a:cubicBezTo>
                  <a:pt x="-15040" y="2607722"/>
                  <a:pt x="8580" y="2498041"/>
                  <a:pt x="52838" y="2356609"/>
                </a:cubicBezTo>
                <a:cubicBezTo>
                  <a:pt x="165262" y="2189825"/>
                  <a:pt x="250698" y="2140516"/>
                  <a:pt x="361534" y="2041995"/>
                </a:cubicBezTo>
                <a:lnTo>
                  <a:pt x="3246887" y="423755"/>
                </a:lnTo>
                <a:cubicBezTo>
                  <a:pt x="3355222" y="364103"/>
                  <a:pt x="3903294" y="54421"/>
                  <a:pt x="4022741" y="20169"/>
                </a:cubicBezTo>
                <a:cubicBezTo>
                  <a:pt x="4198208" y="-23536"/>
                  <a:pt x="4479244" y="4197"/>
                  <a:pt x="4617406" y="99399"/>
                </a:cubicBezTo>
                <a:cubicBezTo>
                  <a:pt x="5089854" y="423129"/>
                  <a:pt x="5567067" y="680184"/>
                  <a:pt x="6041897" y="970577"/>
                </a:cubicBezTo>
                <a:lnTo>
                  <a:pt x="6041897" y="3704540"/>
                </a:lnTo>
                <a:lnTo>
                  <a:pt x="1061188" y="3727199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B2B251A-118E-4D6D-AEE8-071FEBE8F87E}"/>
              </a:ext>
            </a:extLst>
          </p:cNvPr>
          <p:cNvSpPr/>
          <p:nvPr/>
        </p:nvSpPr>
        <p:spPr>
          <a:xfrm>
            <a:off x="5472822" y="4872748"/>
            <a:ext cx="1194677" cy="1194677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BFD86E8-144F-4A63-9BBE-E73611FE0B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31615" y="1419479"/>
            <a:ext cx="4697344" cy="464794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EE3296DB-B0FA-4D04-B20F-DAEE16EC3AF9}"/>
              </a:ext>
            </a:extLst>
          </p:cNvPr>
          <p:cNvSpPr/>
          <p:nvPr/>
        </p:nvSpPr>
        <p:spPr>
          <a:xfrm>
            <a:off x="6566728" y="3242550"/>
            <a:ext cx="745250" cy="74525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4F518D04-63C9-450E-B165-61D7BD06888C}"/>
              </a:ext>
            </a:extLst>
          </p:cNvPr>
          <p:cNvSpPr/>
          <p:nvPr/>
        </p:nvSpPr>
        <p:spPr>
          <a:xfrm>
            <a:off x="11000442" y="2574281"/>
            <a:ext cx="1200794" cy="1200794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6E427BB-F627-4489-9FA7-FE6E4A2100B2}"/>
              </a:ext>
            </a:extLst>
          </p:cNvPr>
          <p:cNvSpPr/>
          <p:nvPr/>
        </p:nvSpPr>
        <p:spPr>
          <a:xfrm>
            <a:off x="1492689" y="2048381"/>
            <a:ext cx="5648094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8000" b="1" err="1">
                <a:solidFill>
                  <a:srgbClr val="5ED4F1"/>
                </a:solidFill>
                <a:cs typeface="+mn-ea"/>
                <a:sym typeface="+mn-lt"/>
              </a:rPr>
              <a:t>Obrigado</a:t>
            </a:r>
            <a:r>
              <a:rPr lang="en-US" altLang="zh-CN" sz="8000" b="1" dirty="0">
                <a:solidFill>
                  <a:srgbClr val="5ED4F1"/>
                </a:solidFill>
                <a:cs typeface="+mn-ea"/>
                <a:sym typeface="+mn-lt"/>
              </a:rPr>
              <a:t>!</a:t>
            </a:r>
            <a:endParaRPr lang="pt-BR" altLang="zh-CN" sz="8000" dirty="0"/>
          </a:p>
        </p:txBody>
      </p:sp>
      <p:sp>
        <p:nvSpPr>
          <p:cNvPr id="21" name="TextBox 3">
            <a:hlinkClick r:id="rId4"/>
            <a:extLst>
              <a:ext uri="{FF2B5EF4-FFF2-40B4-BE49-F238E27FC236}">
                <a16:creationId xmlns:a16="http://schemas.microsoft.com/office/drawing/2014/main" xmlns="" id="{CA9B9001-0336-4F4B-A98D-778ECF42C023}"/>
              </a:ext>
            </a:extLst>
          </p:cNvPr>
          <p:cNvSpPr txBox="1"/>
          <p:nvPr/>
        </p:nvSpPr>
        <p:spPr>
          <a:xfrm>
            <a:off x="6582440" y="6581872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https://www.freeppt7.com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93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14" grpId="0" animBg="1"/>
      <p:bldP spid="7" grpId="0" animBg="1"/>
      <p:bldP spid="18" grpId="0" animBg="1"/>
      <p:bldP spid="19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kwkx0w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408</Words>
  <Application>Microsoft Office PowerPoint</Application>
  <PresentationFormat>Personalizar</PresentationFormat>
  <Paragraphs>106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Tema do Office</vt:lpstr>
      <vt:lpstr>www.freeppt7.com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loren</cp:lastModifiedBy>
  <cp:revision>1388</cp:revision>
  <dcterms:created xsi:type="dcterms:W3CDTF">2012-07-30T23:50:35Z</dcterms:created>
  <dcterms:modified xsi:type="dcterms:W3CDTF">2023-06-22T02:28:31Z</dcterms:modified>
</cp:coreProperties>
</file>