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66EF4-BD14-34C7-59A8-54D197BFF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3DAF6-A7D3-5BEA-17D4-0D8E6001E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D31AE9-A739-5E87-BA5D-F183F9ED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CFAC0-9FDC-9425-AA0D-5FAF7E51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7209B-CAB1-796E-DEE3-12082B57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8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7460E-EC20-2A80-034D-39D681FC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4BC3C-731E-E9D3-02A9-51EE62B18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D641D5-7D2B-E5F5-6B77-F1E46032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969259-D40C-737F-A0A7-9BE63817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9F8EEE-1FFE-FE98-CB15-474F3B90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7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697669-3F87-0F71-66BD-3A2299C8E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FFFBB2-22C9-1962-2953-0A111ABDA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79F98-F36C-3BE3-1DD2-49F53F6F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2D30C2-E750-2EBD-3BC8-9D09765F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BE3CF8-0119-0D93-F6BD-0070F64B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12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A6B30-81B9-C7CD-D016-4111E1A1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D3EF3-8BDB-957F-4FB8-9351976D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2E0E1-320E-B6FD-0B29-1D423073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9077C-A693-913A-5A08-9932E79A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EFBFE-B428-DF00-B384-33A598CA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13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1CF32-B662-5500-9252-919549DF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AD53F-099D-C588-F3BD-E4506208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BD39C-90B7-4B24-0F34-D92C85AC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618787-AAB8-3B75-798C-B1776F72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3F6EBB-7E4A-C9D8-79CE-895585DB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1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9FE4C-3C46-E750-0D5B-9AF5E64B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510A73-588A-0E30-3151-C7C06AF3D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507E2D-C914-B4F3-4CE1-0B3D81231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22808B-07A5-A804-815A-A2F4DD09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9FBBC-4D77-7030-5135-3FE939F9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F303E2-1EB4-298D-C9F4-96171576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4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72069-3058-F516-5609-EA1DF077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9B2D44-29B0-37DC-2DB1-28BAB091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36F54B-33C4-82BA-2AA0-E3B7CB35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9F899A-5D4A-9104-20E0-FD94157F8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050A24-5B02-C408-2B0A-D4768BD61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BA1A18-AE52-31F4-6FF4-E6C67555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3B4BCA-FBCE-F790-580C-555DDDDD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98B659-FD7C-CFE2-B859-D0D6EF0E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79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A922D-E878-2613-3AA9-07949023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8E2593-A176-4771-46AE-699FB55C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862C51-674B-F66A-B616-F8A45570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CA1139-3E8E-F941-999A-AB28AD6E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90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8AA5D1-BC4B-2587-3ED6-B05B830F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E029C1-93C4-2A1E-8C07-8C8AAF14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7A55A-0306-C342-1FDB-6500159C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69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05109-05F4-33C0-5183-4317B25C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E72D25-6AC8-2953-B4AC-E96F1A58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81B0B-D694-A247-085D-8FE87FF6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BB9DA5-DCD2-230B-568D-C2A0D9C1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3C4D24-3F0A-DED3-1E01-26D1263F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21CC86-0E69-250A-7346-8F01E966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42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94D26-74D7-B691-F35F-3793966D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8D4574-4FD4-0318-4EC2-D52A97514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0CC1AE-040C-2229-AAEE-7227E295B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C63884-D4B4-1B16-2A01-D03BA949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833D15-EAB6-C8ED-C50C-F115B780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7F793C-34AE-7382-F4F8-85053630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63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F864D8-ADEF-A51F-45F9-E19008A6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EA1BA6-D402-81BE-D016-C3115556E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E4E3E-41DC-CC82-988B-7AD75F29A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9CA1C-7622-4AAB-A8F9-7050B19A8FC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03EF7A-DCFE-EF6D-82F7-B38B99F01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742C66-37D5-C15D-69C5-19E81E957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8381-24A1-45D1-8700-1601A27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0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B3B61-A23A-B6C5-EE9E-F60D9D791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4AA074-C6AC-1C59-ABAA-736591EAB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142B12-036B-44EB-EF8E-197746B3C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9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297B-8A21-F8E0-5F85-D6F330AE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16F767-0FD4-87CD-88F6-BD7F5CDA3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20361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B3B61-A23A-B6C5-EE9E-F60D9D791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4AA074-C6AC-1C59-ABAA-736591EAB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2C29C-E000-FD3E-B810-75A5B1147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7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D713D-24EB-45CE-EBC2-771A9529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EC9EEC1-9CE2-937B-29DB-8BA20C59A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0551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2C3B6-8836-DD5D-DB48-140BCAD3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A920537-8A97-2E9F-A428-8B42B1EB1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83253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CB9FB-124C-A1E3-8B3E-0F789F4B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0DF60D8-0DFC-C411-D368-0BB698603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05516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FF15-E1EA-F240-2665-CFBC4F81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A663EF-D48E-17A0-5294-41499DD3D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75637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85D6B-FEB4-C241-A550-F93D7E14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C25488-D379-12BF-329F-6FB41F236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4F51D0-CF3B-610A-5248-E79B7CE5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4FF15-E1EA-F240-2665-CFBC4F81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D712B86-06CA-9F8B-1A31-AD4B0D97A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84696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6C869-FB0E-2A66-FEA3-7A204CB6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1EE25C-851D-CCB3-6402-A7B775817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27608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Victor Miranda De Oliveira</dc:creator>
  <cp:lastModifiedBy>Gabriel Victor Miranda De Oliveira</cp:lastModifiedBy>
  <cp:revision>2</cp:revision>
  <dcterms:created xsi:type="dcterms:W3CDTF">2023-06-25T21:21:04Z</dcterms:created>
  <dcterms:modified xsi:type="dcterms:W3CDTF">2023-06-25T21:54:19Z</dcterms:modified>
</cp:coreProperties>
</file>