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3" r:id="rId3"/>
    <p:sldId id="257" r:id="rId4"/>
    <p:sldId id="260" r:id="rId5"/>
    <p:sldId id="259" r:id="rId6"/>
    <p:sldId id="261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4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14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76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58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9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8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5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34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6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87C5-2FBD-4360-B938-0F5354CB403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79617E-E8BD-41C1-BB51-36B6AF08F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4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417" y="1104451"/>
            <a:ext cx="9863155" cy="1029361"/>
          </a:xfrm>
        </p:spPr>
        <p:txBody>
          <a:bodyPr/>
          <a:lstStyle/>
          <a:p>
            <a:pPr algn="l"/>
            <a:r>
              <a:rPr lang="pt-BR" sz="6000" b="1" dirty="0"/>
              <a:t>DELIVERY</a:t>
            </a:r>
            <a:br>
              <a:rPr lang="pt-BR" sz="6000" b="1" dirty="0"/>
            </a:br>
            <a:r>
              <a:rPr lang="pt-BR" sz="6000" b="1" dirty="0"/>
              <a:t>ALIMENTAÇÃO SAUDÁVEL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76C6964-2118-56BD-F19A-EF9D65E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377">
            <a:off x="128354" y="2276798"/>
            <a:ext cx="5186649" cy="468366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B28C626-A322-EC9C-4A78-F5D531B7A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104A948-FD93-3925-C3AD-37DF630A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58" y="2456931"/>
            <a:ext cx="3916574" cy="39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121" y="121812"/>
            <a:ext cx="9863155" cy="1029361"/>
          </a:xfrm>
        </p:spPr>
        <p:txBody>
          <a:bodyPr/>
          <a:lstStyle/>
          <a:p>
            <a:pPr algn="l"/>
            <a:r>
              <a:rPr lang="pt-BR" sz="6000" b="1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6531" y="1719618"/>
            <a:ext cx="8621835" cy="5601520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</a:rPr>
              <a:t>Fornecer aos usuários uma plataforma fácil e intuitiva, a fim de realizar pedidos em delivery num restaurante com opções saudáveis.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76C6964-2118-56BD-F19A-EF9D65E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5F01C0-07FB-E03A-C5FF-ECE43994D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4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1029361"/>
          </a:xfrm>
        </p:spPr>
        <p:txBody>
          <a:bodyPr/>
          <a:lstStyle/>
          <a:p>
            <a:pPr algn="l"/>
            <a:r>
              <a:rPr lang="pt-BR" sz="6000" dirty="0"/>
              <a:t>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3952" y="1255594"/>
            <a:ext cx="6530804" cy="54727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Ausência de uma alimentação saudável</a:t>
            </a:r>
          </a:p>
          <a:p>
            <a:pPr algn="l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751D4EC-E3B7-0958-FE22-347FDF171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r="3514" b="6981"/>
          <a:stretch/>
        </p:blipFill>
        <p:spPr>
          <a:xfrm>
            <a:off x="3084394" y="2285349"/>
            <a:ext cx="6005015" cy="33170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FC1935-80B1-7A79-2322-7B6D06077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1029361"/>
          </a:xfrm>
        </p:spPr>
        <p:txBody>
          <a:bodyPr/>
          <a:lstStyle/>
          <a:p>
            <a:pPr algn="l"/>
            <a:r>
              <a:rPr lang="pt-BR" sz="6000" dirty="0"/>
              <a:t>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3952" y="1255594"/>
            <a:ext cx="6530804" cy="54727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Pedido em um delivery confuso e demorado.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D9CA68-F222-033D-0A0D-25E6271C6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51" y="2499642"/>
            <a:ext cx="2811134" cy="28111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87D801-7C43-5030-F854-02B5055E0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99" y="2101013"/>
            <a:ext cx="3608391" cy="36083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FC90D2-7152-F7AA-5F8B-032B97168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1029361"/>
          </a:xfrm>
        </p:spPr>
        <p:txBody>
          <a:bodyPr/>
          <a:lstStyle/>
          <a:p>
            <a:pPr algn="l"/>
            <a:r>
              <a:rPr lang="pt-BR" sz="6000" dirty="0"/>
              <a:t>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3952" y="1255594"/>
            <a:ext cx="6530804" cy="54727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Rotina corrida da maioria dos brasileiros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84E61B-900F-026E-DBC6-D949C465E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98" y="2238233"/>
            <a:ext cx="4629257" cy="37747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E9207C7-F5BE-DE40-F693-2027DF9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1029361"/>
          </a:xfrm>
        </p:spPr>
        <p:txBody>
          <a:bodyPr/>
          <a:lstStyle/>
          <a:p>
            <a:pPr algn="l"/>
            <a:r>
              <a:rPr lang="pt-BR" sz="6000" dirty="0"/>
              <a:t>Solução Proposta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8807" y="1610436"/>
            <a:ext cx="8755688" cy="38709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Fácil e agradável para os usuários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503CC8-19A0-FC8E-805A-80811562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71" y="1511215"/>
            <a:ext cx="4157699" cy="53212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4D822-16AD-9FFC-DC32-CBB5BD2B8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1029361"/>
          </a:xfrm>
        </p:spPr>
        <p:txBody>
          <a:bodyPr/>
          <a:lstStyle/>
          <a:p>
            <a:pPr algn="l"/>
            <a:r>
              <a:rPr lang="pt-BR" sz="6000" dirty="0"/>
              <a:t>Solução Proposta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8807" y="1610436"/>
            <a:ext cx="8755688" cy="38709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00"/>
                </a:solidFill>
                <a:ea typeface="Calibri" panose="020F0502020204030204" pitchFamily="34" charset="0"/>
              </a:rPr>
              <a:t>C</a:t>
            </a:r>
            <a:r>
              <a:rPr lang="pt-BR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rescimento do delivery</a:t>
            </a:r>
          </a:p>
          <a:p>
            <a:pPr algn="l"/>
            <a:endParaRPr lang="pt-BR" sz="28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DEA652-2305-2587-294D-F608C2EC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45" y="2223448"/>
            <a:ext cx="4203510" cy="42035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F8E7CE-0C85-C42A-6F14-08AFBED85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9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1029361"/>
          </a:xfrm>
        </p:spPr>
        <p:txBody>
          <a:bodyPr/>
          <a:lstStyle/>
          <a:p>
            <a:pPr algn="l"/>
            <a:r>
              <a:rPr lang="pt-BR" sz="6000" dirty="0"/>
              <a:t>Solução Proposta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1C867-24B0-EA12-970D-703D5CB7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8807" y="1610436"/>
            <a:ext cx="8755688" cy="38709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00"/>
                </a:solidFill>
                <a:ea typeface="Calibri" panose="020F0502020204030204" pitchFamily="34" charset="0"/>
              </a:rPr>
              <a:t>A</a:t>
            </a:r>
            <a:r>
              <a:rPr lang="pt-BR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limentação saudável mais atrativa e prática</a:t>
            </a:r>
            <a:endParaRPr lang="pt-BR" sz="28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51"/>
            <a:ext cx="3043451" cy="304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F4D864-74F6-600D-B99F-D6D056D28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18" y="2652498"/>
            <a:ext cx="1343025" cy="3409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C9B2C6-AD76-8CE6-337E-443F7365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65" y="2374051"/>
            <a:ext cx="3349388" cy="33493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76C150-1E85-F31D-6259-E89656013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1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72A7-F0D6-5E9D-D257-F34A8E62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093" y="0"/>
            <a:ext cx="9863155" cy="5308979"/>
          </a:xfrm>
        </p:spPr>
        <p:txBody>
          <a:bodyPr/>
          <a:lstStyle/>
          <a:p>
            <a:pPr algn="ctr"/>
            <a:r>
              <a:rPr lang="pt-BR" sz="30000" dirty="0"/>
              <a:t>FIM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A7526-5FD7-038F-9410-78CF29AF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4674"/>
            <a:ext cx="3043451" cy="3043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15689F-C6D7-6D4B-117B-CAE05453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32" y="5148617"/>
            <a:ext cx="1827279" cy="1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98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71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DELIVERY ALIMENTAÇÃO SAUDÁVEL</vt:lpstr>
      <vt:lpstr>Objetivo</vt:lpstr>
      <vt:lpstr>Problema</vt:lpstr>
      <vt:lpstr>Problema</vt:lpstr>
      <vt:lpstr>Problema</vt:lpstr>
      <vt:lpstr>Solução Proposta</vt:lpstr>
      <vt:lpstr>Solução Proposta</vt:lpstr>
      <vt:lpstr>Solução Proposta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ALIMENTAÇÃO SAUDÁVEL</dc:title>
  <dc:creator>leonardo germano</dc:creator>
  <cp:lastModifiedBy>leonardo germano</cp:lastModifiedBy>
  <cp:revision>2</cp:revision>
  <dcterms:created xsi:type="dcterms:W3CDTF">2023-03-19T22:48:41Z</dcterms:created>
  <dcterms:modified xsi:type="dcterms:W3CDTF">2023-03-20T01:46:39Z</dcterms:modified>
</cp:coreProperties>
</file>