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12592da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412592da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12592da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412592da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412592da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412592da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1550" y="1578400"/>
            <a:ext cx="5543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DescontoUniversitário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052775"/>
            <a:ext cx="3470700" cy="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7"/>
              <a:t>Cláudio Lopes Coelho Barroso</a:t>
            </a:r>
            <a:endParaRPr sz="48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7"/>
              <a:t>Geraldo Homero do Couto Neto</a:t>
            </a:r>
            <a:endParaRPr sz="48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7"/>
              <a:t>Hugo César Candian Ferreira</a:t>
            </a:r>
            <a:endParaRPr sz="48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7"/>
              <a:t>Pedro Victor de Souza Fidelis</a:t>
            </a:r>
            <a:endParaRPr sz="48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3750"/>
            <a:ext cx="7038899" cy="4031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500"/>
              <a:buFont typeface="Arial"/>
              <a:buChar char="●"/>
            </a:pPr>
            <a:r>
              <a:rPr lang="pt-BR" sz="1500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O projeto teve como principal objetivo desenvolver uma aplicação Web interativa para encurtar o caminho entre estudantes e ofertas/descontos concedidos a eles por empresas de diferentes setores, facilitando a tomada de decisão com um preço mais acessível.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requisitos do sistema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290750"/>
            <a:ext cx="7038900" cy="23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RF-01	 - O sistema deve permitir que o usuário realize o cadastro informando (ou não) a instituição de ensino.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RF-05 - O sistema deve destacar parceiros.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RF-08	 - O sistema deve exibir descontos diferenciados para estudantes verificados.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RF-09	 - O sistema deve permitir </a:t>
            </a:r>
            <a:r>
              <a:rPr lang="pt-BR"/>
              <a:t>ao usuário</a:t>
            </a:r>
            <a:r>
              <a:rPr lang="pt-BR"/>
              <a:t> se tornar verificado através do envio do comprovante de matrícula.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RF-10	O sistema deve disponibilizar aplicativo e/ou site para o acesso dos usuários.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RF-11	O sistema deve fornecer descrição de cada produto/desconto e o link para redirecionamento.</a:t>
            </a:r>
            <a:endParaRPr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842250"/>
            <a:ext cx="17256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760"/>
              <a:t>Funcionais</a:t>
            </a:r>
            <a:endParaRPr sz="176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3895625"/>
            <a:ext cx="70389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RNF-01 - O sistema deverá ser Consistente e Padronizado por inteiro.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RNF-02 - O sistema deve ser capaz de redirecionar o usuário para as páginas de desconto escolhidas em pelo menos 10 segundos.</a:t>
            </a:r>
            <a:endParaRPr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447125"/>
            <a:ext cx="21729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760"/>
              <a:t>Não-f</a:t>
            </a:r>
            <a:r>
              <a:rPr lang="pt-BR" sz="1760"/>
              <a:t>uncionais</a:t>
            </a:r>
            <a:endParaRPr sz="17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