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71" r:id="rId3"/>
    <p:sldId id="272" r:id="rId4"/>
    <p:sldId id="273" r:id="rId5"/>
    <p:sldId id="274" r:id="rId6"/>
    <p:sldId id="261" r:id="rId7"/>
    <p:sldId id="275" r:id="rId8"/>
    <p:sldId id="276" r:id="rId9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0D354-87DD-4037-A79C-4C65F7B900AF}" v="1" dt="2023-06-15T22:59:28.232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41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yane Luiza" userId="5e308d51460b768f" providerId="LiveId" clId="{9D40D354-87DD-4037-A79C-4C65F7B900AF}"/>
    <pc:docChg chg="custSel addSld modSld">
      <pc:chgData name="Josyane Luiza" userId="5e308d51460b768f" providerId="LiveId" clId="{9D40D354-87DD-4037-A79C-4C65F7B900AF}" dt="2023-06-15T22:59:35.280" v="11" actId="14100"/>
      <pc:docMkLst>
        <pc:docMk/>
      </pc:docMkLst>
      <pc:sldChg chg="addSp delSp modSp new mod">
        <pc:chgData name="Josyane Luiza" userId="5e308d51460b768f" providerId="LiveId" clId="{9D40D354-87DD-4037-A79C-4C65F7B900AF}" dt="2023-06-15T22:59:35.280" v="11" actId="14100"/>
        <pc:sldMkLst>
          <pc:docMk/>
          <pc:sldMk cId="4276889065" sldId="276"/>
        </pc:sldMkLst>
        <pc:spChg chg="del">
          <ac:chgData name="Josyane Luiza" userId="5e308d51460b768f" providerId="LiveId" clId="{9D40D354-87DD-4037-A79C-4C65F7B900AF}" dt="2023-06-15T22:59:03.534" v="1" actId="478"/>
          <ac:spMkLst>
            <pc:docMk/>
            <pc:sldMk cId="4276889065" sldId="276"/>
            <ac:spMk id="2" creationId="{B78B8181-C358-555F-5198-77875DE9D111}"/>
          </ac:spMkLst>
        </pc:spChg>
        <pc:spChg chg="del">
          <ac:chgData name="Josyane Luiza" userId="5e308d51460b768f" providerId="LiveId" clId="{9D40D354-87DD-4037-A79C-4C65F7B900AF}" dt="2023-06-15T22:59:05.323" v="2" actId="478"/>
          <ac:spMkLst>
            <pc:docMk/>
            <pc:sldMk cId="4276889065" sldId="276"/>
            <ac:spMk id="3" creationId="{498AF001-CC9F-36AE-99C7-98658617F1B8}"/>
          </ac:spMkLst>
        </pc:spChg>
        <pc:spChg chg="del">
          <ac:chgData name="Josyane Luiza" userId="5e308d51460b768f" providerId="LiveId" clId="{9D40D354-87DD-4037-A79C-4C65F7B900AF}" dt="2023-06-15T22:59:07.077" v="3" actId="478"/>
          <ac:spMkLst>
            <pc:docMk/>
            <pc:sldMk cId="4276889065" sldId="276"/>
            <ac:spMk id="4" creationId="{FE11751D-8839-3997-D454-7ABAF477C2AA}"/>
          </ac:spMkLst>
        </pc:spChg>
        <pc:spChg chg="del">
          <ac:chgData name="Josyane Luiza" userId="5e308d51460b768f" providerId="LiveId" clId="{9D40D354-87DD-4037-A79C-4C65F7B900AF}" dt="2023-06-15T22:59:08.259" v="4" actId="478"/>
          <ac:spMkLst>
            <pc:docMk/>
            <pc:sldMk cId="4276889065" sldId="276"/>
            <ac:spMk id="5" creationId="{721B23EB-5F8E-964B-E1E3-8F4C8BCC58D3}"/>
          </ac:spMkLst>
        </pc:spChg>
        <pc:spChg chg="del">
          <ac:chgData name="Josyane Luiza" userId="5e308d51460b768f" providerId="LiveId" clId="{9D40D354-87DD-4037-A79C-4C65F7B900AF}" dt="2023-06-15T22:59:09.832" v="5" actId="478"/>
          <ac:spMkLst>
            <pc:docMk/>
            <pc:sldMk cId="4276889065" sldId="276"/>
            <ac:spMk id="6" creationId="{30B5F41A-9D56-0765-87D0-288FF1D1BF59}"/>
          </ac:spMkLst>
        </pc:spChg>
        <pc:picChg chg="add mod">
          <ac:chgData name="Josyane Luiza" userId="5e308d51460b768f" providerId="LiveId" clId="{9D40D354-87DD-4037-A79C-4C65F7B900AF}" dt="2023-06-15T22:59:35.280" v="11" actId="14100"/>
          <ac:picMkLst>
            <pc:docMk/>
            <pc:sldMk cId="4276889065" sldId="276"/>
            <ac:picMk id="8" creationId="{290E29C8-5E30-FCA5-ACC3-3BD478D8A7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067669-D5BD-448D-BB5A-A1E9386B1ED3}" type="datetime1">
              <a:rPr lang="pt-BR" smtClean="0"/>
              <a:t>15/06/2023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15EB5-F73A-4437-8D43-2FD8E1C8B7EC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2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31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28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11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96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47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5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5626E24-8579-4DA6-86D6-4770D56F55E0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744B6-BE71-426D-8899-0564F703B0E6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405502-DF00-4369-B777-CD0420989133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3AB3-72E1-4822-8646-C0C450E2E4E7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7" name="Espaço Reservado para Imagem 16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Editar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Retâ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47C79-FEB3-4876-89BD-DDAD036ECEF9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E4209-71D6-4E93-9AE4-3EA540042304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7283-7441-4DFB-85F0-39F859F848A3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116B5-520A-405D-98F4-D2445C729C35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B46EEC6-FB67-42B8-8FE2-A9E4F2B92EDE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8B01271-E300-49BD-9BE0-2363C246FED5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Retâ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C42C4BED-20B4-48BB-A7F7-654B1B5CB64A}" type="datetime1">
              <a:rPr lang="pt-BR" noProof="0" smtClean="0"/>
              <a:t>15/06/2023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/>
              <a:t>Pucast</a:t>
            </a:r>
            <a:endParaRPr lang="pt-BR" dirty="0"/>
          </a:p>
        </p:txBody>
      </p:sp>
      <p:pic>
        <p:nvPicPr>
          <p:cNvPr id="10" name="Espaço Reservado para Imagem 9" descr="Teclas do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47500" lnSpcReduction="20000"/>
          </a:bodyPr>
          <a:lstStyle/>
          <a:p>
            <a:pPr rtl="0"/>
            <a:r>
              <a:rPr lang="pt-BR" sz="3500" dirty="0" err="1">
                <a:solidFill>
                  <a:schemeClr val="bg1"/>
                </a:solidFill>
                <a:latin typeface="+mj-lt"/>
              </a:rPr>
              <a:t>Puc</a:t>
            </a:r>
            <a:r>
              <a:rPr lang="pt-BR" sz="3500" dirty="0">
                <a:solidFill>
                  <a:schemeClr val="bg1"/>
                </a:solidFill>
                <a:latin typeface="+mj-lt"/>
              </a:rPr>
              <a:t> Minas Virtual - </a:t>
            </a:r>
            <a:r>
              <a:rPr lang="pt-BR" sz="3500" b="0" i="0" dirty="0">
                <a:solidFill>
                  <a:schemeClr val="bg1"/>
                </a:solidFill>
                <a:effectLst/>
                <a:latin typeface="+mj-lt"/>
              </a:rPr>
              <a:t> Desenvolvimento de uma Aplicação Móvel em um Ambiente de Negócio</a:t>
            </a:r>
          </a:p>
          <a:p>
            <a:pPr rtl="0"/>
            <a:endParaRPr lang="pt-BR" sz="3500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pt-BR" sz="3500" b="0" i="0" dirty="0">
                <a:solidFill>
                  <a:schemeClr val="bg1"/>
                </a:solidFill>
                <a:effectLst/>
                <a:latin typeface="+mj-lt"/>
              </a:rPr>
              <a:t>Integrante : </a:t>
            </a:r>
            <a:r>
              <a:rPr lang="pt-BR" sz="3500" b="0" i="0" dirty="0" err="1">
                <a:solidFill>
                  <a:schemeClr val="bg1"/>
                </a:solidFill>
                <a:effectLst/>
                <a:latin typeface="+mj-lt"/>
              </a:rPr>
              <a:t>Edglei</a:t>
            </a:r>
            <a:r>
              <a:rPr lang="pt-BR" sz="3500" b="0" i="0" dirty="0">
                <a:solidFill>
                  <a:schemeClr val="bg1"/>
                </a:solidFill>
                <a:effectLst/>
                <a:latin typeface="+mj-lt"/>
              </a:rPr>
              <a:t>, Josyane, Leonardo ,Renato , Stephanie e Thiago 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Nossa proposta é desenvolver um aplicativo mobile que consiga facilitar os usuários a encontrar os principais podcasts lançados nas diversas plataformas, bem como, realizar a possibilidade de indicar suas preferências uns aos outros. Desta forma, este app terá a função de conectar pessoas que utilizam o podcast para se informar e formar sobre temas de seus interesses.</a:t>
            </a:r>
          </a:p>
          <a:p>
            <a:r>
              <a:rPr lang="pt-BR" dirty="0"/>
              <a:t>Público-Alvo : Pessoas que buscam se informar</a:t>
            </a:r>
          </a:p>
          <a:p>
            <a:r>
              <a:rPr lang="pt-BR" dirty="0"/>
              <a:t>público jovem geralmente é o que mais usa </a:t>
            </a:r>
          </a:p>
          <a:p>
            <a:r>
              <a:rPr lang="pt-BR" dirty="0"/>
              <a:t>símbolo : microfone com o nome </a:t>
            </a:r>
            <a:r>
              <a:rPr lang="pt-BR" dirty="0" err="1"/>
              <a:t>Pucast</a:t>
            </a:r>
            <a:r>
              <a:rPr lang="pt-BR" dirty="0"/>
              <a:t> </a:t>
            </a:r>
          </a:p>
          <a:p>
            <a:r>
              <a:rPr lang="pt-BR" dirty="0"/>
              <a:t>Problema : Afunilar e selecionar os melhores Podcast </a:t>
            </a:r>
          </a:p>
          <a:p>
            <a:r>
              <a:rPr lang="pt-BR" dirty="0"/>
              <a:t>dentre tantas opções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3B15B2BD-32F7-34FD-1E5F-DED5ED6E8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02" y="3429000"/>
            <a:ext cx="3045694" cy="30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 Inicial  :</a:t>
            </a:r>
          </a:p>
        </p:txBody>
      </p:sp>
      <p:pic>
        <p:nvPicPr>
          <p:cNvPr id="10" name="Imagem 9" descr="Linha do tempo&#10;&#10;Descrição gerada automaticamente com confiança baixa">
            <a:extLst>
              <a:ext uri="{FF2B5EF4-FFF2-40B4-BE49-F238E27FC236}">
                <a16:creationId xmlns:a16="http://schemas.microsoft.com/office/drawing/2014/main" id="{FB89B8BD-C3E0-C392-0A11-5AACAA07C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1" y="1700808"/>
            <a:ext cx="2664296" cy="50131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A55CD3-81A9-E8EA-8FB6-3D78F099C421}"/>
              </a:ext>
            </a:extLst>
          </p:cNvPr>
          <p:cNvSpPr txBox="1"/>
          <p:nvPr/>
        </p:nvSpPr>
        <p:spPr>
          <a:xfrm>
            <a:off x="5374332" y="191683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-Navegabilidade feita com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Navigate</a:t>
            </a:r>
            <a:r>
              <a:rPr lang="pt-BR" dirty="0"/>
              <a:t> (</a:t>
            </a:r>
            <a:r>
              <a:rPr lang="pt-BR" dirty="0" err="1"/>
              <a:t>TypeScript</a:t>
            </a:r>
            <a:r>
              <a:rPr lang="pt-BR" dirty="0"/>
              <a:t> ) .</a:t>
            </a:r>
          </a:p>
        </p:txBody>
      </p:sp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Telas de Cadastro :  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DD9CAD5-2B1A-ACB5-9E1F-C74ABCCAA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556792"/>
            <a:ext cx="2592289" cy="5026570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DDCE5EF-15B3-BE35-E98C-F6A142A79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3" y="1484784"/>
            <a:ext cx="2592288" cy="502657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EAB164-E8C3-CAC3-49E2-0B1FAEFD4824}"/>
              </a:ext>
            </a:extLst>
          </p:cNvPr>
          <p:cNvSpPr txBox="1"/>
          <p:nvPr/>
        </p:nvSpPr>
        <p:spPr>
          <a:xfrm>
            <a:off x="7534572" y="2348880"/>
            <a:ext cx="3600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- Há o código no </a:t>
            </a:r>
            <a:r>
              <a:rPr lang="pt-BR" dirty="0" err="1"/>
              <a:t>Github</a:t>
            </a:r>
            <a:r>
              <a:rPr lang="pt-BR" dirty="0"/>
              <a:t> da Api para testar o cadastro, porém por não haver necessidade não temos vídeo do teste . 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9D9F6F4-C4E5-867D-D50A-C60FD14BF255}"/>
              </a:ext>
            </a:extLst>
          </p:cNvPr>
          <p:cNvCxnSpPr>
            <a:cxnSpLocks/>
          </p:cNvCxnSpPr>
          <p:nvPr/>
        </p:nvCxnSpPr>
        <p:spPr>
          <a:xfrm flipV="1">
            <a:off x="5878388" y="4437112"/>
            <a:ext cx="20162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E9BC54D-147D-80B3-2379-AFE633F578B0}"/>
              </a:ext>
            </a:extLst>
          </p:cNvPr>
          <p:cNvSpPr txBox="1"/>
          <p:nvPr/>
        </p:nvSpPr>
        <p:spPr>
          <a:xfrm>
            <a:off x="7966620" y="429309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Respeito as leis de proteção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36033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 de Login : </a:t>
            </a:r>
          </a:p>
        </p:txBody>
      </p:sp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B87A7C7-0E5A-97A1-F716-34D1C892C5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9" y="1484784"/>
            <a:ext cx="2520280" cy="50985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7F5D0DF-AC53-BC38-26BB-A507D47F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282" y="1772816"/>
            <a:ext cx="5524979" cy="240812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3CDC94-E3EC-3423-3B4E-9055A811EB18}"/>
              </a:ext>
            </a:extLst>
          </p:cNvPr>
          <p:cNvSpPr txBox="1"/>
          <p:nvPr/>
        </p:nvSpPr>
        <p:spPr>
          <a:xfrm>
            <a:off x="5302324" y="4653136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Limpo e super parecidos em Login , Cadastro 1 e 2 . Seta para voltar a tela Inicial , indicando a presença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Navigation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 Principal : Podcasts 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52784D9-6603-EC61-3C2A-CFF91C543A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5" y="1426170"/>
            <a:ext cx="2267742" cy="5157192"/>
          </a:xfrm>
          <a:prstGeom prst="rect">
            <a:avLst/>
          </a:prstGeom>
        </p:spPr>
      </p:pic>
      <p:sp>
        <p:nvSpPr>
          <p:cNvPr id="6" name="Texto Explicativo: Linha Dobrada 5">
            <a:extLst>
              <a:ext uri="{FF2B5EF4-FFF2-40B4-BE49-F238E27FC236}">
                <a16:creationId xmlns:a16="http://schemas.microsoft.com/office/drawing/2014/main" id="{9D5CBDC1-AD13-A2E0-0986-A3B3CDC5176F}"/>
              </a:ext>
            </a:extLst>
          </p:cNvPr>
          <p:cNvSpPr/>
          <p:nvPr/>
        </p:nvSpPr>
        <p:spPr>
          <a:xfrm>
            <a:off x="5014292" y="2060848"/>
            <a:ext cx="2160240" cy="15121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0051"/>
              <a:gd name="adj6" fmla="val -14234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Símbolo Música: Listas de Podcasts mais famosos do Youtube </a:t>
            </a: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2A18BD9A-2949-699F-4371-DF1D1DEBFB9C}"/>
              </a:ext>
            </a:extLst>
          </p:cNvPr>
          <p:cNvSpPr/>
          <p:nvPr/>
        </p:nvSpPr>
        <p:spPr>
          <a:xfrm>
            <a:off x="7439619" y="4004766"/>
            <a:ext cx="2160240" cy="24928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061"/>
              <a:gd name="adj6" fmla="val -180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Compartilhar:   Podcasts compartilhados  pelo usuário para o </a:t>
            </a:r>
            <a:r>
              <a:rPr lang="pt-BR" dirty="0" err="1">
                <a:solidFill>
                  <a:schemeClr val="tx1"/>
                </a:solidFill>
              </a:rPr>
              <a:t>Whatsapp</a:t>
            </a:r>
            <a:r>
              <a:rPr lang="pt-BR" dirty="0">
                <a:solidFill>
                  <a:schemeClr val="tx1"/>
                </a:solidFill>
              </a:rPr>
              <a:t> ( Código criado , porém não usado. Página Vazia)</a:t>
            </a:r>
          </a:p>
          <a:p>
            <a:pPr algn="ctr"/>
            <a:endParaRPr lang="pt-BR" dirty="0"/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67D0353-D08E-64E4-DE0C-296DEA251237}"/>
              </a:ext>
            </a:extLst>
          </p:cNvPr>
          <p:cNvSpPr/>
          <p:nvPr/>
        </p:nvSpPr>
        <p:spPr>
          <a:xfrm>
            <a:off x="10028585" y="2204864"/>
            <a:ext cx="2160240" cy="20799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404"/>
              <a:gd name="adj6" fmla="val -3407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Favoritos : Listas de Podcasts </a:t>
            </a:r>
            <a:r>
              <a:rPr lang="pt-BR" dirty="0" err="1">
                <a:solidFill>
                  <a:schemeClr val="tx1"/>
                </a:solidFill>
              </a:rPr>
              <a:t>favoritados</a:t>
            </a:r>
            <a:r>
              <a:rPr lang="pt-BR" dirty="0">
                <a:solidFill>
                  <a:schemeClr val="tx1"/>
                </a:solidFill>
              </a:rPr>
              <a:t> pelo usuário ( Código criado , porém não usado. Página Vazia)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28F02C0C-55A6-7331-3EA2-7C551717C315}"/>
              </a:ext>
            </a:extLst>
          </p:cNvPr>
          <p:cNvSpPr/>
          <p:nvPr/>
        </p:nvSpPr>
        <p:spPr>
          <a:xfrm>
            <a:off x="7462564" y="980728"/>
            <a:ext cx="2160240" cy="15121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031"/>
              <a:gd name="adj6" fmla="val -2627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Seta : Volta a página de Cadastro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7D600-90FC-8277-3A8E-0AB25BD5CADD}"/>
              </a:ext>
            </a:extLst>
          </p:cNvPr>
          <p:cNvSpPr txBox="1"/>
          <p:nvPr/>
        </p:nvSpPr>
        <p:spPr>
          <a:xfrm>
            <a:off x="9838828" y="4653136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Aplicativo com dois tipos de navegabilidade : </a:t>
            </a:r>
            <a:r>
              <a:rPr lang="pt-BR" b="1" dirty="0" err="1">
                <a:solidFill>
                  <a:srgbClr val="FF0000"/>
                </a:solidFill>
              </a:rPr>
              <a:t>Bottom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Tabs</a:t>
            </a:r>
            <a:r>
              <a:rPr lang="pt-BR" b="1" dirty="0">
                <a:solidFill>
                  <a:srgbClr val="FF0000"/>
                </a:solidFill>
              </a:rPr>
              <a:t> + Stack </a:t>
            </a:r>
            <a:r>
              <a:rPr lang="pt-BR" b="1" dirty="0" err="1">
                <a:solidFill>
                  <a:srgbClr val="FF0000"/>
                </a:solidFill>
              </a:rPr>
              <a:t>Navigator</a:t>
            </a:r>
            <a:r>
              <a:rPr lang="pt-BR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05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Pontos Positivos, Desafios e Aprendizado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DA8F8E-8AC5-33EC-2258-2134C0380D78}"/>
              </a:ext>
            </a:extLst>
          </p:cNvPr>
          <p:cNvSpPr txBox="1"/>
          <p:nvPr/>
        </p:nvSpPr>
        <p:spPr>
          <a:xfrm>
            <a:off x="1413892" y="2348880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Positivos : </a:t>
            </a:r>
          </a:p>
          <a:p>
            <a:r>
              <a:rPr lang="pt-BR" dirty="0"/>
              <a:t>-Muita Aprendizagem </a:t>
            </a:r>
          </a:p>
          <a:p>
            <a:r>
              <a:rPr lang="pt-BR" dirty="0"/>
              <a:t>-Criatividade para resolver problemas</a:t>
            </a:r>
          </a:p>
          <a:p>
            <a:r>
              <a:rPr lang="pt-BR" dirty="0"/>
              <a:t>-Descoberta de novas ferramentas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A3E3DD-F7B2-24BC-F0CF-C761760C2AD3}"/>
              </a:ext>
            </a:extLst>
          </p:cNvPr>
          <p:cNvSpPr txBox="1"/>
          <p:nvPr/>
        </p:nvSpPr>
        <p:spPr>
          <a:xfrm>
            <a:off x="4582244" y="2492896"/>
            <a:ext cx="2520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Desafios : </a:t>
            </a:r>
          </a:p>
          <a:p>
            <a:pPr marL="285750" indent="-285750">
              <a:buFontTx/>
              <a:buChar char="-"/>
            </a:pPr>
            <a:r>
              <a:rPr lang="pt-BR" dirty="0"/>
              <a:t>Muitos Erros no código (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é intolerante)</a:t>
            </a:r>
          </a:p>
          <a:p>
            <a:pPr marL="285750" indent="-285750">
              <a:buFontTx/>
              <a:buChar char="-"/>
            </a:pPr>
            <a:r>
              <a:rPr lang="pt-BR" dirty="0"/>
              <a:t>Descoberta de novos comandos no Prompt</a:t>
            </a:r>
          </a:p>
          <a:p>
            <a:pPr marL="285750" indent="-285750">
              <a:buFontTx/>
              <a:buChar char="-"/>
            </a:pPr>
            <a:r>
              <a:rPr lang="pt-BR" dirty="0"/>
              <a:t>Ligar as páginas </a:t>
            </a:r>
          </a:p>
          <a:p>
            <a:pPr marL="285750" indent="-285750">
              <a:buFontTx/>
              <a:buChar char="-"/>
            </a:pPr>
            <a:r>
              <a:rPr lang="pt-BR" dirty="0"/>
              <a:t>Fazer aparecer imagem</a:t>
            </a:r>
          </a:p>
          <a:p>
            <a:pPr marL="285750" indent="-285750">
              <a:buFontTx/>
              <a:buChar char="-"/>
            </a:pPr>
            <a:r>
              <a:rPr lang="pt-BR" dirty="0"/>
              <a:t>Haja cabeça pra tanta dor !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D37C5-1369-2F1E-C043-ACC5EDAA0DFF}"/>
              </a:ext>
            </a:extLst>
          </p:cNvPr>
          <p:cNvSpPr txBox="1"/>
          <p:nvPr/>
        </p:nvSpPr>
        <p:spPr>
          <a:xfrm>
            <a:off x="7678588" y="2564904"/>
            <a:ext cx="3456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Aprendizado : </a:t>
            </a:r>
          </a:p>
          <a:p>
            <a:r>
              <a:rPr lang="pt-BR" dirty="0"/>
              <a:t>-O código não te dá a solução do erro, você quem corre atrás</a:t>
            </a:r>
          </a:p>
          <a:p>
            <a:pPr marL="285750" indent="-285750">
              <a:buFontTx/>
              <a:buChar char="-"/>
            </a:pPr>
            <a:r>
              <a:rPr lang="pt-BR" dirty="0"/>
              <a:t>Soluções de problemas estão no programador, não na internet 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Aplicativo é desafiador </a:t>
            </a:r>
          </a:p>
          <a:p>
            <a:pPr marL="285750" indent="-285750">
              <a:buFontTx/>
              <a:buChar char="-"/>
            </a:pPr>
            <a:r>
              <a:rPr lang="pt-BR" dirty="0"/>
              <a:t>Tentar muito, passar raiva e resolver o problema é muito mais satisfatório do que não tentar !</a:t>
            </a:r>
          </a:p>
        </p:txBody>
      </p:sp>
    </p:spTree>
    <p:extLst>
      <p:ext uri="{BB962C8B-B14F-4D97-AF65-F5344CB8AC3E}">
        <p14:creationId xmlns:p14="http://schemas.microsoft.com/office/powerpoint/2010/main" val="2467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 com confiança média">
            <a:extLst>
              <a:ext uri="{FF2B5EF4-FFF2-40B4-BE49-F238E27FC236}">
                <a16:creationId xmlns:a16="http://schemas.microsoft.com/office/drawing/2014/main" id="{290E29C8-5E30-FCA5-ACC3-3BD478D8A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734814"/>
            <a:ext cx="4567833" cy="55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8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: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29_TF02801094.potx" id="{A452DC6D-F142-4E52-8EF4-24D60E5E426C}" vid="{7E404938-0C55-47E2-AE75-BACAAFD9954C}"/>
    </a:ext>
  </a:extLst>
</a:theme>
</file>

<file path=ppt/theme/theme2.xml><?xml version="1.0" encoding="utf-8"?>
<a:theme xmlns:a="http://schemas.openxmlformats.org/drawingml/2006/main" name="Tema do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curvas musicais (widescreen)</Template>
  <TotalTime>1223</TotalTime>
  <Words>384</Words>
  <Application>Microsoft Office PowerPoint</Application>
  <PresentationFormat>Personalizar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Euphemia</vt:lpstr>
      <vt:lpstr>Curvas 16:9</vt:lpstr>
      <vt:lpstr>Pucast</vt:lpstr>
      <vt:lpstr>Introdução</vt:lpstr>
      <vt:lpstr>Tela Inicial  :</vt:lpstr>
      <vt:lpstr>Telas de Cadastro :  </vt:lpstr>
      <vt:lpstr>Tela de Login : </vt:lpstr>
      <vt:lpstr>Tela Principal : Podcasts </vt:lpstr>
      <vt:lpstr>Pontos Positivos, Desafios e Aprendizado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Pucast</dc:title>
  <dc:creator>Josyane Luiza</dc:creator>
  <cp:lastModifiedBy>Josyane Luiza</cp:lastModifiedBy>
  <cp:revision>1</cp:revision>
  <dcterms:created xsi:type="dcterms:W3CDTF">2023-06-15T00:37:12Z</dcterms:created>
  <dcterms:modified xsi:type="dcterms:W3CDTF">2023-06-15T22:59:37Z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