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DF264-C2E5-1992-8960-8DECEC01B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Fitness </a:t>
            </a:r>
            <a:r>
              <a:rPr lang="pt-BR" dirty="0" err="1"/>
              <a:t>control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407E0B-B56F-908D-D34A-23088F597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Carlos Eduardo</a:t>
            </a:r>
          </a:p>
          <a:p>
            <a:r>
              <a:rPr lang="pt-BR" dirty="0"/>
              <a:t>Guilherme Costa</a:t>
            </a:r>
          </a:p>
          <a:p>
            <a:r>
              <a:rPr lang="pt-BR" dirty="0"/>
              <a:t>Gabriel </a:t>
            </a:r>
            <a:r>
              <a:rPr lang="pt-BR" dirty="0" err="1"/>
              <a:t>Puddo</a:t>
            </a:r>
            <a:endParaRPr lang="pt-BR" dirty="0"/>
          </a:p>
          <a:p>
            <a:r>
              <a:rPr lang="pt-BR"/>
              <a:t>João Lessa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54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FDD89-0F6E-CB93-B2DC-FAC1AAA1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Dieta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2D6DF4-C505-3551-8AF7-71780E02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762" y="825007"/>
            <a:ext cx="2364438" cy="52079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68C8FB-85CE-1754-799F-658720D1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48" y="825007"/>
            <a:ext cx="2431231" cy="52079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6DD962B-E605-E688-F407-B3B2F50B9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127" y="825007"/>
            <a:ext cx="2371216" cy="52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2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ADCBB-34E9-8DB6-E40F-D57859A6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Calendário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0FCF29-4D93-F169-B6A0-9DC37276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660" y="685800"/>
            <a:ext cx="253508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2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5F101-8C5B-ECBA-7359-02FA0718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2EA30A-8EC4-E494-26AE-952A8ECC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923" y="685800"/>
            <a:ext cx="2340553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5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D08AD-DE78-9C0D-8F1A-8EF5B2E6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46984-3093-ED12-D50F-5F3C2BC1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Digitalização das planilhas de treino</a:t>
            </a:r>
          </a:p>
          <a:p>
            <a:r>
              <a:rPr lang="pt-BR" dirty="0"/>
              <a:t>Agenda e previsibilidade de treinos e dietas</a:t>
            </a:r>
          </a:p>
          <a:p>
            <a:r>
              <a:rPr lang="pt-BR" dirty="0"/>
              <a:t>Controle por calendário</a:t>
            </a:r>
          </a:p>
        </p:txBody>
      </p:sp>
    </p:spTree>
    <p:extLst>
      <p:ext uri="{BB962C8B-B14F-4D97-AF65-F5344CB8AC3E}">
        <p14:creationId xmlns:p14="http://schemas.microsoft.com/office/powerpoint/2010/main" val="427117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2587B-C0B3-1455-B2E5-D83C83A2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BEF9F-78F2-0518-88E0-0E9CF29C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Usuários de 22 a 50 anos</a:t>
            </a:r>
          </a:p>
          <a:p>
            <a:r>
              <a:rPr lang="pt-BR" dirty="0"/>
              <a:t>Homens ou mulheres</a:t>
            </a:r>
          </a:p>
          <a:p>
            <a:r>
              <a:rPr lang="pt-BR" dirty="0"/>
              <a:t>Principais dores:</a:t>
            </a:r>
          </a:p>
          <a:p>
            <a:pPr lvl="1"/>
            <a:r>
              <a:rPr lang="pt-BR" dirty="0"/>
              <a:t>Gestão de treinamento</a:t>
            </a:r>
          </a:p>
          <a:p>
            <a:pPr lvl="1"/>
            <a:r>
              <a:rPr lang="pt-BR" dirty="0"/>
              <a:t>Motivação</a:t>
            </a:r>
          </a:p>
          <a:p>
            <a:pPr lvl="1"/>
            <a:r>
              <a:rPr lang="pt-BR" dirty="0"/>
              <a:t>Gestão de tempo</a:t>
            </a:r>
          </a:p>
          <a:p>
            <a:pPr lvl="1"/>
            <a:r>
              <a:rPr lang="pt-BR" dirty="0"/>
              <a:t>Gestão de rotina</a:t>
            </a:r>
          </a:p>
          <a:p>
            <a:r>
              <a:rPr lang="pt-BR" dirty="0"/>
              <a:t>Outros perfis gerais</a:t>
            </a:r>
          </a:p>
        </p:txBody>
      </p:sp>
    </p:spTree>
    <p:extLst>
      <p:ext uri="{BB962C8B-B14F-4D97-AF65-F5344CB8AC3E}">
        <p14:creationId xmlns:p14="http://schemas.microsoft.com/office/powerpoint/2010/main" val="164653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9965C-C794-3207-636E-1D20EF2C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78E4A9-7EBD-878B-B903-14F17939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224" y="140191"/>
            <a:ext cx="7508875" cy="65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1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ED3B45-E59E-39B7-9D54-C354BF9F4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24" y="468312"/>
            <a:ext cx="9733965" cy="26812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E84CC60-A870-00C0-71CC-B120BA247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518" y="3429000"/>
            <a:ext cx="6974182" cy="281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7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41624-9F48-6D01-3DC5-EC8424F8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3EBB7-7205-EF06-6A7B-11AAEF65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Login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A22094-9DDC-CE4B-974A-4444446B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282" y="381000"/>
            <a:ext cx="3479435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8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3C3F7-5724-5F06-6D1D-0A7C3BB0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501DDD-E467-967B-D899-F4FDD637D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11" y="490578"/>
            <a:ext cx="2957577" cy="58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0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43D8D-5CE4-C916-066E-698772C5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D01C04-5598-B47D-C9C3-8604B5CEB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40" y="577850"/>
            <a:ext cx="2614119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249BF-D8BD-FCBD-0919-278B9E8B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B0CAB5-A063-8F51-4B6C-BE14EF79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345" y="825007"/>
            <a:ext cx="2416655" cy="520798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028926-95F6-265D-E8BD-6023220B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358" y="825007"/>
            <a:ext cx="2416654" cy="52172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21A084E-17EF-43CD-B690-B0BD20811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892" y="825007"/>
            <a:ext cx="2416654" cy="52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34745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248</TotalTime>
  <Words>62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Franklin Gothic Book</vt:lpstr>
      <vt:lpstr>Cortar</vt:lpstr>
      <vt:lpstr>Fitness control</vt:lpstr>
      <vt:lpstr>Introdução</vt:lpstr>
      <vt:lpstr>Persona</vt:lpstr>
      <vt:lpstr>Requisitos </vt:lpstr>
      <vt:lpstr>Apresentação do PowerPoint</vt:lpstr>
      <vt:lpstr>Telas</vt:lpstr>
      <vt:lpstr>Cadastro</vt:lpstr>
      <vt:lpstr>Home</vt:lpstr>
      <vt:lpstr>Treinos</vt:lpstr>
      <vt:lpstr>Dieta</vt:lpstr>
      <vt:lpstr>Calendário</vt:lpstr>
      <vt:lpstr>Usuário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control</dc:title>
  <dc:creator>João Victor Lessa</dc:creator>
  <cp:lastModifiedBy>João Victor Lessa</cp:lastModifiedBy>
  <cp:revision>3</cp:revision>
  <dcterms:created xsi:type="dcterms:W3CDTF">2023-06-21T23:28:23Z</dcterms:created>
  <dcterms:modified xsi:type="dcterms:W3CDTF">2023-06-22T15:02:13Z</dcterms:modified>
</cp:coreProperties>
</file>