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4413e5fa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4413e5f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4413e5fa3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4413e5f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Sistema de Contratação de Serviços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Apresentação do projeto</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Introdução</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O objetivo da aplicação proposta é fornecer uma plataforma digital web e mobile para conectar fornecedores de serviços qualificados e reconhecidos a usuários que necessitam de serviços diversos em suas residências. Isso permite que os usuários encontrem facilmente profissionais que atendam às suas necessidades específicas, enquanto os fornecedores têm uma oportunidade de expandir seus negócios e alcançar novos clientes.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Demanda por serviços residenciais: </a:t>
            </a:r>
            <a:endParaRPr/>
          </a:p>
        </p:txBody>
      </p:sp>
      <p:sp>
        <p:nvSpPr>
          <p:cNvPr id="80" name="Google Shape;80;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pt-BR"/>
              <a:t>A evolução do estilo de vida e das demandas da sociedade moderna levou as pessoas a buscarem conveniência e praticidade em suas vidas cotidianas. Além disso, a falta de tempo e a crescente participação das mulheres no mercado de trabalho aumentaram a necessidade de terceirizar certas tarefas domésticas.</a:t>
            </a:r>
            <a:endParaRPr/>
          </a:p>
        </p:txBody>
      </p:sp>
      <p:sp>
        <p:nvSpPr>
          <p:cNvPr id="81" name="Google Shape;81;p1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300"/>
              <a:t>Existem diversos tipos de serviços que podem ser oferecidos para atender essa demanda. Alguns exemplos comuns incluem serviços de : </a:t>
            </a:r>
            <a:endParaRPr sz="1300"/>
          </a:p>
          <a:p>
            <a:pPr indent="0" lvl="0" marL="0" rtl="0" algn="l">
              <a:spcBef>
                <a:spcPts val="1600"/>
              </a:spcBef>
              <a:spcAft>
                <a:spcPts val="0"/>
              </a:spcAft>
              <a:buNone/>
            </a:pPr>
            <a:r>
              <a:rPr lang="pt-BR" sz="1300"/>
              <a:t>Encanamento, instalação de ar-condicionado, pintura, eletricidade, jardinagem, montagem de móveis e dentro outro.</a:t>
            </a:r>
            <a:endParaRPr sz="1300"/>
          </a:p>
          <a:p>
            <a:pPr indent="0" lvl="0" marL="0" rtl="0" algn="l">
              <a:spcBef>
                <a:spcPts val="1600"/>
              </a:spcBef>
              <a:spcAft>
                <a:spcPts val="0"/>
              </a:spcAft>
              <a:buNone/>
            </a:pPr>
            <a:r>
              <a:rPr lang="pt-BR" sz="1300"/>
              <a:t>Ao contratar serviços em residências, é fundamental encontrar profissionais qualificados e confiáveis. Afinal, os clientes desejam ter a garantia de que o trabalho será realizado de forma eficiente e com alto padrão de qualidade.</a:t>
            </a:r>
            <a:endParaRPr sz="1300"/>
          </a:p>
          <a:p>
            <a:pPr indent="0" lvl="0" marL="0" rtl="0" algn="l">
              <a:spcBef>
                <a:spcPts val="1600"/>
              </a:spcBef>
              <a:spcAft>
                <a:spcPts val="0"/>
              </a:spcAft>
              <a:buNone/>
            </a:pPr>
            <a:r>
              <a:t/>
            </a:r>
            <a:endParaRPr/>
          </a:p>
          <a:p>
            <a:pPr indent="0" lvl="0" marL="0" rtl="0" algn="l">
              <a:spcBef>
                <a:spcPts val="1600"/>
              </a:spcBef>
              <a:spcAft>
                <a:spcPts val="1600"/>
              </a:spcAft>
              <a:buNone/>
            </a:pPr>
            <a:br>
              <a:rPr lang="pt-B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Solução proposta: </a:t>
            </a:r>
            <a:endParaRPr/>
          </a:p>
        </p:txBody>
      </p:sp>
      <p:sp>
        <p:nvSpPr>
          <p:cNvPr id="87" name="Google Shape;87;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A aplicação desenvolvida</a:t>
            </a:r>
            <a:r>
              <a:rPr lang="pt-BR"/>
              <a:t> permitirá que usuários encontrassem facilmente profissionais qualificados e realize a contratação dos mesmos para realizar uma variedade de serviços em suas residências, como reparos, manutenção, limpeza, jardinagem, pintura, encanamento, eletricidade, entre outros.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Benefícios</a:t>
            </a:r>
            <a:endParaRPr/>
          </a:p>
        </p:txBody>
      </p:sp>
      <p:sp>
        <p:nvSpPr>
          <p:cNvPr id="93" name="Google Shape;93;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700">
                <a:solidFill>
                  <a:srgbClr val="374151"/>
                </a:solidFill>
                <a:highlight>
                  <a:srgbClr val="F7F7F8"/>
                </a:highlight>
              </a:rPr>
              <a:t>Facilidade de busca: Os usuários poderão encontrar facilmente profissionais qualificados e reconhecidos em uma variedade de serviços domésticos, eliminando a necessidade de pesquisar em várias fontes ou depender de referências pessoais.</a:t>
            </a:r>
            <a:endParaRPr sz="700">
              <a:solidFill>
                <a:srgbClr val="374151"/>
              </a:solidFill>
              <a:highlight>
                <a:srgbClr val="F7F7F8"/>
              </a:highlight>
            </a:endParaRPr>
          </a:p>
          <a:p>
            <a:pPr indent="0" lvl="0" marL="0" rtl="0" algn="l">
              <a:spcBef>
                <a:spcPts val="1600"/>
              </a:spcBef>
              <a:spcAft>
                <a:spcPts val="0"/>
              </a:spcAft>
              <a:buNone/>
            </a:pPr>
            <a:r>
              <a:rPr lang="pt-BR" sz="700">
                <a:solidFill>
                  <a:srgbClr val="374151"/>
                </a:solidFill>
                <a:highlight>
                  <a:srgbClr val="F7F7F8"/>
                </a:highlight>
              </a:rPr>
              <a:t>Acesso a profissionais qualificados: A plataforma irá garantir que os fornecedores de serviços sejam qualificados e reconhecidos, oferecendo aos usuários acesso a profissionais confiáveis e experientes em suas áreas de atuação.</a:t>
            </a:r>
            <a:endParaRPr sz="700">
              <a:solidFill>
                <a:srgbClr val="374151"/>
              </a:solidFill>
              <a:highlight>
                <a:srgbClr val="F7F7F8"/>
              </a:highlight>
            </a:endParaRPr>
          </a:p>
          <a:p>
            <a:pPr indent="0" lvl="0" marL="0" rtl="0" algn="l">
              <a:spcBef>
                <a:spcPts val="1600"/>
              </a:spcBef>
              <a:spcAft>
                <a:spcPts val="0"/>
              </a:spcAft>
              <a:buNone/>
            </a:pPr>
            <a:r>
              <a:rPr lang="pt-BR" sz="700">
                <a:solidFill>
                  <a:srgbClr val="374151"/>
                </a:solidFill>
                <a:highlight>
                  <a:srgbClr val="F7F7F8"/>
                </a:highlight>
              </a:rPr>
              <a:t>Variedade de serviços: Os usuários terão acesso a uma ampla gama de serviços domiciliares, abrangendo desde reparos e manutenção até serviços de limpeza, jardinagem, encanamento, eletricidade e muito mais. Isso permitirá que eles encontrassem profissionais para atender a várias necessidades em um só lugar.</a:t>
            </a:r>
            <a:endParaRPr sz="700">
              <a:solidFill>
                <a:srgbClr val="374151"/>
              </a:solidFill>
              <a:highlight>
                <a:srgbClr val="F7F7F8"/>
              </a:highlight>
            </a:endParaRPr>
          </a:p>
          <a:p>
            <a:pPr indent="0" lvl="0" marL="0" rtl="0" algn="l">
              <a:spcBef>
                <a:spcPts val="1600"/>
              </a:spcBef>
              <a:spcAft>
                <a:spcPts val="0"/>
              </a:spcAft>
              <a:buNone/>
            </a:pPr>
            <a:r>
              <a:rPr lang="pt-BR" sz="700">
                <a:solidFill>
                  <a:srgbClr val="374151"/>
                </a:solidFill>
                <a:highlight>
                  <a:srgbClr val="F7F7F8"/>
                </a:highlight>
              </a:rPr>
              <a:t>Expansão de opções: Ao conectar usuários a uma ampla rede de profissionais qualificados, a plataforma expandirá as opções disponíveis para os usuários, permitindo que eles comparem serviços, preços e avaliações para fazer escolhas que atendam às suas necessidades específicas.</a:t>
            </a:r>
            <a:endParaRPr sz="200">
              <a:solidFill>
                <a:srgbClr val="374151"/>
              </a:solidFill>
              <a:highlight>
                <a:srgbClr val="F7F7F8"/>
              </a:highlight>
            </a:endParaRPr>
          </a:p>
          <a:p>
            <a:pPr indent="0" lvl="0" marL="0" rtl="0" algn="l">
              <a:spcBef>
                <a:spcPts val="1600"/>
              </a:spcBef>
              <a:spcAft>
                <a:spcPts val="0"/>
              </a:spcAft>
              <a:buNone/>
            </a:pPr>
            <a:r>
              <a:t/>
            </a:r>
            <a:endParaRPr sz="1200">
              <a:solidFill>
                <a:srgbClr val="374151"/>
              </a:solidFill>
              <a:highlight>
                <a:srgbClr val="F7F7F8"/>
              </a:highlight>
            </a:endParaRPr>
          </a:p>
          <a:p>
            <a:pPr indent="0" lvl="0" marL="0" rtl="0" algn="l">
              <a:spcBef>
                <a:spcPts val="1600"/>
              </a:spcBef>
              <a:spcAft>
                <a:spcPts val="1600"/>
              </a:spcAft>
              <a:buNone/>
            </a:pPr>
            <a:r>
              <a:t/>
            </a:r>
            <a:endParaRPr sz="1200">
              <a:solidFill>
                <a:srgbClr val="374151"/>
              </a:solidFill>
              <a:highlight>
                <a:srgbClr val="F7F7F8"/>
              </a:highlight>
            </a:endParaRPr>
          </a:p>
        </p:txBody>
      </p:sp>
      <p:sp>
        <p:nvSpPr>
          <p:cNvPr id="94" name="Google Shape;94;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374151"/>
                </a:solidFill>
                <a:highlight>
                  <a:srgbClr val="F7F7F8"/>
                </a:highlight>
              </a:rPr>
              <a:t>Esses benefícios irão aos usuários conveniência, confiança, qualidade e facilidade de acesso a uma variedade de serviços domiciliares, simplificando o processo de contratação de profissionais qualificados e ajudando-os a obter os serviços desejados de forma eficiente.</a:t>
            </a:r>
            <a:endParaRPr sz="1300"/>
          </a:p>
          <a:p>
            <a:pPr indent="0" lvl="0" marL="0" rtl="0" algn="l">
              <a:spcBef>
                <a:spcPts val="1600"/>
              </a:spcBef>
              <a:spcAft>
                <a:spcPts val="0"/>
              </a:spcAft>
              <a:buNone/>
            </a:pPr>
            <a:r>
              <a:t/>
            </a:r>
            <a:endParaRPr/>
          </a:p>
          <a:p>
            <a:pPr indent="0" lvl="0" marL="0" rtl="0" algn="l">
              <a:spcBef>
                <a:spcPts val="1600"/>
              </a:spcBef>
              <a:spcAft>
                <a:spcPts val="1600"/>
              </a:spcAft>
              <a:buNone/>
            </a:pPr>
            <a:br>
              <a:rPr lang="pt-BR"/>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Funcionalidades</a:t>
            </a:r>
            <a:endParaRPr/>
          </a:p>
        </p:txBody>
      </p:sp>
      <p:sp>
        <p:nvSpPr>
          <p:cNvPr id="100" name="Google Shape;100;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700">
                <a:solidFill>
                  <a:srgbClr val="374151"/>
                </a:solidFill>
                <a:highlight>
                  <a:srgbClr val="F7F7F8"/>
                </a:highlight>
              </a:rPr>
              <a:t>Cadastro de usuários e fornecedores: A aplicação permitirá que os usuários e fornecedores se cadastrem na plataforma, fornecendo informações básicas, como nome, endereço de e-mail, número de telefone e, no caso dos fornecedores, detalhes sobre suas habilidades e áreas de atuação.</a:t>
            </a:r>
            <a:endParaRPr sz="700">
              <a:solidFill>
                <a:srgbClr val="374151"/>
              </a:solidFill>
              <a:highlight>
                <a:srgbClr val="F7F7F8"/>
              </a:highlight>
            </a:endParaRPr>
          </a:p>
          <a:p>
            <a:pPr indent="0" lvl="0" marL="0" rtl="0" algn="l">
              <a:spcBef>
                <a:spcPts val="1600"/>
              </a:spcBef>
              <a:spcAft>
                <a:spcPts val="0"/>
              </a:spcAft>
              <a:buNone/>
            </a:pPr>
            <a:r>
              <a:rPr lang="pt-BR" sz="700">
                <a:solidFill>
                  <a:srgbClr val="374151"/>
                </a:solidFill>
                <a:highlight>
                  <a:srgbClr val="F7F7F8"/>
                </a:highlight>
              </a:rPr>
              <a:t>Pesquisa e filtros de serviços: Os usuários irão poder pesquisar por serviços específicos utilizando filtros, como tipo de serviço, localização e classificações. Isso permitiria que eles encontrassem rapidamente os profissionais adequados às suas necessidades.</a:t>
            </a:r>
            <a:endParaRPr sz="700">
              <a:solidFill>
                <a:srgbClr val="374151"/>
              </a:solidFill>
              <a:highlight>
                <a:srgbClr val="F7F7F8"/>
              </a:highlight>
            </a:endParaRPr>
          </a:p>
          <a:p>
            <a:pPr indent="0" lvl="0" marL="0" rtl="0" algn="l">
              <a:spcBef>
                <a:spcPts val="1600"/>
              </a:spcBef>
              <a:spcAft>
                <a:spcPts val="0"/>
              </a:spcAft>
              <a:buNone/>
            </a:pPr>
            <a:r>
              <a:rPr lang="pt-BR" sz="700">
                <a:solidFill>
                  <a:srgbClr val="374151"/>
                </a:solidFill>
                <a:highlight>
                  <a:srgbClr val="F7F7F8"/>
                </a:highlight>
              </a:rPr>
              <a:t>Perfis de fornecedores: A plataforma exibirá perfis detalhados dos fornecedores, incluindo informações sobre suas habilidades, experiência, certificações, avaliações de clientes anteriores e portfólio de trabalho. Isso permitiria aos usuários avaliar a expertise dos fornecedores antes de entrar em contato com eles.</a:t>
            </a:r>
            <a:endParaRPr sz="700">
              <a:solidFill>
                <a:srgbClr val="374151"/>
              </a:solidFill>
              <a:highlight>
                <a:srgbClr val="F7F7F8"/>
              </a:highlight>
            </a:endParaRPr>
          </a:p>
          <a:p>
            <a:pPr indent="0" lvl="0" marL="0" rtl="0" algn="l">
              <a:spcBef>
                <a:spcPts val="1600"/>
              </a:spcBef>
              <a:spcAft>
                <a:spcPts val="0"/>
              </a:spcAft>
              <a:buNone/>
            </a:pPr>
            <a:r>
              <a:t/>
            </a:r>
            <a:endParaRPr sz="1200">
              <a:solidFill>
                <a:srgbClr val="374151"/>
              </a:solidFill>
              <a:highlight>
                <a:srgbClr val="F7F7F8"/>
              </a:highlight>
            </a:endParaRPr>
          </a:p>
          <a:p>
            <a:pPr indent="0" lvl="0" marL="0" rtl="0" algn="l">
              <a:spcBef>
                <a:spcPts val="1600"/>
              </a:spcBef>
              <a:spcAft>
                <a:spcPts val="1600"/>
              </a:spcAft>
              <a:buNone/>
            </a:pPr>
            <a:r>
              <a:t/>
            </a:r>
            <a:endParaRPr sz="1200">
              <a:solidFill>
                <a:srgbClr val="374151"/>
              </a:solidFill>
              <a:highlight>
                <a:srgbClr val="F7F7F8"/>
              </a:highlight>
            </a:endParaRPr>
          </a:p>
        </p:txBody>
      </p:sp>
      <p:sp>
        <p:nvSpPr>
          <p:cNvPr id="101" name="Google Shape;101;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374151"/>
                </a:solidFill>
                <a:highlight>
                  <a:srgbClr val="F7F7F8"/>
                </a:highlight>
              </a:rPr>
              <a:t>Essas funcionalidades permitirá que os usuários encontrem facilmente profissionais qualificados, se comuniquem com eles, agendem serviços e realizem a contratação.</a:t>
            </a:r>
            <a:endParaRPr sz="1300"/>
          </a:p>
          <a:p>
            <a:pPr indent="0" lvl="0" marL="0" rtl="0" algn="l">
              <a:spcBef>
                <a:spcPts val="1600"/>
              </a:spcBef>
              <a:spcAft>
                <a:spcPts val="0"/>
              </a:spcAft>
              <a:buNone/>
            </a:pPr>
            <a:r>
              <a:t/>
            </a:r>
            <a:endParaRPr/>
          </a:p>
          <a:p>
            <a:pPr indent="0" lvl="0" marL="0" rtl="0" algn="l">
              <a:spcBef>
                <a:spcPts val="1600"/>
              </a:spcBef>
              <a:spcAft>
                <a:spcPts val="1600"/>
              </a:spcAft>
              <a:buNone/>
            </a:pPr>
            <a:br>
              <a:rPr lang="pt-B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sz="3000"/>
              <a:t>Obrigado!</a:t>
            </a:r>
            <a:endParaRPr sz="3000"/>
          </a:p>
        </p:txBody>
      </p:sp>
      <p:sp>
        <p:nvSpPr>
          <p:cNvPr id="107" name="Google Shape;107;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Integrantes do grupo: </a:t>
            </a:r>
            <a:endParaRPr sz="1400"/>
          </a:p>
          <a:p>
            <a:pPr indent="0" lvl="0" marL="0" rtl="0" algn="l">
              <a:spcBef>
                <a:spcPts val="1600"/>
              </a:spcBef>
              <a:spcAft>
                <a:spcPts val="0"/>
              </a:spcAft>
              <a:buNone/>
            </a:pPr>
            <a:r>
              <a:rPr lang="pt-BR" sz="1400"/>
              <a:t>Mário César de Souza Fernandes</a:t>
            </a:r>
            <a:endParaRPr sz="1400"/>
          </a:p>
          <a:p>
            <a:pPr indent="0" lvl="0" marL="0" rtl="0" algn="l">
              <a:spcBef>
                <a:spcPts val="1600"/>
              </a:spcBef>
              <a:spcAft>
                <a:spcPts val="0"/>
              </a:spcAft>
              <a:buNone/>
            </a:pPr>
            <a:r>
              <a:rPr lang="pt-BR" sz="1400"/>
              <a:t>Marcelo dos Santos Farias</a:t>
            </a:r>
            <a:endParaRPr sz="1400"/>
          </a:p>
          <a:p>
            <a:pPr indent="0" lvl="0" marL="0" rtl="0" algn="l">
              <a:spcBef>
                <a:spcPts val="1600"/>
              </a:spcBef>
              <a:spcAft>
                <a:spcPts val="0"/>
              </a:spcAft>
              <a:buNone/>
            </a:pPr>
            <a:r>
              <a:rPr lang="pt-BR" sz="1400"/>
              <a:t>Márcia Maria de Paula Ferreira</a:t>
            </a:r>
            <a:endParaRPr sz="1400"/>
          </a:p>
          <a:p>
            <a:pPr indent="0" lvl="0" marL="0" rtl="0" algn="l">
              <a:spcBef>
                <a:spcPts val="1600"/>
              </a:spcBef>
              <a:spcAft>
                <a:spcPts val="0"/>
              </a:spcAft>
              <a:buNone/>
            </a:pPr>
            <a:r>
              <a:rPr lang="pt-BR" sz="1400"/>
              <a:t>Ruver Clacyus Oliveira Caldeira</a:t>
            </a:r>
            <a:endParaRPr sz="1400"/>
          </a:p>
          <a:p>
            <a:pPr indent="0" lvl="0" marL="0" rtl="0" algn="l">
              <a:spcBef>
                <a:spcPts val="1600"/>
              </a:spcBef>
              <a:spcAft>
                <a:spcPts val="0"/>
              </a:spcAft>
              <a:buNone/>
            </a:pPr>
            <a:r>
              <a:rPr lang="pt-BR" sz="1400"/>
              <a:t>Moisés Hastenraiter Da Silva</a:t>
            </a:r>
            <a:endParaRPr sz="1400"/>
          </a:p>
          <a:p>
            <a:pPr indent="0" lvl="0" marL="0" rtl="0" algn="l">
              <a:spcBef>
                <a:spcPts val="16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pt-BR" sz="1400"/>
              <a:t> </a:t>
            </a:r>
            <a:endParaRPr sz="1400"/>
          </a:p>
        </p:txBody>
      </p:sp>
      <p:pic>
        <p:nvPicPr>
          <p:cNvPr id="108" name="Google Shape;108;p19"/>
          <p:cNvPicPr preferRelativeResize="0"/>
          <p:nvPr/>
        </p:nvPicPr>
        <p:blipFill>
          <a:blip r:embed="rId3">
            <a:alphaModFix/>
          </a:blip>
          <a:stretch>
            <a:fillRect/>
          </a:stretch>
        </p:blipFill>
        <p:spPr>
          <a:xfrm>
            <a:off x="3283875" y="0"/>
            <a:ext cx="55282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