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9" r:id="rId4"/>
    <p:sldId id="270" r:id="rId5"/>
    <p:sldId id="268" r:id="rId6"/>
    <p:sldId id="264" r:id="rId7"/>
    <p:sldId id="265" r:id="rId8"/>
    <p:sldId id="266" r:id="rId9"/>
    <p:sldId id="267" r:id="rId1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78D83-41D9-09BB-BBAC-025B8751289E}" v="274" dt="2023-09-28T21:46:41.819"/>
    <p1510:client id="{65B4DA41-9987-FC42-8431-0E97356FBD16}" v="59" dt="2023-09-28T21:37:46.523"/>
    <p1510:client id="{A05BDA0A-B317-590B-5EE0-197CCC9F0CF0}" v="188" dt="2023-09-28T21:16:43.600"/>
    <p1510:client id="{A69B79A4-AC71-2A91-C540-17A4CEBEFC47}" v="299" dt="2023-09-28T22:08:44.4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Bastani Pontel Oliveira" userId="S::1486409@sga.pucminas.br::c0c4dfdf-66c4-4054-b08c-7a47dfa23e0d" providerId="AD" clId="Web-{A69B79A4-AC71-2A91-C540-17A4CEBEFC47}"/>
    <pc:docChg chg="addSld delSld modSld">
      <pc:chgData name="Thiago Bastani Pontel Oliveira" userId="S::1486409@sga.pucminas.br::c0c4dfdf-66c4-4054-b08c-7a47dfa23e0d" providerId="AD" clId="Web-{A69B79A4-AC71-2A91-C540-17A4CEBEFC47}" dt="2023-09-28T22:08:44.428" v="229" actId="14100"/>
      <pc:docMkLst>
        <pc:docMk/>
      </pc:docMkLst>
      <pc:sldChg chg="modSp">
        <pc:chgData name="Thiago Bastani Pontel Oliveira" userId="S::1486409@sga.pucminas.br::c0c4dfdf-66c4-4054-b08c-7a47dfa23e0d" providerId="AD" clId="Web-{A69B79A4-AC71-2A91-C540-17A4CEBEFC47}" dt="2023-09-28T22:08:44.428" v="229" actId="14100"/>
        <pc:sldMkLst>
          <pc:docMk/>
          <pc:sldMk cId="0" sldId="258"/>
        </pc:sldMkLst>
        <pc:spChg chg="mod">
          <ac:chgData name="Thiago Bastani Pontel Oliveira" userId="S::1486409@sga.pucminas.br::c0c4dfdf-66c4-4054-b08c-7a47dfa23e0d" providerId="AD" clId="Web-{A69B79A4-AC71-2A91-C540-17A4CEBEFC47}" dt="2023-09-28T22:08:44.428" v="229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Thiago Bastani Pontel Oliveira" userId="S::1486409@sga.pucminas.br::c0c4dfdf-66c4-4054-b08c-7a47dfa23e0d" providerId="AD" clId="Web-{A69B79A4-AC71-2A91-C540-17A4CEBEFC47}" dt="2023-09-28T21:55:51.561" v="29" actId="1076"/>
        <pc:sldMkLst>
          <pc:docMk/>
          <pc:sldMk cId="0" sldId="263"/>
        </pc:sldMkLst>
        <pc:spChg chg="mod">
          <ac:chgData name="Thiago Bastani Pontel Oliveira" userId="S::1486409@sga.pucminas.br::c0c4dfdf-66c4-4054-b08c-7a47dfa23e0d" providerId="AD" clId="Web-{A69B79A4-AC71-2A91-C540-17A4CEBEFC47}" dt="2023-09-28T21:55:51.561" v="29" actId="1076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Thiago Bastani Pontel Oliveira" userId="S::1486409@sga.pucminas.br::c0c4dfdf-66c4-4054-b08c-7a47dfa23e0d" providerId="AD" clId="Web-{A69B79A4-AC71-2A91-C540-17A4CEBEFC47}" dt="2023-09-28T22:07:14.128" v="208" actId="1076"/>
        <pc:sldMkLst>
          <pc:docMk/>
          <pc:sldMk cId="4143567108" sldId="268"/>
        </pc:sldMkLst>
        <pc:spChg chg="mod">
          <ac:chgData name="Thiago Bastani Pontel Oliveira" userId="S::1486409@sga.pucminas.br::c0c4dfdf-66c4-4054-b08c-7a47dfa23e0d" providerId="AD" clId="Web-{A69B79A4-AC71-2A91-C540-17A4CEBEFC47}" dt="2023-09-28T22:07:14.128" v="208" actId="1076"/>
          <ac:spMkLst>
            <pc:docMk/>
            <pc:sldMk cId="4143567108" sldId="268"/>
            <ac:spMk id="6" creationId="{3BFB96A0-E7F8-1629-BAF2-701746F61333}"/>
          </ac:spMkLst>
        </pc:spChg>
      </pc:sldChg>
      <pc:sldChg chg="addSp modSp add replId">
        <pc:chgData name="Thiago Bastani Pontel Oliveira" userId="S::1486409@sga.pucminas.br::c0c4dfdf-66c4-4054-b08c-7a47dfa23e0d" providerId="AD" clId="Web-{A69B79A4-AC71-2A91-C540-17A4CEBEFC47}" dt="2023-09-28T22:06:08.908" v="199" actId="1076"/>
        <pc:sldMkLst>
          <pc:docMk/>
          <pc:sldMk cId="501800597" sldId="269"/>
        </pc:sldMkLst>
        <pc:spChg chg="mod">
          <ac:chgData name="Thiago Bastani Pontel Oliveira" userId="S::1486409@sga.pucminas.br::c0c4dfdf-66c4-4054-b08c-7a47dfa23e0d" providerId="AD" clId="Web-{A69B79A4-AC71-2A91-C540-17A4CEBEFC47}" dt="2023-09-28T22:02:16.119" v="144" actId="20577"/>
          <ac:spMkLst>
            <pc:docMk/>
            <pc:sldMk cId="501800597" sldId="269"/>
            <ac:spMk id="5" creationId="{00000000-0000-0000-0000-000000000000}"/>
          </ac:spMkLst>
        </pc:spChg>
        <pc:spChg chg="add mod">
          <ac:chgData name="Thiago Bastani Pontel Oliveira" userId="S::1486409@sga.pucminas.br::c0c4dfdf-66c4-4054-b08c-7a47dfa23e0d" providerId="AD" clId="Web-{A69B79A4-AC71-2A91-C540-17A4CEBEFC47}" dt="2023-09-28T22:02:23.948" v="147"/>
          <ac:spMkLst>
            <pc:docMk/>
            <pc:sldMk cId="501800597" sldId="269"/>
            <ac:spMk id="8" creationId="{C64F570B-590B-2D98-1B29-3F37F91AC0B7}"/>
          </ac:spMkLst>
        </pc:spChg>
        <pc:graphicFrameChg chg="add mod modGraphic">
          <ac:chgData name="Thiago Bastani Pontel Oliveira" userId="S::1486409@sga.pucminas.br::c0c4dfdf-66c4-4054-b08c-7a47dfa23e0d" providerId="AD" clId="Web-{A69B79A4-AC71-2A91-C540-17A4CEBEFC47}" dt="2023-09-28T22:06:08.908" v="199" actId="1076"/>
          <ac:graphicFrameMkLst>
            <pc:docMk/>
            <pc:sldMk cId="501800597" sldId="269"/>
            <ac:graphicFrameMk id="7" creationId="{0FD11FB4-7AFE-0FA7-DFC0-15556F65D496}"/>
          </ac:graphicFrameMkLst>
        </pc:graphicFrameChg>
      </pc:sldChg>
      <pc:sldChg chg="modSp add del replId">
        <pc:chgData name="Thiago Bastani Pontel Oliveira" userId="S::1486409@sga.pucminas.br::c0c4dfdf-66c4-4054-b08c-7a47dfa23e0d" providerId="AD" clId="Web-{A69B79A4-AC71-2A91-C540-17A4CEBEFC47}" dt="2023-09-28T21:57:58.033" v="71"/>
        <pc:sldMkLst>
          <pc:docMk/>
          <pc:sldMk cId="1164759404" sldId="270"/>
        </pc:sldMkLst>
        <pc:spChg chg="mod">
          <ac:chgData name="Thiago Bastani Pontel Oliveira" userId="S::1486409@sga.pucminas.br::c0c4dfdf-66c4-4054-b08c-7a47dfa23e0d" providerId="AD" clId="Web-{A69B79A4-AC71-2A91-C540-17A4CEBEFC47}" dt="2023-09-28T21:57:56.549" v="70" actId="20577"/>
          <ac:spMkLst>
            <pc:docMk/>
            <pc:sldMk cId="1164759404" sldId="270"/>
            <ac:spMk id="5" creationId="{00000000-0000-0000-0000-000000000000}"/>
          </ac:spMkLst>
        </pc:spChg>
      </pc:sldChg>
      <pc:sldChg chg="addSp delSp modSp add replId">
        <pc:chgData name="Thiago Bastani Pontel Oliveira" userId="S::1486409@sga.pucminas.br::c0c4dfdf-66c4-4054-b08c-7a47dfa23e0d" providerId="AD" clId="Web-{A69B79A4-AC71-2A91-C540-17A4CEBEFC47}" dt="2023-09-28T22:05:45.266" v="194"/>
        <pc:sldMkLst>
          <pc:docMk/>
          <pc:sldMk cId="1283361217" sldId="270"/>
        </pc:sldMkLst>
        <pc:spChg chg="del">
          <ac:chgData name="Thiago Bastani Pontel Oliveira" userId="S::1486409@sga.pucminas.br::c0c4dfdf-66c4-4054-b08c-7a47dfa23e0d" providerId="AD" clId="Web-{A69B79A4-AC71-2A91-C540-17A4CEBEFC47}" dt="2023-09-28T22:03:21.840" v="165"/>
          <ac:spMkLst>
            <pc:docMk/>
            <pc:sldMk cId="1283361217" sldId="270"/>
            <ac:spMk id="8" creationId="{C64F570B-590B-2D98-1B29-3F37F91AC0B7}"/>
          </ac:spMkLst>
        </pc:spChg>
        <pc:graphicFrameChg chg="del">
          <ac:chgData name="Thiago Bastani Pontel Oliveira" userId="S::1486409@sga.pucminas.br::c0c4dfdf-66c4-4054-b08c-7a47dfa23e0d" providerId="AD" clId="Web-{A69B79A4-AC71-2A91-C540-17A4CEBEFC47}" dt="2023-09-28T22:03:10.543" v="164"/>
          <ac:graphicFrameMkLst>
            <pc:docMk/>
            <pc:sldMk cId="1283361217" sldId="270"/>
            <ac:graphicFrameMk id="7" creationId="{0FD11FB4-7AFE-0FA7-DFC0-15556F65D496}"/>
          </ac:graphicFrameMkLst>
        </pc:graphicFrameChg>
        <pc:graphicFrameChg chg="add mod modGraphic">
          <ac:chgData name="Thiago Bastani Pontel Oliveira" userId="S::1486409@sga.pucminas.br::c0c4dfdf-66c4-4054-b08c-7a47dfa23e0d" providerId="AD" clId="Web-{A69B79A4-AC71-2A91-C540-17A4CEBEFC47}" dt="2023-09-28T22:05:45.266" v="194"/>
          <ac:graphicFrameMkLst>
            <pc:docMk/>
            <pc:sldMk cId="1283361217" sldId="270"/>
            <ac:graphicFrameMk id="9" creationId="{A209829F-A155-0F83-4394-934E6562DF3C}"/>
          </ac:graphicFrameMkLst>
        </pc:graphicFrameChg>
      </pc:sldChg>
      <pc:sldChg chg="modSp add del replId">
        <pc:chgData name="Thiago Bastani Pontel Oliveira" userId="S::1486409@sga.pucminas.br::c0c4dfdf-66c4-4054-b08c-7a47dfa23e0d" providerId="AD" clId="Web-{A69B79A4-AC71-2A91-C540-17A4CEBEFC47}" dt="2023-09-28T22:02:11.463" v="142"/>
        <pc:sldMkLst>
          <pc:docMk/>
          <pc:sldMk cId="4277298160" sldId="270"/>
        </pc:sldMkLst>
        <pc:spChg chg="mod">
          <ac:chgData name="Thiago Bastani Pontel Oliveira" userId="S::1486409@sga.pucminas.br::c0c4dfdf-66c4-4054-b08c-7a47dfa23e0d" providerId="AD" clId="Web-{A69B79A4-AC71-2A91-C540-17A4CEBEFC47}" dt="2023-09-28T22:00:11.647" v="141" actId="20577"/>
          <ac:spMkLst>
            <pc:docMk/>
            <pc:sldMk cId="4277298160" sldId="270"/>
            <ac:spMk id="5" creationId="{00000000-0000-0000-0000-000000000000}"/>
          </ac:spMkLst>
        </pc:spChg>
      </pc:sldChg>
    </pc:docChg>
  </pc:docChgLst>
  <pc:docChgLst>
    <pc:chgData name="Thiago Bastani Pontel Oliveira" userId="S::1486409@sga.pucminas.br::c0c4dfdf-66c4-4054-b08c-7a47dfa23e0d" providerId="AD" clId="Web-{A05BDA0A-B317-590B-5EE0-197CCC9F0CF0}"/>
    <pc:docChg chg="addSld delSld modSld">
      <pc:chgData name="Thiago Bastani Pontel Oliveira" userId="S::1486409@sga.pucminas.br::c0c4dfdf-66c4-4054-b08c-7a47dfa23e0d" providerId="AD" clId="Web-{A05BDA0A-B317-590B-5EE0-197CCC9F0CF0}" dt="2023-09-28T21:16:43.600" v="120" actId="20577"/>
      <pc:docMkLst>
        <pc:docMk/>
      </pc:docMkLst>
      <pc:sldChg chg="del">
        <pc:chgData name="Thiago Bastani Pontel Oliveira" userId="S::1486409@sga.pucminas.br::c0c4dfdf-66c4-4054-b08c-7a47dfa23e0d" providerId="AD" clId="Web-{A05BDA0A-B317-590B-5EE0-197CCC9F0CF0}" dt="2023-09-28T20:59:09.166" v="0"/>
        <pc:sldMkLst>
          <pc:docMk/>
          <pc:sldMk cId="0" sldId="256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10.416" v="1"/>
        <pc:sldMkLst>
          <pc:docMk/>
          <pc:sldMk cId="0" sldId="257"/>
        </pc:sldMkLst>
      </pc:sldChg>
      <pc:sldChg chg="addSp modSp">
        <pc:chgData name="Thiago Bastani Pontel Oliveira" userId="S::1486409@sga.pucminas.br::c0c4dfdf-66c4-4054-b08c-7a47dfa23e0d" providerId="AD" clId="Web-{A05BDA0A-B317-590B-5EE0-197CCC9F0CF0}" dt="2023-09-28T21:08:47.738" v="95" actId="20577"/>
        <pc:sldMkLst>
          <pc:docMk/>
          <pc:sldMk cId="0" sldId="258"/>
        </pc:sldMkLst>
        <pc:spChg chg="mod">
          <ac:chgData name="Thiago Bastani Pontel Oliveira" userId="S::1486409@sga.pucminas.br::c0c4dfdf-66c4-4054-b08c-7a47dfa23e0d" providerId="AD" clId="Web-{A05BDA0A-B317-590B-5EE0-197CCC9F0CF0}" dt="2023-09-28T21:03:37.060" v="34" actId="1076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Thiago Bastani Pontel Oliveira" userId="S::1486409@sga.pucminas.br::c0c4dfdf-66c4-4054-b08c-7a47dfa23e0d" providerId="AD" clId="Web-{A05BDA0A-B317-590B-5EE0-197CCC9F0CF0}" dt="2023-09-28T21:08:47.738" v="95" actId="20577"/>
          <ac:spMkLst>
            <pc:docMk/>
            <pc:sldMk cId="0" sldId="258"/>
            <ac:spMk id="6" creationId="{3BFB96A0-E7F8-1629-BAF2-701746F61333}"/>
          </ac:spMkLst>
        </pc:spChg>
      </pc:sldChg>
      <pc:sldChg chg="del">
        <pc:chgData name="Thiago Bastani Pontel Oliveira" userId="S::1486409@sga.pucminas.br::c0c4dfdf-66c4-4054-b08c-7a47dfa23e0d" providerId="AD" clId="Web-{A05BDA0A-B317-590B-5EE0-197CCC9F0CF0}" dt="2023-09-28T21:07:14.435" v="70"/>
        <pc:sldMkLst>
          <pc:docMk/>
          <pc:sldMk cId="0" sldId="259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29.011" v="3"/>
        <pc:sldMkLst>
          <pc:docMk/>
          <pc:sldMk cId="0" sldId="260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29.730" v="4"/>
        <pc:sldMkLst>
          <pc:docMk/>
          <pc:sldMk cId="0" sldId="261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0:59:30.560" v="5"/>
        <pc:sldMkLst>
          <pc:docMk/>
          <pc:sldMk cId="0" sldId="262"/>
        </pc:sldMkLst>
      </pc:sldChg>
      <pc:sldChg chg="modSp">
        <pc:chgData name="Thiago Bastani Pontel Oliveira" userId="S::1486409@sga.pucminas.br::c0c4dfdf-66c4-4054-b08c-7a47dfa23e0d" providerId="AD" clId="Web-{A05BDA0A-B317-590B-5EE0-197CCC9F0CF0}" dt="2023-09-28T21:00:00.310" v="25" actId="20577"/>
        <pc:sldMkLst>
          <pc:docMk/>
          <pc:sldMk cId="0" sldId="263"/>
        </pc:sldMkLst>
        <pc:spChg chg="mod">
          <ac:chgData name="Thiago Bastani Pontel Oliveira" userId="S::1486409@sga.pucminas.br::c0c4dfdf-66c4-4054-b08c-7a47dfa23e0d" providerId="AD" clId="Web-{A05BDA0A-B317-590B-5EE0-197CCC9F0CF0}" dt="2023-09-28T21:00:00.310" v="25" actId="20577"/>
          <ac:spMkLst>
            <pc:docMk/>
            <pc:sldMk cId="0" sldId="263"/>
            <ac:spMk id="4" creationId="{00000000-0000-0000-0000-000000000000}"/>
          </ac:spMkLst>
        </pc:spChg>
      </pc:sldChg>
      <pc:sldChg chg="del">
        <pc:chgData name="Thiago Bastani Pontel Oliveira" userId="S::1486409@sga.pucminas.br::c0c4dfdf-66c4-4054-b08c-7a47dfa23e0d" providerId="AD" clId="Web-{A05BDA0A-B317-590B-5EE0-197CCC9F0CF0}" dt="2023-09-28T21:00:06.905" v="26"/>
        <pc:sldMkLst>
          <pc:docMk/>
          <pc:sldMk cId="1167212067" sldId="264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1:00:07.827" v="27"/>
        <pc:sldMkLst>
          <pc:docMk/>
          <pc:sldMk cId="3990898198" sldId="265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1:00:08.295" v="28"/>
        <pc:sldMkLst>
          <pc:docMk/>
          <pc:sldMk cId="3944551867" sldId="266"/>
        </pc:sldMkLst>
      </pc:sldChg>
      <pc:sldChg chg="del">
        <pc:chgData name="Thiago Bastani Pontel Oliveira" userId="S::1486409@sga.pucminas.br::c0c4dfdf-66c4-4054-b08c-7a47dfa23e0d" providerId="AD" clId="Web-{A05BDA0A-B317-590B-5EE0-197CCC9F0CF0}" dt="2023-09-28T21:00:08.655" v="29"/>
        <pc:sldMkLst>
          <pc:docMk/>
          <pc:sldMk cId="2542427131" sldId="267"/>
        </pc:sldMkLst>
      </pc:sldChg>
      <pc:sldChg chg="modSp add del">
        <pc:chgData name="Thiago Bastani Pontel Oliveira" userId="S::1486409@sga.pucminas.br::c0c4dfdf-66c4-4054-b08c-7a47dfa23e0d" providerId="AD" clId="Web-{A05BDA0A-B317-590B-5EE0-197CCC9F0CF0}" dt="2023-09-28T21:15:16.578" v="112"/>
        <pc:sldMkLst>
          <pc:docMk/>
          <pc:sldMk cId="4143567108" sldId="268"/>
        </pc:sldMkLst>
        <pc:spChg chg="mod">
          <ac:chgData name="Thiago Bastani Pontel Oliveira" userId="S::1486409@sga.pucminas.br::c0c4dfdf-66c4-4054-b08c-7a47dfa23e0d" providerId="AD" clId="Web-{A05BDA0A-B317-590B-5EE0-197CCC9F0CF0}" dt="2023-09-28T21:15:09.218" v="106" actId="20577"/>
          <ac:spMkLst>
            <pc:docMk/>
            <pc:sldMk cId="4143567108" sldId="268"/>
            <ac:spMk id="2" creationId="{00000000-0000-0000-0000-000000000000}"/>
          </ac:spMkLst>
        </pc:spChg>
      </pc:sldChg>
      <pc:sldChg chg="modSp add del">
        <pc:chgData name="Thiago Bastani Pontel Oliveira" userId="S::1486409@sga.pucminas.br::c0c4dfdf-66c4-4054-b08c-7a47dfa23e0d" providerId="AD" clId="Web-{A05BDA0A-B317-590B-5EE0-197CCC9F0CF0}" dt="2023-09-28T21:16:43.600" v="120" actId="20577"/>
        <pc:sldMkLst>
          <pc:docMk/>
          <pc:sldMk cId="501800597" sldId="269"/>
        </pc:sldMkLst>
        <pc:spChg chg="mod">
          <ac:chgData name="Thiago Bastani Pontel Oliveira" userId="S::1486409@sga.pucminas.br::c0c4dfdf-66c4-4054-b08c-7a47dfa23e0d" providerId="AD" clId="Web-{A05BDA0A-B317-590B-5EE0-197CCC9F0CF0}" dt="2023-09-28T21:16:43.600" v="120" actId="20577"/>
          <ac:spMkLst>
            <pc:docMk/>
            <pc:sldMk cId="501800597" sldId="269"/>
            <ac:spMk id="2" creationId="{00000000-0000-0000-0000-000000000000}"/>
          </ac:spMkLst>
        </pc:spChg>
      </pc:sldChg>
    </pc:docChg>
  </pc:docChgLst>
  <pc:docChgLst>
    <pc:chgData name="Thiago Bastani Pontel Oliveira" userId="S::1486409@sga.pucminas.br::c0c4dfdf-66c4-4054-b08c-7a47dfa23e0d" providerId="AD" clId="Web-{65B4DA41-9987-FC42-8431-0E97356FBD16}"/>
    <pc:docChg chg="addSld delSld modSld sldOrd">
      <pc:chgData name="Thiago Bastani Pontel Oliveira" userId="S::1486409@sga.pucminas.br::c0c4dfdf-66c4-4054-b08c-7a47dfa23e0d" providerId="AD" clId="Web-{65B4DA41-9987-FC42-8431-0E97356FBD16}" dt="2023-09-28T21:37:46.523" v="39" actId="20577"/>
      <pc:docMkLst>
        <pc:docMk/>
      </pc:docMkLst>
      <pc:sldChg chg="delSp modSp">
        <pc:chgData name="Thiago Bastani Pontel Oliveira" userId="S::1486409@sga.pucminas.br::c0c4dfdf-66c4-4054-b08c-7a47dfa23e0d" providerId="AD" clId="Web-{65B4DA41-9987-FC42-8431-0E97356FBD16}" dt="2023-09-28T21:37:46.523" v="39" actId="20577"/>
        <pc:sldMkLst>
          <pc:docMk/>
          <pc:sldMk cId="0" sldId="258"/>
        </pc:sldMkLst>
        <pc:spChg chg="mod">
          <ac:chgData name="Thiago Bastani Pontel Oliveira" userId="S::1486409@sga.pucminas.br::c0c4dfdf-66c4-4054-b08c-7a47dfa23e0d" providerId="AD" clId="Web-{65B4DA41-9987-FC42-8431-0E97356FBD16}" dt="2023-09-28T21:37:46.523" v="39" actId="20577"/>
          <ac:spMkLst>
            <pc:docMk/>
            <pc:sldMk cId="0" sldId="258"/>
            <ac:spMk id="2" creationId="{00000000-0000-0000-0000-000000000000}"/>
          </ac:spMkLst>
        </pc:spChg>
        <pc:spChg chg="del">
          <ac:chgData name="Thiago Bastani Pontel Oliveira" userId="S::1486409@sga.pucminas.br::c0c4dfdf-66c4-4054-b08c-7a47dfa23e0d" providerId="AD" clId="Web-{65B4DA41-9987-FC42-8431-0E97356FBD16}" dt="2023-09-28T21:36:34.114" v="31"/>
          <ac:spMkLst>
            <pc:docMk/>
            <pc:sldMk cId="0" sldId="258"/>
            <ac:spMk id="6" creationId="{3BFB96A0-E7F8-1629-BAF2-701746F61333}"/>
          </ac:spMkLst>
        </pc:spChg>
      </pc:sldChg>
      <pc:sldChg chg="ord">
        <pc:chgData name="Thiago Bastani Pontel Oliveira" userId="S::1486409@sga.pucminas.br::c0c4dfdf-66c4-4054-b08c-7a47dfa23e0d" providerId="AD" clId="Web-{65B4DA41-9987-FC42-8431-0E97356FBD16}" dt="2023-09-28T21:36:28.442" v="30"/>
        <pc:sldMkLst>
          <pc:docMk/>
          <pc:sldMk cId="0" sldId="263"/>
        </pc:sldMkLst>
      </pc:sldChg>
      <pc:sldChg chg="modSp add">
        <pc:chgData name="Thiago Bastani Pontel Oliveira" userId="S::1486409@sga.pucminas.br::c0c4dfdf-66c4-4054-b08c-7a47dfa23e0d" providerId="AD" clId="Web-{65B4DA41-9987-FC42-8431-0E97356FBD16}" dt="2023-09-28T21:34:48.626" v="18" actId="20577"/>
        <pc:sldMkLst>
          <pc:docMk/>
          <pc:sldMk cId="1167212067" sldId="264"/>
        </pc:sldMkLst>
        <pc:spChg chg="mod">
          <ac:chgData name="Thiago Bastani Pontel Oliveira" userId="S::1486409@sga.pucminas.br::c0c4dfdf-66c4-4054-b08c-7a47dfa23e0d" providerId="AD" clId="Web-{65B4DA41-9987-FC42-8431-0E97356FBD16}" dt="2023-09-28T21:34:48.626" v="18" actId="20577"/>
          <ac:spMkLst>
            <pc:docMk/>
            <pc:sldMk cId="1167212067" sldId="264"/>
            <ac:spMk id="2" creationId="{00000000-0000-0000-0000-000000000000}"/>
          </ac:spMkLst>
        </pc:spChg>
      </pc:sldChg>
      <pc:sldChg chg="add">
        <pc:chgData name="Thiago Bastani Pontel Oliveira" userId="S::1486409@sga.pucminas.br::c0c4dfdf-66c4-4054-b08c-7a47dfa23e0d" providerId="AD" clId="Web-{65B4DA41-9987-FC42-8431-0E97356FBD16}" dt="2023-09-28T21:34:13.906" v="2"/>
        <pc:sldMkLst>
          <pc:docMk/>
          <pc:sldMk cId="3990898198" sldId="265"/>
        </pc:sldMkLst>
      </pc:sldChg>
      <pc:sldChg chg="add">
        <pc:chgData name="Thiago Bastani Pontel Oliveira" userId="S::1486409@sga.pucminas.br::c0c4dfdf-66c4-4054-b08c-7a47dfa23e0d" providerId="AD" clId="Web-{65B4DA41-9987-FC42-8431-0E97356FBD16}" dt="2023-09-28T21:34:20.766" v="3"/>
        <pc:sldMkLst>
          <pc:docMk/>
          <pc:sldMk cId="3944551867" sldId="266"/>
        </pc:sldMkLst>
      </pc:sldChg>
      <pc:sldChg chg="add">
        <pc:chgData name="Thiago Bastani Pontel Oliveira" userId="S::1486409@sga.pucminas.br::c0c4dfdf-66c4-4054-b08c-7a47dfa23e0d" providerId="AD" clId="Web-{65B4DA41-9987-FC42-8431-0E97356FBD16}" dt="2023-09-28T21:34:29.141" v="4"/>
        <pc:sldMkLst>
          <pc:docMk/>
          <pc:sldMk cId="2542427131" sldId="267"/>
        </pc:sldMkLst>
      </pc:sldChg>
      <pc:sldChg chg="delSp modSp add replId">
        <pc:chgData name="Thiago Bastani Pontel Oliveira" userId="S::1486409@sga.pucminas.br::c0c4dfdf-66c4-4054-b08c-7a47dfa23e0d" providerId="AD" clId="Web-{65B4DA41-9987-FC42-8431-0E97356FBD16}" dt="2023-09-28T21:35:51.394" v="29"/>
        <pc:sldMkLst>
          <pc:docMk/>
          <pc:sldMk cId="4143567108" sldId="268"/>
        </pc:sldMkLst>
        <pc:spChg chg="del">
          <ac:chgData name="Thiago Bastani Pontel Oliveira" userId="S::1486409@sga.pucminas.br::c0c4dfdf-66c4-4054-b08c-7a47dfa23e0d" providerId="AD" clId="Web-{65B4DA41-9987-FC42-8431-0E97356FBD16}" dt="2023-09-28T21:35:30.674" v="20"/>
          <ac:spMkLst>
            <pc:docMk/>
            <pc:sldMk cId="4143567108" sldId="268"/>
            <ac:spMk id="2" creationId="{00000000-0000-0000-0000-000000000000}"/>
          </ac:spMkLst>
        </pc:spChg>
        <pc:spChg chg="mod">
          <ac:chgData name="Thiago Bastani Pontel Oliveira" userId="S::1486409@sga.pucminas.br::c0c4dfdf-66c4-4054-b08c-7a47dfa23e0d" providerId="AD" clId="Web-{65B4DA41-9987-FC42-8431-0E97356FBD16}" dt="2023-09-28T21:35:51.394" v="29"/>
          <ac:spMkLst>
            <pc:docMk/>
            <pc:sldMk cId="4143567108" sldId="268"/>
            <ac:spMk id="3" creationId="{00000000-0000-0000-0000-000000000000}"/>
          </ac:spMkLst>
        </pc:spChg>
        <pc:spChg chg="mod">
          <ac:chgData name="Thiago Bastani Pontel Oliveira" userId="S::1486409@sga.pucminas.br::c0c4dfdf-66c4-4054-b08c-7a47dfa23e0d" providerId="AD" clId="Web-{65B4DA41-9987-FC42-8431-0E97356FBD16}" dt="2023-09-28T21:35:33.612" v="21" actId="1076"/>
          <ac:spMkLst>
            <pc:docMk/>
            <pc:sldMk cId="4143567108" sldId="268"/>
            <ac:spMk id="6" creationId="{3BFB96A0-E7F8-1629-BAF2-701746F61333}"/>
          </ac:spMkLst>
        </pc:spChg>
      </pc:sldChg>
      <pc:sldChg chg="del">
        <pc:chgData name="Thiago Bastani Pontel Oliveira" userId="S::1486409@sga.pucminas.br::c0c4dfdf-66c4-4054-b08c-7a47dfa23e0d" providerId="AD" clId="Web-{65B4DA41-9987-FC42-8431-0E97356FBD16}" dt="2023-09-28T21:33:27.842" v="0"/>
        <pc:sldMkLst>
          <pc:docMk/>
          <pc:sldMk cId="501800597" sldId="269"/>
        </pc:sldMkLst>
      </pc:sldChg>
    </pc:docChg>
  </pc:docChgLst>
  <pc:docChgLst>
    <pc:chgData name="Thiago Bastani Pontel Oliveira" userId="S::1486409@sga.pucminas.br::c0c4dfdf-66c4-4054-b08c-7a47dfa23e0d" providerId="AD" clId="Web-{51F78D83-41D9-09BB-BBAC-025B8751289E}"/>
    <pc:docChg chg="modSld">
      <pc:chgData name="Thiago Bastani Pontel Oliveira" userId="S::1486409@sga.pucminas.br::c0c4dfdf-66c4-4054-b08c-7a47dfa23e0d" providerId="AD" clId="Web-{51F78D83-41D9-09BB-BBAC-025B8751289E}" dt="2023-09-28T21:46:40.585" v="147" actId="20577"/>
      <pc:docMkLst>
        <pc:docMk/>
      </pc:docMkLst>
      <pc:sldChg chg="modSp">
        <pc:chgData name="Thiago Bastani Pontel Oliveira" userId="S::1486409@sga.pucminas.br::c0c4dfdf-66c4-4054-b08c-7a47dfa23e0d" providerId="AD" clId="Web-{51F78D83-41D9-09BB-BBAC-025B8751289E}" dt="2023-09-28T21:45:41.942" v="138" actId="20577"/>
        <pc:sldMkLst>
          <pc:docMk/>
          <pc:sldMk cId="0" sldId="258"/>
        </pc:sldMkLst>
        <pc:spChg chg="mod">
          <ac:chgData name="Thiago Bastani Pontel Oliveira" userId="S::1486409@sga.pucminas.br::c0c4dfdf-66c4-4054-b08c-7a47dfa23e0d" providerId="AD" clId="Web-{51F78D83-41D9-09BB-BBAC-025B8751289E}" dt="2023-09-28T21:45:41.942" v="138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Thiago Bastani Pontel Oliveira" userId="S::1486409@sga.pucminas.br::c0c4dfdf-66c4-4054-b08c-7a47dfa23e0d" providerId="AD" clId="Web-{51F78D83-41D9-09BB-BBAC-025B8751289E}" dt="2023-09-28T21:46:40.585" v="147" actId="20577"/>
        <pc:sldMkLst>
          <pc:docMk/>
          <pc:sldMk cId="4143567108" sldId="268"/>
        </pc:sldMkLst>
        <pc:spChg chg="mod">
          <ac:chgData name="Thiago Bastani Pontel Oliveira" userId="S::1486409@sga.pucminas.br::c0c4dfdf-66c4-4054-b08c-7a47dfa23e0d" providerId="AD" clId="Web-{51F78D83-41D9-09BB-BBAC-025B8751289E}" dt="2023-09-28T21:46:40.585" v="147" actId="20577"/>
          <ac:spMkLst>
            <pc:docMk/>
            <pc:sldMk cId="4143567108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91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328" y="71627"/>
            <a:ext cx="1037844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5592" y="408178"/>
            <a:ext cx="29728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91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6592" y="1545907"/>
            <a:ext cx="7496175" cy="3860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4" y="1417365"/>
            <a:ext cx="9138283" cy="37446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ctr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endParaRPr lang="en-US" sz="3000" spc="-5" dirty="0">
              <a:latin typeface="Arial"/>
              <a:ea typeface="+mn-lt"/>
              <a:cs typeface="Calibri"/>
            </a:endParaRPr>
          </a:p>
          <a:p>
            <a:pPr marL="12700" marR="5080" algn="ctr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3000" spc="-5" dirty="0">
                <a:latin typeface="Arial"/>
                <a:ea typeface="+mn-lt"/>
                <a:cs typeface="+mn-lt"/>
              </a:rPr>
              <a:t>Este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projeto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pretende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atacar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as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dificuldades</a:t>
            </a:r>
            <a:endParaRPr lang="pt-BR" sz="3000" dirty="0" err="1">
              <a:latin typeface="Arial"/>
              <a:ea typeface="+mn-lt"/>
              <a:cs typeface="Arial"/>
            </a:endParaRPr>
          </a:p>
          <a:p>
            <a:pPr marL="12700" marR="5080" algn="ctr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encontradas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por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leitores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ávidos</a:t>
            </a:r>
            <a:r>
              <a:rPr lang="pt-BR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>
                <a:latin typeface="Arial"/>
                <a:ea typeface="+mn-lt"/>
                <a:cs typeface="+mn-lt"/>
              </a:rPr>
              <a:t>de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quadrinhos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no 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momento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organização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suas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leituras</a:t>
            </a:r>
            <a:r>
              <a:rPr lang="en-US" sz="3000" spc="-5" dirty="0">
                <a:latin typeface="Arial"/>
                <a:ea typeface="+mn-lt"/>
                <a:cs typeface="+mn-lt"/>
              </a:rPr>
              <a:t>, visto que </a:t>
            </a:r>
            <a:endParaRPr lang="pt-BR" sz="3000" dirty="0">
              <a:latin typeface="Arial"/>
              <a:ea typeface="+mn-lt"/>
              <a:cs typeface="Arial"/>
            </a:endParaRPr>
          </a:p>
          <a:p>
            <a:pPr marL="12700" marR="5080" algn="ctr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3000" spc="-5" dirty="0">
                <a:latin typeface="Arial"/>
                <a:ea typeface="+mn-lt"/>
                <a:cs typeface="+mn-lt"/>
              </a:rPr>
              <a:t>com o</a:t>
            </a:r>
            <a:r>
              <a:rPr lang="pt-BR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crescimento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suas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coleções</a:t>
            </a:r>
            <a:r>
              <a:rPr lang="en-US" sz="3000" spc="-5" dirty="0">
                <a:latin typeface="Arial"/>
                <a:ea typeface="+mn-lt"/>
                <a:cs typeface="+mn-lt"/>
              </a:rPr>
              <a:t>, </a:t>
            </a:r>
            <a:endParaRPr lang="pt-BR" sz="3000" dirty="0">
              <a:latin typeface="Arial"/>
              <a:ea typeface="+mn-lt"/>
              <a:cs typeface="Arial"/>
            </a:endParaRPr>
          </a:p>
          <a:p>
            <a:pPr marL="12700" marR="5080" algn="ctr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3000" spc="-5" dirty="0" err="1">
                <a:latin typeface="Arial"/>
                <a:ea typeface="+mn-lt"/>
                <a:cs typeface="+mn-lt"/>
              </a:rPr>
              <a:t>formas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alternativas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de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organização</a:t>
            </a:r>
            <a:r>
              <a:rPr lang="en-US" sz="3000" spc="-5" dirty="0">
                <a:latin typeface="Arial"/>
                <a:ea typeface="+mn-lt"/>
                <a:cs typeface="+mn-lt"/>
              </a:rPr>
              <a:t>,</a:t>
            </a:r>
            <a:endParaRPr lang="pt-BR" sz="3000">
              <a:latin typeface="Arial"/>
              <a:ea typeface="+mn-lt"/>
              <a:cs typeface="Arial"/>
            </a:endParaRPr>
          </a:p>
          <a:p>
            <a:pPr marL="12700" marR="5080" algn="ctr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lang="en-US" sz="3000" spc="-5" dirty="0" err="1">
                <a:latin typeface="Arial"/>
                <a:ea typeface="+mn-lt"/>
                <a:cs typeface="+mn-lt"/>
              </a:rPr>
              <a:t>independente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do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conteúdo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ser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impresso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ou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digital, se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comprovam</a:t>
            </a:r>
            <a:r>
              <a:rPr lang="en-US" sz="3000" spc="-5" dirty="0">
                <a:latin typeface="Arial"/>
                <a:ea typeface="+mn-lt"/>
                <a:cs typeface="+mn-lt"/>
              </a:rPr>
              <a:t> </a:t>
            </a:r>
            <a:r>
              <a:rPr lang="en-US" sz="3000" spc="-5" dirty="0" err="1">
                <a:latin typeface="Arial"/>
                <a:ea typeface="+mn-lt"/>
                <a:cs typeface="+mn-lt"/>
              </a:rPr>
              <a:t>necessárias</a:t>
            </a:r>
            <a:r>
              <a:rPr lang="en-US" sz="3000" spc="-5" dirty="0">
                <a:latin typeface="Arial"/>
                <a:ea typeface="+mn-lt"/>
                <a:cs typeface="+mn-lt"/>
              </a:rPr>
              <a:t>.</a:t>
            </a:r>
            <a:r>
              <a:rPr lang="pt-BR" sz="3000" spc="-5" dirty="0">
                <a:latin typeface="Arial"/>
                <a:ea typeface="+mn-lt"/>
                <a:cs typeface="+mn-lt"/>
              </a:rPr>
              <a:t> </a:t>
            </a:r>
            <a:endParaRPr lang="pt-BR"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0203" y="408178"/>
            <a:ext cx="2338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91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328" y="71627"/>
            <a:ext cx="1037844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0" y="405511"/>
            <a:ext cx="913878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pc="-5" dirty="0">
                <a:solidFill>
                  <a:srgbClr val="E7B600"/>
                </a:solidFill>
              </a:rPr>
              <a:t>Público Alvo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328" y="1425011"/>
            <a:ext cx="8778999" cy="462883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algn="ctr">
              <a:spcBef>
                <a:spcPts val="95"/>
              </a:spcBef>
            </a:pP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O foco deste projeto está no público de leitores de quadrinhos brasileiros, entre faixas</a:t>
            </a:r>
            <a:r>
              <a:rPr lang="pt-BR" sz="3000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30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etárias diversas, que encontram dificuldades ou limitações na hora de organizar suas</a:t>
            </a:r>
            <a:r>
              <a:rPr lang="pt-BR" sz="3000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coleções</a:t>
            </a:r>
            <a:r>
              <a:rPr sz="3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quadrinhos,</a:t>
            </a:r>
            <a:r>
              <a:rPr sz="3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sejam</a:t>
            </a:r>
            <a:r>
              <a:rPr sz="3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esses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impressos</a:t>
            </a:r>
            <a:r>
              <a:rPr sz="3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3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digitais,</a:t>
            </a:r>
            <a:r>
              <a:rPr sz="3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organizar</a:t>
            </a:r>
            <a:r>
              <a:rPr sz="3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suas</a:t>
            </a:r>
            <a:r>
              <a:rPr sz="3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leituras.</a:t>
            </a:r>
            <a:endParaRPr lang="pt-BR" sz="3000" dirty="0">
              <a:latin typeface="Arial MT"/>
              <a:cs typeface="Arial MT"/>
            </a:endParaRPr>
          </a:p>
          <a:p>
            <a:pPr marL="12700" marR="225425" algn="ctr"/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forma</a:t>
            </a:r>
            <a:r>
              <a:rPr sz="3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conhecer</a:t>
            </a:r>
            <a:r>
              <a:rPr sz="3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melhor</a:t>
            </a:r>
            <a:r>
              <a:rPr sz="3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nosso</a:t>
            </a:r>
            <a:r>
              <a:rPr sz="3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 err="1">
                <a:solidFill>
                  <a:srgbClr val="FFFFFF"/>
                </a:solidFill>
                <a:latin typeface="Arial MT"/>
                <a:cs typeface="Arial MT"/>
              </a:rPr>
              <a:t>público-alvo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realizamos</a:t>
            </a:r>
            <a:r>
              <a:rPr sz="3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3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pesquisa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com</a:t>
            </a:r>
            <a:r>
              <a:rPr sz="3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formulário</a:t>
            </a:r>
            <a:r>
              <a:rPr sz="3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encontramos</a:t>
            </a:r>
            <a:r>
              <a:rPr sz="3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características</a:t>
            </a:r>
            <a:r>
              <a:rPr sz="3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lang="pt-BR" sz="3000" spc="-5" dirty="0">
                <a:solidFill>
                  <a:srgbClr val="FFFFFF"/>
                </a:solidFill>
                <a:latin typeface="Arial MT"/>
                <a:cs typeface="Arial MT"/>
              </a:rPr>
              <a:t> </a:t>
            </a:r>
            <a:r>
              <a:rPr sz="30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necessidades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3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comum</a:t>
            </a:r>
            <a:r>
              <a:rPr sz="3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3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esses</a:t>
            </a:r>
            <a:r>
              <a:rPr sz="3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 err="1">
                <a:solidFill>
                  <a:srgbClr val="FFFFFF"/>
                </a:solidFill>
                <a:latin typeface="Arial MT"/>
                <a:cs typeface="Arial MT"/>
              </a:rPr>
              <a:t>leitores</a:t>
            </a:r>
            <a:r>
              <a:rPr lang="pt-BR" sz="30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3000"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91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328" y="71627"/>
            <a:ext cx="1037844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0" y="405511"/>
            <a:ext cx="913878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pc="-5" dirty="0">
                <a:solidFill>
                  <a:srgbClr val="E7B600"/>
                </a:solidFill>
              </a:rPr>
              <a:t>Público Alvo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44" y="1284478"/>
            <a:ext cx="9144385" cy="47384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"/>
              </a:spcBef>
              <a:buClr>
                <a:srgbClr val="E7B6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pt-BR" sz="3000"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FD11FB4-7AFE-0FA7-DFC0-15556F65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87196"/>
              </p:ext>
            </p:extLst>
          </p:nvPr>
        </p:nvGraphicFramePr>
        <p:xfrm>
          <a:off x="768246" y="1452172"/>
          <a:ext cx="7608123" cy="4519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434">
                  <a:extLst>
                    <a:ext uri="{9D8B030D-6E8A-4147-A177-3AD203B41FA5}">
                      <a16:colId xmlns:a16="http://schemas.microsoft.com/office/drawing/2014/main" val="482039719"/>
                    </a:ext>
                  </a:extLst>
                </a:gridCol>
                <a:gridCol w="5718689">
                  <a:extLst>
                    <a:ext uri="{9D8B030D-6E8A-4147-A177-3AD203B41FA5}">
                      <a16:colId xmlns:a16="http://schemas.microsoft.com/office/drawing/2014/main" val="1987553291"/>
                    </a:ext>
                  </a:extLst>
                </a:gridCol>
              </a:tblGrid>
              <a:tr h="1058680">
                <a:tc gridSpan="2"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algn="just" rtl="0" fontAlgn="base"/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Perfil 01: Leitor 1</a:t>
                      </a: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11144"/>
                  </a:ext>
                </a:extLst>
              </a:tr>
              <a:tr h="1845663">
                <a:tc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algn="just" rtl="0" fontAlgn="base"/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Descrição: </a:t>
                      </a: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algn="just" rtl="0" fontAlgn="base"/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Leitor de quadrinhos em sua maioria entre 18-25 anos, que já tem familiaridade com aplicações de organização digital, e costumes individuais de organização.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67634"/>
                  </a:ext>
                </a:extLst>
              </a:tr>
              <a:tr h="1540745">
                <a:tc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algn="just" rtl="0" fontAlgn="base"/>
                      <a:r>
                        <a:rPr lang="pt-BR" sz="2000" b="1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Necessidades: </a:t>
                      </a: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marL="342900" lvl="0" indent="-342900" algn="just" rtl="0" fontAlgn="base">
                        <a:buFont typeface="+mj-lt"/>
                        <a:buAutoNum type="arabicPeriod"/>
                      </a:pP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Organização das leituras de quadrinhos.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  <a:p>
                      <a:pPr marL="342900" lvl="0" indent="-342900" algn="just" rtl="0" fontAlgn="base">
                        <a:buFont typeface="+mj-lt"/>
                        <a:buAutoNum type="arabicPeriod" startAt="2"/>
                      </a:pPr>
                      <a:r>
                        <a:rPr lang="pt-BR" sz="20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Avaliar e dar notas aos quadrinhos.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  <a:p>
                      <a:pPr marL="342900" lvl="0" indent="-342900" algn="just" rtl="0" fontAlgn="base">
                        <a:buFont typeface="+mj-lt"/>
                        <a:buAutoNum type="arabicPeriod" startAt="3"/>
                      </a:pPr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Descoberta de novos quadrinhos.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  <a:p>
                      <a:pPr marL="342900" lvl="0" indent="-342900" algn="just" rtl="0" fontAlgn="base">
                        <a:buFont typeface="+mj-lt"/>
                        <a:buAutoNum type="arabicPeriod" startAt="4"/>
                      </a:pPr>
                      <a:r>
                        <a:rPr lang="pt-BR" sz="20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Saber o progresso de leitura. </a:t>
                      </a:r>
                      <a:endParaRPr lang="pt-BR" sz="2000" b="0" i="0"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57035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64F570B-590B-2D98-1B29-3F37F91AC0B7}"/>
              </a:ext>
            </a:extLst>
          </p:cNvPr>
          <p:cNvSpPr txBox="1"/>
          <p:nvPr/>
        </p:nvSpPr>
        <p:spPr>
          <a:xfrm>
            <a:off x="3200400" y="320040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1100">
              <a:solidFill>
                <a:srgbClr val="0070C0"/>
              </a:solidFill>
              <a:latin typeface="Arial"/>
              <a:cs typeface="Arial"/>
            </a:endParaRPr>
          </a:p>
          <a:p>
            <a:endParaRPr lang="en-US">
              <a:latin typeface="Segoe UI"/>
              <a:cs typeface="Segoe UI"/>
            </a:endParaRPr>
          </a:p>
          <a:p>
            <a:pPr algn="just"/>
            <a:endParaRPr lang="en-US"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80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91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8328" y="71627"/>
            <a:ext cx="1037844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0" y="405511"/>
            <a:ext cx="9138785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pc="-5" dirty="0">
                <a:solidFill>
                  <a:srgbClr val="E7B600"/>
                </a:solidFill>
              </a:rPr>
              <a:t>Público Alvo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44" y="1284478"/>
            <a:ext cx="9144385" cy="47384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"/>
              </a:spcBef>
              <a:buClr>
                <a:srgbClr val="E7B6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pt-BR" sz="3000" spc="-5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209829F-A155-0F83-4394-934E6562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05687"/>
              </p:ext>
            </p:extLst>
          </p:nvPr>
        </p:nvGraphicFramePr>
        <p:xfrm>
          <a:off x="861934" y="1433434"/>
          <a:ext cx="7420563" cy="465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911">
                  <a:extLst>
                    <a:ext uri="{9D8B030D-6E8A-4147-A177-3AD203B41FA5}">
                      <a16:colId xmlns:a16="http://schemas.microsoft.com/office/drawing/2014/main" val="3131755001"/>
                    </a:ext>
                  </a:extLst>
                </a:gridCol>
                <a:gridCol w="5574652">
                  <a:extLst>
                    <a:ext uri="{9D8B030D-6E8A-4147-A177-3AD203B41FA5}">
                      <a16:colId xmlns:a16="http://schemas.microsoft.com/office/drawing/2014/main" val="744684701"/>
                    </a:ext>
                  </a:extLst>
                </a:gridCol>
              </a:tblGrid>
              <a:tr h="1021204">
                <a:tc gridSpan="2"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algn="just" rtl="0" fontAlgn="base"/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Perfil 02: Leitor 2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04977"/>
                  </a:ext>
                </a:extLst>
              </a:tr>
              <a:tr h="2164204">
                <a:tc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algn="just" rtl="0" fontAlgn="base"/>
                      <a:r>
                        <a:rPr lang="pt-BR" sz="2000" b="1" dirty="0">
                          <a:effectLst/>
                          <a:latin typeface="Arial"/>
                        </a:rPr>
                        <a:t>Descrição: </a:t>
                      </a:r>
                      <a:r>
                        <a:rPr lang="pt-BR" sz="20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endParaRPr lang="pt-BR" sz="2000" dirty="0">
                        <a:effectLst/>
                        <a:latin typeface="Arial"/>
                      </a:endParaRPr>
                    </a:p>
                    <a:p>
                      <a:pPr lvl="0" algn="just">
                        <a:buNone/>
                      </a:pPr>
                      <a:r>
                        <a:rPr lang="pt-BR" sz="2000" dirty="0">
                          <a:effectLst/>
                          <a:latin typeface="Arial"/>
                        </a:rPr>
                        <a:t>Leitor de quadrinhos em faixas etárias variadas, que nunca utilizaram uma aplicação de organização digital, sem costumes de organização, mas que gostaria de começar a organizar suas coleções com facilidade. </a:t>
                      </a:r>
                      <a:endParaRPr lang="pt-BR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982167"/>
                  </a:ext>
                </a:extLst>
              </a:tr>
              <a:tr h="1470909">
                <a:tc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algn="just" rtl="0" fontAlgn="base"/>
                      <a:r>
                        <a:rPr lang="pt-BR" sz="2000" b="1" dirty="0">
                          <a:effectLst/>
                          <a:latin typeface="Arial"/>
                        </a:rPr>
                        <a:t>Necessidades: </a:t>
                      </a:r>
                      <a:r>
                        <a:rPr lang="pt-BR" sz="20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000" dirty="0">
                        <a:effectLst/>
                      </a:endParaRPr>
                    </a:p>
                    <a:p>
                      <a:pPr marL="342900" lvl="0" indent="-342900" algn="just" rtl="0" fontAlgn="base">
                        <a:buFont typeface="+mj-lt"/>
                        <a:buAutoNum type="arabicPeriod"/>
                      </a:pPr>
                      <a:r>
                        <a:rPr lang="pt-BR" sz="2000" dirty="0">
                          <a:effectLst/>
                          <a:latin typeface="Arial"/>
                        </a:rPr>
                        <a:t>Ambiente digital simplificado, bem intuitivo, de fácil entendimento para organizar leituras de quadrinhos. 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18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9" y="408178"/>
            <a:ext cx="9139856" cy="63500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pt-BR" spc="-5" dirty="0"/>
              <a:t>Proposta de solução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3BFB96A0-E7F8-1629-BAF2-701746F61333}"/>
              </a:ext>
            </a:extLst>
          </p:cNvPr>
          <p:cNvSpPr txBox="1"/>
          <p:nvPr/>
        </p:nvSpPr>
        <p:spPr>
          <a:xfrm>
            <a:off x="574344" y="2496570"/>
            <a:ext cx="7995920" cy="18594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ctr">
              <a:spcBef>
                <a:spcPts val="100"/>
              </a:spcBef>
              <a:tabLst>
                <a:tab pos="1474470" algn="l"/>
                <a:tab pos="1957070" algn="l"/>
                <a:tab pos="2669540" algn="l"/>
                <a:tab pos="3863975" algn="l"/>
                <a:tab pos="4794250" algn="l"/>
                <a:tab pos="6191885" algn="l"/>
                <a:tab pos="6675120" algn="l"/>
              </a:tabLst>
            </a:pPr>
            <a:r>
              <a:rPr sz="3000" dirty="0">
                <a:latin typeface="Arial MT"/>
              </a:rPr>
              <a:t>O objetivo deste projeto é desenvolver uma aplicação web acessível e intuitiva, que</a:t>
            </a:r>
            <a:r>
              <a:rPr lang="pt-BR" sz="3000" dirty="0">
                <a:latin typeface="Arial MT"/>
              </a:rPr>
              <a:t> </a:t>
            </a:r>
            <a:r>
              <a:rPr sz="3000" dirty="0">
                <a:latin typeface="Arial MT"/>
              </a:rPr>
              <a:t> oferte ao leitor de quadrinhos um espaço digital onde possa organizar suas leituras e</a:t>
            </a:r>
            <a:r>
              <a:rPr lang="pt-BR" sz="3000" dirty="0">
                <a:latin typeface="Arial MT"/>
              </a:rPr>
              <a:t> </a:t>
            </a:r>
            <a:r>
              <a:rPr sz="3000" dirty="0">
                <a:latin typeface="Arial MT"/>
              </a:rPr>
              <a:t> coleções.</a:t>
            </a:r>
            <a:endParaRPr lang="pt-BR" sz="30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356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847" y="3094685"/>
            <a:ext cx="5242560" cy="6277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rgbClr val="E7B600"/>
                </a:solidFill>
              </a:rPr>
              <a:t>Requisitos</a:t>
            </a:r>
            <a:r>
              <a:rPr spc="-10" dirty="0">
                <a:solidFill>
                  <a:srgbClr val="E7B600"/>
                </a:solidFill>
              </a:rPr>
              <a:t> </a:t>
            </a:r>
            <a:r>
              <a:rPr spc="-5" dirty="0">
                <a:solidFill>
                  <a:srgbClr val="E7B600"/>
                </a:solidFill>
              </a:rPr>
              <a:t>do</a:t>
            </a:r>
            <a:r>
              <a:rPr spc="-40" dirty="0">
                <a:solidFill>
                  <a:srgbClr val="E7B600"/>
                </a:solidFill>
              </a:rPr>
              <a:t> </a:t>
            </a:r>
            <a:r>
              <a:rPr spc="-5" dirty="0">
                <a:solidFill>
                  <a:srgbClr val="E7B600"/>
                </a:solidFill>
              </a:rPr>
              <a:t>projeto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21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20" y="408178"/>
            <a:ext cx="5431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Requisitos</a:t>
            </a:r>
            <a:r>
              <a:rPr spc="-110" dirty="0"/>
              <a:t> </a:t>
            </a:r>
            <a:r>
              <a:rPr spc="-5" dirty="0"/>
              <a:t>Funcionais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592" y="1366837"/>
          <a:ext cx="7480934" cy="498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Prioridade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09165" marR="138430" indent="-20688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avaliação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699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8110" marR="170180" indent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oferecer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funcionalidade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pesquisa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encontrar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descobrir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4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verificar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progresso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leitura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699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Baixa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27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cadastrar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conta.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3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3825" marR="11874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oferecer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página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geral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todos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registrados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separados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categorias de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lidos,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lendo e 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347209" y="6236004"/>
            <a:ext cx="450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291F4F"/>
                </a:solidFill>
                <a:latin typeface="Arial MT"/>
                <a:cs typeface="Arial MT"/>
              </a:rPr>
              <a:t>...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4818" y="1907794"/>
            <a:ext cx="281305" cy="33985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**Prioridade:</a:t>
            </a:r>
            <a:r>
              <a:rPr sz="1800" spc="-7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Alta /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Média</a:t>
            </a:r>
            <a:r>
              <a:rPr sz="1800" spc="1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/</a:t>
            </a:r>
            <a:r>
              <a:rPr sz="1800" spc="5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Baixa.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9089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20" y="408178"/>
            <a:ext cx="5431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Requisitos</a:t>
            </a:r>
            <a:r>
              <a:rPr spc="-110" dirty="0"/>
              <a:t> </a:t>
            </a:r>
            <a:r>
              <a:rPr spc="-5" dirty="0"/>
              <a:t>Funcionais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592" y="1203642"/>
          <a:ext cx="7480935" cy="5265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2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Prioridade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609090" marR="256540" indent="-13506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lidos,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lendo e 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07670" marR="461009" indent="2025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oferecer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funcionalidade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filtro/pesquisa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página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registrados.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572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017395" marR="20320" indent="-19958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visualizar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informações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572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RF-09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fazer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login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sua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R="48895" algn="ctr">
                        <a:lnSpc>
                          <a:spcPts val="191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conta.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RF-10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5244" marR="50800" indent="-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 permitir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usuário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criar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listas individuais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registro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quadrinhos,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organização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forma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 usuário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desejar (por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gênero,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personagem,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etc.).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estrutura</a:t>
                      </a:r>
                      <a:r>
                        <a:rPr sz="1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quadrinhos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das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listas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 seguir as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categorias de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lidos,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lendo e a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ler.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4762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524818" y="1907794"/>
            <a:ext cx="281305" cy="33985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**Prioridade:</a:t>
            </a:r>
            <a:r>
              <a:rPr sz="1800" spc="-7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Alta /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Média</a:t>
            </a:r>
            <a:r>
              <a:rPr sz="1800" spc="1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/</a:t>
            </a:r>
            <a:r>
              <a:rPr sz="1800" spc="5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Baixa.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4455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239" y="408178"/>
            <a:ext cx="633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Requisitos</a:t>
            </a:r>
            <a:r>
              <a:rPr spc="-70" dirty="0"/>
              <a:t> </a:t>
            </a:r>
            <a:r>
              <a:rPr spc="-5" dirty="0"/>
              <a:t>não</a:t>
            </a:r>
            <a:r>
              <a:rPr spc="-50" dirty="0"/>
              <a:t> </a:t>
            </a:r>
            <a:r>
              <a:rPr spc="-5" dirty="0"/>
              <a:t>funcionais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76227"/>
            <a:ext cx="1047750" cy="9147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4818" y="1907794"/>
            <a:ext cx="281305" cy="33985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**Prioridade:</a:t>
            </a:r>
            <a:r>
              <a:rPr sz="1800" spc="-7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Alta /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Média</a:t>
            </a:r>
            <a:r>
              <a:rPr sz="1800" spc="10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A6A6"/>
                </a:solidFill>
                <a:latin typeface="Arial MT"/>
                <a:cs typeface="Arial MT"/>
              </a:rPr>
              <a:t>/</a:t>
            </a:r>
            <a:r>
              <a:rPr sz="1800" spc="5" dirty="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Arial MT"/>
                <a:cs typeface="Arial MT"/>
              </a:rPr>
              <a:t>Baixa.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6592" y="1545907"/>
          <a:ext cx="7481570" cy="38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50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495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Descrição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501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Prioridade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24485" marR="216535" indent="-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RNF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-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50520" marR="346710" indent="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 deve ser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responsivo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 adaptar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diferentes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tamanhos</a:t>
                      </a:r>
                      <a:r>
                        <a:rPr sz="1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telas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(dispositivos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móveis, </a:t>
                      </a:r>
                      <a:r>
                        <a:rPr sz="1600" spc="-4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desktop).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Média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24485" marR="216535" indent="-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RNF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-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01625" marR="294640" indent="-508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 deve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compatível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principais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navegadores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mercado: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Google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Chrome,</a:t>
                      </a:r>
                      <a:r>
                        <a:rPr sz="1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Firefox,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Microsoft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Edge,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Opera.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24485" marR="216535" indent="-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RNF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-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03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198245" marR="494030" indent="-7010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sistema deve ser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publicado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um</a:t>
                      </a:r>
                      <a:r>
                        <a:rPr sz="1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ambiente </a:t>
                      </a:r>
                      <a:r>
                        <a:rPr sz="1600" spc="-4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acessível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 público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na internet.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4826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Alta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42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Apresentação na tela (4:3)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Problema</vt:lpstr>
      <vt:lpstr>Público Alvo</vt:lpstr>
      <vt:lpstr>Público Alvo</vt:lpstr>
      <vt:lpstr>Público Alvo</vt:lpstr>
      <vt:lpstr>Proposta de solução</vt:lpstr>
      <vt:lpstr>Requisitos do projeto</vt:lpstr>
      <vt:lpstr>Requisitos Funcionais</vt:lpstr>
      <vt:lpstr>Requisitos Funcionais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SMC</dc:creator>
  <cp:revision>195</cp:revision>
  <dcterms:created xsi:type="dcterms:W3CDTF">2023-09-28T20:56:23Z</dcterms:created>
  <dcterms:modified xsi:type="dcterms:W3CDTF">2023-09-28T22:08:50Z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2023-09-28T00:00:00Z</vt:filetime>
  </property>
</Properties>
</file>