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8" r:id="rId4"/>
    <p:sldId id="264" r:id="rId5"/>
    <p:sldId id="265" r:id="rId6"/>
    <p:sldId id="266" r:id="rId7"/>
    <p:sldId id="267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78D83-41D9-09BB-BBAC-025B8751289E}" v="274" dt="2023-09-28T21:46:41.819"/>
    <p1510:client id="{65B4DA41-9987-FC42-8431-0E97356FBD16}" v="59" dt="2023-09-28T21:37:46.523"/>
    <p1510:client id="{A05BDA0A-B317-590B-5EE0-197CCC9F0CF0}" v="188" dt="2023-09-28T21:16:43.6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astani Pontel Oliveira" userId="S::1486409@sga.pucminas.br::c0c4dfdf-66c4-4054-b08c-7a47dfa23e0d" providerId="AD" clId="Web-{A05BDA0A-B317-590B-5EE0-197CCC9F0CF0}"/>
    <pc:docChg chg="addSld delSld modSld">
      <pc:chgData name="Thiago Bastani Pontel Oliveira" userId="S::1486409@sga.pucminas.br::c0c4dfdf-66c4-4054-b08c-7a47dfa23e0d" providerId="AD" clId="Web-{A05BDA0A-B317-590B-5EE0-197CCC9F0CF0}" dt="2023-09-28T21:16:43.600" v="120" actId="20577"/>
      <pc:docMkLst>
        <pc:docMk/>
      </pc:docMkLst>
      <pc:sldChg chg="del">
        <pc:chgData name="Thiago Bastani Pontel Oliveira" userId="S::1486409@sga.pucminas.br::c0c4dfdf-66c4-4054-b08c-7a47dfa23e0d" providerId="AD" clId="Web-{A05BDA0A-B317-590B-5EE0-197CCC9F0CF0}" dt="2023-09-28T20:59:09.166" v="0"/>
        <pc:sldMkLst>
          <pc:docMk/>
          <pc:sldMk cId="0" sldId="256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10.416" v="1"/>
        <pc:sldMkLst>
          <pc:docMk/>
          <pc:sldMk cId="0" sldId="257"/>
        </pc:sldMkLst>
      </pc:sldChg>
      <pc:sldChg chg="addSp modSp">
        <pc:chgData name="Thiago Bastani Pontel Oliveira" userId="S::1486409@sga.pucminas.br::c0c4dfdf-66c4-4054-b08c-7a47dfa23e0d" providerId="AD" clId="Web-{A05BDA0A-B317-590B-5EE0-197CCC9F0CF0}" dt="2023-09-28T21:08:47.738" v="95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A05BDA0A-B317-590B-5EE0-197CCC9F0CF0}" dt="2023-09-28T21:03:37.060" v="34" actId="1076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Thiago Bastani Pontel Oliveira" userId="S::1486409@sga.pucminas.br::c0c4dfdf-66c4-4054-b08c-7a47dfa23e0d" providerId="AD" clId="Web-{A05BDA0A-B317-590B-5EE0-197CCC9F0CF0}" dt="2023-09-28T21:08:47.738" v="95" actId="20577"/>
          <ac:spMkLst>
            <pc:docMk/>
            <pc:sldMk cId="0" sldId="258"/>
            <ac:spMk id="6" creationId="{3BFB96A0-E7F8-1629-BAF2-701746F61333}"/>
          </ac:spMkLst>
        </pc:spChg>
      </pc:sldChg>
      <pc:sldChg chg="del">
        <pc:chgData name="Thiago Bastani Pontel Oliveira" userId="S::1486409@sga.pucminas.br::c0c4dfdf-66c4-4054-b08c-7a47dfa23e0d" providerId="AD" clId="Web-{A05BDA0A-B317-590B-5EE0-197CCC9F0CF0}" dt="2023-09-28T21:07:14.435" v="70"/>
        <pc:sldMkLst>
          <pc:docMk/>
          <pc:sldMk cId="0" sldId="259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29.011" v="3"/>
        <pc:sldMkLst>
          <pc:docMk/>
          <pc:sldMk cId="0" sldId="260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29.730" v="4"/>
        <pc:sldMkLst>
          <pc:docMk/>
          <pc:sldMk cId="0" sldId="261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30.560" v="5"/>
        <pc:sldMkLst>
          <pc:docMk/>
          <pc:sldMk cId="0" sldId="262"/>
        </pc:sldMkLst>
      </pc:sldChg>
      <pc:sldChg chg="modSp">
        <pc:chgData name="Thiago Bastani Pontel Oliveira" userId="S::1486409@sga.pucminas.br::c0c4dfdf-66c4-4054-b08c-7a47dfa23e0d" providerId="AD" clId="Web-{A05BDA0A-B317-590B-5EE0-197CCC9F0CF0}" dt="2023-09-28T21:00:00.310" v="25" actId="20577"/>
        <pc:sldMkLst>
          <pc:docMk/>
          <pc:sldMk cId="0" sldId="263"/>
        </pc:sldMkLst>
        <pc:spChg chg="mod">
          <ac:chgData name="Thiago Bastani Pontel Oliveira" userId="S::1486409@sga.pucminas.br::c0c4dfdf-66c4-4054-b08c-7a47dfa23e0d" providerId="AD" clId="Web-{A05BDA0A-B317-590B-5EE0-197CCC9F0CF0}" dt="2023-09-28T21:00:00.310" v="25" actId="20577"/>
          <ac:spMkLst>
            <pc:docMk/>
            <pc:sldMk cId="0" sldId="263"/>
            <ac:spMk id="4" creationId="{00000000-0000-0000-0000-000000000000}"/>
          </ac:spMkLst>
        </pc:spChg>
      </pc:sldChg>
      <pc:sldChg chg="del">
        <pc:chgData name="Thiago Bastani Pontel Oliveira" userId="S::1486409@sga.pucminas.br::c0c4dfdf-66c4-4054-b08c-7a47dfa23e0d" providerId="AD" clId="Web-{A05BDA0A-B317-590B-5EE0-197CCC9F0CF0}" dt="2023-09-28T21:00:06.905" v="26"/>
        <pc:sldMkLst>
          <pc:docMk/>
          <pc:sldMk cId="1167212067" sldId="264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7.827" v="27"/>
        <pc:sldMkLst>
          <pc:docMk/>
          <pc:sldMk cId="3990898198" sldId="265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8.295" v="28"/>
        <pc:sldMkLst>
          <pc:docMk/>
          <pc:sldMk cId="3944551867" sldId="266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8.655" v="29"/>
        <pc:sldMkLst>
          <pc:docMk/>
          <pc:sldMk cId="2542427131" sldId="267"/>
        </pc:sldMkLst>
      </pc:sldChg>
      <pc:sldChg chg="modSp add del">
        <pc:chgData name="Thiago Bastani Pontel Oliveira" userId="S::1486409@sga.pucminas.br::c0c4dfdf-66c4-4054-b08c-7a47dfa23e0d" providerId="AD" clId="Web-{A05BDA0A-B317-590B-5EE0-197CCC9F0CF0}" dt="2023-09-28T21:15:16.578" v="112"/>
        <pc:sldMkLst>
          <pc:docMk/>
          <pc:sldMk cId="4143567108" sldId="268"/>
        </pc:sldMkLst>
        <pc:spChg chg="mod">
          <ac:chgData name="Thiago Bastani Pontel Oliveira" userId="S::1486409@sga.pucminas.br::c0c4dfdf-66c4-4054-b08c-7a47dfa23e0d" providerId="AD" clId="Web-{A05BDA0A-B317-590B-5EE0-197CCC9F0CF0}" dt="2023-09-28T21:15:09.218" v="106" actId="20577"/>
          <ac:spMkLst>
            <pc:docMk/>
            <pc:sldMk cId="4143567108" sldId="268"/>
            <ac:spMk id="2" creationId="{00000000-0000-0000-0000-000000000000}"/>
          </ac:spMkLst>
        </pc:spChg>
      </pc:sldChg>
      <pc:sldChg chg="modSp add del">
        <pc:chgData name="Thiago Bastani Pontel Oliveira" userId="S::1486409@sga.pucminas.br::c0c4dfdf-66c4-4054-b08c-7a47dfa23e0d" providerId="AD" clId="Web-{A05BDA0A-B317-590B-5EE0-197CCC9F0CF0}" dt="2023-09-28T21:16:43.600" v="120" actId="20577"/>
        <pc:sldMkLst>
          <pc:docMk/>
          <pc:sldMk cId="0" sldId="269"/>
        </pc:sldMkLst>
        <pc:spChg chg="mod">
          <ac:chgData name="Thiago Bastani Pontel Oliveira" userId="S::1486409@sga.pucminas.br::c0c4dfdf-66c4-4054-b08c-7a47dfa23e0d" providerId="AD" clId="Web-{A05BDA0A-B317-590B-5EE0-197CCC9F0CF0}" dt="2023-09-28T21:16:43.600" v="120" actId="20577"/>
          <ac:spMkLst>
            <pc:docMk/>
            <pc:sldMk cId="0" sldId="269"/>
            <ac:spMk id="2" creationId="{00000000-0000-0000-0000-000000000000}"/>
          </ac:spMkLst>
        </pc:spChg>
      </pc:sldChg>
    </pc:docChg>
  </pc:docChgLst>
  <pc:docChgLst>
    <pc:chgData name="Thiago Bastani Pontel Oliveira" userId="S::1486409@sga.pucminas.br::c0c4dfdf-66c4-4054-b08c-7a47dfa23e0d" providerId="AD" clId="Web-{65B4DA41-9987-FC42-8431-0E97356FBD16}"/>
    <pc:docChg chg="addSld delSld modSld sldOrd">
      <pc:chgData name="Thiago Bastani Pontel Oliveira" userId="S::1486409@sga.pucminas.br::c0c4dfdf-66c4-4054-b08c-7a47dfa23e0d" providerId="AD" clId="Web-{65B4DA41-9987-FC42-8431-0E97356FBD16}" dt="2023-09-28T21:37:46.523" v="39" actId="20577"/>
      <pc:docMkLst>
        <pc:docMk/>
      </pc:docMkLst>
      <pc:sldChg chg="delSp modSp">
        <pc:chgData name="Thiago Bastani Pontel Oliveira" userId="S::1486409@sga.pucminas.br::c0c4dfdf-66c4-4054-b08c-7a47dfa23e0d" providerId="AD" clId="Web-{65B4DA41-9987-FC42-8431-0E97356FBD16}" dt="2023-09-28T21:37:46.523" v="39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65B4DA41-9987-FC42-8431-0E97356FBD16}" dt="2023-09-28T21:37:46.523" v="39" actId="20577"/>
          <ac:spMkLst>
            <pc:docMk/>
            <pc:sldMk cId="0" sldId="258"/>
            <ac:spMk id="2" creationId="{00000000-0000-0000-0000-000000000000}"/>
          </ac:spMkLst>
        </pc:spChg>
        <pc:spChg chg="del">
          <ac:chgData name="Thiago Bastani Pontel Oliveira" userId="S::1486409@sga.pucminas.br::c0c4dfdf-66c4-4054-b08c-7a47dfa23e0d" providerId="AD" clId="Web-{65B4DA41-9987-FC42-8431-0E97356FBD16}" dt="2023-09-28T21:36:34.114" v="31"/>
          <ac:spMkLst>
            <pc:docMk/>
            <pc:sldMk cId="0" sldId="258"/>
            <ac:spMk id="6" creationId="{3BFB96A0-E7F8-1629-BAF2-701746F61333}"/>
          </ac:spMkLst>
        </pc:spChg>
      </pc:sldChg>
      <pc:sldChg chg="ord">
        <pc:chgData name="Thiago Bastani Pontel Oliveira" userId="S::1486409@sga.pucminas.br::c0c4dfdf-66c4-4054-b08c-7a47dfa23e0d" providerId="AD" clId="Web-{65B4DA41-9987-FC42-8431-0E97356FBD16}" dt="2023-09-28T21:36:28.442" v="30"/>
        <pc:sldMkLst>
          <pc:docMk/>
          <pc:sldMk cId="0" sldId="263"/>
        </pc:sldMkLst>
      </pc:sldChg>
      <pc:sldChg chg="modSp add">
        <pc:chgData name="Thiago Bastani Pontel Oliveira" userId="S::1486409@sga.pucminas.br::c0c4dfdf-66c4-4054-b08c-7a47dfa23e0d" providerId="AD" clId="Web-{65B4DA41-9987-FC42-8431-0E97356FBD16}" dt="2023-09-28T21:34:48.626" v="18" actId="20577"/>
        <pc:sldMkLst>
          <pc:docMk/>
          <pc:sldMk cId="1167212067" sldId="264"/>
        </pc:sldMkLst>
        <pc:spChg chg="mod">
          <ac:chgData name="Thiago Bastani Pontel Oliveira" userId="S::1486409@sga.pucminas.br::c0c4dfdf-66c4-4054-b08c-7a47dfa23e0d" providerId="AD" clId="Web-{65B4DA41-9987-FC42-8431-0E97356FBD16}" dt="2023-09-28T21:34:48.626" v="18" actId="20577"/>
          <ac:spMkLst>
            <pc:docMk/>
            <pc:sldMk cId="1167212067" sldId="264"/>
            <ac:spMk id="2" creationId="{00000000-0000-0000-0000-000000000000}"/>
          </ac:spMkLst>
        </pc:spChg>
      </pc:sldChg>
      <pc:sldChg chg="add">
        <pc:chgData name="Thiago Bastani Pontel Oliveira" userId="S::1486409@sga.pucminas.br::c0c4dfdf-66c4-4054-b08c-7a47dfa23e0d" providerId="AD" clId="Web-{65B4DA41-9987-FC42-8431-0E97356FBD16}" dt="2023-09-28T21:34:13.906" v="2"/>
        <pc:sldMkLst>
          <pc:docMk/>
          <pc:sldMk cId="3990898198" sldId="265"/>
        </pc:sldMkLst>
      </pc:sldChg>
      <pc:sldChg chg="add">
        <pc:chgData name="Thiago Bastani Pontel Oliveira" userId="S::1486409@sga.pucminas.br::c0c4dfdf-66c4-4054-b08c-7a47dfa23e0d" providerId="AD" clId="Web-{65B4DA41-9987-FC42-8431-0E97356FBD16}" dt="2023-09-28T21:34:20.766" v="3"/>
        <pc:sldMkLst>
          <pc:docMk/>
          <pc:sldMk cId="3944551867" sldId="266"/>
        </pc:sldMkLst>
      </pc:sldChg>
      <pc:sldChg chg="add">
        <pc:chgData name="Thiago Bastani Pontel Oliveira" userId="S::1486409@sga.pucminas.br::c0c4dfdf-66c4-4054-b08c-7a47dfa23e0d" providerId="AD" clId="Web-{65B4DA41-9987-FC42-8431-0E97356FBD16}" dt="2023-09-28T21:34:29.141" v="4"/>
        <pc:sldMkLst>
          <pc:docMk/>
          <pc:sldMk cId="2542427131" sldId="267"/>
        </pc:sldMkLst>
      </pc:sldChg>
      <pc:sldChg chg="delSp modSp add replId">
        <pc:chgData name="Thiago Bastani Pontel Oliveira" userId="S::1486409@sga.pucminas.br::c0c4dfdf-66c4-4054-b08c-7a47dfa23e0d" providerId="AD" clId="Web-{65B4DA41-9987-FC42-8431-0E97356FBD16}" dt="2023-09-28T21:35:51.394" v="29"/>
        <pc:sldMkLst>
          <pc:docMk/>
          <pc:sldMk cId="4143567108" sldId="268"/>
        </pc:sldMkLst>
        <pc:spChg chg="del">
          <ac:chgData name="Thiago Bastani Pontel Oliveira" userId="S::1486409@sga.pucminas.br::c0c4dfdf-66c4-4054-b08c-7a47dfa23e0d" providerId="AD" clId="Web-{65B4DA41-9987-FC42-8431-0E97356FBD16}" dt="2023-09-28T21:35:30.674" v="20"/>
          <ac:spMkLst>
            <pc:docMk/>
            <pc:sldMk cId="4143567108" sldId="268"/>
            <ac:spMk id="2" creationId="{00000000-0000-0000-0000-000000000000}"/>
          </ac:spMkLst>
        </pc:spChg>
        <pc:spChg chg="mod">
          <ac:chgData name="Thiago Bastani Pontel Oliveira" userId="S::1486409@sga.pucminas.br::c0c4dfdf-66c4-4054-b08c-7a47dfa23e0d" providerId="AD" clId="Web-{65B4DA41-9987-FC42-8431-0E97356FBD16}" dt="2023-09-28T21:35:51.394" v="29"/>
          <ac:spMkLst>
            <pc:docMk/>
            <pc:sldMk cId="4143567108" sldId="268"/>
            <ac:spMk id="3" creationId="{00000000-0000-0000-0000-000000000000}"/>
          </ac:spMkLst>
        </pc:spChg>
        <pc:spChg chg="mod">
          <ac:chgData name="Thiago Bastani Pontel Oliveira" userId="S::1486409@sga.pucminas.br::c0c4dfdf-66c4-4054-b08c-7a47dfa23e0d" providerId="AD" clId="Web-{65B4DA41-9987-FC42-8431-0E97356FBD16}" dt="2023-09-28T21:35:33.612" v="21" actId="1076"/>
          <ac:spMkLst>
            <pc:docMk/>
            <pc:sldMk cId="4143567108" sldId="268"/>
            <ac:spMk id="6" creationId="{3BFB96A0-E7F8-1629-BAF2-701746F61333}"/>
          </ac:spMkLst>
        </pc:spChg>
      </pc:sldChg>
      <pc:sldChg chg="del">
        <pc:chgData name="Thiago Bastani Pontel Oliveira" userId="S::1486409@sga.pucminas.br::c0c4dfdf-66c4-4054-b08c-7a47dfa23e0d" providerId="AD" clId="Web-{65B4DA41-9987-FC42-8431-0E97356FBD16}" dt="2023-09-28T21:33:27.842" v="0"/>
        <pc:sldMkLst>
          <pc:docMk/>
          <pc:sldMk cId="0" sldId="269"/>
        </pc:sldMkLst>
      </pc:sldChg>
    </pc:docChg>
  </pc:docChgLst>
  <pc:docChgLst>
    <pc:chgData name="Thiago Bastani Pontel Oliveira" userId="S::1486409@sga.pucminas.br::c0c4dfdf-66c4-4054-b08c-7a47dfa23e0d" providerId="AD" clId="Web-{51F78D83-41D9-09BB-BBAC-025B8751289E}"/>
    <pc:docChg chg="modSld">
      <pc:chgData name="Thiago Bastani Pontel Oliveira" userId="S::1486409@sga.pucminas.br::c0c4dfdf-66c4-4054-b08c-7a47dfa23e0d" providerId="AD" clId="Web-{51F78D83-41D9-09BB-BBAC-025B8751289E}" dt="2023-09-28T21:46:40.585" v="147" actId="20577"/>
      <pc:docMkLst>
        <pc:docMk/>
      </pc:docMkLst>
      <pc:sldChg chg="modSp">
        <pc:chgData name="Thiago Bastani Pontel Oliveira" userId="S::1486409@sga.pucminas.br::c0c4dfdf-66c4-4054-b08c-7a47dfa23e0d" providerId="AD" clId="Web-{51F78D83-41D9-09BB-BBAC-025B8751289E}" dt="2023-09-28T21:45:41.942" v="138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51F78D83-41D9-09BB-BBAC-025B8751289E}" dt="2023-09-28T21:45:41.942" v="138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Thiago Bastani Pontel Oliveira" userId="S::1486409@sga.pucminas.br::c0c4dfdf-66c4-4054-b08c-7a47dfa23e0d" providerId="AD" clId="Web-{51F78D83-41D9-09BB-BBAC-025B8751289E}" dt="2023-09-28T21:46:40.585" v="147" actId="20577"/>
        <pc:sldMkLst>
          <pc:docMk/>
          <pc:sldMk cId="4143567108" sldId="268"/>
        </pc:sldMkLst>
        <pc:spChg chg="mod">
          <ac:chgData name="Thiago Bastani Pontel Oliveira" userId="S::1486409@sga.pucminas.br::c0c4dfdf-66c4-4054-b08c-7a47dfa23e0d" providerId="AD" clId="Web-{51F78D83-41D9-09BB-BBAC-025B8751289E}" dt="2023-09-28T21:46:40.585" v="147" actId="20577"/>
          <ac:spMkLst>
            <pc:docMk/>
            <pc:sldMk cId="4143567108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592" y="408178"/>
            <a:ext cx="29728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6592" y="1545907"/>
            <a:ext cx="7496175" cy="386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811" y="2157504"/>
            <a:ext cx="8248243" cy="15286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1600" spc="-5" dirty="0">
                <a:latin typeface="Arial"/>
                <a:ea typeface="+mn-lt"/>
                <a:cs typeface="+mn-lt"/>
              </a:rPr>
              <a:t>No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mundo</a:t>
            </a:r>
            <a:r>
              <a:rPr lang="en-US" sz="1600" spc="-5" dirty="0">
                <a:latin typeface="Arial"/>
                <a:ea typeface="+mn-lt"/>
                <a:cs typeface="+mn-lt"/>
              </a:rPr>
              <a:t> digital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existe</a:t>
            </a:r>
            <a:r>
              <a:rPr lang="en-US" sz="1600" spc="-5" dirty="0">
                <a:latin typeface="Arial"/>
                <a:ea typeface="+mn-lt"/>
                <a:cs typeface="+mn-lt"/>
              </a:rPr>
              <a:t>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uma</a:t>
            </a:r>
            <a:r>
              <a:rPr lang="en-US" sz="1600" spc="-5" dirty="0">
                <a:latin typeface="Arial"/>
                <a:ea typeface="+mn-lt"/>
                <a:cs typeface="+mn-lt"/>
              </a:rPr>
              <a:t>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certa</a:t>
            </a:r>
            <a:r>
              <a:rPr lang="en-US" sz="1600" spc="-5" dirty="0">
                <a:latin typeface="Arial"/>
                <a:ea typeface="+mn-lt"/>
                <a:cs typeface="+mn-lt"/>
              </a:rPr>
              <a:t>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escassez</a:t>
            </a:r>
            <a:r>
              <a:rPr lang="en-US" sz="1600" spc="-5" dirty="0">
                <a:latin typeface="Arial"/>
                <a:ea typeface="+mn-lt"/>
                <a:cs typeface="+mn-lt"/>
              </a:rPr>
              <a:t> de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produtos</a:t>
            </a:r>
            <a:r>
              <a:rPr lang="en-US" sz="1600" spc="-5" dirty="0">
                <a:latin typeface="Arial"/>
                <a:ea typeface="+mn-lt"/>
                <a:cs typeface="+mn-lt"/>
              </a:rPr>
              <a:t>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relácionados</a:t>
            </a:r>
            <a:r>
              <a:rPr lang="en-US" sz="1600" spc="-5" dirty="0">
                <a:latin typeface="Arial"/>
                <a:ea typeface="+mn-lt"/>
                <a:cs typeface="+mn-lt"/>
              </a:rPr>
              <a:t> à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organização</a:t>
            </a:r>
            <a:r>
              <a:rPr lang="en-US" sz="1600" spc="-5" dirty="0">
                <a:latin typeface="Arial"/>
                <a:ea typeface="+mn-lt"/>
                <a:cs typeface="+mn-lt"/>
              </a:rPr>
              <a:t> de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leituras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 para o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seguimento</a:t>
            </a:r>
            <a:r>
              <a:rPr lang="en-US" sz="1600" spc="-5" dirty="0">
                <a:latin typeface="Arial"/>
                <a:ea typeface="+mn-lt"/>
                <a:cs typeface="+mn-lt"/>
              </a:rPr>
              <a:t> de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quadrinhos</a:t>
            </a:r>
            <a:r>
              <a:rPr lang="en-US" sz="1600" spc="-5" dirty="0">
                <a:latin typeface="Arial"/>
                <a:ea typeface="+mn-lt"/>
                <a:cs typeface="+mn-lt"/>
              </a:rPr>
              <a:t>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na</a:t>
            </a:r>
            <a:r>
              <a:rPr lang="en-US" sz="1600" spc="-5" dirty="0">
                <a:latin typeface="Arial"/>
                <a:ea typeface="+mn-lt"/>
                <a:cs typeface="+mn-lt"/>
              </a:rPr>
              <a:t> lingua 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portuguesa</a:t>
            </a:r>
            <a:r>
              <a:rPr lang="en-US" sz="1600" spc="-5" dirty="0">
                <a:latin typeface="Arial"/>
                <a:ea typeface="+mn-lt"/>
                <a:cs typeface="+mn-lt"/>
              </a:rPr>
              <a:t>.</a:t>
            </a:r>
            <a:endParaRPr lang="pt-BR" sz="1600" dirty="0">
              <a:latin typeface="Arial"/>
              <a:ea typeface="+mn-lt"/>
              <a:cs typeface="Arial"/>
            </a:endParaRP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1600" spc="-5" dirty="0">
                <a:latin typeface="Arial"/>
                <a:ea typeface="+mn-lt"/>
                <a:cs typeface="+mn-lt"/>
              </a:rPr>
              <a:t>Este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projeto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pretende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atacar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as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dificuldades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encontradas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por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leitores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ávidos</a:t>
            </a:r>
            <a:r>
              <a:rPr lang="pt-BR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deste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nicho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nomomento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organização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suas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leituras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, visto que com o</a:t>
            </a:r>
            <a:r>
              <a:rPr lang="pt-BR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crescimento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suas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coleções</a:t>
            </a:r>
            <a:r>
              <a:rPr lang="en-US" sz="1600" spc="-5" dirty="0">
                <a:latin typeface="Arial"/>
                <a:ea typeface="+mn-lt"/>
                <a:cs typeface="+mn-lt"/>
              </a:rPr>
              <a:t>, </a:t>
            </a:r>
            <a:endParaRPr lang="pt-BR" sz="1600" dirty="0">
              <a:latin typeface="Arial"/>
              <a:ea typeface="+mn-lt"/>
              <a:cs typeface="Arial"/>
            </a:endParaRP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1600" spc="-5" dirty="0" err="1">
                <a:latin typeface="Arial"/>
                <a:ea typeface="+mn-lt"/>
                <a:cs typeface="+mn-lt"/>
              </a:rPr>
              <a:t>formas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alternativas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1600" spc="-5" dirty="0" err="1">
                <a:latin typeface="Arial"/>
                <a:ea typeface="+mn-lt"/>
                <a:cs typeface="+mn-lt"/>
              </a:rPr>
              <a:t>organização</a:t>
            </a:r>
            <a:r>
              <a:rPr lang="en-US" sz="1600" spc="-5" dirty="0">
                <a:latin typeface="Arial"/>
                <a:ea typeface="+mn-lt"/>
                <a:cs typeface="+mn-lt"/>
              </a:rPr>
              <a:t>,</a:t>
            </a:r>
            <a:endParaRPr lang="pt-BR" sz="1600" dirty="0">
              <a:latin typeface="Arial"/>
              <a:ea typeface="+mn-lt"/>
              <a:cs typeface="Arial"/>
            </a:endParaRP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1600" spc="-5" err="1">
                <a:latin typeface="Arial"/>
                <a:ea typeface="+mn-lt"/>
                <a:cs typeface="+mn-lt"/>
              </a:rPr>
              <a:t>independente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do </a:t>
            </a:r>
            <a:r>
              <a:rPr lang="en-US" sz="1600" spc="-5" err="1">
                <a:latin typeface="Arial"/>
                <a:ea typeface="+mn-lt"/>
                <a:cs typeface="+mn-lt"/>
              </a:rPr>
              <a:t>conteúdo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ser </a:t>
            </a:r>
            <a:r>
              <a:rPr lang="en-US" sz="1600" spc="-5" err="1">
                <a:latin typeface="Arial"/>
                <a:ea typeface="+mn-lt"/>
                <a:cs typeface="+mn-lt"/>
              </a:rPr>
              <a:t>impresso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err="1">
                <a:latin typeface="Arial"/>
                <a:ea typeface="+mn-lt"/>
                <a:cs typeface="+mn-lt"/>
              </a:rPr>
              <a:t>ou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digital, se </a:t>
            </a:r>
            <a:r>
              <a:rPr lang="en-US" sz="1600" spc="-5" err="1">
                <a:latin typeface="Arial"/>
                <a:ea typeface="+mn-lt"/>
                <a:cs typeface="+mn-lt"/>
              </a:rPr>
              <a:t>comprova</a:t>
            </a:r>
            <a:r>
              <a:rPr lang="en-US" sz="1600" spc="-5" dirty="0">
                <a:latin typeface="Arial"/>
                <a:ea typeface="+mn-lt"/>
                <a:cs typeface="+mn-lt"/>
              </a:rPr>
              <a:t> </a:t>
            </a:r>
            <a:r>
              <a:rPr lang="en-US" sz="1600" spc="-5" err="1">
                <a:latin typeface="Arial"/>
                <a:ea typeface="+mn-lt"/>
                <a:cs typeface="+mn-lt"/>
              </a:rPr>
              <a:t>necessário</a:t>
            </a:r>
            <a:r>
              <a:rPr lang="en-US" sz="1600" spc="-5" dirty="0">
                <a:latin typeface="Arial"/>
                <a:ea typeface="+mn-lt"/>
                <a:cs typeface="+mn-lt"/>
              </a:rPr>
              <a:t>.</a:t>
            </a:r>
            <a:r>
              <a:rPr lang="pt-BR" sz="1600" spc="-5" dirty="0">
                <a:latin typeface="Arial"/>
                <a:ea typeface="+mn-lt"/>
                <a:cs typeface="+mn-lt"/>
              </a:rPr>
              <a:t> </a:t>
            </a:r>
            <a:endParaRPr lang="pt-BR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0203" y="408178"/>
            <a:ext cx="233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0" y="405511"/>
            <a:ext cx="913878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>
                <a:solidFill>
                  <a:srgbClr val="E7B600"/>
                </a:solidFill>
              </a:rPr>
              <a:t>Público Alvo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4344" y="1284478"/>
            <a:ext cx="775779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 foco deste projeto está no público de leitores de quadrinhos brasileiros, entre faixas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etárias diversas, que encontram dificuldades ou limitações na hora de organizar suas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coleções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quadrinhos,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sejam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esses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impressos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digitais,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organizar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suas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leituras.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2254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forma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conhecer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melhor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nosso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público-alvo,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suas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necessidades,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costumes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opiniões, realizamos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pesquisa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formulário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encontramos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características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necessidades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comum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esses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leitores: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Mostram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adeptos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utilização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redes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sociais.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Sua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escolha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idioma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leitura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predominantemente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português.</a:t>
            </a:r>
            <a:endParaRPr sz="1600">
              <a:latin typeface="Arial MT"/>
              <a:cs typeface="Arial MT"/>
            </a:endParaRPr>
          </a:p>
          <a:p>
            <a:pPr marL="355600" marR="297180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Metade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já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fez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utilização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aplicativos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organização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suas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mídias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favoritas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(séries,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filmes,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animes, etc.),</a:t>
            </a:r>
            <a:r>
              <a:rPr sz="1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 outra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metade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nunca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utilizou.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motivos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utilização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aplicações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deste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domínio,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encontramos:</a:t>
            </a:r>
            <a:endParaRPr sz="1600">
              <a:latin typeface="Arial MT"/>
              <a:cs typeface="Arial MT"/>
            </a:endParaRPr>
          </a:p>
          <a:p>
            <a:pPr marL="412115" indent="-400050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412115" algn="l"/>
                <a:tab pos="41275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Organizar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leituras;</a:t>
            </a:r>
            <a:endParaRPr sz="1600">
              <a:latin typeface="Arial MT"/>
              <a:cs typeface="Arial MT"/>
            </a:endParaRPr>
          </a:p>
          <a:p>
            <a:pPr marL="412115" indent="-400050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412115" algn="l"/>
                <a:tab pos="41275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Descobrir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novos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filmes,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mangás,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séries;</a:t>
            </a:r>
            <a:endParaRPr sz="1600">
              <a:latin typeface="Arial MT"/>
              <a:cs typeface="Arial MT"/>
            </a:endParaRPr>
          </a:p>
          <a:p>
            <a:pPr marL="401320" indent="-389255">
              <a:lnSpc>
                <a:spcPct val="100000"/>
              </a:lnSpc>
              <a:spcBef>
                <a:spcPts val="5"/>
              </a:spcBef>
              <a:buClr>
                <a:srgbClr val="E7B600"/>
              </a:buClr>
              <a:buAutoNum type="arabicPeriod"/>
              <a:tabLst>
                <a:tab pos="401320" algn="l"/>
                <a:tab pos="40195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Avaliar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obras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consomem.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Formas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distintas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individuais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organização 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leituras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coleções.</a:t>
            </a:r>
            <a:endParaRPr sz="1600">
              <a:latin typeface="Arial MT"/>
              <a:cs typeface="Arial MT"/>
            </a:endParaRPr>
          </a:p>
          <a:p>
            <a:pPr marL="355600" marR="216535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Maioria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afirma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aplicação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auxiliar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facilitar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organização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suas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leituras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quadrinho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seria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útil,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confirmam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utilizariam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essa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aplicação.</a:t>
            </a: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E7B600"/>
              </a:buClr>
              <a:buAutoNum type="arabicPeriod"/>
              <a:tabLst>
                <a:tab pos="35623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Como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serviço específico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gostariam</a:t>
            </a:r>
            <a:r>
              <a:rPr sz="1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ver,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identificamos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diversos,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porém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possibilidade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avaliar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quadrinhos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lidos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destaca.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9" y="408178"/>
            <a:ext cx="9139856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/>
              <a:t>Proposta de solução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3BFB96A0-E7F8-1629-BAF2-701746F61333}"/>
              </a:ext>
            </a:extLst>
          </p:cNvPr>
          <p:cNvSpPr txBox="1"/>
          <p:nvPr/>
        </p:nvSpPr>
        <p:spPr>
          <a:xfrm>
            <a:off x="705508" y="1812643"/>
            <a:ext cx="7995920" cy="34265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O objetivo deste projeto é desenvolver uma aplicação web acessível e intuitiva, que  oferte ao leitor de quadrinhos um espaço digital onde possa organizar suas leituras e  coleções.</a:t>
            </a:r>
            <a:endParaRPr>
              <a:latin typeface="Arial MT"/>
            </a:endParaRP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endParaRPr>
              <a:latin typeface="Arial MT"/>
            </a:endParaRP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Como </a:t>
            </a:r>
            <a:r>
              <a:rPr dirty="0" err="1">
                <a:latin typeface="Arial MT"/>
              </a:rPr>
              <a:t>objetivos</a:t>
            </a:r>
            <a:r>
              <a:rPr dirty="0">
                <a:latin typeface="Arial MT"/>
              </a:rPr>
              <a:t> </a:t>
            </a:r>
            <a:r>
              <a:rPr dirty="0" err="1">
                <a:latin typeface="Arial MT"/>
              </a:rPr>
              <a:t>específicos</a:t>
            </a:r>
            <a:r>
              <a:rPr dirty="0">
                <a:latin typeface="Arial MT"/>
              </a:rPr>
              <a:t>, </a:t>
            </a:r>
            <a:r>
              <a:rPr dirty="0" err="1">
                <a:latin typeface="Arial MT"/>
              </a:rPr>
              <a:t>podemos</a:t>
            </a:r>
            <a:r>
              <a:rPr dirty="0">
                <a:latin typeface="Arial MT"/>
              </a:rPr>
              <a:t> </a:t>
            </a:r>
            <a:r>
              <a:rPr dirty="0" err="1">
                <a:latin typeface="Arial MT"/>
              </a:rPr>
              <a:t>destacar</a:t>
            </a:r>
            <a:r>
              <a:rPr dirty="0">
                <a:latin typeface="Arial MT"/>
              </a:rPr>
              <a:t>:</a:t>
            </a:r>
          </a:p>
          <a:p>
            <a:pPr marL="12700" marR="5080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endParaRPr lang="pt-BR" dirty="0">
              <a:latin typeface="Arial MT"/>
            </a:endParaRPr>
          </a:p>
          <a:p>
            <a:pPr marL="285750" marR="5080" indent="-285750">
              <a:spcBef>
                <a:spcPts val="100"/>
              </a:spcBef>
              <a:buClr>
                <a:srgbClr val="E7B600"/>
              </a:buClr>
              <a:buFont typeface="Arial"/>
              <a:buChar char="•"/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Permitir que o leitor organize seus quadrinhos com aqueles que já leu, está lendo, e</a:t>
            </a:r>
            <a:r>
              <a:rPr lang="pt-BR" dirty="0">
                <a:latin typeface="Arial MT"/>
              </a:rPr>
              <a:t> </a:t>
            </a:r>
            <a:r>
              <a:rPr dirty="0">
                <a:latin typeface="Arial MT"/>
              </a:rPr>
              <a:t> deseja ler;</a:t>
            </a:r>
            <a:endParaRPr>
              <a:latin typeface="Arial MT"/>
            </a:endParaRPr>
          </a:p>
          <a:p>
            <a:pPr marL="285750" marR="5080" indent="-285750">
              <a:spcBef>
                <a:spcPts val="100"/>
              </a:spcBef>
              <a:buClr>
                <a:srgbClr val="E7B600"/>
              </a:buClr>
              <a:buFont typeface="Arial"/>
              <a:buChar char="•"/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Permitir que o leitor avalie os quadrinhos que já leu;</a:t>
            </a:r>
            <a:endParaRPr>
              <a:latin typeface="Arial MT"/>
            </a:endParaRPr>
          </a:p>
          <a:p>
            <a:pPr marL="285750" marR="5080" indent="-285750">
              <a:spcBef>
                <a:spcPts val="100"/>
              </a:spcBef>
              <a:buClr>
                <a:srgbClr val="E7B600"/>
              </a:buClr>
              <a:buFont typeface="Arial"/>
              <a:buChar char="•"/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Possibilitar ao leitor a descoberta e pesquisa de novos quadrinhos;</a:t>
            </a:r>
            <a:endParaRPr>
              <a:latin typeface="Arial MT"/>
            </a:endParaRPr>
          </a:p>
          <a:p>
            <a:pPr marL="285750" marR="5080" indent="-285750">
              <a:spcBef>
                <a:spcPts val="100"/>
              </a:spcBef>
              <a:buClr>
                <a:srgbClr val="E7B600"/>
              </a:buClr>
              <a:buFont typeface="Arial"/>
              <a:buChar char="•"/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dirty="0">
                <a:latin typeface="Arial MT"/>
              </a:rPr>
              <a:t>Ofertar uma plataforma de uso gratuito e em português para leitores de quadrinhos.</a:t>
            </a:r>
            <a:endParaRPr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35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847" y="3094685"/>
            <a:ext cx="5242560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rgbClr val="E7B600"/>
                </a:solidFill>
              </a:rPr>
              <a:t>Requisitos</a:t>
            </a:r>
            <a:r>
              <a:rPr spc="-10" dirty="0">
                <a:solidFill>
                  <a:srgbClr val="E7B600"/>
                </a:solidFill>
              </a:rPr>
              <a:t> </a:t>
            </a:r>
            <a:r>
              <a:rPr spc="-5" dirty="0">
                <a:solidFill>
                  <a:srgbClr val="E7B600"/>
                </a:solidFill>
              </a:rPr>
              <a:t>do</a:t>
            </a:r>
            <a:r>
              <a:rPr spc="-40" dirty="0">
                <a:solidFill>
                  <a:srgbClr val="E7B600"/>
                </a:solidFill>
              </a:rPr>
              <a:t> </a:t>
            </a:r>
            <a:r>
              <a:rPr spc="-5" dirty="0">
                <a:solidFill>
                  <a:srgbClr val="E7B600"/>
                </a:solidFill>
              </a:rPr>
              <a:t>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1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408178"/>
            <a:ext cx="543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11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592" y="1366837"/>
          <a:ext cx="7480934" cy="498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09165" marR="138430" indent="-2068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avaliação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8110" marR="170180" indent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funcionalidade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pesquisa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encontrar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descobrir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verificar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progresso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leitura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Baixa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cadastrar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3825" marR="11874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página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geral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todos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separados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categorias 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47209" y="6236004"/>
            <a:ext cx="45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291F4F"/>
                </a:solidFill>
                <a:latin typeface="Arial MT"/>
                <a:cs typeface="Arial MT"/>
              </a:rPr>
              <a:t>...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9089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408178"/>
            <a:ext cx="543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11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592" y="1203642"/>
          <a:ext cx="7480935" cy="526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609090" marR="256540" indent="-13506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07670" marR="461009" indent="2025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funcionalidade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filtro/pesquisa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página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registrados.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572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17395" marR="20320" indent="-19958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visualizar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informações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572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fazer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login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48895" algn="ctr">
                        <a:lnSpc>
                          <a:spcPts val="191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 marR="50800" indent="-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 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criar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listas individuais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quadrinhos,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organização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forma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 usuário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desejar (por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gênero,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personagem,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etc.).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estrutura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listas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 seguir 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categorias 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4455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239" y="408178"/>
            <a:ext cx="633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70" dirty="0"/>
              <a:t> </a:t>
            </a:r>
            <a:r>
              <a:rPr spc="-5" dirty="0"/>
              <a:t>não</a:t>
            </a:r>
            <a:r>
              <a:rPr spc="-5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6592" y="1545907"/>
          <a:ext cx="7481570" cy="38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50520" marR="346710" indent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 ser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responsivo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 adaptar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diferentes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tamanhos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telas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(dispositivos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móveis, </a:t>
                      </a:r>
                      <a:r>
                        <a:rPr sz="1600" spc="-4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desktop).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01625" marR="294640" indent="-508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compatível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principais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navegadores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mercado: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Google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Chrome,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Firefox,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Microsoft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Edge,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Opera.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98245" marR="494030" indent="-701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 ser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publicado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ambiente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acessível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 público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 internet.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2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Apresentação na tela (4:3)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Problema</vt:lpstr>
      <vt:lpstr>Público Alvo</vt:lpstr>
      <vt:lpstr>Proposta de solução</vt:lpstr>
      <vt:lpstr>Requisitos do projeto</vt:lpstr>
      <vt:lpstr>Requisitos Funcionais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SMC</dc:creator>
  <cp:revision>114</cp:revision>
  <dcterms:created xsi:type="dcterms:W3CDTF">2023-09-28T20:56:23Z</dcterms:created>
  <dcterms:modified xsi:type="dcterms:W3CDTF">2023-09-28T21:46:45Z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2023-09-28T00:00:00Z</vt:filetime>
  </property>
</Properties>
</file>