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2 - Turma 3 - Grupo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Processos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264240" y="1490040"/>
            <a:ext cx="9633600" cy="39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Integrantes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Andrey Bibiano Jardim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Bárbara Gabriela Evangelista Paixão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Sara Cristina Gilberto Pereira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Leonardo dos Santos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Leonardo Ferreira dos Santos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Thiago Muniz Severino dos Santos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Orientador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Prof. Dr. José Wilson da Costa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9180000" y="4643640"/>
            <a:ext cx="864720" cy="7470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60000" y="22176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1 - Turma 14 - Grupo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Pessoas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64240" y="1490040"/>
            <a:ext cx="963360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Agradecimentos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À PUC MINAS pelo excelente conteúdo didático.</a:t>
            </a:r>
            <a:br>
              <a:rPr sz="2000"/>
            </a:b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À documentação da Microsoft bem elaborada para a comunidade;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Ao nosso orientador Prof. Dr. José Wilson da Costa</a:t>
            </a:r>
            <a:br>
              <a:rPr sz="1800"/>
            </a:b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Ao nosso próprio esforço e aprendizado.</a:t>
            </a:r>
            <a:br>
              <a:rPr sz="1800"/>
            </a:b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1440000" y="4236480"/>
            <a:ext cx="701784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    </a:t>
            </a:r>
            <a:r>
              <a:rPr b="0" lang="pt-BR" sz="800" spc="-1" strike="noStrike">
                <a:solidFill>
                  <a:srgbClr val="000000"/>
                </a:solidFill>
                <a:latin typeface="Source Code Pro"/>
                <a:ea typeface="DejaVu Sans"/>
              </a:rPr>
              <a:t>Andrey Jardim     Bárbara Gabriela    Leonardo Santos    Leonardo Ferreira   Sara Pereira      Thiago Muniz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40000" y="4659480"/>
            <a:ext cx="7019280" cy="3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NOSSO MUITO OBRIGADO A TODOS VOCÊS !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1620000" y="3162960"/>
            <a:ext cx="6788160" cy="107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2 - Turma 3 - Grupo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Processos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64240" y="1490040"/>
            <a:ext cx="9633600" cy="31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Problema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Dificuldades no gerenciamento do fluxo interno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Demora no atendimento ao público.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Perda de documentos físicos.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Problemas de comunicação entre setores.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Riscos de acesso a processos confidenciais.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Impacto na reputação da prefeitura.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9430200" y="4860000"/>
            <a:ext cx="614520" cy="53064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2 - Turma 3 - Grupo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Processos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64240" y="1490040"/>
            <a:ext cx="9633600" cy="27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Solução</a:t>
            </a:r>
            <a:br>
              <a:rPr sz="2200"/>
            </a:b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Desenvolver um sistema que permita protocolizar os processos devidamente, permitindo realizar todos os cadastros e trâmites de um protocolo de forma sistêmica e organizada.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Customização de fluxos conforme tipo de processo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1 - Turma 14 - Grupo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Pessoas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-32760" y="1260000"/>
            <a:ext cx="10110600" cy="3597840"/>
          </a:xfrm>
          <a:prstGeom prst="rect">
            <a:avLst/>
          </a:prstGeom>
          <a:solidFill>
            <a:srgbClr val="ffffff">
              <a:alpha val="77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84240" y="1310040"/>
            <a:ext cx="963360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Demonstração de Interface</a:t>
            </a:r>
            <a:br>
              <a:rPr sz="1800"/>
            </a:br>
            <a:r>
              <a:rPr b="0" lang="pt-BR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8514360" y="1271880"/>
            <a:ext cx="360" cy="360"/>
          </a:xfrm>
          <a:custGeom>
            <a:avLst/>
            <a:gdLst>
              <a:gd name="textAreaLeft" fmla="*/ 0 w 360"/>
              <a:gd name="textAreaRight" fmla="*/ 72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54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000" rIns="117000" tIns="-72000" bIns="-72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180000" y="1800000"/>
            <a:ext cx="4500000" cy="203184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4984200" y="1800000"/>
            <a:ext cx="4375800" cy="19800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1 - Turma 14 - Grupo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Pessoas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-32760" y="1260000"/>
            <a:ext cx="10110600" cy="3597840"/>
          </a:xfrm>
          <a:prstGeom prst="rect">
            <a:avLst/>
          </a:prstGeom>
          <a:solidFill>
            <a:srgbClr val="ffffff">
              <a:alpha val="77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84240" y="1310040"/>
            <a:ext cx="963360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Demonstração de Interface</a:t>
            </a:r>
            <a:br>
              <a:rPr sz="1800"/>
            </a:br>
            <a:r>
              <a:rPr b="0" lang="pt-BR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180000" y="1800000"/>
            <a:ext cx="9267480" cy="270000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1 - Turma 14 - Grupo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Pessoas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-32760" y="1260000"/>
            <a:ext cx="10110600" cy="3597840"/>
          </a:xfrm>
          <a:prstGeom prst="rect">
            <a:avLst/>
          </a:prstGeom>
          <a:solidFill>
            <a:srgbClr val="ffffff">
              <a:alpha val="77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84240" y="1310040"/>
            <a:ext cx="963360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Demonstração de Interface</a:t>
            </a:r>
            <a:br>
              <a:rPr sz="1800"/>
            </a:br>
            <a:r>
              <a:rPr b="0" lang="pt-BR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180000" y="1709640"/>
            <a:ext cx="4680000" cy="291816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1 - Turma 14 - Grupo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Pessoas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264240" y="1490040"/>
            <a:ext cx="9633600" cy="26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Conclusões :: O que foi feito até agora?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Implementação de todos os requisitos do sistema.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Hospedagem na Azure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Classes para melhoria do MVC padrão do dotnet.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CRUD em MVC (Create, Read, Update, Delete) de todas as áreas do sistema.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- Testes e validações.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-3276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1 - Turma 14 - Grupo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Pessoas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64240" y="1490040"/>
            <a:ext cx="9633600" cy="39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Conclusões :: O que falta fazer?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- Criar filtros mais avançados.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- Ex.: Quero filtrar todos processos cadastrados de 01/01/2022 a 31/12/2023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- Relatórios impressos e personalizados.</a:t>
            </a:r>
            <a:br>
              <a:rPr sz="1800"/>
            </a:b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- Logotipo da prefeitura, endereço, CNPJ, exportação em PDF.</a:t>
            </a:r>
            <a:br>
              <a:rPr sz="1800"/>
            </a:b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- Envio de movimentação via E-mail, SMS, Whatsapp, Telegram, etc…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- Envolve mais configurações no sistema e integrações com APIs.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180000"/>
            <a:ext cx="10077840" cy="5217840"/>
          </a:xfrm>
          <a:prstGeom prst="rect">
            <a:avLst/>
          </a:prstGeom>
          <a:solidFill>
            <a:srgbClr val="ffffff">
              <a:alpha val="45000"/>
            </a:srgbClr>
          </a:solidFill>
          <a:ln w="0">
            <a:solidFill>
              <a:srgbClr val="eeeeee">
                <a:alpha val="3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1960920" y="221760"/>
            <a:ext cx="667692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PUC Minas - Análise e Desenvolvimento de Sistemas 2023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Eixo 1 - Turma 14 - Grupo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Projeto: Cadastro de Pessoas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64240" y="1490040"/>
            <a:ext cx="96336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Conclusões :: O que aprendemos?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Programação Dotnet e Entity Framework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Soluções da Azure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Herdado do eixo 1, mais um pouco de </a:t>
            </a:r>
            <a:r>
              <a:rPr b="0" i="1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Web design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 Visual Studio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pt-BR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9430560" y="4860000"/>
            <a:ext cx="614520" cy="5306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360360" y="222120"/>
            <a:ext cx="160092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2023-06-19T11:07:36Z</dcterms:created>
  <dc:creator/>
  <dc:description/>
  <dc:language>pt-BR</dc:language>
  <cp:lastModifiedBy/>
  <dcterms:modified xsi:type="dcterms:W3CDTF">2023-10-31T20:11:52Z</dcterms:modified>
  <cp:revision>99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