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8" r:id="rId4"/>
    <p:sldId id="258" r:id="rId5"/>
    <p:sldId id="270" r:id="rId6"/>
    <p:sldId id="274" r:id="rId7"/>
    <p:sldId id="259" r:id="rId8"/>
    <p:sldId id="273" r:id="rId9"/>
    <p:sldId id="265" r:id="rId10"/>
    <p:sldId id="272" r:id="rId11"/>
    <p:sldId id="267" r:id="rId12"/>
    <p:sldId id="271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5201" autoAdjust="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12/4/2023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9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65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7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9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5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878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2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7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4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162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12/4/2023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0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1262D00-E141-45E9-EC1A-C5492FB10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826034" cy="685183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260B2E8-1959-79C0-E27D-73300B970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367597">
            <a:off x="6792078" y="2353235"/>
            <a:ext cx="4922556" cy="205958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394766C-E844-4BE2-DFCE-8813DBCEE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6784" y="6029325"/>
            <a:ext cx="2195215" cy="82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417B334-712A-1D3A-C13B-4F8975B79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42" y="6402550"/>
            <a:ext cx="1088558" cy="4554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282D8A6-2FE7-6E4D-EEE8-1DA1CF9EF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12" y="134225"/>
            <a:ext cx="3296110" cy="62683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5F9185D-9836-32BB-C343-1DDA212C7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2085" y="173198"/>
            <a:ext cx="3305636" cy="6287377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1B2B2FC4-A327-FB60-2A91-1C5A3BBE2796}"/>
              </a:ext>
            </a:extLst>
          </p:cNvPr>
          <p:cNvSpPr/>
          <p:nvPr/>
        </p:nvSpPr>
        <p:spPr>
          <a:xfrm>
            <a:off x="3582955" y="2823627"/>
            <a:ext cx="550506" cy="4105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6FE9390-AC11-0FF7-1D92-63D15D92E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894" y="173198"/>
            <a:ext cx="3286584" cy="6306430"/>
          </a:xfrm>
          <a:prstGeom prst="rect">
            <a:avLst/>
          </a:prstGeom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CA44A28F-7AED-7A78-D806-DBA14323137B}"/>
              </a:ext>
            </a:extLst>
          </p:cNvPr>
          <p:cNvSpPr/>
          <p:nvPr/>
        </p:nvSpPr>
        <p:spPr>
          <a:xfrm>
            <a:off x="7606538" y="2915866"/>
            <a:ext cx="550506" cy="4105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218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770113B-CA45-EADF-3704-CF9BF5B3EB03}"/>
              </a:ext>
            </a:extLst>
          </p:cNvPr>
          <p:cNvSpPr txBox="1"/>
          <p:nvPr/>
        </p:nvSpPr>
        <p:spPr>
          <a:xfrm>
            <a:off x="1050134" y="5073449"/>
            <a:ext cx="10268712" cy="1169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cap="all" spc="12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Linguagens utilizadas: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7200" cap="all" spc="12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CE910D0-CC0E-B135-8E29-B1C8F93B5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61" y="62410"/>
            <a:ext cx="8175774" cy="408788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8BCF3A-95EF-7B3C-4CC8-4D1CB4B18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04" y="1203394"/>
            <a:ext cx="2149026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06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CD3F60-224B-4A33-8366-65BAA0E6E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1949868-D0CF-CA2C-A083-32FA54792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703" y="-8644"/>
            <a:ext cx="8964705" cy="685800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69579886-A476-E28E-80D2-913F59EF8A29}"/>
              </a:ext>
            </a:extLst>
          </p:cNvPr>
          <p:cNvSpPr/>
          <p:nvPr/>
        </p:nvSpPr>
        <p:spPr>
          <a:xfrm rot="18837951">
            <a:off x="64578" y="1465386"/>
            <a:ext cx="3593022" cy="18312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Integrantes: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1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ctr"/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91948EB-F427-7702-62E8-5FA95AB98ADA}"/>
              </a:ext>
            </a:extLst>
          </p:cNvPr>
          <p:cNvSpPr txBox="1"/>
          <p:nvPr/>
        </p:nvSpPr>
        <p:spPr>
          <a:xfrm>
            <a:off x="3351763" y="3318910"/>
            <a:ext cx="2625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i="0" dirty="0">
                <a:solidFill>
                  <a:srgbClr val="24292F"/>
                </a:solidFill>
                <a:effectLst/>
                <a:latin typeface="-apple-system"/>
              </a:rPr>
              <a:t>Matheus da Silva Câmara</a:t>
            </a:r>
          </a:p>
          <a:p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9E082CC-C3DF-F8DC-1DD7-9CE384FDC3B9}"/>
              </a:ext>
            </a:extLst>
          </p:cNvPr>
          <p:cNvSpPr txBox="1"/>
          <p:nvPr/>
        </p:nvSpPr>
        <p:spPr>
          <a:xfrm>
            <a:off x="9578740" y="3571806"/>
            <a:ext cx="2345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i="0" dirty="0">
                <a:solidFill>
                  <a:srgbClr val="24292F"/>
                </a:solidFill>
                <a:effectLst/>
                <a:latin typeface="-apple-system"/>
              </a:rPr>
              <a:t>Sanderlei Vieira Cabral</a:t>
            </a:r>
          </a:p>
          <a:p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B4FEEA7-E849-C96E-56E8-65D549DD2299}"/>
              </a:ext>
            </a:extLst>
          </p:cNvPr>
          <p:cNvSpPr txBox="1"/>
          <p:nvPr/>
        </p:nvSpPr>
        <p:spPr>
          <a:xfrm>
            <a:off x="9026288" y="6220313"/>
            <a:ext cx="3071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800" b="1" i="0" dirty="0">
                <a:solidFill>
                  <a:srgbClr val="24292F"/>
                </a:solidFill>
                <a:effectLst/>
                <a:latin typeface="-apple-system"/>
              </a:rPr>
              <a:t>Andressa Júlia Guedes Ribeiro</a:t>
            </a:r>
          </a:p>
          <a:p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F5B0407-9DB5-8BAB-589E-56B643A853EE}"/>
              </a:ext>
            </a:extLst>
          </p:cNvPr>
          <p:cNvSpPr txBox="1"/>
          <p:nvPr/>
        </p:nvSpPr>
        <p:spPr>
          <a:xfrm>
            <a:off x="6353085" y="2453747"/>
            <a:ext cx="2683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800" b="1" i="0" dirty="0">
                <a:solidFill>
                  <a:srgbClr val="24292F"/>
                </a:solidFill>
                <a:effectLst/>
                <a:latin typeface="-apple-system"/>
              </a:rPr>
              <a:t>Maria Júlia Silva Medeiros</a:t>
            </a:r>
          </a:p>
          <a:p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C7FA46B-9A4F-9C22-BE03-88DA71C8C636}"/>
              </a:ext>
            </a:extLst>
          </p:cNvPr>
          <p:cNvSpPr txBox="1"/>
          <p:nvPr/>
        </p:nvSpPr>
        <p:spPr>
          <a:xfrm>
            <a:off x="3557127" y="6332168"/>
            <a:ext cx="288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800" b="1" i="0" dirty="0">
                <a:solidFill>
                  <a:srgbClr val="24292F"/>
                </a:solidFill>
                <a:effectLst/>
                <a:latin typeface="-apple-system"/>
              </a:rPr>
              <a:t>Giovanna Maria Elias Coura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109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01262D00-E141-45E9-EC1A-C5492FB10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826034" cy="685183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6ECC60A-58E9-1529-177B-52F1B49754B4}"/>
              </a:ext>
            </a:extLst>
          </p:cNvPr>
          <p:cNvSpPr txBox="1"/>
          <p:nvPr/>
        </p:nvSpPr>
        <p:spPr>
          <a:xfrm>
            <a:off x="6240966" y="196101"/>
            <a:ext cx="5826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solidFill>
                  <a:srgbClr val="1F2328"/>
                </a:solidFill>
                <a:effectLst/>
                <a:latin typeface="-apple-system"/>
              </a:rPr>
              <a:t>Introdução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O consumo consciente de roupas pode transformar sua relação com a moda e com o meio ambiente.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95FF8A-4E66-D470-7E35-41DC43F49D6D}"/>
              </a:ext>
            </a:extLst>
          </p:cNvPr>
          <p:cNvSpPr txBox="1"/>
          <p:nvPr/>
        </p:nvSpPr>
        <p:spPr>
          <a:xfrm>
            <a:off x="6240966" y="1166500"/>
            <a:ext cx="5826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1F2328"/>
                </a:solidFill>
                <a:latin typeface="-apple-system"/>
              </a:rPr>
              <a:t>Problema</a:t>
            </a:r>
            <a:endParaRPr lang="pt-BR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A compulsão pelo consumo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Gestão ineficiente de roupas</a:t>
            </a: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endParaRPr lang="pt-BR" dirty="0">
              <a:solidFill>
                <a:srgbClr val="1F2328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F2328"/>
                </a:solidFill>
                <a:latin typeface="-apple-system"/>
              </a:rPr>
              <a:t>Poluição do meio ambiente</a:t>
            </a:r>
            <a:endParaRPr lang="pt-BR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2B74ACA-F370-9152-C80D-A8E91369AC55}"/>
              </a:ext>
            </a:extLst>
          </p:cNvPr>
          <p:cNvSpPr txBox="1"/>
          <p:nvPr/>
        </p:nvSpPr>
        <p:spPr>
          <a:xfrm>
            <a:off x="6240966" y="2446241"/>
            <a:ext cx="5826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1F2328"/>
                </a:solidFill>
                <a:latin typeface="-apple-system"/>
              </a:rPr>
              <a:t>Objetivo</a:t>
            </a:r>
            <a:endParaRPr lang="pt-BR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Oferece uma plataforma intuitiva para gerenciamento de itens de vestuário.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C881E4-8C57-C52F-069D-0779D9B6C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9935" y="6365631"/>
            <a:ext cx="1162065" cy="48620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BA46DBB-CC66-51BB-7158-C4246FB8F02F}"/>
              </a:ext>
            </a:extLst>
          </p:cNvPr>
          <p:cNvSpPr txBox="1"/>
          <p:nvPr/>
        </p:nvSpPr>
        <p:spPr>
          <a:xfrm>
            <a:off x="6240966" y="3527183"/>
            <a:ext cx="5826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1F2328"/>
                </a:solidFill>
                <a:latin typeface="-apple-system"/>
              </a:rPr>
              <a:t>Justificativa</a:t>
            </a:r>
            <a:endParaRPr lang="pt-BR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F2328"/>
                </a:solidFill>
                <a:latin typeface="-apple-system"/>
              </a:rPr>
              <a:t>Ter peças visíveis através de um app possibilitando ganho de tempo , economia de dinheiro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 e consumo consciente.</a:t>
            </a:r>
            <a:endParaRPr lang="pt-BR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A75A346-7023-2C9B-6EC8-C87A94988F02}"/>
              </a:ext>
            </a:extLst>
          </p:cNvPr>
          <p:cNvSpPr txBox="1"/>
          <p:nvPr/>
        </p:nvSpPr>
        <p:spPr>
          <a:xfrm>
            <a:off x="6240966" y="4631810"/>
            <a:ext cx="5826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solidFill>
                  <a:srgbClr val="1F2328"/>
                </a:solidFill>
                <a:effectLst/>
                <a:latin typeface="-apple-system"/>
              </a:rPr>
              <a:t>Público </a:t>
            </a:r>
            <a:r>
              <a:rPr lang="pt-BR" b="1" dirty="0">
                <a:solidFill>
                  <a:srgbClr val="1F2328"/>
                </a:solidFill>
                <a:latin typeface="-apple-system"/>
              </a:rPr>
              <a:t>alvo</a:t>
            </a:r>
            <a:endParaRPr lang="pt-BR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4292F"/>
                </a:solidFill>
                <a:latin typeface="-apple-system"/>
              </a:rPr>
              <a:t>P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essoas que têm dificuldade em se arrumar, que compram sem necessidade</a:t>
            </a:r>
            <a:endParaRPr lang="pt-BR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9852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770113B-CA45-EADF-3704-CF9BF5B3EB03}"/>
              </a:ext>
            </a:extLst>
          </p:cNvPr>
          <p:cNvSpPr txBox="1"/>
          <p:nvPr/>
        </p:nvSpPr>
        <p:spPr>
          <a:xfrm>
            <a:off x="1305773" y="5104318"/>
            <a:ext cx="10268712" cy="1169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cap="all" spc="12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Solução do problema: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7200" cap="all" spc="12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F6A6AF-50B1-E382-1352-EE3BB7CE7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39"/>
            <a:ext cx="6893169" cy="419176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DEEE180-A946-D79D-3C2B-727AB0251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99" y="6080796"/>
            <a:ext cx="1088558" cy="4554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510DBD8-F505-0630-FDA5-B3F8BA90F6BE}"/>
              </a:ext>
            </a:extLst>
          </p:cNvPr>
          <p:cNvSpPr txBox="1"/>
          <p:nvPr/>
        </p:nvSpPr>
        <p:spPr>
          <a:xfrm>
            <a:off x="7010400" y="998804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solidFill>
                  <a:srgbClr val="1F2328"/>
                </a:solidFill>
                <a:effectLst/>
                <a:latin typeface="-apple-system"/>
              </a:rPr>
              <a:t>Solução do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4292F"/>
                </a:solidFill>
                <a:latin typeface="-apple-system"/>
              </a:rPr>
              <a:t>Construção de um aplicativo móvel capaz de organizar e setorizar peças de um guarda roupa de modo a evitar consumos desnecessários. </a:t>
            </a:r>
            <a:endParaRPr lang="pt-BR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5172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4475E7F-8064-1FA3-DA19-DDF0483AB2DD}"/>
              </a:ext>
            </a:extLst>
          </p:cNvPr>
          <p:cNvSpPr/>
          <p:nvPr/>
        </p:nvSpPr>
        <p:spPr>
          <a:xfrm>
            <a:off x="961644" y="4572003"/>
            <a:ext cx="10268712" cy="1169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700" b="0" i="1" u="sng" cap="all" spc="12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ESPEC</a:t>
            </a:r>
            <a:r>
              <a:rPr lang="en-US" sz="6700" i="1" u="sng" cap="all" spc="12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IFICAÇÃO DO PROJETO</a:t>
            </a:r>
            <a:endParaRPr lang="en-US" sz="6700" b="0" i="1" u="sng" cap="all" spc="12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1262D00-E141-45E9-EC1A-C5492FB10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49" y="0"/>
            <a:ext cx="3526971" cy="41493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35C9D7E-F526-B344-F8F5-CBDEF8D97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34637"/>
            <a:ext cx="7591314" cy="399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3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54BDA8-EE5D-4DC8-BA6E-A93D6501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8" y="736600"/>
            <a:ext cx="7534652" cy="5384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222B6A-DAC4-5B7A-2448-1EB039FC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4" y="1482634"/>
            <a:ext cx="5928018" cy="304679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8800" b="0" i="1" u="sng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Projeto de interface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1262D00-E141-45E9-EC1A-C5492FB10C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3"/>
          <a:stretch/>
        </p:blipFill>
        <p:spPr>
          <a:xfrm>
            <a:off x="20" y="736600"/>
            <a:ext cx="4657328" cy="538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6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F758588-7B71-DC77-D6DB-517336A2E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393" y="5934075"/>
            <a:ext cx="1821232" cy="76199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9D15760-6BDE-9CFB-BF52-221AC6CD3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08" y="1333310"/>
            <a:ext cx="11101228" cy="361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55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5760C5AC-C613-9F2F-B6E2-1C21E7C8D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525"/>
            <a:ext cx="9079551" cy="504580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F758588-7B71-DC77-D6DB-517336A2E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837" y="5773961"/>
            <a:ext cx="2568163" cy="107451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0A74A7A-1071-29D9-B27B-0D3220E14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858" y="1300087"/>
            <a:ext cx="8098971" cy="542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35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417B334-712A-1D3A-C13B-4F8975B79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242" y="6525056"/>
            <a:ext cx="795758" cy="33294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23E6DF5-C3B5-8931-2160-F125D9793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27" y="332943"/>
            <a:ext cx="11663155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5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417B334-712A-1D3A-C13B-4F8975B79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42" y="6402550"/>
            <a:ext cx="1088558" cy="4554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F0F42-30C8-77AE-B3BF-C77955E18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95" y="124699"/>
            <a:ext cx="3238952" cy="627785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0369465-5389-E7E9-CE6A-80B8AB867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469" y="115171"/>
            <a:ext cx="3238952" cy="627785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791DAAA-1072-5E78-16A6-F1ADE4A2E2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1137" y="124698"/>
            <a:ext cx="3286584" cy="6268325"/>
          </a:xfrm>
          <a:prstGeom prst="rect">
            <a:avLst/>
          </a:prstGeom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4FC4F1E0-FBAD-8750-3740-60C80CA1994F}"/>
              </a:ext>
            </a:extLst>
          </p:cNvPr>
          <p:cNvSpPr/>
          <p:nvPr/>
        </p:nvSpPr>
        <p:spPr>
          <a:xfrm>
            <a:off x="3582955" y="2808514"/>
            <a:ext cx="550506" cy="4105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957BF2AE-44E9-4665-5984-EA8BFFDDE6EF}"/>
              </a:ext>
            </a:extLst>
          </p:cNvPr>
          <p:cNvSpPr/>
          <p:nvPr/>
        </p:nvSpPr>
        <p:spPr>
          <a:xfrm>
            <a:off x="7639567" y="2806226"/>
            <a:ext cx="550506" cy="4105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290040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138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Franklin Gothic Demi Cond</vt:lpstr>
      <vt:lpstr>Franklin Gothic Medium</vt:lpstr>
      <vt:lpstr>Wingdings</vt:lpstr>
      <vt:lpstr>JuxtaposeVTI</vt:lpstr>
      <vt:lpstr>Apresentação do PowerPoint</vt:lpstr>
      <vt:lpstr>Apresentação do PowerPoint</vt:lpstr>
      <vt:lpstr>Apresentação do PowerPoint</vt:lpstr>
      <vt:lpstr>Apresentação do PowerPoint</vt:lpstr>
      <vt:lpstr>Projeto de interface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Sanderlei Cabral</dc:creator>
  <cp:lastModifiedBy>Sanderlei Vieira Cabral</cp:lastModifiedBy>
  <cp:revision>7</cp:revision>
  <dcterms:created xsi:type="dcterms:W3CDTF">2023-11-28T20:36:15Z</dcterms:created>
  <dcterms:modified xsi:type="dcterms:W3CDTF">2023-12-04T20:57:19Z</dcterms:modified>
</cp:coreProperties>
</file>