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9" r:id="rId4"/>
    <p:sldId id="258" r:id="rId5"/>
    <p:sldId id="260" r:id="rId6"/>
    <p:sldId id="26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1212"/>
    <a:srgbClr val="FFFFFF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290427-F6A3-0232-5377-7ADCECA61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A3AFC7-076A-9110-424F-D238CF549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3AE33B-4CC0-F772-56CF-379515D1D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8C46-6E80-4BFF-B74E-34591D4B8424}" type="datetimeFigureOut">
              <a:rPr lang="pt-BR" smtClean="0"/>
              <a:t>10/12/2023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86FDFF-5FFB-311A-3124-2DD86F11F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775476-4D16-415C-D38C-027FB117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51482-990D-427F-8F7F-8747475B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812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498C1-0F12-7A43-47DA-210B7DB0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72EBAF9-96F8-858F-0AF9-AB94CD1E9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1F4D45-6B01-AD55-8782-4423F44ED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8C46-6E80-4BFF-B74E-34591D4B8424}" type="datetimeFigureOut">
              <a:rPr lang="pt-BR" smtClean="0"/>
              <a:t>10/12/2023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7DDA5D-6D65-C2F9-7E1A-5B1856A2A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C88726-BF1E-0352-21A8-6C3FE5656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51482-990D-427F-8F7F-8747475B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22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790F491-C21B-06C2-86D6-42981BB5C1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759743-0B84-88A9-8DEC-7BFEA0B00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0CAA0E-8272-0E6A-473D-CC9D0D866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8C46-6E80-4BFF-B74E-34591D4B8424}" type="datetimeFigureOut">
              <a:rPr lang="pt-BR" smtClean="0"/>
              <a:t>10/12/2023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2214F1-AA64-D38F-FCCB-C696151E0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18927C-43D5-4534-94CD-B80C20C41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51482-990D-427F-8F7F-8747475B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776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28FC7-5EDC-30EC-8D2A-E7562380A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9B0306-BD3C-C67D-0C98-FAD0E3F90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C6E914-7BEA-F30C-57C2-3FC5B3952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8C46-6E80-4BFF-B74E-34591D4B8424}" type="datetimeFigureOut">
              <a:rPr lang="pt-BR" smtClean="0"/>
              <a:t>10/12/2023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7D8EE8-36CC-177E-28CC-3324C84B3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7DEB2F-096F-85EC-1428-15731781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51482-990D-427F-8F7F-8747475B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131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9CCFA-712B-1AC3-B7C9-45347AB2E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CBF031-0FBE-1C2E-8CCB-7D4EDAD0D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9C741A-E0F1-42EC-6748-1E8C56622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8C46-6E80-4BFF-B74E-34591D4B8424}" type="datetimeFigureOut">
              <a:rPr lang="pt-BR" smtClean="0"/>
              <a:t>10/12/2023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57BC44-0F1E-7B18-2E86-5E4934CC3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1B18A3-C89A-5027-748F-90FED22FB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51482-990D-427F-8F7F-8747475B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707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E5534B-9F21-5291-A374-563F64383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C24B54-ECAE-2703-18C3-B44C059FCE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04A69F-88AE-4DD0-89C6-9AD96FE43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FB3E6D-1869-7712-DD58-70953D628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8C46-6E80-4BFF-B74E-34591D4B8424}" type="datetimeFigureOut">
              <a:rPr lang="pt-BR" smtClean="0"/>
              <a:t>10/12/2023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EBE00FD-C6FC-BF61-BB85-300F8E692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D83672-40CE-F557-401A-1A360191F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51482-990D-427F-8F7F-8747475B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30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3DF0B-B0B3-281C-1AD7-9EE677B4D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81499B-5464-4A78-C0D0-382E1FC74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F79B79F-5190-4331-91D1-1E4D8B787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3E7F72A-FE75-6799-45A1-4BB20A751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2A625D7-3455-373C-93F6-0E1E787A5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23C771A-99C2-149A-6A23-7B1B0CCD4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8C46-6E80-4BFF-B74E-34591D4B8424}" type="datetimeFigureOut">
              <a:rPr lang="pt-BR" smtClean="0"/>
              <a:t>10/12/2023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4369C08-6DA1-AF18-2DBA-2D8E3E566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8E089D6-F5DE-1A3C-4FEC-9636CBF16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51482-990D-427F-8F7F-8747475B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4248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F8ACA9-51BD-1A06-121E-BB0E7BC65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08E544D-74B7-814E-F871-62D8E0BA9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8C46-6E80-4BFF-B74E-34591D4B8424}" type="datetimeFigureOut">
              <a:rPr lang="pt-BR" smtClean="0"/>
              <a:t>10/12/2023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25A4551-CD58-C7F2-CF4F-38C307613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43A6922-5C67-CDFC-EC7A-EE1908A33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51482-990D-427F-8F7F-8747475B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5305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FF12F30-51C9-B07C-A549-CF08C1B1C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8C46-6E80-4BFF-B74E-34591D4B8424}" type="datetimeFigureOut">
              <a:rPr lang="pt-BR" smtClean="0"/>
              <a:t>10/12/2023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A130FC9-FFA3-569D-E11B-81EBF7B7C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348D96F-837B-1A00-E5C2-C53868C94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51482-990D-427F-8F7F-8747475B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604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507A39-9C12-50C6-D69A-375B29437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C10059-B113-1585-9DDA-3019333F1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ABCBACC-B881-687B-C876-4515EF06A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B8D401-D1CF-6D12-AE8E-71B0FB776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8C46-6E80-4BFF-B74E-34591D4B8424}" type="datetimeFigureOut">
              <a:rPr lang="pt-BR" smtClean="0"/>
              <a:t>10/12/2023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41E241-F2AB-0559-FEE3-8E63F0BD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DF94EF-3E57-4FC6-D0CB-394C0C0C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51482-990D-427F-8F7F-8747475B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1656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D82AE-3497-CCFC-9136-09B67D8B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AC78A02-4F29-3574-E192-AE6436C90A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A0F3E8C-22D4-6878-4DCF-976EDBC35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5C565A-9581-DC40-8CE0-9A3972FAB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8C46-6E80-4BFF-B74E-34591D4B8424}" type="datetimeFigureOut">
              <a:rPr lang="pt-BR" smtClean="0"/>
              <a:t>10/12/2023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550259-EE7F-2748-7F72-38E006439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1AA204D-3CAE-7E05-00B8-F85B00B1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51482-990D-427F-8F7F-8747475B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5188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B69DAB2-CCA1-0B05-B700-D45C87163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E131A4-7914-98D3-1DAD-5F96974C4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61CB52-172C-27CB-4782-A2FAE594C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18C46-6E80-4BFF-B74E-34591D4B8424}" type="datetimeFigureOut">
              <a:rPr lang="pt-BR" smtClean="0"/>
              <a:t>10/12/2023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A63EF4-88A8-8780-4C05-59423FAF1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4D95E8-9123-BAC2-2F3F-5B10FA498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51482-990D-427F-8F7F-8747475B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611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Food HD wallpapers | Pxfuel">
            <a:extLst>
              <a:ext uri="{FF2B5EF4-FFF2-40B4-BE49-F238E27FC236}">
                <a16:creationId xmlns:a16="http://schemas.microsoft.com/office/drawing/2014/main" id="{0E043C82-BC9F-A015-8B7A-3BDF742141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74"/>
          <a:stretch/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3AC4434-7118-72B4-1BA8-39967C04C15F}"/>
              </a:ext>
            </a:extLst>
          </p:cNvPr>
          <p:cNvSpPr txBox="1"/>
          <p:nvPr/>
        </p:nvSpPr>
        <p:spPr>
          <a:xfrm>
            <a:off x="2499767" y="3883314"/>
            <a:ext cx="96922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DRIVE X-PRESS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704F8F0-6027-7DAE-E522-6F976E985EF2}"/>
              </a:ext>
            </a:extLst>
          </p:cNvPr>
          <p:cNvSpPr txBox="1"/>
          <p:nvPr/>
        </p:nvSpPr>
        <p:spPr>
          <a:xfrm>
            <a:off x="4860363" y="5970984"/>
            <a:ext cx="6462166" cy="40105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Franciele Teixeira Félix –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Partner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Drive X-Press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0060136-746E-ED31-7AA1-6D0953784E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5" t="12243" r="-425" b="317"/>
          <a:stretch/>
        </p:blipFill>
        <p:spPr>
          <a:xfrm>
            <a:off x="10999433" y="5753212"/>
            <a:ext cx="836599" cy="836599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875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lose Up Of Food - 1920x1080 Wallpaper - teahub.io">
            <a:extLst>
              <a:ext uri="{FF2B5EF4-FFF2-40B4-BE49-F238E27FC236}">
                <a16:creationId xmlns:a16="http://schemas.microsoft.com/office/drawing/2014/main" id="{54640FF0-0D53-D1D0-AEEF-53B391D61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795ADFC-3957-E62F-F2B8-615CC4AE54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49" t="2798" r="3068"/>
          <a:stretch/>
        </p:blipFill>
        <p:spPr>
          <a:xfrm>
            <a:off x="288759" y="401054"/>
            <a:ext cx="7283116" cy="302794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0D11432-F3D0-5651-907B-66ACBAC81C7E}"/>
              </a:ext>
            </a:extLst>
          </p:cNvPr>
          <p:cNvSpPr txBox="1"/>
          <p:nvPr/>
        </p:nvSpPr>
        <p:spPr>
          <a:xfrm>
            <a:off x="288759" y="3429000"/>
            <a:ext cx="7283116" cy="401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SEBRAE, 2022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F406D65-943E-A5F9-47A5-34A2C42BA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8835" y="3601214"/>
            <a:ext cx="8103598" cy="2771666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A57C7CB-CCDA-5075-D393-E07EB48BE7E8}"/>
              </a:ext>
            </a:extLst>
          </p:cNvPr>
          <p:cNvSpPr txBox="1"/>
          <p:nvPr/>
        </p:nvSpPr>
        <p:spPr>
          <a:xfrm>
            <a:off x="3808835" y="6372880"/>
            <a:ext cx="7283116" cy="401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EMPIRICUS, 2021</a:t>
            </a:r>
          </a:p>
        </p:txBody>
      </p:sp>
    </p:spTree>
    <p:extLst>
      <p:ext uri="{BB962C8B-B14F-4D97-AF65-F5344CB8AC3E}">
        <p14:creationId xmlns:p14="http://schemas.microsoft.com/office/powerpoint/2010/main" val="153484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ood wallpaper iPhone | Food wallpaper, Iphone wallpaper ...">
            <a:extLst>
              <a:ext uri="{FF2B5EF4-FFF2-40B4-BE49-F238E27FC236}">
                <a16:creationId xmlns:a16="http://schemas.microsoft.com/office/drawing/2014/main" id="{2008FE96-3D5C-32AD-737D-4B54C1696D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7" t="4527" b="1934"/>
          <a:stretch/>
        </p:blipFill>
        <p:spPr bwMode="auto">
          <a:xfrm rot="16200000">
            <a:off x="2667000" y="-2667002"/>
            <a:ext cx="6858001" cy="121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36C3884-B32A-2DC1-4C81-A5C47F2940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727"/>
          <a:stretch/>
        </p:blipFill>
        <p:spPr>
          <a:xfrm>
            <a:off x="3719743" y="257151"/>
            <a:ext cx="8185211" cy="634369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0DF3B0B-AC12-B987-25F0-5BF65F84F207}"/>
              </a:ext>
            </a:extLst>
          </p:cNvPr>
          <p:cNvSpPr txBox="1"/>
          <p:nvPr/>
        </p:nvSpPr>
        <p:spPr>
          <a:xfrm>
            <a:off x="0" y="2379216"/>
            <a:ext cx="37197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DRIVE</a:t>
            </a:r>
          </a:p>
          <a:p>
            <a:pPr algn="ctr"/>
            <a:r>
              <a:rPr lang="pt-BR" sz="6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X-PRESS</a:t>
            </a:r>
          </a:p>
        </p:txBody>
      </p:sp>
    </p:spTree>
    <p:extLst>
      <p:ext uri="{BB962C8B-B14F-4D97-AF65-F5344CB8AC3E}">
        <p14:creationId xmlns:p14="http://schemas.microsoft.com/office/powerpoint/2010/main" val="80528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Comida Italiana Imagens – Download Grátis no Freepik">
            <a:extLst>
              <a:ext uri="{FF2B5EF4-FFF2-40B4-BE49-F238E27FC236}">
                <a16:creationId xmlns:a16="http://schemas.microsoft.com/office/drawing/2014/main" id="{24F72DB1-7A9C-BAF5-54AC-C8A43830D1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8" b="7778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etrica1">
            <a:extLst>
              <a:ext uri="{FF2B5EF4-FFF2-40B4-BE49-F238E27FC236}">
                <a16:creationId xmlns:a16="http://schemas.microsoft.com/office/drawing/2014/main" id="{C9242FBC-B2D8-E3E9-CA89-C971A41BD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74" y="2114550"/>
            <a:ext cx="5574653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etrica3">
            <a:extLst>
              <a:ext uri="{FF2B5EF4-FFF2-40B4-BE49-F238E27FC236}">
                <a16:creationId xmlns:a16="http://schemas.microsoft.com/office/drawing/2014/main" id="{C6CD091A-E29F-0803-848D-6511ABCD4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041" y="2114550"/>
            <a:ext cx="5615385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6D013A3-B6BD-B5B7-AF0B-7B8417FB1ACA}"/>
              </a:ext>
            </a:extLst>
          </p:cNvPr>
          <p:cNvSpPr txBox="1"/>
          <p:nvPr/>
        </p:nvSpPr>
        <p:spPr>
          <a:xfrm>
            <a:off x="881690" y="574995"/>
            <a:ext cx="10315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Restaurante do Alfredo</a:t>
            </a:r>
          </a:p>
        </p:txBody>
      </p:sp>
    </p:spTree>
    <p:extLst>
      <p:ext uri="{BB962C8B-B14F-4D97-AF65-F5344CB8AC3E}">
        <p14:creationId xmlns:p14="http://schemas.microsoft.com/office/powerpoint/2010/main" val="330732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Picture 16" descr="Free Flat-lay Photography of Vegetable Salad on Plate Stock Photo">
            <a:extLst>
              <a:ext uri="{FF2B5EF4-FFF2-40B4-BE49-F238E27FC236}">
                <a16:creationId xmlns:a16="http://schemas.microsoft.com/office/drawing/2014/main" id="{4BAC041E-9D08-6DB1-B221-F0E874DA4B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4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6BDDFC3-1946-83EA-0A3C-B1B004E9B06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43639" y="2009775"/>
            <a:ext cx="3990975" cy="283845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16" name="Agrupar 15">
            <a:extLst>
              <a:ext uri="{FF2B5EF4-FFF2-40B4-BE49-F238E27FC236}">
                <a16:creationId xmlns:a16="http://schemas.microsoft.com/office/drawing/2014/main" id="{90EE24B1-332D-2CBE-4B4D-A47CBAA37E18}"/>
              </a:ext>
            </a:extLst>
          </p:cNvPr>
          <p:cNvGrpSpPr/>
          <p:nvPr/>
        </p:nvGrpSpPr>
        <p:grpSpPr>
          <a:xfrm>
            <a:off x="7132473" y="627791"/>
            <a:ext cx="3934227" cy="5891000"/>
            <a:chOff x="7840176" y="654424"/>
            <a:chExt cx="3934227" cy="5891000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4CD0409B-BD5F-31CB-A68E-4D44B33E8F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0176" y="4741295"/>
              <a:ext cx="1797192" cy="1800000"/>
            </a:xfrm>
            <a:prstGeom prst="ellipse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66E16DC5-E27E-4C96-E37F-0140BEAD9B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0176" y="2699924"/>
              <a:ext cx="1800000" cy="1800000"/>
            </a:xfrm>
            <a:prstGeom prst="ellipse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CFAB2BB9-409D-E5C4-4CC0-3212747B87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71378" y="2699924"/>
              <a:ext cx="1800000" cy="1800000"/>
            </a:xfrm>
            <a:prstGeom prst="ellipse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>
              <a:extLst>
                <a:ext uri="{FF2B5EF4-FFF2-40B4-BE49-F238E27FC236}">
                  <a16:creationId xmlns:a16="http://schemas.microsoft.com/office/drawing/2014/main" id="{1E1A42BB-92D4-7BE9-49D9-630673A6A2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0176" y="654424"/>
              <a:ext cx="1800000" cy="1800000"/>
            </a:xfrm>
            <a:prstGeom prst="ellipse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A16EFC61-E7C2-9CF8-B515-DAD593E2B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971378" y="654424"/>
              <a:ext cx="1803025" cy="1800000"/>
            </a:xfrm>
            <a:prstGeom prst="ellipse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EBC6776C-1422-3607-1E8D-8C6371916A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425" t="12243" r="-425" b="317"/>
            <a:stretch/>
          </p:blipFill>
          <p:spPr>
            <a:xfrm>
              <a:off x="9971378" y="4745424"/>
              <a:ext cx="1800000" cy="1800000"/>
            </a:xfrm>
            <a:prstGeom prst="ellipse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90746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Free Pancake With Sliced Strawberry Stock Photo">
            <a:extLst>
              <a:ext uri="{FF2B5EF4-FFF2-40B4-BE49-F238E27FC236}">
                <a16:creationId xmlns:a16="http://schemas.microsoft.com/office/drawing/2014/main" id="{AD18A309-4C50-DAF9-05A1-2A45C71937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04"/>
          <a:stretch/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4358276-42ED-B504-0006-5B9F0EE0B78A}"/>
              </a:ext>
            </a:extLst>
          </p:cNvPr>
          <p:cNvSpPr txBox="1"/>
          <p:nvPr/>
        </p:nvSpPr>
        <p:spPr>
          <a:xfrm>
            <a:off x="0" y="3860500"/>
            <a:ext cx="1219200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Entre em Contato</a:t>
            </a:r>
          </a:p>
          <a:p>
            <a:pPr algn="ctr"/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 X-Press</a:t>
            </a:r>
          </a:p>
          <a:p>
            <a:pPr algn="ctr"/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(31) 98765 4321</a:t>
            </a:r>
          </a:p>
        </p:txBody>
      </p:sp>
    </p:spTree>
    <p:extLst>
      <p:ext uri="{BB962C8B-B14F-4D97-AF65-F5344CB8AC3E}">
        <p14:creationId xmlns:p14="http://schemas.microsoft.com/office/powerpoint/2010/main" val="214317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31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Franciele Felix-Integridade de ativos</dc:creator>
  <cp:lastModifiedBy>Jussan</cp:lastModifiedBy>
  <cp:revision>2</cp:revision>
  <dcterms:created xsi:type="dcterms:W3CDTF">2023-12-10T19:41:18Z</dcterms:created>
  <dcterms:modified xsi:type="dcterms:W3CDTF">2023-12-10T20:07:10Z</dcterms:modified>
</cp:coreProperties>
</file>