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4" r:id="rId8"/>
    <p:sldId id="269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A46FA-2DDF-5EA7-D28F-B6908083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B4B37-219A-7217-3811-158636F2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65402-E2DF-D99B-F73B-8DE41E4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65900-B32F-DDD2-0262-3846E46E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A6CCF3-6AD6-FC12-BC7B-5BD3A3F5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2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160D-3AC3-5BCE-F322-38EAB14A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876794-933E-14F3-C43F-14F7043B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6B050-6F3C-41F2-0122-D3BE64D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0F401-9179-B0FC-CD7E-594C670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597C3-71AC-094D-6E63-6D672383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870E3-9604-6296-3DA5-0B96CFB2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F7AE51-B559-43D0-82AC-B751155F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80A91-F72A-EC04-0026-AF776AC2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38DFB-5530-AEEE-1A5A-218243CB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53561-75E2-841B-4780-DDB0B222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6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D17A-0538-D4F6-24AB-8C3D5A4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8296F-01E3-F6FF-EED5-26018447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81E16-AB60-8C19-D708-DC4F89D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77AD2-1D31-E2CF-36D6-8C2E091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FA396-9A29-4798-F657-892C375F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3AC7D-C9C0-72D6-4248-EB44343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73E00-1115-B418-EE84-9D8A0F14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405BC-5F9A-9EF8-6F03-1C98B429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87139-3ACA-FB75-AE34-2EFFCBF3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DDFE3-9FB1-746A-5AF1-22C0DC95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E759-8AA3-B06F-F89E-D3546437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B2B29-32A6-FD08-E68A-673B78B82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F5DBB-1AEA-505E-B587-5E6D4FF71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CC9722-0C61-F8A3-1ECA-F9D55829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D58E8-EF0F-AAF4-C661-4768A7B7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712D2-31A5-37CB-6C78-2BB344BB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0801-8F60-D06F-53ED-8DF8A7F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7D334-C561-5FB5-DEAE-05DE52D6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E90A48-36A6-A38C-5E2E-5BA9DCF0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7ACEE3-869D-F285-B493-F8947961B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104555-7D72-5510-9778-CD1DA0F1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37495-D24A-62D9-EA6B-440BCCE9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BB3713-8744-9D2F-1EA7-FCB6ACCB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EC6FA3-49FD-512F-4A18-C8B396F2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2E1E-DB69-A339-282F-C2DBA1FD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4C407C-DAC3-9ABD-F8D8-F1BDD05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BD063F-84FD-3EEE-4094-23D81799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180D77-474B-D9BA-BA0B-F3C74BC0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5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556183-EDC3-F829-F638-D0399C47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36191-78E8-FFFF-7120-8C78EE0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94C51-C918-8B7A-9760-C8254AE9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C3A01-608A-D5CD-A636-24168235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BC51-ADCE-99FB-131C-4337BF43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05E431-B8F2-11F4-0DF4-7E1DC2438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00156-5F66-5481-FADD-45C1BE7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A78CB3-6641-771A-8997-E1E213C8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82F78C-C526-647A-F1EA-DF268D6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3AB4B-2EA4-F6C4-7C13-A57FAB4E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0293A7-4392-80D4-0312-26BE894AA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BCE761-1E24-CB47-0A69-7748D5E1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CE2AE-1EE8-1E9B-E9EB-26EDDF5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0ADAA-85D6-B1ED-EE7A-3C2DCF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D7C1D8-E31B-CFDC-88DE-73C5897F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27EAB4-348E-CD43-9567-B5FB0BAF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6AA35-55A7-91C1-BE9F-4CE7B53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C47A9-CBBA-3085-06F6-30E89AED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23B9-8B42-45C1-9078-0F604C1FB4DA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5AC07-E78D-B5CD-3466-A0B311CC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247C0-2481-4E96-164B-0EDF6E5E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FF0-582D-4FB8-A06E-1F73D0237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12FAD-007F-86C2-B16D-E06EA9BFA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6979"/>
            <a:ext cx="12192000" cy="193793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Drive </a:t>
            </a:r>
            <a:r>
              <a:rPr lang="pt-B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b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Xpress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2EE4DA-6409-6DF6-D69E-B784EBC15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4576" y="4376448"/>
            <a:ext cx="3368842" cy="1819048"/>
          </a:xfrm>
        </p:spPr>
        <p:txBody>
          <a:bodyPr>
            <a:noAutofit/>
          </a:bodyPr>
          <a:lstStyle/>
          <a:p>
            <a:pPr algn="l"/>
            <a:r>
              <a:rPr lang="pt-BR" sz="1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Anna Karolina de Souza Freitas</a:t>
            </a:r>
          </a:p>
          <a:p>
            <a:pPr algn="l"/>
            <a:r>
              <a:rPr lang="pt-BR" sz="1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Arthur Hudson Ferreira Machado</a:t>
            </a:r>
          </a:p>
          <a:p>
            <a:pPr algn="l"/>
            <a:r>
              <a:rPr lang="pt-BR" sz="1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 Ferreira Ramos</a:t>
            </a:r>
          </a:p>
        </p:txBody>
      </p:sp>
      <p:pic>
        <p:nvPicPr>
          <p:cNvPr id="1026" name="Picture 2" descr="TV Horizonte">
            <a:extLst>
              <a:ext uri="{FF2B5EF4-FFF2-40B4-BE49-F238E27FC236}">
                <a16:creationId xmlns:a16="http://schemas.microsoft.com/office/drawing/2014/main" id="{5521A0C2-65B9-B689-56C2-8EFB732D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9" y="133901"/>
            <a:ext cx="1698171" cy="14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DCAE3A5-0873-3638-E29D-F779B07EEDD2}"/>
              </a:ext>
            </a:extLst>
          </p:cNvPr>
          <p:cNvSpPr txBox="1">
            <a:spLocks/>
          </p:cNvSpPr>
          <p:nvPr/>
        </p:nvSpPr>
        <p:spPr>
          <a:xfrm>
            <a:off x="7703418" y="4376448"/>
            <a:ext cx="3626434" cy="181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Franciele Teixeira Félix</a:t>
            </a:r>
          </a:p>
          <a:p>
            <a:pPr algn="l"/>
            <a:r>
              <a:rPr lang="pt-BR" sz="1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Guilherme Bonfim Lima</a:t>
            </a:r>
          </a:p>
          <a:p>
            <a:pPr algn="l"/>
            <a:r>
              <a:rPr lang="pt-BR" sz="1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Matheus Fernandes Rosa</a:t>
            </a:r>
          </a:p>
          <a:p>
            <a:pPr algn="l"/>
            <a:endParaRPr lang="pt-BR" sz="1800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8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BR" sz="1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Leonardo Vilela Cardoso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31007D8-1693-A774-7120-109CAD7D67F9}"/>
              </a:ext>
            </a:extLst>
          </p:cNvPr>
          <p:cNvSpPr txBox="1">
            <a:spLocks/>
          </p:cNvSpPr>
          <p:nvPr/>
        </p:nvSpPr>
        <p:spPr>
          <a:xfrm>
            <a:off x="3145628" y="474475"/>
            <a:ext cx="5900744" cy="735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e Desenvolvimento de Sistemas</a:t>
            </a:r>
          </a:p>
          <a:p>
            <a:r>
              <a:rPr lang="pt-BR" sz="1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Turma 03, Grupo 04 – Módulo 04</a:t>
            </a:r>
          </a:p>
        </p:txBody>
      </p:sp>
    </p:spTree>
    <p:extLst>
      <p:ext uri="{BB962C8B-B14F-4D97-AF65-F5344CB8AC3E}">
        <p14:creationId xmlns:p14="http://schemas.microsoft.com/office/powerpoint/2010/main" val="75132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383F-74F8-1447-1AD1-5729E8E8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84621" cy="4816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Páginas: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cadastro de usuário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restaurante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produtos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pedidos feitos (funcionário e gerente)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Termos de Uso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05AF9A7-8AE3-F924-35E8-74C362F3E405}"/>
              </a:ext>
            </a:extLst>
          </p:cNvPr>
          <p:cNvSpPr txBox="1">
            <a:spLocks/>
          </p:cNvSpPr>
          <p:nvPr/>
        </p:nvSpPr>
        <p:spPr>
          <a:xfrm>
            <a:off x="4716379" y="1825624"/>
            <a:ext cx="7186863" cy="493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, estilo e framework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 - Visual Studio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comunicação - WhatsApp, Microsoft Teams.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desenho de tela -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Mobile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912A16-688A-5F8C-9308-7F46E8E1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8" y="1815770"/>
            <a:ext cx="5875003" cy="49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E292181-08D7-1986-20AE-D2F4D578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00" y="2740025"/>
            <a:ext cx="3543300" cy="245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quem se destina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que desejam comprar os produtos anunciados no aplicativo.</a:t>
            </a:r>
          </a:p>
        </p:txBody>
      </p:sp>
    </p:spTree>
    <p:extLst>
      <p:ext uri="{BB962C8B-B14F-4D97-AF65-F5344CB8AC3E}">
        <p14:creationId xmlns:p14="http://schemas.microsoft.com/office/powerpoint/2010/main" val="17525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383F-74F8-1447-1AD1-5729E8E8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visa explorar a criação de um sistema inovador de gerenciamento de drive-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apenas otimize o fluxo de veículos e pedidos, mas também melhore significativamente a satisfação do cliente e a eficiência operacional.</a:t>
            </a:r>
          </a:p>
        </p:txBody>
      </p:sp>
    </p:spTree>
    <p:extLst>
      <p:ext uri="{BB962C8B-B14F-4D97-AF65-F5344CB8AC3E}">
        <p14:creationId xmlns:p14="http://schemas.microsoft.com/office/powerpoint/2010/main" val="14169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/ Justificativa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1AB8301-8AC8-373D-BA9F-DDF7BF85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identificado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Congestionamento no Drive-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Precisão nos Pedidos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Eficiência Operacional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do Cliente Aprimorada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 Estratégicos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de Dados</a:t>
            </a:r>
          </a:p>
        </p:txBody>
      </p:sp>
    </p:spTree>
    <p:extLst>
      <p:ext uri="{BB962C8B-B14F-4D97-AF65-F5344CB8AC3E}">
        <p14:creationId xmlns:p14="http://schemas.microsoft.com/office/powerpoint/2010/main" val="220694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078F427-BB72-3F01-DED8-F100CA28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Melhorar a Precisão dos Pedidos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Coletar Dados Estratégicos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 Tecnologia Emergente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Garantir a Segurança dos Dados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Melhorar a Satisfação do Cliente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a Eficiência Operacional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Reduzir Custos e Aumentar a Receita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Manutenção e Atualização</a:t>
            </a:r>
          </a:p>
        </p:txBody>
      </p:sp>
    </p:spTree>
    <p:extLst>
      <p:ext uri="{BB962C8B-B14F-4D97-AF65-F5344CB8AC3E}">
        <p14:creationId xmlns:p14="http://schemas.microsoft.com/office/powerpoint/2010/main" val="55032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do Software</a:t>
            </a:r>
          </a:p>
        </p:txBody>
      </p:sp>
      <p:pic>
        <p:nvPicPr>
          <p:cNvPr id="2050" name="Picture 2" descr="Persona 1">
            <a:extLst>
              <a:ext uri="{FF2B5EF4-FFF2-40B4-BE49-F238E27FC236}">
                <a16:creationId xmlns:a16="http://schemas.microsoft.com/office/drawing/2014/main" id="{F1EE4719-062E-05B0-5DF5-65A36CCE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8" y="1885997"/>
            <a:ext cx="2730115" cy="17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sona 2">
            <a:extLst>
              <a:ext uri="{FF2B5EF4-FFF2-40B4-BE49-F238E27FC236}">
                <a16:creationId xmlns:a16="http://schemas.microsoft.com/office/drawing/2014/main" id="{4A8B1A83-3A16-3F07-608E-57FB6F66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" y="2563281"/>
            <a:ext cx="2728618" cy="17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a 3">
            <a:extLst>
              <a:ext uri="{FF2B5EF4-FFF2-40B4-BE49-F238E27FC236}">
                <a16:creationId xmlns:a16="http://schemas.microsoft.com/office/drawing/2014/main" id="{5BE3EC25-516D-67C1-2A75-252A2E5FD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9" y="3183416"/>
            <a:ext cx="2728618" cy="17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860436-A6FD-FC41-0BD8-406095003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66" y="1811803"/>
            <a:ext cx="4807180" cy="2161719"/>
          </a:xfrm>
          <a:prstGeom prst="rect">
            <a:avLst/>
          </a:prstGeom>
        </p:spPr>
      </p:pic>
      <p:pic>
        <p:nvPicPr>
          <p:cNvPr id="2056" name="Picture 8" descr="Processo 1">
            <a:extLst>
              <a:ext uri="{FF2B5EF4-FFF2-40B4-BE49-F238E27FC236}">
                <a16:creationId xmlns:a16="http://schemas.microsoft.com/office/drawing/2014/main" id="{B86B780C-F47C-32C8-DC31-6D0DFB9E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27" y="4543827"/>
            <a:ext cx="6643456" cy="21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924F211-7C8C-DF5F-EFE0-681F4DF43099}"/>
              </a:ext>
            </a:extLst>
          </p:cNvPr>
          <p:cNvSpPr/>
          <p:nvPr/>
        </p:nvSpPr>
        <p:spPr>
          <a:xfrm>
            <a:off x="3659622" y="2678040"/>
            <a:ext cx="443884" cy="3906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52A14CF-C48A-E6A5-7BF7-E6F60B988654}"/>
              </a:ext>
            </a:extLst>
          </p:cNvPr>
          <p:cNvSpPr/>
          <p:nvPr/>
        </p:nvSpPr>
        <p:spPr>
          <a:xfrm rot="5400000">
            <a:off x="6592169" y="4065902"/>
            <a:ext cx="421321" cy="3855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4251995-5B8C-D9E8-3B85-C661D53856E8}"/>
              </a:ext>
            </a:extLst>
          </p:cNvPr>
          <p:cNvSpPr/>
          <p:nvPr/>
        </p:nvSpPr>
        <p:spPr>
          <a:xfrm>
            <a:off x="11130244" y="5429377"/>
            <a:ext cx="443884" cy="3906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87A90A-F10F-CF48-E481-61084872B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606" y="1811803"/>
            <a:ext cx="2633241" cy="21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do Software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460F447-F531-E3D8-7B7A-FC87FCBCB2A8}"/>
              </a:ext>
            </a:extLst>
          </p:cNvPr>
          <p:cNvGrpSpPr/>
          <p:nvPr/>
        </p:nvGrpSpPr>
        <p:grpSpPr>
          <a:xfrm>
            <a:off x="593714" y="2113607"/>
            <a:ext cx="11004571" cy="4379268"/>
            <a:chOff x="285474" y="1773386"/>
            <a:chExt cx="11004571" cy="4379268"/>
          </a:xfrm>
        </p:grpSpPr>
        <p:pic>
          <p:nvPicPr>
            <p:cNvPr id="3074" name="Picture 2" descr="Metrica1">
              <a:extLst>
                <a:ext uri="{FF2B5EF4-FFF2-40B4-BE49-F238E27FC236}">
                  <a16:creationId xmlns:a16="http://schemas.microsoft.com/office/drawing/2014/main" id="{2AC56512-7547-B89A-04FB-64E0E98FB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74" y="1867318"/>
              <a:ext cx="2518424" cy="162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Metrica2">
              <a:extLst>
                <a:ext uri="{FF2B5EF4-FFF2-40B4-BE49-F238E27FC236}">
                  <a16:creationId xmlns:a16="http://schemas.microsoft.com/office/drawing/2014/main" id="{CA855BDC-18CB-1CEF-6734-8E72A9971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36" y="2857297"/>
              <a:ext cx="3023581" cy="1625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Metrica3">
              <a:extLst>
                <a:ext uri="{FF2B5EF4-FFF2-40B4-BE49-F238E27FC236}">
                  <a16:creationId xmlns:a16="http://schemas.microsoft.com/office/drawing/2014/main" id="{AA17EBC7-64B0-90C1-98DF-06BB6328B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346" y="3576388"/>
              <a:ext cx="2536278" cy="1625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etrica4">
              <a:extLst>
                <a:ext uri="{FF2B5EF4-FFF2-40B4-BE49-F238E27FC236}">
                  <a16:creationId xmlns:a16="http://schemas.microsoft.com/office/drawing/2014/main" id="{0E9CFA8C-23A6-9075-C9FE-589F7BB27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077" y="4212757"/>
              <a:ext cx="2715642" cy="1625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Seta: para a Direita 2">
              <a:extLst>
                <a:ext uri="{FF2B5EF4-FFF2-40B4-BE49-F238E27FC236}">
                  <a16:creationId xmlns:a16="http://schemas.microsoft.com/office/drawing/2014/main" id="{31E2ED6A-F885-26F3-B2D7-8502852F0CCB}"/>
                </a:ext>
              </a:extLst>
            </p:cNvPr>
            <p:cNvSpPr/>
            <p:nvPr/>
          </p:nvSpPr>
          <p:spPr>
            <a:xfrm>
              <a:off x="4296472" y="3670296"/>
              <a:ext cx="443884" cy="39061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58ECBE1-B2B5-DFC8-9FAE-17C0B1D7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9480" y="1773386"/>
              <a:ext cx="4427605" cy="342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F1B36EE-149B-9109-A2F7-AE26CB3D0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1920" y="3865604"/>
              <a:ext cx="4427606" cy="16792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3D232AA-71E6-31C8-0D86-5323B1A0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62439" y="4866075"/>
              <a:ext cx="4427606" cy="12865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161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Picture 20">
            <a:extLst>
              <a:ext uri="{FF2B5EF4-FFF2-40B4-BE49-F238E27FC236}">
                <a16:creationId xmlns:a16="http://schemas.microsoft.com/office/drawing/2014/main" id="{157D4E5D-5652-D7DB-1895-521DE18B1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3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9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Web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44B0428-D976-3A90-852A-14ED774637F4}"/>
              </a:ext>
            </a:extLst>
          </p:cNvPr>
          <p:cNvGrpSpPr/>
          <p:nvPr/>
        </p:nvGrpSpPr>
        <p:grpSpPr>
          <a:xfrm>
            <a:off x="8735497" y="195823"/>
            <a:ext cx="2908300" cy="6542554"/>
            <a:chOff x="141873" y="4134725"/>
            <a:chExt cx="3563853" cy="8017296"/>
          </a:xfrm>
        </p:grpSpPr>
        <p:pic>
          <p:nvPicPr>
            <p:cNvPr id="4106" name="Picture 10" descr="Cadastre um restaurante">
              <a:extLst>
                <a:ext uri="{FF2B5EF4-FFF2-40B4-BE49-F238E27FC236}">
                  <a16:creationId xmlns:a16="http://schemas.microsoft.com/office/drawing/2014/main" id="{7EAE3AE6-699C-827B-6C28-771CE6313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3" y="4134725"/>
              <a:ext cx="3563852" cy="142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Cadastre um restaurante">
              <a:extLst>
                <a:ext uri="{FF2B5EF4-FFF2-40B4-BE49-F238E27FC236}">
                  <a16:creationId xmlns:a16="http://schemas.microsoft.com/office/drawing/2014/main" id="{5396226E-0FE3-5B48-9EF1-3E63E46BB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4" y="5559287"/>
              <a:ext cx="3563852" cy="156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Cadastre um restaurante">
              <a:extLst>
                <a:ext uri="{FF2B5EF4-FFF2-40B4-BE49-F238E27FC236}">
                  <a16:creationId xmlns:a16="http://schemas.microsoft.com/office/drawing/2014/main" id="{93FF7BF8-479A-8D96-DEB9-D5B53AF05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3" y="7124041"/>
              <a:ext cx="3563852" cy="1898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Telas de contatos">
              <a:extLst>
                <a:ext uri="{FF2B5EF4-FFF2-40B4-BE49-F238E27FC236}">
                  <a16:creationId xmlns:a16="http://schemas.microsoft.com/office/drawing/2014/main" id="{40C0B44E-79B7-0C6E-43F1-2937C69DB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3" y="9015773"/>
              <a:ext cx="3563852" cy="313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26B9437D-47AC-D535-7B5A-962B7BB17076}"/>
              </a:ext>
            </a:extLst>
          </p:cNvPr>
          <p:cNvSpPr/>
          <p:nvPr/>
        </p:nvSpPr>
        <p:spPr>
          <a:xfrm>
            <a:off x="8735497" y="63500"/>
            <a:ext cx="2908299" cy="6674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C3B47C2-7B77-97D3-A349-00D108726742}"/>
              </a:ext>
            </a:extLst>
          </p:cNvPr>
          <p:cNvGrpSpPr/>
          <p:nvPr/>
        </p:nvGrpSpPr>
        <p:grpSpPr>
          <a:xfrm>
            <a:off x="534335" y="1859990"/>
            <a:ext cx="7589042" cy="4708952"/>
            <a:chOff x="134130" y="1783923"/>
            <a:chExt cx="7589042" cy="4708952"/>
          </a:xfrm>
        </p:grpSpPr>
        <p:pic>
          <p:nvPicPr>
            <p:cNvPr id="4100" name="Picture 4" descr="Login/Cadastre-se">
              <a:extLst>
                <a:ext uri="{FF2B5EF4-FFF2-40B4-BE49-F238E27FC236}">
                  <a16:creationId xmlns:a16="http://schemas.microsoft.com/office/drawing/2014/main" id="{13146601-C67D-9465-A246-B616E27CE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30" y="1783923"/>
              <a:ext cx="3563853" cy="2152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Login/Cadastre-se">
              <a:extLst>
                <a:ext uri="{FF2B5EF4-FFF2-40B4-BE49-F238E27FC236}">
                  <a16:creationId xmlns:a16="http://schemas.microsoft.com/office/drawing/2014/main" id="{AAB6DFCE-6322-1803-7D57-4F4741736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83" t="16294" r="20811" b="14225"/>
            <a:stretch/>
          </p:blipFill>
          <p:spPr bwMode="auto">
            <a:xfrm>
              <a:off x="1365180" y="2635269"/>
              <a:ext cx="3484505" cy="2152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Captura de tela 2023-10-29 172227">
              <a:extLst>
                <a:ext uri="{FF2B5EF4-FFF2-40B4-BE49-F238E27FC236}">
                  <a16:creationId xmlns:a16="http://schemas.microsoft.com/office/drawing/2014/main" id="{0BE1AA51-E5B6-1679-821B-4646F4705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70" t="6374" r="16875" b="7531"/>
            <a:stretch/>
          </p:blipFill>
          <p:spPr bwMode="auto">
            <a:xfrm>
              <a:off x="2853748" y="3400938"/>
              <a:ext cx="3857100" cy="2198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adastre um produto">
              <a:extLst>
                <a:ext uri="{FF2B5EF4-FFF2-40B4-BE49-F238E27FC236}">
                  <a16:creationId xmlns:a16="http://schemas.microsoft.com/office/drawing/2014/main" id="{BB04BD63-80C1-BB94-3ADD-9FE32E19C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705" y="4309931"/>
              <a:ext cx="3120467" cy="2182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19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E3FC-0DAA-FEDA-BC27-64E1354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383F-74F8-1447-1AD1-5729E8E8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282824"/>
            <a:ext cx="4813300" cy="357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quem se destina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clientes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anunciantes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restaurantes que queiram divulgar seus produtos da plataforma.</a:t>
            </a: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funcionários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tem acesso.</a:t>
            </a:r>
          </a:p>
        </p:txBody>
      </p:sp>
    </p:spTree>
    <p:extLst>
      <p:ext uri="{BB962C8B-B14F-4D97-AF65-F5344CB8AC3E}">
        <p14:creationId xmlns:p14="http://schemas.microsoft.com/office/powerpoint/2010/main" val="3673621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Gerenciamento Drive Thru Drive Xpress</vt:lpstr>
      <vt:lpstr>Introdução</vt:lpstr>
      <vt:lpstr>Problema / Justificativa</vt:lpstr>
      <vt:lpstr>Objetivo</vt:lpstr>
      <vt:lpstr>Planejamento do Software</vt:lpstr>
      <vt:lpstr>Planejamento do Software</vt:lpstr>
      <vt:lpstr>Back End</vt:lpstr>
      <vt:lpstr>Front Web</vt:lpstr>
      <vt:lpstr>Front Web</vt:lpstr>
      <vt:lpstr>Front Web</vt:lpstr>
      <vt:lpstr>Front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Drive Thru Drive Xpress</dc:title>
  <dc:creator>Franciele Felix-Integridade de ativos</dc:creator>
  <cp:lastModifiedBy>Franciele Felix-Integridade de ativos</cp:lastModifiedBy>
  <cp:revision>1</cp:revision>
  <dcterms:created xsi:type="dcterms:W3CDTF">2023-12-06T21:07:33Z</dcterms:created>
  <dcterms:modified xsi:type="dcterms:W3CDTF">2023-12-06T22:12:51Z</dcterms:modified>
</cp:coreProperties>
</file>