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6D299-C8F4-44EC-B328-6DD81ED26379}" v="11" dt="2023-12-10T23:29:57.902"/>
    <p1510:client id="{6CC8B80C-5DE5-9266-0F6C-6CAE22E87DA4}" v="283" dt="2023-12-11T00:32:38.323"/>
    <p1510:client id="{9C156DD8-63B9-E585-22E7-856A21A2BD5C}" v="70" dt="2023-12-11T00:17:30.332"/>
    <p1510:client id="{AC38CF8F-D2EA-49F0-8E91-A347B8105ABF}" v="736" dt="2023-12-10T23:57:37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3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8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6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0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1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06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Bobina de filme e claquete">
            <a:extLst>
              <a:ext uri="{FF2B5EF4-FFF2-40B4-BE49-F238E27FC236}">
                <a16:creationId xmlns:a16="http://schemas.microsoft.com/office/drawing/2014/main" id="{AD7BC5DF-18C8-593E-0456-325793EE9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51" b="317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84288C-3673-5E18-7557-8CB7A148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cs typeface="Calibri Light"/>
              </a:rPr>
              <a:t>MovieTunes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BED525-C9FB-FFE1-A089-132310B5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pPr algn="ctr"/>
            <a:r>
              <a:rPr lang="de-DE" sz="1800" dirty="0">
                <a:solidFill>
                  <a:schemeClr val="bg1"/>
                </a:solidFill>
              </a:rPr>
              <a:t>Puc </a:t>
            </a:r>
            <a:r>
              <a:rPr lang="de-DE" sz="1800" err="1">
                <a:solidFill>
                  <a:schemeClr val="bg1"/>
                </a:solidFill>
              </a:rPr>
              <a:t>minas</a:t>
            </a:r>
            <a:r>
              <a:rPr lang="de-DE" sz="1800" dirty="0">
                <a:solidFill>
                  <a:schemeClr val="bg1"/>
                </a:solidFill>
              </a:rPr>
              <a:t> virtual – </a:t>
            </a:r>
            <a:r>
              <a:rPr lang="de-DE" sz="1800" err="1">
                <a:solidFill>
                  <a:schemeClr val="bg1"/>
                </a:solidFill>
                <a:ea typeface="+mn-lt"/>
                <a:cs typeface="+mn-lt"/>
              </a:rPr>
              <a:t>Projeto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de-DE" sz="1800" err="1">
                <a:solidFill>
                  <a:schemeClr val="bg1"/>
                </a:solidFill>
                <a:ea typeface="+mn-lt"/>
                <a:cs typeface="+mn-lt"/>
              </a:rPr>
              <a:t>Desenvolvimento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180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1800" err="1">
                <a:solidFill>
                  <a:schemeClr val="bg1"/>
                </a:solidFill>
                <a:ea typeface="+mn-lt"/>
                <a:cs typeface="+mn-lt"/>
              </a:rPr>
              <a:t>Aplicação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1800" err="1">
                <a:solidFill>
                  <a:schemeClr val="bg1"/>
                </a:solidFill>
                <a:ea typeface="+mn-lt"/>
                <a:cs typeface="+mn-lt"/>
              </a:rPr>
              <a:t>Distribuída</a:t>
            </a:r>
            <a:endParaRPr lang="de-DE" sz="18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de-DE" sz="1800" dirty="0">
              <a:solidFill>
                <a:schemeClr val="bg1"/>
              </a:solidFill>
            </a:endParaRPr>
          </a:p>
          <a:p>
            <a:pPr algn="ctr"/>
            <a:r>
              <a:rPr lang="de-DE" sz="1800" dirty="0">
                <a:solidFill>
                  <a:schemeClr val="bg1"/>
                </a:solidFill>
              </a:rPr>
              <a:t>PARTICIPANTES: </a:t>
            </a:r>
            <a:r>
              <a:rPr lang="de-DE" sz="1800" dirty="0" err="1">
                <a:solidFill>
                  <a:schemeClr val="bg1"/>
                </a:solidFill>
                <a:ea typeface="+mn-lt"/>
                <a:cs typeface="+mn-lt"/>
              </a:rPr>
              <a:t>Fábio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Furlan </a:t>
            </a:r>
            <a:r>
              <a:rPr lang="de-DE" sz="1800" dirty="0" err="1">
                <a:solidFill>
                  <a:schemeClr val="bg1"/>
                </a:solidFill>
                <a:ea typeface="+mn-lt"/>
                <a:cs typeface="+mn-lt"/>
              </a:rPr>
              <a:t>Cavalcante,Josyane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Luiza Cupertino de Oliveira, </a:t>
            </a:r>
            <a:r>
              <a:rPr lang="de-DE" sz="1800" dirty="0" err="1">
                <a:solidFill>
                  <a:schemeClr val="bg1"/>
                </a:solidFill>
                <a:ea typeface="+mn-lt"/>
                <a:cs typeface="+mn-lt"/>
              </a:rPr>
              <a:t>Nathália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Liberato de </a:t>
            </a:r>
            <a:r>
              <a:rPr lang="de-DE" sz="1800" dirty="0" err="1">
                <a:solidFill>
                  <a:schemeClr val="bg1"/>
                </a:solidFill>
                <a:ea typeface="+mn-lt"/>
                <a:cs typeface="+mn-lt"/>
              </a:rPr>
              <a:t>Abreu,Rafael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Pacheco </a:t>
            </a:r>
            <a:r>
              <a:rPr lang="de-DE" sz="1800" dirty="0" err="1">
                <a:solidFill>
                  <a:schemeClr val="bg1"/>
                </a:solidFill>
                <a:ea typeface="+mn-lt"/>
                <a:cs typeface="+mn-lt"/>
              </a:rPr>
              <a:t>Leite,Sávio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Andrade </a:t>
            </a:r>
            <a:r>
              <a:rPr lang="de-DE" sz="1800" dirty="0" err="1">
                <a:solidFill>
                  <a:schemeClr val="bg1"/>
                </a:solidFill>
                <a:ea typeface="+mn-lt"/>
                <a:cs typeface="+mn-lt"/>
              </a:rPr>
              <a:t>Roquette,Thiago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Henrique Pinto da </a:t>
            </a:r>
            <a:r>
              <a:rPr lang="de-DE" sz="1800" dirty="0" err="1">
                <a:solidFill>
                  <a:schemeClr val="bg1"/>
                </a:solidFill>
                <a:ea typeface="+mn-lt"/>
                <a:cs typeface="+mn-lt"/>
              </a:rPr>
              <a:t>Silva,Vinicio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 Machado Muniz de </a:t>
            </a:r>
            <a:r>
              <a:rPr lang="de-DE" sz="1800" dirty="0" err="1">
                <a:solidFill>
                  <a:schemeClr val="bg1"/>
                </a:solidFill>
                <a:ea typeface="+mn-lt"/>
                <a:cs typeface="+mn-lt"/>
              </a:rPr>
              <a:t>Morais</a:t>
            </a:r>
            <a:r>
              <a:rPr lang="de-DE" sz="18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endParaRPr lang="de-DE" sz="1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BA72C-33EB-705A-E4D5-CA84A31F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22" y="-430268"/>
            <a:ext cx="3367460" cy="2931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chemeClr val="tx1"/>
                </a:solidFill>
              </a:rPr>
              <a:t>Introdução </a:t>
            </a:r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3" descr="Bobina de filme e claquete">
            <a:extLst>
              <a:ext uri="{FF2B5EF4-FFF2-40B4-BE49-F238E27FC236}">
                <a16:creationId xmlns:a16="http://schemas.microsoft.com/office/drawing/2014/main" id="{A1A46BAE-6BD7-F594-85CA-1A78A284C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28" r="-2" b="-2"/>
          <a:stretch/>
        </p:blipFill>
        <p:spPr>
          <a:xfrm>
            <a:off x="643465" y="1679940"/>
            <a:ext cx="6253164" cy="35175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8C1E66A-11EB-4AB9-D658-5FC9F5E3E976}"/>
              </a:ext>
            </a:extLst>
          </p:cNvPr>
          <p:cNvSpPr txBox="1"/>
          <p:nvPr/>
        </p:nvSpPr>
        <p:spPr>
          <a:xfrm>
            <a:off x="7740331" y="1541190"/>
            <a:ext cx="429039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/>
              <a:t>Nossa proposta é desenvolver uma plataforma que facilite para os usuários encontrar a trilha sonora de um filme.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/>
              <a:t>Público alvo: Pessoas amantes de filmes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/>
              <a:t>Símbolo: Nome do projeto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/>
              <a:t>Problema: Selecionar os filmes para inserir na plataforma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E8DB90D3-2A05-7822-1B36-29AF282D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475" y="5109712"/>
            <a:ext cx="2105579" cy="17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9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CEC7C-23C2-1635-6277-FC3379C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51" y="-131732"/>
            <a:ext cx="3568661" cy="1269713"/>
          </a:xfrm>
        </p:spPr>
        <p:txBody>
          <a:bodyPr>
            <a:normAutofit/>
          </a:bodyPr>
          <a:lstStyle/>
          <a:p>
            <a:r>
              <a:rPr lang="pt-BR"/>
              <a:t>Tela Inicial :</a:t>
            </a: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Content Placeholder 17">
            <a:extLst>
              <a:ext uri="{FF2B5EF4-FFF2-40B4-BE49-F238E27FC236}">
                <a16:creationId xmlns:a16="http://schemas.microsoft.com/office/drawing/2014/main" id="{408344BC-46EA-7C9F-C6C2-727D5B51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472" y="-203928"/>
            <a:ext cx="3568661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API The movie database com react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Espaço Reservado para Conteúdo 3" descr="Tela de celular com foto de homem de terno e gravata&#10;&#10;Descrição gerada automaticamente">
            <a:extLst>
              <a:ext uri="{FF2B5EF4-FFF2-40B4-BE49-F238E27FC236}">
                <a16:creationId xmlns:a16="http://schemas.microsoft.com/office/drawing/2014/main" id="{C45B902E-89BE-EE42-2DB8-F39214BBD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75" y="2121356"/>
            <a:ext cx="9265687" cy="43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CEC7C-23C2-1635-6277-FC3379C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0" y="-2336"/>
            <a:ext cx="8140660" cy="1097185"/>
          </a:xfrm>
        </p:spPr>
        <p:txBody>
          <a:bodyPr>
            <a:normAutofit/>
          </a:bodyPr>
          <a:lstStyle/>
          <a:p>
            <a:r>
              <a:rPr lang="pt-BR" dirty="0"/>
              <a:t>Tela Para inserir comentário :</a:t>
            </a: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Content Placeholder 17">
            <a:extLst>
              <a:ext uri="{FF2B5EF4-FFF2-40B4-BE49-F238E27FC236}">
                <a16:creationId xmlns:a16="http://schemas.microsoft.com/office/drawing/2014/main" id="{408344BC-46EA-7C9F-C6C2-727D5B51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66" y="-203928"/>
            <a:ext cx="3568661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react java script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7D3AA8B-B18E-7090-EC7A-B989B65F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03" y="1719006"/>
            <a:ext cx="10797396" cy="51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B9CF-88E2-E4CA-2DB4-8636C75C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64" y="-2335"/>
            <a:ext cx="11029616" cy="1188720"/>
          </a:xfrm>
        </p:spPr>
        <p:txBody>
          <a:bodyPr/>
          <a:lstStyle/>
          <a:p>
            <a:r>
              <a:rPr lang="pt-BR" dirty="0"/>
              <a:t>Banco de dados utilizado no projeto: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CF058F8-3019-D1D3-06A9-DC82E2DFB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66" y="1244896"/>
            <a:ext cx="10251057" cy="5438236"/>
          </a:xfrm>
        </p:spPr>
      </p:pic>
    </p:spTree>
    <p:extLst>
      <p:ext uri="{BB962C8B-B14F-4D97-AF65-F5344CB8AC3E}">
        <p14:creationId xmlns:p14="http://schemas.microsoft.com/office/powerpoint/2010/main" val="227455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1AF4B-D286-30C4-94BA-03602E00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06" y="-203618"/>
            <a:ext cx="11029616" cy="1188720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Tela de api </a:t>
            </a:r>
            <a:r>
              <a:rPr lang="pt-BR" dirty="0" err="1">
                <a:ea typeface="+mj-lt"/>
                <a:cs typeface="+mj-lt"/>
              </a:rPr>
              <a:t>ASP.Net</a:t>
            </a:r>
            <a:r>
              <a:rPr lang="pt-BR" dirty="0">
                <a:ea typeface="+mj-lt"/>
                <a:cs typeface="+mj-lt"/>
              </a:rPr>
              <a:t> Core</a:t>
            </a:r>
            <a:endParaRPr lang="pt-BR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F9DEC836-7360-ADB9-A58B-3247B7745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95" y="1775060"/>
            <a:ext cx="11041812" cy="4837982"/>
          </a:xfrm>
        </p:spPr>
      </p:pic>
    </p:spTree>
    <p:extLst>
      <p:ext uri="{BB962C8B-B14F-4D97-AF65-F5344CB8AC3E}">
        <p14:creationId xmlns:p14="http://schemas.microsoft.com/office/powerpoint/2010/main" val="25680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EF6D-E634-5A2A-D41E-D86F76E6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POSITIVOS, DESAFIOS 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1B39F-2E36-5862-50E1-46DDAB25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59090"/>
            <a:ext cx="3955955" cy="32175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     Pontos positivos: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Aprendizado, principalmente com banco de dados .  Aprendizado de novas ferramentas de comunicação entre banco de dados e ligação com a aplicação .</a:t>
            </a:r>
            <a:endParaRPr lang="pt-BR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A5C684-8081-A803-930A-986D04BD2B79}"/>
              </a:ext>
            </a:extLst>
          </p:cNvPr>
          <p:cNvSpPr txBox="1"/>
          <p:nvPr/>
        </p:nvSpPr>
        <p:spPr>
          <a:xfrm>
            <a:off x="4787348" y="2120348"/>
            <a:ext cx="26173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Desafios:</a:t>
            </a: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Juntar as páginas e os trabalhos de outros colegas. Organizar tarefas e resolver problemas e código 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1EE68F-7505-1ADA-3EEE-A57D4967970E}"/>
              </a:ext>
            </a:extLst>
          </p:cNvPr>
          <p:cNvSpPr txBox="1"/>
          <p:nvPr/>
        </p:nvSpPr>
        <p:spPr>
          <a:xfrm>
            <a:off x="7725955" y="2129099"/>
            <a:ext cx="389282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Aprendizado:</a:t>
            </a:r>
          </a:p>
          <a:p>
            <a:endParaRPr lang="pt-BR" dirty="0"/>
          </a:p>
          <a:p>
            <a:r>
              <a:rPr lang="pt-BR" dirty="0">
                <a:ea typeface="+mn-lt"/>
                <a:cs typeface="+mn-lt"/>
              </a:rPr>
              <a:t>A soma de Api + Banco de dados + Armazenamento em nuvem é de muita responsabilidade, em se tratando da proteção de dados e que realizar um trabalho em equipe é fundamental pra a entrega do 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31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5B3BB1"/>
      </a:accent1>
      <a:accent2>
        <a:srgbClr val="4D5EC3"/>
      </a:accent2>
      <a:accent3>
        <a:srgbClr val="9F4DC3"/>
      </a:accent3>
      <a:accent4>
        <a:srgbClr val="B1753B"/>
      </a:accent4>
      <a:accent5>
        <a:srgbClr val="AFA545"/>
      </a:accent5>
      <a:accent6>
        <a:srgbClr val="8BB13B"/>
      </a:accent6>
      <a:hlink>
        <a:srgbClr val="748E2F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DividendVTI</vt:lpstr>
      <vt:lpstr>MovieTunes</vt:lpstr>
      <vt:lpstr>Introdução </vt:lpstr>
      <vt:lpstr>Tela Inicial :</vt:lpstr>
      <vt:lpstr>Tela Para inserir comentário :</vt:lpstr>
      <vt:lpstr>Banco de dados utilizado no projeto:</vt:lpstr>
      <vt:lpstr>Tela de api ASP.Net Core</vt:lpstr>
      <vt:lpstr>PONTOS POSITIVOS, DESAFIOS 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180</cp:revision>
  <dcterms:created xsi:type="dcterms:W3CDTF">2023-12-10T23:29:14Z</dcterms:created>
  <dcterms:modified xsi:type="dcterms:W3CDTF">2023-12-11T00:36:30Z</dcterms:modified>
</cp:coreProperties>
</file>