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61" r:id="rId5"/>
    <p:sldId id="263" r:id="rId6"/>
    <p:sldId id="264" r:id="rId7"/>
    <p:sldId id="265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80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62041-3CE3-4D4E-BE14-65CF12E320B4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5499-0D17-42C6-A1D2-6452B52A0F56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62041-3CE3-4D4E-BE14-65CF12E320B4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5499-0D17-42C6-A1D2-6452B52A0F56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62041-3CE3-4D4E-BE14-65CF12E320B4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5499-0D17-42C6-A1D2-6452B52A0F56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62041-3CE3-4D4E-BE14-65CF12E320B4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5499-0D17-42C6-A1D2-6452B52A0F56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62041-3CE3-4D4E-BE14-65CF12E320B4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5499-0D17-42C6-A1D2-6452B52A0F56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62041-3CE3-4D4E-BE14-65CF12E320B4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5499-0D17-42C6-A1D2-6452B52A0F56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62041-3CE3-4D4E-BE14-65CF12E320B4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5499-0D17-42C6-A1D2-6452B52A0F56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62041-3CE3-4D4E-BE14-65CF12E320B4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5499-0D17-42C6-A1D2-6452B52A0F56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62041-3CE3-4D4E-BE14-65CF12E320B4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5499-0D17-42C6-A1D2-6452B52A0F56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62041-3CE3-4D4E-BE14-65CF12E320B4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5499-0D17-42C6-A1D2-6452B52A0F56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62041-3CE3-4D4E-BE14-65CF12E320B4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5499-0D17-42C6-A1D2-6452B52A0F56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62041-3CE3-4D4E-BE14-65CF12E320B4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F5499-0D17-42C6-A1D2-6452B52A0F56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112" y="2130425"/>
            <a:ext cx="6935787" cy="381885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548680"/>
            <a:ext cx="6400800" cy="129614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pt-BR" dirty="0" smtClean="0">
                <a:latin typeface="Comic Sans MS" panose="030F0702030302020204" pitchFamily="66" charset="0"/>
              </a:rPr>
              <a:t>Projeto Sistema Financeiro para Igreja Batista Amar</a:t>
            </a:r>
            <a:endParaRPr lang="pt-BR" dirty="0">
              <a:latin typeface="Comic Sans MS" panose="030F0702030302020204" pitchFamily="66" charset="0"/>
            </a:endParaRPr>
          </a:p>
        </p:txBody>
      </p:sp>
      <p:pic>
        <p:nvPicPr>
          <p:cNvPr id="5" name="Espaço Reservado para Conteúdo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0" y="2132965"/>
            <a:ext cx="6400800" cy="33896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pt-BR" b="1" dirty="0" smtClean="0">
                <a:sym typeface="+mn-ea"/>
              </a:rPr>
              <a:t>Tela de Fornecedores</a:t>
            </a:r>
            <a:endParaRPr lang="pt-BR" dirty="0"/>
          </a:p>
        </p:txBody>
      </p:sp>
      <p:pic>
        <p:nvPicPr>
          <p:cNvPr id="8" name="Espaço Reservado para Conteúdo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2072640"/>
            <a:ext cx="8229600" cy="36372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/>
              <a:t>Tela de Membros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2066290"/>
            <a:ext cx="8229600" cy="35934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pt-BR" b="1" dirty="0" smtClean="0">
                <a:sym typeface="+mn-ea"/>
              </a:rPr>
              <a:t>Tela de Receitas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2209800"/>
            <a:ext cx="8229600" cy="33058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/>
              <a:t>Tela de Despesas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864360"/>
            <a:ext cx="8229600" cy="39966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pt-BR" b="1" dirty="0" smtClean="0">
                <a:sym typeface="+mn-ea"/>
              </a:rPr>
              <a:t>Relatório Receitas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994535"/>
            <a:ext cx="8229600" cy="37369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/>
              <a:t>Relatório de Despesas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938655"/>
            <a:ext cx="8229600" cy="38481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pt-BR" b="1" dirty="0" smtClean="0">
                <a:sym typeface="+mn-ea"/>
              </a:rPr>
              <a:t>Fechamento Mensal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2029460"/>
            <a:ext cx="8229600" cy="366649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/>
              <a:t>Tela de Usuários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2162175"/>
            <a:ext cx="8229600" cy="34010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pt-BR" b="1" dirty="0" smtClean="0">
                <a:sym typeface="+mn-ea"/>
              </a:rPr>
              <a:t>Agradecimento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000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pt-BR" dirty="0" smtClean="0"/>
              <a:t>A Deus por mais uma etapa concluída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Igreja Batista Amar(parceiro) nas pessoas do Pr. Marcelo e Francisca Consentine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Professores da PUC Minas que agregaram conhecimento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/>
              <a:t>Aos colegas de equipe pelo trablho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pt-BR" b="1" dirty="0" smtClean="0">
                <a:sym typeface="+mn-ea"/>
              </a:rPr>
              <a:t>Autores do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pt-BR" dirty="0" smtClean="0"/>
              <a:t>Mário César de Souza Fernandes</a:t>
            </a:r>
            <a:endParaRPr lang="pt-BR" dirty="0" smtClean="0"/>
          </a:p>
          <a:p>
            <a:r>
              <a:rPr lang="pt-BR" dirty="0" smtClean="0"/>
              <a:t>Marcelo dos Santos Farias</a:t>
            </a:r>
            <a:endParaRPr lang="pt-BR" dirty="0" smtClean="0"/>
          </a:p>
          <a:p>
            <a:r>
              <a:rPr lang="pt-BR" dirty="0" smtClean="0"/>
              <a:t>Márcia Maria de Paula Ferreira</a:t>
            </a:r>
            <a:endParaRPr lang="pt-BR" dirty="0" smtClean="0"/>
          </a:p>
          <a:p>
            <a:r>
              <a:rPr lang="pt-BR" dirty="0" err="1" smtClean="0"/>
              <a:t>Ruver</a:t>
            </a:r>
            <a:r>
              <a:rPr lang="pt-BR" dirty="0" smtClean="0"/>
              <a:t> </a:t>
            </a:r>
            <a:r>
              <a:rPr lang="pt-BR" dirty="0" err="1" smtClean="0"/>
              <a:t>Clacyus</a:t>
            </a:r>
            <a:r>
              <a:rPr lang="pt-BR" dirty="0" smtClean="0"/>
              <a:t> Oliveira Caldeira</a:t>
            </a:r>
            <a:endParaRPr lang="pt-BR" dirty="0" smtClean="0"/>
          </a:p>
          <a:p>
            <a:r>
              <a:rPr lang="pt-BR" dirty="0" smtClean="0"/>
              <a:t>Moisés </a:t>
            </a:r>
            <a:r>
              <a:rPr lang="pt-BR" dirty="0" err="1" smtClean="0"/>
              <a:t>Hastenraiter</a:t>
            </a:r>
            <a:r>
              <a:rPr lang="pt-BR" dirty="0" smtClean="0"/>
              <a:t> Da Silva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smtClean="0"/>
              <a:t>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 smtClean="0"/>
              <a:t>A tesoureira da igreja faz relatório manual utilizando planilhas excel para o controle financeiro.</a:t>
            </a:r>
            <a:endParaRPr lang="pt-BR" dirty="0" smtClean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O controle manual gerar retrabalho para e demanda muito tempo para conferencias.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pt-BR" b="1" dirty="0" smtClean="0">
                <a:sym typeface="+mn-ea"/>
              </a:rPr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70000"/>
          </a:bodyPr>
          <a:lstStyle/>
          <a:p>
            <a:r>
              <a:rPr lang="pt-BR" dirty="0" smtClean="0"/>
              <a:t>Automatização da Gestão Financeira: Implementar um sistema que automatize o registro de ofertas, dízimos, doações e despesas</a:t>
            </a:r>
            <a:endParaRPr lang="pt-BR" dirty="0" smtClean="0"/>
          </a:p>
          <a:p>
            <a:r>
              <a:rPr lang="pt-BR" dirty="0" smtClean="0"/>
              <a:t>Agilidade e Eficiência: Agilizar a administração financeira da igreja, reduzindo o tempo gasto em tarefas administrativas e permitindo que a equipe se concentre em atividades mais estratégicas.</a:t>
            </a:r>
            <a:endParaRPr lang="pt-BR" dirty="0" smtClean="0"/>
          </a:p>
          <a:p>
            <a:r>
              <a:rPr lang="pt-BR" dirty="0" smtClean="0"/>
              <a:t>Precisão e Integridade dos Registros: Minimizar a possibilidade de erros contábeis, garantindo a integridade e precisão dos registros financeiros.</a:t>
            </a:r>
            <a:endParaRPr lang="pt-BR" dirty="0" smtClean="0"/>
          </a:p>
          <a:p>
            <a:r>
              <a:rPr lang="pt-BR" dirty="0" smtClean="0"/>
              <a:t>Facilitação na Elaboração de Relatórios: Possibilitar a geração automática de relatórios financeiros claros e organizados, simplificando a elaboração de fluxos de entrada e saída de recursos.</a:t>
            </a:r>
            <a:endParaRPr lang="pt-BR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smtClean="0"/>
              <a:t>Canvas Model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628775"/>
            <a:ext cx="8194040" cy="47783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pt-BR" b="1" dirty="0" smtClean="0">
                <a:sym typeface="+mn-ea"/>
              </a:rPr>
              <a:t>Modelo ER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7045" y="1557020"/>
            <a:ext cx="8194040" cy="49993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pt-BR" dirty="0"/>
              <a:t>Tela Login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684020"/>
            <a:ext cx="8229600" cy="43580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pt-BR" b="1" dirty="0" smtClean="0">
                <a:sym typeface="+mn-ea"/>
              </a:rPr>
              <a:t>Tela de Categorias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676400"/>
            <a:ext cx="8229600" cy="43726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smtClean="0"/>
              <a:t>Tela de Contas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842770"/>
            <a:ext cx="8229600" cy="40398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1476</Words>
  <Application>WPS Presentation</Application>
  <PresentationFormat>Apresentação na tela (4:3)</PresentationFormat>
  <Paragraphs>60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SimSun</vt:lpstr>
      <vt:lpstr>Wingdings</vt:lpstr>
      <vt:lpstr>Comic Sans MS</vt:lpstr>
      <vt:lpstr>Calibri</vt:lpstr>
      <vt:lpstr>Microsoft YaHei</vt:lpstr>
      <vt:lpstr>Arial Unicode MS</vt:lpstr>
      <vt:lpstr>Tema do Office</vt:lpstr>
      <vt:lpstr>PowerPoint 演示文稿</vt:lpstr>
      <vt:lpstr>Igreja Batista Amar</vt:lpstr>
      <vt:lpstr>Igreja Batista Amar</vt:lpstr>
      <vt:lpstr>Autores do Projeto</vt:lpstr>
      <vt:lpstr>Problema</vt:lpstr>
      <vt:lpstr>Objetivos</vt:lpstr>
      <vt:lpstr>Canvas Model</vt:lpstr>
      <vt:lpstr>Modelo ER</vt:lpstr>
      <vt:lpstr>Canvas Model</vt:lpstr>
      <vt:lpstr>Modelo ER</vt:lpstr>
      <vt:lpstr>Canvas Model</vt:lpstr>
      <vt:lpstr>Tela de Fornecedor</vt:lpstr>
      <vt:lpstr>Tela de Membros</vt:lpstr>
      <vt:lpstr>Tela de Fornecedor</vt:lpstr>
      <vt:lpstr>Tela de Membros</vt:lpstr>
      <vt:lpstr>Tela de Fornecedor</vt:lpstr>
      <vt:lpstr>Tela de Membros</vt:lpstr>
      <vt:lpstr>Autores do Projeto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Marcia</dc:creator>
  <cp:lastModifiedBy>mario</cp:lastModifiedBy>
  <cp:revision>6</cp:revision>
  <dcterms:created xsi:type="dcterms:W3CDTF">2023-12-13T00:31:00Z</dcterms:created>
  <dcterms:modified xsi:type="dcterms:W3CDTF">2023-12-13T03:07:20Z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E8F8D89483754AA0B75E47852D54B79A_12</vt:lpwstr>
  </property>
  <property fmtid="{D5CDD505-2E9C-101B-9397-08002B2CF9AE}" pid="3" name="KSOProductBuildVer">
    <vt:lpwstr>1046-12.2.0.13359</vt:lpwstr>
  </property>
</Properties>
</file>