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002AC-967A-FB17-19F7-B6A433901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936376"/>
            <a:ext cx="8915399" cy="823946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Serviços Elétricos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3C75FF-E87B-DBBD-949F-3F43405D1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097679"/>
            <a:ext cx="8915399" cy="1805984"/>
          </a:xfrm>
        </p:spPr>
        <p:txBody>
          <a:bodyPr>
            <a:normAutofit fontScale="85000" lnSpcReduction="20000"/>
          </a:bodyPr>
          <a:lstStyle/>
          <a:p>
            <a:r>
              <a:rPr lang="pt-BR" sz="1800" b="1" i="0" dirty="0">
                <a:solidFill>
                  <a:srgbClr val="000000"/>
                </a:solidFill>
                <a:effectLst/>
                <a:latin typeface="Arial-BoldMT"/>
              </a:rPr>
              <a:t>Integrantes:</a:t>
            </a:r>
          </a:p>
          <a:p>
            <a:r>
              <a:rPr lang="pt-BR" sz="1800" i="0" dirty="0">
                <a:solidFill>
                  <a:srgbClr val="000000"/>
                </a:solidFill>
                <a:effectLst/>
                <a:latin typeface="Arial-BoldMT"/>
              </a:rPr>
              <a:t>Bruno Ribeiro </a:t>
            </a:r>
            <a:r>
              <a:rPr lang="pt-BR" sz="1800" i="0" dirty="0" err="1">
                <a:solidFill>
                  <a:srgbClr val="000000"/>
                </a:solidFill>
                <a:effectLst/>
                <a:latin typeface="Arial-BoldMT"/>
              </a:rPr>
              <a:t>Gammaro</a:t>
            </a:r>
            <a:r>
              <a:rPr lang="pt-BR" dirty="0"/>
              <a:t> </a:t>
            </a:r>
            <a:br>
              <a:rPr lang="pt-BR" dirty="0"/>
            </a:br>
            <a:r>
              <a:rPr lang="pt-BR" sz="1800" i="0" dirty="0">
                <a:solidFill>
                  <a:srgbClr val="000000"/>
                </a:solidFill>
                <a:effectLst/>
                <a:latin typeface="Arial-BoldMT"/>
              </a:rPr>
              <a:t>Ciro Hideki </a:t>
            </a:r>
            <a:r>
              <a:rPr lang="pt-BR" sz="1800" i="0" dirty="0" err="1">
                <a:solidFill>
                  <a:srgbClr val="000000"/>
                </a:solidFill>
                <a:effectLst/>
                <a:latin typeface="Arial-BoldMT"/>
              </a:rPr>
              <a:t>Artiga</a:t>
            </a:r>
            <a:r>
              <a:rPr lang="pt-BR" sz="1800" i="0" dirty="0">
                <a:solidFill>
                  <a:srgbClr val="000000"/>
                </a:solidFill>
                <a:effectLst/>
                <a:latin typeface="Arial-BoldMT"/>
              </a:rPr>
              <a:t> Watanabe</a:t>
            </a:r>
            <a:r>
              <a:rPr lang="pt-BR" dirty="0"/>
              <a:t> </a:t>
            </a:r>
            <a:br>
              <a:rPr lang="pt-BR" dirty="0"/>
            </a:br>
            <a:r>
              <a:rPr lang="pt-BR" sz="1800" i="0" dirty="0">
                <a:solidFill>
                  <a:srgbClr val="000000"/>
                </a:solidFill>
                <a:effectLst/>
                <a:latin typeface="Arial-BoldMT"/>
              </a:rPr>
              <a:t>Leonardo Filter Friedrich</a:t>
            </a:r>
            <a:r>
              <a:rPr lang="pt-BR" dirty="0"/>
              <a:t> </a:t>
            </a:r>
            <a:br>
              <a:rPr lang="pt-BR" dirty="0"/>
            </a:br>
            <a:r>
              <a:rPr lang="pt-BR" sz="1800" i="0" dirty="0">
                <a:solidFill>
                  <a:srgbClr val="000000"/>
                </a:solidFill>
                <a:effectLst/>
                <a:latin typeface="Arial-BoldMT"/>
              </a:rPr>
              <a:t>Luiz Felipe Vitor</a:t>
            </a:r>
            <a:r>
              <a:rPr lang="pt-BR" dirty="0"/>
              <a:t> </a:t>
            </a:r>
            <a:br>
              <a:rPr lang="pt-BR" dirty="0"/>
            </a:br>
            <a:r>
              <a:rPr lang="pt-BR" sz="1800" i="0" dirty="0">
                <a:solidFill>
                  <a:srgbClr val="000000"/>
                </a:solidFill>
                <a:effectLst/>
                <a:latin typeface="Arial-BoldMT"/>
              </a:rPr>
              <a:t>Pedro Henrique Pinto de Lacerda</a:t>
            </a:r>
            <a:r>
              <a:rPr lang="pt-BR" dirty="0"/>
              <a:t> </a:t>
            </a:r>
            <a:br>
              <a:rPr lang="pt-BR" dirty="0"/>
            </a:br>
            <a:r>
              <a:rPr lang="pt-BR" sz="1800" i="0" dirty="0">
                <a:solidFill>
                  <a:srgbClr val="000000"/>
                </a:solidFill>
                <a:effectLst/>
                <a:latin typeface="Arial-BoldMT"/>
              </a:rPr>
              <a:t>Victor Ribeiro </a:t>
            </a:r>
            <a:r>
              <a:rPr lang="pt-BR" sz="1800" i="0" dirty="0" err="1">
                <a:solidFill>
                  <a:srgbClr val="000000"/>
                </a:solidFill>
                <a:effectLst/>
                <a:latin typeface="Arial-BoldMT"/>
              </a:rPr>
              <a:t>Gammaro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15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373FE-9B14-4591-395C-499754B4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800" dirty="0"/>
              <a:t>Agradecemos a atenção!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sz="1200" dirty="0"/>
              <a:t>Link de projeto:</a:t>
            </a:r>
          </a:p>
          <a:p>
            <a:pPr marL="0" indent="0">
              <a:buNone/>
            </a:pPr>
            <a:r>
              <a:rPr lang="pt-BR" sz="1200" dirty="0"/>
              <a:t>https://github.com/ICEI-PUC-Minas-PMV-ADS/pmv-ads-2023-2-e5-proj-empext-t1-pmv-ads-2023-2-e5-projservicoseletricos</a:t>
            </a:r>
          </a:p>
        </p:txBody>
      </p:sp>
    </p:spTree>
    <p:extLst>
      <p:ext uri="{BB962C8B-B14F-4D97-AF65-F5344CB8AC3E}">
        <p14:creationId xmlns:p14="http://schemas.microsoft.com/office/powerpoint/2010/main" val="12724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DB15C-000C-0071-4133-A2E6898D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4472325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A Polo é uma empresa de engenharia fundada em 2011 com o objetivo de empreender tanto no ramo de serviços de engenharia elétrica (manutenção, instalação, análise e projetos) como no comércio de materiais e equipamentos elétricos. O foco da empresa desde então tem sido a busca por soluções personalizadas à demanda dos nossos clientes, entre os principais estão:</a:t>
            </a:r>
          </a:p>
        </p:txBody>
      </p:sp>
    </p:spTree>
    <p:extLst>
      <p:ext uri="{BB962C8B-B14F-4D97-AF65-F5344CB8AC3E}">
        <p14:creationId xmlns:p14="http://schemas.microsoft.com/office/powerpoint/2010/main" val="38305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D4CB6-1B01-C248-82DC-6D0A6DAF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37882"/>
            <a:ext cx="8915400" cy="537334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Elaboração de laudos: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Análise de óleo isolante (</a:t>
            </a:r>
            <a:r>
              <a:rPr lang="pt-BR" dirty="0" err="1"/>
              <a:t>fisico-quimico</a:t>
            </a:r>
            <a:r>
              <a:rPr lang="pt-BR" dirty="0"/>
              <a:t> e </a:t>
            </a:r>
            <a:r>
              <a:rPr lang="pt-BR" dirty="0" err="1"/>
              <a:t>cromatografica</a:t>
            </a:r>
            <a:r>
              <a:rPr lang="pt-B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Aterramento e sistema de proteção contra descargas atmosféricas (SPDA)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Isolação de equipamentos de proteção EPI e EPC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NR-10</a:t>
            </a:r>
          </a:p>
          <a:p>
            <a:r>
              <a:rPr lang="pt-BR" dirty="0"/>
              <a:t>Projetos: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Cabine primária e subestação de energia de média e baixa tensão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SPDA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Montagem de painéis, banco de capacitores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Diagramas unifilar em geral</a:t>
            </a:r>
          </a:p>
          <a:p>
            <a:r>
              <a:rPr lang="pt-BR" dirty="0"/>
              <a:t>Montagem e/ou instalação: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Painéis elétricos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Transformadores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Geradores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Banco de capacitores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7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E3B0E90-A6CB-2027-7422-D4B8FEC9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46" y="585333"/>
            <a:ext cx="8082390" cy="56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8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B4897F5-9EA0-9D33-0C27-5338A35C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562" y="413605"/>
            <a:ext cx="6335009" cy="291505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F78994-BA9F-AFCB-A0CB-8CAFAB08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709" y="3429000"/>
            <a:ext cx="7592091" cy="30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6554378-5418-4231-F3EB-0C914083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18" y="369719"/>
            <a:ext cx="3315163" cy="24101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44631E-8AFB-6A55-FF07-823044DF4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18" y="2924511"/>
            <a:ext cx="3134162" cy="27531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DC5C61-A683-027E-C2BC-B7B0488A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397" y="442538"/>
            <a:ext cx="225774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7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88EC9D7-EC49-E165-9547-3C63A814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10" y="934182"/>
            <a:ext cx="637311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3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28764F-0421-EFCB-E87F-3FA33915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111" y="490244"/>
            <a:ext cx="3115110" cy="42011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308CA2-45A0-3668-5858-77C2E42F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62" y="490244"/>
            <a:ext cx="5708565" cy="17202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582459-B0DB-A0FD-9FCC-D2838B2C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884" y="2774253"/>
            <a:ext cx="309605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5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9C96B-B7CE-0CAA-BF83-FA44DFD8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4357"/>
          </a:xfrm>
        </p:spPr>
        <p:txBody>
          <a:bodyPr/>
          <a:lstStyle/>
          <a:p>
            <a:r>
              <a:rPr lang="pt-BR" dirty="0"/>
              <a:t>Casos de uso: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4AF8DC-28C3-964B-7614-EB3D6A12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41" y="1278467"/>
            <a:ext cx="5531325" cy="46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67336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189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Arial-BoldMT</vt:lpstr>
      <vt:lpstr>Century Gothic</vt:lpstr>
      <vt:lpstr>Wingdings 3</vt:lpstr>
      <vt:lpstr>Cacho</vt:lpstr>
      <vt:lpstr>Projeto Serviços Elétricos</vt:lpstr>
      <vt:lpstr>A Polo é uma empresa de engenharia fundada em 2011 com o objetivo de empreender tanto no ramo de serviços de engenharia elétrica (manutenção, instalação, análise e projetos) como no comércio de materiais e equipamentos elétricos. O foco da empresa desde então tem sido a busca por soluções personalizadas à demanda dos nossos clientes, entre os principais estão: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Casos de uso: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Serviços Elétricos</dc:title>
  <dc:creator>Ciro Watanabe</dc:creator>
  <cp:lastModifiedBy>Ciro Watanabe</cp:lastModifiedBy>
  <cp:revision>1</cp:revision>
  <dcterms:created xsi:type="dcterms:W3CDTF">2023-09-12T22:03:28Z</dcterms:created>
  <dcterms:modified xsi:type="dcterms:W3CDTF">2023-09-12T22:19:03Z</dcterms:modified>
</cp:coreProperties>
</file>